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A5D9B-0CBF-E765-48F4-41AD17C32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17AD09-99DA-3DCA-24FE-D6E40222A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901A6-B866-2328-57A0-A9856056B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3558-E53B-457E-A7A8-28D1FCAD35E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8DEF4-8F88-2E5F-0A3F-012CA277D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C2D76-D1DE-7863-6B84-0D4FC25D1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D07-1B37-4387-A020-789D2149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4D72D-0A6D-988D-4D9A-A527CEBB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2CF43-40C0-3074-0124-617D8B61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08CA5-7245-B2E9-AF81-76AD4216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3558-E53B-457E-A7A8-28D1FCAD35E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1B474-E48A-F33A-B807-E8F08994C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5953C-6546-363E-DA8C-368EA5A9B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D07-1B37-4387-A020-789D2149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9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586F71-CE21-5B60-5B0D-87EC7F3B0C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5F601-50BC-7095-C7E6-1B73EBA32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974A7-7046-66B2-79F7-CDA88AD15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3558-E53B-457E-A7A8-28D1FCAD35E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35ED1-8D0C-1B2A-C272-3124B1759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D2BDD-0620-549E-7C7D-C3CED6ACD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D07-1B37-4387-A020-789D2149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9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8B8B-4D36-FFC6-114D-4DE8DEF7B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47167-B3AE-3503-0C9C-9EFFC3AD2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75B95-4962-8191-2467-7D288698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3558-E53B-457E-A7A8-28D1FCAD35E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F000D-E41D-D489-09C4-1055AAD0D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910BA-F604-457B-DB90-326E114F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D07-1B37-4387-A020-789D2149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0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B3842-59E7-CD1B-4049-FC2DECE25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2C39A-939F-D692-88B3-C1D63AE67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9F691-E59E-1AE1-AC20-C20C2ADD0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3558-E53B-457E-A7A8-28D1FCAD35E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A2587-AC22-562D-5019-7764C1C8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4E41D-A4F5-F5D4-30D3-C6EBE58AE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D07-1B37-4387-A020-789D2149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9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1D506-B47F-5B9B-1150-E43AA8BD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B7DD2-77C8-E4D9-9700-86B5ABE8D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CBBEFA-F8B3-153A-2085-A69D0A0A7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D45E5-5EB4-E245-4048-52891415E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3558-E53B-457E-A7A8-28D1FCAD35E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7F831A-41F7-464C-5168-4E5DFE75F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519D1-9828-041B-6AD2-9FBFB52A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D07-1B37-4387-A020-789D2149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3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4B79-DF01-5873-96F0-A4FFCBBA8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548BA-CF8C-816A-52C9-EF6EB32F6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77B219-E07C-6064-2A7B-CE98896DE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E145DC-8C06-1560-4487-8189384E2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EB4746-B62F-3703-4D9C-1B6995C650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B015D3-EEF0-D3C2-D7D7-C8F671643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3558-E53B-457E-A7A8-28D1FCAD35E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8F055D-F782-F297-D58C-2848DE170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291F61-795B-7093-4C76-B0CC2498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D07-1B37-4387-A020-789D2149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7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26A7D-9EFA-F7E5-1E9A-494DC2BF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662A81-45C5-DFA3-9EC8-DD4E728DF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3558-E53B-457E-A7A8-28D1FCAD35E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99913-3E11-9452-BA7D-E38C08865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57CA3-5D10-47F0-60BF-2C1CC9DEA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D07-1B37-4387-A020-789D2149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7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7E5D7F-9D09-E182-C198-A3122B006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3558-E53B-457E-A7A8-28D1FCAD35E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44BEBD-4469-A3F4-B867-BBB145168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99C57-51DB-1622-3796-1D7179A4E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D07-1B37-4387-A020-789D2149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5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63ED0-AC0A-4CC8-49E7-7A8E4A764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48A87-CFAF-59F7-226C-2B4129085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6FE6A3-C62E-CD82-FE5F-725B27DFE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6A132-A344-4935-0473-4D8E49068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3558-E53B-457E-A7A8-28D1FCAD35E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D9EF3-4BF4-6C57-4F6D-81B92DC67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B7461-FA63-ACEA-6D22-82B55434D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D07-1B37-4387-A020-789D2149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4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F4178-902A-F0ED-E729-73DD698A3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89313C-2B44-C3EB-78A3-D1E2666A6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9C191-52EA-9708-7CC4-DF49482AC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21BA1-7B40-BF39-E2FC-98D76F121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3558-E53B-457E-A7A8-28D1FCAD35E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B9124-3EC9-6800-A5A6-06F71C01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8DA7B-2E8E-7D60-6C44-D541E4421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CCD07-1B37-4387-A020-789D2149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5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9C3D41-2D98-B28C-C77E-46CF6226C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A976A-583F-EE62-2D5F-295EB3694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0AD2D-78C1-5BCE-1E7A-CCF653283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3558-E53B-457E-A7A8-28D1FCAD35E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7E8E-3B93-4F01-7AFE-57114AD31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92199-32DC-CE57-5F76-A2FE00F18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CCD07-1B37-4387-A020-789D2149F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7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40935-C70A-260B-A34D-86D797CA58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5" r="-1" b="-1"/>
          <a:stretch/>
        </p:blipFill>
        <p:spPr>
          <a:xfrm>
            <a:off x="-40368" y="-44843"/>
            <a:ext cx="8128855" cy="529119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01A06-B08D-BC75-437A-EBDA22ACD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" y="883801"/>
            <a:ext cx="7700791" cy="898581"/>
          </a:xfrm>
        </p:spPr>
        <p:txBody>
          <a:bodyPr anchor="ctr">
            <a:normAutofit fontScale="90000"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Study Abroad 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Melbourne, Australia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>
                <a:solidFill>
                  <a:srgbClr val="FFFFFF"/>
                </a:solidFill>
              </a:rPr>
              <a:t>May 31 - June 23, 2024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A7CF20-603D-EF45-C39F-833F35518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69794"/>
            <a:ext cx="11554874" cy="1353891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</a:rPr>
              <a:t>Applications are now being accepted.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Email Dr. Z at jz15@txstate.edu</a:t>
            </a:r>
          </a:p>
          <a:p>
            <a:pPr algn="l"/>
            <a:r>
              <a:rPr lang="en-US" sz="2000" dirty="0">
                <a:solidFill>
                  <a:srgbClr val="FFFFFF"/>
                </a:solidFill>
              </a:rPr>
              <a:t>Get pre-approved to enroll by following the QR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03B780-1BA8-DF42-636C-90C127F98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762" y="-805775"/>
            <a:ext cx="4063146" cy="54188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652C79-0F63-5C68-7379-006E9A4EB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760" y="3575948"/>
            <a:ext cx="4042967" cy="4042967"/>
          </a:xfrm>
          <a:prstGeom prst="rect">
            <a:avLst/>
          </a:prstGeom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E0136D61-32CE-BFC3-0BF5-0BC0B26055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89" y="5714672"/>
            <a:ext cx="1106490" cy="110649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AA4466-DE90-ED78-54CB-6A08D1FC9624}"/>
              </a:ext>
            </a:extLst>
          </p:cNvPr>
          <p:cNvCxnSpPr>
            <a:cxnSpLocks/>
          </p:cNvCxnSpPr>
          <p:nvPr/>
        </p:nvCxnSpPr>
        <p:spPr>
          <a:xfrm>
            <a:off x="5836778" y="6363962"/>
            <a:ext cx="769121" cy="0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903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39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Study Abroad  Melbourne, Australia May 31 - June 23,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Recreation Studies Study Abroad  June 2023</dc:title>
  <dc:creator>Zimmermann-Somoza, Jo An M</dc:creator>
  <cp:lastModifiedBy>Zimmermann-Somoza, Jo An M</cp:lastModifiedBy>
  <cp:revision>6</cp:revision>
  <dcterms:created xsi:type="dcterms:W3CDTF">2022-08-23T22:10:26Z</dcterms:created>
  <dcterms:modified xsi:type="dcterms:W3CDTF">2023-10-18T19:22:00Z</dcterms:modified>
</cp:coreProperties>
</file>