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75" r:id="rId6"/>
    <p:sldId id="276" r:id="rId7"/>
    <p:sldId id="277" r:id="rId8"/>
    <p:sldId id="283" r:id="rId9"/>
    <p:sldId id="285" r:id="rId10"/>
    <p:sldId id="295" r:id="rId11"/>
    <p:sldId id="294" r:id="rId12"/>
    <p:sldId id="278" r:id="rId13"/>
    <p:sldId id="293" r:id="rId14"/>
  </p:sldIdLst>
  <p:sldSz cx="10972800" cy="8229600" type="B4JIS"/>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16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115B52-A345-4F1B-AB13-CBB903D10CD9}" v="8" dt="2021-11-17T22:14:01.75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880"/>
        <p:guide pos="162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sen, Jennifer" userId="S::jj41@txstate.edu::9a66d7b5-8931-493b-aa48-a20ebaab6457" providerId="AD" clId="Web-{5E115B52-A345-4F1B-AB13-CBB903D10CD9}"/>
    <pc:docChg chg="modSld">
      <pc:chgData name="Jensen, Jennifer" userId="S::jj41@txstate.edu::9a66d7b5-8931-493b-aa48-a20ebaab6457" providerId="AD" clId="Web-{5E115B52-A345-4F1B-AB13-CBB903D10CD9}" dt="2021-11-17T22:14:01.759" v="7" actId="1076"/>
      <pc:docMkLst>
        <pc:docMk/>
      </pc:docMkLst>
      <pc:sldChg chg="modSp">
        <pc:chgData name="Jensen, Jennifer" userId="S::jj41@txstate.edu::9a66d7b5-8931-493b-aa48-a20ebaab6457" providerId="AD" clId="Web-{5E115B52-A345-4F1B-AB13-CBB903D10CD9}" dt="2021-11-17T22:14:01.759" v="7" actId="1076"/>
        <pc:sldMkLst>
          <pc:docMk/>
          <pc:sldMk cId="3971634385" sldId="293"/>
        </pc:sldMkLst>
        <pc:picChg chg="mod">
          <ac:chgData name="Jensen, Jennifer" userId="S::jj41@txstate.edu::9a66d7b5-8931-493b-aa48-a20ebaab6457" providerId="AD" clId="Web-{5E115B52-A345-4F1B-AB13-CBB903D10CD9}" dt="2021-11-17T22:13:41.352" v="4" actId="1076"/>
          <ac:picMkLst>
            <pc:docMk/>
            <pc:sldMk cId="3971634385" sldId="293"/>
            <ac:picMk id="6" creationId="{AE30B9BE-5EB4-4C9B-A5ED-76417EEE4FF1}"/>
          </ac:picMkLst>
        </pc:picChg>
        <pc:picChg chg="mod">
          <ac:chgData name="Jensen, Jennifer" userId="S::jj41@txstate.edu::9a66d7b5-8931-493b-aa48-a20ebaab6457" providerId="AD" clId="Web-{5E115B52-A345-4F1B-AB13-CBB903D10CD9}" dt="2021-11-17T22:14:01.759" v="7" actId="1076"/>
          <ac:picMkLst>
            <pc:docMk/>
            <pc:sldMk cId="3971634385" sldId="293"/>
            <ac:picMk id="13" creationId="{9B628D3F-1862-4298-B153-600043F36A2D}"/>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22960" y="2551176"/>
            <a:ext cx="9326880" cy="69249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45920" y="4608576"/>
            <a:ext cx="768096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11/17/2021</a:t>
            </a:fld>
            <a:endParaRPr lang="en-US"/>
          </a:p>
        </p:txBody>
      </p:sp>
      <p:sp>
        <p:nvSpPr>
          <p:cNvPr id="6" name="Holder 6"/>
          <p:cNvSpPr>
            <a:spLocks noGrp="1"/>
          </p:cNvSpPr>
          <p:nvPr>
            <p:ph type="sldNum" sz="quarter" idx="7"/>
          </p:nvPr>
        </p:nvSpPr>
        <p:spPr/>
        <p:txBody>
          <a:bodyPr lIns="0" tIns="0" rIns="0" bIns="0"/>
          <a:lstStyle>
            <a:lvl1pPr>
              <a:defRPr sz="1800" b="0" i="0">
                <a:solidFill>
                  <a:schemeClr val="tx1"/>
                </a:solidFill>
                <a:latin typeface="Arial Narrow"/>
                <a:cs typeface="Arial Narrow"/>
              </a:defRPr>
            </a:lvl1pPr>
          </a:lstStyle>
          <a:p>
            <a:pPr marL="19050">
              <a:lnSpc>
                <a:spcPts val="2119"/>
              </a:lnSpc>
            </a:pPr>
            <a:fld id="{81D60167-4931-47E6-BA6A-407CBD079E47}" type="slidenum">
              <a:rPr lang="en-US" smtClean="0"/>
              <a:pPr marL="19050">
                <a:lnSpc>
                  <a:spcPts val="2119"/>
                </a:lnSpc>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2" name="object 6"/>
          <p:cNvSpPr/>
          <p:nvPr userDrawn="1"/>
        </p:nvSpPr>
        <p:spPr>
          <a:xfrm>
            <a:off x="0" y="0"/>
            <a:ext cx="10972800" cy="8229600"/>
          </a:xfrm>
          <a:custGeom>
            <a:avLst/>
            <a:gdLst/>
            <a:ahLst/>
            <a:cxnLst/>
            <a:rect l="l" t="t" r="r" b="b"/>
            <a:pathLst>
              <a:path w="14630400" h="8229600">
                <a:moveTo>
                  <a:pt x="0" y="8229600"/>
                </a:moveTo>
                <a:lnTo>
                  <a:pt x="14630400" y="8229600"/>
                </a:lnTo>
                <a:lnTo>
                  <a:pt x="14630400" y="0"/>
                </a:lnTo>
                <a:lnTo>
                  <a:pt x="0" y="0"/>
                </a:lnTo>
                <a:lnTo>
                  <a:pt x="0" y="8229600"/>
                </a:lnTo>
                <a:close/>
              </a:path>
            </a:pathLst>
          </a:custGeom>
          <a:solidFill>
            <a:srgbClr val="501214"/>
          </a:solidFill>
        </p:spPr>
        <p:txBody>
          <a:bodyPr wrap="square" lIns="0" tIns="0" rIns="0" bIns="0" rtlCol="0"/>
          <a:lstStyle/>
          <a:p>
            <a:endParaRPr sz="1350"/>
          </a:p>
        </p:txBody>
      </p:sp>
      <p:sp>
        <p:nvSpPr>
          <p:cNvPr id="16" name="bk object 16"/>
          <p:cNvSpPr/>
          <p:nvPr/>
        </p:nvSpPr>
        <p:spPr>
          <a:xfrm>
            <a:off x="0" y="7656156"/>
            <a:ext cx="10972800" cy="574040"/>
          </a:xfrm>
          <a:custGeom>
            <a:avLst/>
            <a:gdLst/>
            <a:ahLst/>
            <a:cxnLst/>
            <a:rect l="l" t="t" r="r" b="b"/>
            <a:pathLst>
              <a:path w="14630400" h="574040">
                <a:moveTo>
                  <a:pt x="0" y="573443"/>
                </a:moveTo>
                <a:lnTo>
                  <a:pt x="14630400" y="573443"/>
                </a:lnTo>
                <a:lnTo>
                  <a:pt x="14630400" y="0"/>
                </a:lnTo>
                <a:lnTo>
                  <a:pt x="0" y="0"/>
                </a:lnTo>
                <a:lnTo>
                  <a:pt x="0" y="573443"/>
                </a:lnTo>
                <a:close/>
              </a:path>
            </a:pathLst>
          </a:custGeom>
          <a:solidFill>
            <a:srgbClr val="F2F2F2"/>
          </a:solidFill>
        </p:spPr>
        <p:txBody>
          <a:bodyPr wrap="square" lIns="0" tIns="0" rIns="0" bIns="0" rtlCol="0"/>
          <a:lstStyle/>
          <a:p>
            <a:endParaRPr sz="1350"/>
          </a:p>
        </p:txBody>
      </p:sp>
      <p:sp>
        <p:nvSpPr>
          <p:cNvPr id="17" name="bk object 17"/>
          <p:cNvSpPr/>
          <p:nvPr/>
        </p:nvSpPr>
        <p:spPr>
          <a:xfrm>
            <a:off x="166689" y="1593851"/>
            <a:ext cx="10626089" cy="12700"/>
          </a:xfrm>
          <a:custGeom>
            <a:avLst/>
            <a:gdLst/>
            <a:ahLst/>
            <a:cxnLst/>
            <a:rect l="l" t="t" r="r" b="b"/>
            <a:pathLst>
              <a:path w="14168119" h="12700">
                <a:moveTo>
                  <a:pt x="14164779" y="0"/>
                </a:moveTo>
                <a:lnTo>
                  <a:pt x="14157756" y="0"/>
                </a:lnTo>
                <a:lnTo>
                  <a:pt x="14154912" y="2844"/>
                </a:lnTo>
                <a:lnTo>
                  <a:pt x="14154912" y="9855"/>
                </a:lnTo>
                <a:lnTo>
                  <a:pt x="14157756" y="12700"/>
                </a:lnTo>
                <a:lnTo>
                  <a:pt x="14164779" y="12700"/>
                </a:lnTo>
                <a:lnTo>
                  <a:pt x="14167624" y="9855"/>
                </a:lnTo>
                <a:lnTo>
                  <a:pt x="14167624" y="2844"/>
                </a:lnTo>
                <a:lnTo>
                  <a:pt x="14164779" y="0"/>
                </a:lnTo>
                <a:close/>
              </a:path>
              <a:path w="14168119" h="12700">
                <a:moveTo>
                  <a:pt x="14139367" y="0"/>
                </a:moveTo>
                <a:lnTo>
                  <a:pt x="14132344" y="0"/>
                </a:lnTo>
                <a:lnTo>
                  <a:pt x="14129499" y="2844"/>
                </a:lnTo>
                <a:lnTo>
                  <a:pt x="14129499" y="9855"/>
                </a:lnTo>
                <a:lnTo>
                  <a:pt x="14132344" y="12700"/>
                </a:lnTo>
                <a:lnTo>
                  <a:pt x="14139367" y="12700"/>
                </a:lnTo>
                <a:lnTo>
                  <a:pt x="14142212" y="9855"/>
                </a:lnTo>
                <a:lnTo>
                  <a:pt x="14142212" y="2844"/>
                </a:lnTo>
                <a:lnTo>
                  <a:pt x="14139367" y="0"/>
                </a:lnTo>
                <a:close/>
              </a:path>
              <a:path w="14168119" h="12700">
                <a:moveTo>
                  <a:pt x="14113967" y="0"/>
                </a:moveTo>
                <a:lnTo>
                  <a:pt x="14106931" y="0"/>
                </a:lnTo>
                <a:lnTo>
                  <a:pt x="14104086" y="2844"/>
                </a:lnTo>
                <a:lnTo>
                  <a:pt x="14104086" y="9855"/>
                </a:lnTo>
                <a:lnTo>
                  <a:pt x="14106931" y="12700"/>
                </a:lnTo>
                <a:lnTo>
                  <a:pt x="14113967" y="12700"/>
                </a:lnTo>
                <a:lnTo>
                  <a:pt x="14116799" y="9855"/>
                </a:lnTo>
                <a:lnTo>
                  <a:pt x="14116799" y="2844"/>
                </a:lnTo>
                <a:lnTo>
                  <a:pt x="14113967" y="0"/>
                </a:lnTo>
                <a:close/>
              </a:path>
              <a:path w="14168119" h="12700">
                <a:moveTo>
                  <a:pt x="14088554" y="0"/>
                </a:moveTo>
                <a:lnTo>
                  <a:pt x="14081518" y="0"/>
                </a:lnTo>
                <a:lnTo>
                  <a:pt x="14078673" y="2844"/>
                </a:lnTo>
                <a:lnTo>
                  <a:pt x="14078673" y="9855"/>
                </a:lnTo>
                <a:lnTo>
                  <a:pt x="14081518" y="12700"/>
                </a:lnTo>
                <a:lnTo>
                  <a:pt x="14088554" y="12700"/>
                </a:lnTo>
                <a:lnTo>
                  <a:pt x="14091386" y="9855"/>
                </a:lnTo>
                <a:lnTo>
                  <a:pt x="14091386" y="2844"/>
                </a:lnTo>
                <a:lnTo>
                  <a:pt x="14088554" y="0"/>
                </a:lnTo>
                <a:close/>
              </a:path>
              <a:path w="14168119" h="12700">
                <a:moveTo>
                  <a:pt x="14063141" y="0"/>
                </a:moveTo>
                <a:lnTo>
                  <a:pt x="14056106" y="0"/>
                </a:lnTo>
                <a:lnTo>
                  <a:pt x="14053261" y="2844"/>
                </a:lnTo>
                <a:lnTo>
                  <a:pt x="14053261" y="9855"/>
                </a:lnTo>
                <a:lnTo>
                  <a:pt x="14056106" y="12700"/>
                </a:lnTo>
                <a:lnTo>
                  <a:pt x="14063141" y="12700"/>
                </a:lnTo>
                <a:lnTo>
                  <a:pt x="14065973" y="9855"/>
                </a:lnTo>
                <a:lnTo>
                  <a:pt x="14065973" y="2844"/>
                </a:lnTo>
                <a:lnTo>
                  <a:pt x="14063141" y="0"/>
                </a:lnTo>
                <a:close/>
              </a:path>
              <a:path w="14168119" h="12700">
                <a:moveTo>
                  <a:pt x="14037729" y="0"/>
                </a:moveTo>
                <a:lnTo>
                  <a:pt x="14030693" y="0"/>
                </a:lnTo>
                <a:lnTo>
                  <a:pt x="14027848" y="2844"/>
                </a:lnTo>
                <a:lnTo>
                  <a:pt x="14027848" y="9855"/>
                </a:lnTo>
                <a:lnTo>
                  <a:pt x="14030693" y="12700"/>
                </a:lnTo>
                <a:lnTo>
                  <a:pt x="14037729" y="12700"/>
                </a:lnTo>
                <a:lnTo>
                  <a:pt x="14040561" y="9855"/>
                </a:lnTo>
                <a:lnTo>
                  <a:pt x="14040561" y="2844"/>
                </a:lnTo>
                <a:lnTo>
                  <a:pt x="14037729" y="0"/>
                </a:lnTo>
                <a:close/>
              </a:path>
              <a:path w="14168119" h="12700">
                <a:moveTo>
                  <a:pt x="14012316" y="0"/>
                </a:moveTo>
                <a:lnTo>
                  <a:pt x="14005280" y="0"/>
                </a:lnTo>
                <a:lnTo>
                  <a:pt x="14002448" y="2844"/>
                </a:lnTo>
                <a:lnTo>
                  <a:pt x="14002448" y="9855"/>
                </a:lnTo>
                <a:lnTo>
                  <a:pt x="14005280" y="12700"/>
                </a:lnTo>
                <a:lnTo>
                  <a:pt x="14012316" y="12700"/>
                </a:lnTo>
                <a:lnTo>
                  <a:pt x="14015161" y="9855"/>
                </a:lnTo>
                <a:lnTo>
                  <a:pt x="14015161" y="2844"/>
                </a:lnTo>
                <a:lnTo>
                  <a:pt x="14012316" y="0"/>
                </a:lnTo>
                <a:close/>
              </a:path>
              <a:path w="14168119" h="12700">
                <a:moveTo>
                  <a:pt x="13986903" y="0"/>
                </a:moveTo>
                <a:lnTo>
                  <a:pt x="13979867" y="0"/>
                </a:lnTo>
                <a:lnTo>
                  <a:pt x="13977035" y="2844"/>
                </a:lnTo>
                <a:lnTo>
                  <a:pt x="13977035" y="9855"/>
                </a:lnTo>
                <a:lnTo>
                  <a:pt x="13979867" y="12700"/>
                </a:lnTo>
                <a:lnTo>
                  <a:pt x="13986903" y="12700"/>
                </a:lnTo>
                <a:lnTo>
                  <a:pt x="13989748" y="9855"/>
                </a:lnTo>
                <a:lnTo>
                  <a:pt x="13989748" y="2844"/>
                </a:lnTo>
                <a:lnTo>
                  <a:pt x="13986903" y="0"/>
                </a:lnTo>
                <a:close/>
              </a:path>
              <a:path w="14168119" h="12700">
                <a:moveTo>
                  <a:pt x="13961491" y="0"/>
                </a:moveTo>
                <a:lnTo>
                  <a:pt x="13954455" y="0"/>
                </a:lnTo>
                <a:lnTo>
                  <a:pt x="13951623" y="2844"/>
                </a:lnTo>
                <a:lnTo>
                  <a:pt x="13951623" y="9855"/>
                </a:lnTo>
                <a:lnTo>
                  <a:pt x="13954455" y="12700"/>
                </a:lnTo>
                <a:lnTo>
                  <a:pt x="13961491" y="12700"/>
                </a:lnTo>
                <a:lnTo>
                  <a:pt x="13964335" y="9855"/>
                </a:lnTo>
                <a:lnTo>
                  <a:pt x="13964335" y="2844"/>
                </a:lnTo>
                <a:lnTo>
                  <a:pt x="13961491" y="0"/>
                </a:lnTo>
                <a:close/>
              </a:path>
              <a:path w="14168119" h="12700">
                <a:moveTo>
                  <a:pt x="13936078" y="0"/>
                </a:moveTo>
                <a:lnTo>
                  <a:pt x="13929055" y="0"/>
                </a:lnTo>
                <a:lnTo>
                  <a:pt x="13926210" y="2844"/>
                </a:lnTo>
                <a:lnTo>
                  <a:pt x="13926210" y="9855"/>
                </a:lnTo>
                <a:lnTo>
                  <a:pt x="13929055" y="12700"/>
                </a:lnTo>
                <a:lnTo>
                  <a:pt x="13936078" y="12700"/>
                </a:lnTo>
                <a:lnTo>
                  <a:pt x="13938923" y="9855"/>
                </a:lnTo>
                <a:lnTo>
                  <a:pt x="13938923" y="2844"/>
                </a:lnTo>
                <a:lnTo>
                  <a:pt x="13936078" y="0"/>
                </a:lnTo>
                <a:close/>
              </a:path>
              <a:path w="14168119" h="12700">
                <a:moveTo>
                  <a:pt x="13910665" y="0"/>
                </a:moveTo>
                <a:lnTo>
                  <a:pt x="13903642" y="0"/>
                </a:lnTo>
                <a:lnTo>
                  <a:pt x="13900797" y="2844"/>
                </a:lnTo>
                <a:lnTo>
                  <a:pt x="13900797" y="9855"/>
                </a:lnTo>
                <a:lnTo>
                  <a:pt x="13903642" y="12700"/>
                </a:lnTo>
                <a:lnTo>
                  <a:pt x="13910665" y="12700"/>
                </a:lnTo>
                <a:lnTo>
                  <a:pt x="13913510" y="9855"/>
                </a:lnTo>
                <a:lnTo>
                  <a:pt x="13913510" y="2844"/>
                </a:lnTo>
                <a:lnTo>
                  <a:pt x="13910665" y="0"/>
                </a:lnTo>
                <a:close/>
              </a:path>
              <a:path w="14168119" h="12700">
                <a:moveTo>
                  <a:pt x="13885252" y="0"/>
                </a:moveTo>
                <a:lnTo>
                  <a:pt x="13878229" y="0"/>
                </a:lnTo>
                <a:lnTo>
                  <a:pt x="13875385" y="2844"/>
                </a:lnTo>
                <a:lnTo>
                  <a:pt x="13875385" y="9855"/>
                </a:lnTo>
                <a:lnTo>
                  <a:pt x="13878229" y="12700"/>
                </a:lnTo>
                <a:lnTo>
                  <a:pt x="13885252" y="12700"/>
                </a:lnTo>
                <a:lnTo>
                  <a:pt x="13888097" y="9855"/>
                </a:lnTo>
                <a:lnTo>
                  <a:pt x="13888097" y="2844"/>
                </a:lnTo>
                <a:lnTo>
                  <a:pt x="13885252" y="0"/>
                </a:lnTo>
                <a:close/>
              </a:path>
              <a:path w="14168119" h="12700">
                <a:moveTo>
                  <a:pt x="13859840" y="0"/>
                </a:moveTo>
                <a:lnTo>
                  <a:pt x="13852817" y="0"/>
                </a:lnTo>
                <a:lnTo>
                  <a:pt x="13849972" y="2844"/>
                </a:lnTo>
                <a:lnTo>
                  <a:pt x="13849972" y="9855"/>
                </a:lnTo>
                <a:lnTo>
                  <a:pt x="13852817" y="12700"/>
                </a:lnTo>
                <a:lnTo>
                  <a:pt x="13859840" y="12700"/>
                </a:lnTo>
                <a:lnTo>
                  <a:pt x="13862685" y="9855"/>
                </a:lnTo>
                <a:lnTo>
                  <a:pt x="13862685" y="2844"/>
                </a:lnTo>
                <a:lnTo>
                  <a:pt x="13859840" y="0"/>
                </a:lnTo>
                <a:close/>
              </a:path>
              <a:path w="14168119" h="12700">
                <a:moveTo>
                  <a:pt x="13834427" y="0"/>
                </a:moveTo>
                <a:lnTo>
                  <a:pt x="13827404" y="0"/>
                </a:lnTo>
                <a:lnTo>
                  <a:pt x="13824559" y="2844"/>
                </a:lnTo>
                <a:lnTo>
                  <a:pt x="13824559" y="9855"/>
                </a:lnTo>
                <a:lnTo>
                  <a:pt x="13827404" y="12700"/>
                </a:lnTo>
                <a:lnTo>
                  <a:pt x="13834427" y="12700"/>
                </a:lnTo>
                <a:lnTo>
                  <a:pt x="13837272" y="9855"/>
                </a:lnTo>
                <a:lnTo>
                  <a:pt x="13837272" y="2844"/>
                </a:lnTo>
                <a:lnTo>
                  <a:pt x="13834427" y="0"/>
                </a:lnTo>
                <a:close/>
              </a:path>
              <a:path w="14168119" h="12700">
                <a:moveTo>
                  <a:pt x="13809014" y="0"/>
                </a:moveTo>
                <a:lnTo>
                  <a:pt x="13801991" y="0"/>
                </a:lnTo>
                <a:lnTo>
                  <a:pt x="13799146" y="2844"/>
                </a:lnTo>
                <a:lnTo>
                  <a:pt x="13799146" y="9855"/>
                </a:lnTo>
                <a:lnTo>
                  <a:pt x="13801991" y="12700"/>
                </a:lnTo>
                <a:lnTo>
                  <a:pt x="13809014" y="12700"/>
                </a:lnTo>
                <a:lnTo>
                  <a:pt x="13811859" y="9855"/>
                </a:lnTo>
                <a:lnTo>
                  <a:pt x="13811859" y="2844"/>
                </a:lnTo>
                <a:lnTo>
                  <a:pt x="13809014" y="0"/>
                </a:lnTo>
                <a:close/>
              </a:path>
              <a:path w="14168119" h="12700">
                <a:moveTo>
                  <a:pt x="13783602" y="0"/>
                </a:moveTo>
                <a:lnTo>
                  <a:pt x="13776579" y="0"/>
                </a:lnTo>
                <a:lnTo>
                  <a:pt x="13773734" y="2844"/>
                </a:lnTo>
                <a:lnTo>
                  <a:pt x="13773734" y="9855"/>
                </a:lnTo>
                <a:lnTo>
                  <a:pt x="13776579" y="12700"/>
                </a:lnTo>
                <a:lnTo>
                  <a:pt x="13783602" y="12700"/>
                </a:lnTo>
                <a:lnTo>
                  <a:pt x="13786446" y="9855"/>
                </a:lnTo>
                <a:lnTo>
                  <a:pt x="13786446" y="2844"/>
                </a:lnTo>
                <a:lnTo>
                  <a:pt x="13783602" y="0"/>
                </a:lnTo>
                <a:close/>
              </a:path>
              <a:path w="14168119" h="12700">
                <a:moveTo>
                  <a:pt x="13758189" y="0"/>
                </a:moveTo>
                <a:lnTo>
                  <a:pt x="13751166" y="0"/>
                </a:lnTo>
                <a:lnTo>
                  <a:pt x="13748321" y="2844"/>
                </a:lnTo>
                <a:lnTo>
                  <a:pt x="13748321" y="9855"/>
                </a:lnTo>
                <a:lnTo>
                  <a:pt x="13751166" y="12700"/>
                </a:lnTo>
                <a:lnTo>
                  <a:pt x="13758189" y="12700"/>
                </a:lnTo>
                <a:lnTo>
                  <a:pt x="13761034" y="9855"/>
                </a:lnTo>
                <a:lnTo>
                  <a:pt x="13761034" y="2844"/>
                </a:lnTo>
                <a:lnTo>
                  <a:pt x="13758189" y="0"/>
                </a:lnTo>
                <a:close/>
              </a:path>
              <a:path w="14168119" h="12700">
                <a:moveTo>
                  <a:pt x="13732776" y="0"/>
                </a:moveTo>
                <a:lnTo>
                  <a:pt x="13725753" y="0"/>
                </a:lnTo>
                <a:lnTo>
                  <a:pt x="13722908" y="2844"/>
                </a:lnTo>
                <a:lnTo>
                  <a:pt x="13722908" y="9855"/>
                </a:lnTo>
                <a:lnTo>
                  <a:pt x="13725753" y="12700"/>
                </a:lnTo>
                <a:lnTo>
                  <a:pt x="13732776" y="12700"/>
                </a:lnTo>
                <a:lnTo>
                  <a:pt x="13735621" y="9855"/>
                </a:lnTo>
                <a:lnTo>
                  <a:pt x="13735621" y="2844"/>
                </a:lnTo>
                <a:lnTo>
                  <a:pt x="13732776" y="0"/>
                </a:lnTo>
                <a:close/>
              </a:path>
              <a:path w="14168119" h="12700">
                <a:moveTo>
                  <a:pt x="13707364" y="0"/>
                </a:moveTo>
                <a:lnTo>
                  <a:pt x="13700340" y="0"/>
                </a:lnTo>
                <a:lnTo>
                  <a:pt x="13697496" y="2844"/>
                </a:lnTo>
                <a:lnTo>
                  <a:pt x="13697496" y="9855"/>
                </a:lnTo>
                <a:lnTo>
                  <a:pt x="13700340" y="12700"/>
                </a:lnTo>
                <a:lnTo>
                  <a:pt x="13707364" y="12700"/>
                </a:lnTo>
                <a:lnTo>
                  <a:pt x="13710208" y="9855"/>
                </a:lnTo>
                <a:lnTo>
                  <a:pt x="13710208" y="2844"/>
                </a:lnTo>
                <a:lnTo>
                  <a:pt x="13707364" y="0"/>
                </a:lnTo>
                <a:close/>
              </a:path>
              <a:path w="14168119" h="12700">
                <a:moveTo>
                  <a:pt x="13681951" y="0"/>
                </a:moveTo>
                <a:lnTo>
                  <a:pt x="13674928" y="0"/>
                </a:lnTo>
                <a:lnTo>
                  <a:pt x="13672083" y="2844"/>
                </a:lnTo>
                <a:lnTo>
                  <a:pt x="13672083" y="9855"/>
                </a:lnTo>
                <a:lnTo>
                  <a:pt x="13674928" y="12700"/>
                </a:lnTo>
                <a:lnTo>
                  <a:pt x="13681951" y="12700"/>
                </a:lnTo>
                <a:lnTo>
                  <a:pt x="13684796" y="9855"/>
                </a:lnTo>
                <a:lnTo>
                  <a:pt x="13684796" y="2844"/>
                </a:lnTo>
                <a:lnTo>
                  <a:pt x="13681951" y="0"/>
                </a:lnTo>
                <a:close/>
              </a:path>
              <a:path w="14168119" h="12700">
                <a:moveTo>
                  <a:pt x="13656538" y="0"/>
                </a:moveTo>
                <a:lnTo>
                  <a:pt x="13649515" y="0"/>
                </a:lnTo>
                <a:lnTo>
                  <a:pt x="13646670" y="2844"/>
                </a:lnTo>
                <a:lnTo>
                  <a:pt x="13646670" y="9855"/>
                </a:lnTo>
                <a:lnTo>
                  <a:pt x="13649515" y="12700"/>
                </a:lnTo>
                <a:lnTo>
                  <a:pt x="13656538" y="12700"/>
                </a:lnTo>
                <a:lnTo>
                  <a:pt x="13659383" y="9855"/>
                </a:lnTo>
                <a:lnTo>
                  <a:pt x="13659383" y="2844"/>
                </a:lnTo>
                <a:lnTo>
                  <a:pt x="13656538" y="0"/>
                </a:lnTo>
                <a:close/>
              </a:path>
              <a:path w="14168119" h="12700">
                <a:moveTo>
                  <a:pt x="13631125" y="0"/>
                </a:moveTo>
                <a:lnTo>
                  <a:pt x="13624102" y="0"/>
                </a:lnTo>
                <a:lnTo>
                  <a:pt x="13621258" y="2844"/>
                </a:lnTo>
                <a:lnTo>
                  <a:pt x="13621258" y="9855"/>
                </a:lnTo>
                <a:lnTo>
                  <a:pt x="13624102" y="12700"/>
                </a:lnTo>
                <a:lnTo>
                  <a:pt x="13631125" y="12700"/>
                </a:lnTo>
                <a:lnTo>
                  <a:pt x="13633970" y="9855"/>
                </a:lnTo>
                <a:lnTo>
                  <a:pt x="13633970" y="2844"/>
                </a:lnTo>
                <a:lnTo>
                  <a:pt x="13631125" y="0"/>
                </a:lnTo>
                <a:close/>
              </a:path>
              <a:path w="14168119" h="12700">
                <a:moveTo>
                  <a:pt x="13605713" y="0"/>
                </a:moveTo>
                <a:lnTo>
                  <a:pt x="13598690" y="0"/>
                </a:lnTo>
                <a:lnTo>
                  <a:pt x="13595845" y="2844"/>
                </a:lnTo>
                <a:lnTo>
                  <a:pt x="13595845" y="9855"/>
                </a:lnTo>
                <a:lnTo>
                  <a:pt x="13598690" y="12700"/>
                </a:lnTo>
                <a:lnTo>
                  <a:pt x="13605713" y="12700"/>
                </a:lnTo>
                <a:lnTo>
                  <a:pt x="13608558" y="9855"/>
                </a:lnTo>
                <a:lnTo>
                  <a:pt x="13608558" y="2844"/>
                </a:lnTo>
                <a:lnTo>
                  <a:pt x="13605713" y="0"/>
                </a:lnTo>
                <a:close/>
              </a:path>
              <a:path w="14168119" h="12700">
                <a:moveTo>
                  <a:pt x="13580300" y="0"/>
                </a:moveTo>
                <a:lnTo>
                  <a:pt x="13573277" y="0"/>
                </a:lnTo>
                <a:lnTo>
                  <a:pt x="13570432" y="2844"/>
                </a:lnTo>
                <a:lnTo>
                  <a:pt x="13570432" y="9855"/>
                </a:lnTo>
                <a:lnTo>
                  <a:pt x="13573277" y="12700"/>
                </a:lnTo>
                <a:lnTo>
                  <a:pt x="13580300" y="12700"/>
                </a:lnTo>
                <a:lnTo>
                  <a:pt x="13583145" y="9855"/>
                </a:lnTo>
                <a:lnTo>
                  <a:pt x="13583145" y="2844"/>
                </a:lnTo>
                <a:lnTo>
                  <a:pt x="13580300" y="0"/>
                </a:lnTo>
                <a:close/>
              </a:path>
              <a:path w="14168119" h="12700">
                <a:moveTo>
                  <a:pt x="13554887" y="0"/>
                </a:moveTo>
                <a:lnTo>
                  <a:pt x="13547864" y="0"/>
                </a:lnTo>
                <a:lnTo>
                  <a:pt x="13545019" y="2844"/>
                </a:lnTo>
                <a:lnTo>
                  <a:pt x="13545019" y="9855"/>
                </a:lnTo>
                <a:lnTo>
                  <a:pt x="13547864" y="12700"/>
                </a:lnTo>
                <a:lnTo>
                  <a:pt x="13554887" y="12700"/>
                </a:lnTo>
                <a:lnTo>
                  <a:pt x="13557732" y="9855"/>
                </a:lnTo>
                <a:lnTo>
                  <a:pt x="13557732" y="2844"/>
                </a:lnTo>
                <a:lnTo>
                  <a:pt x="13554887" y="0"/>
                </a:lnTo>
                <a:close/>
              </a:path>
              <a:path w="14168119" h="12700">
                <a:moveTo>
                  <a:pt x="13529475" y="0"/>
                </a:moveTo>
                <a:lnTo>
                  <a:pt x="13522452" y="0"/>
                </a:lnTo>
                <a:lnTo>
                  <a:pt x="13519607" y="2844"/>
                </a:lnTo>
                <a:lnTo>
                  <a:pt x="13519607" y="9855"/>
                </a:lnTo>
                <a:lnTo>
                  <a:pt x="13522452" y="12700"/>
                </a:lnTo>
                <a:lnTo>
                  <a:pt x="13529475" y="12700"/>
                </a:lnTo>
                <a:lnTo>
                  <a:pt x="13532319" y="9855"/>
                </a:lnTo>
                <a:lnTo>
                  <a:pt x="13532319" y="2844"/>
                </a:lnTo>
                <a:lnTo>
                  <a:pt x="13529475" y="0"/>
                </a:lnTo>
                <a:close/>
              </a:path>
              <a:path w="14168119" h="12700">
                <a:moveTo>
                  <a:pt x="13504062" y="0"/>
                </a:moveTo>
                <a:lnTo>
                  <a:pt x="13497039" y="0"/>
                </a:lnTo>
                <a:lnTo>
                  <a:pt x="13494194" y="2844"/>
                </a:lnTo>
                <a:lnTo>
                  <a:pt x="13494194" y="9855"/>
                </a:lnTo>
                <a:lnTo>
                  <a:pt x="13497039" y="12700"/>
                </a:lnTo>
                <a:lnTo>
                  <a:pt x="13504062" y="12700"/>
                </a:lnTo>
                <a:lnTo>
                  <a:pt x="13506907" y="9855"/>
                </a:lnTo>
                <a:lnTo>
                  <a:pt x="13506907" y="2844"/>
                </a:lnTo>
                <a:lnTo>
                  <a:pt x="13504062" y="0"/>
                </a:lnTo>
                <a:close/>
              </a:path>
              <a:path w="14168119" h="12700">
                <a:moveTo>
                  <a:pt x="13478649" y="0"/>
                </a:moveTo>
                <a:lnTo>
                  <a:pt x="13471626" y="0"/>
                </a:lnTo>
                <a:lnTo>
                  <a:pt x="13468781" y="2844"/>
                </a:lnTo>
                <a:lnTo>
                  <a:pt x="13468781" y="9855"/>
                </a:lnTo>
                <a:lnTo>
                  <a:pt x="13471626" y="12700"/>
                </a:lnTo>
                <a:lnTo>
                  <a:pt x="13478649" y="12700"/>
                </a:lnTo>
                <a:lnTo>
                  <a:pt x="13481494" y="9855"/>
                </a:lnTo>
                <a:lnTo>
                  <a:pt x="13481494" y="2844"/>
                </a:lnTo>
                <a:lnTo>
                  <a:pt x="13478649" y="0"/>
                </a:lnTo>
                <a:close/>
              </a:path>
              <a:path w="14168119" h="12700">
                <a:moveTo>
                  <a:pt x="13453237" y="0"/>
                </a:moveTo>
                <a:lnTo>
                  <a:pt x="13446213" y="0"/>
                </a:lnTo>
                <a:lnTo>
                  <a:pt x="13443369" y="2844"/>
                </a:lnTo>
                <a:lnTo>
                  <a:pt x="13443369" y="9855"/>
                </a:lnTo>
                <a:lnTo>
                  <a:pt x="13446213" y="12700"/>
                </a:lnTo>
                <a:lnTo>
                  <a:pt x="13453237" y="12700"/>
                </a:lnTo>
                <a:lnTo>
                  <a:pt x="13456081" y="9855"/>
                </a:lnTo>
                <a:lnTo>
                  <a:pt x="13456081" y="2844"/>
                </a:lnTo>
                <a:lnTo>
                  <a:pt x="13453237" y="0"/>
                </a:lnTo>
                <a:close/>
              </a:path>
              <a:path w="14168119" h="12700">
                <a:moveTo>
                  <a:pt x="13427824" y="0"/>
                </a:moveTo>
                <a:lnTo>
                  <a:pt x="13420801" y="0"/>
                </a:lnTo>
                <a:lnTo>
                  <a:pt x="13417956" y="2844"/>
                </a:lnTo>
                <a:lnTo>
                  <a:pt x="13417956" y="9855"/>
                </a:lnTo>
                <a:lnTo>
                  <a:pt x="13420801" y="12700"/>
                </a:lnTo>
                <a:lnTo>
                  <a:pt x="13427824" y="12700"/>
                </a:lnTo>
                <a:lnTo>
                  <a:pt x="13430669" y="9855"/>
                </a:lnTo>
                <a:lnTo>
                  <a:pt x="13430669" y="2844"/>
                </a:lnTo>
                <a:lnTo>
                  <a:pt x="13427824" y="0"/>
                </a:lnTo>
                <a:close/>
              </a:path>
              <a:path w="14168119" h="12700">
                <a:moveTo>
                  <a:pt x="13402411" y="0"/>
                </a:moveTo>
                <a:lnTo>
                  <a:pt x="13395388" y="0"/>
                </a:lnTo>
                <a:lnTo>
                  <a:pt x="13392543" y="2844"/>
                </a:lnTo>
                <a:lnTo>
                  <a:pt x="13392543" y="9855"/>
                </a:lnTo>
                <a:lnTo>
                  <a:pt x="13395388" y="12700"/>
                </a:lnTo>
                <a:lnTo>
                  <a:pt x="13402411" y="12700"/>
                </a:lnTo>
                <a:lnTo>
                  <a:pt x="13405256" y="9855"/>
                </a:lnTo>
                <a:lnTo>
                  <a:pt x="13405256" y="2844"/>
                </a:lnTo>
                <a:lnTo>
                  <a:pt x="13402411" y="0"/>
                </a:lnTo>
                <a:close/>
              </a:path>
              <a:path w="14168119" h="12700">
                <a:moveTo>
                  <a:pt x="13376998" y="0"/>
                </a:moveTo>
                <a:lnTo>
                  <a:pt x="13369975" y="0"/>
                </a:lnTo>
                <a:lnTo>
                  <a:pt x="13367131" y="2844"/>
                </a:lnTo>
                <a:lnTo>
                  <a:pt x="13367131" y="9855"/>
                </a:lnTo>
                <a:lnTo>
                  <a:pt x="13369975" y="12700"/>
                </a:lnTo>
                <a:lnTo>
                  <a:pt x="13376998" y="12700"/>
                </a:lnTo>
                <a:lnTo>
                  <a:pt x="13379843" y="9855"/>
                </a:lnTo>
                <a:lnTo>
                  <a:pt x="13379843" y="2844"/>
                </a:lnTo>
                <a:lnTo>
                  <a:pt x="13376998" y="0"/>
                </a:lnTo>
                <a:close/>
              </a:path>
              <a:path w="14168119" h="12700">
                <a:moveTo>
                  <a:pt x="13351586" y="0"/>
                </a:moveTo>
                <a:lnTo>
                  <a:pt x="13344563" y="0"/>
                </a:lnTo>
                <a:lnTo>
                  <a:pt x="13341718" y="2844"/>
                </a:lnTo>
                <a:lnTo>
                  <a:pt x="13341718" y="9855"/>
                </a:lnTo>
                <a:lnTo>
                  <a:pt x="13344563" y="12700"/>
                </a:lnTo>
                <a:lnTo>
                  <a:pt x="13351586" y="12700"/>
                </a:lnTo>
                <a:lnTo>
                  <a:pt x="13354431" y="9855"/>
                </a:lnTo>
                <a:lnTo>
                  <a:pt x="13354431" y="2844"/>
                </a:lnTo>
                <a:lnTo>
                  <a:pt x="13351586" y="0"/>
                </a:lnTo>
                <a:close/>
              </a:path>
              <a:path w="14168119" h="12700">
                <a:moveTo>
                  <a:pt x="13326173" y="0"/>
                </a:moveTo>
                <a:lnTo>
                  <a:pt x="13319150" y="0"/>
                </a:lnTo>
                <a:lnTo>
                  <a:pt x="13316305" y="2844"/>
                </a:lnTo>
                <a:lnTo>
                  <a:pt x="13316305" y="9855"/>
                </a:lnTo>
                <a:lnTo>
                  <a:pt x="13319150" y="12700"/>
                </a:lnTo>
                <a:lnTo>
                  <a:pt x="13326173" y="12700"/>
                </a:lnTo>
                <a:lnTo>
                  <a:pt x="13329018" y="9855"/>
                </a:lnTo>
                <a:lnTo>
                  <a:pt x="13329018" y="2844"/>
                </a:lnTo>
                <a:lnTo>
                  <a:pt x="13326173" y="0"/>
                </a:lnTo>
                <a:close/>
              </a:path>
              <a:path w="14168119" h="12700">
                <a:moveTo>
                  <a:pt x="13300760" y="0"/>
                </a:moveTo>
                <a:lnTo>
                  <a:pt x="13293737" y="0"/>
                </a:lnTo>
                <a:lnTo>
                  <a:pt x="13290892" y="2844"/>
                </a:lnTo>
                <a:lnTo>
                  <a:pt x="13290892" y="9855"/>
                </a:lnTo>
                <a:lnTo>
                  <a:pt x="13293737" y="12700"/>
                </a:lnTo>
                <a:lnTo>
                  <a:pt x="13300760" y="12700"/>
                </a:lnTo>
                <a:lnTo>
                  <a:pt x="13303605" y="9855"/>
                </a:lnTo>
                <a:lnTo>
                  <a:pt x="13303605" y="2844"/>
                </a:lnTo>
                <a:lnTo>
                  <a:pt x="13300760" y="0"/>
                </a:lnTo>
                <a:close/>
              </a:path>
              <a:path w="14168119" h="12700">
                <a:moveTo>
                  <a:pt x="13275348" y="0"/>
                </a:moveTo>
                <a:lnTo>
                  <a:pt x="13268325" y="0"/>
                </a:lnTo>
                <a:lnTo>
                  <a:pt x="13265480" y="2844"/>
                </a:lnTo>
                <a:lnTo>
                  <a:pt x="13265480" y="9855"/>
                </a:lnTo>
                <a:lnTo>
                  <a:pt x="13268325" y="12700"/>
                </a:lnTo>
                <a:lnTo>
                  <a:pt x="13275348" y="12700"/>
                </a:lnTo>
                <a:lnTo>
                  <a:pt x="13278192" y="9855"/>
                </a:lnTo>
                <a:lnTo>
                  <a:pt x="13278192" y="2844"/>
                </a:lnTo>
                <a:lnTo>
                  <a:pt x="13275348" y="0"/>
                </a:lnTo>
                <a:close/>
              </a:path>
              <a:path w="14168119" h="12700">
                <a:moveTo>
                  <a:pt x="13249935" y="0"/>
                </a:moveTo>
                <a:lnTo>
                  <a:pt x="13242912" y="0"/>
                </a:lnTo>
                <a:lnTo>
                  <a:pt x="13240067" y="2844"/>
                </a:lnTo>
                <a:lnTo>
                  <a:pt x="13240067" y="9855"/>
                </a:lnTo>
                <a:lnTo>
                  <a:pt x="13242912" y="12700"/>
                </a:lnTo>
                <a:lnTo>
                  <a:pt x="13249935" y="12700"/>
                </a:lnTo>
                <a:lnTo>
                  <a:pt x="13252780" y="9855"/>
                </a:lnTo>
                <a:lnTo>
                  <a:pt x="13252780" y="2844"/>
                </a:lnTo>
                <a:lnTo>
                  <a:pt x="13249935" y="0"/>
                </a:lnTo>
                <a:close/>
              </a:path>
              <a:path w="14168119" h="12700">
                <a:moveTo>
                  <a:pt x="13224522" y="0"/>
                </a:moveTo>
                <a:lnTo>
                  <a:pt x="13217499" y="0"/>
                </a:lnTo>
                <a:lnTo>
                  <a:pt x="13214654" y="2844"/>
                </a:lnTo>
                <a:lnTo>
                  <a:pt x="13214654" y="9855"/>
                </a:lnTo>
                <a:lnTo>
                  <a:pt x="13217499" y="12700"/>
                </a:lnTo>
                <a:lnTo>
                  <a:pt x="13224522" y="12700"/>
                </a:lnTo>
                <a:lnTo>
                  <a:pt x="13227367" y="9855"/>
                </a:lnTo>
                <a:lnTo>
                  <a:pt x="13227367" y="2844"/>
                </a:lnTo>
                <a:lnTo>
                  <a:pt x="13224522" y="0"/>
                </a:lnTo>
                <a:close/>
              </a:path>
              <a:path w="14168119" h="12700">
                <a:moveTo>
                  <a:pt x="13199110" y="0"/>
                </a:moveTo>
                <a:lnTo>
                  <a:pt x="13192086" y="0"/>
                </a:lnTo>
                <a:lnTo>
                  <a:pt x="13189242" y="2844"/>
                </a:lnTo>
                <a:lnTo>
                  <a:pt x="13189242" y="9855"/>
                </a:lnTo>
                <a:lnTo>
                  <a:pt x="13192086" y="12700"/>
                </a:lnTo>
                <a:lnTo>
                  <a:pt x="13199110" y="12700"/>
                </a:lnTo>
                <a:lnTo>
                  <a:pt x="13201954" y="9855"/>
                </a:lnTo>
                <a:lnTo>
                  <a:pt x="13201954" y="2844"/>
                </a:lnTo>
                <a:lnTo>
                  <a:pt x="13199110" y="0"/>
                </a:lnTo>
                <a:close/>
              </a:path>
              <a:path w="14168119" h="12700">
                <a:moveTo>
                  <a:pt x="13173697" y="0"/>
                </a:moveTo>
                <a:lnTo>
                  <a:pt x="13166674" y="0"/>
                </a:lnTo>
                <a:lnTo>
                  <a:pt x="13163829" y="2844"/>
                </a:lnTo>
                <a:lnTo>
                  <a:pt x="13163829" y="9855"/>
                </a:lnTo>
                <a:lnTo>
                  <a:pt x="13166674" y="12700"/>
                </a:lnTo>
                <a:lnTo>
                  <a:pt x="13173697" y="12700"/>
                </a:lnTo>
                <a:lnTo>
                  <a:pt x="13176542" y="9855"/>
                </a:lnTo>
                <a:lnTo>
                  <a:pt x="13176542" y="2844"/>
                </a:lnTo>
                <a:lnTo>
                  <a:pt x="13173697" y="0"/>
                </a:lnTo>
                <a:close/>
              </a:path>
              <a:path w="14168119" h="12700">
                <a:moveTo>
                  <a:pt x="13148284" y="0"/>
                </a:moveTo>
                <a:lnTo>
                  <a:pt x="13141261" y="0"/>
                </a:lnTo>
                <a:lnTo>
                  <a:pt x="13138416" y="2844"/>
                </a:lnTo>
                <a:lnTo>
                  <a:pt x="13138416" y="9855"/>
                </a:lnTo>
                <a:lnTo>
                  <a:pt x="13141261" y="12700"/>
                </a:lnTo>
                <a:lnTo>
                  <a:pt x="13148284" y="12700"/>
                </a:lnTo>
                <a:lnTo>
                  <a:pt x="13151129" y="9855"/>
                </a:lnTo>
                <a:lnTo>
                  <a:pt x="13151129" y="2844"/>
                </a:lnTo>
                <a:lnTo>
                  <a:pt x="13148284" y="0"/>
                </a:lnTo>
                <a:close/>
              </a:path>
              <a:path w="14168119" h="12700">
                <a:moveTo>
                  <a:pt x="13122871" y="0"/>
                </a:moveTo>
                <a:lnTo>
                  <a:pt x="13115848" y="0"/>
                </a:lnTo>
                <a:lnTo>
                  <a:pt x="13113004" y="2844"/>
                </a:lnTo>
                <a:lnTo>
                  <a:pt x="13113004" y="9855"/>
                </a:lnTo>
                <a:lnTo>
                  <a:pt x="13115848" y="12700"/>
                </a:lnTo>
                <a:lnTo>
                  <a:pt x="13122871" y="12700"/>
                </a:lnTo>
                <a:lnTo>
                  <a:pt x="13125716" y="9855"/>
                </a:lnTo>
                <a:lnTo>
                  <a:pt x="13125716" y="2844"/>
                </a:lnTo>
                <a:lnTo>
                  <a:pt x="13122871" y="0"/>
                </a:lnTo>
                <a:close/>
              </a:path>
              <a:path w="14168119" h="12700">
                <a:moveTo>
                  <a:pt x="13097459" y="0"/>
                </a:moveTo>
                <a:lnTo>
                  <a:pt x="13090436" y="0"/>
                </a:lnTo>
                <a:lnTo>
                  <a:pt x="13087591" y="2844"/>
                </a:lnTo>
                <a:lnTo>
                  <a:pt x="13087591" y="9855"/>
                </a:lnTo>
                <a:lnTo>
                  <a:pt x="13090436" y="12700"/>
                </a:lnTo>
                <a:lnTo>
                  <a:pt x="13097459" y="12700"/>
                </a:lnTo>
                <a:lnTo>
                  <a:pt x="13100304" y="9855"/>
                </a:lnTo>
                <a:lnTo>
                  <a:pt x="13100304" y="2844"/>
                </a:lnTo>
                <a:lnTo>
                  <a:pt x="13097459" y="0"/>
                </a:lnTo>
                <a:close/>
              </a:path>
              <a:path w="14168119" h="12700">
                <a:moveTo>
                  <a:pt x="13072046" y="0"/>
                </a:moveTo>
                <a:lnTo>
                  <a:pt x="13065023" y="0"/>
                </a:lnTo>
                <a:lnTo>
                  <a:pt x="13062178" y="2844"/>
                </a:lnTo>
                <a:lnTo>
                  <a:pt x="13062178" y="9855"/>
                </a:lnTo>
                <a:lnTo>
                  <a:pt x="13065023" y="12700"/>
                </a:lnTo>
                <a:lnTo>
                  <a:pt x="13072046" y="12700"/>
                </a:lnTo>
                <a:lnTo>
                  <a:pt x="13074891" y="9855"/>
                </a:lnTo>
                <a:lnTo>
                  <a:pt x="13074891" y="2844"/>
                </a:lnTo>
                <a:lnTo>
                  <a:pt x="13072046" y="0"/>
                </a:lnTo>
                <a:close/>
              </a:path>
              <a:path w="14168119" h="12700">
                <a:moveTo>
                  <a:pt x="13046633" y="0"/>
                </a:moveTo>
                <a:lnTo>
                  <a:pt x="13039598" y="0"/>
                </a:lnTo>
                <a:lnTo>
                  <a:pt x="13036765" y="2844"/>
                </a:lnTo>
                <a:lnTo>
                  <a:pt x="13036765" y="9855"/>
                </a:lnTo>
                <a:lnTo>
                  <a:pt x="13039598" y="12700"/>
                </a:lnTo>
                <a:lnTo>
                  <a:pt x="13046633" y="12700"/>
                </a:lnTo>
                <a:lnTo>
                  <a:pt x="13049478" y="9855"/>
                </a:lnTo>
                <a:lnTo>
                  <a:pt x="13049478" y="2844"/>
                </a:lnTo>
                <a:lnTo>
                  <a:pt x="13046633" y="0"/>
                </a:lnTo>
                <a:close/>
              </a:path>
              <a:path w="14168119" h="12700">
                <a:moveTo>
                  <a:pt x="13021221" y="0"/>
                </a:moveTo>
                <a:lnTo>
                  <a:pt x="13014185" y="0"/>
                </a:lnTo>
                <a:lnTo>
                  <a:pt x="13011353" y="2844"/>
                </a:lnTo>
                <a:lnTo>
                  <a:pt x="13011353" y="9855"/>
                </a:lnTo>
                <a:lnTo>
                  <a:pt x="13014185" y="12700"/>
                </a:lnTo>
                <a:lnTo>
                  <a:pt x="13021221" y="12700"/>
                </a:lnTo>
                <a:lnTo>
                  <a:pt x="13024065" y="9855"/>
                </a:lnTo>
                <a:lnTo>
                  <a:pt x="13024065" y="2844"/>
                </a:lnTo>
                <a:lnTo>
                  <a:pt x="13021221" y="0"/>
                </a:lnTo>
                <a:close/>
              </a:path>
              <a:path w="14168119" h="12700">
                <a:moveTo>
                  <a:pt x="12995808" y="0"/>
                </a:moveTo>
                <a:lnTo>
                  <a:pt x="12988772" y="0"/>
                </a:lnTo>
                <a:lnTo>
                  <a:pt x="12985940" y="2844"/>
                </a:lnTo>
                <a:lnTo>
                  <a:pt x="12985940" y="9855"/>
                </a:lnTo>
                <a:lnTo>
                  <a:pt x="12988772" y="12700"/>
                </a:lnTo>
                <a:lnTo>
                  <a:pt x="12995808" y="12700"/>
                </a:lnTo>
                <a:lnTo>
                  <a:pt x="12998653" y="9855"/>
                </a:lnTo>
                <a:lnTo>
                  <a:pt x="12998653" y="2844"/>
                </a:lnTo>
                <a:lnTo>
                  <a:pt x="12995808" y="0"/>
                </a:lnTo>
                <a:close/>
              </a:path>
              <a:path w="14168119" h="12700">
                <a:moveTo>
                  <a:pt x="12970395" y="0"/>
                </a:moveTo>
                <a:lnTo>
                  <a:pt x="12963359" y="0"/>
                </a:lnTo>
                <a:lnTo>
                  <a:pt x="12960527" y="2844"/>
                </a:lnTo>
                <a:lnTo>
                  <a:pt x="12960527" y="9855"/>
                </a:lnTo>
                <a:lnTo>
                  <a:pt x="12963359" y="12700"/>
                </a:lnTo>
                <a:lnTo>
                  <a:pt x="12970395" y="12700"/>
                </a:lnTo>
                <a:lnTo>
                  <a:pt x="12973240" y="9855"/>
                </a:lnTo>
                <a:lnTo>
                  <a:pt x="12973240" y="2844"/>
                </a:lnTo>
                <a:lnTo>
                  <a:pt x="12970395" y="0"/>
                </a:lnTo>
                <a:close/>
              </a:path>
              <a:path w="14168119" h="12700">
                <a:moveTo>
                  <a:pt x="12944983" y="0"/>
                </a:moveTo>
                <a:lnTo>
                  <a:pt x="12937947" y="0"/>
                </a:lnTo>
                <a:lnTo>
                  <a:pt x="12935115" y="2844"/>
                </a:lnTo>
                <a:lnTo>
                  <a:pt x="12935115" y="9855"/>
                </a:lnTo>
                <a:lnTo>
                  <a:pt x="12937947" y="12700"/>
                </a:lnTo>
                <a:lnTo>
                  <a:pt x="12944983" y="12700"/>
                </a:lnTo>
                <a:lnTo>
                  <a:pt x="12947827" y="9855"/>
                </a:lnTo>
                <a:lnTo>
                  <a:pt x="12947827" y="2844"/>
                </a:lnTo>
                <a:lnTo>
                  <a:pt x="12944983" y="0"/>
                </a:lnTo>
                <a:close/>
              </a:path>
              <a:path w="14168119" h="12700">
                <a:moveTo>
                  <a:pt x="12919570" y="0"/>
                </a:moveTo>
                <a:lnTo>
                  <a:pt x="12912534" y="0"/>
                </a:lnTo>
                <a:lnTo>
                  <a:pt x="12909702" y="2844"/>
                </a:lnTo>
                <a:lnTo>
                  <a:pt x="12909702" y="9855"/>
                </a:lnTo>
                <a:lnTo>
                  <a:pt x="12912534" y="12700"/>
                </a:lnTo>
                <a:lnTo>
                  <a:pt x="12919570" y="12700"/>
                </a:lnTo>
                <a:lnTo>
                  <a:pt x="12922415" y="9855"/>
                </a:lnTo>
                <a:lnTo>
                  <a:pt x="12922415" y="2844"/>
                </a:lnTo>
                <a:lnTo>
                  <a:pt x="12919570" y="0"/>
                </a:lnTo>
                <a:close/>
              </a:path>
              <a:path w="14168119" h="12700">
                <a:moveTo>
                  <a:pt x="12894157" y="0"/>
                </a:moveTo>
                <a:lnTo>
                  <a:pt x="12887121" y="0"/>
                </a:lnTo>
                <a:lnTo>
                  <a:pt x="12884277" y="2844"/>
                </a:lnTo>
                <a:lnTo>
                  <a:pt x="12884277" y="9855"/>
                </a:lnTo>
                <a:lnTo>
                  <a:pt x="12887121" y="12700"/>
                </a:lnTo>
                <a:lnTo>
                  <a:pt x="12894157" y="12700"/>
                </a:lnTo>
                <a:lnTo>
                  <a:pt x="12897002" y="9855"/>
                </a:lnTo>
                <a:lnTo>
                  <a:pt x="12897002" y="2844"/>
                </a:lnTo>
                <a:lnTo>
                  <a:pt x="12894157" y="0"/>
                </a:lnTo>
                <a:close/>
              </a:path>
              <a:path w="14168119" h="12700">
                <a:moveTo>
                  <a:pt x="12868744" y="0"/>
                </a:moveTo>
                <a:lnTo>
                  <a:pt x="12861709" y="0"/>
                </a:lnTo>
                <a:lnTo>
                  <a:pt x="12858864" y="2844"/>
                </a:lnTo>
                <a:lnTo>
                  <a:pt x="12858864" y="9855"/>
                </a:lnTo>
                <a:lnTo>
                  <a:pt x="12861709" y="12700"/>
                </a:lnTo>
                <a:lnTo>
                  <a:pt x="12868744" y="12700"/>
                </a:lnTo>
                <a:lnTo>
                  <a:pt x="12871577" y="9855"/>
                </a:lnTo>
                <a:lnTo>
                  <a:pt x="12871577" y="2844"/>
                </a:lnTo>
                <a:lnTo>
                  <a:pt x="12868744" y="0"/>
                </a:lnTo>
                <a:close/>
              </a:path>
              <a:path w="14168119" h="12700">
                <a:moveTo>
                  <a:pt x="12843332" y="0"/>
                </a:moveTo>
                <a:lnTo>
                  <a:pt x="12836296" y="0"/>
                </a:lnTo>
                <a:lnTo>
                  <a:pt x="12833451" y="2844"/>
                </a:lnTo>
                <a:lnTo>
                  <a:pt x="12833451" y="9855"/>
                </a:lnTo>
                <a:lnTo>
                  <a:pt x="12836296" y="12700"/>
                </a:lnTo>
                <a:lnTo>
                  <a:pt x="12843332" y="12700"/>
                </a:lnTo>
                <a:lnTo>
                  <a:pt x="12846164" y="9855"/>
                </a:lnTo>
                <a:lnTo>
                  <a:pt x="12846164" y="2844"/>
                </a:lnTo>
                <a:lnTo>
                  <a:pt x="12843332" y="0"/>
                </a:lnTo>
                <a:close/>
              </a:path>
              <a:path w="14168119" h="12700">
                <a:moveTo>
                  <a:pt x="12817919" y="0"/>
                </a:moveTo>
                <a:lnTo>
                  <a:pt x="12810883" y="0"/>
                </a:lnTo>
                <a:lnTo>
                  <a:pt x="12808038" y="2844"/>
                </a:lnTo>
                <a:lnTo>
                  <a:pt x="12808038" y="9855"/>
                </a:lnTo>
                <a:lnTo>
                  <a:pt x="12810883" y="12700"/>
                </a:lnTo>
                <a:lnTo>
                  <a:pt x="12817919" y="12700"/>
                </a:lnTo>
                <a:lnTo>
                  <a:pt x="12820751" y="9855"/>
                </a:lnTo>
                <a:lnTo>
                  <a:pt x="12820751" y="2844"/>
                </a:lnTo>
                <a:lnTo>
                  <a:pt x="12817919" y="0"/>
                </a:lnTo>
                <a:close/>
              </a:path>
              <a:path w="14168119" h="12700">
                <a:moveTo>
                  <a:pt x="12792506" y="0"/>
                </a:moveTo>
                <a:lnTo>
                  <a:pt x="12785470" y="0"/>
                </a:lnTo>
                <a:lnTo>
                  <a:pt x="12782626" y="2844"/>
                </a:lnTo>
                <a:lnTo>
                  <a:pt x="12782626" y="9855"/>
                </a:lnTo>
                <a:lnTo>
                  <a:pt x="12785470" y="12700"/>
                </a:lnTo>
                <a:lnTo>
                  <a:pt x="12792506" y="12700"/>
                </a:lnTo>
                <a:lnTo>
                  <a:pt x="12795338" y="9855"/>
                </a:lnTo>
                <a:lnTo>
                  <a:pt x="12795338" y="2844"/>
                </a:lnTo>
                <a:lnTo>
                  <a:pt x="12792506" y="0"/>
                </a:lnTo>
                <a:close/>
              </a:path>
              <a:path w="14168119" h="12700">
                <a:moveTo>
                  <a:pt x="12767094" y="0"/>
                </a:moveTo>
                <a:lnTo>
                  <a:pt x="12760058" y="0"/>
                </a:lnTo>
                <a:lnTo>
                  <a:pt x="12757213" y="2844"/>
                </a:lnTo>
                <a:lnTo>
                  <a:pt x="12757213" y="9855"/>
                </a:lnTo>
                <a:lnTo>
                  <a:pt x="12760058" y="12700"/>
                </a:lnTo>
                <a:lnTo>
                  <a:pt x="12767094" y="12700"/>
                </a:lnTo>
                <a:lnTo>
                  <a:pt x="12769926" y="9855"/>
                </a:lnTo>
                <a:lnTo>
                  <a:pt x="12769926" y="2844"/>
                </a:lnTo>
                <a:lnTo>
                  <a:pt x="12767094" y="0"/>
                </a:lnTo>
                <a:close/>
              </a:path>
              <a:path w="14168119" h="12700">
                <a:moveTo>
                  <a:pt x="12741681" y="0"/>
                </a:moveTo>
                <a:lnTo>
                  <a:pt x="12734645" y="0"/>
                </a:lnTo>
                <a:lnTo>
                  <a:pt x="12731800" y="2844"/>
                </a:lnTo>
                <a:lnTo>
                  <a:pt x="12731800" y="9855"/>
                </a:lnTo>
                <a:lnTo>
                  <a:pt x="12734645" y="12700"/>
                </a:lnTo>
                <a:lnTo>
                  <a:pt x="12741681" y="12700"/>
                </a:lnTo>
                <a:lnTo>
                  <a:pt x="12744513" y="9855"/>
                </a:lnTo>
                <a:lnTo>
                  <a:pt x="12744513" y="2844"/>
                </a:lnTo>
                <a:lnTo>
                  <a:pt x="12741681" y="0"/>
                </a:lnTo>
                <a:close/>
              </a:path>
              <a:path w="14168119" h="12700">
                <a:moveTo>
                  <a:pt x="12716256" y="0"/>
                </a:moveTo>
                <a:lnTo>
                  <a:pt x="12709232" y="0"/>
                </a:lnTo>
                <a:lnTo>
                  <a:pt x="12706388" y="2844"/>
                </a:lnTo>
                <a:lnTo>
                  <a:pt x="12706388" y="9855"/>
                </a:lnTo>
                <a:lnTo>
                  <a:pt x="12709232" y="12700"/>
                </a:lnTo>
                <a:lnTo>
                  <a:pt x="12716256" y="12700"/>
                </a:lnTo>
                <a:lnTo>
                  <a:pt x="12719100" y="9855"/>
                </a:lnTo>
                <a:lnTo>
                  <a:pt x="12719100" y="2844"/>
                </a:lnTo>
                <a:lnTo>
                  <a:pt x="12716256" y="0"/>
                </a:lnTo>
                <a:close/>
              </a:path>
              <a:path w="14168119" h="12700">
                <a:moveTo>
                  <a:pt x="12690843" y="0"/>
                </a:moveTo>
                <a:lnTo>
                  <a:pt x="12683820" y="0"/>
                </a:lnTo>
                <a:lnTo>
                  <a:pt x="12680975" y="2844"/>
                </a:lnTo>
                <a:lnTo>
                  <a:pt x="12680975" y="9855"/>
                </a:lnTo>
                <a:lnTo>
                  <a:pt x="12683820" y="12700"/>
                </a:lnTo>
                <a:lnTo>
                  <a:pt x="12690843" y="12700"/>
                </a:lnTo>
                <a:lnTo>
                  <a:pt x="12693688" y="9855"/>
                </a:lnTo>
                <a:lnTo>
                  <a:pt x="12693688" y="2844"/>
                </a:lnTo>
                <a:lnTo>
                  <a:pt x="12690843" y="0"/>
                </a:lnTo>
                <a:close/>
              </a:path>
              <a:path w="14168119" h="12700">
                <a:moveTo>
                  <a:pt x="12665430" y="0"/>
                </a:moveTo>
                <a:lnTo>
                  <a:pt x="12658407" y="0"/>
                </a:lnTo>
                <a:lnTo>
                  <a:pt x="12655562" y="2844"/>
                </a:lnTo>
                <a:lnTo>
                  <a:pt x="12655562" y="9855"/>
                </a:lnTo>
                <a:lnTo>
                  <a:pt x="12658407" y="12700"/>
                </a:lnTo>
                <a:lnTo>
                  <a:pt x="12665430" y="12700"/>
                </a:lnTo>
                <a:lnTo>
                  <a:pt x="12668275" y="9855"/>
                </a:lnTo>
                <a:lnTo>
                  <a:pt x="12668275" y="2844"/>
                </a:lnTo>
                <a:lnTo>
                  <a:pt x="12665430" y="0"/>
                </a:lnTo>
                <a:close/>
              </a:path>
              <a:path w="14168119" h="12700">
                <a:moveTo>
                  <a:pt x="12640017" y="0"/>
                </a:moveTo>
                <a:lnTo>
                  <a:pt x="12632994" y="0"/>
                </a:lnTo>
                <a:lnTo>
                  <a:pt x="12630150" y="2844"/>
                </a:lnTo>
                <a:lnTo>
                  <a:pt x="12630150" y="9855"/>
                </a:lnTo>
                <a:lnTo>
                  <a:pt x="12632994" y="12700"/>
                </a:lnTo>
                <a:lnTo>
                  <a:pt x="12640017" y="12700"/>
                </a:lnTo>
                <a:lnTo>
                  <a:pt x="12642862" y="9855"/>
                </a:lnTo>
                <a:lnTo>
                  <a:pt x="12642862" y="2844"/>
                </a:lnTo>
                <a:lnTo>
                  <a:pt x="12640017" y="0"/>
                </a:lnTo>
                <a:close/>
              </a:path>
              <a:path w="14168119" h="12700">
                <a:moveTo>
                  <a:pt x="12614605" y="0"/>
                </a:moveTo>
                <a:lnTo>
                  <a:pt x="12607582" y="0"/>
                </a:lnTo>
                <a:lnTo>
                  <a:pt x="12604737" y="2844"/>
                </a:lnTo>
                <a:lnTo>
                  <a:pt x="12604737" y="9855"/>
                </a:lnTo>
                <a:lnTo>
                  <a:pt x="12607582" y="12700"/>
                </a:lnTo>
                <a:lnTo>
                  <a:pt x="12614605" y="12700"/>
                </a:lnTo>
                <a:lnTo>
                  <a:pt x="12617450" y="9855"/>
                </a:lnTo>
                <a:lnTo>
                  <a:pt x="12617450" y="2844"/>
                </a:lnTo>
                <a:lnTo>
                  <a:pt x="12614605" y="0"/>
                </a:lnTo>
                <a:close/>
              </a:path>
              <a:path w="14168119" h="12700">
                <a:moveTo>
                  <a:pt x="12589192" y="0"/>
                </a:moveTo>
                <a:lnTo>
                  <a:pt x="12582169" y="0"/>
                </a:lnTo>
                <a:lnTo>
                  <a:pt x="12579324" y="2844"/>
                </a:lnTo>
                <a:lnTo>
                  <a:pt x="12579324" y="9855"/>
                </a:lnTo>
                <a:lnTo>
                  <a:pt x="12582169" y="12700"/>
                </a:lnTo>
                <a:lnTo>
                  <a:pt x="12589192" y="12700"/>
                </a:lnTo>
                <a:lnTo>
                  <a:pt x="12592037" y="9855"/>
                </a:lnTo>
                <a:lnTo>
                  <a:pt x="12592037" y="2844"/>
                </a:lnTo>
                <a:lnTo>
                  <a:pt x="12589192" y="0"/>
                </a:lnTo>
                <a:close/>
              </a:path>
              <a:path w="14168119" h="12700">
                <a:moveTo>
                  <a:pt x="12563779" y="0"/>
                </a:moveTo>
                <a:lnTo>
                  <a:pt x="12556756" y="0"/>
                </a:lnTo>
                <a:lnTo>
                  <a:pt x="12553911" y="2844"/>
                </a:lnTo>
                <a:lnTo>
                  <a:pt x="12553911" y="9855"/>
                </a:lnTo>
                <a:lnTo>
                  <a:pt x="12556756" y="12700"/>
                </a:lnTo>
                <a:lnTo>
                  <a:pt x="12563779" y="12700"/>
                </a:lnTo>
                <a:lnTo>
                  <a:pt x="12566624" y="9855"/>
                </a:lnTo>
                <a:lnTo>
                  <a:pt x="12566624" y="2844"/>
                </a:lnTo>
                <a:lnTo>
                  <a:pt x="12563779" y="0"/>
                </a:lnTo>
                <a:close/>
              </a:path>
              <a:path w="14168119" h="12700">
                <a:moveTo>
                  <a:pt x="12538367" y="0"/>
                </a:moveTo>
                <a:lnTo>
                  <a:pt x="12531343" y="0"/>
                </a:lnTo>
                <a:lnTo>
                  <a:pt x="12528499" y="2844"/>
                </a:lnTo>
                <a:lnTo>
                  <a:pt x="12528499" y="9855"/>
                </a:lnTo>
                <a:lnTo>
                  <a:pt x="12531343" y="12700"/>
                </a:lnTo>
                <a:lnTo>
                  <a:pt x="12538367" y="12700"/>
                </a:lnTo>
                <a:lnTo>
                  <a:pt x="12541211" y="9855"/>
                </a:lnTo>
                <a:lnTo>
                  <a:pt x="12541211" y="2844"/>
                </a:lnTo>
                <a:lnTo>
                  <a:pt x="12538367" y="0"/>
                </a:lnTo>
                <a:close/>
              </a:path>
              <a:path w="14168119" h="12700">
                <a:moveTo>
                  <a:pt x="12512954" y="0"/>
                </a:moveTo>
                <a:lnTo>
                  <a:pt x="12505931" y="0"/>
                </a:lnTo>
                <a:lnTo>
                  <a:pt x="12503086" y="2844"/>
                </a:lnTo>
                <a:lnTo>
                  <a:pt x="12503086" y="9855"/>
                </a:lnTo>
                <a:lnTo>
                  <a:pt x="12505931" y="12700"/>
                </a:lnTo>
                <a:lnTo>
                  <a:pt x="12512954" y="12700"/>
                </a:lnTo>
                <a:lnTo>
                  <a:pt x="12515799" y="9855"/>
                </a:lnTo>
                <a:lnTo>
                  <a:pt x="12515799" y="2844"/>
                </a:lnTo>
                <a:lnTo>
                  <a:pt x="12512954" y="0"/>
                </a:lnTo>
                <a:close/>
              </a:path>
              <a:path w="14168119" h="12700">
                <a:moveTo>
                  <a:pt x="12487541" y="0"/>
                </a:moveTo>
                <a:lnTo>
                  <a:pt x="12480518" y="0"/>
                </a:lnTo>
                <a:lnTo>
                  <a:pt x="12477673" y="2844"/>
                </a:lnTo>
                <a:lnTo>
                  <a:pt x="12477673" y="9855"/>
                </a:lnTo>
                <a:lnTo>
                  <a:pt x="12480518" y="12700"/>
                </a:lnTo>
                <a:lnTo>
                  <a:pt x="12487541" y="12700"/>
                </a:lnTo>
                <a:lnTo>
                  <a:pt x="12490386" y="9855"/>
                </a:lnTo>
                <a:lnTo>
                  <a:pt x="12490386" y="2844"/>
                </a:lnTo>
                <a:lnTo>
                  <a:pt x="12487541" y="0"/>
                </a:lnTo>
                <a:close/>
              </a:path>
              <a:path w="14168119" h="12700">
                <a:moveTo>
                  <a:pt x="12462129" y="0"/>
                </a:moveTo>
                <a:lnTo>
                  <a:pt x="12455105" y="0"/>
                </a:lnTo>
                <a:lnTo>
                  <a:pt x="12452261" y="2844"/>
                </a:lnTo>
                <a:lnTo>
                  <a:pt x="12452261" y="9855"/>
                </a:lnTo>
                <a:lnTo>
                  <a:pt x="12455105" y="12700"/>
                </a:lnTo>
                <a:lnTo>
                  <a:pt x="12462129" y="12700"/>
                </a:lnTo>
                <a:lnTo>
                  <a:pt x="12464973" y="9855"/>
                </a:lnTo>
                <a:lnTo>
                  <a:pt x="12464973" y="2844"/>
                </a:lnTo>
                <a:lnTo>
                  <a:pt x="12462129" y="0"/>
                </a:lnTo>
                <a:close/>
              </a:path>
              <a:path w="14168119" h="12700">
                <a:moveTo>
                  <a:pt x="12436716" y="0"/>
                </a:moveTo>
                <a:lnTo>
                  <a:pt x="12429693" y="0"/>
                </a:lnTo>
                <a:lnTo>
                  <a:pt x="12426848" y="2844"/>
                </a:lnTo>
                <a:lnTo>
                  <a:pt x="12426848" y="9855"/>
                </a:lnTo>
                <a:lnTo>
                  <a:pt x="12429693" y="12700"/>
                </a:lnTo>
                <a:lnTo>
                  <a:pt x="12436716" y="12700"/>
                </a:lnTo>
                <a:lnTo>
                  <a:pt x="12439561" y="9855"/>
                </a:lnTo>
                <a:lnTo>
                  <a:pt x="12439561" y="2844"/>
                </a:lnTo>
                <a:lnTo>
                  <a:pt x="12436716" y="0"/>
                </a:lnTo>
                <a:close/>
              </a:path>
              <a:path w="14168119" h="12700">
                <a:moveTo>
                  <a:pt x="12411303" y="0"/>
                </a:moveTo>
                <a:lnTo>
                  <a:pt x="12404280" y="0"/>
                </a:lnTo>
                <a:lnTo>
                  <a:pt x="12401435" y="2844"/>
                </a:lnTo>
                <a:lnTo>
                  <a:pt x="12401435" y="9855"/>
                </a:lnTo>
                <a:lnTo>
                  <a:pt x="12404280" y="12700"/>
                </a:lnTo>
                <a:lnTo>
                  <a:pt x="12411303" y="12700"/>
                </a:lnTo>
                <a:lnTo>
                  <a:pt x="12414148" y="9855"/>
                </a:lnTo>
                <a:lnTo>
                  <a:pt x="12414148" y="2844"/>
                </a:lnTo>
                <a:lnTo>
                  <a:pt x="12411303" y="0"/>
                </a:lnTo>
                <a:close/>
              </a:path>
              <a:path w="14168119" h="12700">
                <a:moveTo>
                  <a:pt x="12385890" y="0"/>
                </a:moveTo>
                <a:lnTo>
                  <a:pt x="12378867" y="0"/>
                </a:lnTo>
                <a:lnTo>
                  <a:pt x="12376023" y="2844"/>
                </a:lnTo>
                <a:lnTo>
                  <a:pt x="12376023" y="9855"/>
                </a:lnTo>
                <a:lnTo>
                  <a:pt x="12378867" y="12700"/>
                </a:lnTo>
                <a:lnTo>
                  <a:pt x="12385890" y="12700"/>
                </a:lnTo>
                <a:lnTo>
                  <a:pt x="12388735" y="9855"/>
                </a:lnTo>
                <a:lnTo>
                  <a:pt x="12388735" y="2844"/>
                </a:lnTo>
                <a:lnTo>
                  <a:pt x="12385890" y="0"/>
                </a:lnTo>
                <a:close/>
              </a:path>
              <a:path w="14168119" h="12700">
                <a:moveTo>
                  <a:pt x="12360478" y="0"/>
                </a:moveTo>
                <a:lnTo>
                  <a:pt x="12353455" y="0"/>
                </a:lnTo>
                <a:lnTo>
                  <a:pt x="12350610" y="2844"/>
                </a:lnTo>
                <a:lnTo>
                  <a:pt x="12350610" y="9855"/>
                </a:lnTo>
                <a:lnTo>
                  <a:pt x="12353455" y="12700"/>
                </a:lnTo>
                <a:lnTo>
                  <a:pt x="12360478" y="12700"/>
                </a:lnTo>
                <a:lnTo>
                  <a:pt x="12363323" y="9855"/>
                </a:lnTo>
                <a:lnTo>
                  <a:pt x="12363323" y="2844"/>
                </a:lnTo>
                <a:lnTo>
                  <a:pt x="12360478" y="0"/>
                </a:lnTo>
                <a:close/>
              </a:path>
              <a:path w="14168119" h="12700">
                <a:moveTo>
                  <a:pt x="12335065" y="0"/>
                </a:moveTo>
                <a:lnTo>
                  <a:pt x="12328042" y="0"/>
                </a:lnTo>
                <a:lnTo>
                  <a:pt x="12325197" y="2844"/>
                </a:lnTo>
                <a:lnTo>
                  <a:pt x="12325197" y="9855"/>
                </a:lnTo>
                <a:lnTo>
                  <a:pt x="12328042" y="12700"/>
                </a:lnTo>
                <a:lnTo>
                  <a:pt x="12335065" y="12700"/>
                </a:lnTo>
                <a:lnTo>
                  <a:pt x="12337910" y="9855"/>
                </a:lnTo>
                <a:lnTo>
                  <a:pt x="12337910" y="2844"/>
                </a:lnTo>
                <a:lnTo>
                  <a:pt x="12335065" y="0"/>
                </a:lnTo>
                <a:close/>
              </a:path>
              <a:path w="14168119" h="12700">
                <a:moveTo>
                  <a:pt x="12309652" y="0"/>
                </a:moveTo>
                <a:lnTo>
                  <a:pt x="12302629" y="0"/>
                </a:lnTo>
                <a:lnTo>
                  <a:pt x="12299784" y="2844"/>
                </a:lnTo>
                <a:lnTo>
                  <a:pt x="12299784" y="9855"/>
                </a:lnTo>
                <a:lnTo>
                  <a:pt x="12302629" y="12700"/>
                </a:lnTo>
                <a:lnTo>
                  <a:pt x="12309652" y="12700"/>
                </a:lnTo>
                <a:lnTo>
                  <a:pt x="12312497" y="9855"/>
                </a:lnTo>
                <a:lnTo>
                  <a:pt x="12312497" y="2844"/>
                </a:lnTo>
                <a:lnTo>
                  <a:pt x="12309652" y="0"/>
                </a:lnTo>
                <a:close/>
              </a:path>
              <a:path w="14168119" h="12700">
                <a:moveTo>
                  <a:pt x="12284240" y="0"/>
                </a:moveTo>
                <a:lnTo>
                  <a:pt x="12277216" y="0"/>
                </a:lnTo>
                <a:lnTo>
                  <a:pt x="12274372" y="2844"/>
                </a:lnTo>
                <a:lnTo>
                  <a:pt x="12274372" y="9855"/>
                </a:lnTo>
                <a:lnTo>
                  <a:pt x="12277216" y="12700"/>
                </a:lnTo>
                <a:lnTo>
                  <a:pt x="12284240" y="12700"/>
                </a:lnTo>
                <a:lnTo>
                  <a:pt x="12287084" y="9855"/>
                </a:lnTo>
                <a:lnTo>
                  <a:pt x="12287084" y="2844"/>
                </a:lnTo>
                <a:lnTo>
                  <a:pt x="12284240" y="0"/>
                </a:lnTo>
                <a:close/>
              </a:path>
              <a:path w="14168119" h="12700">
                <a:moveTo>
                  <a:pt x="12258827" y="0"/>
                </a:moveTo>
                <a:lnTo>
                  <a:pt x="12251804" y="0"/>
                </a:lnTo>
                <a:lnTo>
                  <a:pt x="12248959" y="2844"/>
                </a:lnTo>
                <a:lnTo>
                  <a:pt x="12248959" y="9855"/>
                </a:lnTo>
                <a:lnTo>
                  <a:pt x="12251804" y="12700"/>
                </a:lnTo>
                <a:lnTo>
                  <a:pt x="12258827" y="12700"/>
                </a:lnTo>
                <a:lnTo>
                  <a:pt x="12261672" y="9855"/>
                </a:lnTo>
                <a:lnTo>
                  <a:pt x="12261672" y="2844"/>
                </a:lnTo>
                <a:lnTo>
                  <a:pt x="12258827" y="0"/>
                </a:lnTo>
                <a:close/>
              </a:path>
              <a:path w="14168119" h="12700">
                <a:moveTo>
                  <a:pt x="12233414" y="0"/>
                </a:moveTo>
                <a:lnTo>
                  <a:pt x="12226391" y="0"/>
                </a:lnTo>
                <a:lnTo>
                  <a:pt x="12223546" y="2844"/>
                </a:lnTo>
                <a:lnTo>
                  <a:pt x="12223546" y="9855"/>
                </a:lnTo>
                <a:lnTo>
                  <a:pt x="12226391" y="12700"/>
                </a:lnTo>
                <a:lnTo>
                  <a:pt x="12233414" y="12700"/>
                </a:lnTo>
                <a:lnTo>
                  <a:pt x="12236259" y="9855"/>
                </a:lnTo>
                <a:lnTo>
                  <a:pt x="12236259" y="2844"/>
                </a:lnTo>
                <a:lnTo>
                  <a:pt x="12233414" y="0"/>
                </a:lnTo>
                <a:close/>
              </a:path>
              <a:path w="14168119" h="12700">
                <a:moveTo>
                  <a:pt x="12208002" y="0"/>
                </a:moveTo>
                <a:lnTo>
                  <a:pt x="12200978" y="0"/>
                </a:lnTo>
                <a:lnTo>
                  <a:pt x="12198134" y="2844"/>
                </a:lnTo>
                <a:lnTo>
                  <a:pt x="12198134" y="9855"/>
                </a:lnTo>
                <a:lnTo>
                  <a:pt x="12200978" y="12700"/>
                </a:lnTo>
                <a:lnTo>
                  <a:pt x="12208002" y="12700"/>
                </a:lnTo>
                <a:lnTo>
                  <a:pt x="12210846" y="9855"/>
                </a:lnTo>
                <a:lnTo>
                  <a:pt x="12210846" y="2844"/>
                </a:lnTo>
                <a:lnTo>
                  <a:pt x="12208002" y="0"/>
                </a:lnTo>
                <a:close/>
              </a:path>
              <a:path w="14168119" h="12700">
                <a:moveTo>
                  <a:pt x="12182589" y="0"/>
                </a:moveTo>
                <a:lnTo>
                  <a:pt x="12175566" y="0"/>
                </a:lnTo>
                <a:lnTo>
                  <a:pt x="12172721" y="2844"/>
                </a:lnTo>
                <a:lnTo>
                  <a:pt x="12172721" y="9855"/>
                </a:lnTo>
                <a:lnTo>
                  <a:pt x="12175566" y="12700"/>
                </a:lnTo>
                <a:lnTo>
                  <a:pt x="12182589" y="12700"/>
                </a:lnTo>
                <a:lnTo>
                  <a:pt x="12185434" y="9855"/>
                </a:lnTo>
                <a:lnTo>
                  <a:pt x="12185434" y="2844"/>
                </a:lnTo>
                <a:lnTo>
                  <a:pt x="12182589" y="0"/>
                </a:lnTo>
                <a:close/>
              </a:path>
              <a:path w="14168119" h="12700">
                <a:moveTo>
                  <a:pt x="12157176" y="0"/>
                </a:moveTo>
                <a:lnTo>
                  <a:pt x="12150153" y="0"/>
                </a:lnTo>
                <a:lnTo>
                  <a:pt x="12147308" y="2844"/>
                </a:lnTo>
                <a:lnTo>
                  <a:pt x="12147308" y="9855"/>
                </a:lnTo>
                <a:lnTo>
                  <a:pt x="12150153" y="12700"/>
                </a:lnTo>
                <a:lnTo>
                  <a:pt x="12157176" y="12700"/>
                </a:lnTo>
                <a:lnTo>
                  <a:pt x="12160021" y="9855"/>
                </a:lnTo>
                <a:lnTo>
                  <a:pt x="12160021" y="2844"/>
                </a:lnTo>
                <a:lnTo>
                  <a:pt x="12157176" y="0"/>
                </a:lnTo>
                <a:close/>
              </a:path>
              <a:path w="14168119" h="12700">
                <a:moveTo>
                  <a:pt x="12131763" y="0"/>
                </a:moveTo>
                <a:lnTo>
                  <a:pt x="12124740" y="0"/>
                </a:lnTo>
                <a:lnTo>
                  <a:pt x="12121895" y="2844"/>
                </a:lnTo>
                <a:lnTo>
                  <a:pt x="12121895" y="9855"/>
                </a:lnTo>
                <a:lnTo>
                  <a:pt x="12124740" y="12700"/>
                </a:lnTo>
                <a:lnTo>
                  <a:pt x="12131763" y="12700"/>
                </a:lnTo>
                <a:lnTo>
                  <a:pt x="12134608" y="9855"/>
                </a:lnTo>
                <a:lnTo>
                  <a:pt x="12134608" y="2844"/>
                </a:lnTo>
                <a:lnTo>
                  <a:pt x="12131763" y="0"/>
                </a:lnTo>
                <a:close/>
              </a:path>
              <a:path w="14168119" h="12700">
                <a:moveTo>
                  <a:pt x="12106351" y="0"/>
                </a:moveTo>
                <a:lnTo>
                  <a:pt x="12099328" y="0"/>
                </a:lnTo>
                <a:lnTo>
                  <a:pt x="12096483" y="2844"/>
                </a:lnTo>
                <a:lnTo>
                  <a:pt x="12096483" y="9855"/>
                </a:lnTo>
                <a:lnTo>
                  <a:pt x="12099328" y="12700"/>
                </a:lnTo>
                <a:lnTo>
                  <a:pt x="12106351" y="12700"/>
                </a:lnTo>
                <a:lnTo>
                  <a:pt x="12109195" y="9855"/>
                </a:lnTo>
                <a:lnTo>
                  <a:pt x="12109195" y="2844"/>
                </a:lnTo>
                <a:lnTo>
                  <a:pt x="12106351" y="0"/>
                </a:lnTo>
                <a:close/>
              </a:path>
              <a:path w="14168119" h="12700">
                <a:moveTo>
                  <a:pt x="12080938" y="0"/>
                </a:moveTo>
                <a:lnTo>
                  <a:pt x="12073915" y="0"/>
                </a:lnTo>
                <a:lnTo>
                  <a:pt x="12071070" y="2844"/>
                </a:lnTo>
                <a:lnTo>
                  <a:pt x="12071070" y="9855"/>
                </a:lnTo>
                <a:lnTo>
                  <a:pt x="12073915" y="12700"/>
                </a:lnTo>
                <a:lnTo>
                  <a:pt x="12080938" y="12700"/>
                </a:lnTo>
                <a:lnTo>
                  <a:pt x="12083783" y="9855"/>
                </a:lnTo>
                <a:lnTo>
                  <a:pt x="12083783" y="2844"/>
                </a:lnTo>
                <a:lnTo>
                  <a:pt x="12080938" y="0"/>
                </a:lnTo>
                <a:close/>
              </a:path>
              <a:path w="14168119" h="12700">
                <a:moveTo>
                  <a:pt x="12055525" y="0"/>
                </a:moveTo>
                <a:lnTo>
                  <a:pt x="12048502" y="0"/>
                </a:lnTo>
                <a:lnTo>
                  <a:pt x="12045657" y="2844"/>
                </a:lnTo>
                <a:lnTo>
                  <a:pt x="12045657" y="9855"/>
                </a:lnTo>
                <a:lnTo>
                  <a:pt x="12048502" y="12700"/>
                </a:lnTo>
                <a:lnTo>
                  <a:pt x="12055525" y="12700"/>
                </a:lnTo>
                <a:lnTo>
                  <a:pt x="12058370" y="9855"/>
                </a:lnTo>
                <a:lnTo>
                  <a:pt x="12058370" y="2844"/>
                </a:lnTo>
                <a:lnTo>
                  <a:pt x="12055525" y="0"/>
                </a:lnTo>
                <a:close/>
              </a:path>
              <a:path w="14168119" h="12700">
                <a:moveTo>
                  <a:pt x="12030113" y="0"/>
                </a:moveTo>
                <a:lnTo>
                  <a:pt x="12023077" y="0"/>
                </a:lnTo>
                <a:lnTo>
                  <a:pt x="12020245" y="2844"/>
                </a:lnTo>
                <a:lnTo>
                  <a:pt x="12020245" y="9855"/>
                </a:lnTo>
                <a:lnTo>
                  <a:pt x="12023077" y="12700"/>
                </a:lnTo>
                <a:lnTo>
                  <a:pt x="12030113" y="12700"/>
                </a:lnTo>
                <a:lnTo>
                  <a:pt x="12032957" y="9855"/>
                </a:lnTo>
                <a:lnTo>
                  <a:pt x="12032957" y="2844"/>
                </a:lnTo>
                <a:lnTo>
                  <a:pt x="12030113" y="0"/>
                </a:lnTo>
                <a:close/>
              </a:path>
              <a:path w="14168119" h="12700">
                <a:moveTo>
                  <a:pt x="12004700" y="0"/>
                </a:moveTo>
                <a:lnTo>
                  <a:pt x="11997664" y="0"/>
                </a:lnTo>
                <a:lnTo>
                  <a:pt x="11994832" y="2844"/>
                </a:lnTo>
                <a:lnTo>
                  <a:pt x="11994832" y="9855"/>
                </a:lnTo>
                <a:lnTo>
                  <a:pt x="11997664" y="12700"/>
                </a:lnTo>
                <a:lnTo>
                  <a:pt x="12004700" y="12700"/>
                </a:lnTo>
                <a:lnTo>
                  <a:pt x="12007545" y="9855"/>
                </a:lnTo>
                <a:lnTo>
                  <a:pt x="12007545" y="2844"/>
                </a:lnTo>
                <a:lnTo>
                  <a:pt x="12004700" y="0"/>
                </a:lnTo>
                <a:close/>
              </a:path>
              <a:path w="14168119" h="12700">
                <a:moveTo>
                  <a:pt x="11979287" y="0"/>
                </a:moveTo>
                <a:lnTo>
                  <a:pt x="11972251" y="0"/>
                </a:lnTo>
                <a:lnTo>
                  <a:pt x="11969419" y="2844"/>
                </a:lnTo>
                <a:lnTo>
                  <a:pt x="11969419" y="9855"/>
                </a:lnTo>
                <a:lnTo>
                  <a:pt x="11972251" y="12700"/>
                </a:lnTo>
                <a:lnTo>
                  <a:pt x="11979287" y="12700"/>
                </a:lnTo>
                <a:lnTo>
                  <a:pt x="11982132" y="9855"/>
                </a:lnTo>
                <a:lnTo>
                  <a:pt x="11982132" y="2844"/>
                </a:lnTo>
                <a:lnTo>
                  <a:pt x="11979287" y="0"/>
                </a:lnTo>
                <a:close/>
              </a:path>
              <a:path w="14168119" h="12700">
                <a:moveTo>
                  <a:pt x="11953875" y="0"/>
                </a:moveTo>
                <a:lnTo>
                  <a:pt x="11946839" y="0"/>
                </a:lnTo>
                <a:lnTo>
                  <a:pt x="11944007" y="2844"/>
                </a:lnTo>
                <a:lnTo>
                  <a:pt x="11944007" y="9855"/>
                </a:lnTo>
                <a:lnTo>
                  <a:pt x="11946839" y="12700"/>
                </a:lnTo>
                <a:lnTo>
                  <a:pt x="11953875" y="12700"/>
                </a:lnTo>
                <a:lnTo>
                  <a:pt x="11956719" y="9855"/>
                </a:lnTo>
                <a:lnTo>
                  <a:pt x="11956719" y="2844"/>
                </a:lnTo>
                <a:lnTo>
                  <a:pt x="11953875" y="0"/>
                </a:lnTo>
                <a:close/>
              </a:path>
              <a:path w="14168119" h="12700">
                <a:moveTo>
                  <a:pt x="11928462" y="0"/>
                </a:moveTo>
                <a:lnTo>
                  <a:pt x="11921426" y="0"/>
                </a:lnTo>
                <a:lnTo>
                  <a:pt x="11918594" y="2844"/>
                </a:lnTo>
                <a:lnTo>
                  <a:pt x="11918594" y="9855"/>
                </a:lnTo>
                <a:lnTo>
                  <a:pt x="11921426" y="12700"/>
                </a:lnTo>
                <a:lnTo>
                  <a:pt x="11928462" y="12700"/>
                </a:lnTo>
                <a:lnTo>
                  <a:pt x="11931307" y="9855"/>
                </a:lnTo>
                <a:lnTo>
                  <a:pt x="11931307" y="2844"/>
                </a:lnTo>
                <a:lnTo>
                  <a:pt x="11928462" y="0"/>
                </a:lnTo>
                <a:close/>
              </a:path>
              <a:path w="14168119" h="12700">
                <a:moveTo>
                  <a:pt x="11903049" y="0"/>
                </a:moveTo>
                <a:lnTo>
                  <a:pt x="11896013" y="0"/>
                </a:lnTo>
                <a:lnTo>
                  <a:pt x="11893181" y="2844"/>
                </a:lnTo>
                <a:lnTo>
                  <a:pt x="11893181" y="9855"/>
                </a:lnTo>
                <a:lnTo>
                  <a:pt x="11896013" y="12700"/>
                </a:lnTo>
                <a:lnTo>
                  <a:pt x="11903049" y="12700"/>
                </a:lnTo>
                <a:lnTo>
                  <a:pt x="11905894" y="9855"/>
                </a:lnTo>
                <a:lnTo>
                  <a:pt x="11905894" y="2844"/>
                </a:lnTo>
                <a:lnTo>
                  <a:pt x="11903049" y="0"/>
                </a:lnTo>
                <a:close/>
              </a:path>
              <a:path w="14168119" h="12700">
                <a:moveTo>
                  <a:pt x="11877636" y="0"/>
                </a:moveTo>
                <a:lnTo>
                  <a:pt x="11870601" y="0"/>
                </a:lnTo>
                <a:lnTo>
                  <a:pt x="11867756" y="2844"/>
                </a:lnTo>
                <a:lnTo>
                  <a:pt x="11867756" y="9855"/>
                </a:lnTo>
                <a:lnTo>
                  <a:pt x="11870601" y="12700"/>
                </a:lnTo>
                <a:lnTo>
                  <a:pt x="11877636" y="12700"/>
                </a:lnTo>
                <a:lnTo>
                  <a:pt x="11880481" y="9855"/>
                </a:lnTo>
                <a:lnTo>
                  <a:pt x="11880481" y="2844"/>
                </a:lnTo>
                <a:lnTo>
                  <a:pt x="11877636" y="0"/>
                </a:lnTo>
                <a:close/>
              </a:path>
              <a:path w="14168119" h="12700">
                <a:moveTo>
                  <a:pt x="11852224" y="0"/>
                </a:moveTo>
                <a:lnTo>
                  <a:pt x="11845188" y="0"/>
                </a:lnTo>
                <a:lnTo>
                  <a:pt x="11842343" y="2844"/>
                </a:lnTo>
                <a:lnTo>
                  <a:pt x="11842343" y="9855"/>
                </a:lnTo>
                <a:lnTo>
                  <a:pt x="11845188" y="12700"/>
                </a:lnTo>
                <a:lnTo>
                  <a:pt x="11852224" y="12700"/>
                </a:lnTo>
                <a:lnTo>
                  <a:pt x="11855056" y="9855"/>
                </a:lnTo>
                <a:lnTo>
                  <a:pt x="11855056" y="2844"/>
                </a:lnTo>
                <a:lnTo>
                  <a:pt x="11852224" y="0"/>
                </a:lnTo>
                <a:close/>
              </a:path>
              <a:path w="14168119" h="12700">
                <a:moveTo>
                  <a:pt x="11826811" y="0"/>
                </a:moveTo>
                <a:lnTo>
                  <a:pt x="11819775" y="0"/>
                </a:lnTo>
                <a:lnTo>
                  <a:pt x="11816930" y="2844"/>
                </a:lnTo>
                <a:lnTo>
                  <a:pt x="11816930" y="9855"/>
                </a:lnTo>
                <a:lnTo>
                  <a:pt x="11819775" y="12700"/>
                </a:lnTo>
                <a:lnTo>
                  <a:pt x="11826811" y="12700"/>
                </a:lnTo>
                <a:lnTo>
                  <a:pt x="11829643" y="9855"/>
                </a:lnTo>
                <a:lnTo>
                  <a:pt x="11829643" y="2844"/>
                </a:lnTo>
                <a:lnTo>
                  <a:pt x="11826811" y="0"/>
                </a:lnTo>
                <a:close/>
              </a:path>
              <a:path w="14168119" h="12700">
                <a:moveTo>
                  <a:pt x="11801398" y="0"/>
                </a:moveTo>
                <a:lnTo>
                  <a:pt x="11794363" y="0"/>
                </a:lnTo>
                <a:lnTo>
                  <a:pt x="11791518" y="2844"/>
                </a:lnTo>
                <a:lnTo>
                  <a:pt x="11791518" y="9855"/>
                </a:lnTo>
                <a:lnTo>
                  <a:pt x="11794363" y="12700"/>
                </a:lnTo>
                <a:lnTo>
                  <a:pt x="11801398" y="12700"/>
                </a:lnTo>
                <a:lnTo>
                  <a:pt x="11804230" y="9855"/>
                </a:lnTo>
                <a:lnTo>
                  <a:pt x="11804230" y="2844"/>
                </a:lnTo>
                <a:lnTo>
                  <a:pt x="11801398" y="0"/>
                </a:lnTo>
                <a:close/>
              </a:path>
              <a:path w="14168119" h="12700">
                <a:moveTo>
                  <a:pt x="11775986" y="0"/>
                </a:moveTo>
                <a:lnTo>
                  <a:pt x="11768950" y="0"/>
                </a:lnTo>
                <a:lnTo>
                  <a:pt x="11766105" y="2844"/>
                </a:lnTo>
                <a:lnTo>
                  <a:pt x="11766105" y="9855"/>
                </a:lnTo>
                <a:lnTo>
                  <a:pt x="11768950" y="12700"/>
                </a:lnTo>
                <a:lnTo>
                  <a:pt x="11775986" y="12700"/>
                </a:lnTo>
                <a:lnTo>
                  <a:pt x="11778818" y="9855"/>
                </a:lnTo>
                <a:lnTo>
                  <a:pt x="11778818" y="2844"/>
                </a:lnTo>
                <a:lnTo>
                  <a:pt x="11775986" y="0"/>
                </a:lnTo>
                <a:close/>
              </a:path>
              <a:path w="14168119" h="12700">
                <a:moveTo>
                  <a:pt x="11750573" y="0"/>
                </a:moveTo>
                <a:lnTo>
                  <a:pt x="11743537" y="0"/>
                </a:lnTo>
                <a:lnTo>
                  <a:pt x="11740692" y="2844"/>
                </a:lnTo>
                <a:lnTo>
                  <a:pt x="11740692" y="9855"/>
                </a:lnTo>
                <a:lnTo>
                  <a:pt x="11743537" y="12700"/>
                </a:lnTo>
                <a:lnTo>
                  <a:pt x="11750573" y="12700"/>
                </a:lnTo>
                <a:lnTo>
                  <a:pt x="11753405" y="9855"/>
                </a:lnTo>
                <a:lnTo>
                  <a:pt x="11753405" y="2844"/>
                </a:lnTo>
                <a:lnTo>
                  <a:pt x="11750573" y="0"/>
                </a:lnTo>
                <a:close/>
              </a:path>
              <a:path w="14168119" h="12700">
                <a:moveTo>
                  <a:pt x="11725160" y="0"/>
                </a:moveTo>
                <a:lnTo>
                  <a:pt x="11718124" y="0"/>
                </a:lnTo>
                <a:lnTo>
                  <a:pt x="11715280" y="2844"/>
                </a:lnTo>
                <a:lnTo>
                  <a:pt x="11715280" y="9855"/>
                </a:lnTo>
                <a:lnTo>
                  <a:pt x="11718124" y="12700"/>
                </a:lnTo>
                <a:lnTo>
                  <a:pt x="11725160" y="12700"/>
                </a:lnTo>
                <a:lnTo>
                  <a:pt x="11727992" y="9855"/>
                </a:lnTo>
                <a:lnTo>
                  <a:pt x="11727992" y="2844"/>
                </a:lnTo>
                <a:lnTo>
                  <a:pt x="11725160" y="0"/>
                </a:lnTo>
                <a:close/>
              </a:path>
              <a:path w="14168119" h="12700">
                <a:moveTo>
                  <a:pt x="11699735" y="0"/>
                </a:moveTo>
                <a:lnTo>
                  <a:pt x="11692712" y="0"/>
                </a:lnTo>
                <a:lnTo>
                  <a:pt x="11689867" y="2844"/>
                </a:lnTo>
                <a:lnTo>
                  <a:pt x="11689867" y="9855"/>
                </a:lnTo>
                <a:lnTo>
                  <a:pt x="11692712" y="12700"/>
                </a:lnTo>
                <a:lnTo>
                  <a:pt x="11699735" y="12700"/>
                </a:lnTo>
                <a:lnTo>
                  <a:pt x="11702580" y="9855"/>
                </a:lnTo>
                <a:lnTo>
                  <a:pt x="11702580" y="2844"/>
                </a:lnTo>
                <a:lnTo>
                  <a:pt x="11699735" y="0"/>
                </a:lnTo>
                <a:close/>
              </a:path>
              <a:path w="14168119" h="12700">
                <a:moveTo>
                  <a:pt x="11674322" y="0"/>
                </a:moveTo>
                <a:lnTo>
                  <a:pt x="11667299" y="0"/>
                </a:lnTo>
                <a:lnTo>
                  <a:pt x="11664454" y="2844"/>
                </a:lnTo>
                <a:lnTo>
                  <a:pt x="11664454" y="9855"/>
                </a:lnTo>
                <a:lnTo>
                  <a:pt x="11667299" y="12700"/>
                </a:lnTo>
                <a:lnTo>
                  <a:pt x="11674322" y="12700"/>
                </a:lnTo>
                <a:lnTo>
                  <a:pt x="11677167" y="9855"/>
                </a:lnTo>
                <a:lnTo>
                  <a:pt x="11677167" y="2844"/>
                </a:lnTo>
                <a:lnTo>
                  <a:pt x="11674322" y="0"/>
                </a:lnTo>
                <a:close/>
              </a:path>
              <a:path w="14168119" h="12700">
                <a:moveTo>
                  <a:pt x="11648909" y="0"/>
                </a:moveTo>
                <a:lnTo>
                  <a:pt x="11641886" y="0"/>
                </a:lnTo>
                <a:lnTo>
                  <a:pt x="11639041" y="2844"/>
                </a:lnTo>
                <a:lnTo>
                  <a:pt x="11639041" y="9855"/>
                </a:lnTo>
                <a:lnTo>
                  <a:pt x="11641886" y="12700"/>
                </a:lnTo>
                <a:lnTo>
                  <a:pt x="11648909" y="12700"/>
                </a:lnTo>
                <a:lnTo>
                  <a:pt x="11651754" y="9855"/>
                </a:lnTo>
                <a:lnTo>
                  <a:pt x="11651754" y="2844"/>
                </a:lnTo>
                <a:lnTo>
                  <a:pt x="11648909" y="0"/>
                </a:lnTo>
                <a:close/>
              </a:path>
              <a:path w="14168119" h="12700">
                <a:moveTo>
                  <a:pt x="11623497" y="0"/>
                </a:moveTo>
                <a:lnTo>
                  <a:pt x="11616474" y="0"/>
                </a:lnTo>
                <a:lnTo>
                  <a:pt x="11613629" y="2844"/>
                </a:lnTo>
                <a:lnTo>
                  <a:pt x="11613629" y="9855"/>
                </a:lnTo>
                <a:lnTo>
                  <a:pt x="11616474" y="12700"/>
                </a:lnTo>
                <a:lnTo>
                  <a:pt x="11623497" y="12700"/>
                </a:lnTo>
                <a:lnTo>
                  <a:pt x="11626341" y="9855"/>
                </a:lnTo>
                <a:lnTo>
                  <a:pt x="11626341" y="2844"/>
                </a:lnTo>
                <a:lnTo>
                  <a:pt x="11623497" y="0"/>
                </a:lnTo>
                <a:close/>
              </a:path>
              <a:path w="14168119" h="12700">
                <a:moveTo>
                  <a:pt x="11598084" y="0"/>
                </a:moveTo>
                <a:lnTo>
                  <a:pt x="11591061" y="0"/>
                </a:lnTo>
                <a:lnTo>
                  <a:pt x="11588216" y="2844"/>
                </a:lnTo>
                <a:lnTo>
                  <a:pt x="11588216" y="9855"/>
                </a:lnTo>
                <a:lnTo>
                  <a:pt x="11591061" y="12700"/>
                </a:lnTo>
                <a:lnTo>
                  <a:pt x="11598084" y="12700"/>
                </a:lnTo>
                <a:lnTo>
                  <a:pt x="11600929" y="9855"/>
                </a:lnTo>
                <a:lnTo>
                  <a:pt x="11600929" y="2844"/>
                </a:lnTo>
                <a:lnTo>
                  <a:pt x="11598084" y="0"/>
                </a:lnTo>
                <a:close/>
              </a:path>
              <a:path w="14168119" h="12700">
                <a:moveTo>
                  <a:pt x="11572671" y="0"/>
                </a:moveTo>
                <a:lnTo>
                  <a:pt x="11565648" y="0"/>
                </a:lnTo>
                <a:lnTo>
                  <a:pt x="11562803" y="2844"/>
                </a:lnTo>
                <a:lnTo>
                  <a:pt x="11562803" y="9855"/>
                </a:lnTo>
                <a:lnTo>
                  <a:pt x="11565648" y="12700"/>
                </a:lnTo>
                <a:lnTo>
                  <a:pt x="11572671" y="12700"/>
                </a:lnTo>
                <a:lnTo>
                  <a:pt x="11575516" y="9855"/>
                </a:lnTo>
                <a:lnTo>
                  <a:pt x="11575516" y="2844"/>
                </a:lnTo>
                <a:lnTo>
                  <a:pt x="11572671" y="0"/>
                </a:lnTo>
                <a:close/>
              </a:path>
              <a:path w="14168119" h="12700">
                <a:moveTo>
                  <a:pt x="11547259" y="0"/>
                </a:moveTo>
                <a:lnTo>
                  <a:pt x="11540236" y="0"/>
                </a:lnTo>
                <a:lnTo>
                  <a:pt x="11537391" y="2844"/>
                </a:lnTo>
                <a:lnTo>
                  <a:pt x="11537391" y="9855"/>
                </a:lnTo>
                <a:lnTo>
                  <a:pt x="11540236" y="12700"/>
                </a:lnTo>
                <a:lnTo>
                  <a:pt x="11547259" y="12700"/>
                </a:lnTo>
                <a:lnTo>
                  <a:pt x="11550103" y="9855"/>
                </a:lnTo>
                <a:lnTo>
                  <a:pt x="11550103" y="2844"/>
                </a:lnTo>
                <a:lnTo>
                  <a:pt x="11547259" y="0"/>
                </a:lnTo>
                <a:close/>
              </a:path>
              <a:path w="14168119" h="12700">
                <a:moveTo>
                  <a:pt x="11521846" y="0"/>
                </a:moveTo>
                <a:lnTo>
                  <a:pt x="11514823" y="0"/>
                </a:lnTo>
                <a:lnTo>
                  <a:pt x="11511978" y="2844"/>
                </a:lnTo>
                <a:lnTo>
                  <a:pt x="11511978" y="9855"/>
                </a:lnTo>
                <a:lnTo>
                  <a:pt x="11514823" y="12700"/>
                </a:lnTo>
                <a:lnTo>
                  <a:pt x="11521846" y="12700"/>
                </a:lnTo>
                <a:lnTo>
                  <a:pt x="11524691" y="9855"/>
                </a:lnTo>
                <a:lnTo>
                  <a:pt x="11524691" y="2844"/>
                </a:lnTo>
                <a:lnTo>
                  <a:pt x="11521846" y="0"/>
                </a:lnTo>
                <a:close/>
              </a:path>
              <a:path w="14168119" h="12700">
                <a:moveTo>
                  <a:pt x="11496433" y="0"/>
                </a:moveTo>
                <a:lnTo>
                  <a:pt x="11489410" y="0"/>
                </a:lnTo>
                <a:lnTo>
                  <a:pt x="11486565" y="2844"/>
                </a:lnTo>
                <a:lnTo>
                  <a:pt x="11486565" y="9855"/>
                </a:lnTo>
                <a:lnTo>
                  <a:pt x="11489410" y="12700"/>
                </a:lnTo>
                <a:lnTo>
                  <a:pt x="11496433" y="12700"/>
                </a:lnTo>
                <a:lnTo>
                  <a:pt x="11499278" y="9855"/>
                </a:lnTo>
                <a:lnTo>
                  <a:pt x="11499278" y="2844"/>
                </a:lnTo>
                <a:lnTo>
                  <a:pt x="11496433" y="0"/>
                </a:lnTo>
                <a:close/>
              </a:path>
              <a:path w="14168119" h="12700">
                <a:moveTo>
                  <a:pt x="11471020" y="0"/>
                </a:moveTo>
                <a:lnTo>
                  <a:pt x="11463997" y="0"/>
                </a:lnTo>
                <a:lnTo>
                  <a:pt x="11461153" y="2844"/>
                </a:lnTo>
                <a:lnTo>
                  <a:pt x="11461153" y="9855"/>
                </a:lnTo>
                <a:lnTo>
                  <a:pt x="11463997" y="12700"/>
                </a:lnTo>
                <a:lnTo>
                  <a:pt x="11471020" y="12700"/>
                </a:lnTo>
                <a:lnTo>
                  <a:pt x="11473865" y="9855"/>
                </a:lnTo>
                <a:lnTo>
                  <a:pt x="11473865" y="2844"/>
                </a:lnTo>
                <a:lnTo>
                  <a:pt x="11471020" y="0"/>
                </a:lnTo>
                <a:close/>
              </a:path>
              <a:path w="14168119" h="12700">
                <a:moveTo>
                  <a:pt x="11445608" y="0"/>
                </a:moveTo>
                <a:lnTo>
                  <a:pt x="11438585" y="0"/>
                </a:lnTo>
                <a:lnTo>
                  <a:pt x="11435740" y="2844"/>
                </a:lnTo>
                <a:lnTo>
                  <a:pt x="11435740" y="9855"/>
                </a:lnTo>
                <a:lnTo>
                  <a:pt x="11438585" y="12700"/>
                </a:lnTo>
                <a:lnTo>
                  <a:pt x="11445608" y="12700"/>
                </a:lnTo>
                <a:lnTo>
                  <a:pt x="11448453" y="9855"/>
                </a:lnTo>
                <a:lnTo>
                  <a:pt x="11448453" y="2844"/>
                </a:lnTo>
                <a:lnTo>
                  <a:pt x="11445608" y="0"/>
                </a:lnTo>
                <a:close/>
              </a:path>
              <a:path w="14168119" h="12700">
                <a:moveTo>
                  <a:pt x="11420195" y="0"/>
                </a:moveTo>
                <a:lnTo>
                  <a:pt x="11413172" y="0"/>
                </a:lnTo>
                <a:lnTo>
                  <a:pt x="11410327" y="2844"/>
                </a:lnTo>
                <a:lnTo>
                  <a:pt x="11410327" y="9855"/>
                </a:lnTo>
                <a:lnTo>
                  <a:pt x="11413172" y="12700"/>
                </a:lnTo>
                <a:lnTo>
                  <a:pt x="11420195" y="12700"/>
                </a:lnTo>
                <a:lnTo>
                  <a:pt x="11423040" y="9855"/>
                </a:lnTo>
                <a:lnTo>
                  <a:pt x="11423040" y="2844"/>
                </a:lnTo>
                <a:lnTo>
                  <a:pt x="11420195" y="0"/>
                </a:lnTo>
                <a:close/>
              </a:path>
              <a:path w="14168119" h="12700">
                <a:moveTo>
                  <a:pt x="11394782" y="0"/>
                </a:moveTo>
                <a:lnTo>
                  <a:pt x="11387759" y="0"/>
                </a:lnTo>
                <a:lnTo>
                  <a:pt x="11384915" y="2844"/>
                </a:lnTo>
                <a:lnTo>
                  <a:pt x="11384915" y="9855"/>
                </a:lnTo>
                <a:lnTo>
                  <a:pt x="11387759" y="12700"/>
                </a:lnTo>
                <a:lnTo>
                  <a:pt x="11394782" y="12700"/>
                </a:lnTo>
                <a:lnTo>
                  <a:pt x="11397627" y="9855"/>
                </a:lnTo>
                <a:lnTo>
                  <a:pt x="11397627" y="2844"/>
                </a:lnTo>
                <a:lnTo>
                  <a:pt x="11394782" y="0"/>
                </a:lnTo>
                <a:close/>
              </a:path>
              <a:path w="14168119" h="12700">
                <a:moveTo>
                  <a:pt x="11369370" y="0"/>
                </a:moveTo>
                <a:lnTo>
                  <a:pt x="11362347" y="0"/>
                </a:lnTo>
                <a:lnTo>
                  <a:pt x="11359502" y="2844"/>
                </a:lnTo>
                <a:lnTo>
                  <a:pt x="11359502" y="9855"/>
                </a:lnTo>
                <a:lnTo>
                  <a:pt x="11362347" y="12700"/>
                </a:lnTo>
                <a:lnTo>
                  <a:pt x="11369370" y="12700"/>
                </a:lnTo>
                <a:lnTo>
                  <a:pt x="11372215" y="9855"/>
                </a:lnTo>
                <a:lnTo>
                  <a:pt x="11372215" y="2844"/>
                </a:lnTo>
                <a:lnTo>
                  <a:pt x="11369370" y="0"/>
                </a:lnTo>
                <a:close/>
              </a:path>
              <a:path w="14168119" h="12700">
                <a:moveTo>
                  <a:pt x="11343957" y="0"/>
                </a:moveTo>
                <a:lnTo>
                  <a:pt x="11336934" y="0"/>
                </a:lnTo>
                <a:lnTo>
                  <a:pt x="11334089" y="2844"/>
                </a:lnTo>
                <a:lnTo>
                  <a:pt x="11334089" y="9855"/>
                </a:lnTo>
                <a:lnTo>
                  <a:pt x="11336934" y="12700"/>
                </a:lnTo>
                <a:lnTo>
                  <a:pt x="11343957" y="12700"/>
                </a:lnTo>
                <a:lnTo>
                  <a:pt x="11346802" y="9855"/>
                </a:lnTo>
                <a:lnTo>
                  <a:pt x="11346802" y="2844"/>
                </a:lnTo>
                <a:lnTo>
                  <a:pt x="11343957" y="0"/>
                </a:lnTo>
                <a:close/>
              </a:path>
              <a:path w="14168119" h="12700">
                <a:moveTo>
                  <a:pt x="11318544" y="0"/>
                </a:moveTo>
                <a:lnTo>
                  <a:pt x="11311521" y="0"/>
                </a:lnTo>
                <a:lnTo>
                  <a:pt x="11308676" y="2844"/>
                </a:lnTo>
                <a:lnTo>
                  <a:pt x="11308676" y="9855"/>
                </a:lnTo>
                <a:lnTo>
                  <a:pt x="11311521" y="12700"/>
                </a:lnTo>
                <a:lnTo>
                  <a:pt x="11318544" y="12700"/>
                </a:lnTo>
                <a:lnTo>
                  <a:pt x="11321389" y="9855"/>
                </a:lnTo>
                <a:lnTo>
                  <a:pt x="11321389" y="2844"/>
                </a:lnTo>
                <a:lnTo>
                  <a:pt x="11318544" y="0"/>
                </a:lnTo>
                <a:close/>
              </a:path>
              <a:path w="14168119" h="12700">
                <a:moveTo>
                  <a:pt x="11293132" y="0"/>
                </a:moveTo>
                <a:lnTo>
                  <a:pt x="11286109" y="0"/>
                </a:lnTo>
                <a:lnTo>
                  <a:pt x="11283264" y="2844"/>
                </a:lnTo>
                <a:lnTo>
                  <a:pt x="11283264" y="9855"/>
                </a:lnTo>
                <a:lnTo>
                  <a:pt x="11286109" y="12700"/>
                </a:lnTo>
                <a:lnTo>
                  <a:pt x="11293132" y="12700"/>
                </a:lnTo>
                <a:lnTo>
                  <a:pt x="11295976" y="9855"/>
                </a:lnTo>
                <a:lnTo>
                  <a:pt x="11295976" y="2844"/>
                </a:lnTo>
                <a:lnTo>
                  <a:pt x="11293132" y="0"/>
                </a:lnTo>
                <a:close/>
              </a:path>
              <a:path w="14168119" h="12700">
                <a:moveTo>
                  <a:pt x="11267719" y="0"/>
                </a:moveTo>
                <a:lnTo>
                  <a:pt x="11260696" y="0"/>
                </a:lnTo>
                <a:lnTo>
                  <a:pt x="11257851" y="2844"/>
                </a:lnTo>
                <a:lnTo>
                  <a:pt x="11257851" y="9855"/>
                </a:lnTo>
                <a:lnTo>
                  <a:pt x="11260696" y="12700"/>
                </a:lnTo>
                <a:lnTo>
                  <a:pt x="11267719" y="12700"/>
                </a:lnTo>
                <a:lnTo>
                  <a:pt x="11270564" y="9855"/>
                </a:lnTo>
                <a:lnTo>
                  <a:pt x="11270564" y="2844"/>
                </a:lnTo>
                <a:lnTo>
                  <a:pt x="11267719" y="0"/>
                </a:lnTo>
                <a:close/>
              </a:path>
              <a:path w="14168119" h="12700">
                <a:moveTo>
                  <a:pt x="11242306" y="0"/>
                </a:moveTo>
                <a:lnTo>
                  <a:pt x="11235283" y="0"/>
                </a:lnTo>
                <a:lnTo>
                  <a:pt x="11232438" y="2844"/>
                </a:lnTo>
                <a:lnTo>
                  <a:pt x="11232438" y="9855"/>
                </a:lnTo>
                <a:lnTo>
                  <a:pt x="11235283" y="12700"/>
                </a:lnTo>
                <a:lnTo>
                  <a:pt x="11242306" y="12700"/>
                </a:lnTo>
                <a:lnTo>
                  <a:pt x="11245151" y="9855"/>
                </a:lnTo>
                <a:lnTo>
                  <a:pt x="11245151" y="2844"/>
                </a:lnTo>
                <a:lnTo>
                  <a:pt x="11242306" y="0"/>
                </a:lnTo>
                <a:close/>
              </a:path>
              <a:path w="14168119" h="12700">
                <a:moveTo>
                  <a:pt x="11216893" y="0"/>
                </a:moveTo>
                <a:lnTo>
                  <a:pt x="11209870" y="0"/>
                </a:lnTo>
                <a:lnTo>
                  <a:pt x="11207026" y="2844"/>
                </a:lnTo>
                <a:lnTo>
                  <a:pt x="11207026" y="9855"/>
                </a:lnTo>
                <a:lnTo>
                  <a:pt x="11209870" y="12700"/>
                </a:lnTo>
                <a:lnTo>
                  <a:pt x="11216893" y="12700"/>
                </a:lnTo>
                <a:lnTo>
                  <a:pt x="11219738" y="9855"/>
                </a:lnTo>
                <a:lnTo>
                  <a:pt x="11219738" y="2844"/>
                </a:lnTo>
                <a:lnTo>
                  <a:pt x="11216893" y="0"/>
                </a:lnTo>
                <a:close/>
              </a:path>
              <a:path w="14168119" h="12700">
                <a:moveTo>
                  <a:pt x="11191481" y="0"/>
                </a:moveTo>
                <a:lnTo>
                  <a:pt x="11184458" y="0"/>
                </a:lnTo>
                <a:lnTo>
                  <a:pt x="11181613" y="2844"/>
                </a:lnTo>
                <a:lnTo>
                  <a:pt x="11181613" y="9855"/>
                </a:lnTo>
                <a:lnTo>
                  <a:pt x="11184458" y="12700"/>
                </a:lnTo>
                <a:lnTo>
                  <a:pt x="11191481" y="12700"/>
                </a:lnTo>
                <a:lnTo>
                  <a:pt x="11194326" y="9855"/>
                </a:lnTo>
                <a:lnTo>
                  <a:pt x="11194326" y="2844"/>
                </a:lnTo>
                <a:lnTo>
                  <a:pt x="11191481" y="0"/>
                </a:lnTo>
                <a:close/>
              </a:path>
              <a:path w="14168119" h="12700">
                <a:moveTo>
                  <a:pt x="11166068" y="0"/>
                </a:moveTo>
                <a:lnTo>
                  <a:pt x="11159045" y="0"/>
                </a:lnTo>
                <a:lnTo>
                  <a:pt x="11156200" y="2844"/>
                </a:lnTo>
                <a:lnTo>
                  <a:pt x="11156200" y="9855"/>
                </a:lnTo>
                <a:lnTo>
                  <a:pt x="11159045" y="12700"/>
                </a:lnTo>
                <a:lnTo>
                  <a:pt x="11166068" y="12700"/>
                </a:lnTo>
                <a:lnTo>
                  <a:pt x="11168913" y="9855"/>
                </a:lnTo>
                <a:lnTo>
                  <a:pt x="11168913" y="2844"/>
                </a:lnTo>
                <a:lnTo>
                  <a:pt x="11166068" y="0"/>
                </a:lnTo>
                <a:close/>
              </a:path>
              <a:path w="14168119" h="12700">
                <a:moveTo>
                  <a:pt x="11140655" y="0"/>
                </a:moveTo>
                <a:lnTo>
                  <a:pt x="11133632" y="0"/>
                </a:lnTo>
                <a:lnTo>
                  <a:pt x="11130788" y="2844"/>
                </a:lnTo>
                <a:lnTo>
                  <a:pt x="11130788" y="9855"/>
                </a:lnTo>
                <a:lnTo>
                  <a:pt x="11133632" y="12700"/>
                </a:lnTo>
                <a:lnTo>
                  <a:pt x="11140655" y="12700"/>
                </a:lnTo>
                <a:lnTo>
                  <a:pt x="11143500" y="9855"/>
                </a:lnTo>
                <a:lnTo>
                  <a:pt x="11143500" y="2844"/>
                </a:lnTo>
                <a:lnTo>
                  <a:pt x="11140655" y="0"/>
                </a:lnTo>
                <a:close/>
              </a:path>
              <a:path w="14168119" h="12700">
                <a:moveTo>
                  <a:pt x="11115243" y="0"/>
                </a:moveTo>
                <a:lnTo>
                  <a:pt x="11108220" y="0"/>
                </a:lnTo>
                <a:lnTo>
                  <a:pt x="11105375" y="2844"/>
                </a:lnTo>
                <a:lnTo>
                  <a:pt x="11105375" y="9855"/>
                </a:lnTo>
                <a:lnTo>
                  <a:pt x="11108220" y="12700"/>
                </a:lnTo>
                <a:lnTo>
                  <a:pt x="11115243" y="12700"/>
                </a:lnTo>
                <a:lnTo>
                  <a:pt x="11118088" y="9855"/>
                </a:lnTo>
                <a:lnTo>
                  <a:pt x="11118088" y="2844"/>
                </a:lnTo>
                <a:lnTo>
                  <a:pt x="11115243" y="0"/>
                </a:lnTo>
                <a:close/>
              </a:path>
              <a:path w="14168119" h="12700">
                <a:moveTo>
                  <a:pt x="11089830" y="0"/>
                </a:moveTo>
                <a:lnTo>
                  <a:pt x="11082807" y="0"/>
                </a:lnTo>
                <a:lnTo>
                  <a:pt x="11079962" y="2844"/>
                </a:lnTo>
                <a:lnTo>
                  <a:pt x="11079962" y="9855"/>
                </a:lnTo>
                <a:lnTo>
                  <a:pt x="11082807" y="12700"/>
                </a:lnTo>
                <a:lnTo>
                  <a:pt x="11089830" y="12700"/>
                </a:lnTo>
                <a:lnTo>
                  <a:pt x="11092675" y="9855"/>
                </a:lnTo>
                <a:lnTo>
                  <a:pt x="11092675" y="2844"/>
                </a:lnTo>
                <a:lnTo>
                  <a:pt x="11089830" y="0"/>
                </a:lnTo>
                <a:close/>
              </a:path>
              <a:path w="14168119" h="12700">
                <a:moveTo>
                  <a:pt x="11064417" y="0"/>
                </a:moveTo>
                <a:lnTo>
                  <a:pt x="11057394" y="0"/>
                </a:lnTo>
                <a:lnTo>
                  <a:pt x="11054549" y="2844"/>
                </a:lnTo>
                <a:lnTo>
                  <a:pt x="11054549" y="9855"/>
                </a:lnTo>
                <a:lnTo>
                  <a:pt x="11057394" y="12700"/>
                </a:lnTo>
                <a:lnTo>
                  <a:pt x="11064417" y="12700"/>
                </a:lnTo>
                <a:lnTo>
                  <a:pt x="11067262" y="9855"/>
                </a:lnTo>
                <a:lnTo>
                  <a:pt x="11067262" y="2844"/>
                </a:lnTo>
                <a:lnTo>
                  <a:pt x="11064417" y="0"/>
                </a:lnTo>
                <a:close/>
              </a:path>
              <a:path w="14168119" h="12700">
                <a:moveTo>
                  <a:pt x="11039005" y="0"/>
                </a:moveTo>
                <a:lnTo>
                  <a:pt x="11031982" y="0"/>
                </a:lnTo>
                <a:lnTo>
                  <a:pt x="11029137" y="2844"/>
                </a:lnTo>
                <a:lnTo>
                  <a:pt x="11029137" y="9855"/>
                </a:lnTo>
                <a:lnTo>
                  <a:pt x="11031982" y="12700"/>
                </a:lnTo>
                <a:lnTo>
                  <a:pt x="11039005" y="12700"/>
                </a:lnTo>
                <a:lnTo>
                  <a:pt x="11041849" y="9855"/>
                </a:lnTo>
                <a:lnTo>
                  <a:pt x="11041849" y="2844"/>
                </a:lnTo>
                <a:lnTo>
                  <a:pt x="11039005" y="0"/>
                </a:lnTo>
                <a:close/>
              </a:path>
              <a:path w="14168119" h="12700">
                <a:moveTo>
                  <a:pt x="11013592" y="0"/>
                </a:moveTo>
                <a:lnTo>
                  <a:pt x="11006569" y="0"/>
                </a:lnTo>
                <a:lnTo>
                  <a:pt x="11003724" y="2844"/>
                </a:lnTo>
                <a:lnTo>
                  <a:pt x="11003724" y="9855"/>
                </a:lnTo>
                <a:lnTo>
                  <a:pt x="11006569" y="12700"/>
                </a:lnTo>
                <a:lnTo>
                  <a:pt x="11013592" y="12700"/>
                </a:lnTo>
                <a:lnTo>
                  <a:pt x="11016437" y="9855"/>
                </a:lnTo>
                <a:lnTo>
                  <a:pt x="11016437" y="2844"/>
                </a:lnTo>
                <a:lnTo>
                  <a:pt x="11013592" y="0"/>
                </a:lnTo>
                <a:close/>
              </a:path>
              <a:path w="14168119" h="12700">
                <a:moveTo>
                  <a:pt x="10988179" y="0"/>
                </a:moveTo>
                <a:lnTo>
                  <a:pt x="10981156" y="0"/>
                </a:lnTo>
                <a:lnTo>
                  <a:pt x="10978311" y="2844"/>
                </a:lnTo>
                <a:lnTo>
                  <a:pt x="10978311" y="9855"/>
                </a:lnTo>
                <a:lnTo>
                  <a:pt x="10981156" y="12700"/>
                </a:lnTo>
                <a:lnTo>
                  <a:pt x="10988179" y="12700"/>
                </a:lnTo>
                <a:lnTo>
                  <a:pt x="10991024" y="9855"/>
                </a:lnTo>
                <a:lnTo>
                  <a:pt x="10991024" y="2844"/>
                </a:lnTo>
                <a:lnTo>
                  <a:pt x="10988179" y="0"/>
                </a:lnTo>
                <a:close/>
              </a:path>
              <a:path w="14168119" h="12700">
                <a:moveTo>
                  <a:pt x="10962766" y="0"/>
                </a:moveTo>
                <a:lnTo>
                  <a:pt x="10955731" y="0"/>
                </a:lnTo>
                <a:lnTo>
                  <a:pt x="10952899" y="2844"/>
                </a:lnTo>
                <a:lnTo>
                  <a:pt x="10952899" y="9855"/>
                </a:lnTo>
                <a:lnTo>
                  <a:pt x="10955731" y="12700"/>
                </a:lnTo>
                <a:lnTo>
                  <a:pt x="10962766" y="12700"/>
                </a:lnTo>
                <a:lnTo>
                  <a:pt x="10965611" y="9855"/>
                </a:lnTo>
                <a:lnTo>
                  <a:pt x="10965611" y="2844"/>
                </a:lnTo>
                <a:lnTo>
                  <a:pt x="10962766" y="0"/>
                </a:lnTo>
                <a:close/>
              </a:path>
              <a:path w="14168119" h="12700">
                <a:moveTo>
                  <a:pt x="10937354" y="0"/>
                </a:moveTo>
                <a:lnTo>
                  <a:pt x="10930318" y="0"/>
                </a:lnTo>
                <a:lnTo>
                  <a:pt x="10927486" y="2844"/>
                </a:lnTo>
                <a:lnTo>
                  <a:pt x="10927486" y="9855"/>
                </a:lnTo>
                <a:lnTo>
                  <a:pt x="10930318" y="12700"/>
                </a:lnTo>
                <a:lnTo>
                  <a:pt x="10937354" y="12700"/>
                </a:lnTo>
                <a:lnTo>
                  <a:pt x="10940199" y="9855"/>
                </a:lnTo>
                <a:lnTo>
                  <a:pt x="10940199" y="2844"/>
                </a:lnTo>
                <a:lnTo>
                  <a:pt x="10937354" y="0"/>
                </a:lnTo>
                <a:close/>
              </a:path>
              <a:path w="14168119" h="12700">
                <a:moveTo>
                  <a:pt x="10911941" y="0"/>
                </a:moveTo>
                <a:lnTo>
                  <a:pt x="10904905" y="0"/>
                </a:lnTo>
                <a:lnTo>
                  <a:pt x="10902073" y="2844"/>
                </a:lnTo>
                <a:lnTo>
                  <a:pt x="10902073" y="9855"/>
                </a:lnTo>
                <a:lnTo>
                  <a:pt x="10904905" y="12700"/>
                </a:lnTo>
                <a:lnTo>
                  <a:pt x="10911941" y="12700"/>
                </a:lnTo>
                <a:lnTo>
                  <a:pt x="10914786" y="9855"/>
                </a:lnTo>
                <a:lnTo>
                  <a:pt x="10914786" y="2844"/>
                </a:lnTo>
                <a:lnTo>
                  <a:pt x="10911941" y="0"/>
                </a:lnTo>
                <a:close/>
              </a:path>
              <a:path w="14168119" h="12700">
                <a:moveTo>
                  <a:pt x="10886528" y="0"/>
                </a:moveTo>
                <a:lnTo>
                  <a:pt x="10879493" y="0"/>
                </a:lnTo>
                <a:lnTo>
                  <a:pt x="10876661" y="2844"/>
                </a:lnTo>
                <a:lnTo>
                  <a:pt x="10876661" y="9855"/>
                </a:lnTo>
                <a:lnTo>
                  <a:pt x="10879493" y="12700"/>
                </a:lnTo>
                <a:lnTo>
                  <a:pt x="10886528" y="12700"/>
                </a:lnTo>
                <a:lnTo>
                  <a:pt x="10889373" y="9855"/>
                </a:lnTo>
                <a:lnTo>
                  <a:pt x="10889373" y="2844"/>
                </a:lnTo>
                <a:lnTo>
                  <a:pt x="10886528" y="0"/>
                </a:lnTo>
                <a:close/>
              </a:path>
              <a:path w="14168119" h="12700">
                <a:moveTo>
                  <a:pt x="10861116" y="0"/>
                </a:moveTo>
                <a:lnTo>
                  <a:pt x="10854080" y="0"/>
                </a:lnTo>
                <a:lnTo>
                  <a:pt x="10851248" y="2844"/>
                </a:lnTo>
                <a:lnTo>
                  <a:pt x="10851248" y="9855"/>
                </a:lnTo>
                <a:lnTo>
                  <a:pt x="10854080" y="12700"/>
                </a:lnTo>
                <a:lnTo>
                  <a:pt x="10861116" y="12700"/>
                </a:lnTo>
                <a:lnTo>
                  <a:pt x="10863961" y="9855"/>
                </a:lnTo>
                <a:lnTo>
                  <a:pt x="10863961" y="2844"/>
                </a:lnTo>
                <a:lnTo>
                  <a:pt x="10861116" y="0"/>
                </a:lnTo>
                <a:close/>
              </a:path>
              <a:path w="14168119" h="12700">
                <a:moveTo>
                  <a:pt x="10835703" y="0"/>
                </a:moveTo>
                <a:lnTo>
                  <a:pt x="10828667" y="0"/>
                </a:lnTo>
                <a:lnTo>
                  <a:pt x="10825835" y="2844"/>
                </a:lnTo>
                <a:lnTo>
                  <a:pt x="10825835" y="9855"/>
                </a:lnTo>
                <a:lnTo>
                  <a:pt x="10828667" y="12700"/>
                </a:lnTo>
                <a:lnTo>
                  <a:pt x="10835703" y="12700"/>
                </a:lnTo>
                <a:lnTo>
                  <a:pt x="10838548" y="9855"/>
                </a:lnTo>
                <a:lnTo>
                  <a:pt x="10838548" y="2844"/>
                </a:lnTo>
                <a:lnTo>
                  <a:pt x="10835703" y="0"/>
                </a:lnTo>
                <a:close/>
              </a:path>
              <a:path w="14168119" h="12700">
                <a:moveTo>
                  <a:pt x="10810290" y="0"/>
                </a:moveTo>
                <a:lnTo>
                  <a:pt x="10803254" y="0"/>
                </a:lnTo>
                <a:lnTo>
                  <a:pt x="10800410" y="2844"/>
                </a:lnTo>
                <a:lnTo>
                  <a:pt x="10800410" y="9855"/>
                </a:lnTo>
                <a:lnTo>
                  <a:pt x="10803254" y="12700"/>
                </a:lnTo>
                <a:lnTo>
                  <a:pt x="10810290" y="12700"/>
                </a:lnTo>
                <a:lnTo>
                  <a:pt x="10813135" y="9855"/>
                </a:lnTo>
                <a:lnTo>
                  <a:pt x="10813135" y="2844"/>
                </a:lnTo>
                <a:lnTo>
                  <a:pt x="10810290" y="0"/>
                </a:lnTo>
                <a:close/>
              </a:path>
              <a:path w="14168119" h="12700">
                <a:moveTo>
                  <a:pt x="10784878" y="0"/>
                </a:moveTo>
                <a:lnTo>
                  <a:pt x="10777842" y="0"/>
                </a:lnTo>
                <a:lnTo>
                  <a:pt x="10774997" y="2844"/>
                </a:lnTo>
                <a:lnTo>
                  <a:pt x="10774997" y="9855"/>
                </a:lnTo>
                <a:lnTo>
                  <a:pt x="10777842" y="12700"/>
                </a:lnTo>
                <a:lnTo>
                  <a:pt x="10784878" y="12700"/>
                </a:lnTo>
                <a:lnTo>
                  <a:pt x="10787710" y="9855"/>
                </a:lnTo>
                <a:lnTo>
                  <a:pt x="10787710" y="2844"/>
                </a:lnTo>
                <a:lnTo>
                  <a:pt x="10784878" y="0"/>
                </a:lnTo>
                <a:close/>
              </a:path>
              <a:path w="14168119" h="12700">
                <a:moveTo>
                  <a:pt x="10759465" y="0"/>
                </a:moveTo>
                <a:lnTo>
                  <a:pt x="10752429" y="0"/>
                </a:lnTo>
                <a:lnTo>
                  <a:pt x="10749584" y="2844"/>
                </a:lnTo>
                <a:lnTo>
                  <a:pt x="10749584" y="9855"/>
                </a:lnTo>
                <a:lnTo>
                  <a:pt x="10752429" y="12700"/>
                </a:lnTo>
                <a:lnTo>
                  <a:pt x="10759465" y="12700"/>
                </a:lnTo>
                <a:lnTo>
                  <a:pt x="10762297" y="9855"/>
                </a:lnTo>
                <a:lnTo>
                  <a:pt x="10762297" y="2844"/>
                </a:lnTo>
                <a:lnTo>
                  <a:pt x="10759465" y="0"/>
                </a:lnTo>
                <a:close/>
              </a:path>
              <a:path w="14168119" h="12700">
                <a:moveTo>
                  <a:pt x="10734052" y="0"/>
                </a:moveTo>
                <a:lnTo>
                  <a:pt x="10727016" y="0"/>
                </a:lnTo>
                <a:lnTo>
                  <a:pt x="10724172" y="2844"/>
                </a:lnTo>
                <a:lnTo>
                  <a:pt x="10724172" y="9855"/>
                </a:lnTo>
                <a:lnTo>
                  <a:pt x="10727016" y="12700"/>
                </a:lnTo>
                <a:lnTo>
                  <a:pt x="10734052" y="12700"/>
                </a:lnTo>
                <a:lnTo>
                  <a:pt x="10736884" y="9855"/>
                </a:lnTo>
                <a:lnTo>
                  <a:pt x="10736884" y="2844"/>
                </a:lnTo>
                <a:lnTo>
                  <a:pt x="10734052" y="0"/>
                </a:lnTo>
                <a:close/>
              </a:path>
              <a:path w="14168119" h="12700">
                <a:moveTo>
                  <a:pt x="10708640" y="0"/>
                </a:moveTo>
                <a:lnTo>
                  <a:pt x="10701604" y="0"/>
                </a:lnTo>
                <a:lnTo>
                  <a:pt x="10698759" y="2844"/>
                </a:lnTo>
                <a:lnTo>
                  <a:pt x="10698759" y="9855"/>
                </a:lnTo>
                <a:lnTo>
                  <a:pt x="10701604" y="12700"/>
                </a:lnTo>
                <a:lnTo>
                  <a:pt x="10708640" y="12700"/>
                </a:lnTo>
                <a:lnTo>
                  <a:pt x="10711472" y="9855"/>
                </a:lnTo>
                <a:lnTo>
                  <a:pt x="10711472" y="2844"/>
                </a:lnTo>
                <a:lnTo>
                  <a:pt x="10708640" y="0"/>
                </a:lnTo>
                <a:close/>
              </a:path>
              <a:path w="14168119" h="12700">
                <a:moveTo>
                  <a:pt x="10683227" y="0"/>
                </a:moveTo>
                <a:lnTo>
                  <a:pt x="10676191" y="0"/>
                </a:lnTo>
                <a:lnTo>
                  <a:pt x="10673346" y="2844"/>
                </a:lnTo>
                <a:lnTo>
                  <a:pt x="10673346" y="9855"/>
                </a:lnTo>
                <a:lnTo>
                  <a:pt x="10676191" y="12700"/>
                </a:lnTo>
                <a:lnTo>
                  <a:pt x="10683227" y="12700"/>
                </a:lnTo>
                <a:lnTo>
                  <a:pt x="10686059" y="9855"/>
                </a:lnTo>
                <a:lnTo>
                  <a:pt x="10686059" y="2844"/>
                </a:lnTo>
                <a:lnTo>
                  <a:pt x="10683227" y="0"/>
                </a:lnTo>
                <a:close/>
              </a:path>
              <a:path w="14168119" h="12700">
                <a:moveTo>
                  <a:pt x="10657814" y="0"/>
                </a:moveTo>
                <a:lnTo>
                  <a:pt x="10650778" y="0"/>
                </a:lnTo>
                <a:lnTo>
                  <a:pt x="10647934" y="2844"/>
                </a:lnTo>
                <a:lnTo>
                  <a:pt x="10647934" y="9855"/>
                </a:lnTo>
                <a:lnTo>
                  <a:pt x="10650778" y="12700"/>
                </a:lnTo>
                <a:lnTo>
                  <a:pt x="10657814" y="12700"/>
                </a:lnTo>
                <a:lnTo>
                  <a:pt x="10660646" y="9855"/>
                </a:lnTo>
                <a:lnTo>
                  <a:pt x="10660646" y="2844"/>
                </a:lnTo>
                <a:lnTo>
                  <a:pt x="10657814" y="0"/>
                </a:lnTo>
                <a:close/>
              </a:path>
              <a:path w="14168119" h="12700">
                <a:moveTo>
                  <a:pt x="10632389" y="0"/>
                </a:moveTo>
                <a:lnTo>
                  <a:pt x="10625366" y="0"/>
                </a:lnTo>
                <a:lnTo>
                  <a:pt x="10622521" y="2844"/>
                </a:lnTo>
                <a:lnTo>
                  <a:pt x="10622521" y="9855"/>
                </a:lnTo>
                <a:lnTo>
                  <a:pt x="10625366" y="12700"/>
                </a:lnTo>
                <a:lnTo>
                  <a:pt x="10632389" y="12700"/>
                </a:lnTo>
                <a:lnTo>
                  <a:pt x="10635234" y="9855"/>
                </a:lnTo>
                <a:lnTo>
                  <a:pt x="10635234" y="2844"/>
                </a:lnTo>
                <a:lnTo>
                  <a:pt x="10632389" y="0"/>
                </a:lnTo>
                <a:close/>
              </a:path>
              <a:path w="14168119" h="12700">
                <a:moveTo>
                  <a:pt x="10606976" y="0"/>
                </a:moveTo>
                <a:lnTo>
                  <a:pt x="10599953" y="0"/>
                </a:lnTo>
                <a:lnTo>
                  <a:pt x="10597108" y="2844"/>
                </a:lnTo>
                <a:lnTo>
                  <a:pt x="10597108" y="9855"/>
                </a:lnTo>
                <a:lnTo>
                  <a:pt x="10599953" y="12700"/>
                </a:lnTo>
                <a:lnTo>
                  <a:pt x="10606976" y="12700"/>
                </a:lnTo>
                <a:lnTo>
                  <a:pt x="10609821" y="9855"/>
                </a:lnTo>
                <a:lnTo>
                  <a:pt x="10609821" y="2844"/>
                </a:lnTo>
                <a:lnTo>
                  <a:pt x="10606976" y="0"/>
                </a:lnTo>
                <a:close/>
              </a:path>
              <a:path w="14168119" h="12700">
                <a:moveTo>
                  <a:pt x="10581563" y="0"/>
                </a:moveTo>
                <a:lnTo>
                  <a:pt x="10574540" y="0"/>
                </a:lnTo>
                <a:lnTo>
                  <a:pt x="10571695" y="2844"/>
                </a:lnTo>
                <a:lnTo>
                  <a:pt x="10571695" y="9855"/>
                </a:lnTo>
                <a:lnTo>
                  <a:pt x="10574540" y="12700"/>
                </a:lnTo>
                <a:lnTo>
                  <a:pt x="10581563" y="12700"/>
                </a:lnTo>
                <a:lnTo>
                  <a:pt x="10584408" y="9855"/>
                </a:lnTo>
                <a:lnTo>
                  <a:pt x="10584408" y="2844"/>
                </a:lnTo>
                <a:lnTo>
                  <a:pt x="10581563" y="0"/>
                </a:lnTo>
                <a:close/>
              </a:path>
              <a:path w="14168119" h="12700">
                <a:moveTo>
                  <a:pt x="10556151" y="0"/>
                </a:moveTo>
                <a:lnTo>
                  <a:pt x="10549127" y="0"/>
                </a:lnTo>
                <a:lnTo>
                  <a:pt x="10546283" y="2844"/>
                </a:lnTo>
                <a:lnTo>
                  <a:pt x="10546283" y="9855"/>
                </a:lnTo>
                <a:lnTo>
                  <a:pt x="10549127" y="12700"/>
                </a:lnTo>
                <a:lnTo>
                  <a:pt x="10556151" y="12700"/>
                </a:lnTo>
                <a:lnTo>
                  <a:pt x="10558995" y="9855"/>
                </a:lnTo>
                <a:lnTo>
                  <a:pt x="10558995" y="2844"/>
                </a:lnTo>
                <a:lnTo>
                  <a:pt x="10556151" y="0"/>
                </a:lnTo>
                <a:close/>
              </a:path>
              <a:path w="14168119" h="12700">
                <a:moveTo>
                  <a:pt x="10530738" y="0"/>
                </a:moveTo>
                <a:lnTo>
                  <a:pt x="10523715" y="0"/>
                </a:lnTo>
                <a:lnTo>
                  <a:pt x="10520870" y="2844"/>
                </a:lnTo>
                <a:lnTo>
                  <a:pt x="10520870" y="9855"/>
                </a:lnTo>
                <a:lnTo>
                  <a:pt x="10523715" y="12700"/>
                </a:lnTo>
                <a:lnTo>
                  <a:pt x="10530738" y="12700"/>
                </a:lnTo>
                <a:lnTo>
                  <a:pt x="10533583" y="9855"/>
                </a:lnTo>
                <a:lnTo>
                  <a:pt x="10533583" y="2844"/>
                </a:lnTo>
                <a:lnTo>
                  <a:pt x="10530738" y="0"/>
                </a:lnTo>
                <a:close/>
              </a:path>
              <a:path w="14168119" h="12700">
                <a:moveTo>
                  <a:pt x="10505325" y="0"/>
                </a:moveTo>
                <a:lnTo>
                  <a:pt x="10498302" y="0"/>
                </a:lnTo>
                <a:lnTo>
                  <a:pt x="10495457" y="2844"/>
                </a:lnTo>
                <a:lnTo>
                  <a:pt x="10495457" y="9855"/>
                </a:lnTo>
                <a:lnTo>
                  <a:pt x="10498302" y="12700"/>
                </a:lnTo>
                <a:lnTo>
                  <a:pt x="10505325" y="12700"/>
                </a:lnTo>
                <a:lnTo>
                  <a:pt x="10508170" y="9855"/>
                </a:lnTo>
                <a:lnTo>
                  <a:pt x="10508170" y="2844"/>
                </a:lnTo>
                <a:lnTo>
                  <a:pt x="10505325" y="0"/>
                </a:lnTo>
                <a:close/>
              </a:path>
              <a:path w="14168119" h="12700">
                <a:moveTo>
                  <a:pt x="10479913" y="0"/>
                </a:moveTo>
                <a:lnTo>
                  <a:pt x="10472889" y="0"/>
                </a:lnTo>
                <a:lnTo>
                  <a:pt x="10470045" y="2844"/>
                </a:lnTo>
                <a:lnTo>
                  <a:pt x="10470045" y="9855"/>
                </a:lnTo>
                <a:lnTo>
                  <a:pt x="10472889" y="12700"/>
                </a:lnTo>
                <a:lnTo>
                  <a:pt x="10479913" y="12700"/>
                </a:lnTo>
                <a:lnTo>
                  <a:pt x="10482757" y="9855"/>
                </a:lnTo>
                <a:lnTo>
                  <a:pt x="10482757" y="2844"/>
                </a:lnTo>
                <a:lnTo>
                  <a:pt x="10479913" y="0"/>
                </a:lnTo>
                <a:close/>
              </a:path>
              <a:path w="14168119" h="12700">
                <a:moveTo>
                  <a:pt x="10454500" y="0"/>
                </a:moveTo>
                <a:lnTo>
                  <a:pt x="10447477" y="0"/>
                </a:lnTo>
                <a:lnTo>
                  <a:pt x="10444632" y="2844"/>
                </a:lnTo>
                <a:lnTo>
                  <a:pt x="10444632" y="9855"/>
                </a:lnTo>
                <a:lnTo>
                  <a:pt x="10447477" y="12700"/>
                </a:lnTo>
                <a:lnTo>
                  <a:pt x="10454500" y="12700"/>
                </a:lnTo>
                <a:lnTo>
                  <a:pt x="10457345" y="9855"/>
                </a:lnTo>
                <a:lnTo>
                  <a:pt x="10457345" y="2844"/>
                </a:lnTo>
                <a:lnTo>
                  <a:pt x="10454500" y="0"/>
                </a:lnTo>
                <a:close/>
              </a:path>
              <a:path w="14168119" h="12700">
                <a:moveTo>
                  <a:pt x="10429087" y="0"/>
                </a:moveTo>
                <a:lnTo>
                  <a:pt x="10422064" y="0"/>
                </a:lnTo>
                <a:lnTo>
                  <a:pt x="10419219" y="2844"/>
                </a:lnTo>
                <a:lnTo>
                  <a:pt x="10419219" y="9855"/>
                </a:lnTo>
                <a:lnTo>
                  <a:pt x="10422064" y="12700"/>
                </a:lnTo>
                <a:lnTo>
                  <a:pt x="10429087" y="12700"/>
                </a:lnTo>
                <a:lnTo>
                  <a:pt x="10431932" y="9855"/>
                </a:lnTo>
                <a:lnTo>
                  <a:pt x="10431932" y="2844"/>
                </a:lnTo>
                <a:lnTo>
                  <a:pt x="10429087" y="0"/>
                </a:lnTo>
                <a:close/>
              </a:path>
              <a:path w="14168119" h="12700">
                <a:moveTo>
                  <a:pt x="10403674" y="0"/>
                </a:moveTo>
                <a:lnTo>
                  <a:pt x="10396651" y="0"/>
                </a:lnTo>
                <a:lnTo>
                  <a:pt x="10393807" y="2844"/>
                </a:lnTo>
                <a:lnTo>
                  <a:pt x="10393807" y="9855"/>
                </a:lnTo>
                <a:lnTo>
                  <a:pt x="10396651" y="12700"/>
                </a:lnTo>
                <a:lnTo>
                  <a:pt x="10403674" y="12700"/>
                </a:lnTo>
                <a:lnTo>
                  <a:pt x="10406519" y="9855"/>
                </a:lnTo>
                <a:lnTo>
                  <a:pt x="10406519" y="2844"/>
                </a:lnTo>
                <a:lnTo>
                  <a:pt x="10403674" y="0"/>
                </a:lnTo>
                <a:close/>
              </a:path>
              <a:path w="14168119" h="12700">
                <a:moveTo>
                  <a:pt x="10378262" y="0"/>
                </a:moveTo>
                <a:lnTo>
                  <a:pt x="10371239" y="0"/>
                </a:lnTo>
                <a:lnTo>
                  <a:pt x="10368394" y="2844"/>
                </a:lnTo>
                <a:lnTo>
                  <a:pt x="10368394" y="9855"/>
                </a:lnTo>
                <a:lnTo>
                  <a:pt x="10371239" y="12700"/>
                </a:lnTo>
                <a:lnTo>
                  <a:pt x="10378262" y="12700"/>
                </a:lnTo>
                <a:lnTo>
                  <a:pt x="10381107" y="9855"/>
                </a:lnTo>
                <a:lnTo>
                  <a:pt x="10381107" y="2844"/>
                </a:lnTo>
                <a:lnTo>
                  <a:pt x="10378262" y="0"/>
                </a:lnTo>
                <a:close/>
              </a:path>
              <a:path w="14168119" h="12700">
                <a:moveTo>
                  <a:pt x="10352849" y="0"/>
                </a:moveTo>
                <a:lnTo>
                  <a:pt x="10345826" y="0"/>
                </a:lnTo>
                <a:lnTo>
                  <a:pt x="10342981" y="2844"/>
                </a:lnTo>
                <a:lnTo>
                  <a:pt x="10342981" y="9855"/>
                </a:lnTo>
                <a:lnTo>
                  <a:pt x="10345826" y="12700"/>
                </a:lnTo>
                <a:lnTo>
                  <a:pt x="10352849" y="12700"/>
                </a:lnTo>
                <a:lnTo>
                  <a:pt x="10355694" y="9855"/>
                </a:lnTo>
                <a:lnTo>
                  <a:pt x="10355694" y="2844"/>
                </a:lnTo>
                <a:lnTo>
                  <a:pt x="10352849" y="0"/>
                </a:lnTo>
                <a:close/>
              </a:path>
              <a:path w="14168119" h="12700">
                <a:moveTo>
                  <a:pt x="10327436" y="0"/>
                </a:moveTo>
                <a:lnTo>
                  <a:pt x="10320413" y="0"/>
                </a:lnTo>
                <a:lnTo>
                  <a:pt x="10317568" y="2844"/>
                </a:lnTo>
                <a:lnTo>
                  <a:pt x="10317568" y="9855"/>
                </a:lnTo>
                <a:lnTo>
                  <a:pt x="10320413" y="12700"/>
                </a:lnTo>
                <a:lnTo>
                  <a:pt x="10327436" y="12700"/>
                </a:lnTo>
                <a:lnTo>
                  <a:pt x="10330281" y="9855"/>
                </a:lnTo>
                <a:lnTo>
                  <a:pt x="10330281" y="2844"/>
                </a:lnTo>
                <a:lnTo>
                  <a:pt x="10327436" y="0"/>
                </a:lnTo>
                <a:close/>
              </a:path>
              <a:path w="14168119" h="12700">
                <a:moveTo>
                  <a:pt x="10302024" y="0"/>
                </a:moveTo>
                <a:lnTo>
                  <a:pt x="10295000" y="0"/>
                </a:lnTo>
                <a:lnTo>
                  <a:pt x="10292156" y="2844"/>
                </a:lnTo>
                <a:lnTo>
                  <a:pt x="10292156" y="9855"/>
                </a:lnTo>
                <a:lnTo>
                  <a:pt x="10295000" y="12700"/>
                </a:lnTo>
                <a:lnTo>
                  <a:pt x="10302024" y="12700"/>
                </a:lnTo>
                <a:lnTo>
                  <a:pt x="10304868" y="9855"/>
                </a:lnTo>
                <a:lnTo>
                  <a:pt x="10304868" y="2844"/>
                </a:lnTo>
                <a:lnTo>
                  <a:pt x="10302024" y="0"/>
                </a:lnTo>
                <a:close/>
              </a:path>
              <a:path w="14168119" h="12700">
                <a:moveTo>
                  <a:pt x="10276611" y="0"/>
                </a:moveTo>
                <a:lnTo>
                  <a:pt x="10269588" y="0"/>
                </a:lnTo>
                <a:lnTo>
                  <a:pt x="10266743" y="2844"/>
                </a:lnTo>
                <a:lnTo>
                  <a:pt x="10266743" y="9855"/>
                </a:lnTo>
                <a:lnTo>
                  <a:pt x="10269588" y="12700"/>
                </a:lnTo>
                <a:lnTo>
                  <a:pt x="10276611" y="12700"/>
                </a:lnTo>
                <a:lnTo>
                  <a:pt x="10279456" y="9855"/>
                </a:lnTo>
                <a:lnTo>
                  <a:pt x="10279456" y="2844"/>
                </a:lnTo>
                <a:lnTo>
                  <a:pt x="10276611" y="0"/>
                </a:lnTo>
                <a:close/>
              </a:path>
              <a:path w="14168119" h="12700">
                <a:moveTo>
                  <a:pt x="10251198" y="0"/>
                </a:moveTo>
                <a:lnTo>
                  <a:pt x="10244175" y="0"/>
                </a:lnTo>
                <a:lnTo>
                  <a:pt x="10241330" y="2844"/>
                </a:lnTo>
                <a:lnTo>
                  <a:pt x="10241330" y="9855"/>
                </a:lnTo>
                <a:lnTo>
                  <a:pt x="10244175" y="12700"/>
                </a:lnTo>
                <a:lnTo>
                  <a:pt x="10251198" y="12700"/>
                </a:lnTo>
                <a:lnTo>
                  <a:pt x="10254043" y="9855"/>
                </a:lnTo>
                <a:lnTo>
                  <a:pt x="10254043" y="2844"/>
                </a:lnTo>
                <a:lnTo>
                  <a:pt x="10251198" y="0"/>
                </a:lnTo>
                <a:close/>
              </a:path>
              <a:path w="14168119" h="12700">
                <a:moveTo>
                  <a:pt x="10225786" y="0"/>
                </a:moveTo>
                <a:lnTo>
                  <a:pt x="10218762" y="0"/>
                </a:lnTo>
                <a:lnTo>
                  <a:pt x="10215918" y="2844"/>
                </a:lnTo>
                <a:lnTo>
                  <a:pt x="10215918" y="9855"/>
                </a:lnTo>
                <a:lnTo>
                  <a:pt x="10218762" y="12700"/>
                </a:lnTo>
                <a:lnTo>
                  <a:pt x="10225786" y="12700"/>
                </a:lnTo>
                <a:lnTo>
                  <a:pt x="10228630" y="9855"/>
                </a:lnTo>
                <a:lnTo>
                  <a:pt x="10228630" y="2844"/>
                </a:lnTo>
                <a:lnTo>
                  <a:pt x="10225786" y="0"/>
                </a:lnTo>
                <a:close/>
              </a:path>
              <a:path w="14168119" h="12700">
                <a:moveTo>
                  <a:pt x="10200373" y="0"/>
                </a:moveTo>
                <a:lnTo>
                  <a:pt x="10193350" y="0"/>
                </a:lnTo>
                <a:lnTo>
                  <a:pt x="10190505" y="2844"/>
                </a:lnTo>
                <a:lnTo>
                  <a:pt x="10190505" y="9855"/>
                </a:lnTo>
                <a:lnTo>
                  <a:pt x="10193350" y="12700"/>
                </a:lnTo>
                <a:lnTo>
                  <a:pt x="10200373" y="12700"/>
                </a:lnTo>
                <a:lnTo>
                  <a:pt x="10203218" y="9855"/>
                </a:lnTo>
                <a:lnTo>
                  <a:pt x="10203218" y="2844"/>
                </a:lnTo>
                <a:lnTo>
                  <a:pt x="10200373" y="0"/>
                </a:lnTo>
                <a:close/>
              </a:path>
              <a:path w="14168119" h="12700">
                <a:moveTo>
                  <a:pt x="10174960" y="0"/>
                </a:moveTo>
                <a:lnTo>
                  <a:pt x="10167937" y="0"/>
                </a:lnTo>
                <a:lnTo>
                  <a:pt x="10165092" y="2844"/>
                </a:lnTo>
                <a:lnTo>
                  <a:pt x="10165092" y="9855"/>
                </a:lnTo>
                <a:lnTo>
                  <a:pt x="10167937" y="12700"/>
                </a:lnTo>
                <a:lnTo>
                  <a:pt x="10174960" y="12700"/>
                </a:lnTo>
                <a:lnTo>
                  <a:pt x="10177805" y="9855"/>
                </a:lnTo>
                <a:lnTo>
                  <a:pt x="10177805" y="2844"/>
                </a:lnTo>
                <a:lnTo>
                  <a:pt x="10174960" y="0"/>
                </a:lnTo>
                <a:close/>
              </a:path>
              <a:path w="14168119" h="12700">
                <a:moveTo>
                  <a:pt x="10149547" y="0"/>
                </a:moveTo>
                <a:lnTo>
                  <a:pt x="10142524" y="0"/>
                </a:lnTo>
                <a:lnTo>
                  <a:pt x="10139679" y="2844"/>
                </a:lnTo>
                <a:lnTo>
                  <a:pt x="10139679" y="9855"/>
                </a:lnTo>
                <a:lnTo>
                  <a:pt x="10142524" y="12700"/>
                </a:lnTo>
                <a:lnTo>
                  <a:pt x="10149547" y="12700"/>
                </a:lnTo>
                <a:lnTo>
                  <a:pt x="10152392" y="9855"/>
                </a:lnTo>
                <a:lnTo>
                  <a:pt x="10152392" y="2844"/>
                </a:lnTo>
                <a:lnTo>
                  <a:pt x="10149547" y="0"/>
                </a:lnTo>
                <a:close/>
              </a:path>
              <a:path w="14168119" h="12700">
                <a:moveTo>
                  <a:pt x="10124135" y="0"/>
                </a:moveTo>
                <a:lnTo>
                  <a:pt x="10117112" y="0"/>
                </a:lnTo>
                <a:lnTo>
                  <a:pt x="10114267" y="2844"/>
                </a:lnTo>
                <a:lnTo>
                  <a:pt x="10114267" y="9855"/>
                </a:lnTo>
                <a:lnTo>
                  <a:pt x="10117112" y="12700"/>
                </a:lnTo>
                <a:lnTo>
                  <a:pt x="10124135" y="12700"/>
                </a:lnTo>
                <a:lnTo>
                  <a:pt x="10126979" y="9855"/>
                </a:lnTo>
                <a:lnTo>
                  <a:pt x="10126979" y="2844"/>
                </a:lnTo>
                <a:lnTo>
                  <a:pt x="10124135" y="0"/>
                </a:lnTo>
                <a:close/>
              </a:path>
              <a:path w="14168119" h="12700">
                <a:moveTo>
                  <a:pt x="10098722" y="0"/>
                </a:moveTo>
                <a:lnTo>
                  <a:pt x="10091699" y="0"/>
                </a:lnTo>
                <a:lnTo>
                  <a:pt x="10088854" y="2844"/>
                </a:lnTo>
                <a:lnTo>
                  <a:pt x="10088854" y="9855"/>
                </a:lnTo>
                <a:lnTo>
                  <a:pt x="10091699" y="12700"/>
                </a:lnTo>
                <a:lnTo>
                  <a:pt x="10098722" y="12700"/>
                </a:lnTo>
                <a:lnTo>
                  <a:pt x="10101567" y="9855"/>
                </a:lnTo>
                <a:lnTo>
                  <a:pt x="10101567" y="2844"/>
                </a:lnTo>
                <a:lnTo>
                  <a:pt x="10098722" y="0"/>
                </a:lnTo>
                <a:close/>
              </a:path>
              <a:path w="14168119" h="12700">
                <a:moveTo>
                  <a:pt x="10073309" y="0"/>
                </a:moveTo>
                <a:lnTo>
                  <a:pt x="10066286" y="0"/>
                </a:lnTo>
                <a:lnTo>
                  <a:pt x="10063441" y="2844"/>
                </a:lnTo>
                <a:lnTo>
                  <a:pt x="10063441" y="9855"/>
                </a:lnTo>
                <a:lnTo>
                  <a:pt x="10066286" y="12700"/>
                </a:lnTo>
                <a:lnTo>
                  <a:pt x="10073309" y="12700"/>
                </a:lnTo>
                <a:lnTo>
                  <a:pt x="10076154" y="9855"/>
                </a:lnTo>
                <a:lnTo>
                  <a:pt x="10076154" y="2844"/>
                </a:lnTo>
                <a:lnTo>
                  <a:pt x="10073309" y="0"/>
                </a:lnTo>
                <a:close/>
              </a:path>
              <a:path w="14168119" h="12700">
                <a:moveTo>
                  <a:pt x="10047897" y="0"/>
                </a:moveTo>
                <a:lnTo>
                  <a:pt x="10040873" y="0"/>
                </a:lnTo>
                <a:lnTo>
                  <a:pt x="10038029" y="2844"/>
                </a:lnTo>
                <a:lnTo>
                  <a:pt x="10038029" y="9855"/>
                </a:lnTo>
                <a:lnTo>
                  <a:pt x="10040873" y="12700"/>
                </a:lnTo>
                <a:lnTo>
                  <a:pt x="10047897" y="12700"/>
                </a:lnTo>
                <a:lnTo>
                  <a:pt x="10050741" y="9855"/>
                </a:lnTo>
                <a:lnTo>
                  <a:pt x="10050741" y="2844"/>
                </a:lnTo>
                <a:lnTo>
                  <a:pt x="10047897" y="0"/>
                </a:lnTo>
                <a:close/>
              </a:path>
              <a:path w="14168119" h="12700">
                <a:moveTo>
                  <a:pt x="10022484" y="0"/>
                </a:moveTo>
                <a:lnTo>
                  <a:pt x="10015461" y="0"/>
                </a:lnTo>
                <a:lnTo>
                  <a:pt x="10012616" y="2844"/>
                </a:lnTo>
                <a:lnTo>
                  <a:pt x="10012616" y="9855"/>
                </a:lnTo>
                <a:lnTo>
                  <a:pt x="10015461" y="12700"/>
                </a:lnTo>
                <a:lnTo>
                  <a:pt x="10022484" y="12700"/>
                </a:lnTo>
                <a:lnTo>
                  <a:pt x="10025329" y="9855"/>
                </a:lnTo>
                <a:lnTo>
                  <a:pt x="10025329" y="2844"/>
                </a:lnTo>
                <a:lnTo>
                  <a:pt x="10022484" y="0"/>
                </a:lnTo>
                <a:close/>
              </a:path>
              <a:path w="14168119" h="12700">
                <a:moveTo>
                  <a:pt x="9997071" y="0"/>
                </a:moveTo>
                <a:lnTo>
                  <a:pt x="9990048" y="0"/>
                </a:lnTo>
                <a:lnTo>
                  <a:pt x="9987203" y="2844"/>
                </a:lnTo>
                <a:lnTo>
                  <a:pt x="9987203" y="9855"/>
                </a:lnTo>
                <a:lnTo>
                  <a:pt x="9990048" y="12700"/>
                </a:lnTo>
                <a:lnTo>
                  <a:pt x="9997071" y="12700"/>
                </a:lnTo>
                <a:lnTo>
                  <a:pt x="9999916" y="9855"/>
                </a:lnTo>
                <a:lnTo>
                  <a:pt x="9999916" y="2844"/>
                </a:lnTo>
                <a:lnTo>
                  <a:pt x="9997071" y="0"/>
                </a:lnTo>
                <a:close/>
              </a:path>
              <a:path w="14168119" h="12700">
                <a:moveTo>
                  <a:pt x="9971659" y="0"/>
                </a:moveTo>
                <a:lnTo>
                  <a:pt x="9964635" y="0"/>
                </a:lnTo>
                <a:lnTo>
                  <a:pt x="9961791" y="2844"/>
                </a:lnTo>
                <a:lnTo>
                  <a:pt x="9961791" y="9855"/>
                </a:lnTo>
                <a:lnTo>
                  <a:pt x="9964635" y="12700"/>
                </a:lnTo>
                <a:lnTo>
                  <a:pt x="9971659" y="12700"/>
                </a:lnTo>
                <a:lnTo>
                  <a:pt x="9974503" y="9855"/>
                </a:lnTo>
                <a:lnTo>
                  <a:pt x="9974503" y="2844"/>
                </a:lnTo>
                <a:lnTo>
                  <a:pt x="9971659" y="0"/>
                </a:lnTo>
                <a:close/>
              </a:path>
              <a:path w="14168119" h="12700">
                <a:moveTo>
                  <a:pt x="9946246" y="0"/>
                </a:moveTo>
                <a:lnTo>
                  <a:pt x="9939223" y="0"/>
                </a:lnTo>
                <a:lnTo>
                  <a:pt x="9936378" y="2844"/>
                </a:lnTo>
                <a:lnTo>
                  <a:pt x="9936378" y="9855"/>
                </a:lnTo>
                <a:lnTo>
                  <a:pt x="9939223" y="12700"/>
                </a:lnTo>
                <a:lnTo>
                  <a:pt x="9946246" y="12700"/>
                </a:lnTo>
                <a:lnTo>
                  <a:pt x="9949091" y="9855"/>
                </a:lnTo>
                <a:lnTo>
                  <a:pt x="9949091" y="2844"/>
                </a:lnTo>
                <a:lnTo>
                  <a:pt x="9946246" y="0"/>
                </a:lnTo>
                <a:close/>
              </a:path>
              <a:path w="14168119" h="12700">
                <a:moveTo>
                  <a:pt x="9920833" y="0"/>
                </a:moveTo>
                <a:lnTo>
                  <a:pt x="9913810" y="0"/>
                </a:lnTo>
                <a:lnTo>
                  <a:pt x="9910965" y="2844"/>
                </a:lnTo>
                <a:lnTo>
                  <a:pt x="9910965" y="9855"/>
                </a:lnTo>
                <a:lnTo>
                  <a:pt x="9913810" y="12700"/>
                </a:lnTo>
                <a:lnTo>
                  <a:pt x="9920833" y="12700"/>
                </a:lnTo>
                <a:lnTo>
                  <a:pt x="9923678" y="9855"/>
                </a:lnTo>
                <a:lnTo>
                  <a:pt x="9923678" y="2844"/>
                </a:lnTo>
                <a:lnTo>
                  <a:pt x="9920833" y="0"/>
                </a:lnTo>
                <a:close/>
              </a:path>
              <a:path w="14168119" h="12700">
                <a:moveTo>
                  <a:pt x="9895420" y="0"/>
                </a:moveTo>
                <a:lnTo>
                  <a:pt x="9888397" y="0"/>
                </a:lnTo>
                <a:lnTo>
                  <a:pt x="9885552" y="2844"/>
                </a:lnTo>
                <a:lnTo>
                  <a:pt x="9885552" y="9855"/>
                </a:lnTo>
                <a:lnTo>
                  <a:pt x="9888397" y="12700"/>
                </a:lnTo>
                <a:lnTo>
                  <a:pt x="9895420" y="12700"/>
                </a:lnTo>
                <a:lnTo>
                  <a:pt x="9898265" y="9855"/>
                </a:lnTo>
                <a:lnTo>
                  <a:pt x="9898265" y="2844"/>
                </a:lnTo>
                <a:lnTo>
                  <a:pt x="9895420" y="0"/>
                </a:lnTo>
                <a:close/>
              </a:path>
              <a:path w="14168119" h="12700">
                <a:moveTo>
                  <a:pt x="9870008" y="0"/>
                </a:moveTo>
                <a:lnTo>
                  <a:pt x="9862972" y="0"/>
                </a:lnTo>
                <a:lnTo>
                  <a:pt x="9860140" y="2844"/>
                </a:lnTo>
                <a:lnTo>
                  <a:pt x="9860140" y="9855"/>
                </a:lnTo>
                <a:lnTo>
                  <a:pt x="9862972" y="12700"/>
                </a:lnTo>
                <a:lnTo>
                  <a:pt x="9870008" y="12700"/>
                </a:lnTo>
                <a:lnTo>
                  <a:pt x="9872852" y="9855"/>
                </a:lnTo>
                <a:lnTo>
                  <a:pt x="9872852" y="2844"/>
                </a:lnTo>
                <a:lnTo>
                  <a:pt x="9870008" y="0"/>
                </a:lnTo>
                <a:close/>
              </a:path>
              <a:path w="14168119" h="12700">
                <a:moveTo>
                  <a:pt x="9844595" y="0"/>
                </a:moveTo>
                <a:lnTo>
                  <a:pt x="9837559" y="0"/>
                </a:lnTo>
                <a:lnTo>
                  <a:pt x="9834727" y="2844"/>
                </a:lnTo>
                <a:lnTo>
                  <a:pt x="9834727" y="9855"/>
                </a:lnTo>
                <a:lnTo>
                  <a:pt x="9837559" y="12700"/>
                </a:lnTo>
                <a:lnTo>
                  <a:pt x="9844595" y="12700"/>
                </a:lnTo>
                <a:lnTo>
                  <a:pt x="9847440" y="9855"/>
                </a:lnTo>
                <a:lnTo>
                  <a:pt x="9847440" y="2844"/>
                </a:lnTo>
                <a:lnTo>
                  <a:pt x="9844595" y="0"/>
                </a:lnTo>
                <a:close/>
              </a:path>
              <a:path w="14168119" h="12700">
                <a:moveTo>
                  <a:pt x="9819182" y="0"/>
                </a:moveTo>
                <a:lnTo>
                  <a:pt x="9812146" y="0"/>
                </a:lnTo>
                <a:lnTo>
                  <a:pt x="9809314" y="2844"/>
                </a:lnTo>
                <a:lnTo>
                  <a:pt x="9809314" y="9855"/>
                </a:lnTo>
                <a:lnTo>
                  <a:pt x="9812146" y="12700"/>
                </a:lnTo>
                <a:lnTo>
                  <a:pt x="9819182" y="12700"/>
                </a:lnTo>
                <a:lnTo>
                  <a:pt x="9822027" y="9855"/>
                </a:lnTo>
                <a:lnTo>
                  <a:pt x="9822027" y="2844"/>
                </a:lnTo>
                <a:lnTo>
                  <a:pt x="9819182" y="0"/>
                </a:lnTo>
                <a:close/>
              </a:path>
              <a:path w="14168119" h="12700">
                <a:moveTo>
                  <a:pt x="9793770" y="0"/>
                </a:moveTo>
                <a:lnTo>
                  <a:pt x="9786734" y="0"/>
                </a:lnTo>
                <a:lnTo>
                  <a:pt x="9783902" y="2844"/>
                </a:lnTo>
                <a:lnTo>
                  <a:pt x="9783902" y="9855"/>
                </a:lnTo>
                <a:lnTo>
                  <a:pt x="9786734" y="12700"/>
                </a:lnTo>
                <a:lnTo>
                  <a:pt x="9793770" y="12700"/>
                </a:lnTo>
                <a:lnTo>
                  <a:pt x="9796614" y="9855"/>
                </a:lnTo>
                <a:lnTo>
                  <a:pt x="9796614" y="2844"/>
                </a:lnTo>
                <a:lnTo>
                  <a:pt x="9793770" y="0"/>
                </a:lnTo>
                <a:close/>
              </a:path>
              <a:path w="14168119" h="12700">
                <a:moveTo>
                  <a:pt x="9768357" y="0"/>
                </a:moveTo>
                <a:lnTo>
                  <a:pt x="9761321" y="0"/>
                </a:lnTo>
                <a:lnTo>
                  <a:pt x="9758489" y="2844"/>
                </a:lnTo>
                <a:lnTo>
                  <a:pt x="9758489" y="9855"/>
                </a:lnTo>
                <a:lnTo>
                  <a:pt x="9761321" y="12700"/>
                </a:lnTo>
                <a:lnTo>
                  <a:pt x="9768357" y="12700"/>
                </a:lnTo>
                <a:lnTo>
                  <a:pt x="9771202" y="9855"/>
                </a:lnTo>
                <a:lnTo>
                  <a:pt x="9771202" y="2844"/>
                </a:lnTo>
                <a:lnTo>
                  <a:pt x="9768357" y="0"/>
                </a:lnTo>
                <a:close/>
              </a:path>
              <a:path w="14168119" h="12700">
                <a:moveTo>
                  <a:pt x="9742944" y="0"/>
                </a:moveTo>
                <a:lnTo>
                  <a:pt x="9735908" y="0"/>
                </a:lnTo>
                <a:lnTo>
                  <a:pt x="9733076" y="2844"/>
                </a:lnTo>
                <a:lnTo>
                  <a:pt x="9733076" y="9855"/>
                </a:lnTo>
                <a:lnTo>
                  <a:pt x="9735908" y="12700"/>
                </a:lnTo>
                <a:lnTo>
                  <a:pt x="9742944" y="12700"/>
                </a:lnTo>
                <a:lnTo>
                  <a:pt x="9745789" y="9855"/>
                </a:lnTo>
                <a:lnTo>
                  <a:pt x="9745789" y="2844"/>
                </a:lnTo>
                <a:lnTo>
                  <a:pt x="9742944" y="0"/>
                </a:lnTo>
                <a:close/>
              </a:path>
              <a:path w="14168119" h="12700">
                <a:moveTo>
                  <a:pt x="9717532" y="0"/>
                </a:moveTo>
                <a:lnTo>
                  <a:pt x="9710496" y="0"/>
                </a:lnTo>
                <a:lnTo>
                  <a:pt x="9707651" y="2844"/>
                </a:lnTo>
                <a:lnTo>
                  <a:pt x="9707651" y="9855"/>
                </a:lnTo>
                <a:lnTo>
                  <a:pt x="9710496" y="12700"/>
                </a:lnTo>
                <a:lnTo>
                  <a:pt x="9717532" y="12700"/>
                </a:lnTo>
                <a:lnTo>
                  <a:pt x="9720376" y="9855"/>
                </a:lnTo>
                <a:lnTo>
                  <a:pt x="9720376" y="2844"/>
                </a:lnTo>
                <a:lnTo>
                  <a:pt x="9717532" y="0"/>
                </a:lnTo>
                <a:close/>
              </a:path>
              <a:path w="14168119" h="12700">
                <a:moveTo>
                  <a:pt x="9692119" y="0"/>
                </a:moveTo>
                <a:lnTo>
                  <a:pt x="9685083" y="0"/>
                </a:lnTo>
                <a:lnTo>
                  <a:pt x="9682238" y="2844"/>
                </a:lnTo>
                <a:lnTo>
                  <a:pt x="9682238" y="9855"/>
                </a:lnTo>
                <a:lnTo>
                  <a:pt x="9685083" y="12700"/>
                </a:lnTo>
                <a:lnTo>
                  <a:pt x="9692119" y="12700"/>
                </a:lnTo>
                <a:lnTo>
                  <a:pt x="9694951" y="9855"/>
                </a:lnTo>
                <a:lnTo>
                  <a:pt x="9694951" y="2844"/>
                </a:lnTo>
                <a:lnTo>
                  <a:pt x="9692119" y="0"/>
                </a:lnTo>
                <a:close/>
              </a:path>
              <a:path w="14168119" h="12700">
                <a:moveTo>
                  <a:pt x="9666706" y="0"/>
                </a:moveTo>
                <a:lnTo>
                  <a:pt x="9659670" y="0"/>
                </a:lnTo>
                <a:lnTo>
                  <a:pt x="9656825" y="2844"/>
                </a:lnTo>
                <a:lnTo>
                  <a:pt x="9656825" y="9855"/>
                </a:lnTo>
                <a:lnTo>
                  <a:pt x="9659670" y="12700"/>
                </a:lnTo>
                <a:lnTo>
                  <a:pt x="9666706" y="12700"/>
                </a:lnTo>
                <a:lnTo>
                  <a:pt x="9669538" y="9855"/>
                </a:lnTo>
                <a:lnTo>
                  <a:pt x="9669538" y="2844"/>
                </a:lnTo>
                <a:lnTo>
                  <a:pt x="9666706" y="0"/>
                </a:lnTo>
                <a:close/>
              </a:path>
              <a:path w="14168119" h="12700">
                <a:moveTo>
                  <a:pt x="9641293" y="0"/>
                </a:moveTo>
                <a:lnTo>
                  <a:pt x="9634258" y="0"/>
                </a:lnTo>
                <a:lnTo>
                  <a:pt x="9631413" y="2844"/>
                </a:lnTo>
                <a:lnTo>
                  <a:pt x="9631413" y="9855"/>
                </a:lnTo>
                <a:lnTo>
                  <a:pt x="9634258" y="12700"/>
                </a:lnTo>
                <a:lnTo>
                  <a:pt x="9641293" y="12700"/>
                </a:lnTo>
                <a:lnTo>
                  <a:pt x="9644125" y="9855"/>
                </a:lnTo>
                <a:lnTo>
                  <a:pt x="9644125" y="2844"/>
                </a:lnTo>
                <a:lnTo>
                  <a:pt x="9641293" y="0"/>
                </a:lnTo>
                <a:close/>
              </a:path>
              <a:path w="14168119" h="12700">
                <a:moveTo>
                  <a:pt x="9615881" y="0"/>
                </a:moveTo>
                <a:lnTo>
                  <a:pt x="9608845" y="0"/>
                </a:lnTo>
                <a:lnTo>
                  <a:pt x="9606000" y="2844"/>
                </a:lnTo>
                <a:lnTo>
                  <a:pt x="9606000" y="9855"/>
                </a:lnTo>
                <a:lnTo>
                  <a:pt x="9608845" y="12700"/>
                </a:lnTo>
                <a:lnTo>
                  <a:pt x="9615881" y="12700"/>
                </a:lnTo>
                <a:lnTo>
                  <a:pt x="9618713" y="9855"/>
                </a:lnTo>
                <a:lnTo>
                  <a:pt x="9618713" y="2844"/>
                </a:lnTo>
                <a:lnTo>
                  <a:pt x="9615881" y="0"/>
                </a:lnTo>
                <a:close/>
              </a:path>
              <a:path w="14168119" h="12700">
                <a:moveTo>
                  <a:pt x="9590468" y="0"/>
                </a:moveTo>
                <a:lnTo>
                  <a:pt x="9583432" y="0"/>
                </a:lnTo>
                <a:lnTo>
                  <a:pt x="9580587" y="2844"/>
                </a:lnTo>
                <a:lnTo>
                  <a:pt x="9580587" y="9855"/>
                </a:lnTo>
                <a:lnTo>
                  <a:pt x="9583432" y="12700"/>
                </a:lnTo>
                <a:lnTo>
                  <a:pt x="9590468" y="12700"/>
                </a:lnTo>
                <a:lnTo>
                  <a:pt x="9593300" y="9855"/>
                </a:lnTo>
                <a:lnTo>
                  <a:pt x="9593300" y="2844"/>
                </a:lnTo>
                <a:lnTo>
                  <a:pt x="9590468" y="0"/>
                </a:lnTo>
                <a:close/>
              </a:path>
              <a:path w="14168119" h="12700">
                <a:moveTo>
                  <a:pt x="9565055" y="0"/>
                </a:moveTo>
                <a:lnTo>
                  <a:pt x="9558019" y="0"/>
                </a:lnTo>
                <a:lnTo>
                  <a:pt x="9555175" y="2844"/>
                </a:lnTo>
                <a:lnTo>
                  <a:pt x="9555175" y="9855"/>
                </a:lnTo>
                <a:lnTo>
                  <a:pt x="9558019" y="12700"/>
                </a:lnTo>
                <a:lnTo>
                  <a:pt x="9565055" y="12700"/>
                </a:lnTo>
                <a:lnTo>
                  <a:pt x="9567887" y="9855"/>
                </a:lnTo>
                <a:lnTo>
                  <a:pt x="9567887" y="2844"/>
                </a:lnTo>
                <a:lnTo>
                  <a:pt x="9565055" y="0"/>
                </a:lnTo>
                <a:close/>
              </a:path>
              <a:path w="14168119" h="12700">
                <a:moveTo>
                  <a:pt x="9539630" y="0"/>
                </a:moveTo>
                <a:lnTo>
                  <a:pt x="9532607" y="0"/>
                </a:lnTo>
                <a:lnTo>
                  <a:pt x="9529762" y="2844"/>
                </a:lnTo>
                <a:lnTo>
                  <a:pt x="9529762" y="9855"/>
                </a:lnTo>
                <a:lnTo>
                  <a:pt x="9532607" y="12700"/>
                </a:lnTo>
                <a:lnTo>
                  <a:pt x="9539630" y="12700"/>
                </a:lnTo>
                <a:lnTo>
                  <a:pt x="9542475" y="9855"/>
                </a:lnTo>
                <a:lnTo>
                  <a:pt x="9542475" y="2844"/>
                </a:lnTo>
                <a:lnTo>
                  <a:pt x="9539630" y="0"/>
                </a:lnTo>
                <a:close/>
              </a:path>
              <a:path w="14168119" h="12700">
                <a:moveTo>
                  <a:pt x="9514217" y="0"/>
                </a:moveTo>
                <a:lnTo>
                  <a:pt x="9507194" y="0"/>
                </a:lnTo>
                <a:lnTo>
                  <a:pt x="9504349" y="2844"/>
                </a:lnTo>
                <a:lnTo>
                  <a:pt x="9504349" y="9855"/>
                </a:lnTo>
                <a:lnTo>
                  <a:pt x="9507194" y="12700"/>
                </a:lnTo>
                <a:lnTo>
                  <a:pt x="9514217" y="12700"/>
                </a:lnTo>
                <a:lnTo>
                  <a:pt x="9517062" y="9855"/>
                </a:lnTo>
                <a:lnTo>
                  <a:pt x="9517062" y="2844"/>
                </a:lnTo>
                <a:lnTo>
                  <a:pt x="9514217" y="0"/>
                </a:lnTo>
                <a:close/>
              </a:path>
              <a:path w="14168119" h="12700">
                <a:moveTo>
                  <a:pt x="9488804" y="0"/>
                </a:moveTo>
                <a:lnTo>
                  <a:pt x="9481781" y="0"/>
                </a:lnTo>
                <a:lnTo>
                  <a:pt x="9478937" y="2844"/>
                </a:lnTo>
                <a:lnTo>
                  <a:pt x="9478937" y="9855"/>
                </a:lnTo>
                <a:lnTo>
                  <a:pt x="9481781" y="12700"/>
                </a:lnTo>
                <a:lnTo>
                  <a:pt x="9488804" y="12700"/>
                </a:lnTo>
                <a:lnTo>
                  <a:pt x="9491649" y="9855"/>
                </a:lnTo>
                <a:lnTo>
                  <a:pt x="9491649" y="2844"/>
                </a:lnTo>
                <a:lnTo>
                  <a:pt x="9488804" y="0"/>
                </a:lnTo>
                <a:close/>
              </a:path>
              <a:path w="14168119" h="12700">
                <a:moveTo>
                  <a:pt x="9463392" y="0"/>
                </a:moveTo>
                <a:lnTo>
                  <a:pt x="9456369" y="0"/>
                </a:lnTo>
                <a:lnTo>
                  <a:pt x="9453524" y="2844"/>
                </a:lnTo>
                <a:lnTo>
                  <a:pt x="9453524" y="9855"/>
                </a:lnTo>
                <a:lnTo>
                  <a:pt x="9456369" y="12700"/>
                </a:lnTo>
                <a:lnTo>
                  <a:pt x="9463392" y="12700"/>
                </a:lnTo>
                <a:lnTo>
                  <a:pt x="9466237" y="9855"/>
                </a:lnTo>
                <a:lnTo>
                  <a:pt x="9466237" y="2844"/>
                </a:lnTo>
                <a:lnTo>
                  <a:pt x="9463392" y="0"/>
                </a:lnTo>
                <a:close/>
              </a:path>
              <a:path w="14168119" h="12700">
                <a:moveTo>
                  <a:pt x="9437979" y="0"/>
                </a:moveTo>
                <a:lnTo>
                  <a:pt x="9430956" y="0"/>
                </a:lnTo>
                <a:lnTo>
                  <a:pt x="9428111" y="2844"/>
                </a:lnTo>
                <a:lnTo>
                  <a:pt x="9428111" y="9855"/>
                </a:lnTo>
                <a:lnTo>
                  <a:pt x="9430956" y="12700"/>
                </a:lnTo>
                <a:lnTo>
                  <a:pt x="9437979" y="12700"/>
                </a:lnTo>
                <a:lnTo>
                  <a:pt x="9440824" y="9855"/>
                </a:lnTo>
                <a:lnTo>
                  <a:pt x="9440824" y="2844"/>
                </a:lnTo>
                <a:lnTo>
                  <a:pt x="9437979" y="0"/>
                </a:lnTo>
                <a:close/>
              </a:path>
              <a:path w="14168119" h="12700">
                <a:moveTo>
                  <a:pt x="9412566" y="0"/>
                </a:moveTo>
                <a:lnTo>
                  <a:pt x="9405543" y="0"/>
                </a:lnTo>
                <a:lnTo>
                  <a:pt x="9402698" y="2844"/>
                </a:lnTo>
                <a:lnTo>
                  <a:pt x="9402698" y="9855"/>
                </a:lnTo>
                <a:lnTo>
                  <a:pt x="9405543" y="12700"/>
                </a:lnTo>
                <a:lnTo>
                  <a:pt x="9412566" y="12700"/>
                </a:lnTo>
                <a:lnTo>
                  <a:pt x="9415411" y="9855"/>
                </a:lnTo>
                <a:lnTo>
                  <a:pt x="9415411" y="2844"/>
                </a:lnTo>
                <a:lnTo>
                  <a:pt x="9412566" y="0"/>
                </a:lnTo>
                <a:close/>
              </a:path>
              <a:path w="14168119" h="12700">
                <a:moveTo>
                  <a:pt x="9387154" y="0"/>
                </a:moveTo>
                <a:lnTo>
                  <a:pt x="9380131" y="0"/>
                </a:lnTo>
                <a:lnTo>
                  <a:pt x="9377286" y="2844"/>
                </a:lnTo>
                <a:lnTo>
                  <a:pt x="9377286" y="9855"/>
                </a:lnTo>
                <a:lnTo>
                  <a:pt x="9380131" y="12700"/>
                </a:lnTo>
                <a:lnTo>
                  <a:pt x="9387154" y="12700"/>
                </a:lnTo>
                <a:lnTo>
                  <a:pt x="9389998" y="9855"/>
                </a:lnTo>
                <a:lnTo>
                  <a:pt x="9389998" y="2844"/>
                </a:lnTo>
                <a:lnTo>
                  <a:pt x="9387154" y="0"/>
                </a:lnTo>
                <a:close/>
              </a:path>
              <a:path w="14168119" h="12700">
                <a:moveTo>
                  <a:pt x="9361741" y="0"/>
                </a:moveTo>
                <a:lnTo>
                  <a:pt x="9354718" y="0"/>
                </a:lnTo>
                <a:lnTo>
                  <a:pt x="9351873" y="2844"/>
                </a:lnTo>
                <a:lnTo>
                  <a:pt x="9351873" y="9855"/>
                </a:lnTo>
                <a:lnTo>
                  <a:pt x="9354718" y="12700"/>
                </a:lnTo>
                <a:lnTo>
                  <a:pt x="9361741" y="12700"/>
                </a:lnTo>
                <a:lnTo>
                  <a:pt x="9364586" y="9855"/>
                </a:lnTo>
                <a:lnTo>
                  <a:pt x="9364586" y="2844"/>
                </a:lnTo>
                <a:lnTo>
                  <a:pt x="9361741" y="0"/>
                </a:lnTo>
                <a:close/>
              </a:path>
              <a:path w="14168119" h="12700">
                <a:moveTo>
                  <a:pt x="9336328" y="0"/>
                </a:moveTo>
                <a:lnTo>
                  <a:pt x="9329305" y="0"/>
                </a:lnTo>
                <a:lnTo>
                  <a:pt x="9326460" y="2844"/>
                </a:lnTo>
                <a:lnTo>
                  <a:pt x="9326460" y="9855"/>
                </a:lnTo>
                <a:lnTo>
                  <a:pt x="9329305" y="12700"/>
                </a:lnTo>
                <a:lnTo>
                  <a:pt x="9336328" y="12700"/>
                </a:lnTo>
                <a:lnTo>
                  <a:pt x="9339173" y="9855"/>
                </a:lnTo>
                <a:lnTo>
                  <a:pt x="9339173" y="2844"/>
                </a:lnTo>
                <a:lnTo>
                  <a:pt x="9336328" y="0"/>
                </a:lnTo>
                <a:close/>
              </a:path>
              <a:path w="14168119" h="12700">
                <a:moveTo>
                  <a:pt x="9310916" y="0"/>
                </a:moveTo>
                <a:lnTo>
                  <a:pt x="9303892" y="0"/>
                </a:lnTo>
                <a:lnTo>
                  <a:pt x="9301048" y="2844"/>
                </a:lnTo>
                <a:lnTo>
                  <a:pt x="9301048" y="9855"/>
                </a:lnTo>
                <a:lnTo>
                  <a:pt x="9303892" y="12700"/>
                </a:lnTo>
                <a:lnTo>
                  <a:pt x="9310916" y="12700"/>
                </a:lnTo>
                <a:lnTo>
                  <a:pt x="9313760" y="9855"/>
                </a:lnTo>
                <a:lnTo>
                  <a:pt x="9313760" y="2844"/>
                </a:lnTo>
                <a:lnTo>
                  <a:pt x="9310916" y="0"/>
                </a:lnTo>
                <a:close/>
              </a:path>
              <a:path w="14168119" h="12700">
                <a:moveTo>
                  <a:pt x="9285503" y="0"/>
                </a:moveTo>
                <a:lnTo>
                  <a:pt x="9278480" y="0"/>
                </a:lnTo>
                <a:lnTo>
                  <a:pt x="9275635" y="2844"/>
                </a:lnTo>
                <a:lnTo>
                  <a:pt x="9275635" y="9855"/>
                </a:lnTo>
                <a:lnTo>
                  <a:pt x="9278480" y="12700"/>
                </a:lnTo>
                <a:lnTo>
                  <a:pt x="9285503" y="12700"/>
                </a:lnTo>
                <a:lnTo>
                  <a:pt x="9288348" y="9855"/>
                </a:lnTo>
                <a:lnTo>
                  <a:pt x="9288348" y="2844"/>
                </a:lnTo>
                <a:lnTo>
                  <a:pt x="9285503" y="0"/>
                </a:lnTo>
                <a:close/>
              </a:path>
              <a:path w="14168119" h="12700">
                <a:moveTo>
                  <a:pt x="9260090" y="0"/>
                </a:moveTo>
                <a:lnTo>
                  <a:pt x="9253067" y="0"/>
                </a:lnTo>
                <a:lnTo>
                  <a:pt x="9250222" y="2844"/>
                </a:lnTo>
                <a:lnTo>
                  <a:pt x="9250222" y="9855"/>
                </a:lnTo>
                <a:lnTo>
                  <a:pt x="9253067" y="12700"/>
                </a:lnTo>
                <a:lnTo>
                  <a:pt x="9260090" y="12700"/>
                </a:lnTo>
                <a:lnTo>
                  <a:pt x="9262935" y="9855"/>
                </a:lnTo>
                <a:lnTo>
                  <a:pt x="9262935" y="2844"/>
                </a:lnTo>
                <a:lnTo>
                  <a:pt x="9260090" y="0"/>
                </a:lnTo>
                <a:close/>
              </a:path>
              <a:path w="14168119" h="12700">
                <a:moveTo>
                  <a:pt x="9234677" y="0"/>
                </a:moveTo>
                <a:lnTo>
                  <a:pt x="9227654" y="0"/>
                </a:lnTo>
                <a:lnTo>
                  <a:pt x="9224810" y="2844"/>
                </a:lnTo>
                <a:lnTo>
                  <a:pt x="9224810" y="9855"/>
                </a:lnTo>
                <a:lnTo>
                  <a:pt x="9227654" y="12700"/>
                </a:lnTo>
                <a:lnTo>
                  <a:pt x="9234677" y="12700"/>
                </a:lnTo>
                <a:lnTo>
                  <a:pt x="9237522" y="9855"/>
                </a:lnTo>
                <a:lnTo>
                  <a:pt x="9237522" y="2844"/>
                </a:lnTo>
                <a:lnTo>
                  <a:pt x="9234677" y="0"/>
                </a:lnTo>
                <a:close/>
              </a:path>
              <a:path w="14168119" h="12700">
                <a:moveTo>
                  <a:pt x="9209265" y="0"/>
                </a:moveTo>
                <a:lnTo>
                  <a:pt x="9202242" y="0"/>
                </a:lnTo>
                <a:lnTo>
                  <a:pt x="9199397" y="2844"/>
                </a:lnTo>
                <a:lnTo>
                  <a:pt x="9199397" y="9855"/>
                </a:lnTo>
                <a:lnTo>
                  <a:pt x="9202242" y="12700"/>
                </a:lnTo>
                <a:lnTo>
                  <a:pt x="9209265" y="12700"/>
                </a:lnTo>
                <a:lnTo>
                  <a:pt x="9212110" y="9855"/>
                </a:lnTo>
                <a:lnTo>
                  <a:pt x="9212110" y="2844"/>
                </a:lnTo>
                <a:lnTo>
                  <a:pt x="9209265" y="0"/>
                </a:lnTo>
                <a:close/>
              </a:path>
              <a:path w="14168119" h="12700">
                <a:moveTo>
                  <a:pt x="9183852" y="0"/>
                </a:moveTo>
                <a:lnTo>
                  <a:pt x="9176829" y="0"/>
                </a:lnTo>
                <a:lnTo>
                  <a:pt x="9173984" y="2844"/>
                </a:lnTo>
                <a:lnTo>
                  <a:pt x="9173984" y="9855"/>
                </a:lnTo>
                <a:lnTo>
                  <a:pt x="9176829" y="12700"/>
                </a:lnTo>
                <a:lnTo>
                  <a:pt x="9183852" y="12700"/>
                </a:lnTo>
                <a:lnTo>
                  <a:pt x="9186697" y="9855"/>
                </a:lnTo>
                <a:lnTo>
                  <a:pt x="9186697" y="2844"/>
                </a:lnTo>
                <a:lnTo>
                  <a:pt x="9183852" y="0"/>
                </a:lnTo>
                <a:close/>
              </a:path>
              <a:path w="14168119" h="12700">
                <a:moveTo>
                  <a:pt x="9158439" y="0"/>
                </a:moveTo>
                <a:lnTo>
                  <a:pt x="9151416" y="0"/>
                </a:lnTo>
                <a:lnTo>
                  <a:pt x="9148571" y="2844"/>
                </a:lnTo>
                <a:lnTo>
                  <a:pt x="9148571" y="9855"/>
                </a:lnTo>
                <a:lnTo>
                  <a:pt x="9151416" y="12700"/>
                </a:lnTo>
                <a:lnTo>
                  <a:pt x="9158439" y="12700"/>
                </a:lnTo>
                <a:lnTo>
                  <a:pt x="9161284" y="9855"/>
                </a:lnTo>
                <a:lnTo>
                  <a:pt x="9161284" y="2844"/>
                </a:lnTo>
                <a:lnTo>
                  <a:pt x="9158439" y="0"/>
                </a:lnTo>
                <a:close/>
              </a:path>
              <a:path w="14168119" h="12700">
                <a:moveTo>
                  <a:pt x="9133027" y="0"/>
                </a:moveTo>
                <a:lnTo>
                  <a:pt x="9126004" y="0"/>
                </a:lnTo>
                <a:lnTo>
                  <a:pt x="9123159" y="2844"/>
                </a:lnTo>
                <a:lnTo>
                  <a:pt x="9123159" y="9855"/>
                </a:lnTo>
                <a:lnTo>
                  <a:pt x="9126004" y="12700"/>
                </a:lnTo>
                <a:lnTo>
                  <a:pt x="9133027" y="12700"/>
                </a:lnTo>
                <a:lnTo>
                  <a:pt x="9135871" y="9855"/>
                </a:lnTo>
                <a:lnTo>
                  <a:pt x="9135871" y="2844"/>
                </a:lnTo>
                <a:lnTo>
                  <a:pt x="9133027" y="0"/>
                </a:lnTo>
                <a:close/>
              </a:path>
              <a:path w="14168119" h="12700">
                <a:moveTo>
                  <a:pt x="9107614" y="0"/>
                </a:moveTo>
                <a:lnTo>
                  <a:pt x="9100591" y="0"/>
                </a:lnTo>
                <a:lnTo>
                  <a:pt x="9097746" y="2844"/>
                </a:lnTo>
                <a:lnTo>
                  <a:pt x="9097746" y="9855"/>
                </a:lnTo>
                <a:lnTo>
                  <a:pt x="9100591" y="12700"/>
                </a:lnTo>
                <a:lnTo>
                  <a:pt x="9107614" y="12700"/>
                </a:lnTo>
                <a:lnTo>
                  <a:pt x="9110459" y="9855"/>
                </a:lnTo>
                <a:lnTo>
                  <a:pt x="9110459" y="2844"/>
                </a:lnTo>
                <a:lnTo>
                  <a:pt x="9107614" y="0"/>
                </a:lnTo>
                <a:close/>
              </a:path>
              <a:path w="14168119" h="12700">
                <a:moveTo>
                  <a:pt x="9082201" y="0"/>
                </a:moveTo>
                <a:lnTo>
                  <a:pt x="9075178" y="0"/>
                </a:lnTo>
                <a:lnTo>
                  <a:pt x="9072333" y="2844"/>
                </a:lnTo>
                <a:lnTo>
                  <a:pt x="9072333" y="9855"/>
                </a:lnTo>
                <a:lnTo>
                  <a:pt x="9075178" y="12700"/>
                </a:lnTo>
                <a:lnTo>
                  <a:pt x="9082201" y="12700"/>
                </a:lnTo>
                <a:lnTo>
                  <a:pt x="9085046" y="9855"/>
                </a:lnTo>
                <a:lnTo>
                  <a:pt x="9085046" y="2844"/>
                </a:lnTo>
                <a:lnTo>
                  <a:pt x="9082201" y="0"/>
                </a:lnTo>
                <a:close/>
              </a:path>
              <a:path w="14168119" h="12700">
                <a:moveTo>
                  <a:pt x="9056789" y="0"/>
                </a:moveTo>
                <a:lnTo>
                  <a:pt x="9049766" y="0"/>
                </a:lnTo>
                <a:lnTo>
                  <a:pt x="9046921" y="2844"/>
                </a:lnTo>
                <a:lnTo>
                  <a:pt x="9046921" y="9855"/>
                </a:lnTo>
                <a:lnTo>
                  <a:pt x="9049766" y="12700"/>
                </a:lnTo>
                <a:lnTo>
                  <a:pt x="9056789" y="12700"/>
                </a:lnTo>
                <a:lnTo>
                  <a:pt x="9059633" y="9855"/>
                </a:lnTo>
                <a:lnTo>
                  <a:pt x="9059633" y="2844"/>
                </a:lnTo>
                <a:lnTo>
                  <a:pt x="9056789" y="0"/>
                </a:lnTo>
                <a:close/>
              </a:path>
              <a:path w="14168119" h="12700">
                <a:moveTo>
                  <a:pt x="9031376" y="0"/>
                </a:moveTo>
                <a:lnTo>
                  <a:pt x="9024353" y="0"/>
                </a:lnTo>
                <a:lnTo>
                  <a:pt x="9021508" y="2844"/>
                </a:lnTo>
                <a:lnTo>
                  <a:pt x="9021508" y="9855"/>
                </a:lnTo>
                <a:lnTo>
                  <a:pt x="9024353" y="12700"/>
                </a:lnTo>
                <a:lnTo>
                  <a:pt x="9031376" y="12700"/>
                </a:lnTo>
                <a:lnTo>
                  <a:pt x="9034221" y="9855"/>
                </a:lnTo>
                <a:lnTo>
                  <a:pt x="9034221" y="2844"/>
                </a:lnTo>
                <a:lnTo>
                  <a:pt x="9031376" y="0"/>
                </a:lnTo>
                <a:close/>
              </a:path>
              <a:path w="14168119" h="12700">
                <a:moveTo>
                  <a:pt x="9005963" y="0"/>
                </a:moveTo>
                <a:lnTo>
                  <a:pt x="8998940" y="0"/>
                </a:lnTo>
                <a:lnTo>
                  <a:pt x="8996095" y="2844"/>
                </a:lnTo>
                <a:lnTo>
                  <a:pt x="8996095" y="9855"/>
                </a:lnTo>
                <a:lnTo>
                  <a:pt x="8998940" y="12700"/>
                </a:lnTo>
                <a:lnTo>
                  <a:pt x="9005963" y="12700"/>
                </a:lnTo>
                <a:lnTo>
                  <a:pt x="9008808" y="9855"/>
                </a:lnTo>
                <a:lnTo>
                  <a:pt x="9008808" y="2844"/>
                </a:lnTo>
                <a:lnTo>
                  <a:pt x="9005963" y="0"/>
                </a:lnTo>
                <a:close/>
              </a:path>
              <a:path w="14168119" h="12700">
                <a:moveTo>
                  <a:pt x="8980550" y="0"/>
                </a:moveTo>
                <a:lnTo>
                  <a:pt x="8973527" y="0"/>
                </a:lnTo>
                <a:lnTo>
                  <a:pt x="8970683" y="2844"/>
                </a:lnTo>
                <a:lnTo>
                  <a:pt x="8970683" y="9855"/>
                </a:lnTo>
                <a:lnTo>
                  <a:pt x="8973527" y="12700"/>
                </a:lnTo>
                <a:lnTo>
                  <a:pt x="8980550" y="12700"/>
                </a:lnTo>
                <a:lnTo>
                  <a:pt x="8983395" y="9855"/>
                </a:lnTo>
                <a:lnTo>
                  <a:pt x="8983395" y="2844"/>
                </a:lnTo>
                <a:lnTo>
                  <a:pt x="8980550" y="0"/>
                </a:lnTo>
                <a:close/>
              </a:path>
              <a:path w="14168119" h="12700">
                <a:moveTo>
                  <a:pt x="8955138" y="0"/>
                </a:moveTo>
                <a:lnTo>
                  <a:pt x="8948115" y="0"/>
                </a:lnTo>
                <a:lnTo>
                  <a:pt x="8945270" y="2844"/>
                </a:lnTo>
                <a:lnTo>
                  <a:pt x="8945270" y="9855"/>
                </a:lnTo>
                <a:lnTo>
                  <a:pt x="8948115" y="12700"/>
                </a:lnTo>
                <a:lnTo>
                  <a:pt x="8955138" y="12700"/>
                </a:lnTo>
                <a:lnTo>
                  <a:pt x="8957983" y="9855"/>
                </a:lnTo>
                <a:lnTo>
                  <a:pt x="8957983" y="2844"/>
                </a:lnTo>
                <a:lnTo>
                  <a:pt x="8955138" y="0"/>
                </a:lnTo>
                <a:close/>
              </a:path>
              <a:path w="14168119" h="12700">
                <a:moveTo>
                  <a:pt x="8929725" y="0"/>
                </a:moveTo>
                <a:lnTo>
                  <a:pt x="8922702" y="0"/>
                </a:lnTo>
                <a:lnTo>
                  <a:pt x="8919857" y="2844"/>
                </a:lnTo>
                <a:lnTo>
                  <a:pt x="8919857" y="9855"/>
                </a:lnTo>
                <a:lnTo>
                  <a:pt x="8922702" y="12700"/>
                </a:lnTo>
                <a:lnTo>
                  <a:pt x="8929725" y="12700"/>
                </a:lnTo>
                <a:lnTo>
                  <a:pt x="8932570" y="9855"/>
                </a:lnTo>
                <a:lnTo>
                  <a:pt x="8932570" y="2844"/>
                </a:lnTo>
                <a:lnTo>
                  <a:pt x="8929725" y="0"/>
                </a:lnTo>
                <a:close/>
              </a:path>
              <a:path w="14168119" h="12700">
                <a:moveTo>
                  <a:pt x="8904312" y="0"/>
                </a:moveTo>
                <a:lnTo>
                  <a:pt x="8897289" y="0"/>
                </a:lnTo>
                <a:lnTo>
                  <a:pt x="8894444" y="2844"/>
                </a:lnTo>
                <a:lnTo>
                  <a:pt x="8894444" y="9855"/>
                </a:lnTo>
                <a:lnTo>
                  <a:pt x="8897289" y="12700"/>
                </a:lnTo>
                <a:lnTo>
                  <a:pt x="8904312" y="12700"/>
                </a:lnTo>
                <a:lnTo>
                  <a:pt x="8907157" y="9855"/>
                </a:lnTo>
                <a:lnTo>
                  <a:pt x="8907157" y="2844"/>
                </a:lnTo>
                <a:lnTo>
                  <a:pt x="8904312" y="0"/>
                </a:lnTo>
                <a:close/>
              </a:path>
              <a:path w="14168119" h="12700">
                <a:moveTo>
                  <a:pt x="8878900" y="0"/>
                </a:moveTo>
                <a:lnTo>
                  <a:pt x="8871877" y="0"/>
                </a:lnTo>
                <a:lnTo>
                  <a:pt x="8869032" y="2844"/>
                </a:lnTo>
                <a:lnTo>
                  <a:pt x="8869032" y="9855"/>
                </a:lnTo>
                <a:lnTo>
                  <a:pt x="8871877" y="12700"/>
                </a:lnTo>
                <a:lnTo>
                  <a:pt x="8878900" y="12700"/>
                </a:lnTo>
                <a:lnTo>
                  <a:pt x="8881744" y="9855"/>
                </a:lnTo>
                <a:lnTo>
                  <a:pt x="8881744" y="2844"/>
                </a:lnTo>
                <a:lnTo>
                  <a:pt x="8878900" y="0"/>
                </a:lnTo>
                <a:close/>
              </a:path>
              <a:path w="14168119" h="12700">
                <a:moveTo>
                  <a:pt x="8853487" y="0"/>
                </a:moveTo>
                <a:lnTo>
                  <a:pt x="8846464" y="0"/>
                </a:lnTo>
                <a:lnTo>
                  <a:pt x="8843619" y="2844"/>
                </a:lnTo>
                <a:lnTo>
                  <a:pt x="8843619" y="9855"/>
                </a:lnTo>
                <a:lnTo>
                  <a:pt x="8846464" y="12700"/>
                </a:lnTo>
                <a:lnTo>
                  <a:pt x="8853487" y="12700"/>
                </a:lnTo>
                <a:lnTo>
                  <a:pt x="8856332" y="9855"/>
                </a:lnTo>
                <a:lnTo>
                  <a:pt x="8856332" y="2844"/>
                </a:lnTo>
                <a:lnTo>
                  <a:pt x="8853487" y="0"/>
                </a:lnTo>
                <a:close/>
              </a:path>
              <a:path w="14168119" h="12700">
                <a:moveTo>
                  <a:pt x="8828074" y="0"/>
                </a:moveTo>
                <a:lnTo>
                  <a:pt x="8821051" y="0"/>
                </a:lnTo>
                <a:lnTo>
                  <a:pt x="8818206" y="2844"/>
                </a:lnTo>
                <a:lnTo>
                  <a:pt x="8818206" y="9855"/>
                </a:lnTo>
                <a:lnTo>
                  <a:pt x="8821051" y="12700"/>
                </a:lnTo>
                <a:lnTo>
                  <a:pt x="8828074" y="12700"/>
                </a:lnTo>
                <a:lnTo>
                  <a:pt x="8830919" y="9855"/>
                </a:lnTo>
                <a:lnTo>
                  <a:pt x="8830919" y="2844"/>
                </a:lnTo>
                <a:lnTo>
                  <a:pt x="8828074" y="0"/>
                </a:lnTo>
                <a:close/>
              </a:path>
              <a:path w="14168119" h="12700">
                <a:moveTo>
                  <a:pt x="8802662" y="0"/>
                </a:moveTo>
                <a:lnTo>
                  <a:pt x="8795626" y="0"/>
                </a:lnTo>
                <a:lnTo>
                  <a:pt x="8792794" y="2844"/>
                </a:lnTo>
                <a:lnTo>
                  <a:pt x="8792794" y="9855"/>
                </a:lnTo>
                <a:lnTo>
                  <a:pt x="8795626" y="12700"/>
                </a:lnTo>
                <a:lnTo>
                  <a:pt x="8802662" y="12700"/>
                </a:lnTo>
                <a:lnTo>
                  <a:pt x="8805506" y="9855"/>
                </a:lnTo>
                <a:lnTo>
                  <a:pt x="8805506" y="2844"/>
                </a:lnTo>
                <a:lnTo>
                  <a:pt x="8802662" y="0"/>
                </a:lnTo>
                <a:close/>
              </a:path>
              <a:path w="14168119" h="12700">
                <a:moveTo>
                  <a:pt x="8777249" y="0"/>
                </a:moveTo>
                <a:lnTo>
                  <a:pt x="8770213" y="0"/>
                </a:lnTo>
                <a:lnTo>
                  <a:pt x="8767381" y="2844"/>
                </a:lnTo>
                <a:lnTo>
                  <a:pt x="8767381" y="9855"/>
                </a:lnTo>
                <a:lnTo>
                  <a:pt x="8770213" y="12700"/>
                </a:lnTo>
                <a:lnTo>
                  <a:pt x="8777249" y="12700"/>
                </a:lnTo>
                <a:lnTo>
                  <a:pt x="8780094" y="9855"/>
                </a:lnTo>
                <a:lnTo>
                  <a:pt x="8780094" y="2844"/>
                </a:lnTo>
                <a:lnTo>
                  <a:pt x="8777249" y="0"/>
                </a:lnTo>
                <a:close/>
              </a:path>
              <a:path w="14168119" h="12700">
                <a:moveTo>
                  <a:pt x="8751836" y="0"/>
                </a:moveTo>
                <a:lnTo>
                  <a:pt x="8744800" y="0"/>
                </a:lnTo>
                <a:lnTo>
                  <a:pt x="8741968" y="2844"/>
                </a:lnTo>
                <a:lnTo>
                  <a:pt x="8741968" y="9855"/>
                </a:lnTo>
                <a:lnTo>
                  <a:pt x="8744800" y="12700"/>
                </a:lnTo>
                <a:lnTo>
                  <a:pt x="8751836" y="12700"/>
                </a:lnTo>
                <a:lnTo>
                  <a:pt x="8754681" y="9855"/>
                </a:lnTo>
                <a:lnTo>
                  <a:pt x="8754681" y="2844"/>
                </a:lnTo>
                <a:lnTo>
                  <a:pt x="8751836" y="0"/>
                </a:lnTo>
                <a:close/>
              </a:path>
              <a:path w="14168119" h="12700">
                <a:moveTo>
                  <a:pt x="8726423" y="0"/>
                </a:moveTo>
                <a:lnTo>
                  <a:pt x="8719388" y="0"/>
                </a:lnTo>
                <a:lnTo>
                  <a:pt x="8716556" y="2844"/>
                </a:lnTo>
                <a:lnTo>
                  <a:pt x="8716556" y="9855"/>
                </a:lnTo>
                <a:lnTo>
                  <a:pt x="8719388" y="12700"/>
                </a:lnTo>
                <a:lnTo>
                  <a:pt x="8726423" y="12700"/>
                </a:lnTo>
                <a:lnTo>
                  <a:pt x="8729268" y="9855"/>
                </a:lnTo>
                <a:lnTo>
                  <a:pt x="8729268" y="2844"/>
                </a:lnTo>
                <a:lnTo>
                  <a:pt x="8726423" y="0"/>
                </a:lnTo>
                <a:close/>
              </a:path>
              <a:path w="14168119" h="12700">
                <a:moveTo>
                  <a:pt x="8701011" y="0"/>
                </a:moveTo>
                <a:lnTo>
                  <a:pt x="8693975" y="0"/>
                </a:lnTo>
                <a:lnTo>
                  <a:pt x="8691143" y="2844"/>
                </a:lnTo>
                <a:lnTo>
                  <a:pt x="8691143" y="9855"/>
                </a:lnTo>
                <a:lnTo>
                  <a:pt x="8693975" y="12700"/>
                </a:lnTo>
                <a:lnTo>
                  <a:pt x="8701011" y="12700"/>
                </a:lnTo>
                <a:lnTo>
                  <a:pt x="8703856" y="9855"/>
                </a:lnTo>
                <a:lnTo>
                  <a:pt x="8703856" y="2844"/>
                </a:lnTo>
                <a:lnTo>
                  <a:pt x="8701011" y="0"/>
                </a:lnTo>
                <a:close/>
              </a:path>
              <a:path w="14168119" h="12700">
                <a:moveTo>
                  <a:pt x="8675598" y="0"/>
                </a:moveTo>
                <a:lnTo>
                  <a:pt x="8668562" y="0"/>
                </a:lnTo>
                <a:lnTo>
                  <a:pt x="8665730" y="2844"/>
                </a:lnTo>
                <a:lnTo>
                  <a:pt x="8665730" y="9855"/>
                </a:lnTo>
                <a:lnTo>
                  <a:pt x="8668562" y="12700"/>
                </a:lnTo>
                <a:lnTo>
                  <a:pt x="8675598" y="12700"/>
                </a:lnTo>
                <a:lnTo>
                  <a:pt x="8678443" y="9855"/>
                </a:lnTo>
                <a:lnTo>
                  <a:pt x="8678443" y="2844"/>
                </a:lnTo>
                <a:lnTo>
                  <a:pt x="8675598" y="0"/>
                </a:lnTo>
                <a:close/>
              </a:path>
              <a:path w="14168119" h="12700">
                <a:moveTo>
                  <a:pt x="8650185" y="0"/>
                </a:moveTo>
                <a:lnTo>
                  <a:pt x="8643150" y="0"/>
                </a:lnTo>
                <a:lnTo>
                  <a:pt x="8640305" y="2844"/>
                </a:lnTo>
                <a:lnTo>
                  <a:pt x="8640305" y="9855"/>
                </a:lnTo>
                <a:lnTo>
                  <a:pt x="8643150" y="12700"/>
                </a:lnTo>
                <a:lnTo>
                  <a:pt x="8650185" y="12700"/>
                </a:lnTo>
                <a:lnTo>
                  <a:pt x="8653030" y="9855"/>
                </a:lnTo>
                <a:lnTo>
                  <a:pt x="8653030" y="2844"/>
                </a:lnTo>
                <a:lnTo>
                  <a:pt x="8650185" y="0"/>
                </a:lnTo>
                <a:close/>
              </a:path>
              <a:path w="14168119" h="12700">
                <a:moveTo>
                  <a:pt x="8624773" y="0"/>
                </a:moveTo>
                <a:lnTo>
                  <a:pt x="8617737" y="0"/>
                </a:lnTo>
                <a:lnTo>
                  <a:pt x="8614892" y="2844"/>
                </a:lnTo>
                <a:lnTo>
                  <a:pt x="8614892" y="9855"/>
                </a:lnTo>
                <a:lnTo>
                  <a:pt x="8617737" y="12700"/>
                </a:lnTo>
                <a:lnTo>
                  <a:pt x="8624773" y="12700"/>
                </a:lnTo>
                <a:lnTo>
                  <a:pt x="8627605" y="9855"/>
                </a:lnTo>
                <a:lnTo>
                  <a:pt x="8627605" y="2844"/>
                </a:lnTo>
                <a:lnTo>
                  <a:pt x="8624773" y="0"/>
                </a:lnTo>
                <a:close/>
              </a:path>
              <a:path w="14168119" h="12700">
                <a:moveTo>
                  <a:pt x="8599360" y="0"/>
                </a:moveTo>
                <a:lnTo>
                  <a:pt x="8592324" y="0"/>
                </a:lnTo>
                <a:lnTo>
                  <a:pt x="8589479" y="2844"/>
                </a:lnTo>
                <a:lnTo>
                  <a:pt x="8589479" y="9855"/>
                </a:lnTo>
                <a:lnTo>
                  <a:pt x="8592324" y="12700"/>
                </a:lnTo>
                <a:lnTo>
                  <a:pt x="8599360" y="12700"/>
                </a:lnTo>
                <a:lnTo>
                  <a:pt x="8602192" y="9855"/>
                </a:lnTo>
                <a:lnTo>
                  <a:pt x="8602192" y="2844"/>
                </a:lnTo>
                <a:lnTo>
                  <a:pt x="8599360" y="0"/>
                </a:lnTo>
                <a:close/>
              </a:path>
              <a:path w="14168119" h="12700">
                <a:moveTo>
                  <a:pt x="8573947" y="0"/>
                </a:moveTo>
                <a:lnTo>
                  <a:pt x="8566912" y="0"/>
                </a:lnTo>
                <a:lnTo>
                  <a:pt x="8564067" y="2844"/>
                </a:lnTo>
                <a:lnTo>
                  <a:pt x="8564067" y="9855"/>
                </a:lnTo>
                <a:lnTo>
                  <a:pt x="8566912" y="12700"/>
                </a:lnTo>
                <a:lnTo>
                  <a:pt x="8573947" y="12700"/>
                </a:lnTo>
                <a:lnTo>
                  <a:pt x="8576779" y="9855"/>
                </a:lnTo>
                <a:lnTo>
                  <a:pt x="8576779" y="2844"/>
                </a:lnTo>
                <a:lnTo>
                  <a:pt x="8573947" y="0"/>
                </a:lnTo>
                <a:close/>
              </a:path>
              <a:path w="14168119" h="12700">
                <a:moveTo>
                  <a:pt x="8548535" y="0"/>
                </a:moveTo>
                <a:lnTo>
                  <a:pt x="8541499" y="0"/>
                </a:lnTo>
                <a:lnTo>
                  <a:pt x="8538654" y="2844"/>
                </a:lnTo>
                <a:lnTo>
                  <a:pt x="8538654" y="9855"/>
                </a:lnTo>
                <a:lnTo>
                  <a:pt x="8541499" y="12700"/>
                </a:lnTo>
                <a:lnTo>
                  <a:pt x="8548535" y="12700"/>
                </a:lnTo>
                <a:lnTo>
                  <a:pt x="8551367" y="9855"/>
                </a:lnTo>
                <a:lnTo>
                  <a:pt x="8551367" y="2844"/>
                </a:lnTo>
                <a:lnTo>
                  <a:pt x="8548535" y="0"/>
                </a:lnTo>
                <a:close/>
              </a:path>
              <a:path w="14168119" h="12700">
                <a:moveTo>
                  <a:pt x="8523122" y="0"/>
                </a:moveTo>
                <a:lnTo>
                  <a:pt x="8516086" y="0"/>
                </a:lnTo>
                <a:lnTo>
                  <a:pt x="8513241" y="2844"/>
                </a:lnTo>
                <a:lnTo>
                  <a:pt x="8513241" y="9855"/>
                </a:lnTo>
                <a:lnTo>
                  <a:pt x="8516086" y="12700"/>
                </a:lnTo>
                <a:lnTo>
                  <a:pt x="8523122" y="12700"/>
                </a:lnTo>
                <a:lnTo>
                  <a:pt x="8525954" y="9855"/>
                </a:lnTo>
                <a:lnTo>
                  <a:pt x="8525954" y="2844"/>
                </a:lnTo>
                <a:lnTo>
                  <a:pt x="8523122" y="0"/>
                </a:lnTo>
                <a:close/>
              </a:path>
              <a:path w="14168119" h="12700">
                <a:moveTo>
                  <a:pt x="8497709" y="0"/>
                </a:moveTo>
                <a:lnTo>
                  <a:pt x="8490673" y="0"/>
                </a:lnTo>
                <a:lnTo>
                  <a:pt x="8487829" y="2844"/>
                </a:lnTo>
                <a:lnTo>
                  <a:pt x="8487829" y="9855"/>
                </a:lnTo>
                <a:lnTo>
                  <a:pt x="8490673" y="12700"/>
                </a:lnTo>
                <a:lnTo>
                  <a:pt x="8497709" y="12700"/>
                </a:lnTo>
                <a:lnTo>
                  <a:pt x="8500541" y="9855"/>
                </a:lnTo>
                <a:lnTo>
                  <a:pt x="8500541" y="2844"/>
                </a:lnTo>
                <a:lnTo>
                  <a:pt x="8497709" y="0"/>
                </a:lnTo>
                <a:close/>
              </a:path>
              <a:path w="14168119" h="12700">
                <a:moveTo>
                  <a:pt x="8472284" y="0"/>
                </a:moveTo>
                <a:lnTo>
                  <a:pt x="8465261" y="0"/>
                </a:lnTo>
                <a:lnTo>
                  <a:pt x="8462416" y="2844"/>
                </a:lnTo>
                <a:lnTo>
                  <a:pt x="8462416" y="9855"/>
                </a:lnTo>
                <a:lnTo>
                  <a:pt x="8465261" y="12700"/>
                </a:lnTo>
                <a:lnTo>
                  <a:pt x="8472284" y="12700"/>
                </a:lnTo>
                <a:lnTo>
                  <a:pt x="8475129" y="9855"/>
                </a:lnTo>
                <a:lnTo>
                  <a:pt x="8475129" y="2844"/>
                </a:lnTo>
                <a:lnTo>
                  <a:pt x="8472284" y="0"/>
                </a:lnTo>
                <a:close/>
              </a:path>
              <a:path w="14168119" h="12700">
                <a:moveTo>
                  <a:pt x="8446871" y="0"/>
                </a:moveTo>
                <a:lnTo>
                  <a:pt x="8439848" y="0"/>
                </a:lnTo>
                <a:lnTo>
                  <a:pt x="8437003" y="2844"/>
                </a:lnTo>
                <a:lnTo>
                  <a:pt x="8437003" y="9855"/>
                </a:lnTo>
                <a:lnTo>
                  <a:pt x="8439848" y="12700"/>
                </a:lnTo>
                <a:lnTo>
                  <a:pt x="8446871" y="12700"/>
                </a:lnTo>
                <a:lnTo>
                  <a:pt x="8449716" y="9855"/>
                </a:lnTo>
                <a:lnTo>
                  <a:pt x="8449716" y="2844"/>
                </a:lnTo>
                <a:lnTo>
                  <a:pt x="8446871" y="0"/>
                </a:lnTo>
                <a:close/>
              </a:path>
              <a:path w="14168119" h="12700">
                <a:moveTo>
                  <a:pt x="8421458" y="0"/>
                </a:moveTo>
                <a:lnTo>
                  <a:pt x="8414435" y="0"/>
                </a:lnTo>
                <a:lnTo>
                  <a:pt x="8411591" y="2844"/>
                </a:lnTo>
                <a:lnTo>
                  <a:pt x="8411591" y="9855"/>
                </a:lnTo>
                <a:lnTo>
                  <a:pt x="8414435" y="12700"/>
                </a:lnTo>
                <a:lnTo>
                  <a:pt x="8421458" y="12700"/>
                </a:lnTo>
                <a:lnTo>
                  <a:pt x="8424303" y="9855"/>
                </a:lnTo>
                <a:lnTo>
                  <a:pt x="8424303" y="2844"/>
                </a:lnTo>
                <a:lnTo>
                  <a:pt x="8421458" y="0"/>
                </a:lnTo>
                <a:close/>
              </a:path>
              <a:path w="14168119" h="12700">
                <a:moveTo>
                  <a:pt x="8396046" y="0"/>
                </a:moveTo>
                <a:lnTo>
                  <a:pt x="8389023" y="0"/>
                </a:lnTo>
                <a:lnTo>
                  <a:pt x="8386178" y="2844"/>
                </a:lnTo>
                <a:lnTo>
                  <a:pt x="8386178" y="9855"/>
                </a:lnTo>
                <a:lnTo>
                  <a:pt x="8389023" y="12700"/>
                </a:lnTo>
                <a:lnTo>
                  <a:pt x="8396046" y="12700"/>
                </a:lnTo>
                <a:lnTo>
                  <a:pt x="8398891" y="9855"/>
                </a:lnTo>
                <a:lnTo>
                  <a:pt x="8398891" y="2844"/>
                </a:lnTo>
                <a:lnTo>
                  <a:pt x="8396046" y="0"/>
                </a:lnTo>
                <a:close/>
              </a:path>
              <a:path w="14168119" h="12700">
                <a:moveTo>
                  <a:pt x="8370633" y="0"/>
                </a:moveTo>
                <a:lnTo>
                  <a:pt x="8363610" y="0"/>
                </a:lnTo>
                <a:lnTo>
                  <a:pt x="8360765" y="2844"/>
                </a:lnTo>
                <a:lnTo>
                  <a:pt x="8360765" y="9855"/>
                </a:lnTo>
                <a:lnTo>
                  <a:pt x="8363610" y="12700"/>
                </a:lnTo>
                <a:lnTo>
                  <a:pt x="8370633" y="12700"/>
                </a:lnTo>
                <a:lnTo>
                  <a:pt x="8373478" y="9855"/>
                </a:lnTo>
                <a:lnTo>
                  <a:pt x="8373478" y="2844"/>
                </a:lnTo>
                <a:lnTo>
                  <a:pt x="8370633" y="0"/>
                </a:lnTo>
                <a:close/>
              </a:path>
              <a:path w="14168119" h="12700">
                <a:moveTo>
                  <a:pt x="8345220" y="0"/>
                </a:moveTo>
                <a:lnTo>
                  <a:pt x="8338197" y="0"/>
                </a:lnTo>
                <a:lnTo>
                  <a:pt x="8335352" y="2844"/>
                </a:lnTo>
                <a:lnTo>
                  <a:pt x="8335352" y="9855"/>
                </a:lnTo>
                <a:lnTo>
                  <a:pt x="8338197" y="12700"/>
                </a:lnTo>
                <a:lnTo>
                  <a:pt x="8345220" y="12700"/>
                </a:lnTo>
                <a:lnTo>
                  <a:pt x="8348065" y="9855"/>
                </a:lnTo>
                <a:lnTo>
                  <a:pt x="8348065" y="2844"/>
                </a:lnTo>
                <a:lnTo>
                  <a:pt x="8345220" y="0"/>
                </a:lnTo>
                <a:close/>
              </a:path>
              <a:path w="14168119" h="12700">
                <a:moveTo>
                  <a:pt x="8319808" y="0"/>
                </a:moveTo>
                <a:lnTo>
                  <a:pt x="8312784" y="0"/>
                </a:lnTo>
                <a:lnTo>
                  <a:pt x="8309940" y="2844"/>
                </a:lnTo>
                <a:lnTo>
                  <a:pt x="8309940" y="9855"/>
                </a:lnTo>
                <a:lnTo>
                  <a:pt x="8312784" y="12700"/>
                </a:lnTo>
                <a:lnTo>
                  <a:pt x="8319808" y="12700"/>
                </a:lnTo>
                <a:lnTo>
                  <a:pt x="8322652" y="9855"/>
                </a:lnTo>
                <a:lnTo>
                  <a:pt x="8322652" y="2844"/>
                </a:lnTo>
                <a:lnTo>
                  <a:pt x="8319808" y="0"/>
                </a:lnTo>
                <a:close/>
              </a:path>
              <a:path w="14168119" h="12700">
                <a:moveTo>
                  <a:pt x="8294395" y="0"/>
                </a:moveTo>
                <a:lnTo>
                  <a:pt x="8287372" y="0"/>
                </a:lnTo>
                <a:lnTo>
                  <a:pt x="8284527" y="2844"/>
                </a:lnTo>
                <a:lnTo>
                  <a:pt x="8284527" y="9855"/>
                </a:lnTo>
                <a:lnTo>
                  <a:pt x="8287372" y="12700"/>
                </a:lnTo>
                <a:lnTo>
                  <a:pt x="8294395" y="12700"/>
                </a:lnTo>
                <a:lnTo>
                  <a:pt x="8297240" y="9855"/>
                </a:lnTo>
                <a:lnTo>
                  <a:pt x="8297240" y="2844"/>
                </a:lnTo>
                <a:lnTo>
                  <a:pt x="8294395" y="0"/>
                </a:lnTo>
                <a:close/>
              </a:path>
              <a:path w="14168119" h="12700">
                <a:moveTo>
                  <a:pt x="8268982" y="0"/>
                </a:moveTo>
                <a:lnTo>
                  <a:pt x="8261959" y="0"/>
                </a:lnTo>
                <a:lnTo>
                  <a:pt x="8259114" y="2844"/>
                </a:lnTo>
                <a:lnTo>
                  <a:pt x="8259114" y="9855"/>
                </a:lnTo>
                <a:lnTo>
                  <a:pt x="8261959" y="12700"/>
                </a:lnTo>
                <a:lnTo>
                  <a:pt x="8268982" y="12700"/>
                </a:lnTo>
                <a:lnTo>
                  <a:pt x="8271827" y="9855"/>
                </a:lnTo>
                <a:lnTo>
                  <a:pt x="8271827" y="2844"/>
                </a:lnTo>
                <a:lnTo>
                  <a:pt x="8268982" y="0"/>
                </a:lnTo>
                <a:close/>
              </a:path>
              <a:path w="14168119" h="12700">
                <a:moveTo>
                  <a:pt x="8243569" y="0"/>
                </a:moveTo>
                <a:lnTo>
                  <a:pt x="8236546" y="0"/>
                </a:lnTo>
                <a:lnTo>
                  <a:pt x="8233702" y="2844"/>
                </a:lnTo>
                <a:lnTo>
                  <a:pt x="8233702" y="9855"/>
                </a:lnTo>
                <a:lnTo>
                  <a:pt x="8236546" y="12700"/>
                </a:lnTo>
                <a:lnTo>
                  <a:pt x="8243569" y="12700"/>
                </a:lnTo>
                <a:lnTo>
                  <a:pt x="8246414" y="9855"/>
                </a:lnTo>
                <a:lnTo>
                  <a:pt x="8246414" y="2844"/>
                </a:lnTo>
                <a:lnTo>
                  <a:pt x="8243569" y="0"/>
                </a:lnTo>
                <a:close/>
              </a:path>
              <a:path w="14168119" h="12700">
                <a:moveTo>
                  <a:pt x="8218157" y="0"/>
                </a:moveTo>
                <a:lnTo>
                  <a:pt x="8211134" y="0"/>
                </a:lnTo>
                <a:lnTo>
                  <a:pt x="8208289" y="2844"/>
                </a:lnTo>
                <a:lnTo>
                  <a:pt x="8208289" y="9855"/>
                </a:lnTo>
                <a:lnTo>
                  <a:pt x="8211134" y="12700"/>
                </a:lnTo>
                <a:lnTo>
                  <a:pt x="8218157" y="12700"/>
                </a:lnTo>
                <a:lnTo>
                  <a:pt x="8221002" y="9855"/>
                </a:lnTo>
                <a:lnTo>
                  <a:pt x="8221002" y="2844"/>
                </a:lnTo>
                <a:lnTo>
                  <a:pt x="8218157" y="0"/>
                </a:lnTo>
                <a:close/>
              </a:path>
              <a:path w="14168119" h="12700">
                <a:moveTo>
                  <a:pt x="8192744" y="0"/>
                </a:moveTo>
                <a:lnTo>
                  <a:pt x="8185721" y="0"/>
                </a:lnTo>
                <a:lnTo>
                  <a:pt x="8182876" y="2844"/>
                </a:lnTo>
                <a:lnTo>
                  <a:pt x="8182876" y="9855"/>
                </a:lnTo>
                <a:lnTo>
                  <a:pt x="8185721" y="12700"/>
                </a:lnTo>
                <a:lnTo>
                  <a:pt x="8192744" y="12700"/>
                </a:lnTo>
                <a:lnTo>
                  <a:pt x="8195589" y="9855"/>
                </a:lnTo>
                <a:lnTo>
                  <a:pt x="8195589" y="2844"/>
                </a:lnTo>
                <a:lnTo>
                  <a:pt x="8192744" y="0"/>
                </a:lnTo>
                <a:close/>
              </a:path>
              <a:path w="14168119" h="12700">
                <a:moveTo>
                  <a:pt x="8167331" y="0"/>
                </a:moveTo>
                <a:lnTo>
                  <a:pt x="8160308" y="0"/>
                </a:lnTo>
                <a:lnTo>
                  <a:pt x="8157463" y="2844"/>
                </a:lnTo>
                <a:lnTo>
                  <a:pt x="8157463" y="9855"/>
                </a:lnTo>
                <a:lnTo>
                  <a:pt x="8160308" y="12700"/>
                </a:lnTo>
                <a:lnTo>
                  <a:pt x="8167331" y="12700"/>
                </a:lnTo>
                <a:lnTo>
                  <a:pt x="8170176" y="9855"/>
                </a:lnTo>
                <a:lnTo>
                  <a:pt x="8170176" y="2844"/>
                </a:lnTo>
                <a:lnTo>
                  <a:pt x="8167331" y="0"/>
                </a:lnTo>
                <a:close/>
              </a:path>
              <a:path w="14168119" h="12700">
                <a:moveTo>
                  <a:pt x="8141919" y="0"/>
                </a:moveTo>
                <a:lnTo>
                  <a:pt x="8134896" y="0"/>
                </a:lnTo>
                <a:lnTo>
                  <a:pt x="8132051" y="2844"/>
                </a:lnTo>
                <a:lnTo>
                  <a:pt x="8132051" y="9855"/>
                </a:lnTo>
                <a:lnTo>
                  <a:pt x="8134896" y="12700"/>
                </a:lnTo>
                <a:lnTo>
                  <a:pt x="8141919" y="12700"/>
                </a:lnTo>
                <a:lnTo>
                  <a:pt x="8144763" y="9855"/>
                </a:lnTo>
                <a:lnTo>
                  <a:pt x="8144763" y="2844"/>
                </a:lnTo>
                <a:lnTo>
                  <a:pt x="8141919" y="0"/>
                </a:lnTo>
                <a:close/>
              </a:path>
              <a:path w="14168119" h="12700">
                <a:moveTo>
                  <a:pt x="8116506" y="0"/>
                </a:moveTo>
                <a:lnTo>
                  <a:pt x="8109483" y="0"/>
                </a:lnTo>
                <a:lnTo>
                  <a:pt x="8106638" y="2844"/>
                </a:lnTo>
                <a:lnTo>
                  <a:pt x="8106638" y="9855"/>
                </a:lnTo>
                <a:lnTo>
                  <a:pt x="8109483" y="12700"/>
                </a:lnTo>
                <a:lnTo>
                  <a:pt x="8116506" y="12700"/>
                </a:lnTo>
                <a:lnTo>
                  <a:pt x="8119351" y="9855"/>
                </a:lnTo>
                <a:lnTo>
                  <a:pt x="8119351" y="2844"/>
                </a:lnTo>
                <a:lnTo>
                  <a:pt x="8116506" y="0"/>
                </a:lnTo>
                <a:close/>
              </a:path>
              <a:path w="14168119" h="12700">
                <a:moveTo>
                  <a:pt x="8091093" y="0"/>
                </a:moveTo>
                <a:lnTo>
                  <a:pt x="8084070" y="0"/>
                </a:lnTo>
                <a:lnTo>
                  <a:pt x="8081225" y="2844"/>
                </a:lnTo>
                <a:lnTo>
                  <a:pt x="8081225" y="9855"/>
                </a:lnTo>
                <a:lnTo>
                  <a:pt x="8084070" y="12700"/>
                </a:lnTo>
                <a:lnTo>
                  <a:pt x="8091093" y="12700"/>
                </a:lnTo>
                <a:lnTo>
                  <a:pt x="8093938" y="9855"/>
                </a:lnTo>
                <a:lnTo>
                  <a:pt x="8093938" y="2844"/>
                </a:lnTo>
                <a:lnTo>
                  <a:pt x="8091093" y="0"/>
                </a:lnTo>
                <a:close/>
              </a:path>
              <a:path w="14168119" h="12700">
                <a:moveTo>
                  <a:pt x="8065681" y="0"/>
                </a:moveTo>
                <a:lnTo>
                  <a:pt x="8058658" y="0"/>
                </a:lnTo>
                <a:lnTo>
                  <a:pt x="8055813" y="2844"/>
                </a:lnTo>
                <a:lnTo>
                  <a:pt x="8055813" y="9855"/>
                </a:lnTo>
                <a:lnTo>
                  <a:pt x="8058658" y="12700"/>
                </a:lnTo>
                <a:lnTo>
                  <a:pt x="8065681" y="12700"/>
                </a:lnTo>
                <a:lnTo>
                  <a:pt x="8068525" y="9855"/>
                </a:lnTo>
                <a:lnTo>
                  <a:pt x="8068525" y="2844"/>
                </a:lnTo>
                <a:lnTo>
                  <a:pt x="8065681" y="0"/>
                </a:lnTo>
                <a:close/>
              </a:path>
              <a:path w="14168119" h="12700">
                <a:moveTo>
                  <a:pt x="8040268" y="0"/>
                </a:moveTo>
                <a:lnTo>
                  <a:pt x="8033245" y="0"/>
                </a:lnTo>
                <a:lnTo>
                  <a:pt x="8030400" y="2844"/>
                </a:lnTo>
                <a:lnTo>
                  <a:pt x="8030400" y="9855"/>
                </a:lnTo>
                <a:lnTo>
                  <a:pt x="8033245" y="12700"/>
                </a:lnTo>
                <a:lnTo>
                  <a:pt x="8040268" y="12700"/>
                </a:lnTo>
                <a:lnTo>
                  <a:pt x="8043113" y="9855"/>
                </a:lnTo>
                <a:lnTo>
                  <a:pt x="8043113" y="2844"/>
                </a:lnTo>
                <a:lnTo>
                  <a:pt x="8040268" y="0"/>
                </a:lnTo>
                <a:close/>
              </a:path>
              <a:path w="14168119" h="12700">
                <a:moveTo>
                  <a:pt x="8014855" y="0"/>
                </a:moveTo>
                <a:lnTo>
                  <a:pt x="8007832" y="0"/>
                </a:lnTo>
                <a:lnTo>
                  <a:pt x="8004987" y="2844"/>
                </a:lnTo>
                <a:lnTo>
                  <a:pt x="8004987" y="9855"/>
                </a:lnTo>
                <a:lnTo>
                  <a:pt x="8007832" y="12700"/>
                </a:lnTo>
                <a:lnTo>
                  <a:pt x="8014855" y="12700"/>
                </a:lnTo>
                <a:lnTo>
                  <a:pt x="8017700" y="9855"/>
                </a:lnTo>
                <a:lnTo>
                  <a:pt x="8017700" y="2844"/>
                </a:lnTo>
                <a:lnTo>
                  <a:pt x="8014855" y="0"/>
                </a:lnTo>
                <a:close/>
              </a:path>
              <a:path w="14168119" h="12700">
                <a:moveTo>
                  <a:pt x="7989442" y="0"/>
                </a:moveTo>
                <a:lnTo>
                  <a:pt x="7982419" y="0"/>
                </a:lnTo>
                <a:lnTo>
                  <a:pt x="7979575" y="2844"/>
                </a:lnTo>
                <a:lnTo>
                  <a:pt x="7979575" y="9855"/>
                </a:lnTo>
                <a:lnTo>
                  <a:pt x="7982419" y="12700"/>
                </a:lnTo>
                <a:lnTo>
                  <a:pt x="7989442" y="12700"/>
                </a:lnTo>
                <a:lnTo>
                  <a:pt x="7992287" y="9855"/>
                </a:lnTo>
                <a:lnTo>
                  <a:pt x="7992287" y="2844"/>
                </a:lnTo>
                <a:lnTo>
                  <a:pt x="7989442" y="0"/>
                </a:lnTo>
                <a:close/>
              </a:path>
              <a:path w="14168119" h="12700">
                <a:moveTo>
                  <a:pt x="7964030" y="0"/>
                </a:moveTo>
                <a:lnTo>
                  <a:pt x="7957007" y="0"/>
                </a:lnTo>
                <a:lnTo>
                  <a:pt x="7954162" y="2844"/>
                </a:lnTo>
                <a:lnTo>
                  <a:pt x="7954162" y="9855"/>
                </a:lnTo>
                <a:lnTo>
                  <a:pt x="7957007" y="12700"/>
                </a:lnTo>
                <a:lnTo>
                  <a:pt x="7964030" y="12700"/>
                </a:lnTo>
                <a:lnTo>
                  <a:pt x="7966875" y="9855"/>
                </a:lnTo>
                <a:lnTo>
                  <a:pt x="7966875" y="2844"/>
                </a:lnTo>
                <a:lnTo>
                  <a:pt x="7964030" y="0"/>
                </a:lnTo>
                <a:close/>
              </a:path>
              <a:path w="14168119" h="12700">
                <a:moveTo>
                  <a:pt x="7938617" y="0"/>
                </a:moveTo>
                <a:lnTo>
                  <a:pt x="7931594" y="0"/>
                </a:lnTo>
                <a:lnTo>
                  <a:pt x="7928749" y="2844"/>
                </a:lnTo>
                <a:lnTo>
                  <a:pt x="7928749" y="9855"/>
                </a:lnTo>
                <a:lnTo>
                  <a:pt x="7931594" y="12700"/>
                </a:lnTo>
                <a:lnTo>
                  <a:pt x="7938617" y="12700"/>
                </a:lnTo>
                <a:lnTo>
                  <a:pt x="7941462" y="9855"/>
                </a:lnTo>
                <a:lnTo>
                  <a:pt x="7941462" y="2844"/>
                </a:lnTo>
                <a:lnTo>
                  <a:pt x="7938617" y="0"/>
                </a:lnTo>
                <a:close/>
              </a:path>
              <a:path w="14168119" h="12700">
                <a:moveTo>
                  <a:pt x="7913204" y="0"/>
                </a:moveTo>
                <a:lnTo>
                  <a:pt x="7906181" y="0"/>
                </a:lnTo>
                <a:lnTo>
                  <a:pt x="7903336" y="2844"/>
                </a:lnTo>
                <a:lnTo>
                  <a:pt x="7903336" y="9855"/>
                </a:lnTo>
                <a:lnTo>
                  <a:pt x="7906181" y="12700"/>
                </a:lnTo>
                <a:lnTo>
                  <a:pt x="7913204" y="12700"/>
                </a:lnTo>
                <a:lnTo>
                  <a:pt x="7916049" y="9855"/>
                </a:lnTo>
                <a:lnTo>
                  <a:pt x="7916049" y="2844"/>
                </a:lnTo>
                <a:lnTo>
                  <a:pt x="7913204" y="0"/>
                </a:lnTo>
                <a:close/>
              </a:path>
              <a:path w="14168119" h="12700">
                <a:moveTo>
                  <a:pt x="7887792" y="0"/>
                </a:moveTo>
                <a:lnTo>
                  <a:pt x="7880769" y="0"/>
                </a:lnTo>
                <a:lnTo>
                  <a:pt x="7877924" y="2844"/>
                </a:lnTo>
                <a:lnTo>
                  <a:pt x="7877924" y="9855"/>
                </a:lnTo>
                <a:lnTo>
                  <a:pt x="7880769" y="12700"/>
                </a:lnTo>
                <a:lnTo>
                  <a:pt x="7887792" y="12700"/>
                </a:lnTo>
                <a:lnTo>
                  <a:pt x="7890636" y="9855"/>
                </a:lnTo>
                <a:lnTo>
                  <a:pt x="7890636" y="2844"/>
                </a:lnTo>
                <a:lnTo>
                  <a:pt x="7887792" y="0"/>
                </a:lnTo>
                <a:close/>
              </a:path>
              <a:path w="14168119" h="12700">
                <a:moveTo>
                  <a:pt x="7862379" y="0"/>
                </a:moveTo>
                <a:lnTo>
                  <a:pt x="7855356" y="0"/>
                </a:lnTo>
                <a:lnTo>
                  <a:pt x="7852511" y="2844"/>
                </a:lnTo>
                <a:lnTo>
                  <a:pt x="7852511" y="9855"/>
                </a:lnTo>
                <a:lnTo>
                  <a:pt x="7855356" y="12700"/>
                </a:lnTo>
                <a:lnTo>
                  <a:pt x="7862379" y="12700"/>
                </a:lnTo>
                <a:lnTo>
                  <a:pt x="7865224" y="9855"/>
                </a:lnTo>
                <a:lnTo>
                  <a:pt x="7865224" y="2844"/>
                </a:lnTo>
                <a:lnTo>
                  <a:pt x="7862379" y="0"/>
                </a:lnTo>
                <a:close/>
              </a:path>
              <a:path w="14168119" h="12700">
                <a:moveTo>
                  <a:pt x="7836966" y="0"/>
                </a:moveTo>
                <a:lnTo>
                  <a:pt x="7829943" y="0"/>
                </a:lnTo>
                <a:lnTo>
                  <a:pt x="7827098" y="2844"/>
                </a:lnTo>
                <a:lnTo>
                  <a:pt x="7827098" y="9855"/>
                </a:lnTo>
                <a:lnTo>
                  <a:pt x="7829943" y="12700"/>
                </a:lnTo>
                <a:lnTo>
                  <a:pt x="7836966" y="12700"/>
                </a:lnTo>
                <a:lnTo>
                  <a:pt x="7839811" y="9855"/>
                </a:lnTo>
                <a:lnTo>
                  <a:pt x="7839811" y="2844"/>
                </a:lnTo>
                <a:lnTo>
                  <a:pt x="7836966" y="0"/>
                </a:lnTo>
                <a:close/>
              </a:path>
              <a:path w="14168119" h="12700">
                <a:moveTo>
                  <a:pt x="7811554" y="0"/>
                </a:moveTo>
                <a:lnTo>
                  <a:pt x="7804531" y="0"/>
                </a:lnTo>
                <a:lnTo>
                  <a:pt x="7801686" y="2844"/>
                </a:lnTo>
                <a:lnTo>
                  <a:pt x="7801686" y="9855"/>
                </a:lnTo>
                <a:lnTo>
                  <a:pt x="7804531" y="12700"/>
                </a:lnTo>
                <a:lnTo>
                  <a:pt x="7811554" y="12700"/>
                </a:lnTo>
                <a:lnTo>
                  <a:pt x="7814398" y="9855"/>
                </a:lnTo>
                <a:lnTo>
                  <a:pt x="7814398" y="2844"/>
                </a:lnTo>
                <a:lnTo>
                  <a:pt x="7811554" y="0"/>
                </a:lnTo>
                <a:close/>
              </a:path>
              <a:path w="14168119" h="12700">
                <a:moveTo>
                  <a:pt x="7786141" y="0"/>
                </a:moveTo>
                <a:lnTo>
                  <a:pt x="7779118" y="0"/>
                </a:lnTo>
                <a:lnTo>
                  <a:pt x="7776273" y="2844"/>
                </a:lnTo>
                <a:lnTo>
                  <a:pt x="7776273" y="9855"/>
                </a:lnTo>
                <a:lnTo>
                  <a:pt x="7779118" y="12700"/>
                </a:lnTo>
                <a:lnTo>
                  <a:pt x="7786141" y="12700"/>
                </a:lnTo>
                <a:lnTo>
                  <a:pt x="7788986" y="9855"/>
                </a:lnTo>
                <a:lnTo>
                  <a:pt x="7788986" y="2844"/>
                </a:lnTo>
                <a:lnTo>
                  <a:pt x="7786141" y="0"/>
                </a:lnTo>
                <a:close/>
              </a:path>
              <a:path w="14168119" h="12700">
                <a:moveTo>
                  <a:pt x="7760728" y="0"/>
                </a:moveTo>
                <a:lnTo>
                  <a:pt x="7753705" y="0"/>
                </a:lnTo>
                <a:lnTo>
                  <a:pt x="7750860" y="2844"/>
                </a:lnTo>
                <a:lnTo>
                  <a:pt x="7750860" y="9855"/>
                </a:lnTo>
                <a:lnTo>
                  <a:pt x="7753705" y="12700"/>
                </a:lnTo>
                <a:lnTo>
                  <a:pt x="7760728" y="12700"/>
                </a:lnTo>
                <a:lnTo>
                  <a:pt x="7763573" y="9855"/>
                </a:lnTo>
                <a:lnTo>
                  <a:pt x="7763573" y="2844"/>
                </a:lnTo>
                <a:lnTo>
                  <a:pt x="7760728" y="0"/>
                </a:lnTo>
                <a:close/>
              </a:path>
              <a:path w="14168119" h="12700">
                <a:moveTo>
                  <a:pt x="7735315" y="0"/>
                </a:moveTo>
                <a:lnTo>
                  <a:pt x="7728292" y="0"/>
                </a:lnTo>
                <a:lnTo>
                  <a:pt x="7725448" y="2844"/>
                </a:lnTo>
                <a:lnTo>
                  <a:pt x="7725448" y="9855"/>
                </a:lnTo>
                <a:lnTo>
                  <a:pt x="7728292" y="12700"/>
                </a:lnTo>
                <a:lnTo>
                  <a:pt x="7735315" y="12700"/>
                </a:lnTo>
                <a:lnTo>
                  <a:pt x="7738160" y="9855"/>
                </a:lnTo>
                <a:lnTo>
                  <a:pt x="7738160" y="2844"/>
                </a:lnTo>
                <a:lnTo>
                  <a:pt x="7735315" y="0"/>
                </a:lnTo>
                <a:close/>
              </a:path>
              <a:path w="14168119" h="12700">
                <a:moveTo>
                  <a:pt x="7709903" y="0"/>
                </a:moveTo>
                <a:lnTo>
                  <a:pt x="7702880" y="0"/>
                </a:lnTo>
                <a:lnTo>
                  <a:pt x="7700035" y="2844"/>
                </a:lnTo>
                <a:lnTo>
                  <a:pt x="7700035" y="9855"/>
                </a:lnTo>
                <a:lnTo>
                  <a:pt x="7702880" y="12700"/>
                </a:lnTo>
                <a:lnTo>
                  <a:pt x="7709903" y="12700"/>
                </a:lnTo>
                <a:lnTo>
                  <a:pt x="7712748" y="9855"/>
                </a:lnTo>
                <a:lnTo>
                  <a:pt x="7712748" y="2844"/>
                </a:lnTo>
                <a:lnTo>
                  <a:pt x="7709903" y="0"/>
                </a:lnTo>
                <a:close/>
              </a:path>
              <a:path w="14168119" h="12700">
                <a:moveTo>
                  <a:pt x="7684490" y="0"/>
                </a:moveTo>
                <a:lnTo>
                  <a:pt x="7677467" y="0"/>
                </a:lnTo>
                <a:lnTo>
                  <a:pt x="7674622" y="2844"/>
                </a:lnTo>
                <a:lnTo>
                  <a:pt x="7674622" y="9855"/>
                </a:lnTo>
                <a:lnTo>
                  <a:pt x="7677467" y="12700"/>
                </a:lnTo>
                <a:lnTo>
                  <a:pt x="7684490" y="12700"/>
                </a:lnTo>
                <a:lnTo>
                  <a:pt x="7687335" y="9855"/>
                </a:lnTo>
                <a:lnTo>
                  <a:pt x="7687335" y="2844"/>
                </a:lnTo>
                <a:lnTo>
                  <a:pt x="7684490" y="0"/>
                </a:lnTo>
                <a:close/>
              </a:path>
              <a:path w="14168119" h="12700">
                <a:moveTo>
                  <a:pt x="7659077" y="0"/>
                </a:moveTo>
                <a:lnTo>
                  <a:pt x="7652054" y="0"/>
                </a:lnTo>
                <a:lnTo>
                  <a:pt x="7649209" y="2844"/>
                </a:lnTo>
                <a:lnTo>
                  <a:pt x="7649209" y="9855"/>
                </a:lnTo>
                <a:lnTo>
                  <a:pt x="7652054" y="12700"/>
                </a:lnTo>
                <a:lnTo>
                  <a:pt x="7659077" y="12700"/>
                </a:lnTo>
                <a:lnTo>
                  <a:pt x="7661922" y="9855"/>
                </a:lnTo>
                <a:lnTo>
                  <a:pt x="7661922" y="2844"/>
                </a:lnTo>
                <a:lnTo>
                  <a:pt x="7659077" y="0"/>
                </a:lnTo>
                <a:close/>
              </a:path>
              <a:path w="14168119" h="12700">
                <a:moveTo>
                  <a:pt x="7633665" y="0"/>
                </a:moveTo>
                <a:lnTo>
                  <a:pt x="7626642" y="0"/>
                </a:lnTo>
                <a:lnTo>
                  <a:pt x="7623797" y="2844"/>
                </a:lnTo>
                <a:lnTo>
                  <a:pt x="7623797" y="9855"/>
                </a:lnTo>
                <a:lnTo>
                  <a:pt x="7626642" y="12700"/>
                </a:lnTo>
                <a:lnTo>
                  <a:pt x="7633665" y="12700"/>
                </a:lnTo>
                <a:lnTo>
                  <a:pt x="7636509" y="9855"/>
                </a:lnTo>
                <a:lnTo>
                  <a:pt x="7636509" y="2844"/>
                </a:lnTo>
                <a:lnTo>
                  <a:pt x="7633665" y="0"/>
                </a:lnTo>
                <a:close/>
              </a:path>
              <a:path w="14168119" h="12700">
                <a:moveTo>
                  <a:pt x="7608252" y="0"/>
                </a:moveTo>
                <a:lnTo>
                  <a:pt x="7601229" y="0"/>
                </a:lnTo>
                <a:lnTo>
                  <a:pt x="7598384" y="2844"/>
                </a:lnTo>
                <a:lnTo>
                  <a:pt x="7598384" y="9855"/>
                </a:lnTo>
                <a:lnTo>
                  <a:pt x="7601229" y="12700"/>
                </a:lnTo>
                <a:lnTo>
                  <a:pt x="7608252" y="12700"/>
                </a:lnTo>
                <a:lnTo>
                  <a:pt x="7611097" y="9855"/>
                </a:lnTo>
                <a:lnTo>
                  <a:pt x="7611097" y="2844"/>
                </a:lnTo>
                <a:lnTo>
                  <a:pt x="7608252" y="0"/>
                </a:lnTo>
                <a:close/>
              </a:path>
              <a:path w="14168119" h="12700">
                <a:moveTo>
                  <a:pt x="7582839" y="0"/>
                </a:moveTo>
                <a:lnTo>
                  <a:pt x="7575816" y="0"/>
                </a:lnTo>
                <a:lnTo>
                  <a:pt x="7572971" y="2844"/>
                </a:lnTo>
                <a:lnTo>
                  <a:pt x="7572971" y="9855"/>
                </a:lnTo>
                <a:lnTo>
                  <a:pt x="7575816" y="12700"/>
                </a:lnTo>
                <a:lnTo>
                  <a:pt x="7582839" y="12700"/>
                </a:lnTo>
                <a:lnTo>
                  <a:pt x="7585684" y="9855"/>
                </a:lnTo>
                <a:lnTo>
                  <a:pt x="7585684" y="2844"/>
                </a:lnTo>
                <a:lnTo>
                  <a:pt x="7582839" y="0"/>
                </a:lnTo>
                <a:close/>
              </a:path>
              <a:path w="14168119" h="12700">
                <a:moveTo>
                  <a:pt x="7557427" y="0"/>
                </a:moveTo>
                <a:lnTo>
                  <a:pt x="7550404" y="0"/>
                </a:lnTo>
                <a:lnTo>
                  <a:pt x="7547559" y="2844"/>
                </a:lnTo>
                <a:lnTo>
                  <a:pt x="7547559" y="9855"/>
                </a:lnTo>
                <a:lnTo>
                  <a:pt x="7550404" y="12700"/>
                </a:lnTo>
                <a:lnTo>
                  <a:pt x="7557427" y="12700"/>
                </a:lnTo>
                <a:lnTo>
                  <a:pt x="7560271" y="9855"/>
                </a:lnTo>
                <a:lnTo>
                  <a:pt x="7560271" y="2844"/>
                </a:lnTo>
                <a:lnTo>
                  <a:pt x="7557427" y="0"/>
                </a:lnTo>
                <a:close/>
              </a:path>
              <a:path w="14168119" h="12700">
                <a:moveTo>
                  <a:pt x="7532014" y="0"/>
                </a:moveTo>
                <a:lnTo>
                  <a:pt x="7524991" y="0"/>
                </a:lnTo>
                <a:lnTo>
                  <a:pt x="7522146" y="2844"/>
                </a:lnTo>
                <a:lnTo>
                  <a:pt x="7522146" y="9855"/>
                </a:lnTo>
                <a:lnTo>
                  <a:pt x="7524991" y="12700"/>
                </a:lnTo>
                <a:lnTo>
                  <a:pt x="7532014" y="12700"/>
                </a:lnTo>
                <a:lnTo>
                  <a:pt x="7534859" y="9855"/>
                </a:lnTo>
                <a:lnTo>
                  <a:pt x="7534859" y="2844"/>
                </a:lnTo>
                <a:lnTo>
                  <a:pt x="7532014" y="0"/>
                </a:lnTo>
                <a:close/>
              </a:path>
              <a:path w="14168119" h="12700">
                <a:moveTo>
                  <a:pt x="7506601" y="0"/>
                </a:moveTo>
                <a:lnTo>
                  <a:pt x="7499578" y="0"/>
                </a:lnTo>
                <a:lnTo>
                  <a:pt x="7496733" y="2844"/>
                </a:lnTo>
                <a:lnTo>
                  <a:pt x="7496733" y="9855"/>
                </a:lnTo>
                <a:lnTo>
                  <a:pt x="7499578" y="12700"/>
                </a:lnTo>
                <a:lnTo>
                  <a:pt x="7506601" y="12700"/>
                </a:lnTo>
                <a:lnTo>
                  <a:pt x="7509446" y="9855"/>
                </a:lnTo>
                <a:lnTo>
                  <a:pt x="7509446" y="2844"/>
                </a:lnTo>
                <a:lnTo>
                  <a:pt x="7506601" y="0"/>
                </a:lnTo>
                <a:close/>
              </a:path>
              <a:path w="14168119" h="12700">
                <a:moveTo>
                  <a:pt x="7481188" y="0"/>
                </a:moveTo>
                <a:lnTo>
                  <a:pt x="7474165" y="0"/>
                </a:lnTo>
                <a:lnTo>
                  <a:pt x="7471321" y="2844"/>
                </a:lnTo>
                <a:lnTo>
                  <a:pt x="7471321" y="9855"/>
                </a:lnTo>
                <a:lnTo>
                  <a:pt x="7474165" y="12700"/>
                </a:lnTo>
                <a:lnTo>
                  <a:pt x="7481188" y="12700"/>
                </a:lnTo>
                <a:lnTo>
                  <a:pt x="7484033" y="9855"/>
                </a:lnTo>
                <a:lnTo>
                  <a:pt x="7484033" y="2844"/>
                </a:lnTo>
                <a:lnTo>
                  <a:pt x="7481188" y="0"/>
                </a:lnTo>
                <a:close/>
              </a:path>
              <a:path w="14168119" h="12700">
                <a:moveTo>
                  <a:pt x="7455776" y="0"/>
                </a:moveTo>
                <a:lnTo>
                  <a:pt x="7448753" y="0"/>
                </a:lnTo>
                <a:lnTo>
                  <a:pt x="7445908" y="2844"/>
                </a:lnTo>
                <a:lnTo>
                  <a:pt x="7445908" y="9855"/>
                </a:lnTo>
                <a:lnTo>
                  <a:pt x="7448753" y="12700"/>
                </a:lnTo>
                <a:lnTo>
                  <a:pt x="7455776" y="12700"/>
                </a:lnTo>
                <a:lnTo>
                  <a:pt x="7458621" y="9855"/>
                </a:lnTo>
                <a:lnTo>
                  <a:pt x="7458621" y="2844"/>
                </a:lnTo>
                <a:lnTo>
                  <a:pt x="7455776" y="0"/>
                </a:lnTo>
                <a:close/>
              </a:path>
              <a:path w="14168119" h="12700">
                <a:moveTo>
                  <a:pt x="7430363" y="0"/>
                </a:moveTo>
                <a:lnTo>
                  <a:pt x="7423340" y="0"/>
                </a:lnTo>
                <a:lnTo>
                  <a:pt x="7420495" y="2844"/>
                </a:lnTo>
                <a:lnTo>
                  <a:pt x="7420495" y="9855"/>
                </a:lnTo>
                <a:lnTo>
                  <a:pt x="7423340" y="12700"/>
                </a:lnTo>
                <a:lnTo>
                  <a:pt x="7430363" y="12700"/>
                </a:lnTo>
                <a:lnTo>
                  <a:pt x="7433208" y="9855"/>
                </a:lnTo>
                <a:lnTo>
                  <a:pt x="7433208" y="2844"/>
                </a:lnTo>
                <a:lnTo>
                  <a:pt x="7430363" y="0"/>
                </a:lnTo>
                <a:close/>
              </a:path>
              <a:path w="14168119" h="12700">
                <a:moveTo>
                  <a:pt x="7404950" y="0"/>
                </a:moveTo>
                <a:lnTo>
                  <a:pt x="7397927" y="0"/>
                </a:lnTo>
                <a:lnTo>
                  <a:pt x="7395083" y="2844"/>
                </a:lnTo>
                <a:lnTo>
                  <a:pt x="7395083" y="9855"/>
                </a:lnTo>
                <a:lnTo>
                  <a:pt x="7397927" y="12700"/>
                </a:lnTo>
                <a:lnTo>
                  <a:pt x="7404950" y="12700"/>
                </a:lnTo>
                <a:lnTo>
                  <a:pt x="7407795" y="9855"/>
                </a:lnTo>
                <a:lnTo>
                  <a:pt x="7407795" y="2844"/>
                </a:lnTo>
                <a:lnTo>
                  <a:pt x="7404950" y="0"/>
                </a:lnTo>
                <a:close/>
              </a:path>
              <a:path w="14168119" h="12700">
                <a:moveTo>
                  <a:pt x="7379538" y="0"/>
                </a:moveTo>
                <a:lnTo>
                  <a:pt x="7372515" y="0"/>
                </a:lnTo>
                <a:lnTo>
                  <a:pt x="7369670" y="2844"/>
                </a:lnTo>
                <a:lnTo>
                  <a:pt x="7369670" y="9855"/>
                </a:lnTo>
                <a:lnTo>
                  <a:pt x="7372515" y="12700"/>
                </a:lnTo>
                <a:lnTo>
                  <a:pt x="7379538" y="12700"/>
                </a:lnTo>
                <a:lnTo>
                  <a:pt x="7382383" y="9855"/>
                </a:lnTo>
                <a:lnTo>
                  <a:pt x="7382383" y="2844"/>
                </a:lnTo>
                <a:lnTo>
                  <a:pt x="7379538" y="0"/>
                </a:lnTo>
                <a:close/>
              </a:path>
              <a:path w="14168119" h="12700">
                <a:moveTo>
                  <a:pt x="7354125" y="0"/>
                </a:moveTo>
                <a:lnTo>
                  <a:pt x="7347102" y="0"/>
                </a:lnTo>
                <a:lnTo>
                  <a:pt x="7344257" y="2844"/>
                </a:lnTo>
                <a:lnTo>
                  <a:pt x="7344257" y="9855"/>
                </a:lnTo>
                <a:lnTo>
                  <a:pt x="7347102" y="12700"/>
                </a:lnTo>
                <a:lnTo>
                  <a:pt x="7354125" y="12700"/>
                </a:lnTo>
                <a:lnTo>
                  <a:pt x="7356970" y="9855"/>
                </a:lnTo>
                <a:lnTo>
                  <a:pt x="7356970" y="2844"/>
                </a:lnTo>
                <a:lnTo>
                  <a:pt x="7354125" y="0"/>
                </a:lnTo>
                <a:close/>
              </a:path>
              <a:path w="14168119" h="12700">
                <a:moveTo>
                  <a:pt x="7328712" y="0"/>
                </a:moveTo>
                <a:lnTo>
                  <a:pt x="7321689" y="0"/>
                </a:lnTo>
                <a:lnTo>
                  <a:pt x="7318844" y="2844"/>
                </a:lnTo>
                <a:lnTo>
                  <a:pt x="7318844" y="9855"/>
                </a:lnTo>
                <a:lnTo>
                  <a:pt x="7321689" y="12700"/>
                </a:lnTo>
                <a:lnTo>
                  <a:pt x="7328712" y="12700"/>
                </a:lnTo>
                <a:lnTo>
                  <a:pt x="7331557" y="9855"/>
                </a:lnTo>
                <a:lnTo>
                  <a:pt x="7331557" y="2844"/>
                </a:lnTo>
                <a:lnTo>
                  <a:pt x="7328712" y="0"/>
                </a:lnTo>
                <a:close/>
              </a:path>
              <a:path w="14168119" h="12700">
                <a:moveTo>
                  <a:pt x="7303300" y="0"/>
                </a:moveTo>
                <a:lnTo>
                  <a:pt x="7296277" y="0"/>
                </a:lnTo>
                <a:lnTo>
                  <a:pt x="7293432" y="2844"/>
                </a:lnTo>
                <a:lnTo>
                  <a:pt x="7293432" y="9855"/>
                </a:lnTo>
                <a:lnTo>
                  <a:pt x="7296277" y="12700"/>
                </a:lnTo>
                <a:lnTo>
                  <a:pt x="7303300" y="12700"/>
                </a:lnTo>
                <a:lnTo>
                  <a:pt x="7306144" y="9855"/>
                </a:lnTo>
                <a:lnTo>
                  <a:pt x="7306144" y="2844"/>
                </a:lnTo>
                <a:lnTo>
                  <a:pt x="7303300" y="0"/>
                </a:lnTo>
                <a:close/>
              </a:path>
              <a:path w="14168119" h="12700">
                <a:moveTo>
                  <a:pt x="7277887" y="0"/>
                </a:moveTo>
                <a:lnTo>
                  <a:pt x="7270864" y="0"/>
                </a:lnTo>
                <a:lnTo>
                  <a:pt x="7268019" y="2844"/>
                </a:lnTo>
                <a:lnTo>
                  <a:pt x="7268019" y="9855"/>
                </a:lnTo>
                <a:lnTo>
                  <a:pt x="7270864" y="12700"/>
                </a:lnTo>
                <a:lnTo>
                  <a:pt x="7277887" y="12700"/>
                </a:lnTo>
                <a:lnTo>
                  <a:pt x="7280732" y="9855"/>
                </a:lnTo>
                <a:lnTo>
                  <a:pt x="7280732" y="2844"/>
                </a:lnTo>
                <a:lnTo>
                  <a:pt x="7277887" y="0"/>
                </a:lnTo>
                <a:close/>
              </a:path>
              <a:path w="14168119" h="12700">
                <a:moveTo>
                  <a:pt x="7252474" y="0"/>
                </a:moveTo>
                <a:lnTo>
                  <a:pt x="7245451" y="0"/>
                </a:lnTo>
                <a:lnTo>
                  <a:pt x="7242606" y="2844"/>
                </a:lnTo>
                <a:lnTo>
                  <a:pt x="7242606" y="9855"/>
                </a:lnTo>
                <a:lnTo>
                  <a:pt x="7245451" y="12700"/>
                </a:lnTo>
                <a:lnTo>
                  <a:pt x="7252474" y="12700"/>
                </a:lnTo>
                <a:lnTo>
                  <a:pt x="7255319" y="9855"/>
                </a:lnTo>
                <a:lnTo>
                  <a:pt x="7255319" y="2844"/>
                </a:lnTo>
                <a:lnTo>
                  <a:pt x="7252474" y="0"/>
                </a:lnTo>
                <a:close/>
              </a:path>
              <a:path w="14168119" h="12700">
                <a:moveTo>
                  <a:pt x="7227061" y="0"/>
                </a:moveTo>
                <a:lnTo>
                  <a:pt x="7220038" y="0"/>
                </a:lnTo>
                <a:lnTo>
                  <a:pt x="7217194" y="2844"/>
                </a:lnTo>
                <a:lnTo>
                  <a:pt x="7217194" y="9855"/>
                </a:lnTo>
                <a:lnTo>
                  <a:pt x="7220038" y="12700"/>
                </a:lnTo>
                <a:lnTo>
                  <a:pt x="7227061" y="12700"/>
                </a:lnTo>
                <a:lnTo>
                  <a:pt x="7229906" y="9855"/>
                </a:lnTo>
                <a:lnTo>
                  <a:pt x="7229906" y="2844"/>
                </a:lnTo>
                <a:lnTo>
                  <a:pt x="7227061" y="0"/>
                </a:lnTo>
                <a:close/>
              </a:path>
              <a:path w="14168119" h="12700">
                <a:moveTo>
                  <a:pt x="7201649" y="0"/>
                </a:moveTo>
                <a:lnTo>
                  <a:pt x="7194626" y="0"/>
                </a:lnTo>
                <a:lnTo>
                  <a:pt x="7191781" y="2844"/>
                </a:lnTo>
                <a:lnTo>
                  <a:pt x="7191781" y="9855"/>
                </a:lnTo>
                <a:lnTo>
                  <a:pt x="7194626" y="12700"/>
                </a:lnTo>
                <a:lnTo>
                  <a:pt x="7201649" y="12700"/>
                </a:lnTo>
                <a:lnTo>
                  <a:pt x="7204494" y="9855"/>
                </a:lnTo>
                <a:lnTo>
                  <a:pt x="7204494" y="2844"/>
                </a:lnTo>
                <a:lnTo>
                  <a:pt x="7201649" y="0"/>
                </a:lnTo>
                <a:close/>
              </a:path>
              <a:path w="14168119" h="12700">
                <a:moveTo>
                  <a:pt x="7176236" y="0"/>
                </a:moveTo>
                <a:lnTo>
                  <a:pt x="7169213" y="0"/>
                </a:lnTo>
                <a:lnTo>
                  <a:pt x="7166368" y="2844"/>
                </a:lnTo>
                <a:lnTo>
                  <a:pt x="7166368" y="9855"/>
                </a:lnTo>
                <a:lnTo>
                  <a:pt x="7169213" y="12700"/>
                </a:lnTo>
                <a:lnTo>
                  <a:pt x="7176236" y="12700"/>
                </a:lnTo>
                <a:lnTo>
                  <a:pt x="7179081" y="9855"/>
                </a:lnTo>
                <a:lnTo>
                  <a:pt x="7179081" y="2844"/>
                </a:lnTo>
                <a:lnTo>
                  <a:pt x="7176236" y="0"/>
                </a:lnTo>
                <a:close/>
              </a:path>
              <a:path w="14168119" h="12700">
                <a:moveTo>
                  <a:pt x="7150823" y="0"/>
                </a:moveTo>
                <a:lnTo>
                  <a:pt x="7143800" y="0"/>
                </a:lnTo>
                <a:lnTo>
                  <a:pt x="7140956" y="2844"/>
                </a:lnTo>
                <a:lnTo>
                  <a:pt x="7140956" y="9855"/>
                </a:lnTo>
                <a:lnTo>
                  <a:pt x="7143800" y="12700"/>
                </a:lnTo>
                <a:lnTo>
                  <a:pt x="7150823" y="12700"/>
                </a:lnTo>
                <a:lnTo>
                  <a:pt x="7153668" y="9855"/>
                </a:lnTo>
                <a:lnTo>
                  <a:pt x="7153668" y="2844"/>
                </a:lnTo>
                <a:lnTo>
                  <a:pt x="7150823" y="0"/>
                </a:lnTo>
                <a:close/>
              </a:path>
              <a:path w="14168119" h="12700">
                <a:moveTo>
                  <a:pt x="7125411" y="0"/>
                </a:moveTo>
                <a:lnTo>
                  <a:pt x="7118388" y="0"/>
                </a:lnTo>
                <a:lnTo>
                  <a:pt x="7115543" y="2844"/>
                </a:lnTo>
                <a:lnTo>
                  <a:pt x="7115543" y="9855"/>
                </a:lnTo>
                <a:lnTo>
                  <a:pt x="7118388" y="12700"/>
                </a:lnTo>
                <a:lnTo>
                  <a:pt x="7125411" y="12700"/>
                </a:lnTo>
                <a:lnTo>
                  <a:pt x="7128256" y="9855"/>
                </a:lnTo>
                <a:lnTo>
                  <a:pt x="7128256" y="2844"/>
                </a:lnTo>
                <a:lnTo>
                  <a:pt x="7125411" y="0"/>
                </a:lnTo>
                <a:close/>
              </a:path>
              <a:path w="14168119" h="12700">
                <a:moveTo>
                  <a:pt x="7099998" y="0"/>
                </a:moveTo>
                <a:lnTo>
                  <a:pt x="7092975" y="0"/>
                </a:lnTo>
                <a:lnTo>
                  <a:pt x="7090130" y="2844"/>
                </a:lnTo>
                <a:lnTo>
                  <a:pt x="7090130" y="9855"/>
                </a:lnTo>
                <a:lnTo>
                  <a:pt x="7092975" y="12700"/>
                </a:lnTo>
                <a:lnTo>
                  <a:pt x="7099998" y="12700"/>
                </a:lnTo>
                <a:lnTo>
                  <a:pt x="7102843" y="9855"/>
                </a:lnTo>
                <a:lnTo>
                  <a:pt x="7102843" y="2844"/>
                </a:lnTo>
                <a:lnTo>
                  <a:pt x="7099998" y="0"/>
                </a:lnTo>
                <a:close/>
              </a:path>
              <a:path w="14168119" h="12700">
                <a:moveTo>
                  <a:pt x="7074585" y="0"/>
                </a:moveTo>
                <a:lnTo>
                  <a:pt x="7067562" y="0"/>
                </a:lnTo>
                <a:lnTo>
                  <a:pt x="7064717" y="2844"/>
                </a:lnTo>
                <a:lnTo>
                  <a:pt x="7064717" y="9855"/>
                </a:lnTo>
                <a:lnTo>
                  <a:pt x="7067562" y="12700"/>
                </a:lnTo>
                <a:lnTo>
                  <a:pt x="7074585" y="12700"/>
                </a:lnTo>
                <a:lnTo>
                  <a:pt x="7077430" y="9855"/>
                </a:lnTo>
                <a:lnTo>
                  <a:pt x="7077430" y="2844"/>
                </a:lnTo>
                <a:lnTo>
                  <a:pt x="7074585" y="0"/>
                </a:lnTo>
                <a:close/>
              </a:path>
              <a:path w="14168119" h="12700">
                <a:moveTo>
                  <a:pt x="7049173" y="0"/>
                </a:moveTo>
                <a:lnTo>
                  <a:pt x="7042150" y="0"/>
                </a:lnTo>
                <a:lnTo>
                  <a:pt x="7039305" y="2844"/>
                </a:lnTo>
                <a:lnTo>
                  <a:pt x="7039305" y="9855"/>
                </a:lnTo>
                <a:lnTo>
                  <a:pt x="7042150" y="12700"/>
                </a:lnTo>
                <a:lnTo>
                  <a:pt x="7049173" y="12700"/>
                </a:lnTo>
                <a:lnTo>
                  <a:pt x="7052017" y="9855"/>
                </a:lnTo>
                <a:lnTo>
                  <a:pt x="7052017" y="2844"/>
                </a:lnTo>
                <a:lnTo>
                  <a:pt x="7049173" y="0"/>
                </a:lnTo>
                <a:close/>
              </a:path>
              <a:path w="14168119" h="12700">
                <a:moveTo>
                  <a:pt x="7023760" y="0"/>
                </a:moveTo>
                <a:lnTo>
                  <a:pt x="7016737" y="0"/>
                </a:lnTo>
                <a:lnTo>
                  <a:pt x="7013892" y="2844"/>
                </a:lnTo>
                <a:lnTo>
                  <a:pt x="7013892" y="9855"/>
                </a:lnTo>
                <a:lnTo>
                  <a:pt x="7016737" y="12700"/>
                </a:lnTo>
                <a:lnTo>
                  <a:pt x="7023760" y="12700"/>
                </a:lnTo>
                <a:lnTo>
                  <a:pt x="7026605" y="9855"/>
                </a:lnTo>
                <a:lnTo>
                  <a:pt x="7026605" y="2844"/>
                </a:lnTo>
                <a:lnTo>
                  <a:pt x="7023760" y="0"/>
                </a:lnTo>
                <a:close/>
              </a:path>
              <a:path w="14168119" h="12700">
                <a:moveTo>
                  <a:pt x="6998347" y="0"/>
                </a:moveTo>
                <a:lnTo>
                  <a:pt x="6991324" y="0"/>
                </a:lnTo>
                <a:lnTo>
                  <a:pt x="6988479" y="2844"/>
                </a:lnTo>
                <a:lnTo>
                  <a:pt x="6988479" y="9855"/>
                </a:lnTo>
                <a:lnTo>
                  <a:pt x="6991324" y="12700"/>
                </a:lnTo>
                <a:lnTo>
                  <a:pt x="6998347" y="12700"/>
                </a:lnTo>
                <a:lnTo>
                  <a:pt x="7001192" y="9855"/>
                </a:lnTo>
                <a:lnTo>
                  <a:pt x="7001192" y="2844"/>
                </a:lnTo>
                <a:lnTo>
                  <a:pt x="6998347" y="0"/>
                </a:lnTo>
                <a:close/>
              </a:path>
              <a:path w="14168119" h="12700">
                <a:moveTo>
                  <a:pt x="6972934" y="0"/>
                </a:moveTo>
                <a:lnTo>
                  <a:pt x="6965911" y="0"/>
                </a:lnTo>
                <a:lnTo>
                  <a:pt x="6963067" y="2844"/>
                </a:lnTo>
                <a:lnTo>
                  <a:pt x="6963067" y="9855"/>
                </a:lnTo>
                <a:lnTo>
                  <a:pt x="6965911" y="12700"/>
                </a:lnTo>
                <a:lnTo>
                  <a:pt x="6972934" y="12700"/>
                </a:lnTo>
                <a:lnTo>
                  <a:pt x="6975779" y="9855"/>
                </a:lnTo>
                <a:lnTo>
                  <a:pt x="6975779" y="2844"/>
                </a:lnTo>
                <a:lnTo>
                  <a:pt x="6972934" y="0"/>
                </a:lnTo>
                <a:close/>
              </a:path>
              <a:path w="14168119" h="12700">
                <a:moveTo>
                  <a:pt x="6947522" y="0"/>
                </a:moveTo>
                <a:lnTo>
                  <a:pt x="6940499" y="0"/>
                </a:lnTo>
                <a:lnTo>
                  <a:pt x="6937654" y="2844"/>
                </a:lnTo>
                <a:lnTo>
                  <a:pt x="6937654" y="9855"/>
                </a:lnTo>
                <a:lnTo>
                  <a:pt x="6940499" y="12700"/>
                </a:lnTo>
                <a:lnTo>
                  <a:pt x="6947522" y="12700"/>
                </a:lnTo>
                <a:lnTo>
                  <a:pt x="6950367" y="9855"/>
                </a:lnTo>
                <a:lnTo>
                  <a:pt x="6950367" y="2844"/>
                </a:lnTo>
                <a:lnTo>
                  <a:pt x="6947522" y="0"/>
                </a:lnTo>
                <a:close/>
              </a:path>
              <a:path w="14168119" h="12700">
                <a:moveTo>
                  <a:pt x="6922109" y="0"/>
                </a:moveTo>
                <a:lnTo>
                  <a:pt x="6915086" y="0"/>
                </a:lnTo>
                <a:lnTo>
                  <a:pt x="6912241" y="2844"/>
                </a:lnTo>
                <a:lnTo>
                  <a:pt x="6912241" y="9855"/>
                </a:lnTo>
                <a:lnTo>
                  <a:pt x="6915086" y="12700"/>
                </a:lnTo>
                <a:lnTo>
                  <a:pt x="6922109" y="12700"/>
                </a:lnTo>
                <a:lnTo>
                  <a:pt x="6924954" y="9855"/>
                </a:lnTo>
                <a:lnTo>
                  <a:pt x="6924954" y="2844"/>
                </a:lnTo>
                <a:lnTo>
                  <a:pt x="6922109" y="0"/>
                </a:lnTo>
                <a:close/>
              </a:path>
              <a:path w="14168119" h="12700">
                <a:moveTo>
                  <a:pt x="6896696" y="0"/>
                </a:moveTo>
                <a:lnTo>
                  <a:pt x="6889673" y="0"/>
                </a:lnTo>
                <a:lnTo>
                  <a:pt x="6886829" y="2844"/>
                </a:lnTo>
                <a:lnTo>
                  <a:pt x="6886829" y="9855"/>
                </a:lnTo>
                <a:lnTo>
                  <a:pt x="6889673" y="12700"/>
                </a:lnTo>
                <a:lnTo>
                  <a:pt x="6896696" y="12700"/>
                </a:lnTo>
                <a:lnTo>
                  <a:pt x="6899541" y="9855"/>
                </a:lnTo>
                <a:lnTo>
                  <a:pt x="6899541" y="2844"/>
                </a:lnTo>
                <a:lnTo>
                  <a:pt x="6896696" y="0"/>
                </a:lnTo>
                <a:close/>
              </a:path>
              <a:path w="14168119" h="12700">
                <a:moveTo>
                  <a:pt x="6871284" y="0"/>
                </a:moveTo>
                <a:lnTo>
                  <a:pt x="6864261" y="0"/>
                </a:lnTo>
                <a:lnTo>
                  <a:pt x="6861416" y="2844"/>
                </a:lnTo>
                <a:lnTo>
                  <a:pt x="6861416" y="9855"/>
                </a:lnTo>
                <a:lnTo>
                  <a:pt x="6864261" y="12700"/>
                </a:lnTo>
                <a:lnTo>
                  <a:pt x="6871284" y="12700"/>
                </a:lnTo>
                <a:lnTo>
                  <a:pt x="6874129" y="9855"/>
                </a:lnTo>
                <a:lnTo>
                  <a:pt x="6874129" y="2844"/>
                </a:lnTo>
                <a:lnTo>
                  <a:pt x="6871284" y="0"/>
                </a:lnTo>
                <a:close/>
              </a:path>
              <a:path w="14168119" h="12700">
                <a:moveTo>
                  <a:pt x="6845871" y="0"/>
                </a:moveTo>
                <a:lnTo>
                  <a:pt x="6838848" y="0"/>
                </a:lnTo>
                <a:lnTo>
                  <a:pt x="6836003" y="2844"/>
                </a:lnTo>
                <a:lnTo>
                  <a:pt x="6836003" y="9855"/>
                </a:lnTo>
                <a:lnTo>
                  <a:pt x="6838848" y="12700"/>
                </a:lnTo>
                <a:lnTo>
                  <a:pt x="6845871" y="12700"/>
                </a:lnTo>
                <a:lnTo>
                  <a:pt x="6848716" y="9855"/>
                </a:lnTo>
                <a:lnTo>
                  <a:pt x="6848716" y="2844"/>
                </a:lnTo>
                <a:lnTo>
                  <a:pt x="6845871" y="0"/>
                </a:lnTo>
                <a:close/>
              </a:path>
              <a:path w="14168119" h="12700">
                <a:moveTo>
                  <a:pt x="6820458" y="0"/>
                </a:moveTo>
                <a:lnTo>
                  <a:pt x="6813435" y="0"/>
                </a:lnTo>
                <a:lnTo>
                  <a:pt x="6810590" y="2844"/>
                </a:lnTo>
                <a:lnTo>
                  <a:pt x="6810590" y="9855"/>
                </a:lnTo>
                <a:lnTo>
                  <a:pt x="6813435" y="12700"/>
                </a:lnTo>
                <a:lnTo>
                  <a:pt x="6820458" y="12700"/>
                </a:lnTo>
                <a:lnTo>
                  <a:pt x="6823303" y="9855"/>
                </a:lnTo>
                <a:lnTo>
                  <a:pt x="6823303" y="2844"/>
                </a:lnTo>
                <a:lnTo>
                  <a:pt x="6820458" y="0"/>
                </a:lnTo>
                <a:close/>
              </a:path>
              <a:path w="14168119" h="12700">
                <a:moveTo>
                  <a:pt x="6795046" y="0"/>
                </a:moveTo>
                <a:lnTo>
                  <a:pt x="6788022" y="0"/>
                </a:lnTo>
                <a:lnTo>
                  <a:pt x="6785178" y="2844"/>
                </a:lnTo>
                <a:lnTo>
                  <a:pt x="6785178" y="9855"/>
                </a:lnTo>
                <a:lnTo>
                  <a:pt x="6788022" y="12700"/>
                </a:lnTo>
                <a:lnTo>
                  <a:pt x="6795046" y="12700"/>
                </a:lnTo>
                <a:lnTo>
                  <a:pt x="6797890" y="9855"/>
                </a:lnTo>
                <a:lnTo>
                  <a:pt x="6797890" y="2844"/>
                </a:lnTo>
                <a:lnTo>
                  <a:pt x="6795046" y="0"/>
                </a:lnTo>
                <a:close/>
              </a:path>
              <a:path w="14168119" h="12700">
                <a:moveTo>
                  <a:pt x="6769633" y="0"/>
                </a:moveTo>
                <a:lnTo>
                  <a:pt x="6762610" y="0"/>
                </a:lnTo>
                <a:lnTo>
                  <a:pt x="6759765" y="2844"/>
                </a:lnTo>
                <a:lnTo>
                  <a:pt x="6759765" y="9855"/>
                </a:lnTo>
                <a:lnTo>
                  <a:pt x="6762610" y="12700"/>
                </a:lnTo>
                <a:lnTo>
                  <a:pt x="6769633" y="12700"/>
                </a:lnTo>
                <a:lnTo>
                  <a:pt x="6772478" y="9855"/>
                </a:lnTo>
                <a:lnTo>
                  <a:pt x="6772478" y="2844"/>
                </a:lnTo>
                <a:lnTo>
                  <a:pt x="6769633" y="0"/>
                </a:lnTo>
                <a:close/>
              </a:path>
              <a:path w="14168119" h="12700">
                <a:moveTo>
                  <a:pt x="6744220" y="0"/>
                </a:moveTo>
                <a:lnTo>
                  <a:pt x="6737197" y="0"/>
                </a:lnTo>
                <a:lnTo>
                  <a:pt x="6734352" y="2844"/>
                </a:lnTo>
                <a:lnTo>
                  <a:pt x="6734352" y="9855"/>
                </a:lnTo>
                <a:lnTo>
                  <a:pt x="6737197" y="12700"/>
                </a:lnTo>
                <a:lnTo>
                  <a:pt x="6744220" y="12700"/>
                </a:lnTo>
                <a:lnTo>
                  <a:pt x="6747065" y="9855"/>
                </a:lnTo>
                <a:lnTo>
                  <a:pt x="6747065" y="2844"/>
                </a:lnTo>
                <a:lnTo>
                  <a:pt x="6744220" y="0"/>
                </a:lnTo>
                <a:close/>
              </a:path>
              <a:path w="14168119" h="12700">
                <a:moveTo>
                  <a:pt x="6718808" y="0"/>
                </a:moveTo>
                <a:lnTo>
                  <a:pt x="6711784" y="0"/>
                </a:lnTo>
                <a:lnTo>
                  <a:pt x="6708940" y="2844"/>
                </a:lnTo>
                <a:lnTo>
                  <a:pt x="6708940" y="9855"/>
                </a:lnTo>
                <a:lnTo>
                  <a:pt x="6711784" y="12700"/>
                </a:lnTo>
                <a:lnTo>
                  <a:pt x="6718808" y="12700"/>
                </a:lnTo>
                <a:lnTo>
                  <a:pt x="6721652" y="9855"/>
                </a:lnTo>
                <a:lnTo>
                  <a:pt x="6721652" y="2844"/>
                </a:lnTo>
                <a:lnTo>
                  <a:pt x="6718808" y="0"/>
                </a:lnTo>
                <a:close/>
              </a:path>
              <a:path w="14168119" h="12700">
                <a:moveTo>
                  <a:pt x="6693395" y="0"/>
                </a:moveTo>
                <a:lnTo>
                  <a:pt x="6686372" y="0"/>
                </a:lnTo>
                <a:lnTo>
                  <a:pt x="6683527" y="2844"/>
                </a:lnTo>
                <a:lnTo>
                  <a:pt x="6683527" y="9855"/>
                </a:lnTo>
                <a:lnTo>
                  <a:pt x="6686372" y="12700"/>
                </a:lnTo>
                <a:lnTo>
                  <a:pt x="6693395" y="12700"/>
                </a:lnTo>
                <a:lnTo>
                  <a:pt x="6696240" y="9855"/>
                </a:lnTo>
                <a:lnTo>
                  <a:pt x="6696240" y="2844"/>
                </a:lnTo>
                <a:lnTo>
                  <a:pt x="6693395" y="0"/>
                </a:lnTo>
                <a:close/>
              </a:path>
              <a:path w="14168119" h="12700">
                <a:moveTo>
                  <a:pt x="6667982" y="0"/>
                </a:moveTo>
                <a:lnTo>
                  <a:pt x="6660959" y="0"/>
                </a:lnTo>
                <a:lnTo>
                  <a:pt x="6658114" y="2844"/>
                </a:lnTo>
                <a:lnTo>
                  <a:pt x="6658114" y="9855"/>
                </a:lnTo>
                <a:lnTo>
                  <a:pt x="6660959" y="12700"/>
                </a:lnTo>
                <a:lnTo>
                  <a:pt x="6667982" y="12700"/>
                </a:lnTo>
                <a:lnTo>
                  <a:pt x="6670827" y="9855"/>
                </a:lnTo>
                <a:lnTo>
                  <a:pt x="6670827" y="2844"/>
                </a:lnTo>
                <a:lnTo>
                  <a:pt x="6667982" y="0"/>
                </a:lnTo>
                <a:close/>
              </a:path>
              <a:path w="14168119" h="12700">
                <a:moveTo>
                  <a:pt x="6642569" y="0"/>
                </a:moveTo>
                <a:lnTo>
                  <a:pt x="6635546" y="0"/>
                </a:lnTo>
                <a:lnTo>
                  <a:pt x="6632702" y="2844"/>
                </a:lnTo>
                <a:lnTo>
                  <a:pt x="6632702" y="9855"/>
                </a:lnTo>
                <a:lnTo>
                  <a:pt x="6635546" y="12700"/>
                </a:lnTo>
                <a:lnTo>
                  <a:pt x="6642569" y="12700"/>
                </a:lnTo>
                <a:lnTo>
                  <a:pt x="6645414" y="9855"/>
                </a:lnTo>
                <a:lnTo>
                  <a:pt x="6645414" y="2844"/>
                </a:lnTo>
                <a:lnTo>
                  <a:pt x="6642569" y="0"/>
                </a:lnTo>
                <a:close/>
              </a:path>
              <a:path w="14168119" h="12700">
                <a:moveTo>
                  <a:pt x="6617157" y="0"/>
                </a:moveTo>
                <a:lnTo>
                  <a:pt x="6610134" y="0"/>
                </a:lnTo>
                <a:lnTo>
                  <a:pt x="6607289" y="2844"/>
                </a:lnTo>
                <a:lnTo>
                  <a:pt x="6607289" y="9855"/>
                </a:lnTo>
                <a:lnTo>
                  <a:pt x="6610134" y="12700"/>
                </a:lnTo>
                <a:lnTo>
                  <a:pt x="6617157" y="12700"/>
                </a:lnTo>
                <a:lnTo>
                  <a:pt x="6620002" y="9855"/>
                </a:lnTo>
                <a:lnTo>
                  <a:pt x="6620002" y="2844"/>
                </a:lnTo>
                <a:lnTo>
                  <a:pt x="6617157" y="0"/>
                </a:lnTo>
                <a:close/>
              </a:path>
              <a:path w="14168119" h="12700">
                <a:moveTo>
                  <a:pt x="6591744" y="0"/>
                </a:moveTo>
                <a:lnTo>
                  <a:pt x="6584721" y="0"/>
                </a:lnTo>
                <a:lnTo>
                  <a:pt x="6581876" y="2844"/>
                </a:lnTo>
                <a:lnTo>
                  <a:pt x="6581876" y="9855"/>
                </a:lnTo>
                <a:lnTo>
                  <a:pt x="6584721" y="12700"/>
                </a:lnTo>
                <a:lnTo>
                  <a:pt x="6591744" y="12700"/>
                </a:lnTo>
                <a:lnTo>
                  <a:pt x="6594589" y="9855"/>
                </a:lnTo>
                <a:lnTo>
                  <a:pt x="6594589" y="2844"/>
                </a:lnTo>
                <a:lnTo>
                  <a:pt x="6591744" y="0"/>
                </a:lnTo>
                <a:close/>
              </a:path>
              <a:path w="14168119" h="12700">
                <a:moveTo>
                  <a:pt x="6566331" y="0"/>
                </a:moveTo>
                <a:lnTo>
                  <a:pt x="6559308" y="0"/>
                </a:lnTo>
                <a:lnTo>
                  <a:pt x="6556463" y="2844"/>
                </a:lnTo>
                <a:lnTo>
                  <a:pt x="6556463" y="9855"/>
                </a:lnTo>
                <a:lnTo>
                  <a:pt x="6559308" y="12700"/>
                </a:lnTo>
                <a:lnTo>
                  <a:pt x="6566331" y="12700"/>
                </a:lnTo>
                <a:lnTo>
                  <a:pt x="6569176" y="9855"/>
                </a:lnTo>
                <a:lnTo>
                  <a:pt x="6569176" y="2844"/>
                </a:lnTo>
                <a:lnTo>
                  <a:pt x="6566331" y="0"/>
                </a:lnTo>
                <a:close/>
              </a:path>
              <a:path w="14168119" h="12700">
                <a:moveTo>
                  <a:pt x="6540919" y="0"/>
                </a:moveTo>
                <a:lnTo>
                  <a:pt x="6533895" y="0"/>
                </a:lnTo>
                <a:lnTo>
                  <a:pt x="6531051" y="2844"/>
                </a:lnTo>
                <a:lnTo>
                  <a:pt x="6531051" y="9855"/>
                </a:lnTo>
                <a:lnTo>
                  <a:pt x="6533895" y="12700"/>
                </a:lnTo>
                <a:lnTo>
                  <a:pt x="6540919" y="12700"/>
                </a:lnTo>
                <a:lnTo>
                  <a:pt x="6543763" y="9855"/>
                </a:lnTo>
                <a:lnTo>
                  <a:pt x="6543763" y="2844"/>
                </a:lnTo>
                <a:lnTo>
                  <a:pt x="6540919" y="0"/>
                </a:lnTo>
                <a:close/>
              </a:path>
              <a:path w="14168119" h="12700">
                <a:moveTo>
                  <a:pt x="6515506" y="0"/>
                </a:moveTo>
                <a:lnTo>
                  <a:pt x="6508483" y="0"/>
                </a:lnTo>
                <a:lnTo>
                  <a:pt x="6505638" y="2844"/>
                </a:lnTo>
                <a:lnTo>
                  <a:pt x="6505638" y="9855"/>
                </a:lnTo>
                <a:lnTo>
                  <a:pt x="6508483" y="12700"/>
                </a:lnTo>
                <a:lnTo>
                  <a:pt x="6515506" y="12700"/>
                </a:lnTo>
                <a:lnTo>
                  <a:pt x="6518351" y="9855"/>
                </a:lnTo>
                <a:lnTo>
                  <a:pt x="6518351" y="2844"/>
                </a:lnTo>
                <a:lnTo>
                  <a:pt x="6515506" y="0"/>
                </a:lnTo>
                <a:close/>
              </a:path>
              <a:path w="14168119" h="12700">
                <a:moveTo>
                  <a:pt x="6490093" y="0"/>
                </a:moveTo>
                <a:lnTo>
                  <a:pt x="6483070" y="0"/>
                </a:lnTo>
                <a:lnTo>
                  <a:pt x="6480225" y="2844"/>
                </a:lnTo>
                <a:lnTo>
                  <a:pt x="6480225" y="9855"/>
                </a:lnTo>
                <a:lnTo>
                  <a:pt x="6483070" y="12700"/>
                </a:lnTo>
                <a:lnTo>
                  <a:pt x="6490093" y="12700"/>
                </a:lnTo>
                <a:lnTo>
                  <a:pt x="6492938" y="9855"/>
                </a:lnTo>
                <a:lnTo>
                  <a:pt x="6492938" y="2844"/>
                </a:lnTo>
                <a:lnTo>
                  <a:pt x="6490093" y="0"/>
                </a:lnTo>
                <a:close/>
              </a:path>
              <a:path w="14168119" h="12700">
                <a:moveTo>
                  <a:pt x="6464681" y="0"/>
                </a:moveTo>
                <a:lnTo>
                  <a:pt x="6457657" y="0"/>
                </a:lnTo>
                <a:lnTo>
                  <a:pt x="6454813" y="2844"/>
                </a:lnTo>
                <a:lnTo>
                  <a:pt x="6454813" y="9855"/>
                </a:lnTo>
                <a:lnTo>
                  <a:pt x="6457657" y="12700"/>
                </a:lnTo>
                <a:lnTo>
                  <a:pt x="6464681" y="12700"/>
                </a:lnTo>
                <a:lnTo>
                  <a:pt x="6467525" y="9855"/>
                </a:lnTo>
                <a:lnTo>
                  <a:pt x="6467525" y="2844"/>
                </a:lnTo>
                <a:lnTo>
                  <a:pt x="6464681" y="0"/>
                </a:lnTo>
                <a:close/>
              </a:path>
              <a:path w="14168119" h="12700">
                <a:moveTo>
                  <a:pt x="6439268" y="0"/>
                </a:moveTo>
                <a:lnTo>
                  <a:pt x="6432245" y="0"/>
                </a:lnTo>
                <a:lnTo>
                  <a:pt x="6429400" y="2844"/>
                </a:lnTo>
                <a:lnTo>
                  <a:pt x="6429400" y="9855"/>
                </a:lnTo>
                <a:lnTo>
                  <a:pt x="6432245" y="12700"/>
                </a:lnTo>
                <a:lnTo>
                  <a:pt x="6439268" y="12700"/>
                </a:lnTo>
                <a:lnTo>
                  <a:pt x="6442113" y="9855"/>
                </a:lnTo>
                <a:lnTo>
                  <a:pt x="6442113" y="2844"/>
                </a:lnTo>
                <a:lnTo>
                  <a:pt x="6439268" y="0"/>
                </a:lnTo>
                <a:close/>
              </a:path>
              <a:path w="14168119" h="12700">
                <a:moveTo>
                  <a:pt x="6413855" y="0"/>
                </a:moveTo>
                <a:lnTo>
                  <a:pt x="6406832" y="0"/>
                </a:lnTo>
                <a:lnTo>
                  <a:pt x="6403987" y="2844"/>
                </a:lnTo>
                <a:lnTo>
                  <a:pt x="6403987" y="9855"/>
                </a:lnTo>
                <a:lnTo>
                  <a:pt x="6406832" y="12700"/>
                </a:lnTo>
                <a:lnTo>
                  <a:pt x="6413855" y="12700"/>
                </a:lnTo>
                <a:lnTo>
                  <a:pt x="6416700" y="9855"/>
                </a:lnTo>
                <a:lnTo>
                  <a:pt x="6416700" y="2844"/>
                </a:lnTo>
                <a:lnTo>
                  <a:pt x="6413855" y="0"/>
                </a:lnTo>
                <a:close/>
              </a:path>
              <a:path w="14168119" h="12700">
                <a:moveTo>
                  <a:pt x="6388442" y="0"/>
                </a:moveTo>
                <a:lnTo>
                  <a:pt x="6381419" y="0"/>
                </a:lnTo>
                <a:lnTo>
                  <a:pt x="6378575" y="2844"/>
                </a:lnTo>
                <a:lnTo>
                  <a:pt x="6378575" y="9855"/>
                </a:lnTo>
                <a:lnTo>
                  <a:pt x="6381419" y="12700"/>
                </a:lnTo>
                <a:lnTo>
                  <a:pt x="6388442" y="12700"/>
                </a:lnTo>
                <a:lnTo>
                  <a:pt x="6391287" y="9855"/>
                </a:lnTo>
                <a:lnTo>
                  <a:pt x="6391287" y="2844"/>
                </a:lnTo>
                <a:lnTo>
                  <a:pt x="6388442" y="0"/>
                </a:lnTo>
                <a:close/>
              </a:path>
              <a:path w="14168119" h="12700">
                <a:moveTo>
                  <a:pt x="6363030" y="0"/>
                </a:moveTo>
                <a:lnTo>
                  <a:pt x="6356007" y="0"/>
                </a:lnTo>
                <a:lnTo>
                  <a:pt x="6353162" y="2844"/>
                </a:lnTo>
                <a:lnTo>
                  <a:pt x="6353162" y="9855"/>
                </a:lnTo>
                <a:lnTo>
                  <a:pt x="6356007" y="12700"/>
                </a:lnTo>
                <a:lnTo>
                  <a:pt x="6363030" y="12700"/>
                </a:lnTo>
                <a:lnTo>
                  <a:pt x="6365875" y="9855"/>
                </a:lnTo>
                <a:lnTo>
                  <a:pt x="6365875" y="2844"/>
                </a:lnTo>
                <a:lnTo>
                  <a:pt x="6363030" y="0"/>
                </a:lnTo>
                <a:close/>
              </a:path>
              <a:path w="14168119" h="12700">
                <a:moveTo>
                  <a:pt x="6337617" y="0"/>
                </a:moveTo>
                <a:lnTo>
                  <a:pt x="6330594" y="0"/>
                </a:lnTo>
                <a:lnTo>
                  <a:pt x="6327749" y="2844"/>
                </a:lnTo>
                <a:lnTo>
                  <a:pt x="6327749" y="9855"/>
                </a:lnTo>
                <a:lnTo>
                  <a:pt x="6330594" y="12700"/>
                </a:lnTo>
                <a:lnTo>
                  <a:pt x="6337617" y="12700"/>
                </a:lnTo>
                <a:lnTo>
                  <a:pt x="6340462" y="9855"/>
                </a:lnTo>
                <a:lnTo>
                  <a:pt x="6340462" y="2844"/>
                </a:lnTo>
                <a:lnTo>
                  <a:pt x="6337617" y="0"/>
                </a:lnTo>
                <a:close/>
              </a:path>
              <a:path w="14168119" h="12700">
                <a:moveTo>
                  <a:pt x="6312204" y="0"/>
                </a:moveTo>
                <a:lnTo>
                  <a:pt x="6305181" y="0"/>
                </a:lnTo>
                <a:lnTo>
                  <a:pt x="6302336" y="2844"/>
                </a:lnTo>
                <a:lnTo>
                  <a:pt x="6302336" y="9855"/>
                </a:lnTo>
                <a:lnTo>
                  <a:pt x="6305181" y="12700"/>
                </a:lnTo>
                <a:lnTo>
                  <a:pt x="6312204" y="12700"/>
                </a:lnTo>
                <a:lnTo>
                  <a:pt x="6315049" y="9855"/>
                </a:lnTo>
                <a:lnTo>
                  <a:pt x="6315049" y="2844"/>
                </a:lnTo>
                <a:lnTo>
                  <a:pt x="6312204" y="0"/>
                </a:lnTo>
                <a:close/>
              </a:path>
              <a:path w="14168119" h="12700">
                <a:moveTo>
                  <a:pt x="6286792" y="0"/>
                </a:moveTo>
                <a:lnTo>
                  <a:pt x="6279768" y="0"/>
                </a:lnTo>
                <a:lnTo>
                  <a:pt x="6276924" y="2844"/>
                </a:lnTo>
                <a:lnTo>
                  <a:pt x="6276924" y="9855"/>
                </a:lnTo>
                <a:lnTo>
                  <a:pt x="6279768" y="12700"/>
                </a:lnTo>
                <a:lnTo>
                  <a:pt x="6286792" y="12700"/>
                </a:lnTo>
                <a:lnTo>
                  <a:pt x="6289636" y="9855"/>
                </a:lnTo>
                <a:lnTo>
                  <a:pt x="6289636" y="2844"/>
                </a:lnTo>
                <a:lnTo>
                  <a:pt x="6286792" y="0"/>
                </a:lnTo>
                <a:close/>
              </a:path>
              <a:path w="14168119" h="12700">
                <a:moveTo>
                  <a:pt x="6261379" y="0"/>
                </a:moveTo>
                <a:lnTo>
                  <a:pt x="6254356" y="0"/>
                </a:lnTo>
                <a:lnTo>
                  <a:pt x="6251511" y="2844"/>
                </a:lnTo>
                <a:lnTo>
                  <a:pt x="6251511" y="9855"/>
                </a:lnTo>
                <a:lnTo>
                  <a:pt x="6254356" y="12700"/>
                </a:lnTo>
                <a:lnTo>
                  <a:pt x="6261379" y="12700"/>
                </a:lnTo>
                <a:lnTo>
                  <a:pt x="6264224" y="9855"/>
                </a:lnTo>
                <a:lnTo>
                  <a:pt x="6264224" y="2844"/>
                </a:lnTo>
                <a:lnTo>
                  <a:pt x="6261379" y="0"/>
                </a:lnTo>
                <a:close/>
              </a:path>
              <a:path w="14168119" h="12700">
                <a:moveTo>
                  <a:pt x="6235966" y="0"/>
                </a:moveTo>
                <a:lnTo>
                  <a:pt x="6228943" y="0"/>
                </a:lnTo>
                <a:lnTo>
                  <a:pt x="6226098" y="2844"/>
                </a:lnTo>
                <a:lnTo>
                  <a:pt x="6226098" y="9855"/>
                </a:lnTo>
                <a:lnTo>
                  <a:pt x="6228943" y="12700"/>
                </a:lnTo>
                <a:lnTo>
                  <a:pt x="6235966" y="12700"/>
                </a:lnTo>
                <a:lnTo>
                  <a:pt x="6238811" y="9855"/>
                </a:lnTo>
                <a:lnTo>
                  <a:pt x="6238811" y="2844"/>
                </a:lnTo>
                <a:lnTo>
                  <a:pt x="6235966" y="0"/>
                </a:lnTo>
                <a:close/>
              </a:path>
              <a:path w="14168119" h="12700">
                <a:moveTo>
                  <a:pt x="6210554" y="0"/>
                </a:moveTo>
                <a:lnTo>
                  <a:pt x="6203530" y="0"/>
                </a:lnTo>
                <a:lnTo>
                  <a:pt x="6200686" y="2844"/>
                </a:lnTo>
                <a:lnTo>
                  <a:pt x="6200686" y="9855"/>
                </a:lnTo>
                <a:lnTo>
                  <a:pt x="6203530" y="12700"/>
                </a:lnTo>
                <a:lnTo>
                  <a:pt x="6210554" y="12700"/>
                </a:lnTo>
                <a:lnTo>
                  <a:pt x="6213398" y="9855"/>
                </a:lnTo>
                <a:lnTo>
                  <a:pt x="6213398" y="2844"/>
                </a:lnTo>
                <a:lnTo>
                  <a:pt x="6210554" y="0"/>
                </a:lnTo>
                <a:close/>
              </a:path>
              <a:path w="14168119" h="12700">
                <a:moveTo>
                  <a:pt x="6185141" y="0"/>
                </a:moveTo>
                <a:lnTo>
                  <a:pt x="6178118" y="0"/>
                </a:lnTo>
                <a:lnTo>
                  <a:pt x="6175273" y="2844"/>
                </a:lnTo>
                <a:lnTo>
                  <a:pt x="6175273" y="9855"/>
                </a:lnTo>
                <a:lnTo>
                  <a:pt x="6178118" y="12700"/>
                </a:lnTo>
                <a:lnTo>
                  <a:pt x="6185141" y="12700"/>
                </a:lnTo>
                <a:lnTo>
                  <a:pt x="6187986" y="9855"/>
                </a:lnTo>
                <a:lnTo>
                  <a:pt x="6187986" y="2844"/>
                </a:lnTo>
                <a:lnTo>
                  <a:pt x="6185141" y="0"/>
                </a:lnTo>
                <a:close/>
              </a:path>
              <a:path w="14168119" h="12700">
                <a:moveTo>
                  <a:pt x="6159728" y="0"/>
                </a:moveTo>
                <a:lnTo>
                  <a:pt x="6152705" y="0"/>
                </a:lnTo>
                <a:lnTo>
                  <a:pt x="6149860" y="2844"/>
                </a:lnTo>
                <a:lnTo>
                  <a:pt x="6149860" y="9855"/>
                </a:lnTo>
                <a:lnTo>
                  <a:pt x="6152705" y="12700"/>
                </a:lnTo>
                <a:lnTo>
                  <a:pt x="6159728" y="12700"/>
                </a:lnTo>
                <a:lnTo>
                  <a:pt x="6162573" y="9855"/>
                </a:lnTo>
                <a:lnTo>
                  <a:pt x="6162573" y="2844"/>
                </a:lnTo>
                <a:lnTo>
                  <a:pt x="6159728" y="0"/>
                </a:lnTo>
                <a:close/>
              </a:path>
              <a:path w="14168119" h="12700">
                <a:moveTo>
                  <a:pt x="6134315" y="0"/>
                </a:moveTo>
                <a:lnTo>
                  <a:pt x="6127292" y="0"/>
                </a:lnTo>
                <a:lnTo>
                  <a:pt x="6124447" y="2844"/>
                </a:lnTo>
                <a:lnTo>
                  <a:pt x="6124447" y="9855"/>
                </a:lnTo>
                <a:lnTo>
                  <a:pt x="6127292" y="12700"/>
                </a:lnTo>
                <a:lnTo>
                  <a:pt x="6134315" y="12700"/>
                </a:lnTo>
                <a:lnTo>
                  <a:pt x="6137160" y="9855"/>
                </a:lnTo>
                <a:lnTo>
                  <a:pt x="6137160" y="2844"/>
                </a:lnTo>
                <a:lnTo>
                  <a:pt x="6134315" y="0"/>
                </a:lnTo>
                <a:close/>
              </a:path>
              <a:path w="14168119" h="12700">
                <a:moveTo>
                  <a:pt x="6108903" y="0"/>
                </a:moveTo>
                <a:lnTo>
                  <a:pt x="6101880" y="0"/>
                </a:lnTo>
                <a:lnTo>
                  <a:pt x="6099035" y="2844"/>
                </a:lnTo>
                <a:lnTo>
                  <a:pt x="6099035" y="9855"/>
                </a:lnTo>
                <a:lnTo>
                  <a:pt x="6101880" y="12700"/>
                </a:lnTo>
                <a:lnTo>
                  <a:pt x="6108903" y="12700"/>
                </a:lnTo>
                <a:lnTo>
                  <a:pt x="6111747" y="9855"/>
                </a:lnTo>
                <a:lnTo>
                  <a:pt x="6111747" y="2844"/>
                </a:lnTo>
                <a:lnTo>
                  <a:pt x="6108903" y="0"/>
                </a:lnTo>
                <a:close/>
              </a:path>
              <a:path w="14168119" h="12700">
                <a:moveTo>
                  <a:pt x="6083490" y="0"/>
                </a:moveTo>
                <a:lnTo>
                  <a:pt x="6076467" y="0"/>
                </a:lnTo>
                <a:lnTo>
                  <a:pt x="6073622" y="2844"/>
                </a:lnTo>
                <a:lnTo>
                  <a:pt x="6073622" y="9855"/>
                </a:lnTo>
                <a:lnTo>
                  <a:pt x="6076467" y="12700"/>
                </a:lnTo>
                <a:lnTo>
                  <a:pt x="6083490" y="12700"/>
                </a:lnTo>
                <a:lnTo>
                  <a:pt x="6086335" y="9855"/>
                </a:lnTo>
                <a:lnTo>
                  <a:pt x="6086335" y="2844"/>
                </a:lnTo>
                <a:lnTo>
                  <a:pt x="6083490" y="0"/>
                </a:lnTo>
                <a:close/>
              </a:path>
              <a:path w="14168119" h="12700">
                <a:moveTo>
                  <a:pt x="6058077" y="0"/>
                </a:moveTo>
                <a:lnTo>
                  <a:pt x="6051054" y="0"/>
                </a:lnTo>
                <a:lnTo>
                  <a:pt x="6048209" y="2844"/>
                </a:lnTo>
                <a:lnTo>
                  <a:pt x="6048209" y="9855"/>
                </a:lnTo>
                <a:lnTo>
                  <a:pt x="6051054" y="12700"/>
                </a:lnTo>
                <a:lnTo>
                  <a:pt x="6058077" y="12700"/>
                </a:lnTo>
                <a:lnTo>
                  <a:pt x="6060922" y="9855"/>
                </a:lnTo>
                <a:lnTo>
                  <a:pt x="6060922" y="2844"/>
                </a:lnTo>
                <a:lnTo>
                  <a:pt x="6058077" y="0"/>
                </a:lnTo>
                <a:close/>
              </a:path>
              <a:path w="14168119" h="12700">
                <a:moveTo>
                  <a:pt x="6032665" y="0"/>
                </a:moveTo>
                <a:lnTo>
                  <a:pt x="6025641" y="0"/>
                </a:lnTo>
                <a:lnTo>
                  <a:pt x="6022797" y="2844"/>
                </a:lnTo>
                <a:lnTo>
                  <a:pt x="6022797" y="9855"/>
                </a:lnTo>
                <a:lnTo>
                  <a:pt x="6025641" y="12700"/>
                </a:lnTo>
                <a:lnTo>
                  <a:pt x="6032665" y="12700"/>
                </a:lnTo>
                <a:lnTo>
                  <a:pt x="6035509" y="9855"/>
                </a:lnTo>
                <a:lnTo>
                  <a:pt x="6035509" y="2844"/>
                </a:lnTo>
                <a:lnTo>
                  <a:pt x="6032665" y="0"/>
                </a:lnTo>
                <a:close/>
              </a:path>
              <a:path w="14168119" h="12700">
                <a:moveTo>
                  <a:pt x="6007252" y="0"/>
                </a:moveTo>
                <a:lnTo>
                  <a:pt x="6000229" y="0"/>
                </a:lnTo>
                <a:lnTo>
                  <a:pt x="5997384" y="2844"/>
                </a:lnTo>
                <a:lnTo>
                  <a:pt x="5997384" y="9855"/>
                </a:lnTo>
                <a:lnTo>
                  <a:pt x="6000229" y="12700"/>
                </a:lnTo>
                <a:lnTo>
                  <a:pt x="6007252" y="12700"/>
                </a:lnTo>
                <a:lnTo>
                  <a:pt x="6010097" y="9855"/>
                </a:lnTo>
                <a:lnTo>
                  <a:pt x="6010097" y="2844"/>
                </a:lnTo>
                <a:lnTo>
                  <a:pt x="6007252" y="0"/>
                </a:lnTo>
                <a:close/>
              </a:path>
              <a:path w="14168119" h="12700">
                <a:moveTo>
                  <a:pt x="5981852" y="0"/>
                </a:moveTo>
                <a:lnTo>
                  <a:pt x="5974816" y="0"/>
                </a:lnTo>
                <a:lnTo>
                  <a:pt x="5971971" y="2844"/>
                </a:lnTo>
                <a:lnTo>
                  <a:pt x="5971971" y="9855"/>
                </a:lnTo>
                <a:lnTo>
                  <a:pt x="5974816" y="12700"/>
                </a:lnTo>
                <a:lnTo>
                  <a:pt x="5981852" y="12700"/>
                </a:lnTo>
                <a:lnTo>
                  <a:pt x="5984684" y="9855"/>
                </a:lnTo>
                <a:lnTo>
                  <a:pt x="5984684" y="2844"/>
                </a:lnTo>
                <a:lnTo>
                  <a:pt x="5981852" y="0"/>
                </a:lnTo>
                <a:close/>
              </a:path>
              <a:path w="14168119" h="12700">
                <a:moveTo>
                  <a:pt x="5956439" y="0"/>
                </a:moveTo>
                <a:lnTo>
                  <a:pt x="5949403" y="0"/>
                </a:lnTo>
                <a:lnTo>
                  <a:pt x="5946559" y="2844"/>
                </a:lnTo>
                <a:lnTo>
                  <a:pt x="5946559" y="9855"/>
                </a:lnTo>
                <a:lnTo>
                  <a:pt x="5949403" y="12700"/>
                </a:lnTo>
                <a:lnTo>
                  <a:pt x="5956439" y="12700"/>
                </a:lnTo>
                <a:lnTo>
                  <a:pt x="5959271" y="9855"/>
                </a:lnTo>
                <a:lnTo>
                  <a:pt x="5959271" y="2844"/>
                </a:lnTo>
                <a:lnTo>
                  <a:pt x="5956439" y="0"/>
                </a:lnTo>
                <a:close/>
              </a:path>
              <a:path w="14168119" h="12700">
                <a:moveTo>
                  <a:pt x="5931027" y="0"/>
                </a:moveTo>
                <a:lnTo>
                  <a:pt x="5923991" y="0"/>
                </a:lnTo>
                <a:lnTo>
                  <a:pt x="5921146" y="2844"/>
                </a:lnTo>
                <a:lnTo>
                  <a:pt x="5921146" y="9855"/>
                </a:lnTo>
                <a:lnTo>
                  <a:pt x="5923991" y="12700"/>
                </a:lnTo>
                <a:lnTo>
                  <a:pt x="5931027" y="12700"/>
                </a:lnTo>
                <a:lnTo>
                  <a:pt x="5933859" y="9855"/>
                </a:lnTo>
                <a:lnTo>
                  <a:pt x="5933859" y="2844"/>
                </a:lnTo>
                <a:lnTo>
                  <a:pt x="5931027" y="0"/>
                </a:lnTo>
                <a:close/>
              </a:path>
              <a:path w="14168119" h="12700">
                <a:moveTo>
                  <a:pt x="5905614" y="0"/>
                </a:moveTo>
                <a:lnTo>
                  <a:pt x="5898578" y="0"/>
                </a:lnTo>
                <a:lnTo>
                  <a:pt x="5895733" y="2844"/>
                </a:lnTo>
                <a:lnTo>
                  <a:pt x="5895733" y="9855"/>
                </a:lnTo>
                <a:lnTo>
                  <a:pt x="5898578" y="12700"/>
                </a:lnTo>
                <a:lnTo>
                  <a:pt x="5905614" y="12700"/>
                </a:lnTo>
                <a:lnTo>
                  <a:pt x="5908446" y="9855"/>
                </a:lnTo>
                <a:lnTo>
                  <a:pt x="5908446" y="2844"/>
                </a:lnTo>
                <a:lnTo>
                  <a:pt x="5905614" y="0"/>
                </a:lnTo>
                <a:close/>
              </a:path>
              <a:path w="14168119" h="12700">
                <a:moveTo>
                  <a:pt x="5880201" y="0"/>
                </a:moveTo>
                <a:lnTo>
                  <a:pt x="5873165" y="0"/>
                </a:lnTo>
                <a:lnTo>
                  <a:pt x="5870320" y="2844"/>
                </a:lnTo>
                <a:lnTo>
                  <a:pt x="5870320" y="9855"/>
                </a:lnTo>
                <a:lnTo>
                  <a:pt x="5873165" y="12700"/>
                </a:lnTo>
                <a:lnTo>
                  <a:pt x="5880201" y="12700"/>
                </a:lnTo>
                <a:lnTo>
                  <a:pt x="5883033" y="9855"/>
                </a:lnTo>
                <a:lnTo>
                  <a:pt x="5883033" y="2844"/>
                </a:lnTo>
                <a:lnTo>
                  <a:pt x="5880201" y="0"/>
                </a:lnTo>
                <a:close/>
              </a:path>
              <a:path w="14168119" h="12700">
                <a:moveTo>
                  <a:pt x="5854788" y="0"/>
                </a:moveTo>
                <a:lnTo>
                  <a:pt x="5847753" y="0"/>
                </a:lnTo>
                <a:lnTo>
                  <a:pt x="5844908" y="2844"/>
                </a:lnTo>
                <a:lnTo>
                  <a:pt x="5844908" y="9855"/>
                </a:lnTo>
                <a:lnTo>
                  <a:pt x="5847753" y="12700"/>
                </a:lnTo>
                <a:lnTo>
                  <a:pt x="5854788" y="12700"/>
                </a:lnTo>
                <a:lnTo>
                  <a:pt x="5857620" y="9855"/>
                </a:lnTo>
                <a:lnTo>
                  <a:pt x="5857620" y="2844"/>
                </a:lnTo>
                <a:lnTo>
                  <a:pt x="5854788" y="0"/>
                </a:lnTo>
                <a:close/>
              </a:path>
              <a:path w="14168119" h="12700">
                <a:moveTo>
                  <a:pt x="5829376" y="0"/>
                </a:moveTo>
                <a:lnTo>
                  <a:pt x="5822340" y="0"/>
                </a:lnTo>
                <a:lnTo>
                  <a:pt x="5819495" y="2844"/>
                </a:lnTo>
                <a:lnTo>
                  <a:pt x="5819495" y="9855"/>
                </a:lnTo>
                <a:lnTo>
                  <a:pt x="5822340" y="12700"/>
                </a:lnTo>
                <a:lnTo>
                  <a:pt x="5829376" y="12700"/>
                </a:lnTo>
                <a:lnTo>
                  <a:pt x="5832208" y="9855"/>
                </a:lnTo>
                <a:lnTo>
                  <a:pt x="5832208" y="2844"/>
                </a:lnTo>
                <a:lnTo>
                  <a:pt x="5829376" y="0"/>
                </a:lnTo>
                <a:close/>
              </a:path>
              <a:path w="14168119" h="12700">
                <a:moveTo>
                  <a:pt x="5803963" y="0"/>
                </a:moveTo>
                <a:lnTo>
                  <a:pt x="5796927" y="0"/>
                </a:lnTo>
                <a:lnTo>
                  <a:pt x="5794082" y="2844"/>
                </a:lnTo>
                <a:lnTo>
                  <a:pt x="5794082" y="9855"/>
                </a:lnTo>
                <a:lnTo>
                  <a:pt x="5796927" y="12700"/>
                </a:lnTo>
                <a:lnTo>
                  <a:pt x="5803963" y="12700"/>
                </a:lnTo>
                <a:lnTo>
                  <a:pt x="5806795" y="9855"/>
                </a:lnTo>
                <a:lnTo>
                  <a:pt x="5806795" y="2844"/>
                </a:lnTo>
                <a:lnTo>
                  <a:pt x="5803963" y="0"/>
                </a:lnTo>
                <a:close/>
              </a:path>
              <a:path w="14168119" h="12700">
                <a:moveTo>
                  <a:pt x="5778550" y="0"/>
                </a:moveTo>
                <a:lnTo>
                  <a:pt x="5771514" y="0"/>
                </a:lnTo>
                <a:lnTo>
                  <a:pt x="5768682" y="2844"/>
                </a:lnTo>
                <a:lnTo>
                  <a:pt x="5768682" y="9855"/>
                </a:lnTo>
                <a:lnTo>
                  <a:pt x="5771514" y="12700"/>
                </a:lnTo>
                <a:lnTo>
                  <a:pt x="5778550" y="12700"/>
                </a:lnTo>
                <a:lnTo>
                  <a:pt x="5781382" y="9855"/>
                </a:lnTo>
                <a:lnTo>
                  <a:pt x="5781382" y="2844"/>
                </a:lnTo>
                <a:lnTo>
                  <a:pt x="5778550" y="0"/>
                </a:lnTo>
                <a:close/>
              </a:path>
              <a:path w="14168119" h="12700">
                <a:moveTo>
                  <a:pt x="5753138" y="0"/>
                </a:moveTo>
                <a:lnTo>
                  <a:pt x="5746102" y="0"/>
                </a:lnTo>
                <a:lnTo>
                  <a:pt x="5743270" y="2844"/>
                </a:lnTo>
                <a:lnTo>
                  <a:pt x="5743270" y="9855"/>
                </a:lnTo>
                <a:lnTo>
                  <a:pt x="5746102" y="12700"/>
                </a:lnTo>
                <a:lnTo>
                  <a:pt x="5753138" y="12700"/>
                </a:lnTo>
                <a:lnTo>
                  <a:pt x="5755982" y="9855"/>
                </a:lnTo>
                <a:lnTo>
                  <a:pt x="5755982" y="2844"/>
                </a:lnTo>
                <a:lnTo>
                  <a:pt x="5753138" y="0"/>
                </a:lnTo>
                <a:close/>
              </a:path>
              <a:path w="14168119" h="12700">
                <a:moveTo>
                  <a:pt x="5727725" y="0"/>
                </a:moveTo>
                <a:lnTo>
                  <a:pt x="5720689" y="0"/>
                </a:lnTo>
                <a:lnTo>
                  <a:pt x="5717857" y="2844"/>
                </a:lnTo>
                <a:lnTo>
                  <a:pt x="5717857" y="9855"/>
                </a:lnTo>
                <a:lnTo>
                  <a:pt x="5720689" y="12700"/>
                </a:lnTo>
                <a:lnTo>
                  <a:pt x="5727725" y="12700"/>
                </a:lnTo>
                <a:lnTo>
                  <a:pt x="5730570" y="9855"/>
                </a:lnTo>
                <a:lnTo>
                  <a:pt x="5730570" y="2844"/>
                </a:lnTo>
                <a:lnTo>
                  <a:pt x="5727725" y="0"/>
                </a:lnTo>
                <a:close/>
              </a:path>
              <a:path w="14168119" h="12700">
                <a:moveTo>
                  <a:pt x="5702312" y="0"/>
                </a:moveTo>
                <a:lnTo>
                  <a:pt x="5695276" y="0"/>
                </a:lnTo>
                <a:lnTo>
                  <a:pt x="5692444" y="2844"/>
                </a:lnTo>
                <a:lnTo>
                  <a:pt x="5692444" y="9855"/>
                </a:lnTo>
                <a:lnTo>
                  <a:pt x="5695276" y="12700"/>
                </a:lnTo>
                <a:lnTo>
                  <a:pt x="5702312" y="12700"/>
                </a:lnTo>
                <a:lnTo>
                  <a:pt x="5705157" y="9855"/>
                </a:lnTo>
                <a:lnTo>
                  <a:pt x="5705157" y="2844"/>
                </a:lnTo>
                <a:lnTo>
                  <a:pt x="5702312" y="0"/>
                </a:lnTo>
                <a:close/>
              </a:path>
              <a:path w="14168119" h="12700">
                <a:moveTo>
                  <a:pt x="5676900" y="0"/>
                </a:moveTo>
                <a:lnTo>
                  <a:pt x="5669864" y="0"/>
                </a:lnTo>
                <a:lnTo>
                  <a:pt x="5667032" y="2844"/>
                </a:lnTo>
                <a:lnTo>
                  <a:pt x="5667032" y="9855"/>
                </a:lnTo>
                <a:lnTo>
                  <a:pt x="5669864" y="12700"/>
                </a:lnTo>
                <a:lnTo>
                  <a:pt x="5676900" y="12700"/>
                </a:lnTo>
                <a:lnTo>
                  <a:pt x="5679744" y="9855"/>
                </a:lnTo>
                <a:lnTo>
                  <a:pt x="5679744" y="2844"/>
                </a:lnTo>
                <a:lnTo>
                  <a:pt x="5676900" y="0"/>
                </a:lnTo>
                <a:close/>
              </a:path>
              <a:path w="14168119" h="12700">
                <a:moveTo>
                  <a:pt x="5651487" y="0"/>
                </a:moveTo>
                <a:lnTo>
                  <a:pt x="5644451" y="0"/>
                </a:lnTo>
                <a:lnTo>
                  <a:pt x="5641606" y="2844"/>
                </a:lnTo>
                <a:lnTo>
                  <a:pt x="5641606" y="9855"/>
                </a:lnTo>
                <a:lnTo>
                  <a:pt x="5644451" y="12700"/>
                </a:lnTo>
                <a:lnTo>
                  <a:pt x="5651487" y="12700"/>
                </a:lnTo>
                <a:lnTo>
                  <a:pt x="5654332" y="9855"/>
                </a:lnTo>
                <a:lnTo>
                  <a:pt x="5654332" y="2844"/>
                </a:lnTo>
                <a:lnTo>
                  <a:pt x="5651487" y="0"/>
                </a:lnTo>
                <a:close/>
              </a:path>
              <a:path w="14168119" h="12700">
                <a:moveTo>
                  <a:pt x="5626074" y="0"/>
                </a:moveTo>
                <a:lnTo>
                  <a:pt x="5619038" y="0"/>
                </a:lnTo>
                <a:lnTo>
                  <a:pt x="5616206" y="2844"/>
                </a:lnTo>
                <a:lnTo>
                  <a:pt x="5616206" y="9855"/>
                </a:lnTo>
                <a:lnTo>
                  <a:pt x="5619038" y="12700"/>
                </a:lnTo>
                <a:lnTo>
                  <a:pt x="5626074" y="12700"/>
                </a:lnTo>
                <a:lnTo>
                  <a:pt x="5628906" y="9855"/>
                </a:lnTo>
                <a:lnTo>
                  <a:pt x="5628906" y="2844"/>
                </a:lnTo>
                <a:lnTo>
                  <a:pt x="5626074" y="0"/>
                </a:lnTo>
                <a:close/>
              </a:path>
              <a:path w="14168119" h="12700">
                <a:moveTo>
                  <a:pt x="5600661" y="0"/>
                </a:moveTo>
                <a:lnTo>
                  <a:pt x="5593626" y="0"/>
                </a:lnTo>
                <a:lnTo>
                  <a:pt x="5590793" y="2844"/>
                </a:lnTo>
                <a:lnTo>
                  <a:pt x="5590793" y="9855"/>
                </a:lnTo>
                <a:lnTo>
                  <a:pt x="5593626" y="12700"/>
                </a:lnTo>
                <a:lnTo>
                  <a:pt x="5600661" y="12700"/>
                </a:lnTo>
                <a:lnTo>
                  <a:pt x="5603506" y="9855"/>
                </a:lnTo>
                <a:lnTo>
                  <a:pt x="5603506" y="2844"/>
                </a:lnTo>
                <a:lnTo>
                  <a:pt x="5600661" y="0"/>
                </a:lnTo>
                <a:close/>
              </a:path>
              <a:path w="14168119" h="12700">
                <a:moveTo>
                  <a:pt x="5575249" y="0"/>
                </a:moveTo>
                <a:lnTo>
                  <a:pt x="5568213" y="0"/>
                </a:lnTo>
                <a:lnTo>
                  <a:pt x="5565381" y="2844"/>
                </a:lnTo>
                <a:lnTo>
                  <a:pt x="5565381" y="9855"/>
                </a:lnTo>
                <a:lnTo>
                  <a:pt x="5568213" y="12700"/>
                </a:lnTo>
                <a:lnTo>
                  <a:pt x="5575249" y="12700"/>
                </a:lnTo>
                <a:lnTo>
                  <a:pt x="5578093" y="9855"/>
                </a:lnTo>
                <a:lnTo>
                  <a:pt x="5578093" y="2844"/>
                </a:lnTo>
                <a:lnTo>
                  <a:pt x="5575249" y="0"/>
                </a:lnTo>
                <a:close/>
              </a:path>
              <a:path w="14168119" h="12700">
                <a:moveTo>
                  <a:pt x="5549836" y="0"/>
                </a:moveTo>
                <a:lnTo>
                  <a:pt x="5542813" y="0"/>
                </a:lnTo>
                <a:lnTo>
                  <a:pt x="5539968" y="2844"/>
                </a:lnTo>
                <a:lnTo>
                  <a:pt x="5539968" y="9855"/>
                </a:lnTo>
                <a:lnTo>
                  <a:pt x="5542813" y="12700"/>
                </a:lnTo>
                <a:lnTo>
                  <a:pt x="5549836" y="12700"/>
                </a:lnTo>
                <a:lnTo>
                  <a:pt x="5552681" y="9855"/>
                </a:lnTo>
                <a:lnTo>
                  <a:pt x="5552681" y="2844"/>
                </a:lnTo>
                <a:lnTo>
                  <a:pt x="5549836" y="0"/>
                </a:lnTo>
                <a:close/>
              </a:path>
              <a:path w="14168119" h="12700">
                <a:moveTo>
                  <a:pt x="5524423" y="0"/>
                </a:moveTo>
                <a:lnTo>
                  <a:pt x="5517400" y="0"/>
                </a:lnTo>
                <a:lnTo>
                  <a:pt x="5514555" y="2844"/>
                </a:lnTo>
                <a:lnTo>
                  <a:pt x="5514555" y="9855"/>
                </a:lnTo>
                <a:lnTo>
                  <a:pt x="5517400" y="12700"/>
                </a:lnTo>
                <a:lnTo>
                  <a:pt x="5524423" y="12700"/>
                </a:lnTo>
                <a:lnTo>
                  <a:pt x="5527268" y="9855"/>
                </a:lnTo>
                <a:lnTo>
                  <a:pt x="5527268" y="2844"/>
                </a:lnTo>
                <a:lnTo>
                  <a:pt x="5524423" y="0"/>
                </a:lnTo>
                <a:close/>
              </a:path>
              <a:path w="14168119" h="12700">
                <a:moveTo>
                  <a:pt x="5499011" y="0"/>
                </a:moveTo>
                <a:lnTo>
                  <a:pt x="5491987" y="0"/>
                </a:lnTo>
                <a:lnTo>
                  <a:pt x="5489143" y="2844"/>
                </a:lnTo>
                <a:lnTo>
                  <a:pt x="5489143" y="9855"/>
                </a:lnTo>
                <a:lnTo>
                  <a:pt x="5491987" y="12700"/>
                </a:lnTo>
                <a:lnTo>
                  <a:pt x="5499011" y="12700"/>
                </a:lnTo>
                <a:lnTo>
                  <a:pt x="5501855" y="9855"/>
                </a:lnTo>
                <a:lnTo>
                  <a:pt x="5501855" y="2844"/>
                </a:lnTo>
                <a:lnTo>
                  <a:pt x="5499011" y="0"/>
                </a:lnTo>
                <a:close/>
              </a:path>
              <a:path w="14168119" h="12700">
                <a:moveTo>
                  <a:pt x="5473598" y="0"/>
                </a:moveTo>
                <a:lnTo>
                  <a:pt x="5466575" y="0"/>
                </a:lnTo>
                <a:lnTo>
                  <a:pt x="5463730" y="2844"/>
                </a:lnTo>
                <a:lnTo>
                  <a:pt x="5463730" y="9855"/>
                </a:lnTo>
                <a:lnTo>
                  <a:pt x="5466575" y="12700"/>
                </a:lnTo>
                <a:lnTo>
                  <a:pt x="5473598" y="12700"/>
                </a:lnTo>
                <a:lnTo>
                  <a:pt x="5476443" y="9855"/>
                </a:lnTo>
                <a:lnTo>
                  <a:pt x="5476443" y="2844"/>
                </a:lnTo>
                <a:lnTo>
                  <a:pt x="5473598" y="0"/>
                </a:lnTo>
                <a:close/>
              </a:path>
              <a:path w="14168119" h="12700">
                <a:moveTo>
                  <a:pt x="5448185" y="0"/>
                </a:moveTo>
                <a:lnTo>
                  <a:pt x="5441162" y="0"/>
                </a:lnTo>
                <a:lnTo>
                  <a:pt x="5438317" y="2844"/>
                </a:lnTo>
                <a:lnTo>
                  <a:pt x="5438317" y="9855"/>
                </a:lnTo>
                <a:lnTo>
                  <a:pt x="5441162" y="12700"/>
                </a:lnTo>
                <a:lnTo>
                  <a:pt x="5448185" y="12700"/>
                </a:lnTo>
                <a:lnTo>
                  <a:pt x="5451030" y="9855"/>
                </a:lnTo>
                <a:lnTo>
                  <a:pt x="5451030" y="2844"/>
                </a:lnTo>
                <a:lnTo>
                  <a:pt x="5448185" y="0"/>
                </a:lnTo>
                <a:close/>
              </a:path>
              <a:path w="14168119" h="12700">
                <a:moveTo>
                  <a:pt x="5422772" y="0"/>
                </a:moveTo>
                <a:lnTo>
                  <a:pt x="5415749" y="0"/>
                </a:lnTo>
                <a:lnTo>
                  <a:pt x="5412905" y="2844"/>
                </a:lnTo>
                <a:lnTo>
                  <a:pt x="5412905" y="9855"/>
                </a:lnTo>
                <a:lnTo>
                  <a:pt x="5415749" y="12700"/>
                </a:lnTo>
                <a:lnTo>
                  <a:pt x="5422772" y="12700"/>
                </a:lnTo>
                <a:lnTo>
                  <a:pt x="5425617" y="9855"/>
                </a:lnTo>
                <a:lnTo>
                  <a:pt x="5425617" y="2844"/>
                </a:lnTo>
                <a:lnTo>
                  <a:pt x="5422772" y="0"/>
                </a:lnTo>
                <a:close/>
              </a:path>
              <a:path w="14168119" h="12700">
                <a:moveTo>
                  <a:pt x="5397360" y="0"/>
                </a:moveTo>
                <a:lnTo>
                  <a:pt x="5390337" y="0"/>
                </a:lnTo>
                <a:lnTo>
                  <a:pt x="5387492" y="2844"/>
                </a:lnTo>
                <a:lnTo>
                  <a:pt x="5387492" y="9855"/>
                </a:lnTo>
                <a:lnTo>
                  <a:pt x="5390337" y="12700"/>
                </a:lnTo>
                <a:lnTo>
                  <a:pt x="5397360" y="12700"/>
                </a:lnTo>
                <a:lnTo>
                  <a:pt x="5400205" y="9855"/>
                </a:lnTo>
                <a:lnTo>
                  <a:pt x="5400205" y="2844"/>
                </a:lnTo>
                <a:lnTo>
                  <a:pt x="5397360" y="0"/>
                </a:lnTo>
                <a:close/>
              </a:path>
              <a:path w="14168119" h="12700">
                <a:moveTo>
                  <a:pt x="5371947" y="0"/>
                </a:moveTo>
                <a:lnTo>
                  <a:pt x="5364924" y="0"/>
                </a:lnTo>
                <a:lnTo>
                  <a:pt x="5362079" y="2844"/>
                </a:lnTo>
                <a:lnTo>
                  <a:pt x="5362079" y="9855"/>
                </a:lnTo>
                <a:lnTo>
                  <a:pt x="5364924" y="12700"/>
                </a:lnTo>
                <a:lnTo>
                  <a:pt x="5371947" y="12700"/>
                </a:lnTo>
                <a:lnTo>
                  <a:pt x="5374792" y="9855"/>
                </a:lnTo>
                <a:lnTo>
                  <a:pt x="5374792" y="2844"/>
                </a:lnTo>
                <a:lnTo>
                  <a:pt x="5371947" y="0"/>
                </a:lnTo>
                <a:close/>
              </a:path>
              <a:path w="14168119" h="12700">
                <a:moveTo>
                  <a:pt x="5346534" y="0"/>
                </a:moveTo>
                <a:lnTo>
                  <a:pt x="5339511" y="0"/>
                </a:lnTo>
                <a:lnTo>
                  <a:pt x="5336666" y="2844"/>
                </a:lnTo>
                <a:lnTo>
                  <a:pt x="5336666" y="9855"/>
                </a:lnTo>
                <a:lnTo>
                  <a:pt x="5339511" y="12700"/>
                </a:lnTo>
                <a:lnTo>
                  <a:pt x="5346534" y="12700"/>
                </a:lnTo>
                <a:lnTo>
                  <a:pt x="5349379" y="9855"/>
                </a:lnTo>
                <a:lnTo>
                  <a:pt x="5349379" y="2844"/>
                </a:lnTo>
                <a:lnTo>
                  <a:pt x="5346534" y="0"/>
                </a:lnTo>
                <a:close/>
              </a:path>
              <a:path w="14168119" h="12700">
                <a:moveTo>
                  <a:pt x="5321122" y="0"/>
                </a:moveTo>
                <a:lnTo>
                  <a:pt x="5314099" y="0"/>
                </a:lnTo>
                <a:lnTo>
                  <a:pt x="5311254" y="2844"/>
                </a:lnTo>
                <a:lnTo>
                  <a:pt x="5311254" y="9855"/>
                </a:lnTo>
                <a:lnTo>
                  <a:pt x="5314099" y="12700"/>
                </a:lnTo>
                <a:lnTo>
                  <a:pt x="5321122" y="12700"/>
                </a:lnTo>
                <a:lnTo>
                  <a:pt x="5323966" y="9855"/>
                </a:lnTo>
                <a:lnTo>
                  <a:pt x="5323966" y="2844"/>
                </a:lnTo>
                <a:lnTo>
                  <a:pt x="5321122" y="0"/>
                </a:lnTo>
                <a:close/>
              </a:path>
              <a:path w="14168119" h="12700">
                <a:moveTo>
                  <a:pt x="5295709" y="0"/>
                </a:moveTo>
                <a:lnTo>
                  <a:pt x="5288686" y="0"/>
                </a:lnTo>
                <a:lnTo>
                  <a:pt x="5285841" y="2844"/>
                </a:lnTo>
                <a:lnTo>
                  <a:pt x="5285841" y="9855"/>
                </a:lnTo>
                <a:lnTo>
                  <a:pt x="5288686" y="12700"/>
                </a:lnTo>
                <a:lnTo>
                  <a:pt x="5295709" y="12700"/>
                </a:lnTo>
                <a:lnTo>
                  <a:pt x="5298554" y="9855"/>
                </a:lnTo>
                <a:lnTo>
                  <a:pt x="5298554" y="2844"/>
                </a:lnTo>
                <a:lnTo>
                  <a:pt x="5295709" y="0"/>
                </a:lnTo>
                <a:close/>
              </a:path>
              <a:path w="14168119" h="12700">
                <a:moveTo>
                  <a:pt x="5270296" y="0"/>
                </a:moveTo>
                <a:lnTo>
                  <a:pt x="5263273" y="0"/>
                </a:lnTo>
                <a:lnTo>
                  <a:pt x="5260428" y="2844"/>
                </a:lnTo>
                <a:lnTo>
                  <a:pt x="5260428" y="9855"/>
                </a:lnTo>
                <a:lnTo>
                  <a:pt x="5263273" y="12700"/>
                </a:lnTo>
                <a:lnTo>
                  <a:pt x="5270296" y="12700"/>
                </a:lnTo>
                <a:lnTo>
                  <a:pt x="5273141" y="9855"/>
                </a:lnTo>
                <a:lnTo>
                  <a:pt x="5273141" y="2844"/>
                </a:lnTo>
                <a:lnTo>
                  <a:pt x="5270296" y="0"/>
                </a:lnTo>
                <a:close/>
              </a:path>
              <a:path w="14168119" h="12700">
                <a:moveTo>
                  <a:pt x="5244884" y="0"/>
                </a:moveTo>
                <a:lnTo>
                  <a:pt x="5237860" y="0"/>
                </a:lnTo>
                <a:lnTo>
                  <a:pt x="5235016" y="2844"/>
                </a:lnTo>
                <a:lnTo>
                  <a:pt x="5235016" y="9855"/>
                </a:lnTo>
                <a:lnTo>
                  <a:pt x="5237860" y="12700"/>
                </a:lnTo>
                <a:lnTo>
                  <a:pt x="5244884" y="12700"/>
                </a:lnTo>
                <a:lnTo>
                  <a:pt x="5247728" y="9855"/>
                </a:lnTo>
                <a:lnTo>
                  <a:pt x="5247728" y="2844"/>
                </a:lnTo>
                <a:lnTo>
                  <a:pt x="5244884" y="0"/>
                </a:lnTo>
                <a:close/>
              </a:path>
              <a:path w="14168119" h="12700">
                <a:moveTo>
                  <a:pt x="5219471" y="0"/>
                </a:moveTo>
                <a:lnTo>
                  <a:pt x="5212448" y="0"/>
                </a:lnTo>
                <a:lnTo>
                  <a:pt x="5209603" y="2844"/>
                </a:lnTo>
                <a:lnTo>
                  <a:pt x="5209603" y="9855"/>
                </a:lnTo>
                <a:lnTo>
                  <a:pt x="5212448" y="12700"/>
                </a:lnTo>
                <a:lnTo>
                  <a:pt x="5219471" y="12700"/>
                </a:lnTo>
                <a:lnTo>
                  <a:pt x="5222316" y="9855"/>
                </a:lnTo>
                <a:lnTo>
                  <a:pt x="5222316" y="2844"/>
                </a:lnTo>
                <a:lnTo>
                  <a:pt x="5219471" y="0"/>
                </a:lnTo>
                <a:close/>
              </a:path>
              <a:path w="14168119" h="12700">
                <a:moveTo>
                  <a:pt x="5194058" y="0"/>
                </a:moveTo>
                <a:lnTo>
                  <a:pt x="5187035" y="0"/>
                </a:lnTo>
                <a:lnTo>
                  <a:pt x="5184190" y="2844"/>
                </a:lnTo>
                <a:lnTo>
                  <a:pt x="5184190" y="9855"/>
                </a:lnTo>
                <a:lnTo>
                  <a:pt x="5187035" y="12700"/>
                </a:lnTo>
                <a:lnTo>
                  <a:pt x="5194058" y="12700"/>
                </a:lnTo>
                <a:lnTo>
                  <a:pt x="5196903" y="9855"/>
                </a:lnTo>
                <a:lnTo>
                  <a:pt x="5196903" y="2844"/>
                </a:lnTo>
                <a:lnTo>
                  <a:pt x="5194058" y="0"/>
                </a:lnTo>
                <a:close/>
              </a:path>
              <a:path w="14168119" h="12700">
                <a:moveTo>
                  <a:pt x="5168645" y="0"/>
                </a:moveTo>
                <a:lnTo>
                  <a:pt x="5161622" y="0"/>
                </a:lnTo>
                <a:lnTo>
                  <a:pt x="5158778" y="2844"/>
                </a:lnTo>
                <a:lnTo>
                  <a:pt x="5158778" y="9855"/>
                </a:lnTo>
                <a:lnTo>
                  <a:pt x="5161622" y="12700"/>
                </a:lnTo>
                <a:lnTo>
                  <a:pt x="5168645" y="12700"/>
                </a:lnTo>
                <a:lnTo>
                  <a:pt x="5171490" y="9855"/>
                </a:lnTo>
                <a:lnTo>
                  <a:pt x="5171490" y="2844"/>
                </a:lnTo>
                <a:lnTo>
                  <a:pt x="5168645" y="0"/>
                </a:lnTo>
                <a:close/>
              </a:path>
              <a:path w="14168119" h="12700">
                <a:moveTo>
                  <a:pt x="5143233" y="0"/>
                </a:moveTo>
                <a:lnTo>
                  <a:pt x="5136210" y="0"/>
                </a:lnTo>
                <a:lnTo>
                  <a:pt x="5133365" y="2844"/>
                </a:lnTo>
                <a:lnTo>
                  <a:pt x="5133365" y="9855"/>
                </a:lnTo>
                <a:lnTo>
                  <a:pt x="5136210" y="12700"/>
                </a:lnTo>
                <a:lnTo>
                  <a:pt x="5143233" y="12700"/>
                </a:lnTo>
                <a:lnTo>
                  <a:pt x="5146078" y="9855"/>
                </a:lnTo>
                <a:lnTo>
                  <a:pt x="5146078" y="2844"/>
                </a:lnTo>
                <a:lnTo>
                  <a:pt x="5143233" y="0"/>
                </a:lnTo>
                <a:close/>
              </a:path>
              <a:path w="14168119" h="12700">
                <a:moveTo>
                  <a:pt x="5117820" y="0"/>
                </a:moveTo>
                <a:lnTo>
                  <a:pt x="5110797" y="0"/>
                </a:lnTo>
                <a:lnTo>
                  <a:pt x="5107952" y="2844"/>
                </a:lnTo>
                <a:lnTo>
                  <a:pt x="5107952" y="9855"/>
                </a:lnTo>
                <a:lnTo>
                  <a:pt x="5110797" y="12700"/>
                </a:lnTo>
                <a:lnTo>
                  <a:pt x="5117820" y="12700"/>
                </a:lnTo>
                <a:lnTo>
                  <a:pt x="5120665" y="9855"/>
                </a:lnTo>
                <a:lnTo>
                  <a:pt x="5120665" y="2844"/>
                </a:lnTo>
                <a:lnTo>
                  <a:pt x="5117820" y="0"/>
                </a:lnTo>
                <a:close/>
              </a:path>
              <a:path w="14168119" h="12700">
                <a:moveTo>
                  <a:pt x="5092407" y="0"/>
                </a:moveTo>
                <a:lnTo>
                  <a:pt x="5085384" y="0"/>
                </a:lnTo>
                <a:lnTo>
                  <a:pt x="5082539" y="2844"/>
                </a:lnTo>
                <a:lnTo>
                  <a:pt x="5082539" y="9855"/>
                </a:lnTo>
                <a:lnTo>
                  <a:pt x="5085384" y="12700"/>
                </a:lnTo>
                <a:lnTo>
                  <a:pt x="5092407" y="12700"/>
                </a:lnTo>
                <a:lnTo>
                  <a:pt x="5095252" y="9855"/>
                </a:lnTo>
                <a:lnTo>
                  <a:pt x="5095252" y="2844"/>
                </a:lnTo>
                <a:lnTo>
                  <a:pt x="5092407" y="0"/>
                </a:lnTo>
                <a:close/>
              </a:path>
              <a:path w="14168119" h="12700">
                <a:moveTo>
                  <a:pt x="5066995" y="0"/>
                </a:moveTo>
                <a:lnTo>
                  <a:pt x="5059972" y="0"/>
                </a:lnTo>
                <a:lnTo>
                  <a:pt x="5057127" y="2844"/>
                </a:lnTo>
                <a:lnTo>
                  <a:pt x="5057127" y="9855"/>
                </a:lnTo>
                <a:lnTo>
                  <a:pt x="5059972" y="12700"/>
                </a:lnTo>
                <a:lnTo>
                  <a:pt x="5066995" y="12700"/>
                </a:lnTo>
                <a:lnTo>
                  <a:pt x="5069839" y="9855"/>
                </a:lnTo>
                <a:lnTo>
                  <a:pt x="5069839" y="2844"/>
                </a:lnTo>
                <a:lnTo>
                  <a:pt x="5066995" y="0"/>
                </a:lnTo>
                <a:close/>
              </a:path>
              <a:path w="14168119" h="12700">
                <a:moveTo>
                  <a:pt x="5041582" y="0"/>
                </a:moveTo>
                <a:lnTo>
                  <a:pt x="5034559" y="0"/>
                </a:lnTo>
                <a:lnTo>
                  <a:pt x="5031714" y="2844"/>
                </a:lnTo>
                <a:lnTo>
                  <a:pt x="5031714" y="9855"/>
                </a:lnTo>
                <a:lnTo>
                  <a:pt x="5034559" y="12700"/>
                </a:lnTo>
                <a:lnTo>
                  <a:pt x="5041582" y="12700"/>
                </a:lnTo>
                <a:lnTo>
                  <a:pt x="5044427" y="9855"/>
                </a:lnTo>
                <a:lnTo>
                  <a:pt x="5044427" y="2844"/>
                </a:lnTo>
                <a:lnTo>
                  <a:pt x="5041582" y="0"/>
                </a:lnTo>
                <a:close/>
              </a:path>
              <a:path w="14168119" h="12700">
                <a:moveTo>
                  <a:pt x="5016169" y="0"/>
                </a:moveTo>
                <a:lnTo>
                  <a:pt x="5009146" y="0"/>
                </a:lnTo>
                <a:lnTo>
                  <a:pt x="5006301" y="2844"/>
                </a:lnTo>
                <a:lnTo>
                  <a:pt x="5006301" y="9855"/>
                </a:lnTo>
                <a:lnTo>
                  <a:pt x="5009146" y="12700"/>
                </a:lnTo>
                <a:lnTo>
                  <a:pt x="5016169" y="12700"/>
                </a:lnTo>
                <a:lnTo>
                  <a:pt x="5019014" y="9855"/>
                </a:lnTo>
                <a:lnTo>
                  <a:pt x="5019014" y="2844"/>
                </a:lnTo>
                <a:lnTo>
                  <a:pt x="5016169" y="0"/>
                </a:lnTo>
                <a:close/>
              </a:path>
              <a:path w="14168119" h="12700">
                <a:moveTo>
                  <a:pt x="4990757" y="0"/>
                </a:moveTo>
                <a:lnTo>
                  <a:pt x="4983733" y="0"/>
                </a:lnTo>
                <a:lnTo>
                  <a:pt x="4980889" y="2844"/>
                </a:lnTo>
                <a:lnTo>
                  <a:pt x="4980889" y="9855"/>
                </a:lnTo>
                <a:lnTo>
                  <a:pt x="4983733" y="12700"/>
                </a:lnTo>
                <a:lnTo>
                  <a:pt x="4990757" y="12700"/>
                </a:lnTo>
                <a:lnTo>
                  <a:pt x="4993601" y="9855"/>
                </a:lnTo>
                <a:lnTo>
                  <a:pt x="4993601" y="2844"/>
                </a:lnTo>
                <a:lnTo>
                  <a:pt x="4990757" y="0"/>
                </a:lnTo>
                <a:close/>
              </a:path>
              <a:path w="14168119" h="12700">
                <a:moveTo>
                  <a:pt x="4965344" y="0"/>
                </a:moveTo>
                <a:lnTo>
                  <a:pt x="4958321" y="0"/>
                </a:lnTo>
                <a:lnTo>
                  <a:pt x="4955476" y="2844"/>
                </a:lnTo>
                <a:lnTo>
                  <a:pt x="4955476" y="9855"/>
                </a:lnTo>
                <a:lnTo>
                  <a:pt x="4958321" y="12700"/>
                </a:lnTo>
                <a:lnTo>
                  <a:pt x="4965344" y="12700"/>
                </a:lnTo>
                <a:lnTo>
                  <a:pt x="4968189" y="9855"/>
                </a:lnTo>
                <a:lnTo>
                  <a:pt x="4968189" y="2844"/>
                </a:lnTo>
                <a:lnTo>
                  <a:pt x="4965344" y="0"/>
                </a:lnTo>
                <a:close/>
              </a:path>
              <a:path w="14168119" h="12700">
                <a:moveTo>
                  <a:pt x="4939931" y="0"/>
                </a:moveTo>
                <a:lnTo>
                  <a:pt x="4932908" y="0"/>
                </a:lnTo>
                <a:lnTo>
                  <a:pt x="4930063" y="2844"/>
                </a:lnTo>
                <a:lnTo>
                  <a:pt x="4930063" y="9855"/>
                </a:lnTo>
                <a:lnTo>
                  <a:pt x="4932908" y="12700"/>
                </a:lnTo>
                <a:lnTo>
                  <a:pt x="4939931" y="12700"/>
                </a:lnTo>
                <a:lnTo>
                  <a:pt x="4942776" y="9855"/>
                </a:lnTo>
                <a:lnTo>
                  <a:pt x="4942776" y="2844"/>
                </a:lnTo>
                <a:lnTo>
                  <a:pt x="4939931" y="0"/>
                </a:lnTo>
                <a:close/>
              </a:path>
              <a:path w="14168119" h="12700">
                <a:moveTo>
                  <a:pt x="4914518" y="0"/>
                </a:moveTo>
                <a:lnTo>
                  <a:pt x="4907495" y="0"/>
                </a:lnTo>
                <a:lnTo>
                  <a:pt x="4904651" y="2844"/>
                </a:lnTo>
                <a:lnTo>
                  <a:pt x="4904651" y="9855"/>
                </a:lnTo>
                <a:lnTo>
                  <a:pt x="4907495" y="12700"/>
                </a:lnTo>
                <a:lnTo>
                  <a:pt x="4914518" y="12700"/>
                </a:lnTo>
                <a:lnTo>
                  <a:pt x="4917363" y="9855"/>
                </a:lnTo>
                <a:lnTo>
                  <a:pt x="4917363" y="2844"/>
                </a:lnTo>
                <a:lnTo>
                  <a:pt x="4914518" y="0"/>
                </a:lnTo>
                <a:close/>
              </a:path>
              <a:path w="14168119" h="12700">
                <a:moveTo>
                  <a:pt x="4889106" y="0"/>
                </a:moveTo>
                <a:lnTo>
                  <a:pt x="4882083" y="0"/>
                </a:lnTo>
                <a:lnTo>
                  <a:pt x="4879238" y="2844"/>
                </a:lnTo>
                <a:lnTo>
                  <a:pt x="4879238" y="9855"/>
                </a:lnTo>
                <a:lnTo>
                  <a:pt x="4882083" y="12700"/>
                </a:lnTo>
                <a:lnTo>
                  <a:pt x="4889106" y="12700"/>
                </a:lnTo>
                <a:lnTo>
                  <a:pt x="4891951" y="9855"/>
                </a:lnTo>
                <a:lnTo>
                  <a:pt x="4891951" y="2844"/>
                </a:lnTo>
                <a:lnTo>
                  <a:pt x="4889106" y="0"/>
                </a:lnTo>
                <a:close/>
              </a:path>
              <a:path w="14168119" h="12700">
                <a:moveTo>
                  <a:pt x="4863693" y="0"/>
                </a:moveTo>
                <a:lnTo>
                  <a:pt x="4856670" y="0"/>
                </a:lnTo>
                <a:lnTo>
                  <a:pt x="4853825" y="2844"/>
                </a:lnTo>
                <a:lnTo>
                  <a:pt x="4853825" y="9855"/>
                </a:lnTo>
                <a:lnTo>
                  <a:pt x="4856670" y="12700"/>
                </a:lnTo>
                <a:lnTo>
                  <a:pt x="4863693" y="12700"/>
                </a:lnTo>
                <a:lnTo>
                  <a:pt x="4866538" y="9855"/>
                </a:lnTo>
                <a:lnTo>
                  <a:pt x="4866538" y="2844"/>
                </a:lnTo>
                <a:lnTo>
                  <a:pt x="4863693" y="0"/>
                </a:lnTo>
                <a:close/>
              </a:path>
              <a:path w="14168119" h="12700">
                <a:moveTo>
                  <a:pt x="4838280" y="0"/>
                </a:moveTo>
                <a:lnTo>
                  <a:pt x="4831257" y="0"/>
                </a:lnTo>
                <a:lnTo>
                  <a:pt x="4828412" y="2844"/>
                </a:lnTo>
                <a:lnTo>
                  <a:pt x="4828412" y="9855"/>
                </a:lnTo>
                <a:lnTo>
                  <a:pt x="4831257" y="12700"/>
                </a:lnTo>
                <a:lnTo>
                  <a:pt x="4838280" y="12700"/>
                </a:lnTo>
                <a:lnTo>
                  <a:pt x="4841125" y="9855"/>
                </a:lnTo>
                <a:lnTo>
                  <a:pt x="4841125" y="2844"/>
                </a:lnTo>
                <a:lnTo>
                  <a:pt x="4838280" y="0"/>
                </a:lnTo>
                <a:close/>
              </a:path>
              <a:path w="14168119" h="12700">
                <a:moveTo>
                  <a:pt x="4812868" y="0"/>
                </a:moveTo>
                <a:lnTo>
                  <a:pt x="4805845" y="0"/>
                </a:lnTo>
                <a:lnTo>
                  <a:pt x="4803000" y="2844"/>
                </a:lnTo>
                <a:lnTo>
                  <a:pt x="4803000" y="9855"/>
                </a:lnTo>
                <a:lnTo>
                  <a:pt x="4805845" y="12700"/>
                </a:lnTo>
                <a:lnTo>
                  <a:pt x="4812868" y="12700"/>
                </a:lnTo>
                <a:lnTo>
                  <a:pt x="4815712" y="9855"/>
                </a:lnTo>
                <a:lnTo>
                  <a:pt x="4815712" y="2844"/>
                </a:lnTo>
                <a:lnTo>
                  <a:pt x="4812868" y="0"/>
                </a:lnTo>
                <a:close/>
              </a:path>
              <a:path w="14168119" h="12700">
                <a:moveTo>
                  <a:pt x="4787455" y="0"/>
                </a:moveTo>
                <a:lnTo>
                  <a:pt x="4780432" y="0"/>
                </a:lnTo>
                <a:lnTo>
                  <a:pt x="4777587" y="2844"/>
                </a:lnTo>
                <a:lnTo>
                  <a:pt x="4777587" y="9855"/>
                </a:lnTo>
                <a:lnTo>
                  <a:pt x="4780432" y="12700"/>
                </a:lnTo>
                <a:lnTo>
                  <a:pt x="4787455" y="12700"/>
                </a:lnTo>
                <a:lnTo>
                  <a:pt x="4790300" y="9855"/>
                </a:lnTo>
                <a:lnTo>
                  <a:pt x="4790300" y="2844"/>
                </a:lnTo>
                <a:lnTo>
                  <a:pt x="4787455" y="0"/>
                </a:lnTo>
                <a:close/>
              </a:path>
              <a:path w="14168119" h="12700">
                <a:moveTo>
                  <a:pt x="4762042" y="0"/>
                </a:moveTo>
                <a:lnTo>
                  <a:pt x="4755019" y="0"/>
                </a:lnTo>
                <a:lnTo>
                  <a:pt x="4752174" y="2844"/>
                </a:lnTo>
                <a:lnTo>
                  <a:pt x="4752174" y="9855"/>
                </a:lnTo>
                <a:lnTo>
                  <a:pt x="4755019" y="12700"/>
                </a:lnTo>
                <a:lnTo>
                  <a:pt x="4762042" y="12700"/>
                </a:lnTo>
                <a:lnTo>
                  <a:pt x="4764887" y="9855"/>
                </a:lnTo>
                <a:lnTo>
                  <a:pt x="4764887" y="2844"/>
                </a:lnTo>
                <a:lnTo>
                  <a:pt x="4762042" y="0"/>
                </a:lnTo>
                <a:close/>
              </a:path>
              <a:path w="14168119" h="12700">
                <a:moveTo>
                  <a:pt x="4736630" y="0"/>
                </a:moveTo>
                <a:lnTo>
                  <a:pt x="4729607" y="0"/>
                </a:lnTo>
                <a:lnTo>
                  <a:pt x="4726762" y="2844"/>
                </a:lnTo>
                <a:lnTo>
                  <a:pt x="4726762" y="9855"/>
                </a:lnTo>
                <a:lnTo>
                  <a:pt x="4729607" y="12700"/>
                </a:lnTo>
                <a:lnTo>
                  <a:pt x="4736630" y="12700"/>
                </a:lnTo>
                <a:lnTo>
                  <a:pt x="4739474" y="9855"/>
                </a:lnTo>
                <a:lnTo>
                  <a:pt x="4739474" y="2844"/>
                </a:lnTo>
                <a:lnTo>
                  <a:pt x="4736630" y="0"/>
                </a:lnTo>
                <a:close/>
              </a:path>
              <a:path w="14168119" h="12700">
                <a:moveTo>
                  <a:pt x="4711217" y="0"/>
                </a:moveTo>
                <a:lnTo>
                  <a:pt x="4704194" y="0"/>
                </a:lnTo>
                <a:lnTo>
                  <a:pt x="4701349" y="2844"/>
                </a:lnTo>
                <a:lnTo>
                  <a:pt x="4701349" y="9855"/>
                </a:lnTo>
                <a:lnTo>
                  <a:pt x="4704194" y="12700"/>
                </a:lnTo>
                <a:lnTo>
                  <a:pt x="4711217" y="12700"/>
                </a:lnTo>
                <a:lnTo>
                  <a:pt x="4714062" y="9855"/>
                </a:lnTo>
                <a:lnTo>
                  <a:pt x="4714062" y="2844"/>
                </a:lnTo>
                <a:lnTo>
                  <a:pt x="4711217" y="0"/>
                </a:lnTo>
                <a:close/>
              </a:path>
              <a:path w="14168119" h="12700">
                <a:moveTo>
                  <a:pt x="4685804" y="0"/>
                </a:moveTo>
                <a:lnTo>
                  <a:pt x="4678781" y="0"/>
                </a:lnTo>
                <a:lnTo>
                  <a:pt x="4675936" y="2844"/>
                </a:lnTo>
                <a:lnTo>
                  <a:pt x="4675936" y="9855"/>
                </a:lnTo>
                <a:lnTo>
                  <a:pt x="4678781" y="12700"/>
                </a:lnTo>
                <a:lnTo>
                  <a:pt x="4685804" y="12700"/>
                </a:lnTo>
                <a:lnTo>
                  <a:pt x="4688649" y="9855"/>
                </a:lnTo>
                <a:lnTo>
                  <a:pt x="4688649" y="2844"/>
                </a:lnTo>
                <a:lnTo>
                  <a:pt x="4685804" y="0"/>
                </a:lnTo>
                <a:close/>
              </a:path>
              <a:path w="14168119" h="12700">
                <a:moveTo>
                  <a:pt x="4660391" y="0"/>
                </a:moveTo>
                <a:lnTo>
                  <a:pt x="4653368" y="0"/>
                </a:lnTo>
                <a:lnTo>
                  <a:pt x="4650524" y="2844"/>
                </a:lnTo>
                <a:lnTo>
                  <a:pt x="4650524" y="9855"/>
                </a:lnTo>
                <a:lnTo>
                  <a:pt x="4653368" y="12700"/>
                </a:lnTo>
                <a:lnTo>
                  <a:pt x="4660391" y="12700"/>
                </a:lnTo>
                <a:lnTo>
                  <a:pt x="4663236" y="9855"/>
                </a:lnTo>
                <a:lnTo>
                  <a:pt x="4663236" y="2844"/>
                </a:lnTo>
                <a:lnTo>
                  <a:pt x="4660391" y="0"/>
                </a:lnTo>
                <a:close/>
              </a:path>
              <a:path w="14168119" h="12700">
                <a:moveTo>
                  <a:pt x="4634979" y="0"/>
                </a:moveTo>
                <a:lnTo>
                  <a:pt x="4627956" y="0"/>
                </a:lnTo>
                <a:lnTo>
                  <a:pt x="4625111" y="2844"/>
                </a:lnTo>
                <a:lnTo>
                  <a:pt x="4625111" y="9855"/>
                </a:lnTo>
                <a:lnTo>
                  <a:pt x="4627956" y="12700"/>
                </a:lnTo>
                <a:lnTo>
                  <a:pt x="4634979" y="12700"/>
                </a:lnTo>
                <a:lnTo>
                  <a:pt x="4637824" y="9855"/>
                </a:lnTo>
                <a:lnTo>
                  <a:pt x="4637824" y="2844"/>
                </a:lnTo>
                <a:lnTo>
                  <a:pt x="4634979" y="0"/>
                </a:lnTo>
                <a:close/>
              </a:path>
              <a:path w="14168119" h="12700">
                <a:moveTo>
                  <a:pt x="4609566" y="0"/>
                </a:moveTo>
                <a:lnTo>
                  <a:pt x="4602543" y="0"/>
                </a:lnTo>
                <a:lnTo>
                  <a:pt x="4599698" y="2844"/>
                </a:lnTo>
                <a:lnTo>
                  <a:pt x="4599698" y="9855"/>
                </a:lnTo>
                <a:lnTo>
                  <a:pt x="4602543" y="12700"/>
                </a:lnTo>
                <a:lnTo>
                  <a:pt x="4609566" y="12700"/>
                </a:lnTo>
                <a:lnTo>
                  <a:pt x="4612411" y="9855"/>
                </a:lnTo>
                <a:lnTo>
                  <a:pt x="4612411" y="2844"/>
                </a:lnTo>
                <a:lnTo>
                  <a:pt x="4609566" y="0"/>
                </a:lnTo>
                <a:close/>
              </a:path>
              <a:path w="14168119" h="12700">
                <a:moveTo>
                  <a:pt x="4584153" y="0"/>
                </a:moveTo>
                <a:lnTo>
                  <a:pt x="4577130" y="0"/>
                </a:lnTo>
                <a:lnTo>
                  <a:pt x="4574285" y="2844"/>
                </a:lnTo>
                <a:lnTo>
                  <a:pt x="4574285" y="9855"/>
                </a:lnTo>
                <a:lnTo>
                  <a:pt x="4577130" y="12700"/>
                </a:lnTo>
                <a:lnTo>
                  <a:pt x="4584153" y="12700"/>
                </a:lnTo>
                <a:lnTo>
                  <a:pt x="4586998" y="9855"/>
                </a:lnTo>
                <a:lnTo>
                  <a:pt x="4586998" y="2844"/>
                </a:lnTo>
                <a:lnTo>
                  <a:pt x="4584153" y="0"/>
                </a:lnTo>
                <a:close/>
              </a:path>
              <a:path w="14168119" h="12700">
                <a:moveTo>
                  <a:pt x="4558741" y="0"/>
                </a:moveTo>
                <a:lnTo>
                  <a:pt x="4551718" y="0"/>
                </a:lnTo>
                <a:lnTo>
                  <a:pt x="4548873" y="2844"/>
                </a:lnTo>
                <a:lnTo>
                  <a:pt x="4548873" y="9855"/>
                </a:lnTo>
                <a:lnTo>
                  <a:pt x="4551718" y="12700"/>
                </a:lnTo>
                <a:lnTo>
                  <a:pt x="4558741" y="12700"/>
                </a:lnTo>
                <a:lnTo>
                  <a:pt x="4561585" y="9855"/>
                </a:lnTo>
                <a:lnTo>
                  <a:pt x="4561585" y="2844"/>
                </a:lnTo>
                <a:lnTo>
                  <a:pt x="4558741" y="0"/>
                </a:lnTo>
                <a:close/>
              </a:path>
              <a:path w="14168119" h="12700">
                <a:moveTo>
                  <a:pt x="4533328" y="0"/>
                </a:moveTo>
                <a:lnTo>
                  <a:pt x="4526305" y="0"/>
                </a:lnTo>
                <a:lnTo>
                  <a:pt x="4523460" y="2844"/>
                </a:lnTo>
                <a:lnTo>
                  <a:pt x="4523460" y="9855"/>
                </a:lnTo>
                <a:lnTo>
                  <a:pt x="4526305" y="12700"/>
                </a:lnTo>
                <a:lnTo>
                  <a:pt x="4533328" y="12700"/>
                </a:lnTo>
                <a:lnTo>
                  <a:pt x="4536173" y="9855"/>
                </a:lnTo>
                <a:lnTo>
                  <a:pt x="4536173" y="2844"/>
                </a:lnTo>
                <a:lnTo>
                  <a:pt x="4533328" y="0"/>
                </a:lnTo>
                <a:close/>
              </a:path>
              <a:path w="14168119" h="12700">
                <a:moveTo>
                  <a:pt x="4507915" y="0"/>
                </a:moveTo>
                <a:lnTo>
                  <a:pt x="4500892" y="0"/>
                </a:lnTo>
                <a:lnTo>
                  <a:pt x="4498047" y="2844"/>
                </a:lnTo>
                <a:lnTo>
                  <a:pt x="4498047" y="9855"/>
                </a:lnTo>
                <a:lnTo>
                  <a:pt x="4500892" y="12700"/>
                </a:lnTo>
                <a:lnTo>
                  <a:pt x="4507915" y="12700"/>
                </a:lnTo>
                <a:lnTo>
                  <a:pt x="4510760" y="9855"/>
                </a:lnTo>
                <a:lnTo>
                  <a:pt x="4510760" y="2844"/>
                </a:lnTo>
                <a:lnTo>
                  <a:pt x="4507915" y="0"/>
                </a:lnTo>
                <a:close/>
              </a:path>
              <a:path w="14168119" h="12700">
                <a:moveTo>
                  <a:pt x="4482503" y="0"/>
                </a:moveTo>
                <a:lnTo>
                  <a:pt x="4475480" y="0"/>
                </a:lnTo>
                <a:lnTo>
                  <a:pt x="4472635" y="2844"/>
                </a:lnTo>
                <a:lnTo>
                  <a:pt x="4472635" y="9855"/>
                </a:lnTo>
                <a:lnTo>
                  <a:pt x="4475480" y="12700"/>
                </a:lnTo>
                <a:lnTo>
                  <a:pt x="4482503" y="12700"/>
                </a:lnTo>
                <a:lnTo>
                  <a:pt x="4485347" y="9855"/>
                </a:lnTo>
                <a:lnTo>
                  <a:pt x="4485347" y="2844"/>
                </a:lnTo>
                <a:lnTo>
                  <a:pt x="4482503" y="0"/>
                </a:lnTo>
                <a:close/>
              </a:path>
              <a:path w="14168119" h="12700">
                <a:moveTo>
                  <a:pt x="4457090" y="0"/>
                </a:moveTo>
                <a:lnTo>
                  <a:pt x="4450067" y="0"/>
                </a:lnTo>
                <a:lnTo>
                  <a:pt x="4447222" y="2844"/>
                </a:lnTo>
                <a:lnTo>
                  <a:pt x="4447222" y="9855"/>
                </a:lnTo>
                <a:lnTo>
                  <a:pt x="4450067" y="12700"/>
                </a:lnTo>
                <a:lnTo>
                  <a:pt x="4457090" y="12700"/>
                </a:lnTo>
                <a:lnTo>
                  <a:pt x="4459935" y="9855"/>
                </a:lnTo>
                <a:lnTo>
                  <a:pt x="4459935" y="2844"/>
                </a:lnTo>
                <a:lnTo>
                  <a:pt x="4457090" y="0"/>
                </a:lnTo>
                <a:close/>
              </a:path>
              <a:path w="14168119" h="12700">
                <a:moveTo>
                  <a:pt x="4431677" y="0"/>
                </a:moveTo>
                <a:lnTo>
                  <a:pt x="4424654" y="0"/>
                </a:lnTo>
                <a:lnTo>
                  <a:pt x="4421809" y="2844"/>
                </a:lnTo>
                <a:lnTo>
                  <a:pt x="4421809" y="9855"/>
                </a:lnTo>
                <a:lnTo>
                  <a:pt x="4424654" y="12700"/>
                </a:lnTo>
                <a:lnTo>
                  <a:pt x="4431677" y="12700"/>
                </a:lnTo>
                <a:lnTo>
                  <a:pt x="4434522" y="9855"/>
                </a:lnTo>
                <a:lnTo>
                  <a:pt x="4434522" y="2844"/>
                </a:lnTo>
                <a:lnTo>
                  <a:pt x="4431677" y="0"/>
                </a:lnTo>
                <a:close/>
              </a:path>
              <a:path w="14168119" h="12700">
                <a:moveTo>
                  <a:pt x="4406277" y="0"/>
                </a:moveTo>
                <a:lnTo>
                  <a:pt x="4399241" y="0"/>
                </a:lnTo>
                <a:lnTo>
                  <a:pt x="4396397" y="2844"/>
                </a:lnTo>
                <a:lnTo>
                  <a:pt x="4396397" y="9855"/>
                </a:lnTo>
                <a:lnTo>
                  <a:pt x="4399241" y="12700"/>
                </a:lnTo>
                <a:lnTo>
                  <a:pt x="4406277" y="12700"/>
                </a:lnTo>
                <a:lnTo>
                  <a:pt x="4409109" y="9855"/>
                </a:lnTo>
                <a:lnTo>
                  <a:pt x="4409109" y="2844"/>
                </a:lnTo>
                <a:lnTo>
                  <a:pt x="4406277" y="0"/>
                </a:lnTo>
                <a:close/>
              </a:path>
              <a:path w="14168119" h="12700">
                <a:moveTo>
                  <a:pt x="4380852" y="0"/>
                </a:moveTo>
                <a:lnTo>
                  <a:pt x="4373829" y="0"/>
                </a:lnTo>
                <a:lnTo>
                  <a:pt x="4370984" y="2844"/>
                </a:lnTo>
                <a:lnTo>
                  <a:pt x="4370984" y="9855"/>
                </a:lnTo>
                <a:lnTo>
                  <a:pt x="4373829" y="12700"/>
                </a:lnTo>
                <a:lnTo>
                  <a:pt x="4380852" y="12700"/>
                </a:lnTo>
                <a:lnTo>
                  <a:pt x="4383697" y="9855"/>
                </a:lnTo>
                <a:lnTo>
                  <a:pt x="4383697" y="2844"/>
                </a:lnTo>
                <a:lnTo>
                  <a:pt x="4380852" y="0"/>
                </a:lnTo>
                <a:close/>
              </a:path>
              <a:path w="14168119" h="12700">
                <a:moveTo>
                  <a:pt x="4355439" y="0"/>
                </a:moveTo>
                <a:lnTo>
                  <a:pt x="4348416" y="0"/>
                </a:lnTo>
                <a:lnTo>
                  <a:pt x="4345571" y="2844"/>
                </a:lnTo>
                <a:lnTo>
                  <a:pt x="4345571" y="9855"/>
                </a:lnTo>
                <a:lnTo>
                  <a:pt x="4348416" y="12700"/>
                </a:lnTo>
                <a:lnTo>
                  <a:pt x="4355439" y="12700"/>
                </a:lnTo>
                <a:lnTo>
                  <a:pt x="4358284" y="9855"/>
                </a:lnTo>
                <a:lnTo>
                  <a:pt x="4358284" y="2844"/>
                </a:lnTo>
                <a:lnTo>
                  <a:pt x="4355439" y="0"/>
                </a:lnTo>
                <a:close/>
              </a:path>
              <a:path w="14168119" h="12700">
                <a:moveTo>
                  <a:pt x="4330039" y="0"/>
                </a:moveTo>
                <a:lnTo>
                  <a:pt x="4323003" y="0"/>
                </a:lnTo>
                <a:lnTo>
                  <a:pt x="4320158" y="2844"/>
                </a:lnTo>
                <a:lnTo>
                  <a:pt x="4320158" y="9855"/>
                </a:lnTo>
                <a:lnTo>
                  <a:pt x="4323003" y="12700"/>
                </a:lnTo>
                <a:lnTo>
                  <a:pt x="4330039" y="12700"/>
                </a:lnTo>
                <a:lnTo>
                  <a:pt x="4332871" y="9855"/>
                </a:lnTo>
                <a:lnTo>
                  <a:pt x="4332871" y="2844"/>
                </a:lnTo>
                <a:lnTo>
                  <a:pt x="4330039" y="0"/>
                </a:lnTo>
                <a:close/>
              </a:path>
              <a:path w="14168119" h="12700">
                <a:moveTo>
                  <a:pt x="4304626" y="0"/>
                </a:moveTo>
                <a:lnTo>
                  <a:pt x="4297591" y="0"/>
                </a:lnTo>
                <a:lnTo>
                  <a:pt x="4294746" y="2844"/>
                </a:lnTo>
                <a:lnTo>
                  <a:pt x="4294746" y="9855"/>
                </a:lnTo>
                <a:lnTo>
                  <a:pt x="4297591" y="12700"/>
                </a:lnTo>
                <a:lnTo>
                  <a:pt x="4304626" y="12700"/>
                </a:lnTo>
                <a:lnTo>
                  <a:pt x="4307458" y="9855"/>
                </a:lnTo>
                <a:lnTo>
                  <a:pt x="4307458" y="2844"/>
                </a:lnTo>
                <a:lnTo>
                  <a:pt x="4304626" y="0"/>
                </a:lnTo>
                <a:close/>
              </a:path>
              <a:path w="14168119" h="12700">
                <a:moveTo>
                  <a:pt x="4279201" y="0"/>
                </a:moveTo>
                <a:lnTo>
                  <a:pt x="4272178" y="0"/>
                </a:lnTo>
                <a:lnTo>
                  <a:pt x="4269333" y="2844"/>
                </a:lnTo>
                <a:lnTo>
                  <a:pt x="4269333" y="9855"/>
                </a:lnTo>
                <a:lnTo>
                  <a:pt x="4272178" y="12700"/>
                </a:lnTo>
                <a:lnTo>
                  <a:pt x="4279201" y="12700"/>
                </a:lnTo>
                <a:lnTo>
                  <a:pt x="4282046" y="9855"/>
                </a:lnTo>
                <a:lnTo>
                  <a:pt x="4282046" y="2844"/>
                </a:lnTo>
                <a:lnTo>
                  <a:pt x="4279201" y="0"/>
                </a:lnTo>
                <a:close/>
              </a:path>
              <a:path w="14168119" h="12700">
                <a:moveTo>
                  <a:pt x="4253801" y="0"/>
                </a:moveTo>
                <a:lnTo>
                  <a:pt x="4246765" y="0"/>
                </a:lnTo>
                <a:lnTo>
                  <a:pt x="4243920" y="2844"/>
                </a:lnTo>
                <a:lnTo>
                  <a:pt x="4243920" y="9855"/>
                </a:lnTo>
                <a:lnTo>
                  <a:pt x="4246765" y="12700"/>
                </a:lnTo>
                <a:lnTo>
                  <a:pt x="4253801" y="12700"/>
                </a:lnTo>
                <a:lnTo>
                  <a:pt x="4256633" y="9855"/>
                </a:lnTo>
                <a:lnTo>
                  <a:pt x="4256633" y="2844"/>
                </a:lnTo>
                <a:lnTo>
                  <a:pt x="4253801" y="0"/>
                </a:lnTo>
                <a:close/>
              </a:path>
              <a:path w="14168119" h="12700">
                <a:moveTo>
                  <a:pt x="4228388" y="0"/>
                </a:moveTo>
                <a:lnTo>
                  <a:pt x="4221353" y="0"/>
                </a:lnTo>
                <a:lnTo>
                  <a:pt x="4218508" y="2844"/>
                </a:lnTo>
                <a:lnTo>
                  <a:pt x="4218508" y="9855"/>
                </a:lnTo>
                <a:lnTo>
                  <a:pt x="4221353" y="12700"/>
                </a:lnTo>
                <a:lnTo>
                  <a:pt x="4228388" y="12700"/>
                </a:lnTo>
                <a:lnTo>
                  <a:pt x="4231220" y="9855"/>
                </a:lnTo>
                <a:lnTo>
                  <a:pt x="4231220" y="2844"/>
                </a:lnTo>
                <a:lnTo>
                  <a:pt x="4228388" y="0"/>
                </a:lnTo>
                <a:close/>
              </a:path>
              <a:path w="14168119" h="12700">
                <a:moveTo>
                  <a:pt x="4202976" y="0"/>
                </a:moveTo>
                <a:lnTo>
                  <a:pt x="4195940" y="0"/>
                </a:lnTo>
                <a:lnTo>
                  <a:pt x="4193095" y="2844"/>
                </a:lnTo>
                <a:lnTo>
                  <a:pt x="4193095" y="9855"/>
                </a:lnTo>
                <a:lnTo>
                  <a:pt x="4195940" y="12700"/>
                </a:lnTo>
                <a:lnTo>
                  <a:pt x="4202976" y="12700"/>
                </a:lnTo>
                <a:lnTo>
                  <a:pt x="4205808" y="9855"/>
                </a:lnTo>
                <a:lnTo>
                  <a:pt x="4205808" y="2844"/>
                </a:lnTo>
                <a:lnTo>
                  <a:pt x="4202976" y="0"/>
                </a:lnTo>
                <a:close/>
              </a:path>
              <a:path w="14168119" h="12700">
                <a:moveTo>
                  <a:pt x="4177563" y="0"/>
                </a:moveTo>
                <a:lnTo>
                  <a:pt x="4170527" y="0"/>
                </a:lnTo>
                <a:lnTo>
                  <a:pt x="4167682" y="2844"/>
                </a:lnTo>
                <a:lnTo>
                  <a:pt x="4167682" y="9855"/>
                </a:lnTo>
                <a:lnTo>
                  <a:pt x="4170527" y="12700"/>
                </a:lnTo>
                <a:lnTo>
                  <a:pt x="4177563" y="12700"/>
                </a:lnTo>
                <a:lnTo>
                  <a:pt x="4180395" y="9855"/>
                </a:lnTo>
                <a:lnTo>
                  <a:pt x="4180395" y="2844"/>
                </a:lnTo>
                <a:lnTo>
                  <a:pt x="4177563" y="0"/>
                </a:lnTo>
                <a:close/>
              </a:path>
              <a:path w="14168119" h="12700">
                <a:moveTo>
                  <a:pt x="4152150" y="0"/>
                </a:moveTo>
                <a:lnTo>
                  <a:pt x="4145114" y="0"/>
                </a:lnTo>
                <a:lnTo>
                  <a:pt x="4142270" y="2844"/>
                </a:lnTo>
                <a:lnTo>
                  <a:pt x="4142270" y="9855"/>
                </a:lnTo>
                <a:lnTo>
                  <a:pt x="4145114" y="12700"/>
                </a:lnTo>
                <a:lnTo>
                  <a:pt x="4152150" y="12700"/>
                </a:lnTo>
                <a:lnTo>
                  <a:pt x="4154982" y="9855"/>
                </a:lnTo>
                <a:lnTo>
                  <a:pt x="4154982" y="2844"/>
                </a:lnTo>
                <a:lnTo>
                  <a:pt x="4152150" y="0"/>
                </a:lnTo>
                <a:close/>
              </a:path>
              <a:path w="14168119" h="12700">
                <a:moveTo>
                  <a:pt x="4126737" y="0"/>
                </a:moveTo>
                <a:lnTo>
                  <a:pt x="4119702" y="0"/>
                </a:lnTo>
                <a:lnTo>
                  <a:pt x="4116857" y="2844"/>
                </a:lnTo>
                <a:lnTo>
                  <a:pt x="4116857" y="9855"/>
                </a:lnTo>
                <a:lnTo>
                  <a:pt x="4119702" y="12700"/>
                </a:lnTo>
                <a:lnTo>
                  <a:pt x="4126737" y="12700"/>
                </a:lnTo>
                <a:lnTo>
                  <a:pt x="4129570" y="9855"/>
                </a:lnTo>
                <a:lnTo>
                  <a:pt x="4129570" y="2844"/>
                </a:lnTo>
                <a:lnTo>
                  <a:pt x="4126737" y="0"/>
                </a:lnTo>
                <a:close/>
              </a:path>
              <a:path w="14168119" h="12700">
                <a:moveTo>
                  <a:pt x="4101325" y="0"/>
                </a:moveTo>
                <a:lnTo>
                  <a:pt x="4094289" y="0"/>
                </a:lnTo>
                <a:lnTo>
                  <a:pt x="4091444" y="2844"/>
                </a:lnTo>
                <a:lnTo>
                  <a:pt x="4091444" y="9855"/>
                </a:lnTo>
                <a:lnTo>
                  <a:pt x="4094289" y="12700"/>
                </a:lnTo>
                <a:lnTo>
                  <a:pt x="4101325" y="12700"/>
                </a:lnTo>
                <a:lnTo>
                  <a:pt x="4104157" y="9855"/>
                </a:lnTo>
                <a:lnTo>
                  <a:pt x="4104157" y="2844"/>
                </a:lnTo>
                <a:lnTo>
                  <a:pt x="4101325" y="0"/>
                </a:lnTo>
                <a:close/>
              </a:path>
              <a:path w="14168119" h="12700">
                <a:moveTo>
                  <a:pt x="4075912" y="0"/>
                </a:moveTo>
                <a:lnTo>
                  <a:pt x="4068876" y="0"/>
                </a:lnTo>
                <a:lnTo>
                  <a:pt x="4066031" y="2844"/>
                </a:lnTo>
                <a:lnTo>
                  <a:pt x="4066031" y="9855"/>
                </a:lnTo>
                <a:lnTo>
                  <a:pt x="4068876" y="12700"/>
                </a:lnTo>
                <a:lnTo>
                  <a:pt x="4075912" y="12700"/>
                </a:lnTo>
                <a:lnTo>
                  <a:pt x="4078744" y="9855"/>
                </a:lnTo>
                <a:lnTo>
                  <a:pt x="4078744" y="2844"/>
                </a:lnTo>
                <a:lnTo>
                  <a:pt x="4075912" y="0"/>
                </a:lnTo>
                <a:close/>
              </a:path>
              <a:path w="14168119" h="12700">
                <a:moveTo>
                  <a:pt x="4050499" y="0"/>
                </a:moveTo>
                <a:lnTo>
                  <a:pt x="4043464" y="0"/>
                </a:lnTo>
                <a:lnTo>
                  <a:pt x="4040619" y="2844"/>
                </a:lnTo>
                <a:lnTo>
                  <a:pt x="4040619" y="9855"/>
                </a:lnTo>
                <a:lnTo>
                  <a:pt x="4043464" y="12700"/>
                </a:lnTo>
                <a:lnTo>
                  <a:pt x="4050499" y="12700"/>
                </a:lnTo>
                <a:lnTo>
                  <a:pt x="4053331" y="9855"/>
                </a:lnTo>
                <a:lnTo>
                  <a:pt x="4053331" y="2844"/>
                </a:lnTo>
                <a:lnTo>
                  <a:pt x="4050499" y="0"/>
                </a:lnTo>
                <a:close/>
              </a:path>
              <a:path w="14168119" h="12700">
                <a:moveTo>
                  <a:pt x="4025087" y="0"/>
                </a:moveTo>
                <a:lnTo>
                  <a:pt x="4018051" y="0"/>
                </a:lnTo>
                <a:lnTo>
                  <a:pt x="4015206" y="2844"/>
                </a:lnTo>
                <a:lnTo>
                  <a:pt x="4015206" y="9855"/>
                </a:lnTo>
                <a:lnTo>
                  <a:pt x="4018051" y="12700"/>
                </a:lnTo>
                <a:lnTo>
                  <a:pt x="4025087" y="12700"/>
                </a:lnTo>
                <a:lnTo>
                  <a:pt x="4027919" y="9855"/>
                </a:lnTo>
                <a:lnTo>
                  <a:pt x="4027919" y="2844"/>
                </a:lnTo>
                <a:lnTo>
                  <a:pt x="4025087" y="0"/>
                </a:lnTo>
                <a:close/>
              </a:path>
              <a:path w="14168119" h="12700">
                <a:moveTo>
                  <a:pt x="3999674" y="0"/>
                </a:moveTo>
                <a:lnTo>
                  <a:pt x="3992638" y="0"/>
                </a:lnTo>
                <a:lnTo>
                  <a:pt x="3989793" y="2844"/>
                </a:lnTo>
                <a:lnTo>
                  <a:pt x="3989793" y="9855"/>
                </a:lnTo>
                <a:lnTo>
                  <a:pt x="3992638" y="12700"/>
                </a:lnTo>
                <a:lnTo>
                  <a:pt x="3999674" y="12700"/>
                </a:lnTo>
                <a:lnTo>
                  <a:pt x="4002506" y="9855"/>
                </a:lnTo>
                <a:lnTo>
                  <a:pt x="4002506" y="2844"/>
                </a:lnTo>
                <a:lnTo>
                  <a:pt x="3999674" y="0"/>
                </a:lnTo>
                <a:close/>
              </a:path>
              <a:path w="14168119" h="12700">
                <a:moveTo>
                  <a:pt x="3974261" y="0"/>
                </a:moveTo>
                <a:lnTo>
                  <a:pt x="3967226" y="0"/>
                </a:lnTo>
                <a:lnTo>
                  <a:pt x="3964381" y="2844"/>
                </a:lnTo>
                <a:lnTo>
                  <a:pt x="3964381" y="9855"/>
                </a:lnTo>
                <a:lnTo>
                  <a:pt x="3967226" y="12700"/>
                </a:lnTo>
                <a:lnTo>
                  <a:pt x="3974261" y="12700"/>
                </a:lnTo>
                <a:lnTo>
                  <a:pt x="3977093" y="9855"/>
                </a:lnTo>
                <a:lnTo>
                  <a:pt x="3977093" y="2844"/>
                </a:lnTo>
                <a:lnTo>
                  <a:pt x="3974261" y="0"/>
                </a:lnTo>
                <a:close/>
              </a:path>
              <a:path w="14168119" h="12700">
                <a:moveTo>
                  <a:pt x="3948849" y="0"/>
                </a:moveTo>
                <a:lnTo>
                  <a:pt x="3941813" y="0"/>
                </a:lnTo>
                <a:lnTo>
                  <a:pt x="3938968" y="2844"/>
                </a:lnTo>
                <a:lnTo>
                  <a:pt x="3938968" y="9855"/>
                </a:lnTo>
                <a:lnTo>
                  <a:pt x="3941813" y="12700"/>
                </a:lnTo>
                <a:lnTo>
                  <a:pt x="3948849" y="12700"/>
                </a:lnTo>
                <a:lnTo>
                  <a:pt x="3951681" y="9855"/>
                </a:lnTo>
                <a:lnTo>
                  <a:pt x="3951681" y="2844"/>
                </a:lnTo>
                <a:lnTo>
                  <a:pt x="3948849" y="0"/>
                </a:lnTo>
                <a:close/>
              </a:path>
              <a:path w="14168119" h="12700">
                <a:moveTo>
                  <a:pt x="3923436" y="0"/>
                </a:moveTo>
                <a:lnTo>
                  <a:pt x="3916400" y="0"/>
                </a:lnTo>
                <a:lnTo>
                  <a:pt x="3913555" y="2844"/>
                </a:lnTo>
                <a:lnTo>
                  <a:pt x="3913555" y="9855"/>
                </a:lnTo>
                <a:lnTo>
                  <a:pt x="3916400" y="12700"/>
                </a:lnTo>
                <a:lnTo>
                  <a:pt x="3923436" y="12700"/>
                </a:lnTo>
                <a:lnTo>
                  <a:pt x="3926268" y="9855"/>
                </a:lnTo>
                <a:lnTo>
                  <a:pt x="3926268" y="2844"/>
                </a:lnTo>
                <a:lnTo>
                  <a:pt x="3923436" y="0"/>
                </a:lnTo>
                <a:close/>
              </a:path>
              <a:path w="14168119" h="12700">
                <a:moveTo>
                  <a:pt x="3898023" y="0"/>
                </a:moveTo>
                <a:lnTo>
                  <a:pt x="3890987" y="0"/>
                </a:lnTo>
                <a:lnTo>
                  <a:pt x="3888143" y="2844"/>
                </a:lnTo>
                <a:lnTo>
                  <a:pt x="3888143" y="9855"/>
                </a:lnTo>
                <a:lnTo>
                  <a:pt x="3890987" y="12700"/>
                </a:lnTo>
                <a:lnTo>
                  <a:pt x="3898023" y="12700"/>
                </a:lnTo>
                <a:lnTo>
                  <a:pt x="3900855" y="9855"/>
                </a:lnTo>
                <a:lnTo>
                  <a:pt x="3900855" y="2844"/>
                </a:lnTo>
                <a:lnTo>
                  <a:pt x="3898023" y="0"/>
                </a:lnTo>
                <a:close/>
              </a:path>
              <a:path w="14168119" h="12700">
                <a:moveTo>
                  <a:pt x="3872610" y="0"/>
                </a:moveTo>
                <a:lnTo>
                  <a:pt x="3865575" y="0"/>
                </a:lnTo>
                <a:lnTo>
                  <a:pt x="3862730" y="2844"/>
                </a:lnTo>
                <a:lnTo>
                  <a:pt x="3862730" y="9855"/>
                </a:lnTo>
                <a:lnTo>
                  <a:pt x="3865575" y="12700"/>
                </a:lnTo>
                <a:lnTo>
                  <a:pt x="3872610" y="12700"/>
                </a:lnTo>
                <a:lnTo>
                  <a:pt x="3875443" y="9855"/>
                </a:lnTo>
                <a:lnTo>
                  <a:pt x="3875443" y="2844"/>
                </a:lnTo>
                <a:lnTo>
                  <a:pt x="3872610" y="0"/>
                </a:lnTo>
                <a:close/>
              </a:path>
              <a:path w="14168119" h="12700">
                <a:moveTo>
                  <a:pt x="3847198" y="0"/>
                </a:moveTo>
                <a:lnTo>
                  <a:pt x="3840162" y="0"/>
                </a:lnTo>
                <a:lnTo>
                  <a:pt x="3837317" y="2844"/>
                </a:lnTo>
                <a:lnTo>
                  <a:pt x="3837317" y="9855"/>
                </a:lnTo>
                <a:lnTo>
                  <a:pt x="3840162" y="12700"/>
                </a:lnTo>
                <a:lnTo>
                  <a:pt x="3847198" y="12700"/>
                </a:lnTo>
                <a:lnTo>
                  <a:pt x="3850030" y="9855"/>
                </a:lnTo>
                <a:lnTo>
                  <a:pt x="3850030" y="2844"/>
                </a:lnTo>
                <a:lnTo>
                  <a:pt x="3847198" y="0"/>
                </a:lnTo>
                <a:close/>
              </a:path>
              <a:path w="14168119" h="12700">
                <a:moveTo>
                  <a:pt x="3821785" y="0"/>
                </a:moveTo>
                <a:lnTo>
                  <a:pt x="3814749" y="0"/>
                </a:lnTo>
                <a:lnTo>
                  <a:pt x="3811904" y="2844"/>
                </a:lnTo>
                <a:lnTo>
                  <a:pt x="3811904" y="9855"/>
                </a:lnTo>
                <a:lnTo>
                  <a:pt x="3814749" y="12700"/>
                </a:lnTo>
                <a:lnTo>
                  <a:pt x="3821785" y="12700"/>
                </a:lnTo>
                <a:lnTo>
                  <a:pt x="3824617" y="9855"/>
                </a:lnTo>
                <a:lnTo>
                  <a:pt x="3824617" y="2844"/>
                </a:lnTo>
                <a:lnTo>
                  <a:pt x="3821785" y="0"/>
                </a:lnTo>
                <a:close/>
              </a:path>
              <a:path w="14168119" h="12700">
                <a:moveTo>
                  <a:pt x="3796372" y="0"/>
                </a:moveTo>
                <a:lnTo>
                  <a:pt x="3789337" y="0"/>
                </a:lnTo>
                <a:lnTo>
                  <a:pt x="3786492" y="2844"/>
                </a:lnTo>
                <a:lnTo>
                  <a:pt x="3786492" y="9855"/>
                </a:lnTo>
                <a:lnTo>
                  <a:pt x="3789337" y="12700"/>
                </a:lnTo>
                <a:lnTo>
                  <a:pt x="3796372" y="12700"/>
                </a:lnTo>
                <a:lnTo>
                  <a:pt x="3799204" y="9855"/>
                </a:lnTo>
                <a:lnTo>
                  <a:pt x="3799204" y="2844"/>
                </a:lnTo>
                <a:lnTo>
                  <a:pt x="3796372" y="0"/>
                </a:lnTo>
                <a:close/>
              </a:path>
              <a:path w="14168119" h="12700">
                <a:moveTo>
                  <a:pt x="3770960" y="0"/>
                </a:moveTo>
                <a:lnTo>
                  <a:pt x="3763924" y="0"/>
                </a:lnTo>
                <a:lnTo>
                  <a:pt x="3761079" y="2844"/>
                </a:lnTo>
                <a:lnTo>
                  <a:pt x="3761079" y="9855"/>
                </a:lnTo>
                <a:lnTo>
                  <a:pt x="3763924" y="12700"/>
                </a:lnTo>
                <a:lnTo>
                  <a:pt x="3770960" y="12700"/>
                </a:lnTo>
                <a:lnTo>
                  <a:pt x="3773792" y="9855"/>
                </a:lnTo>
                <a:lnTo>
                  <a:pt x="3773792" y="2844"/>
                </a:lnTo>
                <a:lnTo>
                  <a:pt x="3770960" y="0"/>
                </a:lnTo>
                <a:close/>
              </a:path>
              <a:path w="14168119" h="12700">
                <a:moveTo>
                  <a:pt x="3745547" y="0"/>
                </a:moveTo>
                <a:lnTo>
                  <a:pt x="3738511" y="0"/>
                </a:lnTo>
                <a:lnTo>
                  <a:pt x="3735666" y="2844"/>
                </a:lnTo>
                <a:lnTo>
                  <a:pt x="3735666" y="9855"/>
                </a:lnTo>
                <a:lnTo>
                  <a:pt x="3738511" y="12700"/>
                </a:lnTo>
                <a:lnTo>
                  <a:pt x="3745547" y="12700"/>
                </a:lnTo>
                <a:lnTo>
                  <a:pt x="3748379" y="9855"/>
                </a:lnTo>
                <a:lnTo>
                  <a:pt x="3748379" y="2844"/>
                </a:lnTo>
                <a:lnTo>
                  <a:pt x="3745547" y="0"/>
                </a:lnTo>
                <a:close/>
              </a:path>
              <a:path w="14168119" h="12700">
                <a:moveTo>
                  <a:pt x="3720134" y="0"/>
                </a:moveTo>
                <a:lnTo>
                  <a:pt x="3713098" y="0"/>
                </a:lnTo>
                <a:lnTo>
                  <a:pt x="3710254" y="2844"/>
                </a:lnTo>
                <a:lnTo>
                  <a:pt x="3710254" y="9855"/>
                </a:lnTo>
                <a:lnTo>
                  <a:pt x="3713098" y="12700"/>
                </a:lnTo>
                <a:lnTo>
                  <a:pt x="3720134" y="12700"/>
                </a:lnTo>
                <a:lnTo>
                  <a:pt x="3722966" y="9855"/>
                </a:lnTo>
                <a:lnTo>
                  <a:pt x="3722966" y="2844"/>
                </a:lnTo>
                <a:lnTo>
                  <a:pt x="3720134" y="0"/>
                </a:lnTo>
                <a:close/>
              </a:path>
              <a:path w="14168119" h="12700">
                <a:moveTo>
                  <a:pt x="3694709" y="0"/>
                </a:moveTo>
                <a:lnTo>
                  <a:pt x="3687686" y="0"/>
                </a:lnTo>
                <a:lnTo>
                  <a:pt x="3684841" y="2844"/>
                </a:lnTo>
                <a:lnTo>
                  <a:pt x="3684841" y="9855"/>
                </a:lnTo>
                <a:lnTo>
                  <a:pt x="3687686" y="12700"/>
                </a:lnTo>
                <a:lnTo>
                  <a:pt x="3694709" y="12700"/>
                </a:lnTo>
                <a:lnTo>
                  <a:pt x="3697554" y="9855"/>
                </a:lnTo>
                <a:lnTo>
                  <a:pt x="3697554" y="2844"/>
                </a:lnTo>
                <a:lnTo>
                  <a:pt x="3694709" y="0"/>
                </a:lnTo>
                <a:close/>
              </a:path>
              <a:path w="14168119" h="12700">
                <a:moveTo>
                  <a:pt x="3669309" y="0"/>
                </a:moveTo>
                <a:lnTo>
                  <a:pt x="3662273" y="0"/>
                </a:lnTo>
                <a:lnTo>
                  <a:pt x="3659428" y="2844"/>
                </a:lnTo>
                <a:lnTo>
                  <a:pt x="3659428" y="9855"/>
                </a:lnTo>
                <a:lnTo>
                  <a:pt x="3662273" y="12700"/>
                </a:lnTo>
                <a:lnTo>
                  <a:pt x="3669309" y="12700"/>
                </a:lnTo>
                <a:lnTo>
                  <a:pt x="3672141" y="9855"/>
                </a:lnTo>
                <a:lnTo>
                  <a:pt x="3672141" y="2844"/>
                </a:lnTo>
                <a:lnTo>
                  <a:pt x="3669309" y="0"/>
                </a:lnTo>
                <a:close/>
              </a:path>
              <a:path w="14168119" h="12700">
                <a:moveTo>
                  <a:pt x="3643896" y="0"/>
                </a:moveTo>
                <a:lnTo>
                  <a:pt x="3636860" y="0"/>
                </a:lnTo>
                <a:lnTo>
                  <a:pt x="3634016" y="2844"/>
                </a:lnTo>
                <a:lnTo>
                  <a:pt x="3634016" y="9855"/>
                </a:lnTo>
                <a:lnTo>
                  <a:pt x="3636860" y="12700"/>
                </a:lnTo>
                <a:lnTo>
                  <a:pt x="3643896" y="12700"/>
                </a:lnTo>
                <a:lnTo>
                  <a:pt x="3646728" y="9855"/>
                </a:lnTo>
                <a:lnTo>
                  <a:pt x="3646728" y="2844"/>
                </a:lnTo>
                <a:lnTo>
                  <a:pt x="3643896" y="0"/>
                </a:lnTo>
                <a:close/>
              </a:path>
              <a:path w="14168119" h="12700">
                <a:moveTo>
                  <a:pt x="3618471" y="0"/>
                </a:moveTo>
                <a:lnTo>
                  <a:pt x="3611448" y="0"/>
                </a:lnTo>
                <a:lnTo>
                  <a:pt x="3608603" y="2844"/>
                </a:lnTo>
                <a:lnTo>
                  <a:pt x="3608603" y="9855"/>
                </a:lnTo>
                <a:lnTo>
                  <a:pt x="3611448" y="12700"/>
                </a:lnTo>
                <a:lnTo>
                  <a:pt x="3618471" y="12700"/>
                </a:lnTo>
                <a:lnTo>
                  <a:pt x="3621316" y="9855"/>
                </a:lnTo>
                <a:lnTo>
                  <a:pt x="3621316" y="2844"/>
                </a:lnTo>
                <a:lnTo>
                  <a:pt x="3618471" y="0"/>
                </a:lnTo>
                <a:close/>
              </a:path>
              <a:path w="14168119" h="12700">
                <a:moveTo>
                  <a:pt x="3593058" y="0"/>
                </a:moveTo>
                <a:lnTo>
                  <a:pt x="3586035" y="0"/>
                </a:lnTo>
                <a:lnTo>
                  <a:pt x="3583190" y="2844"/>
                </a:lnTo>
                <a:lnTo>
                  <a:pt x="3583190" y="9855"/>
                </a:lnTo>
                <a:lnTo>
                  <a:pt x="3586035" y="12700"/>
                </a:lnTo>
                <a:lnTo>
                  <a:pt x="3593058" y="12700"/>
                </a:lnTo>
                <a:lnTo>
                  <a:pt x="3595903" y="9855"/>
                </a:lnTo>
                <a:lnTo>
                  <a:pt x="3595903" y="2844"/>
                </a:lnTo>
                <a:lnTo>
                  <a:pt x="3593058" y="0"/>
                </a:lnTo>
                <a:close/>
              </a:path>
              <a:path w="14168119" h="12700">
                <a:moveTo>
                  <a:pt x="3567645" y="0"/>
                </a:moveTo>
                <a:lnTo>
                  <a:pt x="3560622" y="0"/>
                </a:lnTo>
                <a:lnTo>
                  <a:pt x="3557778" y="2844"/>
                </a:lnTo>
                <a:lnTo>
                  <a:pt x="3557778" y="9855"/>
                </a:lnTo>
                <a:lnTo>
                  <a:pt x="3560622" y="12700"/>
                </a:lnTo>
                <a:lnTo>
                  <a:pt x="3567645" y="12700"/>
                </a:lnTo>
                <a:lnTo>
                  <a:pt x="3570490" y="9855"/>
                </a:lnTo>
                <a:lnTo>
                  <a:pt x="3570490" y="2844"/>
                </a:lnTo>
                <a:lnTo>
                  <a:pt x="3567645" y="0"/>
                </a:lnTo>
                <a:close/>
              </a:path>
              <a:path w="14168119" h="12700">
                <a:moveTo>
                  <a:pt x="3542233" y="0"/>
                </a:moveTo>
                <a:lnTo>
                  <a:pt x="3535210" y="0"/>
                </a:lnTo>
                <a:lnTo>
                  <a:pt x="3532365" y="2844"/>
                </a:lnTo>
                <a:lnTo>
                  <a:pt x="3532365" y="9855"/>
                </a:lnTo>
                <a:lnTo>
                  <a:pt x="3535210" y="12700"/>
                </a:lnTo>
                <a:lnTo>
                  <a:pt x="3542233" y="12700"/>
                </a:lnTo>
                <a:lnTo>
                  <a:pt x="3545078" y="9855"/>
                </a:lnTo>
                <a:lnTo>
                  <a:pt x="3545078" y="2844"/>
                </a:lnTo>
                <a:lnTo>
                  <a:pt x="3542233" y="0"/>
                </a:lnTo>
                <a:close/>
              </a:path>
              <a:path w="14168119" h="12700">
                <a:moveTo>
                  <a:pt x="3516820" y="0"/>
                </a:moveTo>
                <a:lnTo>
                  <a:pt x="3509797" y="0"/>
                </a:lnTo>
                <a:lnTo>
                  <a:pt x="3506952" y="2844"/>
                </a:lnTo>
                <a:lnTo>
                  <a:pt x="3506952" y="9855"/>
                </a:lnTo>
                <a:lnTo>
                  <a:pt x="3509797" y="12700"/>
                </a:lnTo>
                <a:lnTo>
                  <a:pt x="3516820" y="12700"/>
                </a:lnTo>
                <a:lnTo>
                  <a:pt x="3519665" y="9855"/>
                </a:lnTo>
                <a:lnTo>
                  <a:pt x="3519665" y="2844"/>
                </a:lnTo>
                <a:lnTo>
                  <a:pt x="3516820" y="0"/>
                </a:lnTo>
                <a:close/>
              </a:path>
              <a:path w="14168119" h="12700">
                <a:moveTo>
                  <a:pt x="3491407" y="0"/>
                </a:moveTo>
                <a:lnTo>
                  <a:pt x="3484384" y="0"/>
                </a:lnTo>
                <a:lnTo>
                  <a:pt x="3481539" y="2844"/>
                </a:lnTo>
                <a:lnTo>
                  <a:pt x="3481539" y="9855"/>
                </a:lnTo>
                <a:lnTo>
                  <a:pt x="3484384" y="12700"/>
                </a:lnTo>
                <a:lnTo>
                  <a:pt x="3491407" y="12700"/>
                </a:lnTo>
                <a:lnTo>
                  <a:pt x="3494252" y="9855"/>
                </a:lnTo>
                <a:lnTo>
                  <a:pt x="3494252" y="2844"/>
                </a:lnTo>
                <a:lnTo>
                  <a:pt x="3491407" y="0"/>
                </a:lnTo>
                <a:close/>
              </a:path>
              <a:path w="14168119" h="12700">
                <a:moveTo>
                  <a:pt x="3465995" y="0"/>
                </a:moveTo>
                <a:lnTo>
                  <a:pt x="3458971" y="0"/>
                </a:lnTo>
                <a:lnTo>
                  <a:pt x="3456127" y="2844"/>
                </a:lnTo>
                <a:lnTo>
                  <a:pt x="3456127" y="9855"/>
                </a:lnTo>
                <a:lnTo>
                  <a:pt x="3458971" y="12700"/>
                </a:lnTo>
                <a:lnTo>
                  <a:pt x="3465995" y="12700"/>
                </a:lnTo>
                <a:lnTo>
                  <a:pt x="3468839" y="9855"/>
                </a:lnTo>
                <a:lnTo>
                  <a:pt x="3468839" y="2844"/>
                </a:lnTo>
                <a:lnTo>
                  <a:pt x="3465995" y="0"/>
                </a:lnTo>
                <a:close/>
              </a:path>
              <a:path w="14168119" h="12700">
                <a:moveTo>
                  <a:pt x="3440582" y="0"/>
                </a:moveTo>
                <a:lnTo>
                  <a:pt x="3433559" y="0"/>
                </a:lnTo>
                <a:lnTo>
                  <a:pt x="3430714" y="2844"/>
                </a:lnTo>
                <a:lnTo>
                  <a:pt x="3430714" y="9855"/>
                </a:lnTo>
                <a:lnTo>
                  <a:pt x="3433559" y="12700"/>
                </a:lnTo>
                <a:lnTo>
                  <a:pt x="3440582" y="12700"/>
                </a:lnTo>
                <a:lnTo>
                  <a:pt x="3443427" y="9855"/>
                </a:lnTo>
                <a:lnTo>
                  <a:pt x="3443427" y="2844"/>
                </a:lnTo>
                <a:lnTo>
                  <a:pt x="3440582" y="0"/>
                </a:lnTo>
                <a:close/>
              </a:path>
              <a:path w="14168119" h="12700">
                <a:moveTo>
                  <a:pt x="3415169" y="0"/>
                </a:moveTo>
                <a:lnTo>
                  <a:pt x="3408146" y="0"/>
                </a:lnTo>
                <a:lnTo>
                  <a:pt x="3405301" y="2844"/>
                </a:lnTo>
                <a:lnTo>
                  <a:pt x="3405301" y="9855"/>
                </a:lnTo>
                <a:lnTo>
                  <a:pt x="3408146" y="12700"/>
                </a:lnTo>
                <a:lnTo>
                  <a:pt x="3415169" y="12700"/>
                </a:lnTo>
                <a:lnTo>
                  <a:pt x="3418014" y="9855"/>
                </a:lnTo>
                <a:lnTo>
                  <a:pt x="3418014" y="2844"/>
                </a:lnTo>
                <a:lnTo>
                  <a:pt x="3415169" y="0"/>
                </a:lnTo>
                <a:close/>
              </a:path>
              <a:path w="14168119" h="12700">
                <a:moveTo>
                  <a:pt x="3389756" y="0"/>
                </a:moveTo>
                <a:lnTo>
                  <a:pt x="3382733" y="0"/>
                </a:lnTo>
                <a:lnTo>
                  <a:pt x="3379889" y="2844"/>
                </a:lnTo>
                <a:lnTo>
                  <a:pt x="3379889" y="9855"/>
                </a:lnTo>
                <a:lnTo>
                  <a:pt x="3382733" y="12700"/>
                </a:lnTo>
                <a:lnTo>
                  <a:pt x="3389756" y="12700"/>
                </a:lnTo>
                <a:lnTo>
                  <a:pt x="3392601" y="9855"/>
                </a:lnTo>
                <a:lnTo>
                  <a:pt x="3392601" y="2844"/>
                </a:lnTo>
                <a:lnTo>
                  <a:pt x="3389756" y="0"/>
                </a:lnTo>
                <a:close/>
              </a:path>
              <a:path w="14168119" h="12700">
                <a:moveTo>
                  <a:pt x="3364344" y="0"/>
                </a:moveTo>
                <a:lnTo>
                  <a:pt x="3357321" y="0"/>
                </a:lnTo>
                <a:lnTo>
                  <a:pt x="3354476" y="2844"/>
                </a:lnTo>
                <a:lnTo>
                  <a:pt x="3354476" y="9855"/>
                </a:lnTo>
                <a:lnTo>
                  <a:pt x="3357321" y="12700"/>
                </a:lnTo>
                <a:lnTo>
                  <a:pt x="3364344" y="12700"/>
                </a:lnTo>
                <a:lnTo>
                  <a:pt x="3367189" y="9855"/>
                </a:lnTo>
                <a:lnTo>
                  <a:pt x="3367189" y="2844"/>
                </a:lnTo>
                <a:lnTo>
                  <a:pt x="3364344" y="0"/>
                </a:lnTo>
                <a:close/>
              </a:path>
              <a:path w="14168119" h="12700">
                <a:moveTo>
                  <a:pt x="3338931" y="0"/>
                </a:moveTo>
                <a:lnTo>
                  <a:pt x="3331908" y="0"/>
                </a:lnTo>
                <a:lnTo>
                  <a:pt x="3329063" y="2844"/>
                </a:lnTo>
                <a:lnTo>
                  <a:pt x="3329063" y="9855"/>
                </a:lnTo>
                <a:lnTo>
                  <a:pt x="3331908" y="12700"/>
                </a:lnTo>
                <a:lnTo>
                  <a:pt x="3338931" y="12700"/>
                </a:lnTo>
                <a:lnTo>
                  <a:pt x="3341776" y="9855"/>
                </a:lnTo>
                <a:lnTo>
                  <a:pt x="3341776" y="2844"/>
                </a:lnTo>
                <a:lnTo>
                  <a:pt x="3338931" y="0"/>
                </a:lnTo>
                <a:close/>
              </a:path>
              <a:path w="14168119" h="12700">
                <a:moveTo>
                  <a:pt x="3313518" y="0"/>
                </a:moveTo>
                <a:lnTo>
                  <a:pt x="3306495" y="0"/>
                </a:lnTo>
                <a:lnTo>
                  <a:pt x="3303651" y="2844"/>
                </a:lnTo>
                <a:lnTo>
                  <a:pt x="3303651" y="9855"/>
                </a:lnTo>
                <a:lnTo>
                  <a:pt x="3306495" y="12700"/>
                </a:lnTo>
                <a:lnTo>
                  <a:pt x="3313518" y="12700"/>
                </a:lnTo>
                <a:lnTo>
                  <a:pt x="3316363" y="9855"/>
                </a:lnTo>
                <a:lnTo>
                  <a:pt x="3316363" y="2844"/>
                </a:lnTo>
                <a:lnTo>
                  <a:pt x="3313518" y="0"/>
                </a:lnTo>
                <a:close/>
              </a:path>
              <a:path w="14168119" h="12700">
                <a:moveTo>
                  <a:pt x="3288106" y="0"/>
                </a:moveTo>
                <a:lnTo>
                  <a:pt x="3281083" y="0"/>
                </a:lnTo>
                <a:lnTo>
                  <a:pt x="3278238" y="2844"/>
                </a:lnTo>
                <a:lnTo>
                  <a:pt x="3278238" y="9855"/>
                </a:lnTo>
                <a:lnTo>
                  <a:pt x="3281083" y="12700"/>
                </a:lnTo>
                <a:lnTo>
                  <a:pt x="3288106" y="12700"/>
                </a:lnTo>
                <a:lnTo>
                  <a:pt x="3290951" y="9855"/>
                </a:lnTo>
                <a:lnTo>
                  <a:pt x="3290951" y="2844"/>
                </a:lnTo>
                <a:lnTo>
                  <a:pt x="3288106" y="0"/>
                </a:lnTo>
                <a:close/>
              </a:path>
              <a:path w="14168119" h="12700">
                <a:moveTo>
                  <a:pt x="3262693" y="0"/>
                </a:moveTo>
                <a:lnTo>
                  <a:pt x="3255670" y="0"/>
                </a:lnTo>
                <a:lnTo>
                  <a:pt x="3252825" y="2844"/>
                </a:lnTo>
                <a:lnTo>
                  <a:pt x="3252825" y="9855"/>
                </a:lnTo>
                <a:lnTo>
                  <a:pt x="3255670" y="12700"/>
                </a:lnTo>
                <a:lnTo>
                  <a:pt x="3262693" y="12700"/>
                </a:lnTo>
                <a:lnTo>
                  <a:pt x="3265538" y="9855"/>
                </a:lnTo>
                <a:lnTo>
                  <a:pt x="3265538" y="2844"/>
                </a:lnTo>
                <a:lnTo>
                  <a:pt x="3262693" y="0"/>
                </a:lnTo>
                <a:close/>
              </a:path>
              <a:path w="14168119" h="12700">
                <a:moveTo>
                  <a:pt x="3237280" y="0"/>
                </a:moveTo>
                <a:lnTo>
                  <a:pt x="3230257" y="0"/>
                </a:lnTo>
                <a:lnTo>
                  <a:pt x="3227412" y="2844"/>
                </a:lnTo>
                <a:lnTo>
                  <a:pt x="3227412" y="9855"/>
                </a:lnTo>
                <a:lnTo>
                  <a:pt x="3230257" y="12700"/>
                </a:lnTo>
                <a:lnTo>
                  <a:pt x="3237280" y="12700"/>
                </a:lnTo>
                <a:lnTo>
                  <a:pt x="3240125" y="9855"/>
                </a:lnTo>
                <a:lnTo>
                  <a:pt x="3240125" y="2844"/>
                </a:lnTo>
                <a:lnTo>
                  <a:pt x="3237280" y="0"/>
                </a:lnTo>
                <a:close/>
              </a:path>
              <a:path w="14168119" h="12700">
                <a:moveTo>
                  <a:pt x="3211868" y="0"/>
                </a:moveTo>
                <a:lnTo>
                  <a:pt x="3204844" y="0"/>
                </a:lnTo>
                <a:lnTo>
                  <a:pt x="3202000" y="2844"/>
                </a:lnTo>
                <a:lnTo>
                  <a:pt x="3202000" y="9855"/>
                </a:lnTo>
                <a:lnTo>
                  <a:pt x="3204844" y="12700"/>
                </a:lnTo>
                <a:lnTo>
                  <a:pt x="3211868" y="12700"/>
                </a:lnTo>
                <a:lnTo>
                  <a:pt x="3214712" y="9855"/>
                </a:lnTo>
                <a:lnTo>
                  <a:pt x="3214712" y="2844"/>
                </a:lnTo>
                <a:lnTo>
                  <a:pt x="3211868" y="0"/>
                </a:lnTo>
                <a:close/>
              </a:path>
              <a:path w="14168119" h="12700">
                <a:moveTo>
                  <a:pt x="3186455" y="0"/>
                </a:moveTo>
                <a:lnTo>
                  <a:pt x="3179432" y="0"/>
                </a:lnTo>
                <a:lnTo>
                  <a:pt x="3176587" y="2844"/>
                </a:lnTo>
                <a:lnTo>
                  <a:pt x="3176587" y="9855"/>
                </a:lnTo>
                <a:lnTo>
                  <a:pt x="3179432" y="12700"/>
                </a:lnTo>
                <a:lnTo>
                  <a:pt x="3186455" y="12700"/>
                </a:lnTo>
                <a:lnTo>
                  <a:pt x="3189300" y="9855"/>
                </a:lnTo>
                <a:lnTo>
                  <a:pt x="3189300" y="2844"/>
                </a:lnTo>
                <a:lnTo>
                  <a:pt x="3186455" y="0"/>
                </a:lnTo>
                <a:close/>
              </a:path>
              <a:path w="14168119" h="12700">
                <a:moveTo>
                  <a:pt x="3161042" y="0"/>
                </a:moveTo>
                <a:lnTo>
                  <a:pt x="3154019" y="0"/>
                </a:lnTo>
                <a:lnTo>
                  <a:pt x="3151174" y="2844"/>
                </a:lnTo>
                <a:lnTo>
                  <a:pt x="3151174" y="9855"/>
                </a:lnTo>
                <a:lnTo>
                  <a:pt x="3154019" y="12700"/>
                </a:lnTo>
                <a:lnTo>
                  <a:pt x="3161042" y="12700"/>
                </a:lnTo>
                <a:lnTo>
                  <a:pt x="3163887" y="9855"/>
                </a:lnTo>
                <a:lnTo>
                  <a:pt x="3163887" y="2844"/>
                </a:lnTo>
                <a:lnTo>
                  <a:pt x="3161042" y="0"/>
                </a:lnTo>
                <a:close/>
              </a:path>
              <a:path w="14168119" h="12700">
                <a:moveTo>
                  <a:pt x="3135629" y="0"/>
                </a:moveTo>
                <a:lnTo>
                  <a:pt x="3128606" y="0"/>
                </a:lnTo>
                <a:lnTo>
                  <a:pt x="3125762" y="2844"/>
                </a:lnTo>
                <a:lnTo>
                  <a:pt x="3125762" y="9855"/>
                </a:lnTo>
                <a:lnTo>
                  <a:pt x="3128606" y="12700"/>
                </a:lnTo>
                <a:lnTo>
                  <a:pt x="3135629" y="12700"/>
                </a:lnTo>
                <a:lnTo>
                  <a:pt x="3138474" y="9855"/>
                </a:lnTo>
                <a:lnTo>
                  <a:pt x="3138474" y="2844"/>
                </a:lnTo>
                <a:lnTo>
                  <a:pt x="3135629" y="0"/>
                </a:lnTo>
                <a:close/>
              </a:path>
              <a:path w="14168119" h="12700">
                <a:moveTo>
                  <a:pt x="3110217" y="0"/>
                </a:moveTo>
                <a:lnTo>
                  <a:pt x="3103194" y="0"/>
                </a:lnTo>
                <a:lnTo>
                  <a:pt x="3100349" y="2844"/>
                </a:lnTo>
                <a:lnTo>
                  <a:pt x="3100349" y="9855"/>
                </a:lnTo>
                <a:lnTo>
                  <a:pt x="3103194" y="12700"/>
                </a:lnTo>
                <a:lnTo>
                  <a:pt x="3110217" y="12700"/>
                </a:lnTo>
                <a:lnTo>
                  <a:pt x="3113062" y="9855"/>
                </a:lnTo>
                <a:lnTo>
                  <a:pt x="3113062" y="2844"/>
                </a:lnTo>
                <a:lnTo>
                  <a:pt x="3110217" y="0"/>
                </a:lnTo>
                <a:close/>
              </a:path>
              <a:path w="14168119" h="12700">
                <a:moveTo>
                  <a:pt x="3084804" y="0"/>
                </a:moveTo>
                <a:lnTo>
                  <a:pt x="3077781" y="0"/>
                </a:lnTo>
                <a:lnTo>
                  <a:pt x="3074936" y="2844"/>
                </a:lnTo>
                <a:lnTo>
                  <a:pt x="3074936" y="9855"/>
                </a:lnTo>
                <a:lnTo>
                  <a:pt x="3077781" y="12700"/>
                </a:lnTo>
                <a:lnTo>
                  <a:pt x="3084804" y="12700"/>
                </a:lnTo>
                <a:lnTo>
                  <a:pt x="3087649" y="9855"/>
                </a:lnTo>
                <a:lnTo>
                  <a:pt x="3087649" y="2844"/>
                </a:lnTo>
                <a:lnTo>
                  <a:pt x="3084804" y="0"/>
                </a:lnTo>
                <a:close/>
              </a:path>
              <a:path w="14168119" h="12700">
                <a:moveTo>
                  <a:pt x="3059391" y="0"/>
                </a:moveTo>
                <a:lnTo>
                  <a:pt x="3052368" y="0"/>
                </a:lnTo>
                <a:lnTo>
                  <a:pt x="3049523" y="2844"/>
                </a:lnTo>
                <a:lnTo>
                  <a:pt x="3049523" y="9855"/>
                </a:lnTo>
                <a:lnTo>
                  <a:pt x="3052368" y="12700"/>
                </a:lnTo>
                <a:lnTo>
                  <a:pt x="3059391" y="12700"/>
                </a:lnTo>
                <a:lnTo>
                  <a:pt x="3062236" y="9855"/>
                </a:lnTo>
                <a:lnTo>
                  <a:pt x="3062236" y="2844"/>
                </a:lnTo>
                <a:lnTo>
                  <a:pt x="3059391" y="0"/>
                </a:lnTo>
                <a:close/>
              </a:path>
              <a:path w="14168119" h="12700">
                <a:moveTo>
                  <a:pt x="3033979" y="0"/>
                </a:moveTo>
                <a:lnTo>
                  <a:pt x="3026956" y="0"/>
                </a:lnTo>
                <a:lnTo>
                  <a:pt x="3024111" y="2844"/>
                </a:lnTo>
                <a:lnTo>
                  <a:pt x="3024111" y="9855"/>
                </a:lnTo>
                <a:lnTo>
                  <a:pt x="3026956" y="12700"/>
                </a:lnTo>
                <a:lnTo>
                  <a:pt x="3033979" y="12700"/>
                </a:lnTo>
                <a:lnTo>
                  <a:pt x="3036823" y="9855"/>
                </a:lnTo>
                <a:lnTo>
                  <a:pt x="3036823" y="2844"/>
                </a:lnTo>
                <a:lnTo>
                  <a:pt x="3033979" y="0"/>
                </a:lnTo>
                <a:close/>
              </a:path>
              <a:path w="14168119" h="12700">
                <a:moveTo>
                  <a:pt x="3008566" y="0"/>
                </a:moveTo>
                <a:lnTo>
                  <a:pt x="3001543" y="0"/>
                </a:lnTo>
                <a:lnTo>
                  <a:pt x="2998698" y="2844"/>
                </a:lnTo>
                <a:lnTo>
                  <a:pt x="2998698" y="9855"/>
                </a:lnTo>
                <a:lnTo>
                  <a:pt x="3001543" y="12700"/>
                </a:lnTo>
                <a:lnTo>
                  <a:pt x="3008566" y="12700"/>
                </a:lnTo>
                <a:lnTo>
                  <a:pt x="3011411" y="9855"/>
                </a:lnTo>
                <a:lnTo>
                  <a:pt x="3011411" y="2844"/>
                </a:lnTo>
                <a:lnTo>
                  <a:pt x="3008566" y="0"/>
                </a:lnTo>
                <a:close/>
              </a:path>
              <a:path w="14168119" h="12700">
                <a:moveTo>
                  <a:pt x="2983153" y="0"/>
                </a:moveTo>
                <a:lnTo>
                  <a:pt x="2976130" y="0"/>
                </a:lnTo>
                <a:lnTo>
                  <a:pt x="2973285" y="2844"/>
                </a:lnTo>
                <a:lnTo>
                  <a:pt x="2973285" y="9855"/>
                </a:lnTo>
                <a:lnTo>
                  <a:pt x="2976130" y="12700"/>
                </a:lnTo>
                <a:lnTo>
                  <a:pt x="2983153" y="12700"/>
                </a:lnTo>
                <a:lnTo>
                  <a:pt x="2985998" y="9855"/>
                </a:lnTo>
                <a:lnTo>
                  <a:pt x="2985998" y="2844"/>
                </a:lnTo>
                <a:lnTo>
                  <a:pt x="2983153" y="0"/>
                </a:lnTo>
                <a:close/>
              </a:path>
              <a:path w="14168119" h="12700">
                <a:moveTo>
                  <a:pt x="2957741" y="0"/>
                </a:moveTo>
                <a:lnTo>
                  <a:pt x="2950717" y="0"/>
                </a:lnTo>
                <a:lnTo>
                  <a:pt x="2947873" y="2844"/>
                </a:lnTo>
                <a:lnTo>
                  <a:pt x="2947873" y="9855"/>
                </a:lnTo>
                <a:lnTo>
                  <a:pt x="2950717" y="12700"/>
                </a:lnTo>
                <a:lnTo>
                  <a:pt x="2957741" y="12700"/>
                </a:lnTo>
                <a:lnTo>
                  <a:pt x="2960585" y="9855"/>
                </a:lnTo>
                <a:lnTo>
                  <a:pt x="2960585" y="2844"/>
                </a:lnTo>
                <a:lnTo>
                  <a:pt x="2957741" y="0"/>
                </a:lnTo>
                <a:close/>
              </a:path>
              <a:path w="14168119" h="12700">
                <a:moveTo>
                  <a:pt x="2932328" y="0"/>
                </a:moveTo>
                <a:lnTo>
                  <a:pt x="2925305" y="0"/>
                </a:lnTo>
                <a:lnTo>
                  <a:pt x="2922460" y="2844"/>
                </a:lnTo>
                <a:lnTo>
                  <a:pt x="2922460" y="9855"/>
                </a:lnTo>
                <a:lnTo>
                  <a:pt x="2925305" y="12700"/>
                </a:lnTo>
                <a:lnTo>
                  <a:pt x="2932328" y="12700"/>
                </a:lnTo>
                <a:lnTo>
                  <a:pt x="2935173" y="9855"/>
                </a:lnTo>
                <a:lnTo>
                  <a:pt x="2935173" y="2844"/>
                </a:lnTo>
                <a:lnTo>
                  <a:pt x="2932328" y="0"/>
                </a:lnTo>
                <a:close/>
              </a:path>
              <a:path w="14168119" h="12700">
                <a:moveTo>
                  <a:pt x="2906915" y="0"/>
                </a:moveTo>
                <a:lnTo>
                  <a:pt x="2899892" y="0"/>
                </a:lnTo>
                <a:lnTo>
                  <a:pt x="2897047" y="2844"/>
                </a:lnTo>
                <a:lnTo>
                  <a:pt x="2897047" y="9855"/>
                </a:lnTo>
                <a:lnTo>
                  <a:pt x="2899892" y="12700"/>
                </a:lnTo>
                <a:lnTo>
                  <a:pt x="2906915" y="12700"/>
                </a:lnTo>
                <a:lnTo>
                  <a:pt x="2909760" y="9855"/>
                </a:lnTo>
                <a:lnTo>
                  <a:pt x="2909760" y="2844"/>
                </a:lnTo>
                <a:lnTo>
                  <a:pt x="2906915" y="0"/>
                </a:lnTo>
                <a:close/>
              </a:path>
              <a:path w="14168119" h="12700">
                <a:moveTo>
                  <a:pt x="2881503" y="0"/>
                </a:moveTo>
                <a:lnTo>
                  <a:pt x="2874479" y="0"/>
                </a:lnTo>
                <a:lnTo>
                  <a:pt x="2871635" y="2844"/>
                </a:lnTo>
                <a:lnTo>
                  <a:pt x="2871635" y="9855"/>
                </a:lnTo>
                <a:lnTo>
                  <a:pt x="2874479" y="12700"/>
                </a:lnTo>
                <a:lnTo>
                  <a:pt x="2881503" y="12700"/>
                </a:lnTo>
                <a:lnTo>
                  <a:pt x="2884347" y="9855"/>
                </a:lnTo>
                <a:lnTo>
                  <a:pt x="2884347" y="2844"/>
                </a:lnTo>
                <a:lnTo>
                  <a:pt x="2881503" y="0"/>
                </a:lnTo>
                <a:close/>
              </a:path>
              <a:path w="14168119" h="12700">
                <a:moveTo>
                  <a:pt x="2856090" y="0"/>
                </a:moveTo>
                <a:lnTo>
                  <a:pt x="2849067" y="0"/>
                </a:lnTo>
                <a:lnTo>
                  <a:pt x="2846222" y="2844"/>
                </a:lnTo>
                <a:lnTo>
                  <a:pt x="2846222" y="9855"/>
                </a:lnTo>
                <a:lnTo>
                  <a:pt x="2849067" y="12700"/>
                </a:lnTo>
                <a:lnTo>
                  <a:pt x="2856090" y="12700"/>
                </a:lnTo>
                <a:lnTo>
                  <a:pt x="2858935" y="9855"/>
                </a:lnTo>
                <a:lnTo>
                  <a:pt x="2858935" y="2844"/>
                </a:lnTo>
                <a:lnTo>
                  <a:pt x="2856090" y="0"/>
                </a:lnTo>
                <a:close/>
              </a:path>
              <a:path w="14168119" h="12700">
                <a:moveTo>
                  <a:pt x="2830677" y="0"/>
                </a:moveTo>
                <a:lnTo>
                  <a:pt x="2823654" y="0"/>
                </a:lnTo>
                <a:lnTo>
                  <a:pt x="2820809" y="2844"/>
                </a:lnTo>
                <a:lnTo>
                  <a:pt x="2820809" y="9855"/>
                </a:lnTo>
                <a:lnTo>
                  <a:pt x="2823654" y="12700"/>
                </a:lnTo>
                <a:lnTo>
                  <a:pt x="2830677" y="12700"/>
                </a:lnTo>
                <a:lnTo>
                  <a:pt x="2833522" y="9855"/>
                </a:lnTo>
                <a:lnTo>
                  <a:pt x="2833522" y="2844"/>
                </a:lnTo>
                <a:lnTo>
                  <a:pt x="2830677" y="0"/>
                </a:lnTo>
                <a:close/>
              </a:path>
              <a:path w="14168119" h="12700">
                <a:moveTo>
                  <a:pt x="2805264" y="0"/>
                </a:moveTo>
                <a:lnTo>
                  <a:pt x="2798241" y="0"/>
                </a:lnTo>
                <a:lnTo>
                  <a:pt x="2795396" y="2844"/>
                </a:lnTo>
                <a:lnTo>
                  <a:pt x="2795396" y="9855"/>
                </a:lnTo>
                <a:lnTo>
                  <a:pt x="2798241" y="12700"/>
                </a:lnTo>
                <a:lnTo>
                  <a:pt x="2805264" y="12700"/>
                </a:lnTo>
                <a:lnTo>
                  <a:pt x="2808109" y="9855"/>
                </a:lnTo>
                <a:lnTo>
                  <a:pt x="2808109" y="2844"/>
                </a:lnTo>
                <a:lnTo>
                  <a:pt x="2805264" y="0"/>
                </a:lnTo>
                <a:close/>
              </a:path>
              <a:path w="14168119" h="12700">
                <a:moveTo>
                  <a:pt x="2779852" y="0"/>
                </a:moveTo>
                <a:lnTo>
                  <a:pt x="2772829" y="0"/>
                </a:lnTo>
                <a:lnTo>
                  <a:pt x="2769984" y="2844"/>
                </a:lnTo>
                <a:lnTo>
                  <a:pt x="2769984" y="9855"/>
                </a:lnTo>
                <a:lnTo>
                  <a:pt x="2772829" y="12700"/>
                </a:lnTo>
                <a:lnTo>
                  <a:pt x="2779852" y="12700"/>
                </a:lnTo>
                <a:lnTo>
                  <a:pt x="2782696" y="9855"/>
                </a:lnTo>
                <a:lnTo>
                  <a:pt x="2782696" y="2844"/>
                </a:lnTo>
                <a:lnTo>
                  <a:pt x="2779852" y="0"/>
                </a:lnTo>
                <a:close/>
              </a:path>
              <a:path w="14168119" h="12700">
                <a:moveTo>
                  <a:pt x="2754439" y="0"/>
                </a:moveTo>
                <a:lnTo>
                  <a:pt x="2747416" y="0"/>
                </a:lnTo>
                <a:lnTo>
                  <a:pt x="2744571" y="2844"/>
                </a:lnTo>
                <a:lnTo>
                  <a:pt x="2744571" y="9855"/>
                </a:lnTo>
                <a:lnTo>
                  <a:pt x="2747416" y="12700"/>
                </a:lnTo>
                <a:lnTo>
                  <a:pt x="2754439" y="12700"/>
                </a:lnTo>
                <a:lnTo>
                  <a:pt x="2757284" y="9855"/>
                </a:lnTo>
                <a:lnTo>
                  <a:pt x="2757284" y="2844"/>
                </a:lnTo>
                <a:lnTo>
                  <a:pt x="2754439" y="0"/>
                </a:lnTo>
                <a:close/>
              </a:path>
              <a:path w="14168119" h="12700">
                <a:moveTo>
                  <a:pt x="2729026" y="0"/>
                </a:moveTo>
                <a:lnTo>
                  <a:pt x="2722003" y="0"/>
                </a:lnTo>
                <a:lnTo>
                  <a:pt x="2719158" y="2844"/>
                </a:lnTo>
                <a:lnTo>
                  <a:pt x="2719158" y="9855"/>
                </a:lnTo>
                <a:lnTo>
                  <a:pt x="2722003" y="12700"/>
                </a:lnTo>
                <a:lnTo>
                  <a:pt x="2729026" y="12700"/>
                </a:lnTo>
                <a:lnTo>
                  <a:pt x="2731871" y="9855"/>
                </a:lnTo>
                <a:lnTo>
                  <a:pt x="2731871" y="2844"/>
                </a:lnTo>
                <a:lnTo>
                  <a:pt x="2729026" y="0"/>
                </a:lnTo>
                <a:close/>
              </a:path>
              <a:path w="14168119" h="12700">
                <a:moveTo>
                  <a:pt x="2703614" y="0"/>
                </a:moveTo>
                <a:lnTo>
                  <a:pt x="2696590" y="0"/>
                </a:lnTo>
                <a:lnTo>
                  <a:pt x="2693746" y="2844"/>
                </a:lnTo>
                <a:lnTo>
                  <a:pt x="2693746" y="9855"/>
                </a:lnTo>
                <a:lnTo>
                  <a:pt x="2696590" y="12700"/>
                </a:lnTo>
                <a:lnTo>
                  <a:pt x="2703614" y="12700"/>
                </a:lnTo>
                <a:lnTo>
                  <a:pt x="2706458" y="9855"/>
                </a:lnTo>
                <a:lnTo>
                  <a:pt x="2706458" y="2844"/>
                </a:lnTo>
                <a:lnTo>
                  <a:pt x="2703614" y="0"/>
                </a:lnTo>
                <a:close/>
              </a:path>
              <a:path w="14168119" h="12700">
                <a:moveTo>
                  <a:pt x="2678201" y="0"/>
                </a:moveTo>
                <a:lnTo>
                  <a:pt x="2671178" y="0"/>
                </a:lnTo>
                <a:lnTo>
                  <a:pt x="2668333" y="2844"/>
                </a:lnTo>
                <a:lnTo>
                  <a:pt x="2668333" y="9855"/>
                </a:lnTo>
                <a:lnTo>
                  <a:pt x="2671178" y="12700"/>
                </a:lnTo>
                <a:lnTo>
                  <a:pt x="2678201" y="12700"/>
                </a:lnTo>
                <a:lnTo>
                  <a:pt x="2681046" y="9855"/>
                </a:lnTo>
                <a:lnTo>
                  <a:pt x="2681046" y="2844"/>
                </a:lnTo>
                <a:lnTo>
                  <a:pt x="2678201" y="0"/>
                </a:lnTo>
                <a:close/>
              </a:path>
              <a:path w="14168119" h="12700">
                <a:moveTo>
                  <a:pt x="2652788" y="0"/>
                </a:moveTo>
                <a:lnTo>
                  <a:pt x="2645765" y="0"/>
                </a:lnTo>
                <a:lnTo>
                  <a:pt x="2642920" y="2844"/>
                </a:lnTo>
                <a:lnTo>
                  <a:pt x="2642920" y="9855"/>
                </a:lnTo>
                <a:lnTo>
                  <a:pt x="2645765" y="12700"/>
                </a:lnTo>
                <a:lnTo>
                  <a:pt x="2652788" y="12700"/>
                </a:lnTo>
                <a:lnTo>
                  <a:pt x="2655633" y="9855"/>
                </a:lnTo>
                <a:lnTo>
                  <a:pt x="2655633" y="2844"/>
                </a:lnTo>
                <a:lnTo>
                  <a:pt x="2652788" y="0"/>
                </a:lnTo>
                <a:close/>
              </a:path>
              <a:path w="14168119" h="12700">
                <a:moveTo>
                  <a:pt x="2627376" y="0"/>
                </a:moveTo>
                <a:lnTo>
                  <a:pt x="2620352" y="0"/>
                </a:lnTo>
                <a:lnTo>
                  <a:pt x="2617508" y="2844"/>
                </a:lnTo>
                <a:lnTo>
                  <a:pt x="2617508" y="9855"/>
                </a:lnTo>
                <a:lnTo>
                  <a:pt x="2620352" y="12700"/>
                </a:lnTo>
                <a:lnTo>
                  <a:pt x="2627376" y="12700"/>
                </a:lnTo>
                <a:lnTo>
                  <a:pt x="2630220" y="9855"/>
                </a:lnTo>
                <a:lnTo>
                  <a:pt x="2630220" y="2844"/>
                </a:lnTo>
                <a:lnTo>
                  <a:pt x="2627376" y="0"/>
                </a:lnTo>
                <a:close/>
              </a:path>
              <a:path w="14168119" h="12700">
                <a:moveTo>
                  <a:pt x="2601963" y="0"/>
                </a:moveTo>
                <a:lnTo>
                  <a:pt x="2594940" y="0"/>
                </a:lnTo>
                <a:lnTo>
                  <a:pt x="2592095" y="2844"/>
                </a:lnTo>
                <a:lnTo>
                  <a:pt x="2592095" y="9855"/>
                </a:lnTo>
                <a:lnTo>
                  <a:pt x="2594940" y="12700"/>
                </a:lnTo>
                <a:lnTo>
                  <a:pt x="2601963" y="12700"/>
                </a:lnTo>
                <a:lnTo>
                  <a:pt x="2604808" y="9855"/>
                </a:lnTo>
                <a:lnTo>
                  <a:pt x="2604808" y="2844"/>
                </a:lnTo>
                <a:lnTo>
                  <a:pt x="2601963" y="0"/>
                </a:lnTo>
                <a:close/>
              </a:path>
              <a:path w="14168119" h="12700">
                <a:moveTo>
                  <a:pt x="2576550" y="0"/>
                </a:moveTo>
                <a:lnTo>
                  <a:pt x="2569527" y="0"/>
                </a:lnTo>
                <a:lnTo>
                  <a:pt x="2566682" y="2844"/>
                </a:lnTo>
                <a:lnTo>
                  <a:pt x="2566682" y="9855"/>
                </a:lnTo>
                <a:lnTo>
                  <a:pt x="2569527" y="12700"/>
                </a:lnTo>
                <a:lnTo>
                  <a:pt x="2576550" y="12700"/>
                </a:lnTo>
                <a:lnTo>
                  <a:pt x="2579395" y="9855"/>
                </a:lnTo>
                <a:lnTo>
                  <a:pt x="2579395" y="2844"/>
                </a:lnTo>
                <a:lnTo>
                  <a:pt x="2576550" y="0"/>
                </a:lnTo>
                <a:close/>
              </a:path>
              <a:path w="14168119" h="12700">
                <a:moveTo>
                  <a:pt x="2551137" y="0"/>
                </a:moveTo>
                <a:lnTo>
                  <a:pt x="2544114" y="0"/>
                </a:lnTo>
                <a:lnTo>
                  <a:pt x="2541269" y="2844"/>
                </a:lnTo>
                <a:lnTo>
                  <a:pt x="2541269" y="9855"/>
                </a:lnTo>
                <a:lnTo>
                  <a:pt x="2544114" y="12700"/>
                </a:lnTo>
                <a:lnTo>
                  <a:pt x="2551137" y="12700"/>
                </a:lnTo>
                <a:lnTo>
                  <a:pt x="2553982" y="9855"/>
                </a:lnTo>
                <a:lnTo>
                  <a:pt x="2553982" y="2844"/>
                </a:lnTo>
                <a:lnTo>
                  <a:pt x="2551137" y="0"/>
                </a:lnTo>
                <a:close/>
              </a:path>
              <a:path w="14168119" h="12700">
                <a:moveTo>
                  <a:pt x="2525725" y="0"/>
                </a:moveTo>
                <a:lnTo>
                  <a:pt x="2518702" y="0"/>
                </a:lnTo>
                <a:lnTo>
                  <a:pt x="2515857" y="2844"/>
                </a:lnTo>
                <a:lnTo>
                  <a:pt x="2515857" y="9855"/>
                </a:lnTo>
                <a:lnTo>
                  <a:pt x="2518702" y="12700"/>
                </a:lnTo>
                <a:lnTo>
                  <a:pt x="2525725" y="12700"/>
                </a:lnTo>
                <a:lnTo>
                  <a:pt x="2528569" y="9855"/>
                </a:lnTo>
                <a:lnTo>
                  <a:pt x="2528569" y="2844"/>
                </a:lnTo>
                <a:lnTo>
                  <a:pt x="2525725" y="0"/>
                </a:lnTo>
                <a:close/>
              </a:path>
              <a:path w="14168119" h="12700">
                <a:moveTo>
                  <a:pt x="2500312" y="0"/>
                </a:moveTo>
                <a:lnTo>
                  <a:pt x="2493289" y="0"/>
                </a:lnTo>
                <a:lnTo>
                  <a:pt x="2490444" y="2844"/>
                </a:lnTo>
                <a:lnTo>
                  <a:pt x="2490444" y="9855"/>
                </a:lnTo>
                <a:lnTo>
                  <a:pt x="2493289" y="12700"/>
                </a:lnTo>
                <a:lnTo>
                  <a:pt x="2500312" y="12700"/>
                </a:lnTo>
                <a:lnTo>
                  <a:pt x="2503157" y="9855"/>
                </a:lnTo>
                <a:lnTo>
                  <a:pt x="2503157" y="2844"/>
                </a:lnTo>
                <a:lnTo>
                  <a:pt x="2500312" y="0"/>
                </a:lnTo>
                <a:close/>
              </a:path>
              <a:path w="14168119" h="12700">
                <a:moveTo>
                  <a:pt x="2474899" y="0"/>
                </a:moveTo>
                <a:lnTo>
                  <a:pt x="2467876" y="0"/>
                </a:lnTo>
                <a:lnTo>
                  <a:pt x="2465031" y="2844"/>
                </a:lnTo>
                <a:lnTo>
                  <a:pt x="2465031" y="9855"/>
                </a:lnTo>
                <a:lnTo>
                  <a:pt x="2467876" y="12700"/>
                </a:lnTo>
                <a:lnTo>
                  <a:pt x="2474899" y="12700"/>
                </a:lnTo>
                <a:lnTo>
                  <a:pt x="2477744" y="9855"/>
                </a:lnTo>
                <a:lnTo>
                  <a:pt x="2477744" y="2844"/>
                </a:lnTo>
                <a:lnTo>
                  <a:pt x="2474899" y="0"/>
                </a:lnTo>
                <a:close/>
              </a:path>
              <a:path w="14168119" h="12700">
                <a:moveTo>
                  <a:pt x="2449487" y="0"/>
                </a:moveTo>
                <a:lnTo>
                  <a:pt x="2442463" y="0"/>
                </a:lnTo>
                <a:lnTo>
                  <a:pt x="2439619" y="2844"/>
                </a:lnTo>
                <a:lnTo>
                  <a:pt x="2439619" y="9855"/>
                </a:lnTo>
                <a:lnTo>
                  <a:pt x="2442463" y="12700"/>
                </a:lnTo>
                <a:lnTo>
                  <a:pt x="2449487" y="12700"/>
                </a:lnTo>
                <a:lnTo>
                  <a:pt x="2452331" y="9855"/>
                </a:lnTo>
                <a:lnTo>
                  <a:pt x="2452331" y="2844"/>
                </a:lnTo>
                <a:lnTo>
                  <a:pt x="2449487" y="0"/>
                </a:lnTo>
                <a:close/>
              </a:path>
              <a:path w="14168119" h="12700">
                <a:moveTo>
                  <a:pt x="2424074" y="0"/>
                </a:moveTo>
                <a:lnTo>
                  <a:pt x="2417051" y="0"/>
                </a:lnTo>
                <a:lnTo>
                  <a:pt x="2414206" y="2844"/>
                </a:lnTo>
                <a:lnTo>
                  <a:pt x="2414206" y="9855"/>
                </a:lnTo>
                <a:lnTo>
                  <a:pt x="2417051" y="12700"/>
                </a:lnTo>
                <a:lnTo>
                  <a:pt x="2424074" y="12700"/>
                </a:lnTo>
                <a:lnTo>
                  <a:pt x="2426919" y="9855"/>
                </a:lnTo>
                <a:lnTo>
                  <a:pt x="2426919" y="2844"/>
                </a:lnTo>
                <a:lnTo>
                  <a:pt x="2424074" y="0"/>
                </a:lnTo>
                <a:close/>
              </a:path>
              <a:path w="14168119" h="12700">
                <a:moveTo>
                  <a:pt x="2398661" y="0"/>
                </a:moveTo>
                <a:lnTo>
                  <a:pt x="2391638" y="0"/>
                </a:lnTo>
                <a:lnTo>
                  <a:pt x="2388793" y="2844"/>
                </a:lnTo>
                <a:lnTo>
                  <a:pt x="2388793" y="9855"/>
                </a:lnTo>
                <a:lnTo>
                  <a:pt x="2391638" y="12700"/>
                </a:lnTo>
                <a:lnTo>
                  <a:pt x="2398661" y="12700"/>
                </a:lnTo>
                <a:lnTo>
                  <a:pt x="2401506" y="9855"/>
                </a:lnTo>
                <a:lnTo>
                  <a:pt x="2401506" y="2844"/>
                </a:lnTo>
                <a:lnTo>
                  <a:pt x="2398661" y="0"/>
                </a:lnTo>
                <a:close/>
              </a:path>
              <a:path w="14168119" h="12700">
                <a:moveTo>
                  <a:pt x="2373248" y="0"/>
                </a:moveTo>
                <a:lnTo>
                  <a:pt x="2366225" y="0"/>
                </a:lnTo>
                <a:lnTo>
                  <a:pt x="2363381" y="2844"/>
                </a:lnTo>
                <a:lnTo>
                  <a:pt x="2363381" y="9855"/>
                </a:lnTo>
                <a:lnTo>
                  <a:pt x="2366225" y="12700"/>
                </a:lnTo>
                <a:lnTo>
                  <a:pt x="2373248" y="12700"/>
                </a:lnTo>
                <a:lnTo>
                  <a:pt x="2376093" y="9855"/>
                </a:lnTo>
                <a:lnTo>
                  <a:pt x="2376093" y="2844"/>
                </a:lnTo>
                <a:lnTo>
                  <a:pt x="2373248" y="0"/>
                </a:lnTo>
                <a:close/>
              </a:path>
              <a:path w="14168119" h="12700">
                <a:moveTo>
                  <a:pt x="2347836" y="0"/>
                </a:moveTo>
                <a:lnTo>
                  <a:pt x="2340813" y="0"/>
                </a:lnTo>
                <a:lnTo>
                  <a:pt x="2337968" y="2844"/>
                </a:lnTo>
                <a:lnTo>
                  <a:pt x="2337968" y="9855"/>
                </a:lnTo>
                <a:lnTo>
                  <a:pt x="2340813" y="12700"/>
                </a:lnTo>
                <a:lnTo>
                  <a:pt x="2347836" y="12700"/>
                </a:lnTo>
                <a:lnTo>
                  <a:pt x="2350681" y="9855"/>
                </a:lnTo>
                <a:lnTo>
                  <a:pt x="2350681" y="2844"/>
                </a:lnTo>
                <a:lnTo>
                  <a:pt x="2347836" y="0"/>
                </a:lnTo>
                <a:close/>
              </a:path>
              <a:path w="14168119" h="12700">
                <a:moveTo>
                  <a:pt x="2322423" y="0"/>
                </a:moveTo>
                <a:lnTo>
                  <a:pt x="2315400" y="0"/>
                </a:lnTo>
                <a:lnTo>
                  <a:pt x="2312555" y="2844"/>
                </a:lnTo>
                <a:lnTo>
                  <a:pt x="2312555" y="9855"/>
                </a:lnTo>
                <a:lnTo>
                  <a:pt x="2315400" y="12700"/>
                </a:lnTo>
                <a:lnTo>
                  <a:pt x="2322423" y="12700"/>
                </a:lnTo>
                <a:lnTo>
                  <a:pt x="2325268" y="9855"/>
                </a:lnTo>
                <a:lnTo>
                  <a:pt x="2325268" y="2844"/>
                </a:lnTo>
                <a:lnTo>
                  <a:pt x="2322423" y="0"/>
                </a:lnTo>
                <a:close/>
              </a:path>
              <a:path w="14168119" h="12700">
                <a:moveTo>
                  <a:pt x="2297010" y="0"/>
                </a:moveTo>
                <a:lnTo>
                  <a:pt x="2289987" y="0"/>
                </a:lnTo>
                <a:lnTo>
                  <a:pt x="2287142" y="2844"/>
                </a:lnTo>
                <a:lnTo>
                  <a:pt x="2287142" y="9855"/>
                </a:lnTo>
                <a:lnTo>
                  <a:pt x="2289987" y="12700"/>
                </a:lnTo>
                <a:lnTo>
                  <a:pt x="2297010" y="12700"/>
                </a:lnTo>
                <a:lnTo>
                  <a:pt x="2299855" y="9855"/>
                </a:lnTo>
                <a:lnTo>
                  <a:pt x="2299855" y="2844"/>
                </a:lnTo>
                <a:lnTo>
                  <a:pt x="2297010" y="0"/>
                </a:lnTo>
                <a:close/>
              </a:path>
              <a:path w="14168119" h="12700">
                <a:moveTo>
                  <a:pt x="2271598" y="0"/>
                </a:moveTo>
                <a:lnTo>
                  <a:pt x="2264575" y="0"/>
                </a:lnTo>
                <a:lnTo>
                  <a:pt x="2261730" y="2844"/>
                </a:lnTo>
                <a:lnTo>
                  <a:pt x="2261730" y="9855"/>
                </a:lnTo>
                <a:lnTo>
                  <a:pt x="2264575" y="12700"/>
                </a:lnTo>
                <a:lnTo>
                  <a:pt x="2271598" y="12700"/>
                </a:lnTo>
                <a:lnTo>
                  <a:pt x="2274442" y="9855"/>
                </a:lnTo>
                <a:lnTo>
                  <a:pt x="2274442" y="2844"/>
                </a:lnTo>
                <a:lnTo>
                  <a:pt x="2271598" y="0"/>
                </a:lnTo>
                <a:close/>
              </a:path>
              <a:path w="14168119" h="12700">
                <a:moveTo>
                  <a:pt x="2246185" y="0"/>
                </a:moveTo>
                <a:lnTo>
                  <a:pt x="2239162" y="0"/>
                </a:lnTo>
                <a:lnTo>
                  <a:pt x="2236317" y="2844"/>
                </a:lnTo>
                <a:lnTo>
                  <a:pt x="2236317" y="9855"/>
                </a:lnTo>
                <a:lnTo>
                  <a:pt x="2239162" y="12700"/>
                </a:lnTo>
                <a:lnTo>
                  <a:pt x="2246185" y="12700"/>
                </a:lnTo>
                <a:lnTo>
                  <a:pt x="2249030" y="9855"/>
                </a:lnTo>
                <a:lnTo>
                  <a:pt x="2249030" y="2844"/>
                </a:lnTo>
                <a:lnTo>
                  <a:pt x="2246185" y="0"/>
                </a:lnTo>
                <a:close/>
              </a:path>
              <a:path w="14168119" h="12700">
                <a:moveTo>
                  <a:pt x="2220772" y="0"/>
                </a:moveTo>
                <a:lnTo>
                  <a:pt x="2213749" y="0"/>
                </a:lnTo>
                <a:lnTo>
                  <a:pt x="2210904" y="2844"/>
                </a:lnTo>
                <a:lnTo>
                  <a:pt x="2210904" y="9855"/>
                </a:lnTo>
                <a:lnTo>
                  <a:pt x="2213749" y="12700"/>
                </a:lnTo>
                <a:lnTo>
                  <a:pt x="2220772" y="12700"/>
                </a:lnTo>
                <a:lnTo>
                  <a:pt x="2223617" y="9855"/>
                </a:lnTo>
                <a:lnTo>
                  <a:pt x="2223617" y="2844"/>
                </a:lnTo>
                <a:lnTo>
                  <a:pt x="2220772" y="0"/>
                </a:lnTo>
                <a:close/>
              </a:path>
              <a:path w="14168119" h="12700">
                <a:moveTo>
                  <a:pt x="2195360" y="0"/>
                </a:moveTo>
                <a:lnTo>
                  <a:pt x="2188336" y="0"/>
                </a:lnTo>
                <a:lnTo>
                  <a:pt x="2185492" y="2844"/>
                </a:lnTo>
                <a:lnTo>
                  <a:pt x="2185492" y="9855"/>
                </a:lnTo>
                <a:lnTo>
                  <a:pt x="2188336" y="12700"/>
                </a:lnTo>
                <a:lnTo>
                  <a:pt x="2195360" y="12700"/>
                </a:lnTo>
                <a:lnTo>
                  <a:pt x="2198204" y="9855"/>
                </a:lnTo>
                <a:lnTo>
                  <a:pt x="2198204" y="2844"/>
                </a:lnTo>
                <a:lnTo>
                  <a:pt x="2195360" y="0"/>
                </a:lnTo>
                <a:close/>
              </a:path>
              <a:path w="14168119" h="12700">
                <a:moveTo>
                  <a:pt x="2169947" y="0"/>
                </a:moveTo>
                <a:lnTo>
                  <a:pt x="2162924" y="0"/>
                </a:lnTo>
                <a:lnTo>
                  <a:pt x="2160079" y="2844"/>
                </a:lnTo>
                <a:lnTo>
                  <a:pt x="2160079" y="9855"/>
                </a:lnTo>
                <a:lnTo>
                  <a:pt x="2162924" y="12700"/>
                </a:lnTo>
                <a:lnTo>
                  <a:pt x="2169947" y="12700"/>
                </a:lnTo>
                <a:lnTo>
                  <a:pt x="2172792" y="9855"/>
                </a:lnTo>
                <a:lnTo>
                  <a:pt x="2172792" y="2844"/>
                </a:lnTo>
                <a:lnTo>
                  <a:pt x="2169947" y="0"/>
                </a:lnTo>
                <a:close/>
              </a:path>
              <a:path w="14168119" h="12700">
                <a:moveTo>
                  <a:pt x="2144534" y="0"/>
                </a:moveTo>
                <a:lnTo>
                  <a:pt x="2137511" y="0"/>
                </a:lnTo>
                <a:lnTo>
                  <a:pt x="2134666" y="2844"/>
                </a:lnTo>
                <a:lnTo>
                  <a:pt x="2134666" y="9855"/>
                </a:lnTo>
                <a:lnTo>
                  <a:pt x="2137511" y="12700"/>
                </a:lnTo>
                <a:lnTo>
                  <a:pt x="2144534" y="12700"/>
                </a:lnTo>
                <a:lnTo>
                  <a:pt x="2147379" y="9855"/>
                </a:lnTo>
                <a:lnTo>
                  <a:pt x="2147379" y="2844"/>
                </a:lnTo>
                <a:lnTo>
                  <a:pt x="2144534" y="0"/>
                </a:lnTo>
                <a:close/>
              </a:path>
              <a:path w="14168119" h="12700">
                <a:moveTo>
                  <a:pt x="2119121" y="0"/>
                </a:moveTo>
                <a:lnTo>
                  <a:pt x="2112098" y="0"/>
                </a:lnTo>
                <a:lnTo>
                  <a:pt x="2109254" y="2844"/>
                </a:lnTo>
                <a:lnTo>
                  <a:pt x="2109254" y="9855"/>
                </a:lnTo>
                <a:lnTo>
                  <a:pt x="2112098" y="12700"/>
                </a:lnTo>
                <a:lnTo>
                  <a:pt x="2119121" y="12700"/>
                </a:lnTo>
                <a:lnTo>
                  <a:pt x="2121966" y="9855"/>
                </a:lnTo>
                <a:lnTo>
                  <a:pt x="2121966" y="2844"/>
                </a:lnTo>
                <a:lnTo>
                  <a:pt x="2119121" y="0"/>
                </a:lnTo>
                <a:close/>
              </a:path>
              <a:path w="14168119" h="12700">
                <a:moveTo>
                  <a:pt x="2093709" y="0"/>
                </a:moveTo>
                <a:lnTo>
                  <a:pt x="2086686" y="0"/>
                </a:lnTo>
                <a:lnTo>
                  <a:pt x="2083841" y="2844"/>
                </a:lnTo>
                <a:lnTo>
                  <a:pt x="2083841" y="9855"/>
                </a:lnTo>
                <a:lnTo>
                  <a:pt x="2086686" y="12700"/>
                </a:lnTo>
                <a:lnTo>
                  <a:pt x="2093709" y="12700"/>
                </a:lnTo>
                <a:lnTo>
                  <a:pt x="2096554" y="9855"/>
                </a:lnTo>
                <a:lnTo>
                  <a:pt x="2096554" y="2844"/>
                </a:lnTo>
                <a:lnTo>
                  <a:pt x="2093709" y="0"/>
                </a:lnTo>
                <a:close/>
              </a:path>
              <a:path w="14168119" h="12700">
                <a:moveTo>
                  <a:pt x="2068296" y="0"/>
                </a:moveTo>
                <a:lnTo>
                  <a:pt x="2061273" y="0"/>
                </a:lnTo>
                <a:lnTo>
                  <a:pt x="2058428" y="2844"/>
                </a:lnTo>
                <a:lnTo>
                  <a:pt x="2058428" y="9855"/>
                </a:lnTo>
                <a:lnTo>
                  <a:pt x="2061273" y="12700"/>
                </a:lnTo>
                <a:lnTo>
                  <a:pt x="2068296" y="12700"/>
                </a:lnTo>
                <a:lnTo>
                  <a:pt x="2071141" y="9855"/>
                </a:lnTo>
                <a:lnTo>
                  <a:pt x="2071141" y="2844"/>
                </a:lnTo>
                <a:lnTo>
                  <a:pt x="2068296" y="0"/>
                </a:lnTo>
                <a:close/>
              </a:path>
              <a:path w="14168119" h="12700">
                <a:moveTo>
                  <a:pt x="2042883" y="0"/>
                </a:moveTo>
                <a:lnTo>
                  <a:pt x="2035860" y="0"/>
                </a:lnTo>
                <a:lnTo>
                  <a:pt x="2033015" y="2844"/>
                </a:lnTo>
                <a:lnTo>
                  <a:pt x="2033015" y="9855"/>
                </a:lnTo>
                <a:lnTo>
                  <a:pt x="2035860" y="12700"/>
                </a:lnTo>
                <a:lnTo>
                  <a:pt x="2042883" y="12700"/>
                </a:lnTo>
                <a:lnTo>
                  <a:pt x="2045728" y="9855"/>
                </a:lnTo>
                <a:lnTo>
                  <a:pt x="2045728" y="2844"/>
                </a:lnTo>
                <a:lnTo>
                  <a:pt x="2042883" y="0"/>
                </a:lnTo>
                <a:close/>
              </a:path>
              <a:path w="14168119" h="12700">
                <a:moveTo>
                  <a:pt x="2017471" y="0"/>
                </a:moveTo>
                <a:lnTo>
                  <a:pt x="2010448" y="0"/>
                </a:lnTo>
                <a:lnTo>
                  <a:pt x="2007603" y="2844"/>
                </a:lnTo>
                <a:lnTo>
                  <a:pt x="2007603" y="9855"/>
                </a:lnTo>
                <a:lnTo>
                  <a:pt x="2010448" y="12700"/>
                </a:lnTo>
                <a:lnTo>
                  <a:pt x="2017471" y="12700"/>
                </a:lnTo>
                <a:lnTo>
                  <a:pt x="2020315" y="9855"/>
                </a:lnTo>
                <a:lnTo>
                  <a:pt x="2020315" y="2844"/>
                </a:lnTo>
                <a:lnTo>
                  <a:pt x="2017471" y="0"/>
                </a:lnTo>
                <a:close/>
              </a:path>
              <a:path w="14168119" h="12700">
                <a:moveTo>
                  <a:pt x="1992058" y="0"/>
                </a:moveTo>
                <a:lnTo>
                  <a:pt x="1985035" y="0"/>
                </a:lnTo>
                <a:lnTo>
                  <a:pt x="1982190" y="2844"/>
                </a:lnTo>
                <a:lnTo>
                  <a:pt x="1982190" y="9855"/>
                </a:lnTo>
                <a:lnTo>
                  <a:pt x="1985035" y="12700"/>
                </a:lnTo>
                <a:lnTo>
                  <a:pt x="1992058" y="12700"/>
                </a:lnTo>
                <a:lnTo>
                  <a:pt x="1994903" y="9855"/>
                </a:lnTo>
                <a:lnTo>
                  <a:pt x="1994903" y="2844"/>
                </a:lnTo>
                <a:lnTo>
                  <a:pt x="1992058" y="0"/>
                </a:lnTo>
                <a:close/>
              </a:path>
              <a:path w="14168119" h="12700">
                <a:moveTo>
                  <a:pt x="1966645" y="0"/>
                </a:moveTo>
                <a:lnTo>
                  <a:pt x="1959622" y="0"/>
                </a:lnTo>
                <a:lnTo>
                  <a:pt x="1956777" y="2844"/>
                </a:lnTo>
                <a:lnTo>
                  <a:pt x="1956777" y="9855"/>
                </a:lnTo>
                <a:lnTo>
                  <a:pt x="1959622" y="12700"/>
                </a:lnTo>
                <a:lnTo>
                  <a:pt x="1966645" y="12700"/>
                </a:lnTo>
                <a:lnTo>
                  <a:pt x="1969490" y="9855"/>
                </a:lnTo>
                <a:lnTo>
                  <a:pt x="1969490" y="2844"/>
                </a:lnTo>
                <a:lnTo>
                  <a:pt x="1966645" y="0"/>
                </a:lnTo>
                <a:close/>
              </a:path>
              <a:path w="14168119" h="12700">
                <a:moveTo>
                  <a:pt x="1941233" y="0"/>
                </a:moveTo>
                <a:lnTo>
                  <a:pt x="1934209" y="0"/>
                </a:lnTo>
                <a:lnTo>
                  <a:pt x="1931365" y="2844"/>
                </a:lnTo>
                <a:lnTo>
                  <a:pt x="1931365" y="9855"/>
                </a:lnTo>
                <a:lnTo>
                  <a:pt x="1934209" y="12700"/>
                </a:lnTo>
                <a:lnTo>
                  <a:pt x="1941233" y="12700"/>
                </a:lnTo>
                <a:lnTo>
                  <a:pt x="1944077" y="9855"/>
                </a:lnTo>
                <a:lnTo>
                  <a:pt x="1944077" y="2844"/>
                </a:lnTo>
                <a:lnTo>
                  <a:pt x="1941233" y="0"/>
                </a:lnTo>
                <a:close/>
              </a:path>
              <a:path w="14168119" h="12700">
                <a:moveTo>
                  <a:pt x="1915820" y="0"/>
                </a:moveTo>
                <a:lnTo>
                  <a:pt x="1908797" y="0"/>
                </a:lnTo>
                <a:lnTo>
                  <a:pt x="1905952" y="2844"/>
                </a:lnTo>
                <a:lnTo>
                  <a:pt x="1905952" y="9855"/>
                </a:lnTo>
                <a:lnTo>
                  <a:pt x="1908797" y="12700"/>
                </a:lnTo>
                <a:lnTo>
                  <a:pt x="1915820" y="12700"/>
                </a:lnTo>
                <a:lnTo>
                  <a:pt x="1918665" y="9855"/>
                </a:lnTo>
                <a:lnTo>
                  <a:pt x="1918665" y="2844"/>
                </a:lnTo>
                <a:lnTo>
                  <a:pt x="1915820" y="0"/>
                </a:lnTo>
                <a:close/>
              </a:path>
              <a:path w="14168119" h="12700">
                <a:moveTo>
                  <a:pt x="1890407" y="0"/>
                </a:moveTo>
                <a:lnTo>
                  <a:pt x="1883384" y="0"/>
                </a:lnTo>
                <a:lnTo>
                  <a:pt x="1880539" y="2844"/>
                </a:lnTo>
                <a:lnTo>
                  <a:pt x="1880539" y="9855"/>
                </a:lnTo>
                <a:lnTo>
                  <a:pt x="1883384" y="12700"/>
                </a:lnTo>
                <a:lnTo>
                  <a:pt x="1890407" y="12700"/>
                </a:lnTo>
                <a:lnTo>
                  <a:pt x="1893252" y="9855"/>
                </a:lnTo>
                <a:lnTo>
                  <a:pt x="1893252" y="2844"/>
                </a:lnTo>
                <a:lnTo>
                  <a:pt x="1890407" y="0"/>
                </a:lnTo>
                <a:close/>
              </a:path>
              <a:path w="14168119" h="12700">
                <a:moveTo>
                  <a:pt x="1864994" y="0"/>
                </a:moveTo>
                <a:lnTo>
                  <a:pt x="1857971" y="0"/>
                </a:lnTo>
                <a:lnTo>
                  <a:pt x="1855127" y="2844"/>
                </a:lnTo>
                <a:lnTo>
                  <a:pt x="1855127" y="9855"/>
                </a:lnTo>
                <a:lnTo>
                  <a:pt x="1857971" y="12700"/>
                </a:lnTo>
                <a:lnTo>
                  <a:pt x="1864994" y="12700"/>
                </a:lnTo>
                <a:lnTo>
                  <a:pt x="1867839" y="9855"/>
                </a:lnTo>
                <a:lnTo>
                  <a:pt x="1867839" y="2844"/>
                </a:lnTo>
                <a:lnTo>
                  <a:pt x="1864994" y="0"/>
                </a:lnTo>
                <a:close/>
              </a:path>
              <a:path w="14168119" h="12700">
                <a:moveTo>
                  <a:pt x="1839582" y="0"/>
                </a:moveTo>
                <a:lnTo>
                  <a:pt x="1832559" y="0"/>
                </a:lnTo>
                <a:lnTo>
                  <a:pt x="1829714" y="2844"/>
                </a:lnTo>
                <a:lnTo>
                  <a:pt x="1829714" y="9855"/>
                </a:lnTo>
                <a:lnTo>
                  <a:pt x="1832559" y="12700"/>
                </a:lnTo>
                <a:lnTo>
                  <a:pt x="1839582" y="12700"/>
                </a:lnTo>
                <a:lnTo>
                  <a:pt x="1842427" y="9855"/>
                </a:lnTo>
                <a:lnTo>
                  <a:pt x="1842427" y="2844"/>
                </a:lnTo>
                <a:lnTo>
                  <a:pt x="1839582" y="0"/>
                </a:lnTo>
                <a:close/>
              </a:path>
              <a:path w="14168119" h="12700">
                <a:moveTo>
                  <a:pt x="1814169" y="0"/>
                </a:moveTo>
                <a:lnTo>
                  <a:pt x="1807146" y="0"/>
                </a:lnTo>
                <a:lnTo>
                  <a:pt x="1804301" y="2844"/>
                </a:lnTo>
                <a:lnTo>
                  <a:pt x="1804301" y="9855"/>
                </a:lnTo>
                <a:lnTo>
                  <a:pt x="1807146" y="12700"/>
                </a:lnTo>
                <a:lnTo>
                  <a:pt x="1814169" y="12700"/>
                </a:lnTo>
                <a:lnTo>
                  <a:pt x="1817014" y="9855"/>
                </a:lnTo>
                <a:lnTo>
                  <a:pt x="1817014" y="2844"/>
                </a:lnTo>
                <a:lnTo>
                  <a:pt x="1814169" y="0"/>
                </a:lnTo>
                <a:close/>
              </a:path>
              <a:path w="14168119" h="12700">
                <a:moveTo>
                  <a:pt x="1788756" y="0"/>
                </a:moveTo>
                <a:lnTo>
                  <a:pt x="1781733" y="0"/>
                </a:lnTo>
                <a:lnTo>
                  <a:pt x="1778888" y="2844"/>
                </a:lnTo>
                <a:lnTo>
                  <a:pt x="1778888" y="9855"/>
                </a:lnTo>
                <a:lnTo>
                  <a:pt x="1781733" y="12700"/>
                </a:lnTo>
                <a:lnTo>
                  <a:pt x="1788756" y="12700"/>
                </a:lnTo>
                <a:lnTo>
                  <a:pt x="1791601" y="9855"/>
                </a:lnTo>
                <a:lnTo>
                  <a:pt x="1791601" y="2844"/>
                </a:lnTo>
                <a:lnTo>
                  <a:pt x="1788756" y="0"/>
                </a:lnTo>
                <a:close/>
              </a:path>
              <a:path w="14168119" h="12700">
                <a:moveTo>
                  <a:pt x="1763344" y="0"/>
                </a:moveTo>
                <a:lnTo>
                  <a:pt x="1756321" y="0"/>
                </a:lnTo>
                <a:lnTo>
                  <a:pt x="1753476" y="2844"/>
                </a:lnTo>
                <a:lnTo>
                  <a:pt x="1753476" y="9855"/>
                </a:lnTo>
                <a:lnTo>
                  <a:pt x="1756321" y="12700"/>
                </a:lnTo>
                <a:lnTo>
                  <a:pt x="1763344" y="12700"/>
                </a:lnTo>
                <a:lnTo>
                  <a:pt x="1766188" y="9855"/>
                </a:lnTo>
                <a:lnTo>
                  <a:pt x="1766188" y="2844"/>
                </a:lnTo>
                <a:lnTo>
                  <a:pt x="1763344" y="0"/>
                </a:lnTo>
                <a:close/>
              </a:path>
              <a:path w="14168119" h="12700">
                <a:moveTo>
                  <a:pt x="1737931" y="0"/>
                </a:moveTo>
                <a:lnTo>
                  <a:pt x="1730908" y="0"/>
                </a:lnTo>
                <a:lnTo>
                  <a:pt x="1728063" y="2844"/>
                </a:lnTo>
                <a:lnTo>
                  <a:pt x="1728063" y="9855"/>
                </a:lnTo>
                <a:lnTo>
                  <a:pt x="1730908" y="12700"/>
                </a:lnTo>
                <a:lnTo>
                  <a:pt x="1737931" y="12700"/>
                </a:lnTo>
                <a:lnTo>
                  <a:pt x="1740776" y="9855"/>
                </a:lnTo>
                <a:lnTo>
                  <a:pt x="1740776" y="2844"/>
                </a:lnTo>
                <a:lnTo>
                  <a:pt x="1737931" y="0"/>
                </a:lnTo>
                <a:close/>
              </a:path>
              <a:path w="14168119" h="12700">
                <a:moveTo>
                  <a:pt x="1712518" y="0"/>
                </a:moveTo>
                <a:lnTo>
                  <a:pt x="1705495" y="0"/>
                </a:lnTo>
                <a:lnTo>
                  <a:pt x="1702650" y="2844"/>
                </a:lnTo>
                <a:lnTo>
                  <a:pt x="1702650" y="9855"/>
                </a:lnTo>
                <a:lnTo>
                  <a:pt x="1705495" y="12700"/>
                </a:lnTo>
                <a:lnTo>
                  <a:pt x="1712518" y="12700"/>
                </a:lnTo>
                <a:lnTo>
                  <a:pt x="1715363" y="9855"/>
                </a:lnTo>
                <a:lnTo>
                  <a:pt x="1715363" y="2844"/>
                </a:lnTo>
                <a:lnTo>
                  <a:pt x="1712518" y="0"/>
                </a:lnTo>
                <a:close/>
              </a:path>
              <a:path w="14168119" h="12700">
                <a:moveTo>
                  <a:pt x="1687106" y="0"/>
                </a:moveTo>
                <a:lnTo>
                  <a:pt x="1680082" y="0"/>
                </a:lnTo>
                <a:lnTo>
                  <a:pt x="1677238" y="2844"/>
                </a:lnTo>
                <a:lnTo>
                  <a:pt x="1677238" y="9855"/>
                </a:lnTo>
                <a:lnTo>
                  <a:pt x="1680082" y="12700"/>
                </a:lnTo>
                <a:lnTo>
                  <a:pt x="1687106" y="12700"/>
                </a:lnTo>
                <a:lnTo>
                  <a:pt x="1689950" y="9855"/>
                </a:lnTo>
                <a:lnTo>
                  <a:pt x="1689950" y="2844"/>
                </a:lnTo>
                <a:lnTo>
                  <a:pt x="1687106" y="0"/>
                </a:lnTo>
                <a:close/>
              </a:path>
              <a:path w="14168119" h="12700">
                <a:moveTo>
                  <a:pt x="1661693" y="0"/>
                </a:moveTo>
                <a:lnTo>
                  <a:pt x="1654670" y="0"/>
                </a:lnTo>
                <a:lnTo>
                  <a:pt x="1651825" y="2844"/>
                </a:lnTo>
                <a:lnTo>
                  <a:pt x="1651825" y="9855"/>
                </a:lnTo>
                <a:lnTo>
                  <a:pt x="1654670" y="12700"/>
                </a:lnTo>
                <a:lnTo>
                  <a:pt x="1661693" y="12700"/>
                </a:lnTo>
                <a:lnTo>
                  <a:pt x="1664538" y="9855"/>
                </a:lnTo>
                <a:lnTo>
                  <a:pt x="1664538" y="2844"/>
                </a:lnTo>
                <a:lnTo>
                  <a:pt x="1661693" y="0"/>
                </a:lnTo>
                <a:close/>
              </a:path>
              <a:path w="14168119" h="12700">
                <a:moveTo>
                  <a:pt x="1636280" y="0"/>
                </a:moveTo>
                <a:lnTo>
                  <a:pt x="1629257" y="0"/>
                </a:lnTo>
                <a:lnTo>
                  <a:pt x="1626412" y="2844"/>
                </a:lnTo>
                <a:lnTo>
                  <a:pt x="1626412" y="9855"/>
                </a:lnTo>
                <a:lnTo>
                  <a:pt x="1629257" y="12700"/>
                </a:lnTo>
                <a:lnTo>
                  <a:pt x="1636280" y="12700"/>
                </a:lnTo>
                <a:lnTo>
                  <a:pt x="1639125" y="9855"/>
                </a:lnTo>
                <a:lnTo>
                  <a:pt x="1639125" y="2844"/>
                </a:lnTo>
                <a:lnTo>
                  <a:pt x="1636280" y="0"/>
                </a:lnTo>
                <a:close/>
              </a:path>
              <a:path w="14168119" h="12700">
                <a:moveTo>
                  <a:pt x="1610867" y="0"/>
                </a:moveTo>
                <a:lnTo>
                  <a:pt x="1603844" y="0"/>
                </a:lnTo>
                <a:lnTo>
                  <a:pt x="1601000" y="2844"/>
                </a:lnTo>
                <a:lnTo>
                  <a:pt x="1601000" y="9855"/>
                </a:lnTo>
                <a:lnTo>
                  <a:pt x="1603844" y="12700"/>
                </a:lnTo>
                <a:lnTo>
                  <a:pt x="1610867" y="12700"/>
                </a:lnTo>
                <a:lnTo>
                  <a:pt x="1613712" y="9855"/>
                </a:lnTo>
                <a:lnTo>
                  <a:pt x="1613712" y="2844"/>
                </a:lnTo>
                <a:lnTo>
                  <a:pt x="1610867" y="0"/>
                </a:lnTo>
                <a:close/>
              </a:path>
              <a:path w="14168119" h="12700">
                <a:moveTo>
                  <a:pt x="1585455" y="0"/>
                </a:moveTo>
                <a:lnTo>
                  <a:pt x="1578432" y="0"/>
                </a:lnTo>
                <a:lnTo>
                  <a:pt x="1575587" y="2844"/>
                </a:lnTo>
                <a:lnTo>
                  <a:pt x="1575587" y="9855"/>
                </a:lnTo>
                <a:lnTo>
                  <a:pt x="1578432" y="12700"/>
                </a:lnTo>
                <a:lnTo>
                  <a:pt x="1585455" y="12700"/>
                </a:lnTo>
                <a:lnTo>
                  <a:pt x="1588300" y="9855"/>
                </a:lnTo>
                <a:lnTo>
                  <a:pt x="1588300" y="2844"/>
                </a:lnTo>
                <a:lnTo>
                  <a:pt x="1585455" y="0"/>
                </a:lnTo>
                <a:close/>
              </a:path>
              <a:path w="14168119" h="12700">
                <a:moveTo>
                  <a:pt x="1560042" y="0"/>
                </a:moveTo>
                <a:lnTo>
                  <a:pt x="1553019" y="0"/>
                </a:lnTo>
                <a:lnTo>
                  <a:pt x="1550174" y="2844"/>
                </a:lnTo>
                <a:lnTo>
                  <a:pt x="1550174" y="9855"/>
                </a:lnTo>
                <a:lnTo>
                  <a:pt x="1553019" y="12700"/>
                </a:lnTo>
                <a:lnTo>
                  <a:pt x="1560042" y="12700"/>
                </a:lnTo>
                <a:lnTo>
                  <a:pt x="1562887" y="9855"/>
                </a:lnTo>
                <a:lnTo>
                  <a:pt x="1562887" y="2844"/>
                </a:lnTo>
                <a:lnTo>
                  <a:pt x="1560042" y="0"/>
                </a:lnTo>
                <a:close/>
              </a:path>
              <a:path w="14168119" h="12700">
                <a:moveTo>
                  <a:pt x="1534629" y="0"/>
                </a:moveTo>
                <a:lnTo>
                  <a:pt x="1527606" y="0"/>
                </a:lnTo>
                <a:lnTo>
                  <a:pt x="1524761" y="2844"/>
                </a:lnTo>
                <a:lnTo>
                  <a:pt x="1524761" y="9855"/>
                </a:lnTo>
                <a:lnTo>
                  <a:pt x="1527606" y="12700"/>
                </a:lnTo>
                <a:lnTo>
                  <a:pt x="1534629" y="12700"/>
                </a:lnTo>
                <a:lnTo>
                  <a:pt x="1537474" y="9855"/>
                </a:lnTo>
                <a:lnTo>
                  <a:pt x="1537474" y="2844"/>
                </a:lnTo>
                <a:lnTo>
                  <a:pt x="1534629" y="0"/>
                </a:lnTo>
                <a:close/>
              </a:path>
              <a:path w="14168119" h="12700">
                <a:moveTo>
                  <a:pt x="1509217" y="0"/>
                </a:moveTo>
                <a:lnTo>
                  <a:pt x="1502194" y="0"/>
                </a:lnTo>
                <a:lnTo>
                  <a:pt x="1499349" y="2844"/>
                </a:lnTo>
                <a:lnTo>
                  <a:pt x="1499349" y="9855"/>
                </a:lnTo>
                <a:lnTo>
                  <a:pt x="1502194" y="12700"/>
                </a:lnTo>
                <a:lnTo>
                  <a:pt x="1509217" y="12700"/>
                </a:lnTo>
                <a:lnTo>
                  <a:pt x="1512061" y="9855"/>
                </a:lnTo>
                <a:lnTo>
                  <a:pt x="1512061" y="2844"/>
                </a:lnTo>
                <a:lnTo>
                  <a:pt x="1509217" y="0"/>
                </a:lnTo>
                <a:close/>
              </a:path>
              <a:path w="14168119" h="12700">
                <a:moveTo>
                  <a:pt x="1483804" y="0"/>
                </a:moveTo>
                <a:lnTo>
                  <a:pt x="1476781" y="0"/>
                </a:lnTo>
                <a:lnTo>
                  <a:pt x="1473936" y="2844"/>
                </a:lnTo>
                <a:lnTo>
                  <a:pt x="1473936" y="9855"/>
                </a:lnTo>
                <a:lnTo>
                  <a:pt x="1476781" y="12700"/>
                </a:lnTo>
                <a:lnTo>
                  <a:pt x="1483804" y="12700"/>
                </a:lnTo>
                <a:lnTo>
                  <a:pt x="1486649" y="9855"/>
                </a:lnTo>
                <a:lnTo>
                  <a:pt x="1486649" y="2844"/>
                </a:lnTo>
                <a:lnTo>
                  <a:pt x="1483804" y="0"/>
                </a:lnTo>
                <a:close/>
              </a:path>
              <a:path w="14168119" h="12700">
                <a:moveTo>
                  <a:pt x="1458391" y="0"/>
                </a:moveTo>
                <a:lnTo>
                  <a:pt x="1451368" y="0"/>
                </a:lnTo>
                <a:lnTo>
                  <a:pt x="1448523" y="2844"/>
                </a:lnTo>
                <a:lnTo>
                  <a:pt x="1448523" y="9855"/>
                </a:lnTo>
                <a:lnTo>
                  <a:pt x="1451368" y="12700"/>
                </a:lnTo>
                <a:lnTo>
                  <a:pt x="1458391" y="12700"/>
                </a:lnTo>
                <a:lnTo>
                  <a:pt x="1461236" y="9855"/>
                </a:lnTo>
                <a:lnTo>
                  <a:pt x="1461236" y="2844"/>
                </a:lnTo>
                <a:lnTo>
                  <a:pt x="1458391" y="0"/>
                </a:lnTo>
                <a:close/>
              </a:path>
              <a:path w="14168119" h="12700">
                <a:moveTo>
                  <a:pt x="1432979" y="0"/>
                </a:moveTo>
                <a:lnTo>
                  <a:pt x="1425955" y="0"/>
                </a:lnTo>
                <a:lnTo>
                  <a:pt x="1423111" y="2844"/>
                </a:lnTo>
                <a:lnTo>
                  <a:pt x="1423111" y="9855"/>
                </a:lnTo>
                <a:lnTo>
                  <a:pt x="1425955" y="12700"/>
                </a:lnTo>
                <a:lnTo>
                  <a:pt x="1432979" y="12700"/>
                </a:lnTo>
                <a:lnTo>
                  <a:pt x="1435823" y="9855"/>
                </a:lnTo>
                <a:lnTo>
                  <a:pt x="1435823" y="2844"/>
                </a:lnTo>
                <a:lnTo>
                  <a:pt x="1432979" y="0"/>
                </a:lnTo>
                <a:close/>
              </a:path>
              <a:path w="14168119" h="12700">
                <a:moveTo>
                  <a:pt x="1407566" y="0"/>
                </a:moveTo>
                <a:lnTo>
                  <a:pt x="1400543" y="0"/>
                </a:lnTo>
                <a:lnTo>
                  <a:pt x="1397698" y="2844"/>
                </a:lnTo>
                <a:lnTo>
                  <a:pt x="1397698" y="9855"/>
                </a:lnTo>
                <a:lnTo>
                  <a:pt x="1400543" y="12700"/>
                </a:lnTo>
                <a:lnTo>
                  <a:pt x="1407566" y="12700"/>
                </a:lnTo>
                <a:lnTo>
                  <a:pt x="1410411" y="9855"/>
                </a:lnTo>
                <a:lnTo>
                  <a:pt x="1410411" y="2844"/>
                </a:lnTo>
                <a:lnTo>
                  <a:pt x="1407566" y="0"/>
                </a:lnTo>
                <a:close/>
              </a:path>
              <a:path w="14168119" h="12700">
                <a:moveTo>
                  <a:pt x="1382153" y="0"/>
                </a:moveTo>
                <a:lnTo>
                  <a:pt x="1375130" y="0"/>
                </a:lnTo>
                <a:lnTo>
                  <a:pt x="1372285" y="2844"/>
                </a:lnTo>
                <a:lnTo>
                  <a:pt x="1372285" y="9855"/>
                </a:lnTo>
                <a:lnTo>
                  <a:pt x="1375130" y="12700"/>
                </a:lnTo>
                <a:lnTo>
                  <a:pt x="1382153" y="12700"/>
                </a:lnTo>
                <a:lnTo>
                  <a:pt x="1384998" y="9855"/>
                </a:lnTo>
                <a:lnTo>
                  <a:pt x="1384998" y="2844"/>
                </a:lnTo>
                <a:lnTo>
                  <a:pt x="1382153" y="0"/>
                </a:lnTo>
                <a:close/>
              </a:path>
              <a:path w="14168119" h="12700">
                <a:moveTo>
                  <a:pt x="1356740" y="0"/>
                </a:moveTo>
                <a:lnTo>
                  <a:pt x="1349717" y="0"/>
                </a:lnTo>
                <a:lnTo>
                  <a:pt x="1346873" y="2844"/>
                </a:lnTo>
                <a:lnTo>
                  <a:pt x="1346873" y="9855"/>
                </a:lnTo>
                <a:lnTo>
                  <a:pt x="1349717" y="12700"/>
                </a:lnTo>
                <a:lnTo>
                  <a:pt x="1356740" y="12700"/>
                </a:lnTo>
                <a:lnTo>
                  <a:pt x="1359585" y="9855"/>
                </a:lnTo>
                <a:lnTo>
                  <a:pt x="1359585" y="2844"/>
                </a:lnTo>
                <a:lnTo>
                  <a:pt x="1356740" y="0"/>
                </a:lnTo>
                <a:close/>
              </a:path>
              <a:path w="14168119" h="12700">
                <a:moveTo>
                  <a:pt x="1331328" y="0"/>
                </a:moveTo>
                <a:lnTo>
                  <a:pt x="1324305" y="0"/>
                </a:lnTo>
                <a:lnTo>
                  <a:pt x="1321460" y="2844"/>
                </a:lnTo>
                <a:lnTo>
                  <a:pt x="1321460" y="9855"/>
                </a:lnTo>
                <a:lnTo>
                  <a:pt x="1324305" y="12700"/>
                </a:lnTo>
                <a:lnTo>
                  <a:pt x="1331328" y="12700"/>
                </a:lnTo>
                <a:lnTo>
                  <a:pt x="1334173" y="9855"/>
                </a:lnTo>
                <a:lnTo>
                  <a:pt x="1334173" y="2844"/>
                </a:lnTo>
                <a:lnTo>
                  <a:pt x="1331328" y="0"/>
                </a:lnTo>
                <a:close/>
              </a:path>
              <a:path w="14168119" h="12700">
                <a:moveTo>
                  <a:pt x="1305915" y="0"/>
                </a:moveTo>
                <a:lnTo>
                  <a:pt x="1298892" y="0"/>
                </a:lnTo>
                <a:lnTo>
                  <a:pt x="1296047" y="2844"/>
                </a:lnTo>
                <a:lnTo>
                  <a:pt x="1296047" y="9855"/>
                </a:lnTo>
                <a:lnTo>
                  <a:pt x="1298892" y="12700"/>
                </a:lnTo>
                <a:lnTo>
                  <a:pt x="1305915" y="12700"/>
                </a:lnTo>
                <a:lnTo>
                  <a:pt x="1308760" y="9855"/>
                </a:lnTo>
                <a:lnTo>
                  <a:pt x="1308760" y="2844"/>
                </a:lnTo>
                <a:lnTo>
                  <a:pt x="1305915" y="0"/>
                </a:lnTo>
                <a:close/>
              </a:path>
              <a:path w="14168119" h="12700">
                <a:moveTo>
                  <a:pt x="1280502" y="0"/>
                </a:moveTo>
                <a:lnTo>
                  <a:pt x="1273479" y="0"/>
                </a:lnTo>
                <a:lnTo>
                  <a:pt x="1270634" y="2844"/>
                </a:lnTo>
                <a:lnTo>
                  <a:pt x="1270634" y="9855"/>
                </a:lnTo>
                <a:lnTo>
                  <a:pt x="1273479" y="12700"/>
                </a:lnTo>
                <a:lnTo>
                  <a:pt x="1280502" y="12700"/>
                </a:lnTo>
                <a:lnTo>
                  <a:pt x="1283347" y="9855"/>
                </a:lnTo>
                <a:lnTo>
                  <a:pt x="1283347" y="2844"/>
                </a:lnTo>
                <a:lnTo>
                  <a:pt x="1280502" y="0"/>
                </a:lnTo>
                <a:close/>
              </a:path>
              <a:path w="14168119" h="12700">
                <a:moveTo>
                  <a:pt x="1255090" y="0"/>
                </a:moveTo>
                <a:lnTo>
                  <a:pt x="1248067" y="0"/>
                </a:lnTo>
                <a:lnTo>
                  <a:pt x="1245222" y="2844"/>
                </a:lnTo>
                <a:lnTo>
                  <a:pt x="1245222" y="9855"/>
                </a:lnTo>
                <a:lnTo>
                  <a:pt x="1248067" y="12700"/>
                </a:lnTo>
                <a:lnTo>
                  <a:pt x="1255090" y="12700"/>
                </a:lnTo>
                <a:lnTo>
                  <a:pt x="1257934" y="9855"/>
                </a:lnTo>
                <a:lnTo>
                  <a:pt x="1257934" y="2844"/>
                </a:lnTo>
                <a:lnTo>
                  <a:pt x="1255090" y="0"/>
                </a:lnTo>
                <a:close/>
              </a:path>
              <a:path w="14168119" h="12700">
                <a:moveTo>
                  <a:pt x="1229677" y="0"/>
                </a:moveTo>
                <a:lnTo>
                  <a:pt x="1222654" y="0"/>
                </a:lnTo>
                <a:lnTo>
                  <a:pt x="1219809" y="2844"/>
                </a:lnTo>
                <a:lnTo>
                  <a:pt x="1219809" y="9855"/>
                </a:lnTo>
                <a:lnTo>
                  <a:pt x="1222654" y="12700"/>
                </a:lnTo>
                <a:lnTo>
                  <a:pt x="1229677" y="12700"/>
                </a:lnTo>
                <a:lnTo>
                  <a:pt x="1232522" y="9855"/>
                </a:lnTo>
                <a:lnTo>
                  <a:pt x="1232522" y="2844"/>
                </a:lnTo>
                <a:lnTo>
                  <a:pt x="1229677" y="0"/>
                </a:lnTo>
                <a:close/>
              </a:path>
              <a:path w="14168119" h="12700">
                <a:moveTo>
                  <a:pt x="1204264" y="0"/>
                </a:moveTo>
                <a:lnTo>
                  <a:pt x="1197241" y="0"/>
                </a:lnTo>
                <a:lnTo>
                  <a:pt x="1194396" y="2844"/>
                </a:lnTo>
                <a:lnTo>
                  <a:pt x="1194396" y="9855"/>
                </a:lnTo>
                <a:lnTo>
                  <a:pt x="1197241" y="12700"/>
                </a:lnTo>
                <a:lnTo>
                  <a:pt x="1204264" y="12700"/>
                </a:lnTo>
                <a:lnTo>
                  <a:pt x="1207109" y="9855"/>
                </a:lnTo>
                <a:lnTo>
                  <a:pt x="1207109" y="2844"/>
                </a:lnTo>
                <a:lnTo>
                  <a:pt x="1204264" y="0"/>
                </a:lnTo>
                <a:close/>
              </a:path>
              <a:path w="14168119" h="12700">
                <a:moveTo>
                  <a:pt x="1178852" y="0"/>
                </a:moveTo>
                <a:lnTo>
                  <a:pt x="1171828" y="0"/>
                </a:lnTo>
                <a:lnTo>
                  <a:pt x="1168984" y="2844"/>
                </a:lnTo>
                <a:lnTo>
                  <a:pt x="1168984" y="9855"/>
                </a:lnTo>
                <a:lnTo>
                  <a:pt x="1171828" y="12700"/>
                </a:lnTo>
                <a:lnTo>
                  <a:pt x="1178852" y="12700"/>
                </a:lnTo>
                <a:lnTo>
                  <a:pt x="1181696" y="9855"/>
                </a:lnTo>
                <a:lnTo>
                  <a:pt x="1181696" y="2844"/>
                </a:lnTo>
                <a:lnTo>
                  <a:pt x="1178852" y="0"/>
                </a:lnTo>
                <a:close/>
              </a:path>
              <a:path w="14168119" h="12700">
                <a:moveTo>
                  <a:pt x="1153439" y="0"/>
                </a:moveTo>
                <a:lnTo>
                  <a:pt x="1146416" y="0"/>
                </a:lnTo>
                <a:lnTo>
                  <a:pt x="1143571" y="2844"/>
                </a:lnTo>
                <a:lnTo>
                  <a:pt x="1143571" y="9855"/>
                </a:lnTo>
                <a:lnTo>
                  <a:pt x="1146416" y="12700"/>
                </a:lnTo>
                <a:lnTo>
                  <a:pt x="1153439" y="12700"/>
                </a:lnTo>
                <a:lnTo>
                  <a:pt x="1156284" y="9855"/>
                </a:lnTo>
                <a:lnTo>
                  <a:pt x="1156284" y="2844"/>
                </a:lnTo>
                <a:lnTo>
                  <a:pt x="1153439" y="0"/>
                </a:lnTo>
                <a:close/>
              </a:path>
              <a:path w="14168119" h="12700">
                <a:moveTo>
                  <a:pt x="1128026" y="0"/>
                </a:moveTo>
                <a:lnTo>
                  <a:pt x="1121003" y="0"/>
                </a:lnTo>
                <a:lnTo>
                  <a:pt x="1118158" y="2844"/>
                </a:lnTo>
                <a:lnTo>
                  <a:pt x="1118158" y="9855"/>
                </a:lnTo>
                <a:lnTo>
                  <a:pt x="1121003" y="12700"/>
                </a:lnTo>
                <a:lnTo>
                  <a:pt x="1128026" y="12700"/>
                </a:lnTo>
                <a:lnTo>
                  <a:pt x="1130871" y="9855"/>
                </a:lnTo>
                <a:lnTo>
                  <a:pt x="1130871" y="2844"/>
                </a:lnTo>
                <a:lnTo>
                  <a:pt x="1128026" y="0"/>
                </a:lnTo>
                <a:close/>
              </a:path>
              <a:path w="14168119" h="12700">
                <a:moveTo>
                  <a:pt x="1102613" y="0"/>
                </a:moveTo>
                <a:lnTo>
                  <a:pt x="1095590" y="0"/>
                </a:lnTo>
                <a:lnTo>
                  <a:pt x="1092746" y="2844"/>
                </a:lnTo>
                <a:lnTo>
                  <a:pt x="1092746" y="9855"/>
                </a:lnTo>
                <a:lnTo>
                  <a:pt x="1095590" y="12700"/>
                </a:lnTo>
                <a:lnTo>
                  <a:pt x="1102613" y="12700"/>
                </a:lnTo>
                <a:lnTo>
                  <a:pt x="1105458" y="9855"/>
                </a:lnTo>
                <a:lnTo>
                  <a:pt x="1105458" y="2844"/>
                </a:lnTo>
                <a:lnTo>
                  <a:pt x="1102613" y="0"/>
                </a:lnTo>
                <a:close/>
              </a:path>
              <a:path w="14168119" h="12700">
                <a:moveTo>
                  <a:pt x="1077201" y="0"/>
                </a:moveTo>
                <a:lnTo>
                  <a:pt x="1070178" y="0"/>
                </a:lnTo>
                <a:lnTo>
                  <a:pt x="1067333" y="2844"/>
                </a:lnTo>
                <a:lnTo>
                  <a:pt x="1067333" y="9855"/>
                </a:lnTo>
                <a:lnTo>
                  <a:pt x="1070178" y="12700"/>
                </a:lnTo>
                <a:lnTo>
                  <a:pt x="1077201" y="12700"/>
                </a:lnTo>
                <a:lnTo>
                  <a:pt x="1080046" y="9855"/>
                </a:lnTo>
                <a:lnTo>
                  <a:pt x="1080046" y="2844"/>
                </a:lnTo>
                <a:lnTo>
                  <a:pt x="1077201" y="0"/>
                </a:lnTo>
                <a:close/>
              </a:path>
              <a:path w="14168119" h="12700">
                <a:moveTo>
                  <a:pt x="1051788" y="0"/>
                </a:moveTo>
                <a:lnTo>
                  <a:pt x="1044765" y="0"/>
                </a:lnTo>
                <a:lnTo>
                  <a:pt x="1041920" y="2844"/>
                </a:lnTo>
                <a:lnTo>
                  <a:pt x="1041920" y="9855"/>
                </a:lnTo>
                <a:lnTo>
                  <a:pt x="1044765" y="12700"/>
                </a:lnTo>
                <a:lnTo>
                  <a:pt x="1051788" y="12700"/>
                </a:lnTo>
                <a:lnTo>
                  <a:pt x="1054633" y="9855"/>
                </a:lnTo>
                <a:lnTo>
                  <a:pt x="1054633" y="2844"/>
                </a:lnTo>
                <a:lnTo>
                  <a:pt x="1051788" y="0"/>
                </a:lnTo>
                <a:close/>
              </a:path>
              <a:path w="14168119" h="12700">
                <a:moveTo>
                  <a:pt x="1026375" y="0"/>
                </a:moveTo>
                <a:lnTo>
                  <a:pt x="1019352" y="0"/>
                </a:lnTo>
                <a:lnTo>
                  <a:pt x="1016507" y="2844"/>
                </a:lnTo>
                <a:lnTo>
                  <a:pt x="1016507" y="9855"/>
                </a:lnTo>
                <a:lnTo>
                  <a:pt x="1019352" y="12700"/>
                </a:lnTo>
                <a:lnTo>
                  <a:pt x="1026375" y="12700"/>
                </a:lnTo>
                <a:lnTo>
                  <a:pt x="1029220" y="9855"/>
                </a:lnTo>
                <a:lnTo>
                  <a:pt x="1029220" y="2844"/>
                </a:lnTo>
                <a:lnTo>
                  <a:pt x="1026375" y="0"/>
                </a:lnTo>
                <a:close/>
              </a:path>
              <a:path w="14168119" h="12700">
                <a:moveTo>
                  <a:pt x="1000963" y="0"/>
                </a:moveTo>
                <a:lnTo>
                  <a:pt x="993940" y="0"/>
                </a:lnTo>
                <a:lnTo>
                  <a:pt x="991095" y="2844"/>
                </a:lnTo>
                <a:lnTo>
                  <a:pt x="991095" y="9855"/>
                </a:lnTo>
                <a:lnTo>
                  <a:pt x="993940" y="12700"/>
                </a:lnTo>
                <a:lnTo>
                  <a:pt x="1000963" y="12700"/>
                </a:lnTo>
                <a:lnTo>
                  <a:pt x="1003807" y="9855"/>
                </a:lnTo>
                <a:lnTo>
                  <a:pt x="1003807" y="2844"/>
                </a:lnTo>
                <a:lnTo>
                  <a:pt x="1000963" y="0"/>
                </a:lnTo>
                <a:close/>
              </a:path>
              <a:path w="14168119" h="12700">
                <a:moveTo>
                  <a:pt x="975550" y="0"/>
                </a:moveTo>
                <a:lnTo>
                  <a:pt x="968527" y="0"/>
                </a:lnTo>
                <a:lnTo>
                  <a:pt x="965682" y="2844"/>
                </a:lnTo>
                <a:lnTo>
                  <a:pt x="965682" y="9855"/>
                </a:lnTo>
                <a:lnTo>
                  <a:pt x="968527" y="12700"/>
                </a:lnTo>
                <a:lnTo>
                  <a:pt x="975550" y="12700"/>
                </a:lnTo>
                <a:lnTo>
                  <a:pt x="978395" y="9855"/>
                </a:lnTo>
                <a:lnTo>
                  <a:pt x="978395" y="2844"/>
                </a:lnTo>
                <a:lnTo>
                  <a:pt x="975550" y="0"/>
                </a:lnTo>
                <a:close/>
              </a:path>
              <a:path w="14168119" h="12700">
                <a:moveTo>
                  <a:pt x="950137" y="0"/>
                </a:moveTo>
                <a:lnTo>
                  <a:pt x="943114" y="0"/>
                </a:lnTo>
                <a:lnTo>
                  <a:pt x="940269" y="2844"/>
                </a:lnTo>
                <a:lnTo>
                  <a:pt x="940269" y="9855"/>
                </a:lnTo>
                <a:lnTo>
                  <a:pt x="943114" y="12700"/>
                </a:lnTo>
                <a:lnTo>
                  <a:pt x="950137" y="12700"/>
                </a:lnTo>
                <a:lnTo>
                  <a:pt x="952982" y="9855"/>
                </a:lnTo>
                <a:lnTo>
                  <a:pt x="952982" y="2844"/>
                </a:lnTo>
                <a:lnTo>
                  <a:pt x="950137" y="0"/>
                </a:lnTo>
                <a:close/>
              </a:path>
              <a:path w="14168119" h="12700">
                <a:moveTo>
                  <a:pt x="924725" y="0"/>
                </a:moveTo>
                <a:lnTo>
                  <a:pt x="917701" y="0"/>
                </a:lnTo>
                <a:lnTo>
                  <a:pt x="914857" y="2844"/>
                </a:lnTo>
                <a:lnTo>
                  <a:pt x="914857" y="9855"/>
                </a:lnTo>
                <a:lnTo>
                  <a:pt x="917701" y="12700"/>
                </a:lnTo>
                <a:lnTo>
                  <a:pt x="924725" y="12700"/>
                </a:lnTo>
                <a:lnTo>
                  <a:pt x="927569" y="9855"/>
                </a:lnTo>
                <a:lnTo>
                  <a:pt x="927569" y="2844"/>
                </a:lnTo>
                <a:lnTo>
                  <a:pt x="924725" y="0"/>
                </a:lnTo>
                <a:close/>
              </a:path>
              <a:path w="14168119" h="12700">
                <a:moveTo>
                  <a:pt x="899312" y="0"/>
                </a:moveTo>
                <a:lnTo>
                  <a:pt x="892289" y="0"/>
                </a:lnTo>
                <a:lnTo>
                  <a:pt x="889444" y="2844"/>
                </a:lnTo>
                <a:lnTo>
                  <a:pt x="889444" y="9855"/>
                </a:lnTo>
                <a:lnTo>
                  <a:pt x="892289" y="12700"/>
                </a:lnTo>
                <a:lnTo>
                  <a:pt x="899312" y="12700"/>
                </a:lnTo>
                <a:lnTo>
                  <a:pt x="902157" y="9855"/>
                </a:lnTo>
                <a:lnTo>
                  <a:pt x="902157" y="2844"/>
                </a:lnTo>
                <a:lnTo>
                  <a:pt x="899312" y="0"/>
                </a:lnTo>
                <a:close/>
              </a:path>
              <a:path w="14168119" h="12700">
                <a:moveTo>
                  <a:pt x="873899" y="0"/>
                </a:moveTo>
                <a:lnTo>
                  <a:pt x="866876" y="0"/>
                </a:lnTo>
                <a:lnTo>
                  <a:pt x="864031" y="2844"/>
                </a:lnTo>
                <a:lnTo>
                  <a:pt x="864031" y="9855"/>
                </a:lnTo>
                <a:lnTo>
                  <a:pt x="866876" y="12700"/>
                </a:lnTo>
                <a:lnTo>
                  <a:pt x="873899" y="12700"/>
                </a:lnTo>
                <a:lnTo>
                  <a:pt x="876744" y="9855"/>
                </a:lnTo>
                <a:lnTo>
                  <a:pt x="876744" y="2844"/>
                </a:lnTo>
                <a:lnTo>
                  <a:pt x="873899" y="0"/>
                </a:lnTo>
                <a:close/>
              </a:path>
              <a:path w="14168119" h="12700">
                <a:moveTo>
                  <a:pt x="848486" y="0"/>
                </a:moveTo>
                <a:lnTo>
                  <a:pt x="841463" y="0"/>
                </a:lnTo>
                <a:lnTo>
                  <a:pt x="838619" y="2844"/>
                </a:lnTo>
                <a:lnTo>
                  <a:pt x="838619" y="9855"/>
                </a:lnTo>
                <a:lnTo>
                  <a:pt x="841463" y="12700"/>
                </a:lnTo>
                <a:lnTo>
                  <a:pt x="848486" y="12700"/>
                </a:lnTo>
                <a:lnTo>
                  <a:pt x="851331" y="9855"/>
                </a:lnTo>
                <a:lnTo>
                  <a:pt x="851331" y="2844"/>
                </a:lnTo>
                <a:lnTo>
                  <a:pt x="848486" y="0"/>
                </a:lnTo>
                <a:close/>
              </a:path>
              <a:path w="14168119" h="12700">
                <a:moveTo>
                  <a:pt x="823074" y="0"/>
                </a:moveTo>
                <a:lnTo>
                  <a:pt x="816051" y="0"/>
                </a:lnTo>
                <a:lnTo>
                  <a:pt x="813206" y="2844"/>
                </a:lnTo>
                <a:lnTo>
                  <a:pt x="813206" y="9855"/>
                </a:lnTo>
                <a:lnTo>
                  <a:pt x="816051" y="12700"/>
                </a:lnTo>
                <a:lnTo>
                  <a:pt x="823074" y="12700"/>
                </a:lnTo>
                <a:lnTo>
                  <a:pt x="825919" y="9855"/>
                </a:lnTo>
                <a:lnTo>
                  <a:pt x="825919" y="2844"/>
                </a:lnTo>
                <a:lnTo>
                  <a:pt x="823074" y="0"/>
                </a:lnTo>
                <a:close/>
              </a:path>
              <a:path w="14168119" h="12700">
                <a:moveTo>
                  <a:pt x="797661" y="0"/>
                </a:moveTo>
                <a:lnTo>
                  <a:pt x="790638" y="0"/>
                </a:lnTo>
                <a:lnTo>
                  <a:pt x="787793" y="2844"/>
                </a:lnTo>
                <a:lnTo>
                  <a:pt x="787793" y="9855"/>
                </a:lnTo>
                <a:lnTo>
                  <a:pt x="790638" y="12700"/>
                </a:lnTo>
                <a:lnTo>
                  <a:pt x="797661" y="12700"/>
                </a:lnTo>
                <a:lnTo>
                  <a:pt x="800506" y="9855"/>
                </a:lnTo>
                <a:lnTo>
                  <a:pt x="800506" y="2844"/>
                </a:lnTo>
                <a:lnTo>
                  <a:pt x="797661" y="0"/>
                </a:lnTo>
                <a:close/>
              </a:path>
              <a:path w="14168119" h="12700">
                <a:moveTo>
                  <a:pt x="772248" y="0"/>
                </a:moveTo>
                <a:lnTo>
                  <a:pt x="765225" y="0"/>
                </a:lnTo>
                <a:lnTo>
                  <a:pt x="762380" y="2844"/>
                </a:lnTo>
                <a:lnTo>
                  <a:pt x="762380" y="9855"/>
                </a:lnTo>
                <a:lnTo>
                  <a:pt x="765225" y="12700"/>
                </a:lnTo>
                <a:lnTo>
                  <a:pt x="772248" y="12700"/>
                </a:lnTo>
                <a:lnTo>
                  <a:pt x="775093" y="9855"/>
                </a:lnTo>
                <a:lnTo>
                  <a:pt x="775093" y="2844"/>
                </a:lnTo>
                <a:lnTo>
                  <a:pt x="772248" y="0"/>
                </a:lnTo>
                <a:close/>
              </a:path>
              <a:path w="14168119" h="12700">
                <a:moveTo>
                  <a:pt x="746836" y="0"/>
                </a:moveTo>
                <a:lnTo>
                  <a:pt x="739813" y="0"/>
                </a:lnTo>
                <a:lnTo>
                  <a:pt x="736968" y="2844"/>
                </a:lnTo>
                <a:lnTo>
                  <a:pt x="736968" y="9855"/>
                </a:lnTo>
                <a:lnTo>
                  <a:pt x="739813" y="12700"/>
                </a:lnTo>
                <a:lnTo>
                  <a:pt x="746836" y="12700"/>
                </a:lnTo>
                <a:lnTo>
                  <a:pt x="749680" y="9855"/>
                </a:lnTo>
                <a:lnTo>
                  <a:pt x="749680" y="2844"/>
                </a:lnTo>
                <a:lnTo>
                  <a:pt x="746836" y="0"/>
                </a:lnTo>
                <a:close/>
              </a:path>
              <a:path w="14168119" h="12700">
                <a:moveTo>
                  <a:pt x="721423" y="0"/>
                </a:moveTo>
                <a:lnTo>
                  <a:pt x="714400" y="0"/>
                </a:lnTo>
                <a:lnTo>
                  <a:pt x="711555" y="2844"/>
                </a:lnTo>
                <a:lnTo>
                  <a:pt x="711555" y="9855"/>
                </a:lnTo>
                <a:lnTo>
                  <a:pt x="714400" y="12700"/>
                </a:lnTo>
                <a:lnTo>
                  <a:pt x="721423" y="12700"/>
                </a:lnTo>
                <a:lnTo>
                  <a:pt x="724268" y="9855"/>
                </a:lnTo>
                <a:lnTo>
                  <a:pt x="724268" y="2844"/>
                </a:lnTo>
                <a:lnTo>
                  <a:pt x="721423" y="0"/>
                </a:lnTo>
                <a:close/>
              </a:path>
              <a:path w="14168119" h="12700">
                <a:moveTo>
                  <a:pt x="696010" y="0"/>
                </a:moveTo>
                <a:lnTo>
                  <a:pt x="688987" y="0"/>
                </a:lnTo>
                <a:lnTo>
                  <a:pt x="686142" y="2844"/>
                </a:lnTo>
                <a:lnTo>
                  <a:pt x="686142" y="9855"/>
                </a:lnTo>
                <a:lnTo>
                  <a:pt x="688987" y="12700"/>
                </a:lnTo>
                <a:lnTo>
                  <a:pt x="696010" y="12700"/>
                </a:lnTo>
                <a:lnTo>
                  <a:pt x="698855" y="9855"/>
                </a:lnTo>
                <a:lnTo>
                  <a:pt x="698855" y="2844"/>
                </a:lnTo>
                <a:lnTo>
                  <a:pt x="696010" y="0"/>
                </a:lnTo>
                <a:close/>
              </a:path>
              <a:path w="14168119" h="12700">
                <a:moveTo>
                  <a:pt x="670598" y="0"/>
                </a:moveTo>
                <a:lnTo>
                  <a:pt x="663575" y="0"/>
                </a:lnTo>
                <a:lnTo>
                  <a:pt x="660730" y="2844"/>
                </a:lnTo>
                <a:lnTo>
                  <a:pt x="660730" y="9855"/>
                </a:lnTo>
                <a:lnTo>
                  <a:pt x="663575" y="12700"/>
                </a:lnTo>
                <a:lnTo>
                  <a:pt x="670598" y="12700"/>
                </a:lnTo>
                <a:lnTo>
                  <a:pt x="673442" y="9855"/>
                </a:lnTo>
                <a:lnTo>
                  <a:pt x="673442" y="2844"/>
                </a:lnTo>
                <a:lnTo>
                  <a:pt x="670598" y="0"/>
                </a:lnTo>
                <a:close/>
              </a:path>
              <a:path w="14168119" h="12700">
                <a:moveTo>
                  <a:pt x="645185" y="0"/>
                </a:moveTo>
                <a:lnTo>
                  <a:pt x="638162" y="0"/>
                </a:lnTo>
                <a:lnTo>
                  <a:pt x="635317" y="2844"/>
                </a:lnTo>
                <a:lnTo>
                  <a:pt x="635317" y="9855"/>
                </a:lnTo>
                <a:lnTo>
                  <a:pt x="638162" y="12700"/>
                </a:lnTo>
                <a:lnTo>
                  <a:pt x="645185" y="12700"/>
                </a:lnTo>
                <a:lnTo>
                  <a:pt x="648030" y="9855"/>
                </a:lnTo>
                <a:lnTo>
                  <a:pt x="648030" y="2844"/>
                </a:lnTo>
                <a:lnTo>
                  <a:pt x="645185" y="0"/>
                </a:lnTo>
                <a:close/>
              </a:path>
              <a:path w="14168119" h="12700">
                <a:moveTo>
                  <a:pt x="619772" y="0"/>
                </a:moveTo>
                <a:lnTo>
                  <a:pt x="612749" y="0"/>
                </a:lnTo>
                <a:lnTo>
                  <a:pt x="609904" y="2844"/>
                </a:lnTo>
                <a:lnTo>
                  <a:pt x="609904" y="9855"/>
                </a:lnTo>
                <a:lnTo>
                  <a:pt x="612749" y="12700"/>
                </a:lnTo>
                <a:lnTo>
                  <a:pt x="619772" y="12700"/>
                </a:lnTo>
                <a:lnTo>
                  <a:pt x="622617" y="9855"/>
                </a:lnTo>
                <a:lnTo>
                  <a:pt x="622617" y="2844"/>
                </a:lnTo>
                <a:lnTo>
                  <a:pt x="619772" y="0"/>
                </a:lnTo>
                <a:close/>
              </a:path>
              <a:path w="14168119" h="12700">
                <a:moveTo>
                  <a:pt x="594359" y="0"/>
                </a:moveTo>
                <a:lnTo>
                  <a:pt x="587336" y="0"/>
                </a:lnTo>
                <a:lnTo>
                  <a:pt x="584492" y="2844"/>
                </a:lnTo>
                <a:lnTo>
                  <a:pt x="584492" y="9855"/>
                </a:lnTo>
                <a:lnTo>
                  <a:pt x="587336" y="12700"/>
                </a:lnTo>
                <a:lnTo>
                  <a:pt x="594359" y="12700"/>
                </a:lnTo>
                <a:lnTo>
                  <a:pt x="597204" y="9855"/>
                </a:lnTo>
                <a:lnTo>
                  <a:pt x="597204" y="2844"/>
                </a:lnTo>
                <a:lnTo>
                  <a:pt x="594359" y="0"/>
                </a:lnTo>
                <a:close/>
              </a:path>
              <a:path w="14168119" h="12700">
                <a:moveTo>
                  <a:pt x="568947" y="0"/>
                </a:moveTo>
                <a:lnTo>
                  <a:pt x="561924" y="0"/>
                </a:lnTo>
                <a:lnTo>
                  <a:pt x="559079" y="2844"/>
                </a:lnTo>
                <a:lnTo>
                  <a:pt x="559079" y="9855"/>
                </a:lnTo>
                <a:lnTo>
                  <a:pt x="561924" y="12700"/>
                </a:lnTo>
                <a:lnTo>
                  <a:pt x="568947" y="12700"/>
                </a:lnTo>
                <a:lnTo>
                  <a:pt x="571792" y="9855"/>
                </a:lnTo>
                <a:lnTo>
                  <a:pt x="571792" y="2844"/>
                </a:lnTo>
                <a:lnTo>
                  <a:pt x="568947" y="0"/>
                </a:lnTo>
                <a:close/>
              </a:path>
              <a:path w="14168119" h="12700">
                <a:moveTo>
                  <a:pt x="543534" y="0"/>
                </a:moveTo>
                <a:lnTo>
                  <a:pt x="536511" y="0"/>
                </a:lnTo>
                <a:lnTo>
                  <a:pt x="533666" y="2844"/>
                </a:lnTo>
                <a:lnTo>
                  <a:pt x="533666" y="9855"/>
                </a:lnTo>
                <a:lnTo>
                  <a:pt x="536511" y="12700"/>
                </a:lnTo>
                <a:lnTo>
                  <a:pt x="543534" y="12700"/>
                </a:lnTo>
                <a:lnTo>
                  <a:pt x="546379" y="9855"/>
                </a:lnTo>
                <a:lnTo>
                  <a:pt x="546379" y="2844"/>
                </a:lnTo>
                <a:lnTo>
                  <a:pt x="543534" y="0"/>
                </a:lnTo>
                <a:close/>
              </a:path>
              <a:path w="14168119" h="12700">
                <a:moveTo>
                  <a:pt x="518121" y="0"/>
                </a:moveTo>
                <a:lnTo>
                  <a:pt x="511098" y="0"/>
                </a:lnTo>
                <a:lnTo>
                  <a:pt x="508253" y="2844"/>
                </a:lnTo>
                <a:lnTo>
                  <a:pt x="508253" y="9855"/>
                </a:lnTo>
                <a:lnTo>
                  <a:pt x="511098" y="12700"/>
                </a:lnTo>
                <a:lnTo>
                  <a:pt x="518121" y="12700"/>
                </a:lnTo>
                <a:lnTo>
                  <a:pt x="520966" y="9855"/>
                </a:lnTo>
                <a:lnTo>
                  <a:pt x="520966" y="2844"/>
                </a:lnTo>
                <a:lnTo>
                  <a:pt x="518121" y="0"/>
                </a:lnTo>
                <a:close/>
              </a:path>
              <a:path w="14168119" h="12700">
                <a:moveTo>
                  <a:pt x="492709" y="0"/>
                </a:moveTo>
                <a:lnTo>
                  <a:pt x="485686" y="0"/>
                </a:lnTo>
                <a:lnTo>
                  <a:pt x="482841" y="2844"/>
                </a:lnTo>
                <a:lnTo>
                  <a:pt x="482841" y="9855"/>
                </a:lnTo>
                <a:lnTo>
                  <a:pt x="485686" y="12700"/>
                </a:lnTo>
                <a:lnTo>
                  <a:pt x="492709" y="12700"/>
                </a:lnTo>
                <a:lnTo>
                  <a:pt x="495553" y="9855"/>
                </a:lnTo>
                <a:lnTo>
                  <a:pt x="495553" y="2844"/>
                </a:lnTo>
                <a:lnTo>
                  <a:pt x="492709" y="0"/>
                </a:lnTo>
                <a:close/>
              </a:path>
              <a:path w="14168119" h="12700">
                <a:moveTo>
                  <a:pt x="467296" y="0"/>
                </a:moveTo>
                <a:lnTo>
                  <a:pt x="460273" y="0"/>
                </a:lnTo>
                <a:lnTo>
                  <a:pt x="457428" y="2844"/>
                </a:lnTo>
                <a:lnTo>
                  <a:pt x="457428" y="9855"/>
                </a:lnTo>
                <a:lnTo>
                  <a:pt x="460273" y="12700"/>
                </a:lnTo>
                <a:lnTo>
                  <a:pt x="467296" y="12700"/>
                </a:lnTo>
                <a:lnTo>
                  <a:pt x="470141" y="9855"/>
                </a:lnTo>
                <a:lnTo>
                  <a:pt x="470141" y="2844"/>
                </a:lnTo>
                <a:lnTo>
                  <a:pt x="467296" y="0"/>
                </a:lnTo>
                <a:close/>
              </a:path>
              <a:path w="14168119" h="12700">
                <a:moveTo>
                  <a:pt x="441883" y="0"/>
                </a:moveTo>
                <a:lnTo>
                  <a:pt x="434860" y="0"/>
                </a:lnTo>
                <a:lnTo>
                  <a:pt x="432015" y="2844"/>
                </a:lnTo>
                <a:lnTo>
                  <a:pt x="432015" y="9855"/>
                </a:lnTo>
                <a:lnTo>
                  <a:pt x="434860" y="12700"/>
                </a:lnTo>
                <a:lnTo>
                  <a:pt x="441883" y="12700"/>
                </a:lnTo>
                <a:lnTo>
                  <a:pt x="444728" y="9855"/>
                </a:lnTo>
                <a:lnTo>
                  <a:pt x="444728" y="2844"/>
                </a:lnTo>
                <a:lnTo>
                  <a:pt x="441883" y="0"/>
                </a:lnTo>
                <a:close/>
              </a:path>
              <a:path w="14168119" h="12700">
                <a:moveTo>
                  <a:pt x="416471" y="0"/>
                </a:moveTo>
                <a:lnTo>
                  <a:pt x="409448" y="0"/>
                </a:lnTo>
                <a:lnTo>
                  <a:pt x="406603" y="2844"/>
                </a:lnTo>
                <a:lnTo>
                  <a:pt x="406603" y="9855"/>
                </a:lnTo>
                <a:lnTo>
                  <a:pt x="409448" y="12700"/>
                </a:lnTo>
                <a:lnTo>
                  <a:pt x="416471" y="12700"/>
                </a:lnTo>
                <a:lnTo>
                  <a:pt x="419315" y="9855"/>
                </a:lnTo>
                <a:lnTo>
                  <a:pt x="419315" y="2844"/>
                </a:lnTo>
                <a:lnTo>
                  <a:pt x="416471" y="0"/>
                </a:lnTo>
                <a:close/>
              </a:path>
              <a:path w="14168119" h="12700">
                <a:moveTo>
                  <a:pt x="391058" y="0"/>
                </a:moveTo>
                <a:lnTo>
                  <a:pt x="384035" y="0"/>
                </a:lnTo>
                <a:lnTo>
                  <a:pt x="381190" y="2844"/>
                </a:lnTo>
                <a:lnTo>
                  <a:pt x="381190" y="9855"/>
                </a:lnTo>
                <a:lnTo>
                  <a:pt x="384035" y="12700"/>
                </a:lnTo>
                <a:lnTo>
                  <a:pt x="391058" y="12700"/>
                </a:lnTo>
                <a:lnTo>
                  <a:pt x="393903" y="9855"/>
                </a:lnTo>
                <a:lnTo>
                  <a:pt x="393903" y="2844"/>
                </a:lnTo>
                <a:lnTo>
                  <a:pt x="391058" y="0"/>
                </a:lnTo>
                <a:close/>
              </a:path>
              <a:path w="14168119" h="12700">
                <a:moveTo>
                  <a:pt x="365645" y="0"/>
                </a:moveTo>
                <a:lnTo>
                  <a:pt x="358622" y="0"/>
                </a:lnTo>
                <a:lnTo>
                  <a:pt x="355777" y="2844"/>
                </a:lnTo>
                <a:lnTo>
                  <a:pt x="355777" y="9855"/>
                </a:lnTo>
                <a:lnTo>
                  <a:pt x="358622" y="12700"/>
                </a:lnTo>
                <a:lnTo>
                  <a:pt x="365645" y="12700"/>
                </a:lnTo>
                <a:lnTo>
                  <a:pt x="368490" y="9855"/>
                </a:lnTo>
                <a:lnTo>
                  <a:pt x="368490" y="2844"/>
                </a:lnTo>
                <a:lnTo>
                  <a:pt x="365645" y="0"/>
                </a:lnTo>
                <a:close/>
              </a:path>
              <a:path w="14168119" h="12700">
                <a:moveTo>
                  <a:pt x="340232" y="0"/>
                </a:moveTo>
                <a:lnTo>
                  <a:pt x="333209" y="0"/>
                </a:lnTo>
                <a:lnTo>
                  <a:pt x="330365" y="2844"/>
                </a:lnTo>
                <a:lnTo>
                  <a:pt x="330365" y="9855"/>
                </a:lnTo>
                <a:lnTo>
                  <a:pt x="333209" y="12700"/>
                </a:lnTo>
                <a:lnTo>
                  <a:pt x="340232" y="12700"/>
                </a:lnTo>
                <a:lnTo>
                  <a:pt x="343077" y="9855"/>
                </a:lnTo>
                <a:lnTo>
                  <a:pt x="343077" y="2844"/>
                </a:lnTo>
                <a:lnTo>
                  <a:pt x="340232" y="0"/>
                </a:lnTo>
                <a:close/>
              </a:path>
              <a:path w="14168119" h="12700">
                <a:moveTo>
                  <a:pt x="314820" y="0"/>
                </a:moveTo>
                <a:lnTo>
                  <a:pt x="307797" y="0"/>
                </a:lnTo>
                <a:lnTo>
                  <a:pt x="304952" y="2844"/>
                </a:lnTo>
                <a:lnTo>
                  <a:pt x="304952" y="9855"/>
                </a:lnTo>
                <a:lnTo>
                  <a:pt x="307797" y="12700"/>
                </a:lnTo>
                <a:lnTo>
                  <a:pt x="314820" y="12700"/>
                </a:lnTo>
                <a:lnTo>
                  <a:pt x="317665" y="9855"/>
                </a:lnTo>
                <a:lnTo>
                  <a:pt x="317665" y="2844"/>
                </a:lnTo>
                <a:lnTo>
                  <a:pt x="314820" y="0"/>
                </a:lnTo>
                <a:close/>
              </a:path>
              <a:path w="14168119" h="12700">
                <a:moveTo>
                  <a:pt x="289407" y="0"/>
                </a:moveTo>
                <a:lnTo>
                  <a:pt x="282384" y="0"/>
                </a:lnTo>
                <a:lnTo>
                  <a:pt x="279539" y="2844"/>
                </a:lnTo>
                <a:lnTo>
                  <a:pt x="279539" y="9855"/>
                </a:lnTo>
                <a:lnTo>
                  <a:pt x="282384" y="12700"/>
                </a:lnTo>
                <a:lnTo>
                  <a:pt x="289407" y="12700"/>
                </a:lnTo>
                <a:lnTo>
                  <a:pt x="292252" y="9855"/>
                </a:lnTo>
                <a:lnTo>
                  <a:pt x="292252" y="2844"/>
                </a:lnTo>
                <a:lnTo>
                  <a:pt x="289407" y="0"/>
                </a:lnTo>
                <a:close/>
              </a:path>
              <a:path w="14168119" h="12700">
                <a:moveTo>
                  <a:pt x="263994" y="0"/>
                </a:moveTo>
                <a:lnTo>
                  <a:pt x="256971" y="0"/>
                </a:lnTo>
                <a:lnTo>
                  <a:pt x="254126" y="2844"/>
                </a:lnTo>
                <a:lnTo>
                  <a:pt x="254126" y="9855"/>
                </a:lnTo>
                <a:lnTo>
                  <a:pt x="256971" y="12700"/>
                </a:lnTo>
                <a:lnTo>
                  <a:pt x="263994" y="12700"/>
                </a:lnTo>
                <a:lnTo>
                  <a:pt x="266839" y="9855"/>
                </a:lnTo>
                <a:lnTo>
                  <a:pt x="266839" y="2844"/>
                </a:lnTo>
                <a:lnTo>
                  <a:pt x="263994" y="0"/>
                </a:lnTo>
                <a:close/>
              </a:path>
              <a:path w="14168119" h="12700">
                <a:moveTo>
                  <a:pt x="238582" y="0"/>
                </a:moveTo>
                <a:lnTo>
                  <a:pt x="231559" y="0"/>
                </a:lnTo>
                <a:lnTo>
                  <a:pt x="228714" y="2844"/>
                </a:lnTo>
                <a:lnTo>
                  <a:pt x="228714" y="9855"/>
                </a:lnTo>
                <a:lnTo>
                  <a:pt x="231559" y="12700"/>
                </a:lnTo>
                <a:lnTo>
                  <a:pt x="238582" y="12700"/>
                </a:lnTo>
                <a:lnTo>
                  <a:pt x="241426" y="9855"/>
                </a:lnTo>
                <a:lnTo>
                  <a:pt x="241426" y="2844"/>
                </a:lnTo>
                <a:lnTo>
                  <a:pt x="238582" y="0"/>
                </a:lnTo>
                <a:close/>
              </a:path>
              <a:path w="14168119" h="12700">
                <a:moveTo>
                  <a:pt x="213169" y="0"/>
                </a:moveTo>
                <a:lnTo>
                  <a:pt x="206146" y="0"/>
                </a:lnTo>
                <a:lnTo>
                  <a:pt x="203301" y="2844"/>
                </a:lnTo>
                <a:lnTo>
                  <a:pt x="203301" y="9855"/>
                </a:lnTo>
                <a:lnTo>
                  <a:pt x="206146" y="12700"/>
                </a:lnTo>
                <a:lnTo>
                  <a:pt x="213169" y="12700"/>
                </a:lnTo>
                <a:lnTo>
                  <a:pt x="216014" y="9855"/>
                </a:lnTo>
                <a:lnTo>
                  <a:pt x="216014" y="2844"/>
                </a:lnTo>
                <a:lnTo>
                  <a:pt x="213169" y="0"/>
                </a:lnTo>
                <a:close/>
              </a:path>
              <a:path w="14168119" h="12700">
                <a:moveTo>
                  <a:pt x="187756" y="0"/>
                </a:moveTo>
                <a:lnTo>
                  <a:pt x="180733" y="0"/>
                </a:lnTo>
                <a:lnTo>
                  <a:pt x="177888" y="2844"/>
                </a:lnTo>
                <a:lnTo>
                  <a:pt x="177888" y="9855"/>
                </a:lnTo>
                <a:lnTo>
                  <a:pt x="180733" y="12700"/>
                </a:lnTo>
                <a:lnTo>
                  <a:pt x="187756" y="12700"/>
                </a:lnTo>
                <a:lnTo>
                  <a:pt x="190601" y="9855"/>
                </a:lnTo>
                <a:lnTo>
                  <a:pt x="190601" y="2844"/>
                </a:lnTo>
                <a:lnTo>
                  <a:pt x="187756" y="0"/>
                </a:lnTo>
                <a:close/>
              </a:path>
              <a:path w="14168119" h="12700">
                <a:moveTo>
                  <a:pt x="162344" y="0"/>
                </a:moveTo>
                <a:lnTo>
                  <a:pt x="155321" y="0"/>
                </a:lnTo>
                <a:lnTo>
                  <a:pt x="152476" y="2844"/>
                </a:lnTo>
                <a:lnTo>
                  <a:pt x="152476" y="9855"/>
                </a:lnTo>
                <a:lnTo>
                  <a:pt x="155321" y="12700"/>
                </a:lnTo>
                <a:lnTo>
                  <a:pt x="162344" y="12700"/>
                </a:lnTo>
                <a:lnTo>
                  <a:pt x="165188" y="9855"/>
                </a:lnTo>
                <a:lnTo>
                  <a:pt x="165188" y="2844"/>
                </a:lnTo>
                <a:lnTo>
                  <a:pt x="162344" y="0"/>
                </a:lnTo>
                <a:close/>
              </a:path>
              <a:path w="14168119" h="12700">
                <a:moveTo>
                  <a:pt x="136931" y="0"/>
                </a:moveTo>
                <a:lnTo>
                  <a:pt x="129908" y="0"/>
                </a:lnTo>
                <a:lnTo>
                  <a:pt x="127063" y="2844"/>
                </a:lnTo>
                <a:lnTo>
                  <a:pt x="127063" y="9855"/>
                </a:lnTo>
                <a:lnTo>
                  <a:pt x="129908" y="12700"/>
                </a:lnTo>
                <a:lnTo>
                  <a:pt x="136931" y="12700"/>
                </a:lnTo>
                <a:lnTo>
                  <a:pt x="139776" y="9855"/>
                </a:lnTo>
                <a:lnTo>
                  <a:pt x="139776" y="2844"/>
                </a:lnTo>
                <a:lnTo>
                  <a:pt x="136931" y="0"/>
                </a:lnTo>
                <a:close/>
              </a:path>
              <a:path w="14168119" h="12700">
                <a:moveTo>
                  <a:pt x="111518" y="0"/>
                </a:moveTo>
                <a:lnTo>
                  <a:pt x="104495" y="0"/>
                </a:lnTo>
                <a:lnTo>
                  <a:pt x="101650" y="2844"/>
                </a:lnTo>
                <a:lnTo>
                  <a:pt x="101650" y="9855"/>
                </a:lnTo>
                <a:lnTo>
                  <a:pt x="104495" y="12700"/>
                </a:lnTo>
                <a:lnTo>
                  <a:pt x="111518" y="12700"/>
                </a:lnTo>
                <a:lnTo>
                  <a:pt x="114363" y="9855"/>
                </a:lnTo>
                <a:lnTo>
                  <a:pt x="114363" y="2844"/>
                </a:lnTo>
                <a:lnTo>
                  <a:pt x="111518" y="0"/>
                </a:lnTo>
                <a:close/>
              </a:path>
              <a:path w="14168119" h="12700">
                <a:moveTo>
                  <a:pt x="86105" y="0"/>
                </a:moveTo>
                <a:lnTo>
                  <a:pt x="79082" y="0"/>
                </a:lnTo>
                <a:lnTo>
                  <a:pt x="76238" y="2844"/>
                </a:lnTo>
                <a:lnTo>
                  <a:pt x="76238" y="9855"/>
                </a:lnTo>
                <a:lnTo>
                  <a:pt x="79082" y="12700"/>
                </a:lnTo>
                <a:lnTo>
                  <a:pt x="86105" y="12700"/>
                </a:lnTo>
                <a:lnTo>
                  <a:pt x="88950" y="9855"/>
                </a:lnTo>
                <a:lnTo>
                  <a:pt x="88950" y="2844"/>
                </a:lnTo>
                <a:lnTo>
                  <a:pt x="86105" y="0"/>
                </a:lnTo>
                <a:close/>
              </a:path>
              <a:path w="14168119" h="12700">
                <a:moveTo>
                  <a:pt x="60693" y="0"/>
                </a:moveTo>
                <a:lnTo>
                  <a:pt x="53670" y="0"/>
                </a:lnTo>
                <a:lnTo>
                  <a:pt x="50825" y="2844"/>
                </a:lnTo>
                <a:lnTo>
                  <a:pt x="50825" y="9855"/>
                </a:lnTo>
                <a:lnTo>
                  <a:pt x="53670" y="12700"/>
                </a:lnTo>
                <a:lnTo>
                  <a:pt x="60693" y="12700"/>
                </a:lnTo>
                <a:lnTo>
                  <a:pt x="63538" y="9855"/>
                </a:lnTo>
                <a:lnTo>
                  <a:pt x="63538" y="2844"/>
                </a:lnTo>
                <a:lnTo>
                  <a:pt x="60693" y="0"/>
                </a:lnTo>
                <a:close/>
              </a:path>
              <a:path w="14168119" h="12700">
                <a:moveTo>
                  <a:pt x="35280" y="0"/>
                </a:moveTo>
                <a:lnTo>
                  <a:pt x="28257" y="0"/>
                </a:lnTo>
                <a:lnTo>
                  <a:pt x="25412" y="2844"/>
                </a:lnTo>
                <a:lnTo>
                  <a:pt x="25412" y="9855"/>
                </a:lnTo>
                <a:lnTo>
                  <a:pt x="28257" y="12700"/>
                </a:lnTo>
                <a:lnTo>
                  <a:pt x="35280" y="12700"/>
                </a:lnTo>
                <a:lnTo>
                  <a:pt x="38125" y="9855"/>
                </a:lnTo>
                <a:lnTo>
                  <a:pt x="38125" y="2844"/>
                </a:lnTo>
                <a:lnTo>
                  <a:pt x="35280" y="0"/>
                </a:lnTo>
                <a:close/>
              </a:path>
              <a:path w="14168119" h="12700">
                <a:moveTo>
                  <a:pt x="9867" y="0"/>
                </a:moveTo>
                <a:lnTo>
                  <a:pt x="2844" y="0"/>
                </a:lnTo>
                <a:lnTo>
                  <a:pt x="0" y="2844"/>
                </a:lnTo>
                <a:lnTo>
                  <a:pt x="0" y="9855"/>
                </a:lnTo>
                <a:lnTo>
                  <a:pt x="2844" y="12700"/>
                </a:lnTo>
                <a:lnTo>
                  <a:pt x="9867" y="12700"/>
                </a:lnTo>
                <a:lnTo>
                  <a:pt x="12712" y="9855"/>
                </a:lnTo>
                <a:lnTo>
                  <a:pt x="12712" y="2844"/>
                </a:lnTo>
                <a:lnTo>
                  <a:pt x="9867" y="0"/>
                </a:lnTo>
                <a:close/>
              </a:path>
            </a:pathLst>
          </a:custGeom>
          <a:solidFill>
            <a:srgbClr val="000000"/>
          </a:solidFill>
        </p:spPr>
        <p:txBody>
          <a:bodyPr wrap="square" lIns="0" tIns="0" rIns="0" bIns="0" rtlCol="0"/>
          <a:lstStyle/>
          <a:p>
            <a:endParaRPr sz="1350"/>
          </a:p>
        </p:txBody>
      </p:sp>
      <p:sp>
        <p:nvSpPr>
          <p:cNvPr id="18" name="bk object 18"/>
          <p:cNvSpPr/>
          <p:nvPr/>
        </p:nvSpPr>
        <p:spPr>
          <a:xfrm>
            <a:off x="171450" y="7697916"/>
            <a:ext cx="2188166" cy="490380"/>
          </a:xfrm>
          <a:prstGeom prst="rect">
            <a:avLst/>
          </a:prstGeom>
          <a:blipFill>
            <a:blip r:embed="rId2" cstate="print"/>
            <a:stretch>
              <a:fillRect/>
            </a:stretch>
          </a:blipFill>
        </p:spPr>
        <p:txBody>
          <a:bodyPr wrap="square" lIns="0" tIns="0" rIns="0" bIns="0" rtlCol="0"/>
          <a:lstStyle/>
          <a:p>
            <a:endParaRPr sz="1350"/>
          </a:p>
        </p:txBody>
      </p:sp>
      <p:sp>
        <p:nvSpPr>
          <p:cNvPr id="19" name="bk object 19"/>
          <p:cNvSpPr/>
          <p:nvPr/>
        </p:nvSpPr>
        <p:spPr>
          <a:xfrm>
            <a:off x="166689" y="1593851"/>
            <a:ext cx="10626089" cy="12700"/>
          </a:xfrm>
          <a:custGeom>
            <a:avLst/>
            <a:gdLst/>
            <a:ahLst/>
            <a:cxnLst/>
            <a:rect l="l" t="t" r="r" b="b"/>
            <a:pathLst>
              <a:path w="14168119" h="12700">
                <a:moveTo>
                  <a:pt x="14164779" y="0"/>
                </a:moveTo>
                <a:lnTo>
                  <a:pt x="14157756" y="0"/>
                </a:lnTo>
                <a:lnTo>
                  <a:pt x="14154912" y="2844"/>
                </a:lnTo>
                <a:lnTo>
                  <a:pt x="14154912" y="9855"/>
                </a:lnTo>
                <a:lnTo>
                  <a:pt x="14157756" y="12700"/>
                </a:lnTo>
                <a:lnTo>
                  <a:pt x="14164779" y="12700"/>
                </a:lnTo>
                <a:lnTo>
                  <a:pt x="14167624" y="9855"/>
                </a:lnTo>
                <a:lnTo>
                  <a:pt x="14167624" y="2844"/>
                </a:lnTo>
                <a:lnTo>
                  <a:pt x="14164779" y="0"/>
                </a:lnTo>
                <a:close/>
              </a:path>
              <a:path w="14168119" h="12700">
                <a:moveTo>
                  <a:pt x="14139367" y="0"/>
                </a:moveTo>
                <a:lnTo>
                  <a:pt x="14132344" y="0"/>
                </a:lnTo>
                <a:lnTo>
                  <a:pt x="14129499" y="2844"/>
                </a:lnTo>
                <a:lnTo>
                  <a:pt x="14129499" y="9855"/>
                </a:lnTo>
                <a:lnTo>
                  <a:pt x="14132344" y="12700"/>
                </a:lnTo>
                <a:lnTo>
                  <a:pt x="14139367" y="12700"/>
                </a:lnTo>
                <a:lnTo>
                  <a:pt x="14142212" y="9855"/>
                </a:lnTo>
                <a:lnTo>
                  <a:pt x="14142212" y="2844"/>
                </a:lnTo>
                <a:lnTo>
                  <a:pt x="14139367" y="0"/>
                </a:lnTo>
                <a:close/>
              </a:path>
              <a:path w="14168119" h="12700">
                <a:moveTo>
                  <a:pt x="14113967" y="0"/>
                </a:moveTo>
                <a:lnTo>
                  <a:pt x="14106931" y="0"/>
                </a:lnTo>
                <a:lnTo>
                  <a:pt x="14104086" y="2844"/>
                </a:lnTo>
                <a:lnTo>
                  <a:pt x="14104086" y="9855"/>
                </a:lnTo>
                <a:lnTo>
                  <a:pt x="14106931" y="12700"/>
                </a:lnTo>
                <a:lnTo>
                  <a:pt x="14113967" y="12700"/>
                </a:lnTo>
                <a:lnTo>
                  <a:pt x="14116799" y="9855"/>
                </a:lnTo>
                <a:lnTo>
                  <a:pt x="14116799" y="2844"/>
                </a:lnTo>
                <a:lnTo>
                  <a:pt x="14113967" y="0"/>
                </a:lnTo>
                <a:close/>
              </a:path>
              <a:path w="14168119" h="12700">
                <a:moveTo>
                  <a:pt x="14088554" y="0"/>
                </a:moveTo>
                <a:lnTo>
                  <a:pt x="14081518" y="0"/>
                </a:lnTo>
                <a:lnTo>
                  <a:pt x="14078673" y="2844"/>
                </a:lnTo>
                <a:lnTo>
                  <a:pt x="14078673" y="9855"/>
                </a:lnTo>
                <a:lnTo>
                  <a:pt x="14081518" y="12700"/>
                </a:lnTo>
                <a:lnTo>
                  <a:pt x="14088554" y="12700"/>
                </a:lnTo>
                <a:lnTo>
                  <a:pt x="14091386" y="9855"/>
                </a:lnTo>
                <a:lnTo>
                  <a:pt x="14091386" y="2844"/>
                </a:lnTo>
                <a:lnTo>
                  <a:pt x="14088554" y="0"/>
                </a:lnTo>
                <a:close/>
              </a:path>
              <a:path w="14168119" h="12700">
                <a:moveTo>
                  <a:pt x="14063141" y="0"/>
                </a:moveTo>
                <a:lnTo>
                  <a:pt x="14056106" y="0"/>
                </a:lnTo>
                <a:lnTo>
                  <a:pt x="14053261" y="2844"/>
                </a:lnTo>
                <a:lnTo>
                  <a:pt x="14053261" y="9855"/>
                </a:lnTo>
                <a:lnTo>
                  <a:pt x="14056106" y="12700"/>
                </a:lnTo>
                <a:lnTo>
                  <a:pt x="14063141" y="12700"/>
                </a:lnTo>
                <a:lnTo>
                  <a:pt x="14065973" y="9855"/>
                </a:lnTo>
                <a:lnTo>
                  <a:pt x="14065973" y="2844"/>
                </a:lnTo>
                <a:lnTo>
                  <a:pt x="14063141" y="0"/>
                </a:lnTo>
                <a:close/>
              </a:path>
              <a:path w="14168119" h="12700">
                <a:moveTo>
                  <a:pt x="14037729" y="0"/>
                </a:moveTo>
                <a:lnTo>
                  <a:pt x="14030693" y="0"/>
                </a:lnTo>
                <a:lnTo>
                  <a:pt x="14027848" y="2844"/>
                </a:lnTo>
                <a:lnTo>
                  <a:pt x="14027848" y="9855"/>
                </a:lnTo>
                <a:lnTo>
                  <a:pt x="14030693" y="12700"/>
                </a:lnTo>
                <a:lnTo>
                  <a:pt x="14037729" y="12700"/>
                </a:lnTo>
                <a:lnTo>
                  <a:pt x="14040561" y="9855"/>
                </a:lnTo>
                <a:lnTo>
                  <a:pt x="14040561" y="2844"/>
                </a:lnTo>
                <a:lnTo>
                  <a:pt x="14037729" y="0"/>
                </a:lnTo>
                <a:close/>
              </a:path>
              <a:path w="14168119" h="12700">
                <a:moveTo>
                  <a:pt x="14012316" y="0"/>
                </a:moveTo>
                <a:lnTo>
                  <a:pt x="14005280" y="0"/>
                </a:lnTo>
                <a:lnTo>
                  <a:pt x="14002448" y="2844"/>
                </a:lnTo>
                <a:lnTo>
                  <a:pt x="14002448" y="9855"/>
                </a:lnTo>
                <a:lnTo>
                  <a:pt x="14005280" y="12700"/>
                </a:lnTo>
                <a:lnTo>
                  <a:pt x="14012316" y="12700"/>
                </a:lnTo>
                <a:lnTo>
                  <a:pt x="14015161" y="9855"/>
                </a:lnTo>
                <a:lnTo>
                  <a:pt x="14015161" y="2844"/>
                </a:lnTo>
                <a:lnTo>
                  <a:pt x="14012316" y="0"/>
                </a:lnTo>
                <a:close/>
              </a:path>
              <a:path w="14168119" h="12700">
                <a:moveTo>
                  <a:pt x="13986903" y="0"/>
                </a:moveTo>
                <a:lnTo>
                  <a:pt x="13979867" y="0"/>
                </a:lnTo>
                <a:lnTo>
                  <a:pt x="13977035" y="2844"/>
                </a:lnTo>
                <a:lnTo>
                  <a:pt x="13977035" y="9855"/>
                </a:lnTo>
                <a:lnTo>
                  <a:pt x="13979867" y="12700"/>
                </a:lnTo>
                <a:lnTo>
                  <a:pt x="13986903" y="12700"/>
                </a:lnTo>
                <a:lnTo>
                  <a:pt x="13989748" y="9855"/>
                </a:lnTo>
                <a:lnTo>
                  <a:pt x="13989748" y="2844"/>
                </a:lnTo>
                <a:lnTo>
                  <a:pt x="13986903" y="0"/>
                </a:lnTo>
                <a:close/>
              </a:path>
              <a:path w="14168119" h="12700">
                <a:moveTo>
                  <a:pt x="13961491" y="0"/>
                </a:moveTo>
                <a:lnTo>
                  <a:pt x="13954455" y="0"/>
                </a:lnTo>
                <a:lnTo>
                  <a:pt x="13951623" y="2844"/>
                </a:lnTo>
                <a:lnTo>
                  <a:pt x="13951623" y="9855"/>
                </a:lnTo>
                <a:lnTo>
                  <a:pt x="13954455" y="12700"/>
                </a:lnTo>
                <a:lnTo>
                  <a:pt x="13961491" y="12700"/>
                </a:lnTo>
                <a:lnTo>
                  <a:pt x="13964335" y="9855"/>
                </a:lnTo>
                <a:lnTo>
                  <a:pt x="13964335" y="2844"/>
                </a:lnTo>
                <a:lnTo>
                  <a:pt x="13961491" y="0"/>
                </a:lnTo>
                <a:close/>
              </a:path>
              <a:path w="14168119" h="12700">
                <a:moveTo>
                  <a:pt x="13936078" y="0"/>
                </a:moveTo>
                <a:lnTo>
                  <a:pt x="13929055" y="0"/>
                </a:lnTo>
                <a:lnTo>
                  <a:pt x="13926210" y="2844"/>
                </a:lnTo>
                <a:lnTo>
                  <a:pt x="13926210" y="9855"/>
                </a:lnTo>
                <a:lnTo>
                  <a:pt x="13929055" y="12700"/>
                </a:lnTo>
                <a:lnTo>
                  <a:pt x="13936078" y="12700"/>
                </a:lnTo>
                <a:lnTo>
                  <a:pt x="13938923" y="9855"/>
                </a:lnTo>
                <a:lnTo>
                  <a:pt x="13938923" y="2844"/>
                </a:lnTo>
                <a:lnTo>
                  <a:pt x="13936078" y="0"/>
                </a:lnTo>
                <a:close/>
              </a:path>
              <a:path w="14168119" h="12700">
                <a:moveTo>
                  <a:pt x="13910665" y="0"/>
                </a:moveTo>
                <a:lnTo>
                  <a:pt x="13903642" y="0"/>
                </a:lnTo>
                <a:lnTo>
                  <a:pt x="13900797" y="2844"/>
                </a:lnTo>
                <a:lnTo>
                  <a:pt x="13900797" y="9855"/>
                </a:lnTo>
                <a:lnTo>
                  <a:pt x="13903642" y="12700"/>
                </a:lnTo>
                <a:lnTo>
                  <a:pt x="13910665" y="12700"/>
                </a:lnTo>
                <a:lnTo>
                  <a:pt x="13913510" y="9855"/>
                </a:lnTo>
                <a:lnTo>
                  <a:pt x="13913510" y="2844"/>
                </a:lnTo>
                <a:lnTo>
                  <a:pt x="13910665" y="0"/>
                </a:lnTo>
                <a:close/>
              </a:path>
              <a:path w="14168119" h="12700">
                <a:moveTo>
                  <a:pt x="13885252" y="0"/>
                </a:moveTo>
                <a:lnTo>
                  <a:pt x="13878229" y="0"/>
                </a:lnTo>
                <a:lnTo>
                  <a:pt x="13875385" y="2844"/>
                </a:lnTo>
                <a:lnTo>
                  <a:pt x="13875385" y="9855"/>
                </a:lnTo>
                <a:lnTo>
                  <a:pt x="13878229" y="12700"/>
                </a:lnTo>
                <a:lnTo>
                  <a:pt x="13885252" y="12700"/>
                </a:lnTo>
                <a:lnTo>
                  <a:pt x="13888097" y="9855"/>
                </a:lnTo>
                <a:lnTo>
                  <a:pt x="13888097" y="2844"/>
                </a:lnTo>
                <a:lnTo>
                  <a:pt x="13885252" y="0"/>
                </a:lnTo>
                <a:close/>
              </a:path>
              <a:path w="14168119" h="12700">
                <a:moveTo>
                  <a:pt x="13859840" y="0"/>
                </a:moveTo>
                <a:lnTo>
                  <a:pt x="13852817" y="0"/>
                </a:lnTo>
                <a:lnTo>
                  <a:pt x="13849972" y="2844"/>
                </a:lnTo>
                <a:lnTo>
                  <a:pt x="13849972" y="9855"/>
                </a:lnTo>
                <a:lnTo>
                  <a:pt x="13852817" y="12700"/>
                </a:lnTo>
                <a:lnTo>
                  <a:pt x="13859840" y="12700"/>
                </a:lnTo>
                <a:lnTo>
                  <a:pt x="13862685" y="9855"/>
                </a:lnTo>
                <a:lnTo>
                  <a:pt x="13862685" y="2844"/>
                </a:lnTo>
                <a:lnTo>
                  <a:pt x="13859840" y="0"/>
                </a:lnTo>
                <a:close/>
              </a:path>
              <a:path w="14168119" h="12700">
                <a:moveTo>
                  <a:pt x="13834427" y="0"/>
                </a:moveTo>
                <a:lnTo>
                  <a:pt x="13827404" y="0"/>
                </a:lnTo>
                <a:lnTo>
                  <a:pt x="13824559" y="2844"/>
                </a:lnTo>
                <a:lnTo>
                  <a:pt x="13824559" y="9855"/>
                </a:lnTo>
                <a:lnTo>
                  <a:pt x="13827404" y="12700"/>
                </a:lnTo>
                <a:lnTo>
                  <a:pt x="13834427" y="12700"/>
                </a:lnTo>
                <a:lnTo>
                  <a:pt x="13837272" y="9855"/>
                </a:lnTo>
                <a:lnTo>
                  <a:pt x="13837272" y="2844"/>
                </a:lnTo>
                <a:lnTo>
                  <a:pt x="13834427" y="0"/>
                </a:lnTo>
                <a:close/>
              </a:path>
              <a:path w="14168119" h="12700">
                <a:moveTo>
                  <a:pt x="13809014" y="0"/>
                </a:moveTo>
                <a:lnTo>
                  <a:pt x="13801991" y="0"/>
                </a:lnTo>
                <a:lnTo>
                  <a:pt x="13799146" y="2844"/>
                </a:lnTo>
                <a:lnTo>
                  <a:pt x="13799146" y="9855"/>
                </a:lnTo>
                <a:lnTo>
                  <a:pt x="13801991" y="12700"/>
                </a:lnTo>
                <a:lnTo>
                  <a:pt x="13809014" y="12700"/>
                </a:lnTo>
                <a:lnTo>
                  <a:pt x="13811859" y="9855"/>
                </a:lnTo>
                <a:lnTo>
                  <a:pt x="13811859" y="2844"/>
                </a:lnTo>
                <a:lnTo>
                  <a:pt x="13809014" y="0"/>
                </a:lnTo>
                <a:close/>
              </a:path>
              <a:path w="14168119" h="12700">
                <a:moveTo>
                  <a:pt x="13783602" y="0"/>
                </a:moveTo>
                <a:lnTo>
                  <a:pt x="13776579" y="0"/>
                </a:lnTo>
                <a:lnTo>
                  <a:pt x="13773734" y="2844"/>
                </a:lnTo>
                <a:lnTo>
                  <a:pt x="13773734" y="9855"/>
                </a:lnTo>
                <a:lnTo>
                  <a:pt x="13776579" y="12700"/>
                </a:lnTo>
                <a:lnTo>
                  <a:pt x="13783602" y="12700"/>
                </a:lnTo>
                <a:lnTo>
                  <a:pt x="13786446" y="9855"/>
                </a:lnTo>
                <a:lnTo>
                  <a:pt x="13786446" y="2844"/>
                </a:lnTo>
                <a:lnTo>
                  <a:pt x="13783602" y="0"/>
                </a:lnTo>
                <a:close/>
              </a:path>
              <a:path w="14168119" h="12700">
                <a:moveTo>
                  <a:pt x="13758189" y="0"/>
                </a:moveTo>
                <a:lnTo>
                  <a:pt x="13751166" y="0"/>
                </a:lnTo>
                <a:lnTo>
                  <a:pt x="13748321" y="2844"/>
                </a:lnTo>
                <a:lnTo>
                  <a:pt x="13748321" y="9855"/>
                </a:lnTo>
                <a:lnTo>
                  <a:pt x="13751166" y="12700"/>
                </a:lnTo>
                <a:lnTo>
                  <a:pt x="13758189" y="12700"/>
                </a:lnTo>
                <a:lnTo>
                  <a:pt x="13761034" y="9855"/>
                </a:lnTo>
                <a:lnTo>
                  <a:pt x="13761034" y="2844"/>
                </a:lnTo>
                <a:lnTo>
                  <a:pt x="13758189" y="0"/>
                </a:lnTo>
                <a:close/>
              </a:path>
              <a:path w="14168119" h="12700">
                <a:moveTo>
                  <a:pt x="13732776" y="0"/>
                </a:moveTo>
                <a:lnTo>
                  <a:pt x="13725753" y="0"/>
                </a:lnTo>
                <a:lnTo>
                  <a:pt x="13722908" y="2844"/>
                </a:lnTo>
                <a:lnTo>
                  <a:pt x="13722908" y="9855"/>
                </a:lnTo>
                <a:lnTo>
                  <a:pt x="13725753" y="12700"/>
                </a:lnTo>
                <a:lnTo>
                  <a:pt x="13732776" y="12700"/>
                </a:lnTo>
                <a:lnTo>
                  <a:pt x="13735621" y="9855"/>
                </a:lnTo>
                <a:lnTo>
                  <a:pt x="13735621" y="2844"/>
                </a:lnTo>
                <a:lnTo>
                  <a:pt x="13732776" y="0"/>
                </a:lnTo>
                <a:close/>
              </a:path>
              <a:path w="14168119" h="12700">
                <a:moveTo>
                  <a:pt x="13707364" y="0"/>
                </a:moveTo>
                <a:lnTo>
                  <a:pt x="13700340" y="0"/>
                </a:lnTo>
                <a:lnTo>
                  <a:pt x="13697496" y="2844"/>
                </a:lnTo>
                <a:lnTo>
                  <a:pt x="13697496" y="9855"/>
                </a:lnTo>
                <a:lnTo>
                  <a:pt x="13700340" y="12700"/>
                </a:lnTo>
                <a:lnTo>
                  <a:pt x="13707364" y="12700"/>
                </a:lnTo>
                <a:lnTo>
                  <a:pt x="13710208" y="9855"/>
                </a:lnTo>
                <a:lnTo>
                  <a:pt x="13710208" y="2844"/>
                </a:lnTo>
                <a:lnTo>
                  <a:pt x="13707364" y="0"/>
                </a:lnTo>
                <a:close/>
              </a:path>
              <a:path w="14168119" h="12700">
                <a:moveTo>
                  <a:pt x="13681951" y="0"/>
                </a:moveTo>
                <a:lnTo>
                  <a:pt x="13674928" y="0"/>
                </a:lnTo>
                <a:lnTo>
                  <a:pt x="13672083" y="2844"/>
                </a:lnTo>
                <a:lnTo>
                  <a:pt x="13672083" y="9855"/>
                </a:lnTo>
                <a:lnTo>
                  <a:pt x="13674928" y="12700"/>
                </a:lnTo>
                <a:lnTo>
                  <a:pt x="13681951" y="12700"/>
                </a:lnTo>
                <a:lnTo>
                  <a:pt x="13684796" y="9855"/>
                </a:lnTo>
                <a:lnTo>
                  <a:pt x="13684796" y="2844"/>
                </a:lnTo>
                <a:lnTo>
                  <a:pt x="13681951" y="0"/>
                </a:lnTo>
                <a:close/>
              </a:path>
              <a:path w="14168119" h="12700">
                <a:moveTo>
                  <a:pt x="13656538" y="0"/>
                </a:moveTo>
                <a:lnTo>
                  <a:pt x="13649515" y="0"/>
                </a:lnTo>
                <a:lnTo>
                  <a:pt x="13646670" y="2844"/>
                </a:lnTo>
                <a:lnTo>
                  <a:pt x="13646670" y="9855"/>
                </a:lnTo>
                <a:lnTo>
                  <a:pt x="13649515" y="12700"/>
                </a:lnTo>
                <a:lnTo>
                  <a:pt x="13656538" y="12700"/>
                </a:lnTo>
                <a:lnTo>
                  <a:pt x="13659383" y="9855"/>
                </a:lnTo>
                <a:lnTo>
                  <a:pt x="13659383" y="2844"/>
                </a:lnTo>
                <a:lnTo>
                  <a:pt x="13656538" y="0"/>
                </a:lnTo>
                <a:close/>
              </a:path>
              <a:path w="14168119" h="12700">
                <a:moveTo>
                  <a:pt x="13631125" y="0"/>
                </a:moveTo>
                <a:lnTo>
                  <a:pt x="13624102" y="0"/>
                </a:lnTo>
                <a:lnTo>
                  <a:pt x="13621258" y="2844"/>
                </a:lnTo>
                <a:lnTo>
                  <a:pt x="13621258" y="9855"/>
                </a:lnTo>
                <a:lnTo>
                  <a:pt x="13624102" y="12700"/>
                </a:lnTo>
                <a:lnTo>
                  <a:pt x="13631125" y="12700"/>
                </a:lnTo>
                <a:lnTo>
                  <a:pt x="13633970" y="9855"/>
                </a:lnTo>
                <a:lnTo>
                  <a:pt x="13633970" y="2844"/>
                </a:lnTo>
                <a:lnTo>
                  <a:pt x="13631125" y="0"/>
                </a:lnTo>
                <a:close/>
              </a:path>
              <a:path w="14168119" h="12700">
                <a:moveTo>
                  <a:pt x="13605713" y="0"/>
                </a:moveTo>
                <a:lnTo>
                  <a:pt x="13598690" y="0"/>
                </a:lnTo>
                <a:lnTo>
                  <a:pt x="13595845" y="2844"/>
                </a:lnTo>
                <a:lnTo>
                  <a:pt x="13595845" y="9855"/>
                </a:lnTo>
                <a:lnTo>
                  <a:pt x="13598690" y="12700"/>
                </a:lnTo>
                <a:lnTo>
                  <a:pt x="13605713" y="12700"/>
                </a:lnTo>
                <a:lnTo>
                  <a:pt x="13608558" y="9855"/>
                </a:lnTo>
                <a:lnTo>
                  <a:pt x="13608558" y="2844"/>
                </a:lnTo>
                <a:lnTo>
                  <a:pt x="13605713" y="0"/>
                </a:lnTo>
                <a:close/>
              </a:path>
              <a:path w="14168119" h="12700">
                <a:moveTo>
                  <a:pt x="13580300" y="0"/>
                </a:moveTo>
                <a:lnTo>
                  <a:pt x="13573277" y="0"/>
                </a:lnTo>
                <a:lnTo>
                  <a:pt x="13570432" y="2844"/>
                </a:lnTo>
                <a:lnTo>
                  <a:pt x="13570432" y="9855"/>
                </a:lnTo>
                <a:lnTo>
                  <a:pt x="13573277" y="12700"/>
                </a:lnTo>
                <a:lnTo>
                  <a:pt x="13580300" y="12700"/>
                </a:lnTo>
                <a:lnTo>
                  <a:pt x="13583145" y="9855"/>
                </a:lnTo>
                <a:lnTo>
                  <a:pt x="13583145" y="2844"/>
                </a:lnTo>
                <a:lnTo>
                  <a:pt x="13580300" y="0"/>
                </a:lnTo>
                <a:close/>
              </a:path>
              <a:path w="14168119" h="12700">
                <a:moveTo>
                  <a:pt x="13554887" y="0"/>
                </a:moveTo>
                <a:lnTo>
                  <a:pt x="13547864" y="0"/>
                </a:lnTo>
                <a:lnTo>
                  <a:pt x="13545019" y="2844"/>
                </a:lnTo>
                <a:lnTo>
                  <a:pt x="13545019" y="9855"/>
                </a:lnTo>
                <a:lnTo>
                  <a:pt x="13547864" y="12700"/>
                </a:lnTo>
                <a:lnTo>
                  <a:pt x="13554887" y="12700"/>
                </a:lnTo>
                <a:lnTo>
                  <a:pt x="13557732" y="9855"/>
                </a:lnTo>
                <a:lnTo>
                  <a:pt x="13557732" y="2844"/>
                </a:lnTo>
                <a:lnTo>
                  <a:pt x="13554887" y="0"/>
                </a:lnTo>
                <a:close/>
              </a:path>
              <a:path w="14168119" h="12700">
                <a:moveTo>
                  <a:pt x="13529475" y="0"/>
                </a:moveTo>
                <a:lnTo>
                  <a:pt x="13522452" y="0"/>
                </a:lnTo>
                <a:lnTo>
                  <a:pt x="13519607" y="2844"/>
                </a:lnTo>
                <a:lnTo>
                  <a:pt x="13519607" y="9855"/>
                </a:lnTo>
                <a:lnTo>
                  <a:pt x="13522452" y="12700"/>
                </a:lnTo>
                <a:lnTo>
                  <a:pt x="13529475" y="12700"/>
                </a:lnTo>
                <a:lnTo>
                  <a:pt x="13532319" y="9855"/>
                </a:lnTo>
                <a:lnTo>
                  <a:pt x="13532319" y="2844"/>
                </a:lnTo>
                <a:lnTo>
                  <a:pt x="13529475" y="0"/>
                </a:lnTo>
                <a:close/>
              </a:path>
              <a:path w="14168119" h="12700">
                <a:moveTo>
                  <a:pt x="13504062" y="0"/>
                </a:moveTo>
                <a:lnTo>
                  <a:pt x="13497039" y="0"/>
                </a:lnTo>
                <a:lnTo>
                  <a:pt x="13494194" y="2844"/>
                </a:lnTo>
                <a:lnTo>
                  <a:pt x="13494194" y="9855"/>
                </a:lnTo>
                <a:lnTo>
                  <a:pt x="13497039" y="12700"/>
                </a:lnTo>
                <a:lnTo>
                  <a:pt x="13504062" y="12700"/>
                </a:lnTo>
                <a:lnTo>
                  <a:pt x="13506907" y="9855"/>
                </a:lnTo>
                <a:lnTo>
                  <a:pt x="13506907" y="2844"/>
                </a:lnTo>
                <a:lnTo>
                  <a:pt x="13504062" y="0"/>
                </a:lnTo>
                <a:close/>
              </a:path>
              <a:path w="14168119" h="12700">
                <a:moveTo>
                  <a:pt x="13478649" y="0"/>
                </a:moveTo>
                <a:lnTo>
                  <a:pt x="13471626" y="0"/>
                </a:lnTo>
                <a:lnTo>
                  <a:pt x="13468781" y="2844"/>
                </a:lnTo>
                <a:lnTo>
                  <a:pt x="13468781" y="9855"/>
                </a:lnTo>
                <a:lnTo>
                  <a:pt x="13471626" y="12700"/>
                </a:lnTo>
                <a:lnTo>
                  <a:pt x="13478649" y="12700"/>
                </a:lnTo>
                <a:lnTo>
                  <a:pt x="13481494" y="9855"/>
                </a:lnTo>
                <a:lnTo>
                  <a:pt x="13481494" y="2844"/>
                </a:lnTo>
                <a:lnTo>
                  <a:pt x="13478649" y="0"/>
                </a:lnTo>
                <a:close/>
              </a:path>
              <a:path w="14168119" h="12700">
                <a:moveTo>
                  <a:pt x="13453237" y="0"/>
                </a:moveTo>
                <a:lnTo>
                  <a:pt x="13446213" y="0"/>
                </a:lnTo>
                <a:lnTo>
                  <a:pt x="13443369" y="2844"/>
                </a:lnTo>
                <a:lnTo>
                  <a:pt x="13443369" y="9855"/>
                </a:lnTo>
                <a:lnTo>
                  <a:pt x="13446213" y="12700"/>
                </a:lnTo>
                <a:lnTo>
                  <a:pt x="13453237" y="12700"/>
                </a:lnTo>
                <a:lnTo>
                  <a:pt x="13456081" y="9855"/>
                </a:lnTo>
                <a:lnTo>
                  <a:pt x="13456081" y="2844"/>
                </a:lnTo>
                <a:lnTo>
                  <a:pt x="13453237" y="0"/>
                </a:lnTo>
                <a:close/>
              </a:path>
              <a:path w="14168119" h="12700">
                <a:moveTo>
                  <a:pt x="13427824" y="0"/>
                </a:moveTo>
                <a:lnTo>
                  <a:pt x="13420801" y="0"/>
                </a:lnTo>
                <a:lnTo>
                  <a:pt x="13417956" y="2844"/>
                </a:lnTo>
                <a:lnTo>
                  <a:pt x="13417956" y="9855"/>
                </a:lnTo>
                <a:lnTo>
                  <a:pt x="13420801" y="12700"/>
                </a:lnTo>
                <a:lnTo>
                  <a:pt x="13427824" y="12700"/>
                </a:lnTo>
                <a:lnTo>
                  <a:pt x="13430669" y="9855"/>
                </a:lnTo>
                <a:lnTo>
                  <a:pt x="13430669" y="2844"/>
                </a:lnTo>
                <a:lnTo>
                  <a:pt x="13427824" y="0"/>
                </a:lnTo>
                <a:close/>
              </a:path>
              <a:path w="14168119" h="12700">
                <a:moveTo>
                  <a:pt x="13402411" y="0"/>
                </a:moveTo>
                <a:lnTo>
                  <a:pt x="13395388" y="0"/>
                </a:lnTo>
                <a:lnTo>
                  <a:pt x="13392543" y="2844"/>
                </a:lnTo>
                <a:lnTo>
                  <a:pt x="13392543" y="9855"/>
                </a:lnTo>
                <a:lnTo>
                  <a:pt x="13395388" y="12700"/>
                </a:lnTo>
                <a:lnTo>
                  <a:pt x="13402411" y="12700"/>
                </a:lnTo>
                <a:lnTo>
                  <a:pt x="13405256" y="9855"/>
                </a:lnTo>
                <a:lnTo>
                  <a:pt x="13405256" y="2844"/>
                </a:lnTo>
                <a:lnTo>
                  <a:pt x="13402411" y="0"/>
                </a:lnTo>
                <a:close/>
              </a:path>
              <a:path w="14168119" h="12700">
                <a:moveTo>
                  <a:pt x="13376998" y="0"/>
                </a:moveTo>
                <a:lnTo>
                  <a:pt x="13369975" y="0"/>
                </a:lnTo>
                <a:lnTo>
                  <a:pt x="13367131" y="2844"/>
                </a:lnTo>
                <a:lnTo>
                  <a:pt x="13367131" y="9855"/>
                </a:lnTo>
                <a:lnTo>
                  <a:pt x="13369975" y="12700"/>
                </a:lnTo>
                <a:lnTo>
                  <a:pt x="13376998" y="12700"/>
                </a:lnTo>
                <a:lnTo>
                  <a:pt x="13379843" y="9855"/>
                </a:lnTo>
                <a:lnTo>
                  <a:pt x="13379843" y="2844"/>
                </a:lnTo>
                <a:lnTo>
                  <a:pt x="13376998" y="0"/>
                </a:lnTo>
                <a:close/>
              </a:path>
              <a:path w="14168119" h="12700">
                <a:moveTo>
                  <a:pt x="13351586" y="0"/>
                </a:moveTo>
                <a:lnTo>
                  <a:pt x="13344563" y="0"/>
                </a:lnTo>
                <a:lnTo>
                  <a:pt x="13341718" y="2844"/>
                </a:lnTo>
                <a:lnTo>
                  <a:pt x="13341718" y="9855"/>
                </a:lnTo>
                <a:lnTo>
                  <a:pt x="13344563" y="12700"/>
                </a:lnTo>
                <a:lnTo>
                  <a:pt x="13351586" y="12700"/>
                </a:lnTo>
                <a:lnTo>
                  <a:pt x="13354431" y="9855"/>
                </a:lnTo>
                <a:lnTo>
                  <a:pt x="13354431" y="2844"/>
                </a:lnTo>
                <a:lnTo>
                  <a:pt x="13351586" y="0"/>
                </a:lnTo>
                <a:close/>
              </a:path>
              <a:path w="14168119" h="12700">
                <a:moveTo>
                  <a:pt x="13326173" y="0"/>
                </a:moveTo>
                <a:lnTo>
                  <a:pt x="13319150" y="0"/>
                </a:lnTo>
                <a:lnTo>
                  <a:pt x="13316305" y="2844"/>
                </a:lnTo>
                <a:lnTo>
                  <a:pt x="13316305" y="9855"/>
                </a:lnTo>
                <a:lnTo>
                  <a:pt x="13319150" y="12700"/>
                </a:lnTo>
                <a:lnTo>
                  <a:pt x="13326173" y="12700"/>
                </a:lnTo>
                <a:lnTo>
                  <a:pt x="13329018" y="9855"/>
                </a:lnTo>
                <a:lnTo>
                  <a:pt x="13329018" y="2844"/>
                </a:lnTo>
                <a:lnTo>
                  <a:pt x="13326173" y="0"/>
                </a:lnTo>
                <a:close/>
              </a:path>
              <a:path w="14168119" h="12700">
                <a:moveTo>
                  <a:pt x="13300760" y="0"/>
                </a:moveTo>
                <a:lnTo>
                  <a:pt x="13293737" y="0"/>
                </a:lnTo>
                <a:lnTo>
                  <a:pt x="13290892" y="2844"/>
                </a:lnTo>
                <a:lnTo>
                  <a:pt x="13290892" y="9855"/>
                </a:lnTo>
                <a:lnTo>
                  <a:pt x="13293737" y="12700"/>
                </a:lnTo>
                <a:lnTo>
                  <a:pt x="13300760" y="12700"/>
                </a:lnTo>
                <a:lnTo>
                  <a:pt x="13303605" y="9855"/>
                </a:lnTo>
                <a:lnTo>
                  <a:pt x="13303605" y="2844"/>
                </a:lnTo>
                <a:lnTo>
                  <a:pt x="13300760" y="0"/>
                </a:lnTo>
                <a:close/>
              </a:path>
              <a:path w="14168119" h="12700">
                <a:moveTo>
                  <a:pt x="13275348" y="0"/>
                </a:moveTo>
                <a:lnTo>
                  <a:pt x="13268325" y="0"/>
                </a:lnTo>
                <a:lnTo>
                  <a:pt x="13265480" y="2844"/>
                </a:lnTo>
                <a:lnTo>
                  <a:pt x="13265480" y="9855"/>
                </a:lnTo>
                <a:lnTo>
                  <a:pt x="13268325" y="12700"/>
                </a:lnTo>
                <a:lnTo>
                  <a:pt x="13275348" y="12700"/>
                </a:lnTo>
                <a:lnTo>
                  <a:pt x="13278192" y="9855"/>
                </a:lnTo>
                <a:lnTo>
                  <a:pt x="13278192" y="2844"/>
                </a:lnTo>
                <a:lnTo>
                  <a:pt x="13275348" y="0"/>
                </a:lnTo>
                <a:close/>
              </a:path>
              <a:path w="14168119" h="12700">
                <a:moveTo>
                  <a:pt x="13249935" y="0"/>
                </a:moveTo>
                <a:lnTo>
                  <a:pt x="13242912" y="0"/>
                </a:lnTo>
                <a:lnTo>
                  <a:pt x="13240067" y="2844"/>
                </a:lnTo>
                <a:lnTo>
                  <a:pt x="13240067" y="9855"/>
                </a:lnTo>
                <a:lnTo>
                  <a:pt x="13242912" y="12700"/>
                </a:lnTo>
                <a:lnTo>
                  <a:pt x="13249935" y="12700"/>
                </a:lnTo>
                <a:lnTo>
                  <a:pt x="13252780" y="9855"/>
                </a:lnTo>
                <a:lnTo>
                  <a:pt x="13252780" y="2844"/>
                </a:lnTo>
                <a:lnTo>
                  <a:pt x="13249935" y="0"/>
                </a:lnTo>
                <a:close/>
              </a:path>
              <a:path w="14168119" h="12700">
                <a:moveTo>
                  <a:pt x="13224522" y="0"/>
                </a:moveTo>
                <a:lnTo>
                  <a:pt x="13217499" y="0"/>
                </a:lnTo>
                <a:lnTo>
                  <a:pt x="13214654" y="2844"/>
                </a:lnTo>
                <a:lnTo>
                  <a:pt x="13214654" y="9855"/>
                </a:lnTo>
                <a:lnTo>
                  <a:pt x="13217499" y="12700"/>
                </a:lnTo>
                <a:lnTo>
                  <a:pt x="13224522" y="12700"/>
                </a:lnTo>
                <a:lnTo>
                  <a:pt x="13227367" y="9855"/>
                </a:lnTo>
                <a:lnTo>
                  <a:pt x="13227367" y="2844"/>
                </a:lnTo>
                <a:lnTo>
                  <a:pt x="13224522" y="0"/>
                </a:lnTo>
                <a:close/>
              </a:path>
              <a:path w="14168119" h="12700">
                <a:moveTo>
                  <a:pt x="13199110" y="0"/>
                </a:moveTo>
                <a:lnTo>
                  <a:pt x="13192086" y="0"/>
                </a:lnTo>
                <a:lnTo>
                  <a:pt x="13189242" y="2844"/>
                </a:lnTo>
                <a:lnTo>
                  <a:pt x="13189242" y="9855"/>
                </a:lnTo>
                <a:lnTo>
                  <a:pt x="13192086" y="12700"/>
                </a:lnTo>
                <a:lnTo>
                  <a:pt x="13199110" y="12700"/>
                </a:lnTo>
                <a:lnTo>
                  <a:pt x="13201954" y="9855"/>
                </a:lnTo>
                <a:lnTo>
                  <a:pt x="13201954" y="2844"/>
                </a:lnTo>
                <a:lnTo>
                  <a:pt x="13199110" y="0"/>
                </a:lnTo>
                <a:close/>
              </a:path>
              <a:path w="14168119" h="12700">
                <a:moveTo>
                  <a:pt x="13173697" y="0"/>
                </a:moveTo>
                <a:lnTo>
                  <a:pt x="13166674" y="0"/>
                </a:lnTo>
                <a:lnTo>
                  <a:pt x="13163829" y="2844"/>
                </a:lnTo>
                <a:lnTo>
                  <a:pt x="13163829" y="9855"/>
                </a:lnTo>
                <a:lnTo>
                  <a:pt x="13166674" y="12700"/>
                </a:lnTo>
                <a:lnTo>
                  <a:pt x="13173697" y="12700"/>
                </a:lnTo>
                <a:lnTo>
                  <a:pt x="13176542" y="9855"/>
                </a:lnTo>
                <a:lnTo>
                  <a:pt x="13176542" y="2844"/>
                </a:lnTo>
                <a:lnTo>
                  <a:pt x="13173697" y="0"/>
                </a:lnTo>
                <a:close/>
              </a:path>
              <a:path w="14168119" h="12700">
                <a:moveTo>
                  <a:pt x="13148284" y="0"/>
                </a:moveTo>
                <a:lnTo>
                  <a:pt x="13141261" y="0"/>
                </a:lnTo>
                <a:lnTo>
                  <a:pt x="13138416" y="2844"/>
                </a:lnTo>
                <a:lnTo>
                  <a:pt x="13138416" y="9855"/>
                </a:lnTo>
                <a:lnTo>
                  <a:pt x="13141261" y="12700"/>
                </a:lnTo>
                <a:lnTo>
                  <a:pt x="13148284" y="12700"/>
                </a:lnTo>
                <a:lnTo>
                  <a:pt x="13151129" y="9855"/>
                </a:lnTo>
                <a:lnTo>
                  <a:pt x="13151129" y="2844"/>
                </a:lnTo>
                <a:lnTo>
                  <a:pt x="13148284" y="0"/>
                </a:lnTo>
                <a:close/>
              </a:path>
              <a:path w="14168119" h="12700">
                <a:moveTo>
                  <a:pt x="13122871" y="0"/>
                </a:moveTo>
                <a:lnTo>
                  <a:pt x="13115848" y="0"/>
                </a:lnTo>
                <a:lnTo>
                  <a:pt x="13113004" y="2844"/>
                </a:lnTo>
                <a:lnTo>
                  <a:pt x="13113004" y="9855"/>
                </a:lnTo>
                <a:lnTo>
                  <a:pt x="13115848" y="12700"/>
                </a:lnTo>
                <a:lnTo>
                  <a:pt x="13122871" y="12700"/>
                </a:lnTo>
                <a:lnTo>
                  <a:pt x="13125716" y="9855"/>
                </a:lnTo>
                <a:lnTo>
                  <a:pt x="13125716" y="2844"/>
                </a:lnTo>
                <a:lnTo>
                  <a:pt x="13122871" y="0"/>
                </a:lnTo>
                <a:close/>
              </a:path>
              <a:path w="14168119" h="12700">
                <a:moveTo>
                  <a:pt x="13097459" y="0"/>
                </a:moveTo>
                <a:lnTo>
                  <a:pt x="13090436" y="0"/>
                </a:lnTo>
                <a:lnTo>
                  <a:pt x="13087591" y="2844"/>
                </a:lnTo>
                <a:lnTo>
                  <a:pt x="13087591" y="9855"/>
                </a:lnTo>
                <a:lnTo>
                  <a:pt x="13090436" y="12700"/>
                </a:lnTo>
                <a:lnTo>
                  <a:pt x="13097459" y="12700"/>
                </a:lnTo>
                <a:lnTo>
                  <a:pt x="13100304" y="9855"/>
                </a:lnTo>
                <a:lnTo>
                  <a:pt x="13100304" y="2844"/>
                </a:lnTo>
                <a:lnTo>
                  <a:pt x="13097459" y="0"/>
                </a:lnTo>
                <a:close/>
              </a:path>
              <a:path w="14168119" h="12700">
                <a:moveTo>
                  <a:pt x="13072046" y="0"/>
                </a:moveTo>
                <a:lnTo>
                  <a:pt x="13065023" y="0"/>
                </a:lnTo>
                <a:lnTo>
                  <a:pt x="13062178" y="2844"/>
                </a:lnTo>
                <a:lnTo>
                  <a:pt x="13062178" y="9855"/>
                </a:lnTo>
                <a:lnTo>
                  <a:pt x="13065023" y="12700"/>
                </a:lnTo>
                <a:lnTo>
                  <a:pt x="13072046" y="12700"/>
                </a:lnTo>
                <a:lnTo>
                  <a:pt x="13074891" y="9855"/>
                </a:lnTo>
                <a:lnTo>
                  <a:pt x="13074891" y="2844"/>
                </a:lnTo>
                <a:lnTo>
                  <a:pt x="13072046" y="0"/>
                </a:lnTo>
                <a:close/>
              </a:path>
              <a:path w="14168119" h="12700">
                <a:moveTo>
                  <a:pt x="13046633" y="0"/>
                </a:moveTo>
                <a:lnTo>
                  <a:pt x="13039598" y="0"/>
                </a:lnTo>
                <a:lnTo>
                  <a:pt x="13036765" y="2844"/>
                </a:lnTo>
                <a:lnTo>
                  <a:pt x="13036765" y="9855"/>
                </a:lnTo>
                <a:lnTo>
                  <a:pt x="13039598" y="12700"/>
                </a:lnTo>
                <a:lnTo>
                  <a:pt x="13046633" y="12700"/>
                </a:lnTo>
                <a:lnTo>
                  <a:pt x="13049478" y="9855"/>
                </a:lnTo>
                <a:lnTo>
                  <a:pt x="13049478" y="2844"/>
                </a:lnTo>
                <a:lnTo>
                  <a:pt x="13046633" y="0"/>
                </a:lnTo>
                <a:close/>
              </a:path>
              <a:path w="14168119" h="12700">
                <a:moveTo>
                  <a:pt x="13021221" y="0"/>
                </a:moveTo>
                <a:lnTo>
                  <a:pt x="13014185" y="0"/>
                </a:lnTo>
                <a:lnTo>
                  <a:pt x="13011353" y="2844"/>
                </a:lnTo>
                <a:lnTo>
                  <a:pt x="13011353" y="9855"/>
                </a:lnTo>
                <a:lnTo>
                  <a:pt x="13014185" y="12700"/>
                </a:lnTo>
                <a:lnTo>
                  <a:pt x="13021221" y="12700"/>
                </a:lnTo>
                <a:lnTo>
                  <a:pt x="13024065" y="9855"/>
                </a:lnTo>
                <a:lnTo>
                  <a:pt x="13024065" y="2844"/>
                </a:lnTo>
                <a:lnTo>
                  <a:pt x="13021221" y="0"/>
                </a:lnTo>
                <a:close/>
              </a:path>
              <a:path w="14168119" h="12700">
                <a:moveTo>
                  <a:pt x="12995808" y="0"/>
                </a:moveTo>
                <a:lnTo>
                  <a:pt x="12988772" y="0"/>
                </a:lnTo>
                <a:lnTo>
                  <a:pt x="12985940" y="2844"/>
                </a:lnTo>
                <a:lnTo>
                  <a:pt x="12985940" y="9855"/>
                </a:lnTo>
                <a:lnTo>
                  <a:pt x="12988772" y="12700"/>
                </a:lnTo>
                <a:lnTo>
                  <a:pt x="12995808" y="12700"/>
                </a:lnTo>
                <a:lnTo>
                  <a:pt x="12998653" y="9855"/>
                </a:lnTo>
                <a:lnTo>
                  <a:pt x="12998653" y="2844"/>
                </a:lnTo>
                <a:lnTo>
                  <a:pt x="12995808" y="0"/>
                </a:lnTo>
                <a:close/>
              </a:path>
              <a:path w="14168119" h="12700">
                <a:moveTo>
                  <a:pt x="12970395" y="0"/>
                </a:moveTo>
                <a:lnTo>
                  <a:pt x="12963359" y="0"/>
                </a:lnTo>
                <a:lnTo>
                  <a:pt x="12960527" y="2844"/>
                </a:lnTo>
                <a:lnTo>
                  <a:pt x="12960527" y="9855"/>
                </a:lnTo>
                <a:lnTo>
                  <a:pt x="12963359" y="12700"/>
                </a:lnTo>
                <a:lnTo>
                  <a:pt x="12970395" y="12700"/>
                </a:lnTo>
                <a:lnTo>
                  <a:pt x="12973240" y="9855"/>
                </a:lnTo>
                <a:lnTo>
                  <a:pt x="12973240" y="2844"/>
                </a:lnTo>
                <a:lnTo>
                  <a:pt x="12970395" y="0"/>
                </a:lnTo>
                <a:close/>
              </a:path>
              <a:path w="14168119" h="12700">
                <a:moveTo>
                  <a:pt x="12944983" y="0"/>
                </a:moveTo>
                <a:lnTo>
                  <a:pt x="12937947" y="0"/>
                </a:lnTo>
                <a:lnTo>
                  <a:pt x="12935115" y="2844"/>
                </a:lnTo>
                <a:lnTo>
                  <a:pt x="12935115" y="9855"/>
                </a:lnTo>
                <a:lnTo>
                  <a:pt x="12937947" y="12700"/>
                </a:lnTo>
                <a:lnTo>
                  <a:pt x="12944983" y="12700"/>
                </a:lnTo>
                <a:lnTo>
                  <a:pt x="12947827" y="9855"/>
                </a:lnTo>
                <a:lnTo>
                  <a:pt x="12947827" y="2844"/>
                </a:lnTo>
                <a:lnTo>
                  <a:pt x="12944983" y="0"/>
                </a:lnTo>
                <a:close/>
              </a:path>
              <a:path w="14168119" h="12700">
                <a:moveTo>
                  <a:pt x="12919570" y="0"/>
                </a:moveTo>
                <a:lnTo>
                  <a:pt x="12912534" y="0"/>
                </a:lnTo>
                <a:lnTo>
                  <a:pt x="12909702" y="2844"/>
                </a:lnTo>
                <a:lnTo>
                  <a:pt x="12909702" y="9855"/>
                </a:lnTo>
                <a:lnTo>
                  <a:pt x="12912534" y="12700"/>
                </a:lnTo>
                <a:lnTo>
                  <a:pt x="12919570" y="12700"/>
                </a:lnTo>
                <a:lnTo>
                  <a:pt x="12922415" y="9855"/>
                </a:lnTo>
                <a:lnTo>
                  <a:pt x="12922415" y="2844"/>
                </a:lnTo>
                <a:lnTo>
                  <a:pt x="12919570" y="0"/>
                </a:lnTo>
                <a:close/>
              </a:path>
              <a:path w="14168119" h="12700">
                <a:moveTo>
                  <a:pt x="12894157" y="0"/>
                </a:moveTo>
                <a:lnTo>
                  <a:pt x="12887121" y="0"/>
                </a:lnTo>
                <a:lnTo>
                  <a:pt x="12884277" y="2844"/>
                </a:lnTo>
                <a:lnTo>
                  <a:pt x="12884277" y="9855"/>
                </a:lnTo>
                <a:lnTo>
                  <a:pt x="12887121" y="12700"/>
                </a:lnTo>
                <a:lnTo>
                  <a:pt x="12894157" y="12700"/>
                </a:lnTo>
                <a:lnTo>
                  <a:pt x="12897002" y="9855"/>
                </a:lnTo>
                <a:lnTo>
                  <a:pt x="12897002" y="2844"/>
                </a:lnTo>
                <a:lnTo>
                  <a:pt x="12894157" y="0"/>
                </a:lnTo>
                <a:close/>
              </a:path>
              <a:path w="14168119" h="12700">
                <a:moveTo>
                  <a:pt x="12868744" y="0"/>
                </a:moveTo>
                <a:lnTo>
                  <a:pt x="12861709" y="0"/>
                </a:lnTo>
                <a:lnTo>
                  <a:pt x="12858864" y="2844"/>
                </a:lnTo>
                <a:lnTo>
                  <a:pt x="12858864" y="9855"/>
                </a:lnTo>
                <a:lnTo>
                  <a:pt x="12861709" y="12700"/>
                </a:lnTo>
                <a:lnTo>
                  <a:pt x="12868744" y="12700"/>
                </a:lnTo>
                <a:lnTo>
                  <a:pt x="12871577" y="9855"/>
                </a:lnTo>
                <a:lnTo>
                  <a:pt x="12871577" y="2844"/>
                </a:lnTo>
                <a:lnTo>
                  <a:pt x="12868744" y="0"/>
                </a:lnTo>
                <a:close/>
              </a:path>
              <a:path w="14168119" h="12700">
                <a:moveTo>
                  <a:pt x="12843332" y="0"/>
                </a:moveTo>
                <a:lnTo>
                  <a:pt x="12836296" y="0"/>
                </a:lnTo>
                <a:lnTo>
                  <a:pt x="12833451" y="2844"/>
                </a:lnTo>
                <a:lnTo>
                  <a:pt x="12833451" y="9855"/>
                </a:lnTo>
                <a:lnTo>
                  <a:pt x="12836296" y="12700"/>
                </a:lnTo>
                <a:lnTo>
                  <a:pt x="12843332" y="12700"/>
                </a:lnTo>
                <a:lnTo>
                  <a:pt x="12846164" y="9855"/>
                </a:lnTo>
                <a:lnTo>
                  <a:pt x="12846164" y="2844"/>
                </a:lnTo>
                <a:lnTo>
                  <a:pt x="12843332" y="0"/>
                </a:lnTo>
                <a:close/>
              </a:path>
              <a:path w="14168119" h="12700">
                <a:moveTo>
                  <a:pt x="12817919" y="0"/>
                </a:moveTo>
                <a:lnTo>
                  <a:pt x="12810883" y="0"/>
                </a:lnTo>
                <a:lnTo>
                  <a:pt x="12808038" y="2844"/>
                </a:lnTo>
                <a:lnTo>
                  <a:pt x="12808038" y="9855"/>
                </a:lnTo>
                <a:lnTo>
                  <a:pt x="12810883" y="12700"/>
                </a:lnTo>
                <a:lnTo>
                  <a:pt x="12817919" y="12700"/>
                </a:lnTo>
                <a:lnTo>
                  <a:pt x="12820751" y="9855"/>
                </a:lnTo>
                <a:lnTo>
                  <a:pt x="12820751" y="2844"/>
                </a:lnTo>
                <a:lnTo>
                  <a:pt x="12817919" y="0"/>
                </a:lnTo>
                <a:close/>
              </a:path>
              <a:path w="14168119" h="12700">
                <a:moveTo>
                  <a:pt x="12792506" y="0"/>
                </a:moveTo>
                <a:lnTo>
                  <a:pt x="12785470" y="0"/>
                </a:lnTo>
                <a:lnTo>
                  <a:pt x="12782626" y="2844"/>
                </a:lnTo>
                <a:lnTo>
                  <a:pt x="12782626" y="9855"/>
                </a:lnTo>
                <a:lnTo>
                  <a:pt x="12785470" y="12700"/>
                </a:lnTo>
                <a:lnTo>
                  <a:pt x="12792506" y="12700"/>
                </a:lnTo>
                <a:lnTo>
                  <a:pt x="12795338" y="9855"/>
                </a:lnTo>
                <a:lnTo>
                  <a:pt x="12795338" y="2844"/>
                </a:lnTo>
                <a:lnTo>
                  <a:pt x="12792506" y="0"/>
                </a:lnTo>
                <a:close/>
              </a:path>
              <a:path w="14168119" h="12700">
                <a:moveTo>
                  <a:pt x="12767094" y="0"/>
                </a:moveTo>
                <a:lnTo>
                  <a:pt x="12760058" y="0"/>
                </a:lnTo>
                <a:lnTo>
                  <a:pt x="12757213" y="2844"/>
                </a:lnTo>
                <a:lnTo>
                  <a:pt x="12757213" y="9855"/>
                </a:lnTo>
                <a:lnTo>
                  <a:pt x="12760058" y="12700"/>
                </a:lnTo>
                <a:lnTo>
                  <a:pt x="12767094" y="12700"/>
                </a:lnTo>
                <a:lnTo>
                  <a:pt x="12769926" y="9855"/>
                </a:lnTo>
                <a:lnTo>
                  <a:pt x="12769926" y="2844"/>
                </a:lnTo>
                <a:lnTo>
                  <a:pt x="12767094" y="0"/>
                </a:lnTo>
                <a:close/>
              </a:path>
              <a:path w="14168119" h="12700">
                <a:moveTo>
                  <a:pt x="12741681" y="0"/>
                </a:moveTo>
                <a:lnTo>
                  <a:pt x="12734645" y="0"/>
                </a:lnTo>
                <a:lnTo>
                  <a:pt x="12731800" y="2844"/>
                </a:lnTo>
                <a:lnTo>
                  <a:pt x="12731800" y="9855"/>
                </a:lnTo>
                <a:lnTo>
                  <a:pt x="12734645" y="12700"/>
                </a:lnTo>
                <a:lnTo>
                  <a:pt x="12741681" y="12700"/>
                </a:lnTo>
                <a:lnTo>
                  <a:pt x="12744513" y="9855"/>
                </a:lnTo>
                <a:lnTo>
                  <a:pt x="12744513" y="2844"/>
                </a:lnTo>
                <a:lnTo>
                  <a:pt x="12741681" y="0"/>
                </a:lnTo>
                <a:close/>
              </a:path>
              <a:path w="14168119" h="12700">
                <a:moveTo>
                  <a:pt x="12716256" y="0"/>
                </a:moveTo>
                <a:lnTo>
                  <a:pt x="12709232" y="0"/>
                </a:lnTo>
                <a:lnTo>
                  <a:pt x="12706388" y="2844"/>
                </a:lnTo>
                <a:lnTo>
                  <a:pt x="12706388" y="9855"/>
                </a:lnTo>
                <a:lnTo>
                  <a:pt x="12709232" y="12700"/>
                </a:lnTo>
                <a:lnTo>
                  <a:pt x="12716256" y="12700"/>
                </a:lnTo>
                <a:lnTo>
                  <a:pt x="12719100" y="9855"/>
                </a:lnTo>
                <a:lnTo>
                  <a:pt x="12719100" y="2844"/>
                </a:lnTo>
                <a:lnTo>
                  <a:pt x="12716256" y="0"/>
                </a:lnTo>
                <a:close/>
              </a:path>
              <a:path w="14168119" h="12700">
                <a:moveTo>
                  <a:pt x="12690843" y="0"/>
                </a:moveTo>
                <a:lnTo>
                  <a:pt x="12683820" y="0"/>
                </a:lnTo>
                <a:lnTo>
                  <a:pt x="12680975" y="2844"/>
                </a:lnTo>
                <a:lnTo>
                  <a:pt x="12680975" y="9855"/>
                </a:lnTo>
                <a:lnTo>
                  <a:pt x="12683820" y="12700"/>
                </a:lnTo>
                <a:lnTo>
                  <a:pt x="12690843" y="12700"/>
                </a:lnTo>
                <a:lnTo>
                  <a:pt x="12693688" y="9855"/>
                </a:lnTo>
                <a:lnTo>
                  <a:pt x="12693688" y="2844"/>
                </a:lnTo>
                <a:lnTo>
                  <a:pt x="12690843" y="0"/>
                </a:lnTo>
                <a:close/>
              </a:path>
              <a:path w="14168119" h="12700">
                <a:moveTo>
                  <a:pt x="12665430" y="0"/>
                </a:moveTo>
                <a:lnTo>
                  <a:pt x="12658407" y="0"/>
                </a:lnTo>
                <a:lnTo>
                  <a:pt x="12655562" y="2844"/>
                </a:lnTo>
                <a:lnTo>
                  <a:pt x="12655562" y="9855"/>
                </a:lnTo>
                <a:lnTo>
                  <a:pt x="12658407" y="12700"/>
                </a:lnTo>
                <a:lnTo>
                  <a:pt x="12665430" y="12700"/>
                </a:lnTo>
                <a:lnTo>
                  <a:pt x="12668275" y="9855"/>
                </a:lnTo>
                <a:lnTo>
                  <a:pt x="12668275" y="2844"/>
                </a:lnTo>
                <a:lnTo>
                  <a:pt x="12665430" y="0"/>
                </a:lnTo>
                <a:close/>
              </a:path>
              <a:path w="14168119" h="12700">
                <a:moveTo>
                  <a:pt x="12640017" y="0"/>
                </a:moveTo>
                <a:lnTo>
                  <a:pt x="12632994" y="0"/>
                </a:lnTo>
                <a:lnTo>
                  <a:pt x="12630150" y="2844"/>
                </a:lnTo>
                <a:lnTo>
                  <a:pt x="12630150" y="9855"/>
                </a:lnTo>
                <a:lnTo>
                  <a:pt x="12632994" y="12700"/>
                </a:lnTo>
                <a:lnTo>
                  <a:pt x="12640017" y="12700"/>
                </a:lnTo>
                <a:lnTo>
                  <a:pt x="12642862" y="9855"/>
                </a:lnTo>
                <a:lnTo>
                  <a:pt x="12642862" y="2844"/>
                </a:lnTo>
                <a:lnTo>
                  <a:pt x="12640017" y="0"/>
                </a:lnTo>
                <a:close/>
              </a:path>
              <a:path w="14168119" h="12700">
                <a:moveTo>
                  <a:pt x="12614605" y="0"/>
                </a:moveTo>
                <a:lnTo>
                  <a:pt x="12607582" y="0"/>
                </a:lnTo>
                <a:lnTo>
                  <a:pt x="12604737" y="2844"/>
                </a:lnTo>
                <a:lnTo>
                  <a:pt x="12604737" y="9855"/>
                </a:lnTo>
                <a:lnTo>
                  <a:pt x="12607582" y="12700"/>
                </a:lnTo>
                <a:lnTo>
                  <a:pt x="12614605" y="12700"/>
                </a:lnTo>
                <a:lnTo>
                  <a:pt x="12617450" y="9855"/>
                </a:lnTo>
                <a:lnTo>
                  <a:pt x="12617450" y="2844"/>
                </a:lnTo>
                <a:lnTo>
                  <a:pt x="12614605" y="0"/>
                </a:lnTo>
                <a:close/>
              </a:path>
              <a:path w="14168119" h="12700">
                <a:moveTo>
                  <a:pt x="12589192" y="0"/>
                </a:moveTo>
                <a:lnTo>
                  <a:pt x="12582169" y="0"/>
                </a:lnTo>
                <a:lnTo>
                  <a:pt x="12579324" y="2844"/>
                </a:lnTo>
                <a:lnTo>
                  <a:pt x="12579324" y="9855"/>
                </a:lnTo>
                <a:lnTo>
                  <a:pt x="12582169" y="12700"/>
                </a:lnTo>
                <a:lnTo>
                  <a:pt x="12589192" y="12700"/>
                </a:lnTo>
                <a:lnTo>
                  <a:pt x="12592037" y="9855"/>
                </a:lnTo>
                <a:lnTo>
                  <a:pt x="12592037" y="2844"/>
                </a:lnTo>
                <a:lnTo>
                  <a:pt x="12589192" y="0"/>
                </a:lnTo>
                <a:close/>
              </a:path>
              <a:path w="14168119" h="12700">
                <a:moveTo>
                  <a:pt x="12563779" y="0"/>
                </a:moveTo>
                <a:lnTo>
                  <a:pt x="12556756" y="0"/>
                </a:lnTo>
                <a:lnTo>
                  <a:pt x="12553911" y="2844"/>
                </a:lnTo>
                <a:lnTo>
                  <a:pt x="12553911" y="9855"/>
                </a:lnTo>
                <a:lnTo>
                  <a:pt x="12556756" y="12700"/>
                </a:lnTo>
                <a:lnTo>
                  <a:pt x="12563779" y="12700"/>
                </a:lnTo>
                <a:lnTo>
                  <a:pt x="12566624" y="9855"/>
                </a:lnTo>
                <a:lnTo>
                  <a:pt x="12566624" y="2844"/>
                </a:lnTo>
                <a:lnTo>
                  <a:pt x="12563779" y="0"/>
                </a:lnTo>
                <a:close/>
              </a:path>
              <a:path w="14168119" h="12700">
                <a:moveTo>
                  <a:pt x="12538367" y="0"/>
                </a:moveTo>
                <a:lnTo>
                  <a:pt x="12531343" y="0"/>
                </a:lnTo>
                <a:lnTo>
                  <a:pt x="12528499" y="2844"/>
                </a:lnTo>
                <a:lnTo>
                  <a:pt x="12528499" y="9855"/>
                </a:lnTo>
                <a:lnTo>
                  <a:pt x="12531343" y="12700"/>
                </a:lnTo>
                <a:lnTo>
                  <a:pt x="12538367" y="12700"/>
                </a:lnTo>
                <a:lnTo>
                  <a:pt x="12541211" y="9855"/>
                </a:lnTo>
                <a:lnTo>
                  <a:pt x="12541211" y="2844"/>
                </a:lnTo>
                <a:lnTo>
                  <a:pt x="12538367" y="0"/>
                </a:lnTo>
                <a:close/>
              </a:path>
              <a:path w="14168119" h="12700">
                <a:moveTo>
                  <a:pt x="12512954" y="0"/>
                </a:moveTo>
                <a:lnTo>
                  <a:pt x="12505931" y="0"/>
                </a:lnTo>
                <a:lnTo>
                  <a:pt x="12503086" y="2844"/>
                </a:lnTo>
                <a:lnTo>
                  <a:pt x="12503086" y="9855"/>
                </a:lnTo>
                <a:lnTo>
                  <a:pt x="12505931" y="12700"/>
                </a:lnTo>
                <a:lnTo>
                  <a:pt x="12512954" y="12700"/>
                </a:lnTo>
                <a:lnTo>
                  <a:pt x="12515799" y="9855"/>
                </a:lnTo>
                <a:lnTo>
                  <a:pt x="12515799" y="2844"/>
                </a:lnTo>
                <a:lnTo>
                  <a:pt x="12512954" y="0"/>
                </a:lnTo>
                <a:close/>
              </a:path>
              <a:path w="14168119" h="12700">
                <a:moveTo>
                  <a:pt x="12487541" y="0"/>
                </a:moveTo>
                <a:lnTo>
                  <a:pt x="12480518" y="0"/>
                </a:lnTo>
                <a:lnTo>
                  <a:pt x="12477673" y="2844"/>
                </a:lnTo>
                <a:lnTo>
                  <a:pt x="12477673" y="9855"/>
                </a:lnTo>
                <a:lnTo>
                  <a:pt x="12480518" y="12700"/>
                </a:lnTo>
                <a:lnTo>
                  <a:pt x="12487541" y="12700"/>
                </a:lnTo>
                <a:lnTo>
                  <a:pt x="12490386" y="9855"/>
                </a:lnTo>
                <a:lnTo>
                  <a:pt x="12490386" y="2844"/>
                </a:lnTo>
                <a:lnTo>
                  <a:pt x="12487541" y="0"/>
                </a:lnTo>
                <a:close/>
              </a:path>
              <a:path w="14168119" h="12700">
                <a:moveTo>
                  <a:pt x="12462129" y="0"/>
                </a:moveTo>
                <a:lnTo>
                  <a:pt x="12455105" y="0"/>
                </a:lnTo>
                <a:lnTo>
                  <a:pt x="12452261" y="2844"/>
                </a:lnTo>
                <a:lnTo>
                  <a:pt x="12452261" y="9855"/>
                </a:lnTo>
                <a:lnTo>
                  <a:pt x="12455105" y="12700"/>
                </a:lnTo>
                <a:lnTo>
                  <a:pt x="12462129" y="12700"/>
                </a:lnTo>
                <a:lnTo>
                  <a:pt x="12464973" y="9855"/>
                </a:lnTo>
                <a:lnTo>
                  <a:pt x="12464973" y="2844"/>
                </a:lnTo>
                <a:lnTo>
                  <a:pt x="12462129" y="0"/>
                </a:lnTo>
                <a:close/>
              </a:path>
              <a:path w="14168119" h="12700">
                <a:moveTo>
                  <a:pt x="12436716" y="0"/>
                </a:moveTo>
                <a:lnTo>
                  <a:pt x="12429693" y="0"/>
                </a:lnTo>
                <a:lnTo>
                  <a:pt x="12426848" y="2844"/>
                </a:lnTo>
                <a:lnTo>
                  <a:pt x="12426848" y="9855"/>
                </a:lnTo>
                <a:lnTo>
                  <a:pt x="12429693" y="12700"/>
                </a:lnTo>
                <a:lnTo>
                  <a:pt x="12436716" y="12700"/>
                </a:lnTo>
                <a:lnTo>
                  <a:pt x="12439561" y="9855"/>
                </a:lnTo>
                <a:lnTo>
                  <a:pt x="12439561" y="2844"/>
                </a:lnTo>
                <a:lnTo>
                  <a:pt x="12436716" y="0"/>
                </a:lnTo>
                <a:close/>
              </a:path>
              <a:path w="14168119" h="12700">
                <a:moveTo>
                  <a:pt x="12411303" y="0"/>
                </a:moveTo>
                <a:lnTo>
                  <a:pt x="12404280" y="0"/>
                </a:lnTo>
                <a:lnTo>
                  <a:pt x="12401435" y="2844"/>
                </a:lnTo>
                <a:lnTo>
                  <a:pt x="12401435" y="9855"/>
                </a:lnTo>
                <a:lnTo>
                  <a:pt x="12404280" y="12700"/>
                </a:lnTo>
                <a:lnTo>
                  <a:pt x="12411303" y="12700"/>
                </a:lnTo>
                <a:lnTo>
                  <a:pt x="12414148" y="9855"/>
                </a:lnTo>
                <a:lnTo>
                  <a:pt x="12414148" y="2844"/>
                </a:lnTo>
                <a:lnTo>
                  <a:pt x="12411303" y="0"/>
                </a:lnTo>
                <a:close/>
              </a:path>
              <a:path w="14168119" h="12700">
                <a:moveTo>
                  <a:pt x="12385890" y="0"/>
                </a:moveTo>
                <a:lnTo>
                  <a:pt x="12378867" y="0"/>
                </a:lnTo>
                <a:lnTo>
                  <a:pt x="12376023" y="2844"/>
                </a:lnTo>
                <a:lnTo>
                  <a:pt x="12376023" y="9855"/>
                </a:lnTo>
                <a:lnTo>
                  <a:pt x="12378867" y="12700"/>
                </a:lnTo>
                <a:lnTo>
                  <a:pt x="12385890" y="12700"/>
                </a:lnTo>
                <a:lnTo>
                  <a:pt x="12388735" y="9855"/>
                </a:lnTo>
                <a:lnTo>
                  <a:pt x="12388735" y="2844"/>
                </a:lnTo>
                <a:lnTo>
                  <a:pt x="12385890" y="0"/>
                </a:lnTo>
                <a:close/>
              </a:path>
              <a:path w="14168119" h="12700">
                <a:moveTo>
                  <a:pt x="12360478" y="0"/>
                </a:moveTo>
                <a:lnTo>
                  <a:pt x="12353455" y="0"/>
                </a:lnTo>
                <a:lnTo>
                  <a:pt x="12350610" y="2844"/>
                </a:lnTo>
                <a:lnTo>
                  <a:pt x="12350610" y="9855"/>
                </a:lnTo>
                <a:lnTo>
                  <a:pt x="12353455" y="12700"/>
                </a:lnTo>
                <a:lnTo>
                  <a:pt x="12360478" y="12700"/>
                </a:lnTo>
                <a:lnTo>
                  <a:pt x="12363323" y="9855"/>
                </a:lnTo>
                <a:lnTo>
                  <a:pt x="12363323" y="2844"/>
                </a:lnTo>
                <a:lnTo>
                  <a:pt x="12360478" y="0"/>
                </a:lnTo>
                <a:close/>
              </a:path>
              <a:path w="14168119" h="12700">
                <a:moveTo>
                  <a:pt x="12335065" y="0"/>
                </a:moveTo>
                <a:lnTo>
                  <a:pt x="12328042" y="0"/>
                </a:lnTo>
                <a:lnTo>
                  <a:pt x="12325197" y="2844"/>
                </a:lnTo>
                <a:lnTo>
                  <a:pt x="12325197" y="9855"/>
                </a:lnTo>
                <a:lnTo>
                  <a:pt x="12328042" y="12700"/>
                </a:lnTo>
                <a:lnTo>
                  <a:pt x="12335065" y="12700"/>
                </a:lnTo>
                <a:lnTo>
                  <a:pt x="12337910" y="9855"/>
                </a:lnTo>
                <a:lnTo>
                  <a:pt x="12337910" y="2844"/>
                </a:lnTo>
                <a:lnTo>
                  <a:pt x="12335065" y="0"/>
                </a:lnTo>
                <a:close/>
              </a:path>
              <a:path w="14168119" h="12700">
                <a:moveTo>
                  <a:pt x="12309652" y="0"/>
                </a:moveTo>
                <a:lnTo>
                  <a:pt x="12302629" y="0"/>
                </a:lnTo>
                <a:lnTo>
                  <a:pt x="12299784" y="2844"/>
                </a:lnTo>
                <a:lnTo>
                  <a:pt x="12299784" y="9855"/>
                </a:lnTo>
                <a:lnTo>
                  <a:pt x="12302629" y="12700"/>
                </a:lnTo>
                <a:lnTo>
                  <a:pt x="12309652" y="12700"/>
                </a:lnTo>
                <a:lnTo>
                  <a:pt x="12312497" y="9855"/>
                </a:lnTo>
                <a:lnTo>
                  <a:pt x="12312497" y="2844"/>
                </a:lnTo>
                <a:lnTo>
                  <a:pt x="12309652" y="0"/>
                </a:lnTo>
                <a:close/>
              </a:path>
              <a:path w="14168119" h="12700">
                <a:moveTo>
                  <a:pt x="12284240" y="0"/>
                </a:moveTo>
                <a:lnTo>
                  <a:pt x="12277216" y="0"/>
                </a:lnTo>
                <a:lnTo>
                  <a:pt x="12274372" y="2844"/>
                </a:lnTo>
                <a:lnTo>
                  <a:pt x="12274372" y="9855"/>
                </a:lnTo>
                <a:lnTo>
                  <a:pt x="12277216" y="12700"/>
                </a:lnTo>
                <a:lnTo>
                  <a:pt x="12284240" y="12700"/>
                </a:lnTo>
                <a:lnTo>
                  <a:pt x="12287084" y="9855"/>
                </a:lnTo>
                <a:lnTo>
                  <a:pt x="12287084" y="2844"/>
                </a:lnTo>
                <a:lnTo>
                  <a:pt x="12284240" y="0"/>
                </a:lnTo>
                <a:close/>
              </a:path>
              <a:path w="14168119" h="12700">
                <a:moveTo>
                  <a:pt x="12258827" y="0"/>
                </a:moveTo>
                <a:lnTo>
                  <a:pt x="12251804" y="0"/>
                </a:lnTo>
                <a:lnTo>
                  <a:pt x="12248959" y="2844"/>
                </a:lnTo>
                <a:lnTo>
                  <a:pt x="12248959" y="9855"/>
                </a:lnTo>
                <a:lnTo>
                  <a:pt x="12251804" y="12700"/>
                </a:lnTo>
                <a:lnTo>
                  <a:pt x="12258827" y="12700"/>
                </a:lnTo>
                <a:lnTo>
                  <a:pt x="12261672" y="9855"/>
                </a:lnTo>
                <a:lnTo>
                  <a:pt x="12261672" y="2844"/>
                </a:lnTo>
                <a:lnTo>
                  <a:pt x="12258827" y="0"/>
                </a:lnTo>
                <a:close/>
              </a:path>
              <a:path w="14168119" h="12700">
                <a:moveTo>
                  <a:pt x="12233414" y="0"/>
                </a:moveTo>
                <a:lnTo>
                  <a:pt x="12226391" y="0"/>
                </a:lnTo>
                <a:lnTo>
                  <a:pt x="12223546" y="2844"/>
                </a:lnTo>
                <a:lnTo>
                  <a:pt x="12223546" y="9855"/>
                </a:lnTo>
                <a:lnTo>
                  <a:pt x="12226391" y="12700"/>
                </a:lnTo>
                <a:lnTo>
                  <a:pt x="12233414" y="12700"/>
                </a:lnTo>
                <a:lnTo>
                  <a:pt x="12236259" y="9855"/>
                </a:lnTo>
                <a:lnTo>
                  <a:pt x="12236259" y="2844"/>
                </a:lnTo>
                <a:lnTo>
                  <a:pt x="12233414" y="0"/>
                </a:lnTo>
                <a:close/>
              </a:path>
              <a:path w="14168119" h="12700">
                <a:moveTo>
                  <a:pt x="12208002" y="0"/>
                </a:moveTo>
                <a:lnTo>
                  <a:pt x="12200978" y="0"/>
                </a:lnTo>
                <a:lnTo>
                  <a:pt x="12198134" y="2844"/>
                </a:lnTo>
                <a:lnTo>
                  <a:pt x="12198134" y="9855"/>
                </a:lnTo>
                <a:lnTo>
                  <a:pt x="12200978" y="12700"/>
                </a:lnTo>
                <a:lnTo>
                  <a:pt x="12208002" y="12700"/>
                </a:lnTo>
                <a:lnTo>
                  <a:pt x="12210846" y="9855"/>
                </a:lnTo>
                <a:lnTo>
                  <a:pt x="12210846" y="2844"/>
                </a:lnTo>
                <a:lnTo>
                  <a:pt x="12208002" y="0"/>
                </a:lnTo>
                <a:close/>
              </a:path>
              <a:path w="14168119" h="12700">
                <a:moveTo>
                  <a:pt x="12182589" y="0"/>
                </a:moveTo>
                <a:lnTo>
                  <a:pt x="12175566" y="0"/>
                </a:lnTo>
                <a:lnTo>
                  <a:pt x="12172721" y="2844"/>
                </a:lnTo>
                <a:lnTo>
                  <a:pt x="12172721" y="9855"/>
                </a:lnTo>
                <a:lnTo>
                  <a:pt x="12175566" y="12700"/>
                </a:lnTo>
                <a:lnTo>
                  <a:pt x="12182589" y="12700"/>
                </a:lnTo>
                <a:lnTo>
                  <a:pt x="12185434" y="9855"/>
                </a:lnTo>
                <a:lnTo>
                  <a:pt x="12185434" y="2844"/>
                </a:lnTo>
                <a:lnTo>
                  <a:pt x="12182589" y="0"/>
                </a:lnTo>
                <a:close/>
              </a:path>
              <a:path w="14168119" h="12700">
                <a:moveTo>
                  <a:pt x="12157176" y="0"/>
                </a:moveTo>
                <a:lnTo>
                  <a:pt x="12150153" y="0"/>
                </a:lnTo>
                <a:lnTo>
                  <a:pt x="12147308" y="2844"/>
                </a:lnTo>
                <a:lnTo>
                  <a:pt x="12147308" y="9855"/>
                </a:lnTo>
                <a:lnTo>
                  <a:pt x="12150153" y="12700"/>
                </a:lnTo>
                <a:lnTo>
                  <a:pt x="12157176" y="12700"/>
                </a:lnTo>
                <a:lnTo>
                  <a:pt x="12160021" y="9855"/>
                </a:lnTo>
                <a:lnTo>
                  <a:pt x="12160021" y="2844"/>
                </a:lnTo>
                <a:lnTo>
                  <a:pt x="12157176" y="0"/>
                </a:lnTo>
                <a:close/>
              </a:path>
              <a:path w="14168119" h="12700">
                <a:moveTo>
                  <a:pt x="12131763" y="0"/>
                </a:moveTo>
                <a:lnTo>
                  <a:pt x="12124740" y="0"/>
                </a:lnTo>
                <a:lnTo>
                  <a:pt x="12121895" y="2844"/>
                </a:lnTo>
                <a:lnTo>
                  <a:pt x="12121895" y="9855"/>
                </a:lnTo>
                <a:lnTo>
                  <a:pt x="12124740" y="12700"/>
                </a:lnTo>
                <a:lnTo>
                  <a:pt x="12131763" y="12700"/>
                </a:lnTo>
                <a:lnTo>
                  <a:pt x="12134608" y="9855"/>
                </a:lnTo>
                <a:lnTo>
                  <a:pt x="12134608" y="2844"/>
                </a:lnTo>
                <a:lnTo>
                  <a:pt x="12131763" y="0"/>
                </a:lnTo>
                <a:close/>
              </a:path>
              <a:path w="14168119" h="12700">
                <a:moveTo>
                  <a:pt x="12106351" y="0"/>
                </a:moveTo>
                <a:lnTo>
                  <a:pt x="12099328" y="0"/>
                </a:lnTo>
                <a:lnTo>
                  <a:pt x="12096483" y="2844"/>
                </a:lnTo>
                <a:lnTo>
                  <a:pt x="12096483" y="9855"/>
                </a:lnTo>
                <a:lnTo>
                  <a:pt x="12099328" y="12700"/>
                </a:lnTo>
                <a:lnTo>
                  <a:pt x="12106351" y="12700"/>
                </a:lnTo>
                <a:lnTo>
                  <a:pt x="12109195" y="9855"/>
                </a:lnTo>
                <a:lnTo>
                  <a:pt x="12109195" y="2844"/>
                </a:lnTo>
                <a:lnTo>
                  <a:pt x="12106351" y="0"/>
                </a:lnTo>
                <a:close/>
              </a:path>
              <a:path w="14168119" h="12700">
                <a:moveTo>
                  <a:pt x="12080938" y="0"/>
                </a:moveTo>
                <a:lnTo>
                  <a:pt x="12073915" y="0"/>
                </a:lnTo>
                <a:lnTo>
                  <a:pt x="12071070" y="2844"/>
                </a:lnTo>
                <a:lnTo>
                  <a:pt x="12071070" y="9855"/>
                </a:lnTo>
                <a:lnTo>
                  <a:pt x="12073915" y="12700"/>
                </a:lnTo>
                <a:lnTo>
                  <a:pt x="12080938" y="12700"/>
                </a:lnTo>
                <a:lnTo>
                  <a:pt x="12083783" y="9855"/>
                </a:lnTo>
                <a:lnTo>
                  <a:pt x="12083783" y="2844"/>
                </a:lnTo>
                <a:lnTo>
                  <a:pt x="12080938" y="0"/>
                </a:lnTo>
                <a:close/>
              </a:path>
              <a:path w="14168119" h="12700">
                <a:moveTo>
                  <a:pt x="12055525" y="0"/>
                </a:moveTo>
                <a:lnTo>
                  <a:pt x="12048502" y="0"/>
                </a:lnTo>
                <a:lnTo>
                  <a:pt x="12045657" y="2844"/>
                </a:lnTo>
                <a:lnTo>
                  <a:pt x="12045657" y="9855"/>
                </a:lnTo>
                <a:lnTo>
                  <a:pt x="12048502" y="12700"/>
                </a:lnTo>
                <a:lnTo>
                  <a:pt x="12055525" y="12700"/>
                </a:lnTo>
                <a:lnTo>
                  <a:pt x="12058370" y="9855"/>
                </a:lnTo>
                <a:lnTo>
                  <a:pt x="12058370" y="2844"/>
                </a:lnTo>
                <a:lnTo>
                  <a:pt x="12055525" y="0"/>
                </a:lnTo>
                <a:close/>
              </a:path>
              <a:path w="14168119" h="12700">
                <a:moveTo>
                  <a:pt x="12030113" y="0"/>
                </a:moveTo>
                <a:lnTo>
                  <a:pt x="12023077" y="0"/>
                </a:lnTo>
                <a:lnTo>
                  <a:pt x="12020245" y="2844"/>
                </a:lnTo>
                <a:lnTo>
                  <a:pt x="12020245" y="9855"/>
                </a:lnTo>
                <a:lnTo>
                  <a:pt x="12023077" y="12700"/>
                </a:lnTo>
                <a:lnTo>
                  <a:pt x="12030113" y="12700"/>
                </a:lnTo>
                <a:lnTo>
                  <a:pt x="12032957" y="9855"/>
                </a:lnTo>
                <a:lnTo>
                  <a:pt x="12032957" y="2844"/>
                </a:lnTo>
                <a:lnTo>
                  <a:pt x="12030113" y="0"/>
                </a:lnTo>
                <a:close/>
              </a:path>
              <a:path w="14168119" h="12700">
                <a:moveTo>
                  <a:pt x="12004700" y="0"/>
                </a:moveTo>
                <a:lnTo>
                  <a:pt x="11997664" y="0"/>
                </a:lnTo>
                <a:lnTo>
                  <a:pt x="11994832" y="2844"/>
                </a:lnTo>
                <a:lnTo>
                  <a:pt x="11994832" y="9855"/>
                </a:lnTo>
                <a:lnTo>
                  <a:pt x="11997664" y="12700"/>
                </a:lnTo>
                <a:lnTo>
                  <a:pt x="12004700" y="12700"/>
                </a:lnTo>
                <a:lnTo>
                  <a:pt x="12007545" y="9855"/>
                </a:lnTo>
                <a:lnTo>
                  <a:pt x="12007545" y="2844"/>
                </a:lnTo>
                <a:lnTo>
                  <a:pt x="12004700" y="0"/>
                </a:lnTo>
                <a:close/>
              </a:path>
              <a:path w="14168119" h="12700">
                <a:moveTo>
                  <a:pt x="11979287" y="0"/>
                </a:moveTo>
                <a:lnTo>
                  <a:pt x="11972251" y="0"/>
                </a:lnTo>
                <a:lnTo>
                  <a:pt x="11969419" y="2844"/>
                </a:lnTo>
                <a:lnTo>
                  <a:pt x="11969419" y="9855"/>
                </a:lnTo>
                <a:lnTo>
                  <a:pt x="11972251" y="12700"/>
                </a:lnTo>
                <a:lnTo>
                  <a:pt x="11979287" y="12700"/>
                </a:lnTo>
                <a:lnTo>
                  <a:pt x="11982132" y="9855"/>
                </a:lnTo>
                <a:lnTo>
                  <a:pt x="11982132" y="2844"/>
                </a:lnTo>
                <a:lnTo>
                  <a:pt x="11979287" y="0"/>
                </a:lnTo>
                <a:close/>
              </a:path>
              <a:path w="14168119" h="12700">
                <a:moveTo>
                  <a:pt x="11953875" y="0"/>
                </a:moveTo>
                <a:lnTo>
                  <a:pt x="11946839" y="0"/>
                </a:lnTo>
                <a:lnTo>
                  <a:pt x="11944007" y="2844"/>
                </a:lnTo>
                <a:lnTo>
                  <a:pt x="11944007" y="9855"/>
                </a:lnTo>
                <a:lnTo>
                  <a:pt x="11946839" y="12700"/>
                </a:lnTo>
                <a:lnTo>
                  <a:pt x="11953875" y="12700"/>
                </a:lnTo>
                <a:lnTo>
                  <a:pt x="11956719" y="9855"/>
                </a:lnTo>
                <a:lnTo>
                  <a:pt x="11956719" y="2844"/>
                </a:lnTo>
                <a:lnTo>
                  <a:pt x="11953875" y="0"/>
                </a:lnTo>
                <a:close/>
              </a:path>
              <a:path w="14168119" h="12700">
                <a:moveTo>
                  <a:pt x="11928462" y="0"/>
                </a:moveTo>
                <a:lnTo>
                  <a:pt x="11921426" y="0"/>
                </a:lnTo>
                <a:lnTo>
                  <a:pt x="11918594" y="2844"/>
                </a:lnTo>
                <a:lnTo>
                  <a:pt x="11918594" y="9855"/>
                </a:lnTo>
                <a:lnTo>
                  <a:pt x="11921426" y="12700"/>
                </a:lnTo>
                <a:lnTo>
                  <a:pt x="11928462" y="12700"/>
                </a:lnTo>
                <a:lnTo>
                  <a:pt x="11931307" y="9855"/>
                </a:lnTo>
                <a:lnTo>
                  <a:pt x="11931307" y="2844"/>
                </a:lnTo>
                <a:lnTo>
                  <a:pt x="11928462" y="0"/>
                </a:lnTo>
                <a:close/>
              </a:path>
              <a:path w="14168119" h="12700">
                <a:moveTo>
                  <a:pt x="11903049" y="0"/>
                </a:moveTo>
                <a:lnTo>
                  <a:pt x="11896013" y="0"/>
                </a:lnTo>
                <a:lnTo>
                  <a:pt x="11893181" y="2844"/>
                </a:lnTo>
                <a:lnTo>
                  <a:pt x="11893181" y="9855"/>
                </a:lnTo>
                <a:lnTo>
                  <a:pt x="11896013" y="12700"/>
                </a:lnTo>
                <a:lnTo>
                  <a:pt x="11903049" y="12700"/>
                </a:lnTo>
                <a:lnTo>
                  <a:pt x="11905894" y="9855"/>
                </a:lnTo>
                <a:lnTo>
                  <a:pt x="11905894" y="2844"/>
                </a:lnTo>
                <a:lnTo>
                  <a:pt x="11903049" y="0"/>
                </a:lnTo>
                <a:close/>
              </a:path>
              <a:path w="14168119" h="12700">
                <a:moveTo>
                  <a:pt x="11877636" y="0"/>
                </a:moveTo>
                <a:lnTo>
                  <a:pt x="11870601" y="0"/>
                </a:lnTo>
                <a:lnTo>
                  <a:pt x="11867756" y="2844"/>
                </a:lnTo>
                <a:lnTo>
                  <a:pt x="11867756" y="9855"/>
                </a:lnTo>
                <a:lnTo>
                  <a:pt x="11870601" y="12700"/>
                </a:lnTo>
                <a:lnTo>
                  <a:pt x="11877636" y="12700"/>
                </a:lnTo>
                <a:lnTo>
                  <a:pt x="11880481" y="9855"/>
                </a:lnTo>
                <a:lnTo>
                  <a:pt x="11880481" y="2844"/>
                </a:lnTo>
                <a:lnTo>
                  <a:pt x="11877636" y="0"/>
                </a:lnTo>
                <a:close/>
              </a:path>
              <a:path w="14168119" h="12700">
                <a:moveTo>
                  <a:pt x="11852224" y="0"/>
                </a:moveTo>
                <a:lnTo>
                  <a:pt x="11845188" y="0"/>
                </a:lnTo>
                <a:lnTo>
                  <a:pt x="11842343" y="2844"/>
                </a:lnTo>
                <a:lnTo>
                  <a:pt x="11842343" y="9855"/>
                </a:lnTo>
                <a:lnTo>
                  <a:pt x="11845188" y="12700"/>
                </a:lnTo>
                <a:lnTo>
                  <a:pt x="11852224" y="12700"/>
                </a:lnTo>
                <a:lnTo>
                  <a:pt x="11855056" y="9855"/>
                </a:lnTo>
                <a:lnTo>
                  <a:pt x="11855056" y="2844"/>
                </a:lnTo>
                <a:lnTo>
                  <a:pt x="11852224" y="0"/>
                </a:lnTo>
                <a:close/>
              </a:path>
              <a:path w="14168119" h="12700">
                <a:moveTo>
                  <a:pt x="11826811" y="0"/>
                </a:moveTo>
                <a:lnTo>
                  <a:pt x="11819775" y="0"/>
                </a:lnTo>
                <a:lnTo>
                  <a:pt x="11816930" y="2844"/>
                </a:lnTo>
                <a:lnTo>
                  <a:pt x="11816930" y="9855"/>
                </a:lnTo>
                <a:lnTo>
                  <a:pt x="11819775" y="12700"/>
                </a:lnTo>
                <a:lnTo>
                  <a:pt x="11826811" y="12700"/>
                </a:lnTo>
                <a:lnTo>
                  <a:pt x="11829643" y="9855"/>
                </a:lnTo>
                <a:lnTo>
                  <a:pt x="11829643" y="2844"/>
                </a:lnTo>
                <a:lnTo>
                  <a:pt x="11826811" y="0"/>
                </a:lnTo>
                <a:close/>
              </a:path>
              <a:path w="14168119" h="12700">
                <a:moveTo>
                  <a:pt x="11801398" y="0"/>
                </a:moveTo>
                <a:lnTo>
                  <a:pt x="11794363" y="0"/>
                </a:lnTo>
                <a:lnTo>
                  <a:pt x="11791518" y="2844"/>
                </a:lnTo>
                <a:lnTo>
                  <a:pt x="11791518" y="9855"/>
                </a:lnTo>
                <a:lnTo>
                  <a:pt x="11794363" y="12700"/>
                </a:lnTo>
                <a:lnTo>
                  <a:pt x="11801398" y="12700"/>
                </a:lnTo>
                <a:lnTo>
                  <a:pt x="11804230" y="9855"/>
                </a:lnTo>
                <a:lnTo>
                  <a:pt x="11804230" y="2844"/>
                </a:lnTo>
                <a:lnTo>
                  <a:pt x="11801398" y="0"/>
                </a:lnTo>
                <a:close/>
              </a:path>
              <a:path w="14168119" h="12700">
                <a:moveTo>
                  <a:pt x="11775986" y="0"/>
                </a:moveTo>
                <a:lnTo>
                  <a:pt x="11768950" y="0"/>
                </a:lnTo>
                <a:lnTo>
                  <a:pt x="11766105" y="2844"/>
                </a:lnTo>
                <a:lnTo>
                  <a:pt x="11766105" y="9855"/>
                </a:lnTo>
                <a:lnTo>
                  <a:pt x="11768950" y="12700"/>
                </a:lnTo>
                <a:lnTo>
                  <a:pt x="11775986" y="12700"/>
                </a:lnTo>
                <a:lnTo>
                  <a:pt x="11778818" y="9855"/>
                </a:lnTo>
                <a:lnTo>
                  <a:pt x="11778818" y="2844"/>
                </a:lnTo>
                <a:lnTo>
                  <a:pt x="11775986" y="0"/>
                </a:lnTo>
                <a:close/>
              </a:path>
              <a:path w="14168119" h="12700">
                <a:moveTo>
                  <a:pt x="11750573" y="0"/>
                </a:moveTo>
                <a:lnTo>
                  <a:pt x="11743537" y="0"/>
                </a:lnTo>
                <a:lnTo>
                  <a:pt x="11740692" y="2844"/>
                </a:lnTo>
                <a:lnTo>
                  <a:pt x="11740692" y="9855"/>
                </a:lnTo>
                <a:lnTo>
                  <a:pt x="11743537" y="12700"/>
                </a:lnTo>
                <a:lnTo>
                  <a:pt x="11750573" y="12700"/>
                </a:lnTo>
                <a:lnTo>
                  <a:pt x="11753405" y="9855"/>
                </a:lnTo>
                <a:lnTo>
                  <a:pt x="11753405" y="2844"/>
                </a:lnTo>
                <a:lnTo>
                  <a:pt x="11750573" y="0"/>
                </a:lnTo>
                <a:close/>
              </a:path>
              <a:path w="14168119" h="12700">
                <a:moveTo>
                  <a:pt x="11725160" y="0"/>
                </a:moveTo>
                <a:lnTo>
                  <a:pt x="11718124" y="0"/>
                </a:lnTo>
                <a:lnTo>
                  <a:pt x="11715280" y="2844"/>
                </a:lnTo>
                <a:lnTo>
                  <a:pt x="11715280" y="9855"/>
                </a:lnTo>
                <a:lnTo>
                  <a:pt x="11718124" y="12700"/>
                </a:lnTo>
                <a:lnTo>
                  <a:pt x="11725160" y="12700"/>
                </a:lnTo>
                <a:lnTo>
                  <a:pt x="11727992" y="9855"/>
                </a:lnTo>
                <a:lnTo>
                  <a:pt x="11727992" y="2844"/>
                </a:lnTo>
                <a:lnTo>
                  <a:pt x="11725160" y="0"/>
                </a:lnTo>
                <a:close/>
              </a:path>
              <a:path w="14168119" h="12700">
                <a:moveTo>
                  <a:pt x="11699735" y="0"/>
                </a:moveTo>
                <a:lnTo>
                  <a:pt x="11692712" y="0"/>
                </a:lnTo>
                <a:lnTo>
                  <a:pt x="11689867" y="2844"/>
                </a:lnTo>
                <a:lnTo>
                  <a:pt x="11689867" y="9855"/>
                </a:lnTo>
                <a:lnTo>
                  <a:pt x="11692712" y="12700"/>
                </a:lnTo>
                <a:lnTo>
                  <a:pt x="11699735" y="12700"/>
                </a:lnTo>
                <a:lnTo>
                  <a:pt x="11702580" y="9855"/>
                </a:lnTo>
                <a:lnTo>
                  <a:pt x="11702580" y="2844"/>
                </a:lnTo>
                <a:lnTo>
                  <a:pt x="11699735" y="0"/>
                </a:lnTo>
                <a:close/>
              </a:path>
              <a:path w="14168119" h="12700">
                <a:moveTo>
                  <a:pt x="11674322" y="0"/>
                </a:moveTo>
                <a:lnTo>
                  <a:pt x="11667299" y="0"/>
                </a:lnTo>
                <a:lnTo>
                  <a:pt x="11664454" y="2844"/>
                </a:lnTo>
                <a:lnTo>
                  <a:pt x="11664454" y="9855"/>
                </a:lnTo>
                <a:lnTo>
                  <a:pt x="11667299" y="12700"/>
                </a:lnTo>
                <a:lnTo>
                  <a:pt x="11674322" y="12700"/>
                </a:lnTo>
                <a:lnTo>
                  <a:pt x="11677167" y="9855"/>
                </a:lnTo>
                <a:lnTo>
                  <a:pt x="11677167" y="2844"/>
                </a:lnTo>
                <a:lnTo>
                  <a:pt x="11674322" y="0"/>
                </a:lnTo>
                <a:close/>
              </a:path>
              <a:path w="14168119" h="12700">
                <a:moveTo>
                  <a:pt x="11648909" y="0"/>
                </a:moveTo>
                <a:lnTo>
                  <a:pt x="11641886" y="0"/>
                </a:lnTo>
                <a:lnTo>
                  <a:pt x="11639041" y="2844"/>
                </a:lnTo>
                <a:lnTo>
                  <a:pt x="11639041" y="9855"/>
                </a:lnTo>
                <a:lnTo>
                  <a:pt x="11641886" y="12700"/>
                </a:lnTo>
                <a:lnTo>
                  <a:pt x="11648909" y="12700"/>
                </a:lnTo>
                <a:lnTo>
                  <a:pt x="11651754" y="9855"/>
                </a:lnTo>
                <a:lnTo>
                  <a:pt x="11651754" y="2844"/>
                </a:lnTo>
                <a:lnTo>
                  <a:pt x="11648909" y="0"/>
                </a:lnTo>
                <a:close/>
              </a:path>
              <a:path w="14168119" h="12700">
                <a:moveTo>
                  <a:pt x="11623497" y="0"/>
                </a:moveTo>
                <a:lnTo>
                  <a:pt x="11616474" y="0"/>
                </a:lnTo>
                <a:lnTo>
                  <a:pt x="11613629" y="2844"/>
                </a:lnTo>
                <a:lnTo>
                  <a:pt x="11613629" y="9855"/>
                </a:lnTo>
                <a:lnTo>
                  <a:pt x="11616474" y="12700"/>
                </a:lnTo>
                <a:lnTo>
                  <a:pt x="11623497" y="12700"/>
                </a:lnTo>
                <a:lnTo>
                  <a:pt x="11626341" y="9855"/>
                </a:lnTo>
                <a:lnTo>
                  <a:pt x="11626341" y="2844"/>
                </a:lnTo>
                <a:lnTo>
                  <a:pt x="11623497" y="0"/>
                </a:lnTo>
                <a:close/>
              </a:path>
              <a:path w="14168119" h="12700">
                <a:moveTo>
                  <a:pt x="11598084" y="0"/>
                </a:moveTo>
                <a:lnTo>
                  <a:pt x="11591061" y="0"/>
                </a:lnTo>
                <a:lnTo>
                  <a:pt x="11588216" y="2844"/>
                </a:lnTo>
                <a:lnTo>
                  <a:pt x="11588216" y="9855"/>
                </a:lnTo>
                <a:lnTo>
                  <a:pt x="11591061" y="12700"/>
                </a:lnTo>
                <a:lnTo>
                  <a:pt x="11598084" y="12700"/>
                </a:lnTo>
                <a:lnTo>
                  <a:pt x="11600929" y="9855"/>
                </a:lnTo>
                <a:lnTo>
                  <a:pt x="11600929" y="2844"/>
                </a:lnTo>
                <a:lnTo>
                  <a:pt x="11598084" y="0"/>
                </a:lnTo>
                <a:close/>
              </a:path>
              <a:path w="14168119" h="12700">
                <a:moveTo>
                  <a:pt x="11572671" y="0"/>
                </a:moveTo>
                <a:lnTo>
                  <a:pt x="11565648" y="0"/>
                </a:lnTo>
                <a:lnTo>
                  <a:pt x="11562803" y="2844"/>
                </a:lnTo>
                <a:lnTo>
                  <a:pt x="11562803" y="9855"/>
                </a:lnTo>
                <a:lnTo>
                  <a:pt x="11565648" y="12700"/>
                </a:lnTo>
                <a:lnTo>
                  <a:pt x="11572671" y="12700"/>
                </a:lnTo>
                <a:lnTo>
                  <a:pt x="11575516" y="9855"/>
                </a:lnTo>
                <a:lnTo>
                  <a:pt x="11575516" y="2844"/>
                </a:lnTo>
                <a:lnTo>
                  <a:pt x="11572671" y="0"/>
                </a:lnTo>
                <a:close/>
              </a:path>
              <a:path w="14168119" h="12700">
                <a:moveTo>
                  <a:pt x="11547259" y="0"/>
                </a:moveTo>
                <a:lnTo>
                  <a:pt x="11540236" y="0"/>
                </a:lnTo>
                <a:lnTo>
                  <a:pt x="11537391" y="2844"/>
                </a:lnTo>
                <a:lnTo>
                  <a:pt x="11537391" y="9855"/>
                </a:lnTo>
                <a:lnTo>
                  <a:pt x="11540236" y="12700"/>
                </a:lnTo>
                <a:lnTo>
                  <a:pt x="11547259" y="12700"/>
                </a:lnTo>
                <a:lnTo>
                  <a:pt x="11550103" y="9855"/>
                </a:lnTo>
                <a:lnTo>
                  <a:pt x="11550103" y="2844"/>
                </a:lnTo>
                <a:lnTo>
                  <a:pt x="11547259" y="0"/>
                </a:lnTo>
                <a:close/>
              </a:path>
              <a:path w="14168119" h="12700">
                <a:moveTo>
                  <a:pt x="11521846" y="0"/>
                </a:moveTo>
                <a:lnTo>
                  <a:pt x="11514823" y="0"/>
                </a:lnTo>
                <a:lnTo>
                  <a:pt x="11511978" y="2844"/>
                </a:lnTo>
                <a:lnTo>
                  <a:pt x="11511978" y="9855"/>
                </a:lnTo>
                <a:lnTo>
                  <a:pt x="11514823" y="12700"/>
                </a:lnTo>
                <a:lnTo>
                  <a:pt x="11521846" y="12700"/>
                </a:lnTo>
                <a:lnTo>
                  <a:pt x="11524691" y="9855"/>
                </a:lnTo>
                <a:lnTo>
                  <a:pt x="11524691" y="2844"/>
                </a:lnTo>
                <a:lnTo>
                  <a:pt x="11521846" y="0"/>
                </a:lnTo>
                <a:close/>
              </a:path>
              <a:path w="14168119" h="12700">
                <a:moveTo>
                  <a:pt x="11496433" y="0"/>
                </a:moveTo>
                <a:lnTo>
                  <a:pt x="11489410" y="0"/>
                </a:lnTo>
                <a:lnTo>
                  <a:pt x="11486565" y="2844"/>
                </a:lnTo>
                <a:lnTo>
                  <a:pt x="11486565" y="9855"/>
                </a:lnTo>
                <a:lnTo>
                  <a:pt x="11489410" y="12700"/>
                </a:lnTo>
                <a:lnTo>
                  <a:pt x="11496433" y="12700"/>
                </a:lnTo>
                <a:lnTo>
                  <a:pt x="11499278" y="9855"/>
                </a:lnTo>
                <a:lnTo>
                  <a:pt x="11499278" y="2844"/>
                </a:lnTo>
                <a:lnTo>
                  <a:pt x="11496433" y="0"/>
                </a:lnTo>
                <a:close/>
              </a:path>
              <a:path w="14168119" h="12700">
                <a:moveTo>
                  <a:pt x="11471020" y="0"/>
                </a:moveTo>
                <a:lnTo>
                  <a:pt x="11463997" y="0"/>
                </a:lnTo>
                <a:lnTo>
                  <a:pt x="11461153" y="2844"/>
                </a:lnTo>
                <a:lnTo>
                  <a:pt x="11461153" y="9855"/>
                </a:lnTo>
                <a:lnTo>
                  <a:pt x="11463997" y="12700"/>
                </a:lnTo>
                <a:lnTo>
                  <a:pt x="11471020" y="12700"/>
                </a:lnTo>
                <a:lnTo>
                  <a:pt x="11473865" y="9855"/>
                </a:lnTo>
                <a:lnTo>
                  <a:pt x="11473865" y="2844"/>
                </a:lnTo>
                <a:lnTo>
                  <a:pt x="11471020" y="0"/>
                </a:lnTo>
                <a:close/>
              </a:path>
              <a:path w="14168119" h="12700">
                <a:moveTo>
                  <a:pt x="11445608" y="0"/>
                </a:moveTo>
                <a:lnTo>
                  <a:pt x="11438585" y="0"/>
                </a:lnTo>
                <a:lnTo>
                  <a:pt x="11435740" y="2844"/>
                </a:lnTo>
                <a:lnTo>
                  <a:pt x="11435740" y="9855"/>
                </a:lnTo>
                <a:lnTo>
                  <a:pt x="11438585" y="12700"/>
                </a:lnTo>
                <a:lnTo>
                  <a:pt x="11445608" y="12700"/>
                </a:lnTo>
                <a:lnTo>
                  <a:pt x="11448453" y="9855"/>
                </a:lnTo>
                <a:lnTo>
                  <a:pt x="11448453" y="2844"/>
                </a:lnTo>
                <a:lnTo>
                  <a:pt x="11445608" y="0"/>
                </a:lnTo>
                <a:close/>
              </a:path>
              <a:path w="14168119" h="12700">
                <a:moveTo>
                  <a:pt x="11420195" y="0"/>
                </a:moveTo>
                <a:lnTo>
                  <a:pt x="11413172" y="0"/>
                </a:lnTo>
                <a:lnTo>
                  <a:pt x="11410327" y="2844"/>
                </a:lnTo>
                <a:lnTo>
                  <a:pt x="11410327" y="9855"/>
                </a:lnTo>
                <a:lnTo>
                  <a:pt x="11413172" y="12700"/>
                </a:lnTo>
                <a:lnTo>
                  <a:pt x="11420195" y="12700"/>
                </a:lnTo>
                <a:lnTo>
                  <a:pt x="11423040" y="9855"/>
                </a:lnTo>
                <a:lnTo>
                  <a:pt x="11423040" y="2844"/>
                </a:lnTo>
                <a:lnTo>
                  <a:pt x="11420195" y="0"/>
                </a:lnTo>
                <a:close/>
              </a:path>
              <a:path w="14168119" h="12700">
                <a:moveTo>
                  <a:pt x="11394782" y="0"/>
                </a:moveTo>
                <a:lnTo>
                  <a:pt x="11387759" y="0"/>
                </a:lnTo>
                <a:lnTo>
                  <a:pt x="11384915" y="2844"/>
                </a:lnTo>
                <a:lnTo>
                  <a:pt x="11384915" y="9855"/>
                </a:lnTo>
                <a:lnTo>
                  <a:pt x="11387759" y="12700"/>
                </a:lnTo>
                <a:lnTo>
                  <a:pt x="11394782" y="12700"/>
                </a:lnTo>
                <a:lnTo>
                  <a:pt x="11397627" y="9855"/>
                </a:lnTo>
                <a:lnTo>
                  <a:pt x="11397627" y="2844"/>
                </a:lnTo>
                <a:lnTo>
                  <a:pt x="11394782" y="0"/>
                </a:lnTo>
                <a:close/>
              </a:path>
              <a:path w="14168119" h="12700">
                <a:moveTo>
                  <a:pt x="11369370" y="0"/>
                </a:moveTo>
                <a:lnTo>
                  <a:pt x="11362347" y="0"/>
                </a:lnTo>
                <a:lnTo>
                  <a:pt x="11359502" y="2844"/>
                </a:lnTo>
                <a:lnTo>
                  <a:pt x="11359502" y="9855"/>
                </a:lnTo>
                <a:lnTo>
                  <a:pt x="11362347" y="12700"/>
                </a:lnTo>
                <a:lnTo>
                  <a:pt x="11369370" y="12700"/>
                </a:lnTo>
                <a:lnTo>
                  <a:pt x="11372215" y="9855"/>
                </a:lnTo>
                <a:lnTo>
                  <a:pt x="11372215" y="2844"/>
                </a:lnTo>
                <a:lnTo>
                  <a:pt x="11369370" y="0"/>
                </a:lnTo>
                <a:close/>
              </a:path>
              <a:path w="14168119" h="12700">
                <a:moveTo>
                  <a:pt x="11343957" y="0"/>
                </a:moveTo>
                <a:lnTo>
                  <a:pt x="11336934" y="0"/>
                </a:lnTo>
                <a:lnTo>
                  <a:pt x="11334089" y="2844"/>
                </a:lnTo>
                <a:lnTo>
                  <a:pt x="11334089" y="9855"/>
                </a:lnTo>
                <a:lnTo>
                  <a:pt x="11336934" y="12700"/>
                </a:lnTo>
                <a:lnTo>
                  <a:pt x="11343957" y="12700"/>
                </a:lnTo>
                <a:lnTo>
                  <a:pt x="11346802" y="9855"/>
                </a:lnTo>
                <a:lnTo>
                  <a:pt x="11346802" y="2844"/>
                </a:lnTo>
                <a:lnTo>
                  <a:pt x="11343957" y="0"/>
                </a:lnTo>
                <a:close/>
              </a:path>
              <a:path w="14168119" h="12700">
                <a:moveTo>
                  <a:pt x="11318544" y="0"/>
                </a:moveTo>
                <a:lnTo>
                  <a:pt x="11311521" y="0"/>
                </a:lnTo>
                <a:lnTo>
                  <a:pt x="11308676" y="2844"/>
                </a:lnTo>
                <a:lnTo>
                  <a:pt x="11308676" y="9855"/>
                </a:lnTo>
                <a:lnTo>
                  <a:pt x="11311521" y="12700"/>
                </a:lnTo>
                <a:lnTo>
                  <a:pt x="11318544" y="12700"/>
                </a:lnTo>
                <a:lnTo>
                  <a:pt x="11321389" y="9855"/>
                </a:lnTo>
                <a:lnTo>
                  <a:pt x="11321389" y="2844"/>
                </a:lnTo>
                <a:lnTo>
                  <a:pt x="11318544" y="0"/>
                </a:lnTo>
                <a:close/>
              </a:path>
              <a:path w="14168119" h="12700">
                <a:moveTo>
                  <a:pt x="11293132" y="0"/>
                </a:moveTo>
                <a:lnTo>
                  <a:pt x="11286109" y="0"/>
                </a:lnTo>
                <a:lnTo>
                  <a:pt x="11283264" y="2844"/>
                </a:lnTo>
                <a:lnTo>
                  <a:pt x="11283264" y="9855"/>
                </a:lnTo>
                <a:lnTo>
                  <a:pt x="11286109" y="12700"/>
                </a:lnTo>
                <a:lnTo>
                  <a:pt x="11293132" y="12700"/>
                </a:lnTo>
                <a:lnTo>
                  <a:pt x="11295976" y="9855"/>
                </a:lnTo>
                <a:lnTo>
                  <a:pt x="11295976" y="2844"/>
                </a:lnTo>
                <a:lnTo>
                  <a:pt x="11293132" y="0"/>
                </a:lnTo>
                <a:close/>
              </a:path>
              <a:path w="14168119" h="12700">
                <a:moveTo>
                  <a:pt x="11267719" y="0"/>
                </a:moveTo>
                <a:lnTo>
                  <a:pt x="11260696" y="0"/>
                </a:lnTo>
                <a:lnTo>
                  <a:pt x="11257851" y="2844"/>
                </a:lnTo>
                <a:lnTo>
                  <a:pt x="11257851" y="9855"/>
                </a:lnTo>
                <a:lnTo>
                  <a:pt x="11260696" y="12700"/>
                </a:lnTo>
                <a:lnTo>
                  <a:pt x="11267719" y="12700"/>
                </a:lnTo>
                <a:lnTo>
                  <a:pt x="11270564" y="9855"/>
                </a:lnTo>
                <a:lnTo>
                  <a:pt x="11270564" y="2844"/>
                </a:lnTo>
                <a:lnTo>
                  <a:pt x="11267719" y="0"/>
                </a:lnTo>
                <a:close/>
              </a:path>
              <a:path w="14168119" h="12700">
                <a:moveTo>
                  <a:pt x="11242306" y="0"/>
                </a:moveTo>
                <a:lnTo>
                  <a:pt x="11235283" y="0"/>
                </a:lnTo>
                <a:lnTo>
                  <a:pt x="11232438" y="2844"/>
                </a:lnTo>
                <a:lnTo>
                  <a:pt x="11232438" y="9855"/>
                </a:lnTo>
                <a:lnTo>
                  <a:pt x="11235283" y="12700"/>
                </a:lnTo>
                <a:lnTo>
                  <a:pt x="11242306" y="12700"/>
                </a:lnTo>
                <a:lnTo>
                  <a:pt x="11245151" y="9855"/>
                </a:lnTo>
                <a:lnTo>
                  <a:pt x="11245151" y="2844"/>
                </a:lnTo>
                <a:lnTo>
                  <a:pt x="11242306" y="0"/>
                </a:lnTo>
                <a:close/>
              </a:path>
              <a:path w="14168119" h="12700">
                <a:moveTo>
                  <a:pt x="11216893" y="0"/>
                </a:moveTo>
                <a:lnTo>
                  <a:pt x="11209870" y="0"/>
                </a:lnTo>
                <a:lnTo>
                  <a:pt x="11207026" y="2844"/>
                </a:lnTo>
                <a:lnTo>
                  <a:pt x="11207026" y="9855"/>
                </a:lnTo>
                <a:lnTo>
                  <a:pt x="11209870" y="12700"/>
                </a:lnTo>
                <a:lnTo>
                  <a:pt x="11216893" y="12700"/>
                </a:lnTo>
                <a:lnTo>
                  <a:pt x="11219738" y="9855"/>
                </a:lnTo>
                <a:lnTo>
                  <a:pt x="11219738" y="2844"/>
                </a:lnTo>
                <a:lnTo>
                  <a:pt x="11216893" y="0"/>
                </a:lnTo>
                <a:close/>
              </a:path>
              <a:path w="14168119" h="12700">
                <a:moveTo>
                  <a:pt x="11191481" y="0"/>
                </a:moveTo>
                <a:lnTo>
                  <a:pt x="11184458" y="0"/>
                </a:lnTo>
                <a:lnTo>
                  <a:pt x="11181613" y="2844"/>
                </a:lnTo>
                <a:lnTo>
                  <a:pt x="11181613" y="9855"/>
                </a:lnTo>
                <a:lnTo>
                  <a:pt x="11184458" y="12700"/>
                </a:lnTo>
                <a:lnTo>
                  <a:pt x="11191481" y="12700"/>
                </a:lnTo>
                <a:lnTo>
                  <a:pt x="11194326" y="9855"/>
                </a:lnTo>
                <a:lnTo>
                  <a:pt x="11194326" y="2844"/>
                </a:lnTo>
                <a:lnTo>
                  <a:pt x="11191481" y="0"/>
                </a:lnTo>
                <a:close/>
              </a:path>
              <a:path w="14168119" h="12700">
                <a:moveTo>
                  <a:pt x="11166068" y="0"/>
                </a:moveTo>
                <a:lnTo>
                  <a:pt x="11159045" y="0"/>
                </a:lnTo>
                <a:lnTo>
                  <a:pt x="11156200" y="2844"/>
                </a:lnTo>
                <a:lnTo>
                  <a:pt x="11156200" y="9855"/>
                </a:lnTo>
                <a:lnTo>
                  <a:pt x="11159045" y="12700"/>
                </a:lnTo>
                <a:lnTo>
                  <a:pt x="11166068" y="12700"/>
                </a:lnTo>
                <a:lnTo>
                  <a:pt x="11168913" y="9855"/>
                </a:lnTo>
                <a:lnTo>
                  <a:pt x="11168913" y="2844"/>
                </a:lnTo>
                <a:lnTo>
                  <a:pt x="11166068" y="0"/>
                </a:lnTo>
                <a:close/>
              </a:path>
              <a:path w="14168119" h="12700">
                <a:moveTo>
                  <a:pt x="11140655" y="0"/>
                </a:moveTo>
                <a:lnTo>
                  <a:pt x="11133632" y="0"/>
                </a:lnTo>
                <a:lnTo>
                  <a:pt x="11130788" y="2844"/>
                </a:lnTo>
                <a:lnTo>
                  <a:pt x="11130788" y="9855"/>
                </a:lnTo>
                <a:lnTo>
                  <a:pt x="11133632" y="12700"/>
                </a:lnTo>
                <a:lnTo>
                  <a:pt x="11140655" y="12700"/>
                </a:lnTo>
                <a:lnTo>
                  <a:pt x="11143500" y="9855"/>
                </a:lnTo>
                <a:lnTo>
                  <a:pt x="11143500" y="2844"/>
                </a:lnTo>
                <a:lnTo>
                  <a:pt x="11140655" y="0"/>
                </a:lnTo>
                <a:close/>
              </a:path>
              <a:path w="14168119" h="12700">
                <a:moveTo>
                  <a:pt x="11115243" y="0"/>
                </a:moveTo>
                <a:lnTo>
                  <a:pt x="11108220" y="0"/>
                </a:lnTo>
                <a:lnTo>
                  <a:pt x="11105375" y="2844"/>
                </a:lnTo>
                <a:lnTo>
                  <a:pt x="11105375" y="9855"/>
                </a:lnTo>
                <a:lnTo>
                  <a:pt x="11108220" y="12700"/>
                </a:lnTo>
                <a:lnTo>
                  <a:pt x="11115243" y="12700"/>
                </a:lnTo>
                <a:lnTo>
                  <a:pt x="11118088" y="9855"/>
                </a:lnTo>
                <a:lnTo>
                  <a:pt x="11118088" y="2844"/>
                </a:lnTo>
                <a:lnTo>
                  <a:pt x="11115243" y="0"/>
                </a:lnTo>
                <a:close/>
              </a:path>
              <a:path w="14168119" h="12700">
                <a:moveTo>
                  <a:pt x="11089830" y="0"/>
                </a:moveTo>
                <a:lnTo>
                  <a:pt x="11082807" y="0"/>
                </a:lnTo>
                <a:lnTo>
                  <a:pt x="11079962" y="2844"/>
                </a:lnTo>
                <a:lnTo>
                  <a:pt x="11079962" y="9855"/>
                </a:lnTo>
                <a:lnTo>
                  <a:pt x="11082807" y="12700"/>
                </a:lnTo>
                <a:lnTo>
                  <a:pt x="11089830" y="12700"/>
                </a:lnTo>
                <a:lnTo>
                  <a:pt x="11092675" y="9855"/>
                </a:lnTo>
                <a:lnTo>
                  <a:pt x="11092675" y="2844"/>
                </a:lnTo>
                <a:lnTo>
                  <a:pt x="11089830" y="0"/>
                </a:lnTo>
                <a:close/>
              </a:path>
              <a:path w="14168119" h="12700">
                <a:moveTo>
                  <a:pt x="11064417" y="0"/>
                </a:moveTo>
                <a:lnTo>
                  <a:pt x="11057394" y="0"/>
                </a:lnTo>
                <a:lnTo>
                  <a:pt x="11054549" y="2844"/>
                </a:lnTo>
                <a:lnTo>
                  <a:pt x="11054549" y="9855"/>
                </a:lnTo>
                <a:lnTo>
                  <a:pt x="11057394" y="12700"/>
                </a:lnTo>
                <a:lnTo>
                  <a:pt x="11064417" y="12700"/>
                </a:lnTo>
                <a:lnTo>
                  <a:pt x="11067262" y="9855"/>
                </a:lnTo>
                <a:lnTo>
                  <a:pt x="11067262" y="2844"/>
                </a:lnTo>
                <a:lnTo>
                  <a:pt x="11064417" y="0"/>
                </a:lnTo>
                <a:close/>
              </a:path>
              <a:path w="14168119" h="12700">
                <a:moveTo>
                  <a:pt x="11039005" y="0"/>
                </a:moveTo>
                <a:lnTo>
                  <a:pt x="11031982" y="0"/>
                </a:lnTo>
                <a:lnTo>
                  <a:pt x="11029137" y="2844"/>
                </a:lnTo>
                <a:lnTo>
                  <a:pt x="11029137" y="9855"/>
                </a:lnTo>
                <a:lnTo>
                  <a:pt x="11031982" y="12700"/>
                </a:lnTo>
                <a:lnTo>
                  <a:pt x="11039005" y="12700"/>
                </a:lnTo>
                <a:lnTo>
                  <a:pt x="11041849" y="9855"/>
                </a:lnTo>
                <a:lnTo>
                  <a:pt x="11041849" y="2844"/>
                </a:lnTo>
                <a:lnTo>
                  <a:pt x="11039005" y="0"/>
                </a:lnTo>
                <a:close/>
              </a:path>
              <a:path w="14168119" h="12700">
                <a:moveTo>
                  <a:pt x="11013592" y="0"/>
                </a:moveTo>
                <a:lnTo>
                  <a:pt x="11006569" y="0"/>
                </a:lnTo>
                <a:lnTo>
                  <a:pt x="11003724" y="2844"/>
                </a:lnTo>
                <a:lnTo>
                  <a:pt x="11003724" y="9855"/>
                </a:lnTo>
                <a:lnTo>
                  <a:pt x="11006569" y="12700"/>
                </a:lnTo>
                <a:lnTo>
                  <a:pt x="11013592" y="12700"/>
                </a:lnTo>
                <a:lnTo>
                  <a:pt x="11016437" y="9855"/>
                </a:lnTo>
                <a:lnTo>
                  <a:pt x="11016437" y="2844"/>
                </a:lnTo>
                <a:lnTo>
                  <a:pt x="11013592" y="0"/>
                </a:lnTo>
                <a:close/>
              </a:path>
              <a:path w="14168119" h="12700">
                <a:moveTo>
                  <a:pt x="10988179" y="0"/>
                </a:moveTo>
                <a:lnTo>
                  <a:pt x="10981156" y="0"/>
                </a:lnTo>
                <a:lnTo>
                  <a:pt x="10978311" y="2844"/>
                </a:lnTo>
                <a:lnTo>
                  <a:pt x="10978311" y="9855"/>
                </a:lnTo>
                <a:lnTo>
                  <a:pt x="10981156" y="12700"/>
                </a:lnTo>
                <a:lnTo>
                  <a:pt x="10988179" y="12700"/>
                </a:lnTo>
                <a:lnTo>
                  <a:pt x="10991024" y="9855"/>
                </a:lnTo>
                <a:lnTo>
                  <a:pt x="10991024" y="2844"/>
                </a:lnTo>
                <a:lnTo>
                  <a:pt x="10988179" y="0"/>
                </a:lnTo>
                <a:close/>
              </a:path>
              <a:path w="14168119" h="12700">
                <a:moveTo>
                  <a:pt x="10962766" y="0"/>
                </a:moveTo>
                <a:lnTo>
                  <a:pt x="10955731" y="0"/>
                </a:lnTo>
                <a:lnTo>
                  <a:pt x="10952899" y="2844"/>
                </a:lnTo>
                <a:lnTo>
                  <a:pt x="10952899" y="9855"/>
                </a:lnTo>
                <a:lnTo>
                  <a:pt x="10955731" y="12700"/>
                </a:lnTo>
                <a:lnTo>
                  <a:pt x="10962766" y="12700"/>
                </a:lnTo>
                <a:lnTo>
                  <a:pt x="10965611" y="9855"/>
                </a:lnTo>
                <a:lnTo>
                  <a:pt x="10965611" y="2844"/>
                </a:lnTo>
                <a:lnTo>
                  <a:pt x="10962766" y="0"/>
                </a:lnTo>
                <a:close/>
              </a:path>
              <a:path w="14168119" h="12700">
                <a:moveTo>
                  <a:pt x="10937354" y="0"/>
                </a:moveTo>
                <a:lnTo>
                  <a:pt x="10930318" y="0"/>
                </a:lnTo>
                <a:lnTo>
                  <a:pt x="10927486" y="2844"/>
                </a:lnTo>
                <a:lnTo>
                  <a:pt x="10927486" y="9855"/>
                </a:lnTo>
                <a:lnTo>
                  <a:pt x="10930318" y="12700"/>
                </a:lnTo>
                <a:lnTo>
                  <a:pt x="10937354" y="12700"/>
                </a:lnTo>
                <a:lnTo>
                  <a:pt x="10940199" y="9855"/>
                </a:lnTo>
                <a:lnTo>
                  <a:pt x="10940199" y="2844"/>
                </a:lnTo>
                <a:lnTo>
                  <a:pt x="10937354" y="0"/>
                </a:lnTo>
                <a:close/>
              </a:path>
              <a:path w="14168119" h="12700">
                <a:moveTo>
                  <a:pt x="10911941" y="0"/>
                </a:moveTo>
                <a:lnTo>
                  <a:pt x="10904905" y="0"/>
                </a:lnTo>
                <a:lnTo>
                  <a:pt x="10902073" y="2844"/>
                </a:lnTo>
                <a:lnTo>
                  <a:pt x="10902073" y="9855"/>
                </a:lnTo>
                <a:lnTo>
                  <a:pt x="10904905" y="12700"/>
                </a:lnTo>
                <a:lnTo>
                  <a:pt x="10911941" y="12700"/>
                </a:lnTo>
                <a:lnTo>
                  <a:pt x="10914786" y="9855"/>
                </a:lnTo>
                <a:lnTo>
                  <a:pt x="10914786" y="2844"/>
                </a:lnTo>
                <a:lnTo>
                  <a:pt x="10911941" y="0"/>
                </a:lnTo>
                <a:close/>
              </a:path>
              <a:path w="14168119" h="12700">
                <a:moveTo>
                  <a:pt x="10886528" y="0"/>
                </a:moveTo>
                <a:lnTo>
                  <a:pt x="10879493" y="0"/>
                </a:lnTo>
                <a:lnTo>
                  <a:pt x="10876661" y="2844"/>
                </a:lnTo>
                <a:lnTo>
                  <a:pt x="10876661" y="9855"/>
                </a:lnTo>
                <a:lnTo>
                  <a:pt x="10879493" y="12700"/>
                </a:lnTo>
                <a:lnTo>
                  <a:pt x="10886528" y="12700"/>
                </a:lnTo>
                <a:lnTo>
                  <a:pt x="10889373" y="9855"/>
                </a:lnTo>
                <a:lnTo>
                  <a:pt x="10889373" y="2844"/>
                </a:lnTo>
                <a:lnTo>
                  <a:pt x="10886528" y="0"/>
                </a:lnTo>
                <a:close/>
              </a:path>
              <a:path w="14168119" h="12700">
                <a:moveTo>
                  <a:pt x="10861116" y="0"/>
                </a:moveTo>
                <a:lnTo>
                  <a:pt x="10854080" y="0"/>
                </a:lnTo>
                <a:lnTo>
                  <a:pt x="10851248" y="2844"/>
                </a:lnTo>
                <a:lnTo>
                  <a:pt x="10851248" y="9855"/>
                </a:lnTo>
                <a:lnTo>
                  <a:pt x="10854080" y="12700"/>
                </a:lnTo>
                <a:lnTo>
                  <a:pt x="10861116" y="12700"/>
                </a:lnTo>
                <a:lnTo>
                  <a:pt x="10863961" y="9855"/>
                </a:lnTo>
                <a:lnTo>
                  <a:pt x="10863961" y="2844"/>
                </a:lnTo>
                <a:lnTo>
                  <a:pt x="10861116" y="0"/>
                </a:lnTo>
                <a:close/>
              </a:path>
              <a:path w="14168119" h="12700">
                <a:moveTo>
                  <a:pt x="10835703" y="0"/>
                </a:moveTo>
                <a:lnTo>
                  <a:pt x="10828667" y="0"/>
                </a:lnTo>
                <a:lnTo>
                  <a:pt x="10825835" y="2844"/>
                </a:lnTo>
                <a:lnTo>
                  <a:pt x="10825835" y="9855"/>
                </a:lnTo>
                <a:lnTo>
                  <a:pt x="10828667" y="12700"/>
                </a:lnTo>
                <a:lnTo>
                  <a:pt x="10835703" y="12700"/>
                </a:lnTo>
                <a:lnTo>
                  <a:pt x="10838548" y="9855"/>
                </a:lnTo>
                <a:lnTo>
                  <a:pt x="10838548" y="2844"/>
                </a:lnTo>
                <a:lnTo>
                  <a:pt x="10835703" y="0"/>
                </a:lnTo>
                <a:close/>
              </a:path>
              <a:path w="14168119" h="12700">
                <a:moveTo>
                  <a:pt x="10810290" y="0"/>
                </a:moveTo>
                <a:lnTo>
                  <a:pt x="10803254" y="0"/>
                </a:lnTo>
                <a:lnTo>
                  <a:pt x="10800410" y="2844"/>
                </a:lnTo>
                <a:lnTo>
                  <a:pt x="10800410" y="9855"/>
                </a:lnTo>
                <a:lnTo>
                  <a:pt x="10803254" y="12700"/>
                </a:lnTo>
                <a:lnTo>
                  <a:pt x="10810290" y="12700"/>
                </a:lnTo>
                <a:lnTo>
                  <a:pt x="10813135" y="9855"/>
                </a:lnTo>
                <a:lnTo>
                  <a:pt x="10813135" y="2844"/>
                </a:lnTo>
                <a:lnTo>
                  <a:pt x="10810290" y="0"/>
                </a:lnTo>
                <a:close/>
              </a:path>
              <a:path w="14168119" h="12700">
                <a:moveTo>
                  <a:pt x="10784878" y="0"/>
                </a:moveTo>
                <a:lnTo>
                  <a:pt x="10777842" y="0"/>
                </a:lnTo>
                <a:lnTo>
                  <a:pt x="10774997" y="2844"/>
                </a:lnTo>
                <a:lnTo>
                  <a:pt x="10774997" y="9855"/>
                </a:lnTo>
                <a:lnTo>
                  <a:pt x="10777842" y="12700"/>
                </a:lnTo>
                <a:lnTo>
                  <a:pt x="10784878" y="12700"/>
                </a:lnTo>
                <a:lnTo>
                  <a:pt x="10787710" y="9855"/>
                </a:lnTo>
                <a:lnTo>
                  <a:pt x="10787710" y="2844"/>
                </a:lnTo>
                <a:lnTo>
                  <a:pt x="10784878" y="0"/>
                </a:lnTo>
                <a:close/>
              </a:path>
              <a:path w="14168119" h="12700">
                <a:moveTo>
                  <a:pt x="10759465" y="0"/>
                </a:moveTo>
                <a:lnTo>
                  <a:pt x="10752429" y="0"/>
                </a:lnTo>
                <a:lnTo>
                  <a:pt x="10749584" y="2844"/>
                </a:lnTo>
                <a:lnTo>
                  <a:pt x="10749584" y="9855"/>
                </a:lnTo>
                <a:lnTo>
                  <a:pt x="10752429" y="12700"/>
                </a:lnTo>
                <a:lnTo>
                  <a:pt x="10759465" y="12700"/>
                </a:lnTo>
                <a:lnTo>
                  <a:pt x="10762297" y="9855"/>
                </a:lnTo>
                <a:lnTo>
                  <a:pt x="10762297" y="2844"/>
                </a:lnTo>
                <a:lnTo>
                  <a:pt x="10759465" y="0"/>
                </a:lnTo>
                <a:close/>
              </a:path>
              <a:path w="14168119" h="12700">
                <a:moveTo>
                  <a:pt x="10734052" y="0"/>
                </a:moveTo>
                <a:lnTo>
                  <a:pt x="10727016" y="0"/>
                </a:lnTo>
                <a:lnTo>
                  <a:pt x="10724172" y="2844"/>
                </a:lnTo>
                <a:lnTo>
                  <a:pt x="10724172" y="9855"/>
                </a:lnTo>
                <a:lnTo>
                  <a:pt x="10727016" y="12700"/>
                </a:lnTo>
                <a:lnTo>
                  <a:pt x="10734052" y="12700"/>
                </a:lnTo>
                <a:lnTo>
                  <a:pt x="10736884" y="9855"/>
                </a:lnTo>
                <a:lnTo>
                  <a:pt x="10736884" y="2844"/>
                </a:lnTo>
                <a:lnTo>
                  <a:pt x="10734052" y="0"/>
                </a:lnTo>
                <a:close/>
              </a:path>
              <a:path w="14168119" h="12700">
                <a:moveTo>
                  <a:pt x="10708640" y="0"/>
                </a:moveTo>
                <a:lnTo>
                  <a:pt x="10701604" y="0"/>
                </a:lnTo>
                <a:lnTo>
                  <a:pt x="10698759" y="2844"/>
                </a:lnTo>
                <a:lnTo>
                  <a:pt x="10698759" y="9855"/>
                </a:lnTo>
                <a:lnTo>
                  <a:pt x="10701604" y="12700"/>
                </a:lnTo>
                <a:lnTo>
                  <a:pt x="10708640" y="12700"/>
                </a:lnTo>
                <a:lnTo>
                  <a:pt x="10711472" y="9855"/>
                </a:lnTo>
                <a:lnTo>
                  <a:pt x="10711472" y="2844"/>
                </a:lnTo>
                <a:lnTo>
                  <a:pt x="10708640" y="0"/>
                </a:lnTo>
                <a:close/>
              </a:path>
              <a:path w="14168119" h="12700">
                <a:moveTo>
                  <a:pt x="10683227" y="0"/>
                </a:moveTo>
                <a:lnTo>
                  <a:pt x="10676191" y="0"/>
                </a:lnTo>
                <a:lnTo>
                  <a:pt x="10673346" y="2844"/>
                </a:lnTo>
                <a:lnTo>
                  <a:pt x="10673346" y="9855"/>
                </a:lnTo>
                <a:lnTo>
                  <a:pt x="10676191" y="12700"/>
                </a:lnTo>
                <a:lnTo>
                  <a:pt x="10683227" y="12700"/>
                </a:lnTo>
                <a:lnTo>
                  <a:pt x="10686059" y="9855"/>
                </a:lnTo>
                <a:lnTo>
                  <a:pt x="10686059" y="2844"/>
                </a:lnTo>
                <a:lnTo>
                  <a:pt x="10683227" y="0"/>
                </a:lnTo>
                <a:close/>
              </a:path>
              <a:path w="14168119" h="12700">
                <a:moveTo>
                  <a:pt x="10657814" y="0"/>
                </a:moveTo>
                <a:lnTo>
                  <a:pt x="10650778" y="0"/>
                </a:lnTo>
                <a:lnTo>
                  <a:pt x="10647934" y="2844"/>
                </a:lnTo>
                <a:lnTo>
                  <a:pt x="10647934" y="9855"/>
                </a:lnTo>
                <a:lnTo>
                  <a:pt x="10650778" y="12700"/>
                </a:lnTo>
                <a:lnTo>
                  <a:pt x="10657814" y="12700"/>
                </a:lnTo>
                <a:lnTo>
                  <a:pt x="10660646" y="9855"/>
                </a:lnTo>
                <a:lnTo>
                  <a:pt x="10660646" y="2844"/>
                </a:lnTo>
                <a:lnTo>
                  <a:pt x="10657814" y="0"/>
                </a:lnTo>
                <a:close/>
              </a:path>
              <a:path w="14168119" h="12700">
                <a:moveTo>
                  <a:pt x="10632389" y="0"/>
                </a:moveTo>
                <a:lnTo>
                  <a:pt x="10625366" y="0"/>
                </a:lnTo>
                <a:lnTo>
                  <a:pt x="10622521" y="2844"/>
                </a:lnTo>
                <a:lnTo>
                  <a:pt x="10622521" y="9855"/>
                </a:lnTo>
                <a:lnTo>
                  <a:pt x="10625366" y="12700"/>
                </a:lnTo>
                <a:lnTo>
                  <a:pt x="10632389" y="12700"/>
                </a:lnTo>
                <a:lnTo>
                  <a:pt x="10635234" y="9855"/>
                </a:lnTo>
                <a:lnTo>
                  <a:pt x="10635234" y="2844"/>
                </a:lnTo>
                <a:lnTo>
                  <a:pt x="10632389" y="0"/>
                </a:lnTo>
                <a:close/>
              </a:path>
              <a:path w="14168119" h="12700">
                <a:moveTo>
                  <a:pt x="10606976" y="0"/>
                </a:moveTo>
                <a:lnTo>
                  <a:pt x="10599953" y="0"/>
                </a:lnTo>
                <a:lnTo>
                  <a:pt x="10597108" y="2844"/>
                </a:lnTo>
                <a:lnTo>
                  <a:pt x="10597108" y="9855"/>
                </a:lnTo>
                <a:lnTo>
                  <a:pt x="10599953" y="12700"/>
                </a:lnTo>
                <a:lnTo>
                  <a:pt x="10606976" y="12700"/>
                </a:lnTo>
                <a:lnTo>
                  <a:pt x="10609821" y="9855"/>
                </a:lnTo>
                <a:lnTo>
                  <a:pt x="10609821" y="2844"/>
                </a:lnTo>
                <a:lnTo>
                  <a:pt x="10606976" y="0"/>
                </a:lnTo>
                <a:close/>
              </a:path>
              <a:path w="14168119" h="12700">
                <a:moveTo>
                  <a:pt x="10581563" y="0"/>
                </a:moveTo>
                <a:lnTo>
                  <a:pt x="10574540" y="0"/>
                </a:lnTo>
                <a:lnTo>
                  <a:pt x="10571695" y="2844"/>
                </a:lnTo>
                <a:lnTo>
                  <a:pt x="10571695" y="9855"/>
                </a:lnTo>
                <a:lnTo>
                  <a:pt x="10574540" y="12700"/>
                </a:lnTo>
                <a:lnTo>
                  <a:pt x="10581563" y="12700"/>
                </a:lnTo>
                <a:lnTo>
                  <a:pt x="10584408" y="9855"/>
                </a:lnTo>
                <a:lnTo>
                  <a:pt x="10584408" y="2844"/>
                </a:lnTo>
                <a:lnTo>
                  <a:pt x="10581563" y="0"/>
                </a:lnTo>
                <a:close/>
              </a:path>
              <a:path w="14168119" h="12700">
                <a:moveTo>
                  <a:pt x="10556151" y="0"/>
                </a:moveTo>
                <a:lnTo>
                  <a:pt x="10549127" y="0"/>
                </a:lnTo>
                <a:lnTo>
                  <a:pt x="10546283" y="2844"/>
                </a:lnTo>
                <a:lnTo>
                  <a:pt x="10546283" y="9855"/>
                </a:lnTo>
                <a:lnTo>
                  <a:pt x="10549127" y="12700"/>
                </a:lnTo>
                <a:lnTo>
                  <a:pt x="10556151" y="12700"/>
                </a:lnTo>
                <a:lnTo>
                  <a:pt x="10558995" y="9855"/>
                </a:lnTo>
                <a:lnTo>
                  <a:pt x="10558995" y="2844"/>
                </a:lnTo>
                <a:lnTo>
                  <a:pt x="10556151" y="0"/>
                </a:lnTo>
                <a:close/>
              </a:path>
              <a:path w="14168119" h="12700">
                <a:moveTo>
                  <a:pt x="10530738" y="0"/>
                </a:moveTo>
                <a:lnTo>
                  <a:pt x="10523715" y="0"/>
                </a:lnTo>
                <a:lnTo>
                  <a:pt x="10520870" y="2844"/>
                </a:lnTo>
                <a:lnTo>
                  <a:pt x="10520870" y="9855"/>
                </a:lnTo>
                <a:lnTo>
                  <a:pt x="10523715" y="12700"/>
                </a:lnTo>
                <a:lnTo>
                  <a:pt x="10530738" y="12700"/>
                </a:lnTo>
                <a:lnTo>
                  <a:pt x="10533583" y="9855"/>
                </a:lnTo>
                <a:lnTo>
                  <a:pt x="10533583" y="2844"/>
                </a:lnTo>
                <a:lnTo>
                  <a:pt x="10530738" y="0"/>
                </a:lnTo>
                <a:close/>
              </a:path>
              <a:path w="14168119" h="12700">
                <a:moveTo>
                  <a:pt x="10505325" y="0"/>
                </a:moveTo>
                <a:lnTo>
                  <a:pt x="10498302" y="0"/>
                </a:lnTo>
                <a:lnTo>
                  <a:pt x="10495457" y="2844"/>
                </a:lnTo>
                <a:lnTo>
                  <a:pt x="10495457" y="9855"/>
                </a:lnTo>
                <a:lnTo>
                  <a:pt x="10498302" y="12700"/>
                </a:lnTo>
                <a:lnTo>
                  <a:pt x="10505325" y="12700"/>
                </a:lnTo>
                <a:lnTo>
                  <a:pt x="10508170" y="9855"/>
                </a:lnTo>
                <a:lnTo>
                  <a:pt x="10508170" y="2844"/>
                </a:lnTo>
                <a:lnTo>
                  <a:pt x="10505325" y="0"/>
                </a:lnTo>
                <a:close/>
              </a:path>
              <a:path w="14168119" h="12700">
                <a:moveTo>
                  <a:pt x="10479913" y="0"/>
                </a:moveTo>
                <a:lnTo>
                  <a:pt x="10472889" y="0"/>
                </a:lnTo>
                <a:lnTo>
                  <a:pt x="10470045" y="2844"/>
                </a:lnTo>
                <a:lnTo>
                  <a:pt x="10470045" y="9855"/>
                </a:lnTo>
                <a:lnTo>
                  <a:pt x="10472889" y="12700"/>
                </a:lnTo>
                <a:lnTo>
                  <a:pt x="10479913" y="12700"/>
                </a:lnTo>
                <a:lnTo>
                  <a:pt x="10482757" y="9855"/>
                </a:lnTo>
                <a:lnTo>
                  <a:pt x="10482757" y="2844"/>
                </a:lnTo>
                <a:lnTo>
                  <a:pt x="10479913" y="0"/>
                </a:lnTo>
                <a:close/>
              </a:path>
              <a:path w="14168119" h="12700">
                <a:moveTo>
                  <a:pt x="10454500" y="0"/>
                </a:moveTo>
                <a:lnTo>
                  <a:pt x="10447477" y="0"/>
                </a:lnTo>
                <a:lnTo>
                  <a:pt x="10444632" y="2844"/>
                </a:lnTo>
                <a:lnTo>
                  <a:pt x="10444632" y="9855"/>
                </a:lnTo>
                <a:lnTo>
                  <a:pt x="10447477" y="12700"/>
                </a:lnTo>
                <a:lnTo>
                  <a:pt x="10454500" y="12700"/>
                </a:lnTo>
                <a:lnTo>
                  <a:pt x="10457345" y="9855"/>
                </a:lnTo>
                <a:lnTo>
                  <a:pt x="10457345" y="2844"/>
                </a:lnTo>
                <a:lnTo>
                  <a:pt x="10454500" y="0"/>
                </a:lnTo>
                <a:close/>
              </a:path>
              <a:path w="14168119" h="12700">
                <a:moveTo>
                  <a:pt x="10429087" y="0"/>
                </a:moveTo>
                <a:lnTo>
                  <a:pt x="10422064" y="0"/>
                </a:lnTo>
                <a:lnTo>
                  <a:pt x="10419219" y="2844"/>
                </a:lnTo>
                <a:lnTo>
                  <a:pt x="10419219" y="9855"/>
                </a:lnTo>
                <a:lnTo>
                  <a:pt x="10422064" y="12700"/>
                </a:lnTo>
                <a:lnTo>
                  <a:pt x="10429087" y="12700"/>
                </a:lnTo>
                <a:lnTo>
                  <a:pt x="10431932" y="9855"/>
                </a:lnTo>
                <a:lnTo>
                  <a:pt x="10431932" y="2844"/>
                </a:lnTo>
                <a:lnTo>
                  <a:pt x="10429087" y="0"/>
                </a:lnTo>
                <a:close/>
              </a:path>
              <a:path w="14168119" h="12700">
                <a:moveTo>
                  <a:pt x="10403674" y="0"/>
                </a:moveTo>
                <a:lnTo>
                  <a:pt x="10396651" y="0"/>
                </a:lnTo>
                <a:lnTo>
                  <a:pt x="10393807" y="2844"/>
                </a:lnTo>
                <a:lnTo>
                  <a:pt x="10393807" y="9855"/>
                </a:lnTo>
                <a:lnTo>
                  <a:pt x="10396651" y="12700"/>
                </a:lnTo>
                <a:lnTo>
                  <a:pt x="10403674" y="12700"/>
                </a:lnTo>
                <a:lnTo>
                  <a:pt x="10406519" y="9855"/>
                </a:lnTo>
                <a:lnTo>
                  <a:pt x="10406519" y="2844"/>
                </a:lnTo>
                <a:lnTo>
                  <a:pt x="10403674" y="0"/>
                </a:lnTo>
                <a:close/>
              </a:path>
              <a:path w="14168119" h="12700">
                <a:moveTo>
                  <a:pt x="10378262" y="0"/>
                </a:moveTo>
                <a:lnTo>
                  <a:pt x="10371239" y="0"/>
                </a:lnTo>
                <a:lnTo>
                  <a:pt x="10368394" y="2844"/>
                </a:lnTo>
                <a:lnTo>
                  <a:pt x="10368394" y="9855"/>
                </a:lnTo>
                <a:lnTo>
                  <a:pt x="10371239" y="12700"/>
                </a:lnTo>
                <a:lnTo>
                  <a:pt x="10378262" y="12700"/>
                </a:lnTo>
                <a:lnTo>
                  <a:pt x="10381107" y="9855"/>
                </a:lnTo>
                <a:lnTo>
                  <a:pt x="10381107" y="2844"/>
                </a:lnTo>
                <a:lnTo>
                  <a:pt x="10378262" y="0"/>
                </a:lnTo>
                <a:close/>
              </a:path>
              <a:path w="14168119" h="12700">
                <a:moveTo>
                  <a:pt x="10352849" y="0"/>
                </a:moveTo>
                <a:lnTo>
                  <a:pt x="10345826" y="0"/>
                </a:lnTo>
                <a:lnTo>
                  <a:pt x="10342981" y="2844"/>
                </a:lnTo>
                <a:lnTo>
                  <a:pt x="10342981" y="9855"/>
                </a:lnTo>
                <a:lnTo>
                  <a:pt x="10345826" y="12700"/>
                </a:lnTo>
                <a:lnTo>
                  <a:pt x="10352849" y="12700"/>
                </a:lnTo>
                <a:lnTo>
                  <a:pt x="10355694" y="9855"/>
                </a:lnTo>
                <a:lnTo>
                  <a:pt x="10355694" y="2844"/>
                </a:lnTo>
                <a:lnTo>
                  <a:pt x="10352849" y="0"/>
                </a:lnTo>
                <a:close/>
              </a:path>
              <a:path w="14168119" h="12700">
                <a:moveTo>
                  <a:pt x="10327436" y="0"/>
                </a:moveTo>
                <a:lnTo>
                  <a:pt x="10320413" y="0"/>
                </a:lnTo>
                <a:lnTo>
                  <a:pt x="10317568" y="2844"/>
                </a:lnTo>
                <a:lnTo>
                  <a:pt x="10317568" y="9855"/>
                </a:lnTo>
                <a:lnTo>
                  <a:pt x="10320413" y="12700"/>
                </a:lnTo>
                <a:lnTo>
                  <a:pt x="10327436" y="12700"/>
                </a:lnTo>
                <a:lnTo>
                  <a:pt x="10330281" y="9855"/>
                </a:lnTo>
                <a:lnTo>
                  <a:pt x="10330281" y="2844"/>
                </a:lnTo>
                <a:lnTo>
                  <a:pt x="10327436" y="0"/>
                </a:lnTo>
                <a:close/>
              </a:path>
              <a:path w="14168119" h="12700">
                <a:moveTo>
                  <a:pt x="10302024" y="0"/>
                </a:moveTo>
                <a:lnTo>
                  <a:pt x="10295000" y="0"/>
                </a:lnTo>
                <a:lnTo>
                  <a:pt x="10292156" y="2844"/>
                </a:lnTo>
                <a:lnTo>
                  <a:pt x="10292156" y="9855"/>
                </a:lnTo>
                <a:lnTo>
                  <a:pt x="10295000" y="12700"/>
                </a:lnTo>
                <a:lnTo>
                  <a:pt x="10302024" y="12700"/>
                </a:lnTo>
                <a:lnTo>
                  <a:pt x="10304868" y="9855"/>
                </a:lnTo>
                <a:lnTo>
                  <a:pt x="10304868" y="2844"/>
                </a:lnTo>
                <a:lnTo>
                  <a:pt x="10302024" y="0"/>
                </a:lnTo>
                <a:close/>
              </a:path>
              <a:path w="14168119" h="12700">
                <a:moveTo>
                  <a:pt x="10276611" y="0"/>
                </a:moveTo>
                <a:lnTo>
                  <a:pt x="10269588" y="0"/>
                </a:lnTo>
                <a:lnTo>
                  <a:pt x="10266743" y="2844"/>
                </a:lnTo>
                <a:lnTo>
                  <a:pt x="10266743" y="9855"/>
                </a:lnTo>
                <a:lnTo>
                  <a:pt x="10269588" y="12700"/>
                </a:lnTo>
                <a:lnTo>
                  <a:pt x="10276611" y="12700"/>
                </a:lnTo>
                <a:lnTo>
                  <a:pt x="10279456" y="9855"/>
                </a:lnTo>
                <a:lnTo>
                  <a:pt x="10279456" y="2844"/>
                </a:lnTo>
                <a:lnTo>
                  <a:pt x="10276611" y="0"/>
                </a:lnTo>
                <a:close/>
              </a:path>
              <a:path w="14168119" h="12700">
                <a:moveTo>
                  <a:pt x="10251198" y="0"/>
                </a:moveTo>
                <a:lnTo>
                  <a:pt x="10244175" y="0"/>
                </a:lnTo>
                <a:lnTo>
                  <a:pt x="10241330" y="2844"/>
                </a:lnTo>
                <a:lnTo>
                  <a:pt x="10241330" y="9855"/>
                </a:lnTo>
                <a:lnTo>
                  <a:pt x="10244175" y="12700"/>
                </a:lnTo>
                <a:lnTo>
                  <a:pt x="10251198" y="12700"/>
                </a:lnTo>
                <a:lnTo>
                  <a:pt x="10254043" y="9855"/>
                </a:lnTo>
                <a:lnTo>
                  <a:pt x="10254043" y="2844"/>
                </a:lnTo>
                <a:lnTo>
                  <a:pt x="10251198" y="0"/>
                </a:lnTo>
                <a:close/>
              </a:path>
              <a:path w="14168119" h="12700">
                <a:moveTo>
                  <a:pt x="10225786" y="0"/>
                </a:moveTo>
                <a:lnTo>
                  <a:pt x="10218762" y="0"/>
                </a:lnTo>
                <a:lnTo>
                  <a:pt x="10215918" y="2844"/>
                </a:lnTo>
                <a:lnTo>
                  <a:pt x="10215918" y="9855"/>
                </a:lnTo>
                <a:lnTo>
                  <a:pt x="10218762" y="12700"/>
                </a:lnTo>
                <a:lnTo>
                  <a:pt x="10225786" y="12700"/>
                </a:lnTo>
                <a:lnTo>
                  <a:pt x="10228630" y="9855"/>
                </a:lnTo>
                <a:lnTo>
                  <a:pt x="10228630" y="2844"/>
                </a:lnTo>
                <a:lnTo>
                  <a:pt x="10225786" y="0"/>
                </a:lnTo>
                <a:close/>
              </a:path>
              <a:path w="14168119" h="12700">
                <a:moveTo>
                  <a:pt x="10200373" y="0"/>
                </a:moveTo>
                <a:lnTo>
                  <a:pt x="10193350" y="0"/>
                </a:lnTo>
                <a:lnTo>
                  <a:pt x="10190505" y="2844"/>
                </a:lnTo>
                <a:lnTo>
                  <a:pt x="10190505" y="9855"/>
                </a:lnTo>
                <a:lnTo>
                  <a:pt x="10193350" y="12700"/>
                </a:lnTo>
                <a:lnTo>
                  <a:pt x="10200373" y="12700"/>
                </a:lnTo>
                <a:lnTo>
                  <a:pt x="10203218" y="9855"/>
                </a:lnTo>
                <a:lnTo>
                  <a:pt x="10203218" y="2844"/>
                </a:lnTo>
                <a:lnTo>
                  <a:pt x="10200373" y="0"/>
                </a:lnTo>
                <a:close/>
              </a:path>
              <a:path w="14168119" h="12700">
                <a:moveTo>
                  <a:pt x="10174960" y="0"/>
                </a:moveTo>
                <a:lnTo>
                  <a:pt x="10167937" y="0"/>
                </a:lnTo>
                <a:lnTo>
                  <a:pt x="10165092" y="2844"/>
                </a:lnTo>
                <a:lnTo>
                  <a:pt x="10165092" y="9855"/>
                </a:lnTo>
                <a:lnTo>
                  <a:pt x="10167937" y="12700"/>
                </a:lnTo>
                <a:lnTo>
                  <a:pt x="10174960" y="12700"/>
                </a:lnTo>
                <a:lnTo>
                  <a:pt x="10177805" y="9855"/>
                </a:lnTo>
                <a:lnTo>
                  <a:pt x="10177805" y="2844"/>
                </a:lnTo>
                <a:lnTo>
                  <a:pt x="10174960" y="0"/>
                </a:lnTo>
                <a:close/>
              </a:path>
              <a:path w="14168119" h="12700">
                <a:moveTo>
                  <a:pt x="10149547" y="0"/>
                </a:moveTo>
                <a:lnTo>
                  <a:pt x="10142524" y="0"/>
                </a:lnTo>
                <a:lnTo>
                  <a:pt x="10139679" y="2844"/>
                </a:lnTo>
                <a:lnTo>
                  <a:pt x="10139679" y="9855"/>
                </a:lnTo>
                <a:lnTo>
                  <a:pt x="10142524" y="12700"/>
                </a:lnTo>
                <a:lnTo>
                  <a:pt x="10149547" y="12700"/>
                </a:lnTo>
                <a:lnTo>
                  <a:pt x="10152392" y="9855"/>
                </a:lnTo>
                <a:lnTo>
                  <a:pt x="10152392" y="2844"/>
                </a:lnTo>
                <a:lnTo>
                  <a:pt x="10149547" y="0"/>
                </a:lnTo>
                <a:close/>
              </a:path>
              <a:path w="14168119" h="12700">
                <a:moveTo>
                  <a:pt x="10124135" y="0"/>
                </a:moveTo>
                <a:lnTo>
                  <a:pt x="10117112" y="0"/>
                </a:lnTo>
                <a:lnTo>
                  <a:pt x="10114267" y="2844"/>
                </a:lnTo>
                <a:lnTo>
                  <a:pt x="10114267" y="9855"/>
                </a:lnTo>
                <a:lnTo>
                  <a:pt x="10117112" y="12700"/>
                </a:lnTo>
                <a:lnTo>
                  <a:pt x="10124135" y="12700"/>
                </a:lnTo>
                <a:lnTo>
                  <a:pt x="10126979" y="9855"/>
                </a:lnTo>
                <a:lnTo>
                  <a:pt x="10126979" y="2844"/>
                </a:lnTo>
                <a:lnTo>
                  <a:pt x="10124135" y="0"/>
                </a:lnTo>
                <a:close/>
              </a:path>
              <a:path w="14168119" h="12700">
                <a:moveTo>
                  <a:pt x="10098722" y="0"/>
                </a:moveTo>
                <a:lnTo>
                  <a:pt x="10091699" y="0"/>
                </a:lnTo>
                <a:lnTo>
                  <a:pt x="10088854" y="2844"/>
                </a:lnTo>
                <a:lnTo>
                  <a:pt x="10088854" y="9855"/>
                </a:lnTo>
                <a:lnTo>
                  <a:pt x="10091699" y="12700"/>
                </a:lnTo>
                <a:lnTo>
                  <a:pt x="10098722" y="12700"/>
                </a:lnTo>
                <a:lnTo>
                  <a:pt x="10101567" y="9855"/>
                </a:lnTo>
                <a:lnTo>
                  <a:pt x="10101567" y="2844"/>
                </a:lnTo>
                <a:lnTo>
                  <a:pt x="10098722" y="0"/>
                </a:lnTo>
                <a:close/>
              </a:path>
              <a:path w="14168119" h="12700">
                <a:moveTo>
                  <a:pt x="10073309" y="0"/>
                </a:moveTo>
                <a:lnTo>
                  <a:pt x="10066286" y="0"/>
                </a:lnTo>
                <a:lnTo>
                  <a:pt x="10063441" y="2844"/>
                </a:lnTo>
                <a:lnTo>
                  <a:pt x="10063441" y="9855"/>
                </a:lnTo>
                <a:lnTo>
                  <a:pt x="10066286" y="12700"/>
                </a:lnTo>
                <a:lnTo>
                  <a:pt x="10073309" y="12700"/>
                </a:lnTo>
                <a:lnTo>
                  <a:pt x="10076154" y="9855"/>
                </a:lnTo>
                <a:lnTo>
                  <a:pt x="10076154" y="2844"/>
                </a:lnTo>
                <a:lnTo>
                  <a:pt x="10073309" y="0"/>
                </a:lnTo>
                <a:close/>
              </a:path>
              <a:path w="14168119" h="12700">
                <a:moveTo>
                  <a:pt x="10047897" y="0"/>
                </a:moveTo>
                <a:lnTo>
                  <a:pt x="10040873" y="0"/>
                </a:lnTo>
                <a:lnTo>
                  <a:pt x="10038029" y="2844"/>
                </a:lnTo>
                <a:lnTo>
                  <a:pt x="10038029" y="9855"/>
                </a:lnTo>
                <a:lnTo>
                  <a:pt x="10040873" y="12700"/>
                </a:lnTo>
                <a:lnTo>
                  <a:pt x="10047897" y="12700"/>
                </a:lnTo>
                <a:lnTo>
                  <a:pt x="10050741" y="9855"/>
                </a:lnTo>
                <a:lnTo>
                  <a:pt x="10050741" y="2844"/>
                </a:lnTo>
                <a:lnTo>
                  <a:pt x="10047897" y="0"/>
                </a:lnTo>
                <a:close/>
              </a:path>
              <a:path w="14168119" h="12700">
                <a:moveTo>
                  <a:pt x="10022484" y="0"/>
                </a:moveTo>
                <a:lnTo>
                  <a:pt x="10015461" y="0"/>
                </a:lnTo>
                <a:lnTo>
                  <a:pt x="10012616" y="2844"/>
                </a:lnTo>
                <a:lnTo>
                  <a:pt x="10012616" y="9855"/>
                </a:lnTo>
                <a:lnTo>
                  <a:pt x="10015461" y="12700"/>
                </a:lnTo>
                <a:lnTo>
                  <a:pt x="10022484" y="12700"/>
                </a:lnTo>
                <a:lnTo>
                  <a:pt x="10025329" y="9855"/>
                </a:lnTo>
                <a:lnTo>
                  <a:pt x="10025329" y="2844"/>
                </a:lnTo>
                <a:lnTo>
                  <a:pt x="10022484" y="0"/>
                </a:lnTo>
                <a:close/>
              </a:path>
              <a:path w="14168119" h="12700">
                <a:moveTo>
                  <a:pt x="9997071" y="0"/>
                </a:moveTo>
                <a:lnTo>
                  <a:pt x="9990048" y="0"/>
                </a:lnTo>
                <a:lnTo>
                  <a:pt x="9987203" y="2844"/>
                </a:lnTo>
                <a:lnTo>
                  <a:pt x="9987203" y="9855"/>
                </a:lnTo>
                <a:lnTo>
                  <a:pt x="9990048" y="12700"/>
                </a:lnTo>
                <a:lnTo>
                  <a:pt x="9997071" y="12700"/>
                </a:lnTo>
                <a:lnTo>
                  <a:pt x="9999916" y="9855"/>
                </a:lnTo>
                <a:lnTo>
                  <a:pt x="9999916" y="2844"/>
                </a:lnTo>
                <a:lnTo>
                  <a:pt x="9997071" y="0"/>
                </a:lnTo>
                <a:close/>
              </a:path>
              <a:path w="14168119" h="12700">
                <a:moveTo>
                  <a:pt x="9971659" y="0"/>
                </a:moveTo>
                <a:lnTo>
                  <a:pt x="9964635" y="0"/>
                </a:lnTo>
                <a:lnTo>
                  <a:pt x="9961791" y="2844"/>
                </a:lnTo>
                <a:lnTo>
                  <a:pt x="9961791" y="9855"/>
                </a:lnTo>
                <a:lnTo>
                  <a:pt x="9964635" y="12700"/>
                </a:lnTo>
                <a:lnTo>
                  <a:pt x="9971659" y="12700"/>
                </a:lnTo>
                <a:lnTo>
                  <a:pt x="9974503" y="9855"/>
                </a:lnTo>
                <a:lnTo>
                  <a:pt x="9974503" y="2844"/>
                </a:lnTo>
                <a:lnTo>
                  <a:pt x="9971659" y="0"/>
                </a:lnTo>
                <a:close/>
              </a:path>
              <a:path w="14168119" h="12700">
                <a:moveTo>
                  <a:pt x="9946246" y="0"/>
                </a:moveTo>
                <a:lnTo>
                  <a:pt x="9939223" y="0"/>
                </a:lnTo>
                <a:lnTo>
                  <a:pt x="9936378" y="2844"/>
                </a:lnTo>
                <a:lnTo>
                  <a:pt x="9936378" y="9855"/>
                </a:lnTo>
                <a:lnTo>
                  <a:pt x="9939223" y="12700"/>
                </a:lnTo>
                <a:lnTo>
                  <a:pt x="9946246" y="12700"/>
                </a:lnTo>
                <a:lnTo>
                  <a:pt x="9949091" y="9855"/>
                </a:lnTo>
                <a:lnTo>
                  <a:pt x="9949091" y="2844"/>
                </a:lnTo>
                <a:lnTo>
                  <a:pt x="9946246" y="0"/>
                </a:lnTo>
                <a:close/>
              </a:path>
              <a:path w="14168119" h="12700">
                <a:moveTo>
                  <a:pt x="9920833" y="0"/>
                </a:moveTo>
                <a:lnTo>
                  <a:pt x="9913810" y="0"/>
                </a:lnTo>
                <a:lnTo>
                  <a:pt x="9910965" y="2844"/>
                </a:lnTo>
                <a:lnTo>
                  <a:pt x="9910965" y="9855"/>
                </a:lnTo>
                <a:lnTo>
                  <a:pt x="9913810" y="12700"/>
                </a:lnTo>
                <a:lnTo>
                  <a:pt x="9920833" y="12700"/>
                </a:lnTo>
                <a:lnTo>
                  <a:pt x="9923678" y="9855"/>
                </a:lnTo>
                <a:lnTo>
                  <a:pt x="9923678" y="2844"/>
                </a:lnTo>
                <a:lnTo>
                  <a:pt x="9920833" y="0"/>
                </a:lnTo>
                <a:close/>
              </a:path>
              <a:path w="14168119" h="12700">
                <a:moveTo>
                  <a:pt x="9895420" y="0"/>
                </a:moveTo>
                <a:lnTo>
                  <a:pt x="9888397" y="0"/>
                </a:lnTo>
                <a:lnTo>
                  <a:pt x="9885552" y="2844"/>
                </a:lnTo>
                <a:lnTo>
                  <a:pt x="9885552" y="9855"/>
                </a:lnTo>
                <a:lnTo>
                  <a:pt x="9888397" y="12700"/>
                </a:lnTo>
                <a:lnTo>
                  <a:pt x="9895420" y="12700"/>
                </a:lnTo>
                <a:lnTo>
                  <a:pt x="9898265" y="9855"/>
                </a:lnTo>
                <a:lnTo>
                  <a:pt x="9898265" y="2844"/>
                </a:lnTo>
                <a:lnTo>
                  <a:pt x="9895420" y="0"/>
                </a:lnTo>
                <a:close/>
              </a:path>
              <a:path w="14168119" h="12700">
                <a:moveTo>
                  <a:pt x="9870008" y="0"/>
                </a:moveTo>
                <a:lnTo>
                  <a:pt x="9862972" y="0"/>
                </a:lnTo>
                <a:lnTo>
                  <a:pt x="9860140" y="2844"/>
                </a:lnTo>
                <a:lnTo>
                  <a:pt x="9860140" y="9855"/>
                </a:lnTo>
                <a:lnTo>
                  <a:pt x="9862972" y="12700"/>
                </a:lnTo>
                <a:lnTo>
                  <a:pt x="9870008" y="12700"/>
                </a:lnTo>
                <a:lnTo>
                  <a:pt x="9872852" y="9855"/>
                </a:lnTo>
                <a:lnTo>
                  <a:pt x="9872852" y="2844"/>
                </a:lnTo>
                <a:lnTo>
                  <a:pt x="9870008" y="0"/>
                </a:lnTo>
                <a:close/>
              </a:path>
              <a:path w="14168119" h="12700">
                <a:moveTo>
                  <a:pt x="9844595" y="0"/>
                </a:moveTo>
                <a:lnTo>
                  <a:pt x="9837559" y="0"/>
                </a:lnTo>
                <a:lnTo>
                  <a:pt x="9834727" y="2844"/>
                </a:lnTo>
                <a:lnTo>
                  <a:pt x="9834727" y="9855"/>
                </a:lnTo>
                <a:lnTo>
                  <a:pt x="9837559" y="12700"/>
                </a:lnTo>
                <a:lnTo>
                  <a:pt x="9844595" y="12700"/>
                </a:lnTo>
                <a:lnTo>
                  <a:pt x="9847440" y="9855"/>
                </a:lnTo>
                <a:lnTo>
                  <a:pt x="9847440" y="2844"/>
                </a:lnTo>
                <a:lnTo>
                  <a:pt x="9844595" y="0"/>
                </a:lnTo>
                <a:close/>
              </a:path>
              <a:path w="14168119" h="12700">
                <a:moveTo>
                  <a:pt x="9819182" y="0"/>
                </a:moveTo>
                <a:lnTo>
                  <a:pt x="9812146" y="0"/>
                </a:lnTo>
                <a:lnTo>
                  <a:pt x="9809314" y="2844"/>
                </a:lnTo>
                <a:lnTo>
                  <a:pt x="9809314" y="9855"/>
                </a:lnTo>
                <a:lnTo>
                  <a:pt x="9812146" y="12700"/>
                </a:lnTo>
                <a:lnTo>
                  <a:pt x="9819182" y="12700"/>
                </a:lnTo>
                <a:lnTo>
                  <a:pt x="9822027" y="9855"/>
                </a:lnTo>
                <a:lnTo>
                  <a:pt x="9822027" y="2844"/>
                </a:lnTo>
                <a:lnTo>
                  <a:pt x="9819182" y="0"/>
                </a:lnTo>
                <a:close/>
              </a:path>
              <a:path w="14168119" h="12700">
                <a:moveTo>
                  <a:pt x="9793770" y="0"/>
                </a:moveTo>
                <a:lnTo>
                  <a:pt x="9786734" y="0"/>
                </a:lnTo>
                <a:lnTo>
                  <a:pt x="9783902" y="2844"/>
                </a:lnTo>
                <a:lnTo>
                  <a:pt x="9783902" y="9855"/>
                </a:lnTo>
                <a:lnTo>
                  <a:pt x="9786734" y="12700"/>
                </a:lnTo>
                <a:lnTo>
                  <a:pt x="9793770" y="12700"/>
                </a:lnTo>
                <a:lnTo>
                  <a:pt x="9796614" y="9855"/>
                </a:lnTo>
                <a:lnTo>
                  <a:pt x="9796614" y="2844"/>
                </a:lnTo>
                <a:lnTo>
                  <a:pt x="9793770" y="0"/>
                </a:lnTo>
                <a:close/>
              </a:path>
              <a:path w="14168119" h="12700">
                <a:moveTo>
                  <a:pt x="9768357" y="0"/>
                </a:moveTo>
                <a:lnTo>
                  <a:pt x="9761321" y="0"/>
                </a:lnTo>
                <a:lnTo>
                  <a:pt x="9758489" y="2844"/>
                </a:lnTo>
                <a:lnTo>
                  <a:pt x="9758489" y="9855"/>
                </a:lnTo>
                <a:lnTo>
                  <a:pt x="9761321" y="12700"/>
                </a:lnTo>
                <a:lnTo>
                  <a:pt x="9768357" y="12700"/>
                </a:lnTo>
                <a:lnTo>
                  <a:pt x="9771202" y="9855"/>
                </a:lnTo>
                <a:lnTo>
                  <a:pt x="9771202" y="2844"/>
                </a:lnTo>
                <a:lnTo>
                  <a:pt x="9768357" y="0"/>
                </a:lnTo>
                <a:close/>
              </a:path>
              <a:path w="14168119" h="12700">
                <a:moveTo>
                  <a:pt x="9742944" y="0"/>
                </a:moveTo>
                <a:lnTo>
                  <a:pt x="9735908" y="0"/>
                </a:lnTo>
                <a:lnTo>
                  <a:pt x="9733076" y="2844"/>
                </a:lnTo>
                <a:lnTo>
                  <a:pt x="9733076" y="9855"/>
                </a:lnTo>
                <a:lnTo>
                  <a:pt x="9735908" y="12700"/>
                </a:lnTo>
                <a:lnTo>
                  <a:pt x="9742944" y="12700"/>
                </a:lnTo>
                <a:lnTo>
                  <a:pt x="9745789" y="9855"/>
                </a:lnTo>
                <a:lnTo>
                  <a:pt x="9745789" y="2844"/>
                </a:lnTo>
                <a:lnTo>
                  <a:pt x="9742944" y="0"/>
                </a:lnTo>
                <a:close/>
              </a:path>
              <a:path w="14168119" h="12700">
                <a:moveTo>
                  <a:pt x="9717532" y="0"/>
                </a:moveTo>
                <a:lnTo>
                  <a:pt x="9710496" y="0"/>
                </a:lnTo>
                <a:lnTo>
                  <a:pt x="9707651" y="2844"/>
                </a:lnTo>
                <a:lnTo>
                  <a:pt x="9707651" y="9855"/>
                </a:lnTo>
                <a:lnTo>
                  <a:pt x="9710496" y="12700"/>
                </a:lnTo>
                <a:lnTo>
                  <a:pt x="9717532" y="12700"/>
                </a:lnTo>
                <a:lnTo>
                  <a:pt x="9720376" y="9855"/>
                </a:lnTo>
                <a:lnTo>
                  <a:pt x="9720376" y="2844"/>
                </a:lnTo>
                <a:lnTo>
                  <a:pt x="9717532" y="0"/>
                </a:lnTo>
                <a:close/>
              </a:path>
              <a:path w="14168119" h="12700">
                <a:moveTo>
                  <a:pt x="9692119" y="0"/>
                </a:moveTo>
                <a:lnTo>
                  <a:pt x="9685083" y="0"/>
                </a:lnTo>
                <a:lnTo>
                  <a:pt x="9682238" y="2844"/>
                </a:lnTo>
                <a:lnTo>
                  <a:pt x="9682238" y="9855"/>
                </a:lnTo>
                <a:lnTo>
                  <a:pt x="9685083" y="12700"/>
                </a:lnTo>
                <a:lnTo>
                  <a:pt x="9692119" y="12700"/>
                </a:lnTo>
                <a:lnTo>
                  <a:pt x="9694951" y="9855"/>
                </a:lnTo>
                <a:lnTo>
                  <a:pt x="9694951" y="2844"/>
                </a:lnTo>
                <a:lnTo>
                  <a:pt x="9692119" y="0"/>
                </a:lnTo>
                <a:close/>
              </a:path>
              <a:path w="14168119" h="12700">
                <a:moveTo>
                  <a:pt x="9666706" y="0"/>
                </a:moveTo>
                <a:lnTo>
                  <a:pt x="9659670" y="0"/>
                </a:lnTo>
                <a:lnTo>
                  <a:pt x="9656825" y="2844"/>
                </a:lnTo>
                <a:lnTo>
                  <a:pt x="9656825" y="9855"/>
                </a:lnTo>
                <a:lnTo>
                  <a:pt x="9659670" y="12700"/>
                </a:lnTo>
                <a:lnTo>
                  <a:pt x="9666706" y="12700"/>
                </a:lnTo>
                <a:lnTo>
                  <a:pt x="9669538" y="9855"/>
                </a:lnTo>
                <a:lnTo>
                  <a:pt x="9669538" y="2844"/>
                </a:lnTo>
                <a:lnTo>
                  <a:pt x="9666706" y="0"/>
                </a:lnTo>
                <a:close/>
              </a:path>
              <a:path w="14168119" h="12700">
                <a:moveTo>
                  <a:pt x="9641293" y="0"/>
                </a:moveTo>
                <a:lnTo>
                  <a:pt x="9634258" y="0"/>
                </a:lnTo>
                <a:lnTo>
                  <a:pt x="9631413" y="2844"/>
                </a:lnTo>
                <a:lnTo>
                  <a:pt x="9631413" y="9855"/>
                </a:lnTo>
                <a:lnTo>
                  <a:pt x="9634258" y="12700"/>
                </a:lnTo>
                <a:lnTo>
                  <a:pt x="9641293" y="12700"/>
                </a:lnTo>
                <a:lnTo>
                  <a:pt x="9644125" y="9855"/>
                </a:lnTo>
                <a:lnTo>
                  <a:pt x="9644125" y="2844"/>
                </a:lnTo>
                <a:lnTo>
                  <a:pt x="9641293" y="0"/>
                </a:lnTo>
                <a:close/>
              </a:path>
              <a:path w="14168119" h="12700">
                <a:moveTo>
                  <a:pt x="9615881" y="0"/>
                </a:moveTo>
                <a:lnTo>
                  <a:pt x="9608845" y="0"/>
                </a:lnTo>
                <a:lnTo>
                  <a:pt x="9606000" y="2844"/>
                </a:lnTo>
                <a:lnTo>
                  <a:pt x="9606000" y="9855"/>
                </a:lnTo>
                <a:lnTo>
                  <a:pt x="9608845" y="12700"/>
                </a:lnTo>
                <a:lnTo>
                  <a:pt x="9615881" y="12700"/>
                </a:lnTo>
                <a:lnTo>
                  <a:pt x="9618713" y="9855"/>
                </a:lnTo>
                <a:lnTo>
                  <a:pt x="9618713" y="2844"/>
                </a:lnTo>
                <a:lnTo>
                  <a:pt x="9615881" y="0"/>
                </a:lnTo>
                <a:close/>
              </a:path>
              <a:path w="14168119" h="12700">
                <a:moveTo>
                  <a:pt x="9590468" y="0"/>
                </a:moveTo>
                <a:lnTo>
                  <a:pt x="9583432" y="0"/>
                </a:lnTo>
                <a:lnTo>
                  <a:pt x="9580587" y="2844"/>
                </a:lnTo>
                <a:lnTo>
                  <a:pt x="9580587" y="9855"/>
                </a:lnTo>
                <a:lnTo>
                  <a:pt x="9583432" y="12700"/>
                </a:lnTo>
                <a:lnTo>
                  <a:pt x="9590468" y="12700"/>
                </a:lnTo>
                <a:lnTo>
                  <a:pt x="9593300" y="9855"/>
                </a:lnTo>
                <a:lnTo>
                  <a:pt x="9593300" y="2844"/>
                </a:lnTo>
                <a:lnTo>
                  <a:pt x="9590468" y="0"/>
                </a:lnTo>
                <a:close/>
              </a:path>
              <a:path w="14168119" h="12700">
                <a:moveTo>
                  <a:pt x="9565055" y="0"/>
                </a:moveTo>
                <a:lnTo>
                  <a:pt x="9558019" y="0"/>
                </a:lnTo>
                <a:lnTo>
                  <a:pt x="9555175" y="2844"/>
                </a:lnTo>
                <a:lnTo>
                  <a:pt x="9555175" y="9855"/>
                </a:lnTo>
                <a:lnTo>
                  <a:pt x="9558019" y="12700"/>
                </a:lnTo>
                <a:lnTo>
                  <a:pt x="9565055" y="12700"/>
                </a:lnTo>
                <a:lnTo>
                  <a:pt x="9567887" y="9855"/>
                </a:lnTo>
                <a:lnTo>
                  <a:pt x="9567887" y="2844"/>
                </a:lnTo>
                <a:lnTo>
                  <a:pt x="9565055" y="0"/>
                </a:lnTo>
                <a:close/>
              </a:path>
              <a:path w="14168119" h="12700">
                <a:moveTo>
                  <a:pt x="9539630" y="0"/>
                </a:moveTo>
                <a:lnTo>
                  <a:pt x="9532607" y="0"/>
                </a:lnTo>
                <a:lnTo>
                  <a:pt x="9529762" y="2844"/>
                </a:lnTo>
                <a:lnTo>
                  <a:pt x="9529762" y="9855"/>
                </a:lnTo>
                <a:lnTo>
                  <a:pt x="9532607" y="12700"/>
                </a:lnTo>
                <a:lnTo>
                  <a:pt x="9539630" y="12700"/>
                </a:lnTo>
                <a:lnTo>
                  <a:pt x="9542475" y="9855"/>
                </a:lnTo>
                <a:lnTo>
                  <a:pt x="9542475" y="2844"/>
                </a:lnTo>
                <a:lnTo>
                  <a:pt x="9539630" y="0"/>
                </a:lnTo>
                <a:close/>
              </a:path>
              <a:path w="14168119" h="12700">
                <a:moveTo>
                  <a:pt x="9514217" y="0"/>
                </a:moveTo>
                <a:lnTo>
                  <a:pt x="9507194" y="0"/>
                </a:lnTo>
                <a:lnTo>
                  <a:pt x="9504349" y="2844"/>
                </a:lnTo>
                <a:lnTo>
                  <a:pt x="9504349" y="9855"/>
                </a:lnTo>
                <a:lnTo>
                  <a:pt x="9507194" y="12700"/>
                </a:lnTo>
                <a:lnTo>
                  <a:pt x="9514217" y="12700"/>
                </a:lnTo>
                <a:lnTo>
                  <a:pt x="9517062" y="9855"/>
                </a:lnTo>
                <a:lnTo>
                  <a:pt x="9517062" y="2844"/>
                </a:lnTo>
                <a:lnTo>
                  <a:pt x="9514217" y="0"/>
                </a:lnTo>
                <a:close/>
              </a:path>
              <a:path w="14168119" h="12700">
                <a:moveTo>
                  <a:pt x="9488804" y="0"/>
                </a:moveTo>
                <a:lnTo>
                  <a:pt x="9481781" y="0"/>
                </a:lnTo>
                <a:lnTo>
                  <a:pt x="9478937" y="2844"/>
                </a:lnTo>
                <a:lnTo>
                  <a:pt x="9478937" y="9855"/>
                </a:lnTo>
                <a:lnTo>
                  <a:pt x="9481781" y="12700"/>
                </a:lnTo>
                <a:lnTo>
                  <a:pt x="9488804" y="12700"/>
                </a:lnTo>
                <a:lnTo>
                  <a:pt x="9491649" y="9855"/>
                </a:lnTo>
                <a:lnTo>
                  <a:pt x="9491649" y="2844"/>
                </a:lnTo>
                <a:lnTo>
                  <a:pt x="9488804" y="0"/>
                </a:lnTo>
                <a:close/>
              </a:path>
              <a:path w="14168119" h="12700">
                <a:moveTo>
                  <a:pt x="9463392" y="0"/>
                </a:moveTo>
                <a:lnTo>
                  <a:pt x="9456369" y="0"/>
                </a:lnTo>
                <a:lnTo>
                  <a:pt x="9453524" y="2844"/>
                </a:lnTo>
                <a:lnTo>
                  <a:pt x="9453524" y="9855"/>
                </a:lnTo>
                <a:lnTo>
                  <a:pt x="9456369" y="12700"/>
                </a:lnTo>
                <a:lnTo>
                  <a:pt x="9463392" y="12700"/>
                </a:lnTo>
                <a:lnTo>
                  <a:pt x="9466237" y="9855"/>
                </a:lnTo>
                <a:lnTo>
                  <a:pt x="9466237" y="2844"/>
                </a:lnTo>
                <a:lnTo>
                  <a:pt x="9463392" y="0"/>
                </a:lnTo>
                <a:close/>
              </a:path>
              <a:path w="14168119" h="12700">
                <a:moveTo>
                  <a:pt x="9437979" y="0"/>
                </a:moveTo>
                <a:lnTo>
                  <a:pt x="9430956" y="0"/>
                </a:lnTo>
                <a:lnTo>
                  <a:pt x="9428111" y="2844"/>
                </a:lnTo>
                <a:lnTo>
                  <a:pt x="9428111" y="9855"/>
                </a:lnTo>
                <a:lnTo>
                  <a:pt x="9430956" y="12700"/>
                </a:lnTo>
                <a:lnTo>
                  <a:pt x="9437979" y="12700"/>
                </a:lnTo>
                <a:lnTo>
                  <a:pt x="9440824" y="9855"/>
                </a:lnTo>
                <a:lnTo>
                  <a:pt x="9440824" y="2844"/>
                </a:lnTo>
                <a:lnTo>
                  <a:pt x="9437979" y="0"/>
                </a:lnTo>
                <a:close/>
              </a:path>
              <a:path w="14168119" h="12700">
                <a:moveTo>
                  <a:pt x="9412566" y="0"/>
                </a:moveTo>
                <a:lnTo>
                  <a:pt x="9405543" y="0"/>
                </a:lnTo>
                <a:lnTo>
                  <a:pt x="9402698" y="2844"/>
                </a:lnTo>
                <a:lnTo>
                  <a:pt x="9402698" y="9855"/>
                </a:lnTo>
                <a:lnTo>
                  <a:pt x="9405543" y="12700"/>
                </a:lnTo>
                <a:lnTo>
                  <a:pt x="9412566" y="12700"/>
                </a:lnTo>
                <a:lnTo>
                  <a:pt x="9415411" y="9855"/>
                </a:lnTo>
                <a:lnTo>
                  <a:pt x="9415411" y="2844"/>
                </a:lnTo>
                <a:lnTo>
                  <a:pt x="9412566" y="0"/>
                </a:lnTo>
                <a:close/>
              </a:path>
              <a:path w="14168119" h="12700">
                <a:moveTo>
                  <a:pt x="9387154" y="0"/>
                </a:moveTo>
                <a:lnTo>
                  <a:pt x="9380131" y="0"/>
                </a:lnTo>
                <a:lnTo>
                  <a:pt x="9377286" y="2844"/>
                </a:lnTo>
                <a:lnTo>
                  <a:pt x="9377286" y="9855"/>
                </a:lnTo>
                <a:lnTo>
                  <a:pt x="9380131" y="12700"/>
                </a:lnTo>
                <a:lnTo>
                  <a:pt x="9387154" y="12700"/>
                </a:lnTo>
                <a:lnTo>
                  <a:pt x="9389998" y="9855"/>
                </a:lnTo>
                <a:lnTo>
                  <a:pt x="9389998" y="2844"/>
                </a:lnTo>
                <a:lnTo>
                  <a:pt x="9387154" y="0"/>
                </a:lnTo>
                <a:close/>
              </a:path>
              <a:path w="14168119" h="12700">
                <a:moveTo>
                  <a:pt x="9361741" y="0"/>
                </a:moveTo>
                <a:lnTo>
                  <a:pt x="9354718" y="0"/>
                </a:lnTo>
                <a:lnTo>
                  <a:pt x="9351873" y="2844"/>
                </a:lnTo>
                <a:lnTo>
                  <a:pt x="9351873" y="9855"/>
                </a:lnTo>
                <a:lnTo>
                  <a:pt x="9354718" y="12700"/>
                </a:lnTo>
                <a:lnTo>
                  <a:pt x="9361741" y="12700"/>
                </a:lnTo>
                <a:lnTo>
                  <a:pt x="9364586" y="9855"/>
                </a:lnTo>
                <a:lnTo>
                  <a:pt x="9364586" y="2844"/>
                </a:lnTo>
                <a:lnTo>
                  <a:pt x="9361741" y="0"/>
                </a:lnTo>
                <a:close/>
              </a:path>
              <a:path w="14168119" h="12700">
                <a:moveTo>
                  <a:pt x="9336328" y="0"/>
                </a:moveTo>
                <a:lnTo>
                  <a:pt x="9329305" y="0"/>
                </a:lnTo>
                <a:lnTo>
                  <a:pt x="9326460" y="2844"/>
                </a:lnTo>
                <a:lnTo>
                  <a:pt x="9326460" y="9855"/>
                </a:lnTo>
                <a:lnTo>
                  <a:pt x="9329305" y="12700"/>
                </a:lnTo>
                <a:lnTo>
                  <a:pt x="9336328" y="12700"/>
                </a:lnTo>
                <a:lnTo>
                  <a:pt x="9339173" y="9855"/>
                </a:lnTo>
                <a:lnTo>
                  <a:pt x="9339173" y="2844"/>
                </a:lnTo>
                <a:lnTo>
                  <a:pt x="9336328" y="0"/>
                </a:lnTo>
                <a:close/>
              </a:path>
              <a:path w="14168119" h="12700">
                <a:moveTo>
                  <a:pt x="9310916" y="0"/>
                </a:moveTo>
                <a:lnTo>
                  <a:pt x="9303892" y="0"/>
                </a:lnTo>
                <a:lnTo>
                  <a:pt x="9301048" y="2844"/>
                </a:lnTo>
                <a:lnTo>
                  <a:pt x="9301048" y="9855"/>
                </a:lnTo>
                <a:lnTo>
                  <a:pt x="9303892" y="12700"/>
                </a:lnTo>
                <a:lnTo>
                  <a:pt x="9310916" y="12700"/>
                </a:lnTo>
                <a:lnTo>
                  <a:pt x="9313760" y="9855"/>
                </a:lnTo>
                <a:lnTo>
                  <a:pt x="9313760" y="2844"/>
                </a:lnTo>
                <a:lnTo>
                  <a:pt x="9310916" y="0"/>
                </a:lnTo>
                <a:close/>
              </a:path>
              <a:path w="14168119" h="12700">
                <a:moveTo>
                  <a:pt x="9285503" y="0"/>
                </a:moveTo>
                <a:lnTo>
                  <a:pt x="9278480" y="0"/>
                </a:lnTo>
                <a:lnTo>
                  <a:pt x="9275635" y="2844"/>
                </a:lnTo>
                <a:lnTo>
                  <a:pt x="9275635" y="9855"/>
                </a:lnTo>
                <a:lnTo>
                  <a:pt x="9278480" y="12700"/>
                </a:lnTo>
                <a:lnTo>
                  <a:pt x="9285503" y="12700"/>
                </a:lnTo>
                <a:lnTo>
                  <a:pt x="9288348" y="9855"/>
                </a:lnTo>
                <a:lnTo>
                  <a:pt x="9288348" y="2844"/>
                </a:lnTo>
                <a:lnTo>
                  <a:pt x="9285503" y="0"/>
                </a:lnTo>
                <a:close/>
              </a:path>
              <a:path w="14168119" h="12700">
                <a:moveTo>
                  <a:pt x="9260090" y="0"/>
                </a:moveTo>
                <a:lnTo>
                  <a:pt x="9253067" y="0"/>
                </a:lnTo>
                <a:lnTo>
                  <a:pt x="9250222" y="2844"/>
                </a:lnTo>
                <a:lnTo>
                  <a:pt x="9250222" y="9855"/>
                </a:lnTo>
                <a:lnTo>
                  <a:pt x="9253067" y="12700"/>
                </a:lnTo>
                <a:lnTo>
                  <a:pt x="9260090" y="12700"/>
                </a:lnTo>
                <a:lnTo>
                  <a:pt x="9262935" y="9855"/>
                </a:lnTo>
                <a:lnTo>
                  <a:pt x="9262935" y="2844"/>
                </a:lnTo>
                <a:lnTo>
                  <a:pt x="9260090" y="0"/>
                </a:lnTo>
                <a:close/>
              </a:path>
              <a:path w="14168119" h="12700">
                <a:moveTo>
                  <a:pt x="9234677" y="0"/>
                </a:moveTo>
                <a:lnTo>
                  <a:pt x="9227654" y="0"/>
                </a:lnTo>
                <a:lnTo>
                  <a:pt x="9224810" y="2844"/>
                </a:lnTo>
                <a:lnTo>
                  <a:pt x="9224810" y="9855"/>
                </a:lnTo>
                <a:lnTo>
                  <a:pt x="9227654" y="12700"/>
                </a:lnTo>
                <a:lnTo>
                  <a:pt x="9234677" y="12700"/>
                </a:lnTo>
                <a:lnTo>
                  <a:pt x="9237522" y="9855"/>
                </a:lnTo>
                <a:lnTo>
                  <a:pt x="9237522" y="2844"/>
                </a:lnTo>
                <a:lnTo>
                  <a:pt x="9234677" y="0"/>
                </a:lnTo>
                <a:close/>
              </a:path>
              <a:path w="14168119" h="12700">
                <a:moveTo>
                  <a:pt x="9209265" y="0"/>
                </a:moveTo>
                <a:lnTo>
                  <a:pt x="9202242" y="0"/>
                </a:lnTo>
                <a:lnTo>
                  <a:pt x="9199397" y="2844"/>
                </a:lnTo>
                <a:lnTo>
                  <a:pt x="9199397" y="9855"/>
                </a:lnTo>
                <a:lnTo>
                  <a:pt x="9202242" y="12700"/>
                </a:lnTo>
                <a:lnTo>
                  <a:pt x="9209265" y="12700"/>
                </a:lnTo>
                <a:lnTo>
                  <a:pt x="9212110" y="9855"/>
                </a:lnTo>
                <a:lnTo>
                  <a:pt x="9212110" y="2844"/>
                </a:lnTo>
                <a:lnTo>
                  <a:pt x="9209265" y="0"/>
                </a:lnTo>
                <a:close/>
              </a:path>
              <a:path w="14168119" h="12700">
                <a:moveTo>
                  <a:pt x="9183852" y="0"/>
                </a:moveTo>
                <a:lnTo>
                  <a:pt x="9176829" y="0"/>
                </a:lnTo>
                <a:lnTo>
                  <a:pt x="9173984" y="2844"/>
                </a:lnTo>
                <a:lnTo>
                  <a:pt x="9173984" y="9855"/>
                </a:lnTo>
                <a:lnTo>
                  <a:pt x="9176829" y="12700"/>
                </a:lnTo>
                <a:lnTo>
                  <a:pt x="9183852" y="12700"/>
                </a:lnTo>
                <a:lnTo>
                  <a:pt x="9186697" y="9855"/>
                </a:lnTo>
                <a:lnTo>
                  <a:pt x="9186697" y="2844"/>
                </a:lnTo>
                <a:lnTo>
                  <a:pt x="9183852" y="0"/>
                </a:lnTo>
                <a:close/>
              </a:path>
              <a:path w="14168119" h="12700">
                <a:moveTo>
                  <a:pt x="9158439" y="0"/>
                </a:moveTo>
                <a:lnTo>
                  <a:pt x="9151416" y="0"/>
                </a:lnTo>
                <a:lnTo>
                  <a:pt x="9148571" y="2844"/>
                </a:lnTo>
                <a:lnTo>
                  <a:pt x="9148571" y="9855"/>
                </a:lnTo>
                <a:lnTo>
                  <a:pt x="9151416" y="12700"/>
                </a:lnTo>
                <a:lnTo>
                  <a:pt x="9158439" y="12700"/>
                </a:lnTo>
                <a:lnTo>
                  <a:pt x="9161284" y="9855"/>
                </a:lnTo>
                <a:lnTo>
                  <a:pt x="9161284" y="2844"/>
                </a:lnTo>
                <a:lnTo>
                  <a:pt x="9158439" y="0"/>
                </a:lnTo>
                <a:close/>
              </a:path>
              <a:path w="14168119" h="12700">
                <a:moveTo>
                  <a:pt x="9133027" y="0"/>
                </a:moveTo>
                <a:lnTo>
                  <a:pt x="9126004" y="0"/>
                </a:lnTo>
                <a:lnTo>
                  <a:pt x="9123159" y="2844"/>
                </a:lnTo>
                <a:lnTo>
                  <a:pt x="9123159" y="9855"/>
                </a:lnTo>
                <a:lnTo>
                  <a:pt x="9126004" y="12700"/>
                </a:lnTo>
                <a:lnTo>
                  <a:pt x="9133027" y="12700"/>
                </a:lnTo>
                <a:lnTo>
                  <a:pt x="9135871" y="9855"/>
                </a:lnTo>
                <a:lnTo>
                  <a:pt x="9135871" y="2844"/>
                </a:lnTo>
                <a:lnTo>
                  <a:pt x="9133027" y="0"/>
                </a:lnTo>
                <a:close/>
              </a:path>
              <a:path w="14168119" h="12700">
                <a:moveTo>
                  <a:pt x="9107614" y="0"/>
                </a:moveTo>
                <a:lnTo>
                  <a:pt x="9100591" y="0"/>
                </a:lnTo>
                <a:lnTo>
                  <a:pt x="9097746" y="2844"/>
                </a:lnTo>
                <a:lnTo>
                  <a:pt x="9097746" y="9855"/>
                </a:lnTo>
                <a:lnTo>
                  <a:pt x="9100591" y="12700"/>
                </a:lnTo>
                <a:lnTo>
                  <a:pt x="9107614" y="12700"/>
                </a:lnTo>
                <a:lnTo>
                  <a:pt x="9110459" y="9855"/>
                </a:lnTo>
                <a:lnTo>
                  <a:pt x="9110459" y="2844"/>
                </a:lnTo>
                <a:lnTo>
                  <a:pt x="9107614" y="0"/>
                </a:lnTo>
                <a:close/>
              </a:path>
              <a:path w="14168119" h="12700">
                <a:moveTo>
                  <a:pt x="9082201" y="0"/>
                </a:moveTo>
                <a:lnTo>
                  <a:pt x="9075178" y="0"/>
                </a:lnTo>
                <a:lnTo>
                  <a:pt x="9072333" y="2844"/>
                </a:lnTo>
                <a:lnTo>
                  <a:pt x="9072333" y="9855"/>
                </a:lnTo>
                <a:lnTo>
                  <a:pt x="9075178" y="12700"/>
                </a:lnTo>
                <a:lnTo>
                  <a:pt x="9082201" y="12700"/>
                </a:lnTo>
                <a:lnTo>
                  <a:pt x="9085046" y="9855"/>
                </a:lnTo>
                <a:lnTo>
                  <a:pt x="9085046" y="2844"/>
                </a:lnTo>
                <a:lnTo>
                  <a:pt x="9082201" y="0"/>
                </a:lnTo>
                <a:close/>
              </a:path>
              <a:path w="14168119" h="12700">
                <a:moveTo>
                  <a:pt x="9056789" y="0"/>
                </a:moveTo>
                <a:lnTo>
                  <a:pt x="9049766" y="0"/>
                </a:lnTo>
                <a:lnTo>
                  <a:pt x="9046921" y="2844"/>
                </a:lnTo>
                <a:lnTo>
                  <a:pt x="9046921" y="9855"/>
                </a:lnTo>
                <a:lnTo>
                  <a:pt x="9049766" y="12700"/>
                </a:lnTo>
                <a:lnTo>
                  <a:pt x="9056789" y="12700"/>
                </a:lnTo>
                <a:lnTo>
                  <a:pt x="9059633" y="9855"/>
                </a:lnTo>
                <a:lnTo>
                  <a:pt x="9059633" y="2844"/>
                </a:lnTo>
                <a:lnTo>
                  <a:pt x="9056789" y="0"/>
                </a:lnTo>
                <a:close/>
              </a:path>
              <a:path w="14168119" h="12700">
                <a:moveTo>
                  <a:pt x="9031376" y="0"/>
                </a:moveTo>
                <a:lnTo>
                  <a:pt x="9024353" y="0"/>
                </a:lnTo>
                <a:lnTo>
                  <a:pt x="9021508" y="2844"/>
                </a:lnTo>
                <a:lnTo>
                  <a:pt x="9021508" y="9855"/>
                </a:lnTo>
                <a:lnTo>
                  <a:pt x="9024353" y="12700"/>
                </a:lnTo>
                <a:lnTo>
                  <a:pt x="9031376" y="12700"/>
                </a:lnTo>
                <a:lnTo>
                  <a:pt x="9034221" y="9855"/>
                </a:lnTo>
                <a:lnTo>
                  <a:pt x="9034221" y="2844"/>
                </a:lnTo>
                <a:lnTo>
                  <a:pt x="9031376" y="0"/>
                </a:lnTo>
                <a:close/>
              </a:path>
              <a:path w="14168119" h="12700">
                <a:moveTo>
                  <a:pt x="9005963" y="0"/>
                </a:moveTo>
                <a:lnTo>
                  <a:pt x="8998940" y="0"/>
                </a:lnTo>
                <a:lnTo>
                  <a:pt x="8996095" y="2844"/>
                </a:lnTo>
                <a:lnTo>
                  <a:pt x="8996095" y="9855"/>
                </a:lnTo>
                <a:lnTo>
                  <a:pt x="8998940" y="12700"/>
                </a:lnTo>
                <a:lnTo>
                  <a:pt x="9005963" y="12700"/>
                </a:lnTo>
                <a:lnTo>
                  <a:pt x="9008808" y="9855"/>
                </a:lnTo>
                <a:lnTo>
                  <a:pt x="9008808" y="2844"/>
                </a:lnTo>
                <a:lnTo>
                  <a:pt x="9005963" y="0"/>
                </a:lnTo>
                <a:close/>
              </a:path>
              <a:path w="14168119" h="12700">
                <a:moveTo>
                  <a:pt x="8980550" y="0"/>
                </a:moveTo>
                <a:lnTo>
                  <a:pt x="8973527" y="0"/>
                </a:lnTo>
                <a:lnTo>
                  <a:pt x="8970683" y="2844"/>
                </a:lnTo>
                <a:lnTo>
                  <a:pt x="8970683" y="9855"/>
                </a:lnTo>
                <a:lnTo>
                  <a:pt x="8973527" y="12700"/>
                </a:lnTo>
                <a:lnTo>
                  <a:pt x="8980550" y="12700"/>
                </a:lnTo>
                <a:lnTo>
                  <a:pt x="8983395" y="9855"/>
                </a:lnTo>
                <a:lnTo>
                  <a:pt x="8983395" y="2844"/>
                </a:lnTo>
                <a:lnTo>
                  <a:pt x="8980550" y="0"/>
                </a:lnTo>
                <a:close/>
              </a:path>
              <a:path w="14168119" h="12700">
                <a:moveTo>
                  <a:pt x="8955138" y="0"/>
                </a:moveTo>
                <a:lnTo>
                  <a:pt x="8948115" y="0"/>
                </a:lnTo>
                <a:lnTo>
                  <a:pt x="8945270" y="2844"/>
                </a:lnTo>
                <a:lnTo>
                  <a:pt x="8945270" y="9855"/>
                </a:lnTo>
                <a:lnTo>
                  <a:pt x="8948115" y="12700"/>
                </a:lnTo>
                <a:lnTo>
                  <a:pt x="8955138" y="12700"/>
                </a:lnTo>
                <a:lnTo>
                  <a:pt x="8957983" y="9855"/>
                </a:lnTo>
                <a:lnTo>
                  <a:pt x="8957983" y="2844"/>
                </a:lnTo>
                <a:lnTo>
                  <a:pt x="8955138" y="0"/>
                </a:lnTo>
                <a:close/>
              </a:path>
              <a:path w="14168119" h="12700">
                <a:moveTo>
                  <a:pt x="8929725" y="0"/>
                </a:moveTo>
                <a:lnTo>
                  <a:pt x="8922702" y="0"/>
                </a:lnTo>
                <a:lnTo>
                  <a:pt x="8919857" y="2844"/>
                </a:lnTo>
                <a:lnTo>
                  <a:pt x="8919857" y="9855"/>
                </a:lnTo>
                <a:lnTo>
                  <a:pt x="8922702" y="12700"/>
                </a:lnTo>
                <a:lnTo>
                  <a:pt x="8929725" y="12700"/>
                </a:lnTo>
                <a:lnTo>
                  <a:pt x="8932570" y="9855"/>
                </a:lnTo>
                <a:lnTo>
                  <a:pt x="8932570" y="2844"/>
                </a:lnTo>
                <a:lnTo>
                  <a:pt x="8929725" y="0"/>
                </a:lnTo>
                <a:close/>
              </a:path>
              <a:path w="14168119" h="12700">
                <a:moveTo>
                  <a:pt x="8904312" y="0"/>
                </a:moveTo>
                <a:lnTo>
                  <a:pt x="8897289" y="0"/>
                </a:lnTo>
                <a:lnTo>
                  <a:pt x="8894444" y="2844"/>
                </a:lnTo>
                <a:lnTo>
                  <a:pt x="8894444" y="9855"/>
                </a:lnTo>
                <a:lnTo>
                  <a:pt x="8897289" y="12700"/>
                </a:lnTo>
                <a:lnTo>
                  <a:pt x="8904312" y="12700"/>
                </a:lnTo>
                <a:lnTo>
                  <a:pt x="8907157" y="9855"/>
                </a:lnTo>
                <a:lnTo>
                  <a:pt x="8907157" y="2844"/>
                </a:lnTo>
                <a:lnTo>
                  <a:pt x="8904312" y="0"/>
                </a:lnTo>
                <a:close/>
              </a:path>
              <a:path w="14168119" h="12700">
                <a:moveTo>
                  <a:pt x="8878900" y="0"/>
                </a:moveTo>
                <a:lnTo>
                  <a:pt x="8871877" y="0"/>
                </a:lnTo>
                <a:lnTo>
                  <a:pt x="8869032" y="2844"/>
                </a:lnTo>
                <a:lnTo>
                  <a:pt x="8869032" y="9855"/>
                </a:lnTo>
                <a:lnTo>
                  <a:pt x="8871877" y="12700"/>
                </a:lnTo>
                <a:lnTo>
                  <a:pt x="8878900" y="12700"/>
                </a:lnTo>
                <a:lnTo>
                  <a:pt x="8881744" y="9855"/>
                </a:lnTo>
                <a:lnTo>
                  <a:pt x="8881744" y="2844"/>
                </a:lnTo>
                <a:lnTo>
                  <a:pt x="8878900" y="0"/>
                </a:lnTo>
                <a:close/>
              </a:path>
              <a:path w="14168119" h="12700">
                <a:moveTo>
                  <a:pt x="8853487" y="0"/>
                </a:moveTo>
                <a:lnTo>
                  <a:pt x="8846464" y="0"/>
                </a:lnTo>
                <a:lnTo>
                  <a:pt x="8843619" y="2844"/>
                </a:lnTo>
                <a:lnTo>
                  <a:pt x="8843619" y="9855"/>
                </a:lnTo>
                <a:lnTo>
                  <a:pt x="8846464" y="12700"/>
                </a:lnTo>
                <a:lnTo>
                  <a:pt x="8853487" y="12700"/>
                </a:lnTo>
                <a:lnTo>
                  <a:pt x="8856332" y="9855"/>
                </a:lnTo>
                <a:lnTo>
                  <a:pt x="8856332" y="2844"/>
                </a:lnTo>
                <a:lnTo>
                  <a:pt x="8853487" y="0"/>
                </a:lnTo>
                <a:close/>
              </a:path>
              <a:path w="14168119" h="12700">
                <a:moveTo>
                  <a:pt x="8828074" y="0"/>
                </a:moveTo>
                <a:lnTo>
                  <a:pt x="8821051" y="0"/>
                </a:lnTo>
                <a:lnTo>
                  <a:pt x="8818206" y="2844"/>
                </a:lnTo>
                <a:lnTo>
                  <a:pt x="8818206" y="9855"/>
                </a:lnTo>
                <a:lnTo>
                  <a:pt x="8821051" y="12700"/>
                </a:lnTo>
                <a:lnTo>
                  <a:pt x="8828074" y="12700"/>
                </a:lnTo>
                <a:lnTo>
                  <a:pt x="8830919" y="9855"/>
                </a:lnTo>
                <a:lnTo>
                  <a:pt x="8830919" y="2844"/>
                </a:lnTo>
                <a:lnTo>
                  <a:pt x="8828074" y="0"/>
                </a:lnTo>
                <a:close/>
              </a:path>
              <a:path w="14168119" h="12700">
                <a:moveTo>
                  <a:pt x="8802662" y="0"/>
                </a:moveTo>
                <a:lnTo>
                  <a:pt x="8795626" y="0"/>
                </a:lnTo>
                <a:lnTo>
                  <a:pt x="8792794" y="2844"/>
                </a:lnTo>
                <a:lnTo>
                  <a:pt x="8792794" y="9855"/>
                </a:lnTo>
                <a:lnTo>
                  <a:pt x="8795626" y="12700"/>
                </a:lnTo>
                <a:lnTo>
                  <a:pt x="8802662" y="12700"/>
                </a:lnTo>
                <a:lnTo>
                  <a:pt x="8805506" y="9855"/>
                </a:lnTo>
                <a:lnTo>
                  <a:pt x="8805506" y="2844"/>
                </a:lnTo>
                <a:lnTo>
                  <a:pt x="8802662" y="0"/>
                </a:lnTo>
                <a:close/>
              </a:path>
              <a:path w="14168119" h="12700">
                <a:moveTo>
                  <a:pt x="8777249" y="0"/>
                </a:moveTo>
                <a:lnTo>
                  <a:pt x="8770213" y="0"/>
                </a:lnTo>
                <a:lnTo>
                  <a:pt x="8767381" y="2844"/>
                </a:lnTo>
                <a:lnTo>
                  <a:pt x="8767381" y="9855"/>
                </a:lnTo>
                <a:lnTo>
                  <a:pt x="8770213" y="12700"/>
                </a:lnTo>
                <a:lnTo>
                  <a:pt x="8777249" y="12700"/>
                </a:lnTo>
                <a:lnTo>
                  <a:pt x="8780094" y="9855"/>
                </a:lnTo>
                <a:lnTo>
                  <a:pt x="8780094" y="2844"/>
                </a:lnTo>
                <a:lnTo>
                  <a:pt x="8777249" y="0"/>
                </a:lnTo>
                <a:close/>
              </a:path>
              <a:path w="14168119" h="12700">
                <a:moveTo>
                  <a:pt x="8751836" y="0"/>
                </a:moveTo>
                <a:lnTo>
                  <a:pt x="8744800" y="0"/>
                </a:lnTo>
                <a:lnTo>
                  <a:pt x="8741968" y="2844"/>
                </a:lnTo>
                <a:lnTo>
                  <a:pt x="8741968" y="9855"/>
                </a:lnTo>
                <a:lnTo>
                  <a:pt x="8744800" y="12700"/>
                </a:lnTo>
                <a:lnTo>
                  <a:pt x="8751836" y="12700"/>
                </a:lnTo>
                <a:lnTo>
                  <a:pt x="8754681" y="9855"/>
                </a:lnTo>
                <a:lnTo>
                  <a:pt x="8754681" y="2844"/>
                </a:lnTo>
                <a:lnTo>
                  <a:pt x="8751836" y="0"/>
                </a:lnTo>
                <a:close/>
              </a:path>
              <a:path w="14168119" h="12700">
                <a:moveTo>
                  <a:pt x="8726423" y="0"/>
                </a:moveTo>
                <a:lnTo>
                  <a:pt x="8719388" y="0"/>
                </a:lnTo>
                <a:lnTo>
                  <a:pt x="8716556" y="2844"/>
                </a:lnTo>
                <a:lnTo>
                  <a:pt x="8716556" y="9855"/>
                </a:lnTo>
                <a:lnTo>
                  <a:pt x="8719388" y="12700"/>
                </a:lnTo>
                <a:lnTo>
                  <a:pt x="8726423" y="12700"/>
                </a:lnTo>
                <a:lnTo>
                  <a:pt x="8729268" y="9855"/>
                </a:lnTo>
                <a:lnTo>
                  <a:pt x="8729268" y="2844"/>
                </a:lnTo>
                <a:lnTo>
                  <a:pt x="8726423" y="0"/>
                </a:lnTo>
                <a:close/>
              </a:path>
              <a:path w="14168119" h="12700">
                <a:moveTo>
                  <a:pt x="8701011" y="0"/>
                </a:moveTo>
                <a:lnTo>
                  <a:pt x="8693975" y="0"/>
                </a:lnTo>
                <a:lnTo>
                  <a:pt x="8691143" y="2844"/>
                </a:lnTo>
                <a:lnTo>
                  <a:pt x="8691143" y="9855"/>
                </a:lnTo>
                <a:lnTo>
                  <a:pt x="8693975" y="12700"/>
                </a:lnTo>
                <a:lnTo>
                  <a:pt x="8701011" y="12700"/>
                </a:lnTo>
                <a:lnTo>
                  <a:pt x="8703856" y="9855"/>
                </a:lnTo>
                <a:lnTo>
                  <a:pt x="8703856" y="2844"/>
                </a:lnTo>
                <a:lnTo>
                  <a:pt x="8701011" y="0"/>
                </a:lnTo>
                <a:close/>
              </a:path>
              <a:path w="14168119" h="12700">
                <a:moveTo>
                  <a:pt x="8675598" y="0"/>
                </a:moveTo>
                <a:lnTo>
                  <a:pt x="8668562" y="0"/>
                </a:lnTo>
                <a:lnTo>
                  <a:pt x="8665730" y="2844"/>
                </a:lnTo>
                <a:lnTo>
                  <a:pt x="8665730" y="9855"/>
                </a:lnTo>
                <a:lnTo>
                  <a:pt x="8668562" y="12700"/>
                </a:lnTo>
                <a:lnTo>
                  <a:pt x="8675598" y="12700"/>
                </a:lnTo>
                <a:lnTo>
                  <a:pt x="8678443" y="9855"/>
                </a:lnTo>
                <a:lnTo>
                  <a:pt x="8678443" y="2844"/>
                </a:lnTo>
                <a:lnTo>
                  <a:pt x="8675598" y="0"/>
                </a:lnTo>
                <a:close/>
              </a:path>
              <a:path w="14168119" h="12700">
                <a:moveTo>
                  <a:pt x="8650185" y="0"/>
                </a:moveTo>
                <a:lnTo>
                  <a:pt x="8643150" y="0"/>
                </a:lnTo>
                <a:lnTo>
                  <a:pt x="8640305" y="2844"/>
                </a:lnTo>
                <a:lnTo>
                  <a:pt x="8640305" y="9855"/>
                </a:lnTo>
                <a:lnTo>
                  <a:pt x="8643150" y="12700"/>
                </a:lnTo>
                <a:lnTo>
                  <a:pt x="8650185" y="12700"/>
                </a:lnTo>
                <a:lnTo>
                  <a:pt x="8653030" y="9855"/>
                </a:lnTo>
                <a:lnTo>
                  <a:pt x="8653030" y="2844"/>
                </a:lnTo>
                <a:lnTo>
                  <a:pt x="8650185" y="0"/>
                </a:lnTo>
                <a:close/>
              </a:path>
              <a:path w="14168119" h="12700">
                <a:moveTo>
                  <a:pt x="8624773" y="0"/>
                </a:moveTo>
                <a:lnTo>
                  <a:pt x="8617737" y="0"/>
                </a:lnTo>
                <a:lnTo>
                  <a:pt x="8614892" y="2844"/>
                </a:lnTo>
                <a:lnTo>
                  <a:pt x="8614892" y="9855"/>
                </a:lnTo>
                <a:lnTo>
                  <a:pt x="8617737" y="12700"/>
                </a:lnTo>
                <a:lnTo>
                  <a:pt x="8624773" y="12700"/>
                </a:lnTo>
                <a:lnTo>
                  <a:pt x="8627605" y="9855"/>
                </a:lnTo>
                <a:lnTo>
                  <a:pt x="8627605" y="2844"/>
                </a:lnTo>
                <a:lnTo>
                  <a:pt x="8624773" y="0"/>
                </a:lnTo>
                <a:close/>
              </a:path>
              <a:path w="14168119" h="12700">
                <a:moveTo>
                  <a:pt x="8599360" y="0"/>
                </a:moveTo>
                <a:lnTo>
                  <a:pt x="8592324" y="0"/>
                </a:lnTo>
                <a:lnTo>
                  <a:pt x="8589479" y="2844"/>
                </a:lnTo>
                <a:lnTo>
                  <a:pt x="8589479" y="9855"/>
                </a:lnTo>
                <a:lnTo>
                  <a:pt x="8592324" y="12700"/>
                </a:lnTo>
                <a:lnTo>
                  <a:pt x="8599360" y="12700"/>
                </a:lnTo>
                <a:lnTo>
                  <a:pt x="8602192" y="9855"/>
                </a:lnTo>
                <a:lnTo>
                  <a:pt x="8602192" y="2844"/>
                </a:lnTo>
                <a:lnTo>
                  <a:pt x="8599360" y="0"/>
                </a:lnTo>
                <a:close/>
              </a:path>
              <a:path w="14168119" h="12700">
                <a:moveTo>
                  <a:pt x="8573947" y="0"/>
                </a:moveTo>
                <a:lnTo>
                  <a:pt x="8566912" y="0"/>
                </a:lnTo>
                <a:lnTo>
                  <a:pt x="8564067" y="2844"/>
                </a:lnTo>
                <a:lnTo>
                  <a:pt x="8564067" y="9855"/>
                </a:lnTo>
                <a:lnTo>
                  <a:pt x="8566912" y="12700"/>
                </a:lnTo>
                <a:lnTo>
                  <a:pt x="8573947" y="12700"/>
                </a:lnTo>
                <a:lnTo>
                  <a:pt x="8576779" y="9855"/>
                </a:lnTo>
                <a:lnTo>
                  <a:pt x="8576779" y="2844"/>
                </a:lnTo>
                <a:lnTo>
                  <a:pt x="8573947" y="0"/>
                </a:lnTo>
                <a:close/>
              </a:path>
              <a:path w="14168119" h="12700">
                <a:moveTo>
                  <a:pt x="8548535" y="0"/>
                </a:moveTo>
                <a:lnTo>
                  <a:pt x="8541499" y="0"/>
                </a:lnTo>
                <a:lnTo>
                  <a:pt x="8538654" y="2844"/>
                </a:lnTo>
                <a:lnTo>
                  <a:pt x="8538654" y="9855"/>
                </a:lnTo>
                <a:lnTo>
                  <a:pt x="8541499" y="12700"/>
                </a:lnTo>
                <a:lnTo>
                  <a:pt x="8548535" y="12700"/>
                </a:lnTo>
                <a:lnTo>
                  <a:pt x="8551367" y="9855"/>
                </a:lnTo>
                <a:lnTo>
                  <a:pt x="8551367" y="2844"/>
                </a:lnTo>
                <a:lnTo>
                  <a:pt x="8548535" y="0"/>
                </a:lnTo>
                <a:close/>
              </a:path>
              <a:path w="14168119" h="12700">
                <a:moveTo>
                  <a:pt x="8523122" y="0"/>
                </a:moveTo>
                <a:lnTo>
                  <a:pt x="8516086" y="0"/>
                </a:lnTo>
                <a:lnTo>
                  <a:pt x="8513241" y="2844"/>
                </a:lnTo>
                <a:lnTo>
                  <a:pt x="8513241" y="9855"/>
                </a:lnTo>
                <a:lnTo>
                  <a:pt x="8516086" y="12700"/>
                </a:lnTo>
                <a:lnTo>
                  <a:pt x="8523122" y="12700"/>
                </a:lnTo>
                <a:lnTo>
                  <a:pt x="8525954" y="9855"/>
                </a:lnTo>
                <a:lnTo>
                  <a:pt x="8525954" y="2844"/>
                </a:lnTo>
                <a:lnTo>
                  <a:pt x="8523122" y="0"/>
                </a:lnTo>
                <a:close/>
              </a:path>
              <a:path w="14168119" h="12700">
                <a:moveTo>
                  <a:pt x="8497709" y="0"/>
                </a:moveTo>
                <a:lnTo>
                  <a:pt x="8490673" y="0"/>
                </a:lnTo>
                <a:lnTo>
                  <a:pt x="8487829" y="2844"/>
                </a:lnTo>
                <a:lnTo>
                  <a:pt x="8487829" y="9855"/>
                </a:lnTo>
                <a:lnTo>
                  <a:pt x="8490673" y="12700"/>
                </a:lnTo>
                <a:lnTo>
                  <a:pt x="8497709" y="12700"/>
                </a:lnTo>
                <a:lnTo>
                  <a:pt x="8500541" y="9855"/>
                </a:lnTo>
                <a:lnTo>
                  <a:pt x="8500541" y="2844"/>
                </a:lnTo>
                <a:lnTo>
                  <a:pt x="8497709" y="0"/>
                </a:lnTo>
                <a:close/>
              </a:path>
              <a:path w="14168119" h="12700">
                <a:moveTo>
                  <a:pt x="8472284" y="0"/>
                </a:moveTo>
                <a:lnTo>
                  <a:pt x="8465261" y="0"/>
                </a:lnTo>
                <a:lnTo>
                  <a:pt x="8462416" y="2844"/>
                </a:lnTo>
                <a:lnTo>
                  <a:pt x="8462416" y="9855"/>
                </a:lnTo>
                <a:lnTo>
                  <a:pt x="8465261" y="12700"/>
                </a:lnTo>
                <a:lnTo>
                  <a:pt x="8472284" y="12700"/>
                </a:lnTo>
                <a:lnTo>
                  <a:pt x="8475129" y="9855"/>
                </a:lnTo>
                <a:lnTo>
                  <a:pt x="8475129" y="2844"/>
                </a:lnTo>
                <a:lnTo>
                  <a:pt x="8472284" y="0"/>
                </a:lnTo>
                <a:close/>
              </a:path>
              <a:path w="14168119" h="12700">
                <a:moveTo>
                  <a:pt x="8446871" y="0"/>
                </a:moveTo>
                <a:lnTo>
                  <a:pt x="8439848" y="0"/>
                </a:lnTo>
                <a:lnTo>
                  <a:pt x="8437003" y="2844"/>
                </a:lnTo>
                <a:lnTo>
                  <a:pt x="8437003" y="9855"/>
                </a:lnTo>
                <a:lnTo>
                  <a:pt x="8439848" y="12700"/>
                </a:lnTo>
                <a:lnTo>
                  <a:pt x="8446871" y="12700"/>
                </a:lnTo>
                <a:lnTo>
                  <a:pt x="8449716" y="9855"/>
                </a:lnTo>
                <a:lnTo>
                  <a:pt x="8449716" y="2844"/>
                </a:lnTo>
                <a:lnTo>
                  <a:pt x="8446871" y="0"/>
                </a:lnTo>
                <a:close/>
              </a:path>
              <a:path w="14168119" h="12700">
                <a:moveTo>
                  <a:pt x="8421458" y="0"/>
                </a:moveTo>
                <a:lnTo>
                  <a:pt x="8414435" y="0"/>
                </a:lnTo>
                <a:lnTo>
                  <a:pt x="8411591" y="2844"/>
                </a:lnTo>
                <a:lnTo>
                  <a:pt x="8411591" y="9855"/>
                </a:lnTo>
                <a:lnTo>
                  <a:pt x="8414435" y="12700"/>
                </a:lnTo>
                <a:lnTo>
                  <a:pt x="8421458" y="12700"/>
                </a:lnTo>
                <a:lnTo>
                  <a:pt x="8424303" y="9855"/>
                </a:lnTo>
                <a:lnTo>
                  <a:pt x="8424303" y="2844"/>
                </a:lnTo>
                <a:lnTo>
                  <a:pt x="8421458" y="0"/>
                </a:lnTo>
                <a:close/>
              </a:path>
              <a:path w="14168119" h="12700">
                <a:moveTo>
                  <a:pt x="8396046" y="0"/>
                </a:moveTo>
                <a:lnTo>
                  <a:pt x="8389023" y="0"/>
                </a:lnTo>
                <a:lnTo>
                  <a:pt x="8386178" y="2844"/>
                </a:lnTo>
                <a:lnTo>
                  <a:pt x="8386178" y="9855"/>
                </a:lnTo>
                <a:lnTo>
                  <a:pt x="8389023" y="12700"/>
                </a:lnTo>
                <a:lnTo>
                  <a:pt x="8396046" y="12700"/>
                </a:lnTo>
                <a:lnTo>
                  <a:pt x="8398891" y="9855"/>
                </a:lnTo>
                <a:lnTo>
                  <a:pt x="8398891" y="2844"/>
                </a:lnTo>
                <a:lnTo>
                  <a:pt x="8396046" y="0"/>
                </a:lnTo>
                <a:close/>
              </a:path>
              <a:path w="14168119" h="12700">
                <a:moveTo>
                  <a:pt x="8370633" y="0"/>
                </a:moveTo>
                <a:lnTo>
                  <a:pt x="8363610" y="0"/>
                </a:lnTo>
                <a:lnTo>
                  <a:pt x="8360765" y="2844"/>
                </a:lnTo>
                <a:lnTo>
                  <a:pt x="8360765" y="9855"/>
                </a:lnTo>
                <a:lnTo>
                  <a:pt x="8363610" y="12700"/>
                </a:lnTo>
                <a:lnTo>
                  <a:pt x="8370633" y="12700"/>
                </a:lnTo>
                <a:lnTo>
                  <a:pt x="8373478" y="9855"/>
                </a:lnTo>
                <a:lnTo>
                  <a:pt x="8373478" y="2844"/>
                </a:lnTo>
                <a:lnTo>
                  <a:pt x="8370633" y="0"/>
                </a:lnTo>
                <a:close/>
              </a:path>
              <a:path w="14168119" h="12700">
                <a:moveTo>
                  <a:pt x="8345220" y="0"/>
                </a:moveTo>
                <a:lnTo>
                  <a:pt x="8338197" y="0"/>
                </a:lnTo>
                <a:lnTo>
                  <a:pt x="8335352" y="2844"/>
                </a:lnTo>
                <a:lnTo>
                  <a:pt x="8335352" y="9855"/>
                </a:lnTo>
                <a:lnTo>
                  <a:pt x="8338197" y="12700"/>
                </a:lnTo>
                <a:lnTo>
                  <a:pt x="8345220" y="12700"/>
                </a:lnTo>
                <a:lnTo>
                  <a:pt x="8348065" y="9855"/>
                </a:lnTo>
                <a:lnTo>
                  <a:pt x="8348065" y="2844"/>
                </a:lnTo>
                <a:lnTo>
                  <a:pt x="8345220" y="0"/>
                </a:lnTo>
                <a:close/>
              </a:path>
              <a:path w="14168119" h="12700">
                <a:moveTo>
                  <a:pt x="8319808" y="0"/>
                </a:moveTo>
                <a:lnTo>
                  <a:pt x="8312784" y="0"/>
                </a:lnTo>
                <a:lnTo>
                  <a:pt x="8309940" y="2844"/>
                </a:lnTo>
                <a:lnTo>
                  <a:pt x="8309940" y="9855"/>
                </a:lnTo>
                <a:lnTo>
                  <a:pt x="8312784" y="12700"/>
                </a:lnTo>
                <a:lnTo>
                  <a:pt x="8319808" y="12700"/>
                </a:lnTo>
                <a:lnTo>
                  <a:pt x="8322652" y="9855"/>
                </a:lnTo>
                <a:lnTo>
                  <a:pt x="8322652" y="2844"/>
                </a:lnTo>
                <a:lnTo>
                  <a:pt x="8319808" y="0"/>
                </a:lnTo>
                <a:close/>
              </a:path>
              <a:path w="14168119" h="12700">
                <a:moveTo>
                  <a:pt x="8294395" y="0"/>
                </a:moveTo>
                <a:lnTo>
                  <a:pt x="8287372" y="0"/>
                </a:lnTo>
                <a:lnTo>
                  <a:pt x="8284527" y="2844"/>
                </a:lnTo>
                <a:lnTo>
                  <a:pt x="8284527" y="9855"/>
                </a:lnTo>
                <a:lnTo>
                  <a:pt x="8287372" y="12700"/>
                </a:lnTo>
                <a:lnTo>
                  <a:pt x="8294395" y="12700"/>
                </a:lnTo>
                <a:lnTo>
                  <a:pt x="8297240" y="9855"/>
                </a:lnTo>
                <a:lnTo>
                  <a:pt x="8297240" y="2844"/>
                </a:lnTo>
                <a:lnTo>
                  <a:pt x="8294395" y="0"/>
                </a:lnTo>
                <a:close/>
              </a:path>
              <a:path w="14168119" h="12700">
                <a:moveTo>
                  <a:pt x="8268982" y="0"/>
                </a:moveTo>
                <a:lnTo>
                  <a:pt x="8261959" y="0"/>
                </a:lnTo>
                <a:lnTo>
                  <a:pt x="8259114" y="2844"/>
                </a:lnTo>
                <a:lnTo>
                  <a:pt x="8259114" y="9855"/>
                </a:lnTo>
                <a:lnTo>
                  <a:pt x="8261959" y="12700"/>
                </a:lnTo>
                <a:lnTo>
                  <a:pt x="8268982" y="12700"/>
                </a:lnTo>
                <a:lnTo>
                  <a:pt x="8271827" y="9855"/>
                </a:lnTo>
                <a:lnTo>
                  <a:pt x="8271827" y="2844"/>
                </a:lnTo>
                <a:lnTo>
                  <a:pt x="8268982" y="0"/>
                </a:lnTo>
                <a:close/>
              </a:path>
              <a:path w="14168119" h="12700">
                <a:moveTo>
                  <a:pt x="8243569" y="0"/>
                </a:moveTo>
                <a:lnTo>
                  <a:pt x="8236546" y="0"/>
                </a:lnTo>
                <a:lnTo>
                  <a:pt x="8233702" y="2844"/>
                </a:lnTo>
                <a:lnTo>
                  <a:pt x="8233702" y="9855"/>
                </a:lnTo>
                <a:lnTo>
                  <a:pt x="8236546" y="12700"/>
                </a:lnTo>
                <a:lnTo>
                  <a:pt x="8243569" y="12700"/>
                </a:lnTo>
                <a:lnTo>
                  <a:pt x="8246414" y="9855"/>
                </a:lnTo>
                <a:lnTo>
                  <a:pt x="8246414" y="2844"/>
                </a:lnTo>
                <a:lnTo>
                  <a:pt x="8243569" y="0"/>
                </a:lnTo>
                <a:close/>
              </a:path>
              <a:path w="14168119" h="12700">
                <a:moveTo>
                  <a:pt x="8218157" y="0"/>
                </a:moveTo>
                <a:lnTo>
                  <a:pt x="8211134" y="0"/>
                </a:lnTo>
                <a:lnTo>
                  <a:pt x="8208289" y="2844"/>
                </a:lnTo>
                <a:lnTo>
                  <a:pt x="8208289" y="9855"/>
                </a:lnTo>
                <a:lnTo>
                  <a:pt x="8211134" y="12700"/>
                </a:lnTo>
                <a:lnTo>
                  <a:pt x="8218157" y="12700"/>
                </a:lnTo>
                <a:lnTo>
                  <a:pt x="8221002" y="9855"/>
                </a:lnTo>
                <a:lnTo>
                  <a:pt x="8221002" y="2844"/>
                </a:lnTo>
                <a:lnTo>
                  <a:pt x="8218157" y="0"/>
                </a:lnTo>
                <a:close/>
              </a:path>
              <a:path w="14168119" h="12700">
                <a:moveTo>
                  <a:pt x="8192744" y="0"/>
                </a:moveTo>
                <a:lnTo>
                  <a:pt x="8185721" y="0"/>
                </a:lnTo>
                <a:lnTo>
                  <a:pt x="8182876" y="2844"/>
                </a:lnTo>
                <a:lnTo>
                  <a:pt x="8182876" y="9855"/>
                </a:lnTo>
                <a:lnTo>
                  <a:pt x="8185721" y="12700"/>
                </a:lnTo>
                <a:lnTo>
                  <a:pt x="8192744" y="12700"/>
                </a:lnTo>
                <a:lnTo>
                  <a:pt x="8195589" y="9855"/>
                </a:lnTo>
                <a:lnTo>
                  <a:pt x="8195589" y="2844"/>
                </a:lnTo>
                <a:lnTo>
                  <a:pt x="8192744" y="0"/>
                </a:lnTo>
                <a:close/>
              </a:path>
              <a:path w="14168119" h="12700">
                <a:moveTo>
                  <a:pt x="8167331" y="0"/>
                </a:moveTo>
                <a:lnTo>
                  <a:pt x="8160308" y="0"/>
                </a:lnTo>
                <a:lnTo>
                  <a:pt x="8157463" y="2844"/>
                </a:lnTo>
                <a:lnTo>
                  <a:pt x="8157463" y="9855"/>
                </a:lnTo>
                <a:lnTo>
                  <a:pt x="8160308" y="12700"/>
                </a:lnTo>
                <a:lnTo>
                  <a:pt x="8167331" y="12700"/>
                </a:lnTo>
                <a:lnTo>
                  <a:pt x="8170176" y="9855"/>
                </a:lnTo>
                <a:lnTo>
                  <a:pt x="8170176" y="2844"/>
                </a:lnTo>
                <a:lnTo>
                  <a:pt x="8167331" y="0"/>
                </a:lnTo>
                <a:close/>
              </a:path>
              <a:path w="14168119" h="12700">
                <a:moveTo>
                  <a:pt x="8141919" y="0"/>
                </a:moveTo>
                <a:lnTo>
                  <a:pt x="8134896" y="0"/>
                </a:lnTo>
                <a:lnTo>
                  <a:pt x="8132051" y="2844"/>
                </a:lnTo>
                <a:lnTo>
                  <a:pt x="8132051" y="9855"/>
                </a:lnTo>
                <a:lnTo>
                  <a:pt x="8134896" y="12700"/>
                </a:lnTo>
                <a:lnTo>
                  <a:pt x="8141919" y="12700"/>
                </a:lnTo>
                <a:lnTo>
                  <a:pt x="8144763" y="9855"/>
                </a:lnTo>
                <a:lnTo>
                  <a:pt x="8144763" y="2844"/>
                </a:lnTo>
                <a:lnTo>
                  <a:pt x="8141919" y="0"/>
                </a:lnTo>
                <a:close/>
              </a:path>
              <a:path w="14168119" h="12700">
                <a:moveTo>
                  <a:pt x="8116506" y="0"/>
                </a:moveTo>
                <a:lnTo>
                  <a:pt x="8109483" y="0"/>
                </a:lnTo>
                <a:lnTo>
                  <a:pt x="8106638" y="2844"/>
                </a:lnTo>
                <a:lnTo>
                  <a:pt x="8106638" y="9855"/>
                </a:lnTo>
                <a:lnTo>
                  <a:pt x="8109483" y="12700"/>
                </a:lnTo>
                <a:lnTo>
                  <a:pt x="8116506" y="12700"/>
                </a:lnTo>
                <a:lnTo>
                  <a:pt x="8119351" y="9855"/>
                </a:lnTo>
                <a:lnTo>
                  <a:pt x="8119351" y="2844"/>
                </a:lnTo>
                <a:lnTo>
                  <a:pt x="8116506" y="0"/>
                </a:lnTo>
                <a:close/>
              </a:path>
              <a:path w="14168119" h="12700">
                <a:moveTo>
                  <a:pt x="8091093" y="0"/>
                </a:moveTo>
                <a:lnTo>
                  <a:pt x="8084070" y="0"/>
                </a:lnTo>
                <a:lnTo>
                  <a:pt x="8081225" y="2844"/>
                </a:lnTo>
                <a:lnTo>
                  <a:pt x="8081225" y="9855"/>
                </a:lnTo>
                <a:lnTo>
                  <a:pt x="8084070" y="12700"/>
                </a:lnTo>
                <a:lnTo>
                  <a:pt x="8091093" y="12700"/>
                </a:lnTo>
                <a:lnTo>
                  <a:pt x="8093938" y="9855"/>
                </a:lnTo>
                <a:lnTo>
                  <a:pt x="8093938" y="2844"/>
                </a:lnTo>
                <a:lnTo>
                  <a:pt x="8091093" y="0"/>
                </a:lnTo>
                <a:close/>
              </a:path>
              <a:path w="14168119" h="12700">
                <a:moveTo>
                  <a:pt x="8065681" y="0"/>
                </a:moveTo>
                <a:lnTo>
                  <a:pt x="8058658" y="0"/>
                </a:lnTo>
                <a:lnTo>
                  <a:pt x="8055813" y="2844"/>
                </a:lnTo>
                <a:lnTo>
                  <a:pt x="8055813" y="9855"/>
                </a:lnTo>
                <a:lnTo>
                  <a:pt x="8058658" y="12700"/>
                </a:lnTo>
                <a:lnTo>
                  <a:pt x="8065681" y="12700"/>
                </a:lnTo>
                <a:lnTo>
                  <a:pt x="8068525" y="9855"/>
                </a:lnTo>
                <a:lnTo>
                  <a:pt x="8068525" y="2844"/>
                </a:lnTo>
                <a:lnTo>
                  <a:pt x="8065681" y="0"/>
                </a:lnTo>
                <a:close/>
              </a:path>
              <a:path w="14168119" h="12700">
                <a:moveTo>
                  <a:pt x="8040268" y="0"/>
                </a:moveTo>
                <a:lnTo>
                  <a:pt x="8033245" y="0"/>
                </a:lnTo>
                <a:lnTo>
                  <a:pt x="8030400" y="2844"/>
                </a:lnTo>
                <a:lnTo>
                  <a:pt x="8030400" y="9855"/>
                </a:lnTo>
                <a:lnTo>
                  <a:pt x="8033245" y="12700"/>
                </a:lnTo>
                <a:lnTo>
                  <a:pt x="8040268" y="12700"/>
                </a:lnTo>
                <a:lnTo>
                  <a:pt x="8043113" y="9855"/>
                </a:lnTo>
                <a:lnTo>
                  <a:pt x="8043113" y="2844"/>
                </a:lnTo>
                <a:lnTo>
                  <a:pt x="8040268" y="0"/>
                </a:lnTo>
                <a:close/>
              </a:path>
              <a:path w="14168119" h="12700">
                <a:moveTo>
                  <a:pt x="8014855" y="0"/>
                </a:moveTo>
                <a:lnTo>
                  <a:pt x="8007832" y="0"/>
                </a:lnTo>
                <a:lnTo>
                  <a:pt x="8004987" y="2844"/>
                </a:lnTo>
                <a:lnTo>
                  <a:pt x="8004987" y="9855"/>
                </a:lnTo>
                <a:lnTo>
                  <a:pt x="8007832" y="12700"/>
                </a:lnTo>
                <a:lnTo>
                  <a:pt x="8014855" y="12700"/>
                </a:lnTo>
                <a:lnTo>
                  <a:pt x="8017700" y="9855"/>
                </a:lnTo>
                <a:lnTo>
                  <a:pt x="8017700" y="2844"/>
                </a:lnTo>
                <a:lnTo>
                  <a:pt x="8014855" y="0"/>
                </a:lnTo>
                <a:close/>
              </a:path>
              <a:path w="14168119" h="12700">
                <a:moveTo>
                  <a:pt x="7989442" y="0"/>
                </a:moveTo>
                <a:lnTo>
                  <a:pt x="7982419" y="0"/>
                </a:lnTo>
                <a:lnTo>
                  <a:pt x="7979575" y="2844"/>
                </a:lnTo>
                <a:lnTo>
                  <a:pt x="7979575" y="9855"/>
                </a:lnTo>
                <a:lnTo>
                  <a:pt x="7982419" y="12700"/>
                </a:lnTo>
                <a:lnTo>
                  <a:pt x="7989442" y="12700"/>
                </a:lnTo>
                <a:lnTo>
                  <a:pt x="7992287" y="9855"/>
                </a:lnTo>
                <a:lnTo>
                  <a:pt x="7992287" y="2844"/>
                </a:lnTo>
                <a:lnTo>
                  <a:pt x="7989442" y="0"/>
                </a:lnTo>
                <a:close/>
              </a:path>
              <a:path w="14168119" h="12700">
                <a:moveTo>
                  <a:pt x="7964030" y="0"/>
                </a:moveTo>
                <a:lnTo>
                  <a:pt x="7957007" y="0"/>
                </a:lnTo>
                <a:lnTo>
                  <a:pt x="7954162" y="2844"/>
                </a:lnTo>
                <a:lnTo>
                  <a:pt x="7954162" y="9855"/>
                </a:lnTo>
                <a:lnTo>
                  <a:pt x="7957007" y="12700"/>
                </a:lnTo>
                <a:lnTo>
                  <a:pt x="7964030" y="12700"/>
                </a:lnTo>
                <a:lnTo>
                  <a:pt x="7966875" y="9855"/>
                </a:lnTo>
                <a:lnTo>
                  <a:pt x="7966875" y="2844"/>
                </a:lnTo>
                <a:lnTo>
                  <a:pt x="7964030" y="0"/>
                </a:lnTo>
                <a:close/>
              </a:path>
              <a:path w="14168119" h="12700">
                <a:moveTo>
                  <a:pt x="7938617" y="0"/>
                </a:moveTo>
                <a:lnTo>
                  <a:pt x="7931594" y="0"/>
                </a:lnTo>
                <a:lnTo>
                  <a:pt x="7928749" y="2844"/>
                </a:lnTo>
                <a:lnTo>
                  <a:pt x="7928749" y="9855"/>
                </a:lnTo>
                <a:lnTo>
                  <a:pt x="7931594" y="12700"/>
                </a:lnTo>
                <a:lnTo>
                  <a:pt x="7938617" y="12700"/>
                </a:lnTo>
                <a:lnTo>
                  <a:pt x="7941462" y="9855"/>
                </a:lnTo>
                <a:lnTo>
                  <a:pt x="7941462" y="2844"/>
                </a:lnTo>
                <a:lnTo>
                  <a:pt x="7938617" y="0"/>
                </a:lnTo>
                <a:close/>
              </a:path>
              <a:path w="14168119" h="12700">
                <a:moveTo>
                  <a:pt x="7913204" y="0"/>
                </a:moveTo>
                <a:lnTo>
                  <a:pt x="7906181" y="0"/>
                </a:lnTo>
                <a:lnTo>
                  <a:pt x="7903336" y="2844"/>
                </a:lnTo>
                <a:lnTo>
                  <a:pt x="7903336" y="9855"/>
                </a:lnTo>
                <a:lnTo>
                  <a:pt x="7906181" y="12700"/>
                </a:lnTo>
                <a:lnTo>
                  <a:pt x="7913204" y="12700"/>
                </a:lnTo>
                <a:lnTo>
                  <a:pt x="7916049" y="9855"/>
                </a:lnTo>
                <a:lnTo>
                  <a:pt x="7916049" y="2844"/>
                </a:lnTo>
                <a:lnTo>
                  <a:pt x="7913204" y="0"/>
                </a:lnTo>
                <a:close/>
              </a:path>
              <a:path w="14168119" h="12700">
                <a:moveTo>
                  <a:pt x="7887792" y="0"/>
                </a:moveTo>
                <a:lnTo>
                  <a:pt x="7880769" y="0"/>
                </a:lnTo>
                <a:lnTo>
                  <a:pt x="7877924" y="2844"/>
                </a:lnTo>
                <a:lnTo>
                  <a:pt x="7877924" y="9855"/>
                </a:lnTo>
                <a:lnTo>
                  <a:pt x="7880769" y="12700"/>
                </a:lnTo>
                <a:lnTo>
                  <a:pt x="7887792" y="12700"/>
                </a:lnTo>
                <a:lnTo>
                  <a:pt x="7890636" y="9855"/>
                </a:lnTo>
                <a:lnTo>
                  <a:pt x="7890636" y="2844"/>
                </a:lnTo>
                <a:lnTo>
                  <a:pt x="7887792" y="0"/>
                </a:lnTo>
                <a:close/>
              </a:path>
              <a:path w="14168119" h="12700">
                <a:moveTo>
                  <a:pt x="7862379" y="0"/>
                </a:moveTo>
                <a:lnTo>
                  <a:pt x="7855356" y="0"/>
                </a:lnTo>
                <a:lnTo>
                  <a:pt x="7852511" y="2844"/>
                </a:lnTo>
                <a:lnTo>
                  <a:pt x="7852511" y="9855"/>
                </a:lnTo>
                <a:lnTo>
                  <a:pt x="7855356" y="12700"/>
                </a:lnTo>
                <a:lnTo>
                  <a:pt x="7862379" y="12700"/>
                </a:lnTo>
                <a:lnTo>
                  <a:pt x="7865224" y="9855"/>
                </a:lnTo>
                <a:lnTo>
                  <a:pt x="7865224" y="2844"/>
                </a:lnTo>
                <a:lnTo>
                  <a:pt x="7862379" y="0"/>
                </a:lnTo>
                <a:close/>
              </a:path>
              <a:path w="14168119" h="12700">
                <a:moveTo>
                  <a:pt x="7836966" y="0"/>
                </a:moveTo>
                <a:lnTo>
                  <a:pt x="7829943" y="0"/>
                </a:lnTo>
                <a:lnTo>
                  <a:pt x="7827098" y="2844"/>
                </a:lnTo>
                <a:lnTo>
                  <a:pt x="7827098" y="9855"/>
                </a:lnTo>
                <a:lnTo>
                  <a:pt x="7829943" y="12700"/>
                </a:lnTo>
                <a:lnTo>
                  <a:pt x="7836966" y="12700"/>
                </a:lnTo>
                <a:lnTo>
                  <a:pt x="7839811" y="9855"/>
                </a:lnTo>
                <a:lnTo>
                  <a:pt x="7839811" y="2844"/>
                </a:lnTo>
                <a:lnTo>
                  <a:pt x="7836966" y="0"/>
                </a:lnTo>
                <a:close/>
              </a:path>
              <a:path w="14168119" h="12700">
                <a:moveTo>
                  <a:pt x="7811554" y="0"/>
                </a:moveTo>
                <a:lnTo>
                  <a:pt x="7804531" y="0"/>
                </a:lnTo>
                <a:lnTo>
                  <a:pt x="7801686" y="2844"/>
                </a:lnTo>
                <a:lnTo>
                  <a:pt x="7801686" y="9855"/>
                </a:lnTo>
                <a:lnTo>
                  <a:pt x="7804531" y="12700"/>
                </a:lnTo>
                <a:lnTo>
                  <a:pt x="7811554" y="12700"/>
                </a:lnTo>
                <a:lnTo>
                  <a:pt x="7814398" y="9855"/>
                </a:lnTo>
                <a:lnTo>
                  <a:pt x="7814398" y="2844"/>
                </a:lnTo>
                <a:lnTo>
                  <a:pt x="7811554" y="0"/>
                </a:lnTo>
                <a:close/>
              </a:path>
              <a:path w="14168119" h="12700">
                <a:moveTo>
                  <a:pt x="7786141" y="0"/>
                </a:moveTo>
                <a:lnTo>
                  <a:pt x="7779118" y="0"/>
                </a:lnTo>
                <a:lnTo>
                  <a:pt x="7776273" y="2844"/>
                </a:lnTo>
                <a:lnTo>
                  <a:pt x="7776273" y="9855"/>
                </a:lnTo>
                <a:lnTo>
                  <a:pt x="7779118" y="12700"/>
                </a:lnTo>
                <a:lnTo>
                  <a:pt x="7786141" y="12700"/>
                </a:lnTo>
                <a:lnTo>
                  <a:pt x="7788986" y="9855"/>
                </a:lnTo>
                <a:lnTo>
                  <a:pt x="7788986" y="2844"/>
                </a:lnTo>
                <a:lnTo>
                  <a:pt x="7786141" y="0"/>
                </a:lnTo>
                <a:close/>
              </a:path>
              <a:path w="14168119" h="12700">
                <a:moveTo>
                  <a:pt x="7760728" y="0"/>
                </a:moveTo>
                <a:lnTo>
                  <a:pt x="7753705" y="0"/>
                </a:lnTo>
                <a:lnTo>
                  <a:pt x="7750860" y="2844"/>
                </a:lnTo>
                <a:lnTo>
                  <a:pt x="7750860" y="9855"/>
                </a:lnTo>
                <a:lnTo>
                  <a:pt x="7753705" y="12700"/>
                </a:lnTo>
                <a:lnTo>
                  <a:pt x="7760728" y="12700"/>
                </a:lnTo>
                <a:lnTo>
                  <a:pt x="7763573" y="9855"/>
                </a:lnTo>
                <a:lnTo>
                  <a:pt x="7763573" y="2844"/>
                </a:lnTo>
                <a:lnTo>
                  <a:pt x="7760728" y="0"/>
                </a:lnTo>
                <a:close/>
              </a:path>
              <a:path w="14168119" h="12700">
                <a:moveTo>
                  <a:pt x="7735315" y="0"/>
                </a:moveTo>
                <a:lnTo>
                  <a:pt x="7728292" y="0"/>
                </a:lnTo>
                <a:lnTo>
                  <a:pt x="7725448" y="2844"/>
                </a:lnTo>
                <a:lnTo>
                  <a:pt x="7725448" y="9855"/>
                </a:lnTo>
                <a:lnTo>
                  <a:pt x="7728292" y="12700"/>
                </a:lnTo>
                <a:lnTo>
                  <a:pt x="7735315" y="12700"/>
                </a:lnTo>
                <a:lnTo>
                  <a:pt x="7738160" y="9855"/>
                </a:lnTo>
                <a:lnTo>
                  <a:pt x="7738160" y="2844"/>
                </a:lnTo>
                <a:lnTo>
                  <a:pt x="7735315" y="0"/>
                </a:lnTo>
                <a:close/>
              </a:path>
              <a:path w="14168119" h="12700">
                <a:moveTo>
                  <a:pt x="7709903" y="0"/>
                </a:moveTo>
                <a:lnTo>
                  <a:pt x="7702880" y="0"/>
                </a:lnTo>
                <a:lnTo>
                  <a:pt x="7700035" y="2844"/>
                </a:lnTo>
                <a:lnTo>
                  <a:pt x="7700035" y="9855"/>
                </a:lnTo>
                <a:lnTo>
                  <a:pt x="7702880" y="12700"/>
                </a:lnTo>
                <a:lnTo>
                  <a:pt x="7709903" y="12700"/>
                </a:lnTo>
                <a:lnTo>
                  <a:pt x="7712748" y="9855"/>
                </a:lnTo>
                <a:lnTo>
                  <a:pt x="7712748" y="2844"/>
                </a:lnTo>
                <a:lnTo>
                  <a:pt x="7709903" y="0"/>
                </a:lnTo>
                <a:close/>
              </a:path>
              <a:path w="14168119" h="12700">
                <a:moveTo>
                  <a:pt x="7684490" y="0"/>
                </a:moveTo>
                <a:lnTo>
                  <a:pt x="7677467" y="0"/>
                </a:lnTo>
                <a:lnTo>
                  <a:pt x="7674622" y="2844"/>
                </a:lnTo>
                <a:lnTo>
                  <a:pt x="7674622" y="9855"/>
                </a:lnTo>
                <a:lnTo>
                  <a:pt x="7677467" y="12700"/>
                </a:lnTo>
                <a:lnTo>
                  <a:pt x="7684490" y="12700"/>
                </a:lnTo>
                <a:lnTo>
                  <a:pt x="7687335" y="9855"/>
                </a:lnTo>
                <a:lnTo>
                  <a:pt x="7687335" y="2844"/>
                </a:lnTo>
                <a:lnTo>
                  <a:pt x="7684490" y="0"/>
                </a:lnTo>
                <a:close/>
              </a:path>
              <a:path w="14168119" h="12700">
                <a:moveTo>
                  <a:pt x="7659077" y="0"/>
                </a:moveTo>
                <a:lnTo>
                  <a:pt x="7652054" y="0"/>
                </a:lnTo>
                <a:lnTo>
                  <a:pt x="7649209" y="2844"/>
                </a:lnTo>
                <a:lnTo>
                  <a:pt x="7649209" y="9855"/>
                </a:lnTo>
                <a:lnTo>
                  <a:pt x="7652054" y="12700"/>
                </a:lnTo>
                <a:lnTo>
                  <a:pt x="7659077" y="12700"/>
                </a:lnTo>
                <a:lnTo>
                  <a:pt x="7661922" y="9855"/>
                </a:lnTo>
                <a:lnTo>
                  <a:pt x="7661922" y="2844"/>
                </a:lnTo>
                <a:lnTo>
                  <a:pt x="7659077" y="0"/>
                </a:lnTo>
                <a:close/>
              </a:path>
              <a:path w="14168119" h="12700">
                <a:moveTo>
                  <a:pt x="7633665" y="0"/>
                </a:moveTo>
                <a:lnTo>
                  <a:pt x="7626642" y="0"/>
                </a:lnTo>
                <a:lnTo>
                  <a:pt x="7623797" y="2844"/>
                </a:lnTo>
                <a:lnTo>
                  <a:pt x="7623797" y="9855"/>
                </a:lnTo>
                <a:lnTo>
                  <a:pt x="7626642" y="12700"/>
                </a:lnTo>
                <a:lnTo>
                  <a:pt x="7633665" y="12700"/>
                </a:lnTo>
                <a:lnTo>
                  <a:pt x="7636509" y="9855"/>
                </a:lnTo>
                <a:lnTo>
                  <a:pt x="7636509" y="2844"/>
                </a:lnTo>
                <a:lnTo>
                  <a:pt x="7633665" y="0"/>
                </a:lnTo>
                <a:close/>
              </a:path>
              <a:path w="14168119" h="12700">
                <a:moveTo>
                  <a:pt x="7608252" y="0"/>
                </a:moveTo>
                <a:lnTo>
                  <a:pt x="7601229" y="0"/>
                </a:lnTo>
                <a:lnTo>
                  <a:pt x="7598384" y="2844"/>
                </a:lnTo>
                <a:lnTo>
                  <a:pt x="7598384" y="9855"/>
                </a:lnTo>
                <a:lnTo>
                  <a:pt x="7601229" y="12700"/>
                </a:lnTo>
                <a:lnTo>
                  <a:pt x="7608252" y="12700"/>
                </a:lnTo>
                <a:lnTo>
                  <a:pt x="7611097" y="9855"/>
                </a:lnTo>
                <a:lnTo>
                  <a:pt x="7611097" y="2844"/>
                </a:lnTo>
                <a:lnTo>
                  <a:pt x="7608252" y="0"/>
                </a:lnTo>
                <a:close/>
              </a:path>
              <a:path w="14168119" h="12700">
                <a:moveTo>
                  <a:pt x="7582839" y="0"/>
                </a:moveTo>
                <a:lnTo>
                  <a:pt x="7575816" y="0"/>
                </a:lnTo>
                <a:lnTo>
                  <a:pt x="7572971" y="2844"/>
                </a:lnTo>
                <a:lnTo>
                  <a:pt x="7572971" y="9855"/>
                </a:lnTo>
                <a:lnTo>
                  <a:pt x="7575816" y="12700"/>
                </a:lnTo>
                <a:lnTo>
                  <a:pt x="7582839" y="12700"/>
                </a:lnTo>
                <a:lnTo>
                  <a:pt x="7585684" y="9855"/>
                </a:lnTo>
                <a:lnTo>
                  <a:pt x="7585684" y="2844"/>
                </a:lnTo>
                <a:lnTo>
                  <a:pt x="7582839" y="0"/>
                </a:lnTo>
                <a:close/>
              </a:path>
              <a:path w="14168119" h="12700">
                <a:moveTo>
                  <a:pt x="7557427" y="0"/>
                </a:moveTo>
                <a:lnTo>
                  <a:pt x="7550404" y="0"/>
                </a:lnTo>
                <a:lnTo>
                  <a:pt x="7547559" y="2844"/>
                </a:lnTo>
                <a:lnTo>
                  <a:pt x="7547559" y="9855"/>
                </a:lnTo>
                <a:lnTo>
                  <a:pt x="7550404" y="12700"/>
                </a:lnTo>
                <a:lnTo>
                  <a:pt x="7557427" y="12700"/>
                </a:lnTo>
                <a:lnTo>
                  <a:pt x="7560271" y="9855"/>
                </a:lnTo>
                <a:lnTo>
                  <a:pt x="7560271" y="2844"/>
                </a:lnTo>
                <a:lnTo>
                  <a:pt x="7557427" y="0"/>
                </a:lnTo>
                <a:close/>
              </a:path>
              <a:path w="14168119" h="12700">
                <a:moveTo>
                  <a:pt x="7532014" y="0"/>
                </a:moveTo>
                <a:lnTo>
                  <a:pt x="7524991" y="0"/>
                </a:lnTo>
                <a:lnTo>
                  <a:pt x="7522146" y="2844"/>
                </a:lnTo>
                <a:lnTo>
                  <a:pt x="7522146" y="9855"/>
                </a:lnTo>
                <a:lnTo>
                  <a:pt x="7524991" y="12700"/>
                </a:lnTo>
                <a:lnTo>
                  <a:pt x="7532014" y="12700"/>
                </a:lnTo>
                <a:lnTo>
                  <a:pt x="7534859" y="9855"/>
                </a:lnTo>
                <a:lnTo>
                  <a:pt x="7534859" y="2844"/>
                </a:lnTo>
                <a:lnTo>
                  <a:pt x="7532014" y="0"/>
                </a:lnTo>
                <a:close/>
              </a:path>
              <a:path w="14168119" h="12700">
                <a:moveTo>
                  <a:pt x="7506601" y="0"/>
                </a:moveTo>
                <a:lnTo>
                  <a:pt x="7499578" y="0"/>
                </a:lnTo>
                <a:lnTo>
                  <a:pt x="7496733" y="2844"/>
                </a:lnTo>
                <a:lnTo>
                  <a:pt x="7496733" y="9855"/>
                </a:lnTo>
                <a:lnTo>
                  <a:pt x="7499578" y="12700"/>
                </a:lnTo>
                <a:lnTo>
                  <a:pt x="7506601" y="12700"/>
                </a:lnTo>
                <a:lnTo>
                  <a:pt x="7509446" y="9855"/>
                </a:lnTo>
                <a:lnTo>
                  <a:pt x="7509446" y="2844"/>
                </a:lnTo>
                <a:lnTo>
                  <a:pt x="7506601" y="0"/>
                </a:lnTo>
                <a:close/>
              </a:path>
              <a:path w="14168119" h="12700">
                <a:moveTo>
                  <a:pt x="7481188" y="0"/>
                </a:moveTo>
                <a:lnTo>
                  <a:pt x="7474165" y="0"/>
                </a:lnTo>
                <a:lnTo>
                  <a:pt x="7471321" y="2844"/>
                </a:lnTo>
                <a:lnTo>
                  <a:pt x="7471321" y="9855"/>
                </a:lnTo>
                <a:lnTo>
                  <a:pt x="7474165" y="12700"/>
                </a:lnTo>
                <a:lnTo>
                  <a:pt x="7481188" y="12700"/>
                </a:lnTo>
                <a:lnTo>
                  <a:pt x="7484033" y="9855"/>
                </a:lnTo>
                <a:lnTo>
                  <a:pt x="7484033" y="2844"/>
                </a:lnTo>
                <a:lnTo>
                  <a:pt x="7481188" y="0"/>
                </a:lnTo>
                <a:close/>
              </a:path>
              <a:path w="14168119" h="12700">
                <a:moveTo>
                  <a:pt x="7455776" y="0"/>
                </a:moveTo>
                <a:lnTo>
                  <a:pt x="7448753" y="0"/>
                </a:lnTo>
                <a:lnTo>
                  <a:pt x="7445908" y="2844"/>
                </a:lnTo>
                <a:lnTo>
                  <a:pt x="7445908" y="9855"/>
                </a:lnTo>
                <a:lnTo>
                  <a:pt x="7448753" y="12700"/>
                </a:lnTo>
                <a:lnTo>
                  <a:pt x="7455776" y="12700"/>
                </a:lnTo>
                <a:lnTo>
                  <a:pt x="7458621" y="9855"/>
                </a:lnTo>
                <a:lnTo>
                  <a:pt x="7458621" y="2844"/>
                </a:lnTo>
                <a:lnTo>
                  <a:pt x="7455776" y="0"/>
                </a:lnTo>
                <a:close/>
              </a:path>
              <a:path w="14168119" h="12700">
                <a:moveTo>
                  <a:pt x="7430363" y="0"/>
                </a:moveTo>
                <a:lnTo>
                  <a:pt x="7423340" y="0"/>
                </a:lnTo>
                <a:lnTo>
                  <a:pt x="7420495" y="2844"/>
                </a:lnTo>
                <a:lnTo>
                  <a:pt x="7420495" y="9855"/>
                </a:lnTo>
                <a:lnTo>
                  <a:pt x="7423340" y="12700"/>
                </a:lnTo>
                <a:lnTo>
                  <a:pt x="7430363" y="12700"/>
                </a:lnTo>
                <a:lnTo>
                  <a:pt x="7433208" y="9855"/>
                </a:lnTo>
                <a:lnTo>
                  <a:pt x="7433208" y="2844"/>
                </a:lnTo>
                <a:lnTo>
                  <a:pt x="7430363" y="0"/>
                </a:lnTo>
                <a:close/>
              </a:path>
              <a:path w="14168119" h="12700">
                <a:moveTo>
                  <a:pt x="7404950" y="0"/>
                </a:moveTo>
                <a:lnTo>
                  <a:pt x="7397927" y="0"/>
                </a:lnTo>
                <a:lnTo>
                  <a:pt x="7395083" y="2844"/>
                </a:lnTo>
                <a:lnTo>
                  <a:pt x="7395083" y="9855"/>
                </a:lnTo>
                <a:lnTo>
                  <a:pt x="7397927" y="12700"/>
                </a:lnTo>
                <a:lnTo>
                  <a:pt x="7404950" y="12700"/>
                </a:lnTo>
                <a:lnTo>
                  <a:pt x="7407795" y="9855"/>
                </a:lnTo>
                <a:lnTo>
                  <a:pt x="7407795" y="2844"/>
                </a:lnTo>
                <a:lnTo>
                  <a:pt x="7404950" y="0"/>
                </a:lnTo>
                <a:close/>
              </a:path>
              <a:path w="14168119" h="12700">
                <a:moveTo>
                  <a:pt x="7379538" y="0"/>
                </a:moveTo>
                <a:lnTo>
                  <a:pt x="7372515" y="0"/>
                </a:lnTo>
                <a:lnTo>
                  <a:pt x="7369670" y="2844"/>
                </a:lnTo>
                <a:lnTo>
                  <a:pt x="7369670" y="9855"/>
                </a:lnTo>
                <a:lnTo>
                  <a:pt x="7372515" y="12700"/>
                </a:lnTo>
                <a:lnTo>
                  <a:pt x="7379538" y="12700"/>
                </a:lnTo>
                <a:lnTo>
                  <a:pt x="7382383" y="9855"/>
                </a:lnTo>
                <a:lnTo>
                  <a:pt x="7382383" y="2844"/>
                </a:lnTo>
                <a:lnTo>
                  <a:pt x="7379538" y="0"/>
                </a:lnTo>
                <a:close/>
              </a:path>
              <a:path w="14168119" h="12700">
                <a:moveTo>
                  <a:pt x="7354125" y="0"/>
                </a:moveTo>
                <a:lnTo>
                  <a:pt x="7347102" y="0"/>
                </a:lnTo>
                <a:lnTo>
                  <a:pt x="7344257" y="2844"/>
                </a:lnTo>
                <a:lnTo>
                  <a:pt x="7344257" y="9855"/>
                </a:lnTo>
                <a:lnTo>
                  <a:pt x="7347102" y="12700"/>
                </a:lnTo>
                <a:lnTo>
                  <a:pt x="7354125" y="12700"/>
                </a:lnTo>
                <a:lnTo>
                  <a:pt x="7356970" y="9855"/>
                </a:lnTo>
                <a:lnTo>
                  <a:pt x="7356970" y="2844"/>
                </a:lnTo>
                <a:lnTo>
                  <a:pt x="7354125" y="0"/>
                </a:lnTo>
                <a:close/>
              </a:path>
              <a:path w="14168119" h="12700">
                <a:moveTo>
                  <a:pt x="7328712" y="0"/>
                </a:moveTo>
                <a:lnTo>
                  <a:pt x="7321689" y="0"/>
                </a:lnTo>
                <a:lnTo>
                  <a:pt x="7318844" y="2844"/>
                </a:lnTo>
                <a:lnTo>
                  <a:pt x="7318844" y="9855"/>
                </a:lnTo>
                <a:lnTo>
                  <a:pt x="7321689" y="12700"/>
                </a:lnTo>
                <a:lnTo>
                  <a:pt x="7328712" y="12700"/>
                </a:lnTo>
                <a:lnTo>
                  <a:pt x="7331557" y="9855"/>
                </a:lnTo>
                <a:lnTo>
                  <a:pt x="7331557" y="2844"/>
                </a:lnTo>
                <a:lnTo>
                  <a:pt x="7328712" y="0"/>
                </a:lnTo>
                <a:close/>
              </a:path>
              <a:path w="14168119" h="12700">
                <a:moveTo>
                  <a:pt x="7303300" y="0"/>
                </a:moveTo>
                <a:lnTo>
                  <a:pt x="7296277" y="0"/>
                </a:lnTo>
                <a:lnTo>
                  <a:pt x="7293432" y="2844"/>
                </a:lnTo>
                <a:lnTo>
                  <a:pt x="7293432" y="9855"/>
                </a:lnTo>
                <a:lnTo>
                  <a:pt x="7296277" y="12700"/>
                </a:lnTo>
                <a:lnTo>
                  <a:pt x="7303300" y="12700"/>
                </a:lnTo>
                <a:lnTo>
                  <a:pt x="7306144" y="9855"/>
                </a:lnTo>
                <a:lnTo>
                  <a:pt x="7306144" y="2844"/>
                </a:lnTo>
                <a:lnTo>
                  <a:pt x="7303300" y="0"/>
                </a:lnTo>
                <a:close/>
              </a:path>
              <a:path w="14168119" h="12700">
                <a:moveTo>
                  <a:pt x="7277887" y="0"/>
                </a:moveTo>
                <a:lnTo>
                  <a:pt x="7270864" y="0"/>
                </a:lnTo>
                <a:lnTo>
                  <a:pt x="7268019" y="2844"/>
                </a:lnTo>
                <a:lnTo>
                  <a:pt x="7268019" y="9855"/>
                </a:lnTo>
                <a:lnTo>
                  <a:pt x="7270864" y="12700"/>
                </a:lnTo>
                <a:lnTo>
                  <a:pt x="7277887" y="12700"/>
                </a:lnTo>
                <a:lnTo>
                  <a:pt x="7280732" y="9855"/>
                </a:lnTo>
                <a:lnTo>
                  <a:pt x="7280732" y="2844"/>
                </a:lnTo>
                <a:lnTo>
                  <a:pt x="7277887" y="0"/>
                </a:lnTo>
                <a:close/>
              </a:path>
              <a:path w="14168119" h="12700">
                <a:moveTo>
                  <a:pt x="7252474" y="0"/>
                </a:moveTo>
                <a:lnTo>
                  <a:pt x="7245451" y="0"/>
                </a:lnTo>
                <a:lnTo>
                  <a:pt x="7242606" y="2844"/>
                </a:lnTo>
                <a:lnTo>
                  <a:pt x="7242606" y="9855"/>
                </a:lnTo>
                <a:lnTo>
                  <a:pt x="7245451" y="12700"/>
                </a:lnTo>
                <a:lnTo>
                  <a:pt x="7252474" y="12700"/>
                </a:lnTo>
                <a:lnTo>
                  <a:pt x="7255319" y="9855"/>
                </a:lnTo>
                <a:lnTo>
                  <a:pt x="7255319" y="2844"/>
                </a:lnTo>
                <a:lnTo>
                  <a:pt x="7252474" y="0"/>
                </a:lnTo>
                <a:close/>
              </a:path>
              <a:path w="14168119" h="12700">
                <a:moveTo>
                  <a:pt x="7227061" y="0"/>
                </a:moveTo>
                <a:lnTo>
                  <a:pt x="7220038" y="0"/>
                </a:lnTo>
                <a:lnTo>
                  <a:pt x="7217194" y="2844"/>
                </a:lnTo>
                <a:lnTo>
                  <a:pt x="7217194" y="9855"/>
                </a:lnTo>
                <a:lnTo>
                  <a:pt x="7220038" y="12700"/>
                </a:lnTo>
                <a:lnTo>
                  <a:pt x="7227061" y="12700"/>
                </a:lnTo>
                <a:lnTo>
                  <a:pt x="7229906" y="9855"/>
                </a:lnTo>
                <a:lnTo>
                  <a:pt x="7229906" y="2844"/>
                </a:lnTo>
                <a:lnTo>
                  <a:pt x="7227061" y="0"/>
                </a:lnTo>
                <a:close/>
              </a:path>
              <a:path w="14168119" h="12700">
                <a:moveTo>
                  <a:pt x="7201649" y="0"/>
                </a:moveTo>
                <a:lnTo>
                  <a:pt x="7194626" y="0"/>
                </a:lnTo>
                <a:lnTo>
                  <a:pt x="7191781" y="2844"/>
                </a:lnTo>
                <a:lnTo>
                  <a:pt x="7191781" y="9855"/>
                </a:lnTo>
                <a:lnTo>
                  <a:pt x="7194626" y="12700"/>
                </a:lnTo>
                <a:lnTo>
                  <a:pt x="7201649" y="12700"/>
                </a:lnTo>
                <a:lnTo>
                  <a:pt x="7204494" y="9855"/>
                </a:lnTo>
                <a:lnTo>
                  <a:pt x="7204494" y="2844"/>
                </a:lnTo>
                <a:lnTo>
                  <a:pt x="7201649" y="0"/>
                </a:lnTo>
                <a:close/>
              </a:path>
              <a:path w="14168119" h="12700">
                <a:moveTo>
                  <a:pt x="7176236" y="0"/>
                </a:moveTo>
                <a:lnTo>
                  <a:pt x="7169213" y="0"/>
                </a:lnTo>
                <a:lnTo>
                  <a:pt x="7166368" y="2844"/>
                </a:lnTo>
                <a:lnTo>
                  <a:pt x="7166368" y="9855"/>
                </a:lnTo>
                <a:lnTo>
                  <a:pt x="7169213" y="12700"/>
                </a:lnTo>
                <a:lnTo>
                  <a:pt x="7176236" y="12700"/>
                </a:lnTo>
                <a:lnTo>
                  <a:pt x="7179081" y="9855"/>
                </a:lnTo>
                <a:lnTo>
                  <a:pt x="7179081" y="2844"/>
                </a:lnTo>
                <a:lnTo>
                  <a:pt x="7176236" y="0"/>
                </a:lnTo>
                <a:close/>
              </a:path>
              <a:path w="14168119" h="12700">
                <a:moveTo>
                  <a:pt x="7150823" y="0"/>
                </a:moveTo>
                <a:lnTo>
                  <a:pt x="7143800" y="0"/>
                </a:lnTo>
                <a:lnTo>
                  <a:pt x="7140956" y="2844"/>
                </a:lnTo>
                <a:lnTo>
                  <a:pt x="7140956" y="9855"/>
                </a:lnTo>
                <a:lnTo>
                  <a:pt x="7143800" y="12700"/>
                </a:lnTo>
                <a:lnTo>
                  <a:pt x="7150823" y="12700"/>
                </a:lnTo>
                <a:lnTo>
                  <a:pt x="7153668" y="9855"/>
                </a:lnTo>
                <a:lnTo>
                  <a:pt x="7153668" y="2844"/>
                </a:lnTo>
                <a:lnTo>
                  <a:pt x="7150823" y="0"/>
                </a:lnTo>
                <a:close/>
              </a:path>
              <a:path w="14168119" h="12700">
                <a:moveTo>
                  <a:pt x="7125411" y="0"/>
                </a:moveTo>
                <a:lnTo>
                  <a:pt x="7118388" y="0"/>
                </a:lnTo>
                <a:lnTo>
                  <a:pt x="7115543" y="2844"/>
                </a:lnTo>
                <a:lnTo>
                  <a:pt x="7115543" y="9855"/>
                </a:lnTo>
                <a:lnTo>
                  <a:pt x="7118388" y="12700"/>
                </a:lnTo>
                <a:lnTo>
                  <a:pt x="7125411" y="12700"/>
                </a:lnTo>
                <a:lnTo>
                  <a:pt x="7128256" y="9855"/>
                </a:lnTo>
                <a:lnTo>
                  <a:pt x="7128256" y="2844"/>
                </a:lnTo>
                <a:lnTo>
                  <a:pt x="7125411" y="0"/>
                </a:lnTo>
                <a:close/>
              </a:path>
              <a:path w="14168119" h="12700">
                <a:moveTo>
                  <a:pt x="7099998" y="0"/>
                </a:moveTo>
                <a:lnTo>
                  <a:pt x="7092975" y="0"/>
                </a:lnTo>
                <a:lnTo>
                  <a:pt x="7090130" y="2844"/>
                </a:lnTo>
                <a:lnTo>
                  <a:pt x="7090130" y="9855"/>
                </a:lnTo>
                <a:lnTo>
                  <a:pt x="7092975" y="12700"/>
                </a:lnTo>
                <a:lnTo>
                  <a:pt x="7099998" y="12700"/>
                </a:lnTo>
                <a:lnTo>
                  <a:pt x="7102843" y="9855"/>
                </a:lnTo>
                <a:lnTo>
                  <a:pt x="7102843" y="2844"/>
                </a:lnTo>
                <a:lnTo>
                  <a:pt x="7099998" y="0"/>
                </a:lnTo>
                <a:close/>
              </a:path>
              <a:path w="14168119" h="12700">
                <a:moveTo>
                  <a:pt x="7074585" y="0"/>
                </a:moveTo>
                <a:lnTo>
                  <a:pt x="7067562" y="0"/>
                </a:lnTo>
                <a:lnTo>
                  <a:pt x="7064717" y="2844"/>
                </a:lnTo>
                <a:lnTo>
                  <a:pt x="7064717" y="9855"/>
                </a:lnTo>
                <a:lnTo>
                  <a:pt x="7067562" y="12700"/>
                </a:lnTo>
                <a:lnTo>
                  <a:pt x="7074585" y="12700"/>
                </a:lnTo>
                <a:lnTo>
                  <a:pt x="7077430" y="9855"/>
                </a:lnTo>
                <a:lnTo>
                  <a:pt x="7077430" y="2844"/>
                </a:lnTo>
                <a:lnTo>
                  <a:pt x="7074585" y="0"/>
                </a:lnTo>
                <a:close/>
              </a:path>
              <a:path w="14168119" h="12700">
                <a:moveTo>
                  <a:pt x="7049173" y="0"/>
                </a:moveTo>
                <a:lnTo>
                  <a:pt x="7042150" y="0"/>
                </a:lnTo>
                <a:lnTo>
                  <a:pt x="7039305" y="2844"/>
                </a:lnTo>
                <a:lnTo>
                  <a:pt x="7039305" y="9855"/>
                </a:lnTo>
                <a:lnTo>
                  <a:pt x="7042150" y="12700"/>
                </a:lnTo>
                <a:lnTo>
                  <a:pt x="7049173" y="12700"/>
                </a:lnTo>
                <a:lnTo>
                  <a:pt x="7052017" y="9855"/>
                </a:lnTo>
                <a:lnTo>
                  <a:pt x="7052017" y="2844"/>
                </a:lnTo>
                <a:lnTo>
                  <a:pt x="7049173" y="0"/>
                </a:lnTo>
                <a:close/>
              </a:path>
              <a:path w="14168119" h="12700">
                <a:moveTo>
                  <a:pt x="7023760" y="0"/>
                </a:moveTo>
                <a:lnTo>
                  <a:pt x="7016737" y="0"/>
                </a:lnTo>
                <a:lnTo>
                  <a:pt x="7013892" y="2844"/>
                </a:lnTo>
                <a:lnTo>
                  <a:pt x="7013892" y="9855"/>
                </a:lnTo>
                <a:lnTo>
                  <a:pt x="7016737" y="12700"/>
                </a:lnTo>
                <a:lnTo>
                  <a:pt x="7023760" y="12700"/>
                </a:lnTo>
                <a:lnTo>
                  <a:pt x="7026605" y="9855"/>
                </a:lnTo>
                <a:lnTo>
                  <a:pt x="7026605" y="2844"/>
                </a:lnTo>
                <a:lnTo>
                  <a:pt x="7023760" y="0"/>
                </a:lnTo>
                <a:close/>
              </a:path>
              <a:path w="14168119" h="12700">
                <a:moveTo>
                  <a:pt x="6998347" y="0"/>
                </a:moveTo>
                <a:lnTo>
                  <a:pt x="6991324" y="0"/>
                </a:lnTo>
                <a:lnTo>
                  <a:pt x="6988479" y="2844"/>
                </a:lnTo>
                <a:lnTo>
                  <a:pt x="6988479" y="9855"/>
                </a:lnTo>
                <a:lnTo>
                  <a:pt x="6991324" y="12700"/>
                </a:lnTo>
                <a:lnTo>
                  <a:pt x="6998347" y="12700"/>
                </a:lnTo>
                <a:lnTo>
                  <a:pt x="7001192" y="9855"/>
                </a:lnTo>
                <a:lnTo>
                  <a:pt x="7001192" y="2844"/>
                </a:lnTo>
                <a:lnTo>
                  <a:pt x="6998347" y="0"/>
                </a:lnTo>
                <a:close/>
              </a:path>
              <a:path w="14168119" h="12700">
                <a:moveTo>
                  <a:pt x="6972934" y="0"/>
                </a:moveTo>
                <a:lnTo>
                  <a:pt x="6965911" y="0"/>
                </a:lnTo>
                <a:lnTo>
                  <a:pt x="6963067" y="2844"/>
                </a:lnTo>
                <a:lnTo>
                  <a:pt x="6963067" y="9855"/>
                </a:lnTo>
                <a:lnTo>
                  <a:pt x="6965911" y="12700"/>
                </a:lnTo>
                <a:lnTo>
                  <a:pt x="6972934" y="12700"/>
                </a:lnTo>
                <a:lnTo>
                  <a:pt x="6975779" y="9855"/>
                </a:lnTo>
                <a:lnTo>
                  <a:pt x="6975779" y="2844"/>
                </a:lnTo>
                <a:lnTo>
                  <a:pt x="6972934" y="0"/>
                </a:lnTo>
                <a:close/>
              </a:path>
              <a:path w="14168119" h="12700">
                <a:moveTo>
                  <a:pt x="6947522" y="0"/>
                </a:moveTo>
                <a:lnTo>
                  <a:pt x="6940499" y="0"/>
                </a:lnTo>
                <a:lnTo>
                  <a:pt x="6937654" y="2844"/>
                </a:lnTo>
                <a:lnTo>
                  <a:pt x="6937654" y="9855"/>
                </a:lnTo>
                <a:lnTo>
                  <a:pt x="6940499" y="12700"/>
                </a:lnTo>
                <a:lnTo>
                  <a:pt x="6947522" y="12700"/>
                </a:lnTo>
                <a:lnTo>
                  <a:pt x="6950367" y="9855"/>
                </a:lnTo>
                <a:lnTo>
                  <a:pt x="6950367" y="2844"/>
                </a:lnTo>
                <a:lnTo>
                  <a:pt x="6947522" y="0"/>
                </a:lnTo>
                <a:close/>
              </a:path>
              <a:path w="14168119" h="12700">
                <a:moveTo>
                  <a:pt x="6922109" y="0"/>
                </a:moveTo>
                <a:lnTo>
                  <a:pt x="6915086" y="0"/>
                </a:lnTo>
                <a:lnTo>
                  <a:pt x="6912241" y="2844"/>
                </a:lnTo>
                <a:lnTo>
                  <a:pt x="6912241" y="9855"/>
                </a:lnTo>
                <a:lnTo>
                  <a:pt x="6915086" y="12700"/>
                </a:lnTo>
                <a:lnTo>
                  <a:pt x="6922109" y="12700"/>
                </a:lnTo>
                <a:lnTo>
                  <a:pt x="6924954" y="9855"/>
                </a:lnTo>
                <a:lnTo>
                  <a:pt x="6924954" y="2844"/>
                </a:lnTo>
                <a:lnTo>
                  <a:pt x="6922109" y="0"/>
                </a:lnTo>
                <a:close/>
              </a:path>
              <a:path w="14168119" h="12700">
                <a:moveTo>
                  <a:pt x="6896696" y="0"/>
                </a:moveTo>
                <a:lnTo>
                  <a:pt x="6889673" y="0"/>
                </a:lnTo>
                <a:lnTo>
                  <a:pt x="6886829" y="2844"/>
                </a:lnTo>
                <a:lnTo>
                  <a:pt x="6886829" y="9855"/>
                </a:lnTo>
                <a:lnTo>
                  <a:pt x="6889673" y="12700"/>
                </a:lnTo>
                <a:lnTo>
                  <a:pt x="6896696" y="12700"/>
                </a:lnTo>
                <a:lnTo>
                  <a:pt x="6899541" y="9855"/>
                </a:lnTo>
                <a:lnTo>
                  <a:pt x="6899541" y="2844"/>
                </a:lnTo>
                <a:lnTo>
                  <a:pt x="6896696" y="0"/>
                </a:lnTo>
                <a:close/>
              </a:path>
              <a:path w="14168119" h="12700">
                <a:moveTo>
                  <a:pt x="6871284" y="0"/>
                </a:moveTo>
                <a:lnTo>
                  <a:pt x="6864261" y="0"/>
                </a:lnTo>
                <a:lnTo>
                  <a:pt x="6861416" y="2844"/>
                </a:lnTo>
                <a:lnTo>
                  <a:pt x="6861416" y="9855"/>
                </a:lnTo>
                <a:lnTo>
                  <a:pt x="6864261" y="12700"/>
                </a:lnTo>
                <a:lnTo>
                  <a:pt x="6871284" y="12700"/>
                </a:lnTo>
                <a:lnTo>
                  <a:pt x="6874129" y="9855"/>
                </a:lnTo>
                <a:lnTo>
                  <a:pt x="6874129" y="2844"/>
                </a:lnTo>
                <a:lnTo>
                  <a:pt x="6871284" y="0"/>
                </a:lnTo>
                <a:close/>
              </a:path>
              <a:path w="14168119" h="12700">
                <a:moveTo>
                  <a:pt x="6845871" y="0"/>
                </a:moveTo>
                <a:lnTo>
                  <a:pt x="6838848" y="0"/>
                </a:lnTo>
                <a:lnTo>
                  <a:pt x="6836003" y="2844"/>
                </a:lnTo>
                <a:lnTo>
                  <a:pt x="6836003" y="9855"/>
                </a:lnTo>
                <a:lnTo>
                  <a:pt x="6838848" y="12700"/>
                </a:lnTo>
                <a:lnTo>
                  <a:pt x="6845871" y="12700"/>
                </a:lnTo>
                <a:lnTo>
                  <a:pt x="6848716" y="9855"/>
                </a:lnTo>
                <a:lnTo>
                  <a:pt x="6848716" y="2844"/>
                </a:lnTo>
                <a:lnTo>
                  <a:pt x="6845871" y="0"/>
                </a:lnTo>
                <a:close/>
              </a:path>
              <a:path w="14168119" h="12700">
                <a:moveTo>
                  <a:pt x="6820458" y="0"/>
                </a:moveTo>
                <a:lnTo>
                  <a:pt x="6813435" y="0"/>
                </a:lnTo>
                <a:lnTo>
                  <a:pt x="6810590" y="2844"/>
                </a:lnTo>
                <a:lnTo>
                  <a:pt x="6810590" y="9855"/>
                </a:lnTo>
                <a:lnTo>
                  <a:pt x="6813435" y="12700"/>
                </a:lnTo>
                <a:lnTo>
                  <a:pt x="6820458" y="12700"/>
                </a:lnTo>
                <a:lnTo>
                  <a:pt x="6823303" y="9855"/>
                </a:lnTo>
                <a:lnTo>
                  <a:pt x="6823303" y="2844"/>
                </a:lnTo>
                <a:lnTo>
                  <a:pt x="6820458" y="0"/>
                </a:lnTo>
                <a:close/>
              </a:path>
              <a:path w="14168119" h="12700">
                <a:moveTo>
                  <a:pt x="6795046" y="0"/>
                </a:moveTo>
                <a:lnTo>
                  <a:pt x="6788022" y="0"/>
                </a:lnTo>
                <a:lnTo>
                  <a:pt x="6785178" y="2844"/>
                </a:lnTo>
                <a:lnTo>
                  <a:pt x="6785178" y="9855"/>
                </a:lnTo>
                <a:lnTo>
                  <a:pt x="6788022" y="12700"/>
                </a:lnTo>
                <a:lnTo>
                  <a:pt x="6795046" y="12700"/>
                </a:lnTo>
                <a:lnTo>
                  <a:pt x="6797890" y="9855"/>
                </a:lnTo>
                <a:lnTo>
                  <a:pt x="6797890" y="2844"/>
                </a:lnTo>
                <a:lnTo>
                  <a:pt x="6795046" y="0"/>
                </a:lnTo>
                <a:close/>
              </a:path>
              <a:path w="14168119" h="12700">
                <a:moveTo>
                  <a:pt x="6769633" y="0"/>
                </a:moveTo>
                <a:lnTo>
                  <a:pt x="6762610" y="0"/>
                </a:lnTo>
                <a:lnTo>
                  <a:pt x="6759765" y="2844"/>
                </a:lnTo>
                <a:lnTo>
                  <a:pt x="6759765" y="9855"/>
                </a:lnTo>
                <a:lnTo>
                  <a:pt x="6762610" y="12700"/>
                </a:lnTo>
                <a:lnTo>
                  <a:pt x="6769633" y="12700"/>
                </a:lnTo>
                <a:lnTo>
                  <a:pt x="6772478" y="9855"/>
                </a:lnTo>
                <a:lnTo>
                  <a:pt x="6772478" y="2844"/>
                </a:lnTo>
                <a:lnTo>
                  <a:pt x="6769633" y="0"/>
                </a:lnTo>
                <a:close/>
              </a:path>
              <a:path w="14168119" h="12700">
                <a:moveTo>
                  <a:pt x="6744220" y="0"/>
                </a:moveTo>
                <a:lnTo>
                  <a:pt x="6737197" y="0"/>
                </a:lnTo>
                <a:lnTo>
                  <a:pt x="6734352" y="2844"/>
                </a:lnTo>
                <a:lnTo>
                  <a:pt x="6734352" y="9855"/>
                </a:lnTo>
                <a:lnTo>
                  <a:pt x="6737197" y="12700"/>
                </a:lnTo>
                <a:lnTo>
                  <a:pt x="6744220" y="12700"/>
                </a:lnTo>
                <a:lnTo>
                  <a:pt x="6747065" y="9855"/>
                </a:lnTo>
                <a:lnTo>
                  <a:pt x="6747065" y="2844"/>
                </a:lnTo>
                <a:lnTo>
                  <a:pt x="6744220" y="0"/>
                </a:lnTo>
                <a:close/>
              </a:path>
              <a:path w="14168119" h="12700">
                <a:moveTo>
                  <a:pt x="6718808" y="0"/>
                </a:moveTo>
                <a:lnTo>
                  <a:pt x="6711784" y="0"/>
                </a:lnTo>
                <a:lnTo>
                  <a:pt x="6708940" y="2844"/>
                </a:lnTo>
                <a:lnTo>
                  <a:pt x="6708940" y="9855"/>
                </a:lnTo>
                <a:lnTo>
                  <a:pt x="6711784" y="12700"/>
                </a:lnTo>
                <a:lnTo>
                  <a:pt x="6718808" y="12700"/>
                </a:lnTo>
                <a:lnTo>
                  <a:pt x="6721652" y="9855"/>
                </a:lnTo>
                <a:lnTo>
                  <a:pt x="6721652" y="2844"/>
                </a:lnTo>
                <a:lnTo>
                  <a:pt x="6718808" y="0"/>
                </a:lnTo>
                <a:close/>
              </a:path>
              <a:path w="14168119" h="12700">
                <a:moveTo>
                  <a:pt x="6693395" y="0"/>
                </a:moveTo>
                <a:lnTo>
                  <a:pt x="6686372" y="0"/>
                </a:lnTo>
                <a:lnTo>
                  <a:pt x="6683527" y="2844"/>
                </a:lnTo>
                <a:lnTo>
                  <a:pt x="6683527" y="9855"/>
                </a:lnTo>
                <a:lnTo>
                  <a:pt x="6686372" y="12700"/>
                </a:lnTo>
                <a:lnTo>
                  <a:pt x="6693395" y="12700"/>
                </a:lnTo>
                <a:lnTo>
                  <a:pt x="6696240" y="9855"/>
                </a:lnTo>
                <a:lnTo>
                  <a:pt x="6696240" y="2844"/>
                </a:lnTo>
                <a:lnTo>
                  <a:pt x="6693395" y="0"/>
                </a:lnTo>
                <a:close/>
              </a:path>
              <a:path w="14168119" h="12700">
                <a:moveTo>
                  <a:pt x="6667982" y="0"/>
                </a:moveTo>
                <a:lnTo>
                  <a:pt x="6660959" y="0"/>
                </a:lnTo>
                <a:lnTo>
                  <a:pt x="6658114" y="2844"/>
                </a:lnTo>
                <a:lnTo>
                  <a:pt x="6658114" y="9855"/>
                </a:lnTo>
                <a:lnTo>
                  <a:pt x="6660959" y="12700"/>
                </a:lnTo>
                <a:lnTo>
                  <a:pt x="6667982" y="12700"/>
                </a:lnTo>
                <a:lnTo>
                  <a:pt x="6670827" y="9855"/>
                </a:lnTo>
                <a:lnTo>
                  <a:pt x="6670827" y="2844"/>
                </a:lnTo>
                <a:lnTo>
                  <a:pt x="6667982" y="0"/>
                </a:lnTo>
                <a:close/>
              </a:path>
              <a:path w="14168119" h="12700">
                <a:moveTo>
                  <a:pt x="6642569" y="0"/>
                </a:moveTo>
                <a:lnTo>
                  <a:pt x="6635546" y="0"/>
                </a:lnTo>
                <a:lnTo>
                  <a:pt x="6632702" y="2844"/>
                </a:lnTo>
                <a:lnTo>
                  <a:pt x="6632702" y="9855"/>
                </a:lnTo>
                <a:lnTo>
                  <a:pt x="6635546" y="12700"/>
                </a:lnTo>
                <a:lnTo>
                  <a:pt x="6642569" y="12700"/>
                </a:lnTo>
                <a:lnTo>
                  <a:pt x="6645414" y="9855"/>
                </a:lnTo>
                <a:lnTo>
                  <a:pt x="6645414" y="2844"/>
                </a:lnTo>
                <a:lnTo>
                  <a:pt x="6642569" y="0"/>
                </a:lnTo>
                <a:close/>
              </a:path>
              <a:path w="14168119" h="12700">
                <a:moveTo>
                  <a:pt x="6617157" y="0"/>
                </a:moveTo>
                <a:lnTo>
                  <a:pt x="6610134" y="0"/>
                </a:lnTo>
                <a:lnTo>
                  <a:pt x="6607289" y="2844"/>
                </a:lnTo>
                <a:lnTo>
                  <a:pt x="6607289" y="9855"/>
                </a:lnTo>
                <a:lnTo>
                  <a:pt x="6610134" y="12700"/>
                </a:lnTo>
                <a:lnTo>
                  <a:pt x="6617157" y="12700"/>
                </a:lnTo>
                <a:lnTo>
                  <a:pt x="6620002" y="9855"/>
                </a:lnTo>
                <a:lnTo>
                  <a:pt x="6620002" y="2844"/>
                </a:lnTo>
                <a:lnTo>
                  <a:pt x="6617157" y="0"/>
                </a:lnTo>
                <a:close/>
              </a:path>
              <a:path w="14168119" h="12700">
                <a:moveTo>
                  <a:pt x="6591744" y="0"/>
                </a:moveTo>
                <a:lnTo>
                  <a:pt x="6584721" y="0"/>
                </a:lnTo>
                <a:lnTo>
                  <a:pt x="6581876" y="2844"/>
                </a:lnTo>
                <a:lnTo>
                  <a:pt x="6581876" y="9855"/>
                </a:lnTo>
                <a:lnTo>
                  <a:pt x="6584721" y="12700"/>
                </a:lnTo>
                <a:lnTo>
                  <a:pt x="6591744" y="12700"/>
                </a:lnTo>
                <a:lnTo>
                  <a:pt x="6594589" y="9855"/>
                </a:lnTo>
                <a:lnTo>
                  <a:pt x="6594589" y="2844"/>
                </a:lnTo>
                <a:lnTo>
                  <a:pt x="6591744" y="0"/>
                </a:lnTo>
                <a:close/>
              </a:path>
              <a:path w="14168119" h="12700">
                <a:moveTo>
                  <a:pt x="6566331" y="0"/>
                </a:moveTo>
                <a:lnTo>
                  <a:pt x="6559308" y="0"/>
                </a:lnTo>
                <a:lnTo>
                  <a:pt x="6556463" y="2844"/>
                </a:lnTo>
                <a:lnTo>
                  <a:pt x="6556463" y="9855"/>
                </a:lnTo>
                <a:lnTo>
                  <a:pt x="6559308" y="12700"/>
                </a:lnTo>
                <a:lnTo>
                  <a:pt x="6566331" y="12700"/>
                </a:lnTo>
                <a:lnTo>
                  <a:pt x="6569176" y="9855"/>
                </a:lnTo>
                <a:lnTo>
                  <a:pt x="6569176" y="2844"/>
                </a:lnTo>
                <a:lnTo>
                  <a:pt x="6566331" y="0"/>
                </a:lnTo>
                <a:close/>
              </a:path>
              <a:path w="14168119" h="12700">
                <a:moveTo>
                  <a:pt x="6540919" y="0"/>
                </a:moveTo>
                <a:lnTo>
                  <a:pt x="6533895" y="0"/>
                </a:lnTo>
                <a:lnTo>
                  <a:pt x="6531051" y="2844"/>
                </a:lnTo>
                <a:lnTo>
                  <a:pt x="6531051" y="9855"/>
                </a:lnTo>
                <a:lnTo>
                  <a:pt x="6533895" y="12700"/>
                </a:lnTo>
                <a:lnTo>
                  <a:pt x="6540919" y="12700"/>
                </a:lnTo>
                <a:lnTo>
                  <a:pt x="6543763" y="9855"/>
                </a:lnTo>
                <a:lnTo>
                  <a:pt x="6543763" y="2844"/>
                </a:lnTo>
                <a:lnTo>
                  <a:pt x="6540919" y="0"/>
                </a:lnTo>
                <a:close/>
              </a:path>
              <a:path w="14168119" h="12700">
                <a:moveTo>
                  <a:pt x="6515506" y="0"/>
                </a:moveTo>
                <a:lnTo>
                  <a:pt x="6508483" y="0"/>
                </a:lnTo>
                <a:lnTo>
                  <a:pt x="6505638" y="2844"/>
                </a:lnTo>
                <a:lnTo>
                  <a:pt x="6505638" y="9855"/>
                </a:lnTo>
                <a:lnTo>
                  <a:pt x="6508483" y="12700"/>
                </a:lnTo>
                <a:lnTo>
                  <a:pt x="6515506" y="12700"/>
                </a:lnTo>
                <a:lnTo>
                  <a:pt x="6518351" y="9855"/>
                </a:lnTo>
                <a:lnTo>
                  <a:pt x="6518351" y="2844"/>
                </a:lnTo>
                <a:lnTo>
                  <a:pt x="6515506" y="0"/>
                </a:lnTo>
                <a:close/>
              </a:path>
              <a:path w="14168119" h="12700">
                <a:moveTo>
                  <a:pt x="6490093" y="0"/>
                </a:moveTo>
                <a:lnTo>
                  <a:pt x="6483070" y="0"/>
                </a:lnTo>
                <a:lnTo>
                  <a:pt x="6480225" y="2844"/>
                </a:lnTo>
                <a:lnTo>
                  <a:pt x="6480225" y="9855"/>
                </a:lnTo>
                <a:lnTo>
                  <a:pt x="6483070" y="12700"/>
                </a:lnTo>
                <a:lnTo>
                  <a:pt x="6490093" y="12700"/>
                </a:lnTo>
                <a:lnTo>
                  <a:pt x="6492938" y="9855"/>
                </a:lnTo>
                <a:lnTo>
                  <a:pt x="6492938" y="2844"/>
                </a:lnTo>
                <a:lnTo>
                  <a:pt x="6490093" y="0"/>
                </a:lnTo>
                <a:close/>
              </a:path>
              <a:path w="14168119" h="12700">
                <a:moveTo>
                  <a:pt x="6464681" y="0"/>
                </a:moveTo>
                <a:lnTo>
                  <a:pt x="6457657" y="0"/>
                </a:lnTo>
                <a:lnTo>
                  <a:pt x="6454813" y="2844"/>
                </a:lnTo>
                <a:lnTo>
                  <a:pt x="6454813" y="9855"/>
                </a:lnTo>
                <a:lnTo>
                  <a:pt x="6457657" y="12700"/>
                </a:lnTo>
                <a:lnTo>
                  <a:pt x="6464681" y="12700"/>
                </a:lnTo>
                <a:lnTo>
                  <a:pt x="6467525" y="9855"/>
                </a:lnTo>
                <a:lnTo>
                  <a:pt x="6467525" y="2844"/>
                </a:lnTo>
                <a:lnTo>
                  <a:pt x="6464681" y="0"/>
                </a:lnTo>
                <a:close/>
              </a:path>
              <a:path w="14168119" h="12700">
                <a:moveTo>
                  <a:pt x="6439268" y="0"/>
                </a:moveTo>
                <a:lnTo>
                  <a:pt x="6432245" y="0"/>
                </a:lnTo>
                <a:lnTo>
                  <a:pt x="6429400" y="2844"/>
                </a:lnTo>
                <a:lnTo>
                  <a:pt x="6429400" y="9855"/>
                </a:lnTo>
                <a:lnTo>
                  <a:pt x="6432245" y="12700"/>
                </a:lnTo>
                <a:lnTo>
                  <a:pt x="6439268" y="12700"/>
                </a:lnTo>
                <a:lnTo>
                  <a:pt x="6442113" y="9855"/>
                </a:lnTo>
                <a:lnTo>
                  <a:pt x="6442113" y="2844"/>
                </a:lnTo>
                <a:lnTo>
                  <a:pt x="6439268" y="0"/>
                </a:lnTo>
                <a:close/>
              </a:path>
              <a:path w="14168119" h="12700">
                <a:moveTo>
                  <a:pt x="6413855" y="0"/>
                </a:moveTo>
                <a:lnTo>
                  <a:pt x="6406832" y="0"/>
                </a:lnTo>
                <a:lnTo>
                  <a:pt x="6403987" y="2844"/>
                </a:lnTo>
                <a:lnTo>
                  <a:pt x="6403987" y="9855"/>
                </a:lnTo>
                <a:lnTo>
                  <a:pt x="6406832" y="12700"/>
                </a:lnTo>
                <a:lnTo>
                  <a:pt x="6413855" y="12700"/>
                </a:lnTo>
                <a:lnTo>
                  <a:pt x="6416700" y="9855"/>
                </a:lnTo>
                <a:lnTo>
                  <a:pt x="6416700" y="2844"/>
                </a:lnTo>
                <a:lnTo>
                  <a:pt x="6413855" y="0"/>
                </a:lnTo>
                <a:close/>
              </a:path>
              <a:path w="14168119" h="12700">
                <a:moveTo>
                  <a:pt x="6388442" y="0"/>
                </a:moveTo>
                <a:lnTo>
                  <a:pt x="6381419" y="0"/>
                </a:lnTo>
                <a:lnTo>
                  <a:pt x="6378575" y="2844"/>
                </a:lnTo>
                <a:lnTo>
                  <a:pt x="6378575" y="9855"/>
                </a:lnTo>
                <a:lnTo>
                  <a:pt x="6381419" y="12700"/>
                </a:lnTo>
                <a:lnTo>
                  <a:pt x="6388442" y="12700"/>
                </a:lnTo>
                <a:lnTo>
                  <a:pt x="6391287" y="9855"/>
                </a:lnTo>
                <a:lnTo>
                  <a:pt x="6391287" y="2844"/>
                </a:lnTo>
                <a:lnTo>
                  <a:pt x="6388442" y="0"/>
                </a:lnTo>
                <a:close/>
              </a:path>
              <a:path w="14168119" h="12700">
                <a:moveTo>
                  <a:pt x="6363030" y="0"/>
                </a:moveTo>
                <a:lnTo>
                  <a:pt x="6356007" y="0"/>
                </a:lnTo>
                <a:lnTo>
                  <a:pt x="6353162" y="2844"/>
                </a:lnTo>
                <a:lnTo>
                  <a:pt x="6353162" y="9855"/>
                </a:lnTo>
                <a:lnTo>
                  <a:pt x="6356007" y="12700"/>
                </a:lnTo>
                <a:lnTo>
                  <a:pt x="6363030" y="12700"/>
                </a:lnTo>
                <a:lnTo>
                  <a:pt x="6365875" y="9855"/>
                </a:lnTo>
                <a:lnTo>
                  <a:pt x="6365875" y="2844"/>
                </a:lnTo>
                <a:lnTo>
                  <a:pt x="6363030" y="0"/>
                </a:lnTo>
                <a:close/>
              </a:path>
              <a:path w="14168119" h="12700">
                <a:moveTo>
                  <a:pt x="6337617" y="0"/>
                </a:moveTo>
                <a:lnTo>
                  <a:pt x="6330594" y="0"/>
                </a:lnTo>
                <a:lnTo>
                  <a:pt x="6327749" y="2844"/>
                </a:lnTo>
                <a:lnTo>
                  <a:pt x="6327749" y="9855"/>
                </a:lnTo>
                <a:lnTo>
                  <a:pt x="6330594" y="12700"/>
                </a:lnTo>
                <a:lnTo>
                  <a:pt x="6337617" y="12700"/>
                </a:lnTo>
                <a:lnTo>
                  <a:pt x="6340462" y="9855"/>
                </a:lnTo>
                <a:lnTo>
                  <a:pt x="6340462" y="2844"/>
                </a:lnTo>
                <a:lnTo>
                  <a:pt x="6337617" y="0"/>
                </a:lnTo>
                <a:close/>
              </a:path>
              <a:path w="14168119" h="12700">
                <a:moveTo>
                  <a:pt x="6312204" y="0"/>
                </a:moveTo>
                <a:lnTo>
                  <a:pt x="6305181" y="0"/>
                </a:lnTo>
                <a:lnTo>
                  <a:pt x="6302336" y="2844"/>
                </a:lnTo>
                <a:lnTo>
                  <a:pt x="6302336" y="9855"/>
                </a:lnTo>
                <a:lnTo>
                  <a:pt x="6305181" y="12700"/>
                </a:lnTo>
                <a:lnTo>
                  <a:pt x="6312204" y="12700"/>
                </a:lnTo>
                <a:lnTo>
                  <a:pt x="6315049" y="9855"/>
                </a:lnTo>
                <a:lnTo>
                  <a:pt x="6315049" y="2844"/>
                </a:lnTo>
                <a:lnTo>
                  <a:pt x="6312204" y="0"/>
                </a:lnTo>
                <a:close/>
              </a:path>
              <a:path w="14168119" h="12700">
                <a:moveTo>
                  <a:pt x="6286792" y="0"/>
                </a:moveTo>
                <a:lnTo>
                  <a:pt x="6279768" y="0"/>
                </a:lnTo>
                <a:lnTo>
                  <a:pt x="6276924" y="2844"/>
                </a:lnTo>
                <a:lnTo>
                  <a:pt x="6276924" y="9855"/>
                </a:lnTo>
                <a:lnTo>
                  <a:pt x="6279768" y="12700"/>
                </a:lnTo>
                <a:lnTo>
                  <a:pt x="6286792" y="12700"/>
                </a:lnTo>
                <a:lnTo>
                  <a:pt x="6289636" y="9855"/>
                </a:lnTo>
                <a:lnTo>
                  <a:pt x="6289636" y="2844"/>
                </a:lnTo>
                <a:lnTo>
                  <a:pt x="6286792" y="0"/>
                </a:lnTo>
                <a:close/>
              </a:path>
              <a:path w="14168119" h="12700">
                <a:moveTo>
                  <a:pt x="6261379" y="0"/>
                </a:moveTo>
                <a:lnTo>
                  <a:pt x="6254356" y="0"/>
                </a:lnTo>
                <a:lnTo>
                  <a:pt x="6251511" y="2844"/>
                </a:lnTo>
                <a:lnTo>
                  <a:pt x="6251511" y="9855"/>
                </a:lnTo>
                <a:lnTo>
                  <a:pt x="6254356" y="12700"/>
                </a:lnTo>
                <a:lnTo>
                  <a:pt x="6261379" y="12700"/>
                </a:lnTo>
                <a:lnTo>
                  <a:pt x="6264224" y="9855"/>
                </a:lnTo>
                <a:lnTo>
                  <a:pt x="6264224" y="2844"/>
                </a:lnTo>
                <a:lnTo>
                  <a:pt x="6261379" y="0"/>
                </a:lnTo>
                <a:close/>
              </a:path>
              <a:path w="14168119" h="12700">
                <a:moveTo>
                  <a:pt x="6235966" y="0"/>
                </a:moveTo>
                <a:lnTo>
                  <a:pt x="6228943" y="0"/>
                </a:lnTo>
                <a:lnTo>
                  <a:pt x="6226098" y="2844"/>
                </a:lnTo>
                <a:lnTo>
                  <a:pt x="6226098" y="9855"/>
                </a:lnTo>
                <a:lnTo>
                  <a:pt x="6228943" y="12700"/>
                </a:lnTo>
                <a:lnTo>
                  <a:pt x="6235966" y="12700"/>
                </a:lnTo>
                <a:lnTo>
                  <a:pt x="6238811" y="9855"/>
                </a:lnTo>
                <a:lnTo>
                  <a:pt x="6238811" y="2844"/>
                </a:lnTo>
                <a:lnTo>
                  <a:pt x="6235966" y="0"/>
                </a:lnTo>
                <a:close/>
              </a:path>
              <a:path w="14168119" h="12700">
                <a:moveTo>
                  <a:pt x="6210554" y="0"/>
                </a:moveTo>
                <a:lnTo>
                  <a:pt x="6203530" y="0"/>
                </a:lnTo>
                <a:lnTo>
                  <a:pt x="6200686" y="2844"/>
                </a:lnTo>
                <a:lnTo>
                  <a:pt x="6200686" y="9855"/>
                </a:lnTo>
                <a:lnTo>
                  <a:pt x="6203530" y="12700"/>
                </a:lnTo>
                <a:lnTo>
                  <a:pt x="6210554" y="12700"/>
                </a:lnTo>
                <a:lnTo>
                  <a:pt x="6213398" y="9855"/>
                </a:lnTo>
                <a:lnTo>
                  <a:pt x="6213398" y="2844"/>
                </a:lnTo>
                <a:lnTo>
                  <a:pt x="6210554" y="0"/>
                </a:lnTo>
                <a:close/>
              </a:path>
              <a:path w="14168119" h="12700">
                <a:moveTo>
                  <a:pt x="6185141" y="0"/>
                </a:moveTo>
                <a:lnTo>
                  <a:pt x="6178118" y="0"/>
                </a:lnTo>
                <a:lnTo>
                  <a:pt x="6175273" y="2844"/>
                </a:lnTo>
                <a:lnTo>
                  <a:pt x="6175273" y="9855"/>
                </a:lnTo>
                <a:lnTo>
                  <a:pt x="6178118" y="12700"/>
                </a:lnTo>
                <a:lnTo>
                  <a:pt x="6185141" y="12700"/>
                </a:lnTo>
                <a:lnTo>
                  <a:pt x="6187986" y="9855"/>
                </a:lnTo>
                <a:lnTo>
                  <a:pt x="6187986" y="2844"/>
                </a:lnTo>
                <a:lnTo>
                  <a:pt x="6185141" y="0"/>
                </a:lnTo>
                <a:close/>
              </a:path>
              <a:path w="14168119" h="12700">
                <a:moveTo>
                  <a:pt x="6159728" y="0"/>
                </a:moveTo>
                <a:lnTo>
                  <a:pt x="6152705" y="0"/>
                </a:lnTo>
                <a:lnTo>
                  <a:pt x="6149860" y="2844"/>
                </a:lnTo>
                <a:lnTo>
                  <a:pt x="6149860" y="9855"/>
                </a:lnTo>
                <a:lnTo>
                  <a:pt x="6152705" y="12700"/>
                </a:lnTo>
                <a:lnTo>
                  <a:pt x="6159728" y="12700"/>
                </a:lnTo>
                <a:lnTo>
                  <a:pt x="6162573" y="9855"/>
                </a:lnTo>
                <a:lnTo>
                  <a:pt x="6162573" y="2844"/>
                </a:lnTo>
                <a:lnTo>
                  <a:pt x="6159728" y="0"/>
                </a:lnTo>
                <a:close/>
              </a:path>
              <a:path w="14168119" h="12700">
                <a:moveTo>
                  <a:pt x="6134315" y="0"/>
                </a:moveTo>
                <a:lnTo>
                  <a:pt x="6127292" y="0"/>
                </a:lnTo>
                <a:lnTo>
                  <a:pt x="6124447" y="2844"/>
                </a:lnTo>
                <a:lnTo>
                  <a:pt x="6124447" y="9855"/>
                </a:lnTo>
                <a:lnTo>
                  <a:pt x="6127292" y="12700"/>
                </a:lnTo>
                <a:lnTo>
                  <a:pt x="6134315" y="12700"/>
                </a:lnTo>
                <a:lnTo>
                  <a:pt x="6137160" y="9855"/>
                </a:lnTo>
                <a:lnTo>
                  <a:pt x="6137160" y="2844"/>
                </a:lnTo>
                <a:lnTo>
                  <a:pt x="6134315" y="0"/>
                </a:lnTo>
                <a:close/>
              </a:path>
              <a:path w="14168119" h="12700">
                <a:moveTo>
                  <a:pt x="6108903" y="0"/>
                </a:moveTo>
                <a:lnTo>
                  <a:pt x="6101880" y="0"/>
                </a:lnTo>
                <a:lnTo>
                  <a:pt x="6099035" y="2844"/>
                </a:lnTo>
                <a:lnTo>
                  <a:pt x="6099035" y="9855"/>
                </a:lnTo>
                <a:lnTo>
                  <a:pt x="6101880" y="12700"/>
                </a:lnTo>
                <a:lnTo>
                  <a:pt x="6108903" y="12700"/>
                </a:lnTo>
                <a:lnTo>
                  <a:pt x="6111747" y="9855"/>
                </a:lnTo>
                <a:lnTo>
                  <a:pt x="6111747" y="2844"/>
                </a:lnTo>
                <a:lnTo>
                  <a:pt x="6108903" y="0"/>
                </a:lnTo>
                <a:close/>
              </a:path>
              <a:path w="14168119" h="12700">
                <a:moveTo>
                  <a:pt x="6083490" y="0"/>
                </a:moveTo>
                <a:lnTo>
                  <a:pt x="6076467" y="0"/>
                </a:lnTo>
                <a:lnTo>
                  <a:pt x="6073622" y="2844"/>
                </a:lnTo>
                <a:lnTo>
                  <a:pt x="6073622" y="9855"/>
                </a:lnTo>
                <a:lnTo>
                  <a:pt x="6076467" y="12700"/>
                </a:lnTo>
                <a:lnTo>
                  <a:pt x="6083490" y="12700"/>
                </a:lnTo>
                <a:lnTo>
                  <a:pt x="6086335" y="9855"/>
                </a:lnTo>
                <a:lnTo>
                  <a:pt x="6086335" y="2844"/>
                </a:lnTo>
                <a:lnTo>
                  <a:pt x="6083490" y="0"/>
                </a:lnTo>
                <a:close/>
              </a:path>
              <a:path w="14168119" h="12700">
                <a:moveTo>
                  <a:pt x="6058077" y="0"/>
                </a:moveTo>
                <a:lnTo>
                  <a:pt x="6051054" y="0"/>
                </a:lnTo>
                <a:lnTo>
                  <a:pt x="6048209" y="2844"/>
                </a:lnTo>
                <a:lnTo>
                  <a:pt x="6048209" y="9855"/>
                </a:lnTo>
                <a:lnTo>
                  <a:pt x="6051054" y="12700"/>
                </a:lnTo>
                <a:lnTo>
                  <a:pt x="6058077" y="12700"/>
                </a:lnTo>
                <a:lnTo>
                  <a:pt x="6060922" y="9855"/>
                </a:lnTo>
                <a:lnTo>
                  <a:pt x="6060922" y="2844"/>
                </a:lnTo>
                <a:lnTo>
                  <a:pt x="6058077" y="0"/>
                </a:lnTo>
                <a:close/>
              </a:path>
              <a:path w="14168119" h="12700">
                <a:moveTo>
                  <a:pt x="6032665" y="0"/>
                </a:moveTo>
                <a:lnTo>
                  <a:pt x="6025641" y="0"/>
                </a:lnTo>
                <a:lnTo>
                  <a:pt x="6022797" y="2844"/>
                </a:lnTo>
                <a:lnTo>
                  <a:pt x="6022797" y="9855"/>
                </a:lnTo>
                <a:lnTo>
                  <a:pt x="6025641" y="12700"/>
                </a:lnTo>
                <a:lnTo>
                  <a:pt x="6032665" y="12700"/>
                </a:lnTo>
                <a:lnTo>
                  <a:pt x="6035509" y="9855"/>
                </a:lnTo>
                <a:lnTo>
                  <a:pt x="6035509" y="2844"/>
                </a:lnTo>
                <a:lnTo>
                  <a:pt x="6032665" y="0"/>
                </a:lnTo>
                <a:close/>
              </a:path>
              <a:path w="14168119" h="12700">
                <a:moveTo>
                  <a:pt x="6007252" y="0"/>
                </a:moveTo>
                <a:lnTo>
                  <a:pt x="6000229" y="0"/>
                </a:lnTo>
                <a:lnTo>
                  <a:pt x="5997384" y="2844"/>
                </a:lnTo>
                <a:lnTo>
                  <a:pt x="5997384" y="9855"/>
                </a:lnTo>
                <a:lnTo>
                  <a:pt x="6000229" y="12700"/>
                </a:lnTo>
                <a:lnTo>
                  <a:pt x="6007252" y="12700"/>
                </a:lnTo>
                <a:lnTo>
                  <a:pt x="6010097" y="9855"/>
                </a:lnTo>
                <a:lnTo>
                  <a:pt x="6010097" y="2844"/>
                </a:lnTo>
                <a:lnTo>
                  <a:pt x="6007252" y="0"/>
                </a:lnTo>
                <a:close/>
              </a:path>
              <a:path w="14168119" h="12700">
                <a:moveTo>
                  <a:pt x="5981852" y="0"/>
                </a:moveTo>
                <a:lnTo>
                  <a:pt x="5974816" y="0"/>
                </a:lnTo>
                <a:lnTo>
                  <a:pt x="5971971" y="2844"/>
                </a:lnTo>
                <a:lnTo>
                  <a:pt x="5971971" y="9855"/>
                </a:lnTo>
                <a:lnTo>
                  <a:pt x="5974816" y="12700"/>
                </a:lnTo>
                <a:lnTo>
                  <a:pt x="5981852" y="12700"/>
                </a:lnTo>
                <a:lnTo>
                  <a:pt x="5984684" y="9855"/>
                </a:lnTo>
                <a:lnTo>
                  <a:pt x="5984684" y="2844"/>
                </a:lnTo>
                <a:lnTo>
                  <a:pt x="5981852" y="0"/>
                </a:lnTo>
                <a:close/>
              </a:path>
              <a:path w="14168119" h="12700">
                <a:moveTo>
                  <a:pt x="5956439" y="0"/>
                </a:moveTo>
                <a:lnTo>
                  <a:pt x="5949403" y="0"/>
                </a:lnTo>
                <a:lnTo>
                  <a:pt x="5946559" y="2844"/>
                </a:lnTo>
                <a:lnTo>
                  <a:pt x="5946559" y="9855"/>
                </a:lnTo>
                <a:lnTo>
                  <a:pt x="5949403" y="12700"/>
                </a:lnTo>
                <a:lnTo>
                  <a:pt x="5956439" y="12700"/>
                </a:lnTo>
                <a:lnTo>
                  <a:pt x="5959271" y="9855"/>
                </a:lnTo>
                <a:lnTo>
                  <a:pt x="5959271" y="2844"/>
                </a:lnTo>
                <a:lnTo>
                  <a:pt x="5956439" y="0"/>
                </a:lnTo>
                <a:close/>
              </a:path>
              <a:path w="14168119" h="12700">
                <a:moveTo>
                  <a:pt x="5931027" y="0"/>
                </a:moveTo>
                <a:lnTo>
                  <a:pt x="5923991" y="0"/>
                </a:lnTo>
                <a:lnTo>
                  <a:pt x="5921146" y="2844"/>
                </a:lnTo>
                <a:lnTo>
                  <a:pt x="5921146" y="9855"/>
                </a:lnTo>
                <a:lnTo>
                  <a:pt x="5923991" y="12700"/>
                </a:lnTo>
                <a:lnTo>
                  <a:pt x="5931027" y="12700"/>
                </a:lnTo>
                <a:lnTo>
                  <a:pt x="5933859" y="9855"/>
                </a:lnTo>
                <a:lnTo>
                  <a:pt x="5933859" y="2844"/>
                </a:lnTo>
                <a:lnTo>
                  <a:pt x="5931027" y="0"/>
                </a:lnTo>
                <a:close/>
              </a:path>
              <a:path w="14168119" h="12700">
                <a:moveTo>
                  <a:pt x="5905614" y="0"/>
                </a:moveTo>
                <a:lnTo>
                  <a:pt x="5898578" y="0"/>
                </a:lnTo>
                <a:lnTo>
                  <a:pt x="5895733" y="2844"/>
                </a:lnTo>
                <a:lnTo>
                  <a:pt x="5895733" y="9855"/>
                </a:lnTo>
                <a:lnTo>
                  <a:pt x="5898578" y="12700"/>
                </a:lnTo>
                <a:lnTo>
                  <a:pt x="5905614" y="12700"/>
                </a:lnTo>
                <a:lnTo>
                  <a:pt x="5908446" y="9855"/>
                </a:lnTo>
                <a:lnTo>
                  <a:pt x="5908446" y="2844"/>
                </a:lnTo>
                <a:lnTo>
                  <a:pt x="5905614" y="0"/>
                </a:lnTo>
                <a:close/>
              </a:path>
              <a:path w="14168119" h="12700">
                <a:moveTo>
                  <a:pt x="5880201" y="0"/>
                </a:moveTo>
                <a:lnTo>
                  <a:pt x="5873165" y="0"/>
                </a:lnTo>
                <a:lnTo>
                  <a:pt x="5870320" y="2844"/>
                </a:lnTo>
                <a:lnTo>
                  <a:pt x="5870320" y="9855"/>
                </a:lnTo>
                <a:lnTo>
                  <a:pt x="5873165" y="12700"/>
                </a:lnTo>
                <a:lnTo>
                  <a:pt x="5880201" y="12700"/>
                </a:lnTo>
                <a:lnTo>
                  <a:pt x="5883033" y="9855"/>
                </a:lnTo>
                <a:lnTo>
                  <a:pt x="5883033" y="2844"/>
                </a:lnTo>
                <a:lnTo>
                  <a:pt x="5880201" y="0"/>
                </a:lnTo>
                <a:close/>
              </a:path>
              <a:path w="14168119" h="12700">
                <a:moveTo>
                  <a:pt x="5854788" y="0"/>
                </a:moveTo>
                <a:lnTo>
                  <a:pt x="5847753" y="0"/>
                </a:lnTo>
                <a:lnTo>
                  <a:pt x="5844908" y="2844"/>
                </a:lnTo>
                <a:lnTo>
                  <a:pt x="5844908" y="9855"/>
                </a:lnTo>
                <a:lnTo>
                  <a:pt x="5847753" y="12700"/>
                </a:lnTo>
                <a:lnTo>
                  <a:pt x="5854788" y="12700"/>
                </a:lnTo>
                <a:lnTo>
                  <a:pt x="5857620" y="9855"/>
                </a:lnTo>
                <a:lnTo>
                  <a:pt x="5857620" y="2844"/>
                </a:lnTo>
                <a:lnTo>
                  <a:pt x="5854788" y="0"/>
                </a:lnTo>
                <a:close/>
              </a:path>
              <a:path w="14168119" h="12700">
                <a:moveTo>
                  <a:pt x="5829376" y="0"/>
                </a:moveTo>
                <a:lnTo>
                  <a:pt x="5822340" y="0"/>
                </a:lnTo>
                <a:lnTo>
                  <a:pt x="5819495" y="2844"/>
                </a:lnTo>
                <a:lnTo>
                  <a:pt x="5819495" y="9855"/>
                </a:lnTo>
                <a:lnTo>
                  <a:pt x="5822340" y="12700"/>
                </a:lnTo>
                <a:lnTo>
                  <a:pt x="5829376" y="12700"/>
                </a:lnTo>
                <a:lnTo>
                  <a:pt x="5832208" y="9855"/>
                </a:lnTo>
                <a:lnTo>
                  <a:pt x="5832208" y="2844"/>
                </a:lnTo>
                <a:lnTo>
                  <a:pt x="5829376" y="0"/>
                </a:lnTo>
                <a:close/>
              </a:path>
              <a:path w="14168119" h="12700">
                <a:moveTo>
                  <a:pt x="5803963" y="0"/>
                </a:moveTo>
                <a:lnTo>
                  <a:pt x="5796927" y="0"/>
                </a:lnTo>
                <a:lnTo>
                  <a:pt x="5794082" y="2844"/>
                </a:lnTo>
                <a:lnTo>
                  <a:pt x="5794082" y="9855"/>
                </a:lnTo>
                <a:lnTo>
                  <a:pt x="5796927" y="12700"/>
                </a:lnTo>
                <a:lnTo>
                  <a:pt x="5803963" y="12700"/>
                </a:lnTo>
                <a:lnTo>
                  <a:pt x="5806795" y="9855"/>
                </a:lnTo>
                <a:lnTo>
                  <a:pt x="5806795" y="2844"/>
                </a:lnTo>
                <a:lnTo>
                  <a:pt x="5803963" y="0"/>
                </a:lnTo>
                <a:close/>
              </a:path>
              <a:path w="14168119" h="12700">
                <a:moveTo>
                  <a:pt x="5778550" y="0"/>
                </a:moveTo>
                <a:lnTo>
                  <a:pt x="5771514" y="0"/>
                </a:lnTo>
                <a:lnTo>
                  <a:pt x="5768682" y="2844"/>
                </a:lnTo>
                <a:lnTo>
                  <a:pt x="5768682" y="9855"/>
                </a:lnTo>
                <a:lnTo>
                  <a:pt x="5771514" y="12700"/>
                </a:lnTo>
                <a:lnTo>
                  <a:pt x="5778550" y="12700"/>
                </a:lnTo>
                <a:lnTo>
                  <a:pt x="5781382" y="9855"/>
                </a:lnTo>
                <a:lnTo>
                  <a:pt x="5781382" y="2844"/>
                </a:lnTo>
                <a:lnTo>
                  <a:pt x="5778550" y="0"/>
                </a:lnTo>
                <a:close/>
              </a:path>
              <a:path w="14168119" h="12700">
                <a:moveTo>
                  <a:pt x="5753138" y="0"/>
                </a:moveTo>
                <a:lnTo>
                  <a:pt x="5746102" y="0"/>
                </a:lnTo>
                <a:lnTo>
                  <a:pt x="5743270" y="2844"/>
                </a:lnTo>
                <a:lnTo>
                  <a:pt x="5743270" y="9855"/>
                </a:lnTo>
                <a:lnTo>
                  <a:pt x="5746102" y="12700"/>
                </a:lnTo>
                <a:lnTo>
                  <a:pt x="5753138" y="12700"/>
                </a:lnTo>
                <a:lnTo>
                  <a:pt x="5755982" y="9855"/>
                </a:lnTo>
                <a:lnTo>
                  <a:pt x="5755982" y="2844"/>
                </a:lnTo>
                <a:lnTo>
                  <a:pt x="5753138" y="0"/>
                </a:lnTo>
                <a:close/>
              </a:path>
              <a:path w="14168119" h="12700">
                <a:moveTo>
                  <a:pt x="5727725" y="0"/>
                </a:moveTo>
                <a:lnTo>
                  <a:pt x="5720689" y="0"/>
                </a:lnTo>
                <a:lnTo>
                  <a:pt x="5717857" y="2844"/>
                </a:lnTo>
                <a:lnTo>
                  <a:pt x="5717857" y="9855"/>
                </a:lnTo>
                <a:lnTo>
                  <a:pt x="5720689" y="12700"/>
                </a:lnTo>
                <a:lnTo>
                  <a:pt x="5727725" y="12700"/>
                </a:lnTo>
                <a:lnTo>
                  <a:pt x="5730570" y="9855"/>
                </a:lnTo>
                <a:lnTo>
                  <a:pt x="5730570" y="2844"/>
                </a:lnTo>
                <a:lnTo>
                  <a:pt x="5727725" y="0"/>
                </a:lnTo>
                <a:close/>
              </a:path>
              <a:path w="14168119" h="12700">
                <a:moveTo>
                  <a:pt x="5702312" y="0"/>
                </a:moveTo>
                <a:lnTo>
                  <a:pt x="5695276" y="0"/>
                </a:lnTo>
                <a:lnTo>
                  <a:pt x="5692444" y="2844"/>
                </a:lnTo>
                <a:lnTo>
                  <a:pt x="5692444" y="9855"/>
                </a:lnTo>
                <a:lnTo>
                  <a:pt x="5695276" y="12700"/>
                </a:lnTo>
                <a:lnTo>
                  <a:pt x="5702312" y="12700"/>
                </a:lnTo>
                <a:lnTo>
                  <a:pt x="5705157" y="9855"/>
                </a:lnTo>
                <a:lnTo>
                  <a:pt x="5705157" y="2844"/>
                </a:lnTo>
                <a:lnTo>
                  <a:pt x="5702312" y="0"/>
                </a:lnTo>
                <a:close/>
              </a:path>
              <a:path w="14168119" h="12700">
                <a:moveTo>
                  <a:pt x="5676900" y="0"/>
                </a:moveTo>
                <a:lnTo>
                  <a:pt x="5669864" y="0"/>
                </a:lnTo>
                <a:lnTo>
                  <a:pt x="5667032" y="2844"/>
                </a:lnTo>
                <a:lnTo>
                  <a:pt x="5667032" y="9855"/>
                </a:lnTo>
                <a:lnTo>
                  <a:pt x="5669864" y="12700"/>
                </a:lnTo>
                <a:lnTo>
                  <a:pt x="5676900" y="12700"/>
                </a:lnTo>
                <a:lnTo>
                  <a:pt x="5679744" y="9855"/>
                </a:lnTo>
                <a:lnTo>
                  <a:pt x="5679744" y="2844"/>
                </a:lnTo>
                <a:lnTo>
                  <a:pt x="5676900" y="0"/>
                </a:lnTo>
                <a:close/>
              </a:path>
              <a:path w="14168119" h="12700">
                <a:moveTo>
                  <a:pt x="5651487" y="0"/>
                </a:moveTo>
                <a:lnTo>
                  <a:pt x="5644451" y="0"/>
                </a:lnTo>
                <a:lnTo>
                  <a:pt x="5641606" y="2844"/>
                </a:lnTo>
                <a:lnTo>
                  <a:pt x="5641606" y="9855"/>
                </a:lnTo>
                <a:lnTo>
                  <a:pt x="5644451" y="12700"/>
                </a:lnTo>
                <a:lnTo>
                  <a:pt x="5651487" y="12700"/>
                </a:lnTo>
                <a:lnTo>
                  <a:pt x="5654332" y="9855"/>
                </a:lnTo>
                <a:lnTo>
                  <a:pt x="5654332" y="2844"/>
                </a:lnTo>
                <a:lnTo>
                  <a:pt x="5651487" y="0"/>
                </a:lnTo>
                <a:close/>
              </a:path>
              <a:path w="14168119" h="12700">
                <a:moveTo>
                  <a:pt x="5626074" y="0"/>
                </a:moveTo>
                <a:lnTo>
                  <a:pt x="5619038" y="0"/>
                </a:lnTo>
                <a:lnTo>
                  <a:pt x="5616206" y="2844"/>
                </a:lnTo>
                <a:lnTo>
                  <a:pt x="5616206" y="9855"/>
                </a:lnTo>
                <a:lnTo>
                  <a:pt x="5619038" y="12700"/>
                </a:lnTo>
                <a:lnTo>
                  <a:pt x="5626074" y="12700"/>
                </a:lnTo>
                <a:lnTo>
                  <a:pt x="5628906" y="9855"/>
                </a:lnTo>
                <a:lnTo>
                  <a:pt x="5628906" y="2844"/>
                </a:lnTo>
                <a:lnTo>
                  <a:pt x="5626074" y="0"/>
                </a:lnTo>
                <a:close/>
              </a:path>
              <a:path w="14168119" h="12700">
                <a:moveTo>
                  <a:pt x="5600661" y="0"/>
                </a:moveTo>
                <a:lnTo>
                  <a:pt x="5593626" y="0"/>
                </a:lnTo>
                <a:lnTo>
                  <a:pt x="5590793" y="2844"/>
                </a:lnTo>
                <a:lnTo>
                  <a:pt x="5590793" y="9855"/>
                </a:lnTo>
                <a:lnTo>
                  <a:pt x="5593626" y="12700"/>
                </a:lnTo>
                <a:lnTo>
                  <a:pt x="5600661" y="12700"/>
                </a:lnTo>
                <a:lnTo>
                  <a:pt x="5603506" y="9855"/>
                </a:lnTo>
                <a:lnTo>
                  <a:pt x="5603506" y="2844"/>
                </a:lnTo>
                <a:lnTo>
                  <a:pt x="5600661" y="0"/>
                </a:lnTo>
                <a:close/>
              </a:path>
              <a:path w="14168119" h="12700">
                <a:moveTo>
                  <a:pt x="5575249" y="0"/>
                </a:moveTo>
                <a:lnTo>
                  <a:pt x="5568213" y="0"/>
                </a:lnTo>
                <a:lnTo>
                  <a:pt x="5565381" y="2844"/>
                </a:lnTo>
                <a:lnTo>
                  <a:pt x="5565381" y="9855"/>
                </a:lnTo>
                <a:lnTo>
                  <a:pt x="5568213" y="12700"/>
                </a:lnTo>
                <a:lnTo>
                  <a:pt x="5575249" y="12700"/>
                </a:lnTo>
                <a:lnTo>
                  <a:pt x="5578093" y="9855"/>
                </a:lnTo>
                <a:lnTo>
                  <a:pt x="5578093" y="2844"/>
                </a:lnTo>
                <a:lnTo>
                  <a:pt x="5575249" y="0"/>
                </a:lnTo>
                <a:close/>
              </a:path>
              <a:path w="14168119" h="12700">
                <a:moveTo>
                  <a:pt x="5549836" y="0"/>
                </a:moveTo>
                <a:lnTo>
                  <a:pt x="5542813" y="0"/>
                </a:lnTo>
                <a:lnTo>
                  <a:pt x="5539968" y="2844"/>
                </a:lnTo>
                <a:lnTo>
                  <a:pt x="5539968" y="9855"/>
                </a:lnTo>
                <a:lnTo>
                  <a:pt x="5542813" y="12700"/>
                </a:lnTo>
                <a:lnTo>
                  <a:pt x="5549836" y="12700"/>
                </a:lnTo>
                <a:lnTo>
                  <a:pt x="5552681" y="9855"/>
                </a:lnTo>
                <a:lnTo>
                  <a:pt x="5552681" y="2844"/>
                </a:lnTo>
                <a:lnTo>
                  <a:pt x="5549836" y="0"/>
                </a:lnTo>
                <a:close/>
              </a:path>
              <a:path w="14168119" h="12700">
                <a:moveTo>
                  <a:pt x="5524423" y="0"/>
                </a:moveTo>
                <a:lnTo>
                  <a:pt x="5517400" y="0"/>
                </a:lnTo>
                <a:lnTo>
                  <a:pt x="5514555" y="2844"/>
                </a:lnTo>
                <a:lnTo>
                  <a:pt x="5514555" y="9855"/>
                </a:lnTo>
                <a:lnTo>
                  <a:pt x="5517400" y="12700"/>
                </a:lnTo>
                <a:lnTo>
                  <a:pt x="5524423" y="12700"/>
                </a:lnTo>
                <a:lnTo>
                  <a:pt x="5527268" y="9855"/>
                </a:lnTo>
                <a:lnTo>
                  <a:pt x="5527268" y="2844"/>
                </a:lnTo>
                <a:lnTo>
                  <a:pt x="5524423" y="0"/>
                </a:lnTo>
                <a:close/>
              </a:path>
              <a:path w="14168119" h="12700">
                <a:moveTo>
                  <a:pt x="5499011" y="0"/>
                </a:moveTo>
                <a:lnTo>
                  <a:pt x="5491987" y="0"/>
                </a:lnTo>
                <a:lnTo>
                  <a:pt x="5489143" y="2844"/>
                </a:lnTo>
                <a:lnTo>
                  <a:pt x="5489143" y="9855"/>
                </a:lnTo>
                <a:lnTo>
                  <a:pt x="5491987" y="12700"/>
                </a:lnTo>
                <a:lnTo>
                  <a:pt x="5499011" y="12700"/>
                </a:lnTo>
                <a:lnTo>
                  <a:pt x="5501855" y="9855"/>
                </a:lnTo>
                <a:lnTo>
                  <a:pt x="5501855" y="2844"/>
                </a:lnTo>
                <a:lnTo>
                  <a:pt x="5499011" y="0"/>
                </a:lnTo>
                <a:close/>
              </a:path>
              <a:path w="14168119" h="12700">
                <a:moveTo>
                  <a:pt x="5473598" y="0"/>
                </a:moveTo>
                <a:lnTo>
                  <a:pt x="5466575" y="0"/>
                </a:lnTo>
                <a:lnTo>
                  <a:pt x="5463730" y="2844"/>
                </a:lnTo>
                <a:lnTo>
                  <a:pt x="5463730" y="9855"/>
                </a:lnTo>
                <a:lnTo>
                  <a:pt x="5466575" y="12700"/>
                </a:lnTo>
                <a:lnTo>
                  <a:pt x="5473598" y="12700"/>
                </a:lnTo>
                <a:lnTo>
                  <a:pt x="5476443" y="9855"/>
                </a:lnTo>
                <a:lnTo>
                  <a:pt x="5476443" y="2844"/>
                </a:lnTo>
                <a:lnTo>
                  <a:pt x="5473598" y="0"/>
                </a:lnTo>
                <a:close/>
              </a:path>
              <a:path w="14168119" h="12700">
                <a:moveTo>
                  <a:pt x="5448185" y="0"/>
                </a:moveTo>
                <a:lnTo>
                  <a:pt x="5441162" y="0"/>
                </a:lnTo>
                <a:lnTo>
                  <a:pt x="5438317" y="2844"/>
                </a:lnTo>
                <a:lnTo>
                  <a:pt x="5438317" y="9855"/>
                </a:lnTo>
                <a:lnTo>
                  <a:pt x="5441162" y="12700"/>
                </a:lnTo>
                <a:lnTo>
                  <a:pt x="5448185" y="12700"/>
                </a:lnTo>
                <a:lnTo>
                  <a:pt x="5451030" y="9855"/>
                </a:lnTo>
                <a:lnTo>
                  <a:pt x="5451030" y="2844"/>
                </a:lnTo>
                <a:lnTo>
                  <a:pt x="5448185" y="0"/>
                </a:lnTo>
                <a:close/>
              </a:path>
              <a:path w="14168119" h="12700">
                <a:moveTo>
                  <a:pt x="5422772" y="0"/>
                </a:moveTo>
                <a:lnTo>
                  <a:pt x="5415749" y="0"/>
                </a:lnTo>
                <a:lnTo>
                  <a:pt x="5412905" y="2844"/>
                </a:lnTo>
                <a:lnTo>
                  <a:pt x="5412905" y="9855"/>
                </a:lnTo>
                <a:lnTo>
                  <a:pt x="5415749" y="12700"/>
                </a:lnTo>
                <a:lnTo>
                  <a:pt x="5422772" y="12700"/>
                </a:lnTo>
                <a:lnTo>
                  <a:pt x="5425617" y="9855"/>
                </a:lnTo>
                <a:lnTo>
                  <a:pt x="5425617" y="2844"/>
                </a:lnTo>
                <a:lnTo>
                  <a:pt x="5422772" y="0"/>
                </a:lnTo>
                <a:close/>
              </a:path>
              <a:path w="14168119" h="12700">
                <a:moveTo>
                  <a:pt x="5397360" y="0"/>
                </a:moveTo>
                <a:lnTo>
                  <a:pt x="5390337" y="0"/>
                </a:lnTo>
                <a:lnTo>
                  <a:pt x="5387492" y="2844"/>
                </a:lnTo>
                <a:lnTo>
                  <a:pt x="5387492" y="9855"/>
                </a:lnTo>
                <a:lnTo>
                  <a:pt x="5390337" y="12700"/>
                </a:lnTo>
                <a:lnTo>
                  <a:pt x="5397360" y="12700"/>
                </a:lnTo>
                <a:lnTo>
                  <a:pt x="5400205" y="9855"/>
                </a:lnTo>
                <a:lnTo>
                  <a:pt x="5400205" y="2844"/>
                </a:lnTo>
                <a:lnTo>
                  <a:pt x="5397360" y="0"/>
                </a:lnTo>
                <a:close/>
              </a:path>
              <a:path w="14168119" h="12700">
                <a:moveTo>
                  <a:pt x="5371947" y="0"/>
                </a:moveTo>
                <a:lnTo>
                  <a:pt x="5364924" y="0"/>
                </a:lnTo>
                <a:lnTo>
                  <a:pt x="5362079" y="2844"/>
                </a:lnTo>
                <a:lnTo>
                  <a:pt x="5362079" y="9855"/>
                </a:lnTo>
                <a:lnTo>
                  <a:pt x="5364924" y="12700"/>
                </a:lnTo>
                <a:lnTo>
                  <a:pt x="5371947" y="12700"/>
                </a:lnTo>
                <a:lnTo>
                  <a:pt x="5374792" y="9855"/>
                </a:lnTo>
                <a:lnTo>
                  <a:pt x="5374792" y="2844"/>
                </a:lnTo>
                <a:lnTo>
                  <a:pt x="5371947" y="0"/>
                </a:lnTo>
                <a:close/>
              </a:path>
              <a:path w="14168119" h="12700">
                <a:moveTo>
                  <a:pt x="5346534" y="0"/>
                </a:moveTo>
                <a:lnTo>
                  <a:pt x="5339511" y="0"/>
                </a:lnTo>
                <a:lnTo>
                  <a:pt x="5336666" y="2844"/>
                </a:lnTo>
                <a:lnTo>
                  <a:pt x="5336666" y="9855"/>
                </a:lnTo>
                <a:lnTo>
                  <a:pt x="5339511" y="12700"/>
                </a:lnTo>
                <a:lnTo>
                  <a:pt x="5346534" y="12700"/>
                </a:lnTo>
                <a:lnTo>
                  <a:pt x="5349379" y="9855"/>
                </a:lnTo>
                <a:lnTo>
                  <a:pt x="5349379" y="2844"/>
                </a:lnTo>
                <a:lnTo>
                  <a:pt x="5346534" y="0"/>
                </a:lnTo>
                <a:close/>
              </a:path>
              <a:path w="14168119" h="12700">
                <a:moveTo>
                  <a:pt x="5321122" y="0"/>
                </a:moveTo>
                <a:lnTo>
                  <a:pt x="5314099" y="0"/>
                </a:lnTo>
                <a:lnTo>
                  <a:pt x="5311254" y="2844"/>
                </a:lnTo>
                <a:lnTo>
                  <a:pt x="5311254" y="9855"/>
                </a:lnTo>
                <a:lnTo>
                  <a:pt x="5314099" y="12700"/>
                </a:lnTo>
                <a:lnTo>
                  <a:pt x="5321122" y="12700"/>
                </a:lnTo>
                <a:lnTo>
                  <a:pt x="5323966" y="9855"/>
                </a:lnTo>
                <a:lnTo>
                  <a:pt x="5323966" y="2844"/>
                </a:lnTo>
                <a:lnTo>
                  <a:pt x="5321122" y="0"/>
                </a:lnTo>
                <a:close/>
              </a:path>
              <a:path w="14168119" h="12700">
                <a:moveTo>
                  <a:pt x="5295709" y="0"/>
                </a:moveTo>
                <a:lnTo>
                  <a:pt x="5288686" y="0"/>
                </a:lnTo>
                <a:lnTo>
                  <a:pt x="5285841" y="2844"/>
                </a:lnTo>
                <a:lnTo>
                  <a:pt x="5285841" y="9855"/>
                </a:lnTo>
                <a:lnTo>
                  <a:pt x="5288686" y="12700"/>
                </a:lnTo>
                <a:lnTo>
                  <a:pt x="5295709" y="12700"/>
                </a:lnTo>
                <a:lnTo>
                  <a:pt x="5298554" y="9855"/>
                </a:lnTo>
                <a:lnTo>
                  <a:pt x="5298554" y="2844"/>
                </a:lnTo>
                <a:lnTo>
                  <a:pt x="5295709" y="0"/>
                </a:lnTo>
                <a:close/>
              </a:path>
              <a:path w="14168119" h="12700">
                <a:moveTo>
                  <a:pt x="5270296" y="0"/>
                </a:moveTo>
                <a:lnTo>
                  <a:pt x="5263273" y="0"/>
                </a:lnTo>
                <a:lnTo>
                  <a:pt x="5260428" y="2844"/>
                </a:lnTo>
                <a:lnTo>
                  <a:pt x="5260428" y="9855"/>
                </a:lnTo>
                <a:lnTo>
                  <a:pt x="5263273" y="12700"/>
                </a:lnTo>
                <a:lnTo>
                  <a:pt x="5270296" y="12700"/>
                </a:lnTo>
                <a:lnTo>
                  <a:pt x="5273141" y="9855"/>
                </a:lnTo>
                <a:lnTo>
                  <a:pt x="5273141" y="2844"/>
                </a:lnTo>
                <a:lnTo>
                  <a:pt x="5270296" y="0"/>
                </a:lnTo>
                <a:close/>
              </a:path>
              <a:path w="14168119" h="12700">
                <a:moveTo>
                  <a:pt x="5244884" y="0"/>
                </a:moveTo>
                <a:lnTo>
                  <a:pt x="5237860" y="0"/>
                </a:lnTo>
                <a:lnTo>
                  <a:pt x="5235016" y="2844"/>
                </a:lnTo>
                <a:lnTo>
                  <a:pt x="5235016" y="9855"/>
                </a:lnTo>
                <a:lnTo>
                  <a:pt x="5237860" y="12700"/>
                </a:lnTo>
                <a:lnTo>
                  <a:pt x="5244884" y="12700"/>
                </a:lnTo>
                <a:lnTo>
                  <a:pt x="5247728" y="9855"/>
                </a:lnTo>
                <a:lnTo>
                  <a:pt x="5247728" y="2844"/>
                </a:lnTo>
                <a:lnTo>
                  <a:pt x="5244884" y="0"/>
                </a:lnTo>
                <a:close/>
              </a:path>
              <a:path w="14168119" h="12700">
                <a:moveTo>
                  <a:pt x="5219471" y="0"/>
                </a:moveTo>
                <a:lnTo>
                  <a:pt x="5212448" y="0"/>
                </a:lnTo>
                <a:lnTo>
                  <a:pt x="5209603" y="2844"/>
                </a:lnTo>
                <a:lnTo>
                  <a:pt x="5209603" y="9855"/>
                </a:lnTo>
                <a:lnTo>
                  <a:pt x="5212448" y="12700"/>
                </a:lnTo>
                <a:lnTo>
                  <a:pt x="5219471" y="12700"/>
                </a:lnTo>
                <a:lnTo>
                  <a:pt x="5222316" y="9855"/>
                </a:lnTo>
                <a:lnTo>
                  <a:pt x="5222316" y="2844"/>
                </a:lnTo>
                <a:lnTo>
                  <a:pt x="5219471" y="0"/>
                </a:lnTo>
                <a:close/>
              </a:path>
              <a:path w="14168119" h="12700">
                <a:moveTo>
                  <a:pt x="5194058" y="0"/>
                </a:moveTo>
                <a:lnTo>
                  <a:pt x="5187035" y="0"/>
                </a:lnTo>
                <a:lnTo>
                  <a:pt x="5184190" y="2844"/>
                </a:lnTo>
                <a:lnTo>
                  <a:pt x="5184190" y="9855"/>
                </a:lnTo>
                <a:lnTo>
                  <a:pt x="5187035" y="12700"/>
                </a:lnTo>
                <a:lnTo>
                  <a:pt x="5194058" y="12700"/>
                </a:lnTo>
                <a:lnTo>
                  <a:pt x="5196903" y="9855"/>
                </a:lnTo>
                <a:lnTo>
                  <a:pt x="5196903" y="2844"/>
                </a:lnTo>
                <a:lnTo>
                  <a:pt x="5194058" y="0"/>
                </a:lnTo>
                <a:close/>
              </a:path>
              <a:path w="14168119" h="12700">
                <a:moveTo>
                  <a:pt x="5168645" y="0"/>
                </a:moveTo>
                <a:lnTo>
                  <a:pt x="5161622" y="0"/>
                </a:lnTo>
                <a:lnTo>
                  <a:pt x="5158778" y="2844"/>
                </a:lnTo>
                <a:lnTo>
                  <a:pt x="5158778" y="9855"/>
                </a:lnTo>
                <a:lnTo>
                  <a:pt x="5161622" y="12700"/>
                </a:lnTo>
                <a:lnTo>
                  <a:pt x="5168645" y="12700"/>
                </a:lnTo>
                <a:lnTo>
                  <a:pt x="5171490" y="9855"/>
                </a:lnTo>
                <a:lnTo>
                  <a:pt x="5171490" y="2844"/>
                </a:lnTo>
                <a:lnTo>
                  <a:pt x="5168645" y="0"/>
                </a:lnTo>
                <a:close/>
              </a:path>
              <a:path w="14168119" h="12700">
                <a:moveTo>
                  <a:pt x="5143233" y="0"/>
                </a:moveTo>
                <a:lnTo>
                  <a:pt x="5136210" y="0"/>
                </a:lnTo>
                <a:lnTo>
                  <a:pt x="5133365" y="2844"/>
                </a:lnTo>
                <a:lnTo>
                  <a:pt x="5133365" y="9855"/>
                </a:lnTo>
                <a:lnTo>
                  <a:pt x="5136210" y="12700"/>
                </a:lnTo>
                <a:lnTo>
                  <a:pt x="5143233" y="12700"/>
                </a:lnTo>
                <a:lnTo>
                  <a:pt x="5146078" y="9855"/>
                </a:lnTo>
                <a:lnTo>
                  <a:pt x="5146078" y="2844"/>
                </a:lnTo>
                <a:lnTo>
                  <a:pt x="5143233" y="0"/>
                </a:lnTo>
                <a:close/>
              </a:path>
              <a:path w="14168119" h="12700">
                <a:moveTo>
                  <a:pt x="5117820" y="0"/>
                </a:moveTo>
                <a:lnTo>
                  <a:pt x="5110797" y="0"/>
                </a:lnTo>
                <a:lnTo>
                  <a:pt x="5107952" y="2844"/>
                </a:lnTo>
                <a:lnTo>
                  <a:pt x="5107952" y="9855"/>
                </a:lnTo>
                <a:lnTo>
                  <a:pt x="5110797" y="12700"/>
                </a:lnTo>
                <a:lnTo>
                  <a:pt x="5117820" y="12700"/>
                </a:lnTo>
                <a:lnTo>
                  <a:pt x="5120665" y="9855"/>
                </a:lnTo>
                <a:lnTo>
                  <a:pt x="5120665" y="2844"/>
                </a:lnTo>
                <a:lnTo>
                  <a:pt x="5117820" y="0"/>
                </a:lnTo>
                <a:close/>
              </a:path>
              <a:path w="14168119" h="12700">
                <a:moveTo>
                  <a:pt x="5092407" y="0"/>
                </a:moveTo>
                <a:lnTo>
                  <a:pt x="5085384" y="0"/>
                </a:lnTo>
                <a:lnTo>
                  <a:pt x="5082539" y="2844"/>
                </a:lnTo>
                <a:lnTo>
                  <a:pt x="5082539" y="9855"/>
                </a:lnTo>
                <a:lnTo>
                  <a:pt x="5085384" y="12700"/>
                </a:lnTo>
                <a:lnTo>
                  <a:pt x="5092407" y="12700"/>
                </a:lnTo>
                <a:lnTo>
                  <a:pt x="5095252" y="9855"/>
                </a:lnTo>
                <a:lnTo>
                  <a:pt x="5095252" y="2844"/>
                </a:lnTo>
                <a:lnTo>
                  <a:pt x="5092407" y="0"/>
                </a:lnTo>
                <a:close/>
              </a:path>
              <a:path w="14168119" h="12700">
                <a:moveTo>
                  <a:pt x="5066995" y="0"/>
                </a:moveTo>
                <a:lnTo>
                  <a:pt x="5059972" y="0"/>
                </a:lnTo>
                <a:lnTo>
                  <a:pt x="5057127" y="2844"/>
                </a:lnTo>
                <a:lnTo>
                  <a:pt x="5057127" y="9855"/>
                </a:lnTo>
                <a:lnTo>
                  <a:pt x="5059972" y="12700"/>
                </a:lnTo>
                <a:lnTo>
                  <a:pt x="5066995" y="12700"/>
                </a:lnTo>
                <a:lnTo>
                  <a:pt x="5069839" y="9855"/>
                </a:lnTo>
                <a:lnTo>
                  <a:pt x="5069839" y="2844"/>
                </a:lnTo>
                <a:lnTo>
                  <a:pt x="5066995" y="0"/>
                </a:lnTo>
                <a:close/>
              </a:path>
              <a:path w="14168119" h="12700">
                <a:moveTo>
                  <a:pt x="5041582" y="0"/>
                </a:moveTo>
                <a:lnTo>
                  <a:pt x="5034559" y="0"/>
                </a:lnTo>
                <a:lnTo>
                  <a:pt x="5031714" y="2844"/>
                </a:lnTo>
                <a:lnTo>
                  <a:pt x="5031714" y="9855"/>
                </a:lnTo>
                <a:lnTo>
                  <a:pt x="5034559" y="12700"/>
                </a:lnTo>
                <a:lnTo>
                  <a:pt x="5041582" y="12700"/>
                </a:lnTo>
                <a:lnTo>
                  <a:pt x="5044427" y="9855"/>
                </a:lnTo>
                <a:lnTo>
                  <a:pt x="5044427" y="2844"/>
                </a:lnTo>
                <a:lnTo>
                  <a:pt x="5041582" y="0"/>
                </a:lnTo>
                <a:close/>
              </a:path>
              <a:path w="14168119" h="12700">
                <a:moveTo>
                  <a:pt x="5016169" y="0"/>
                </a:moveTo>
                <a:lnTo>
                  <a:pt x="5009146" y="0"/>
                </a:lnTo>
                <a:lnTo>
                  <a:pt x="5006301" y="2844"/>
                </a:lnTo>
                <a:lnTo>
                  <a:pt x="5006301" y="9855"/>
                </a:lnTo>
                <a:lnTo>
                  <a:pt x="5009146" y="12700"/>
                </a:lnTo>
                <a:lnTo>
                  <a:pt x="5016169" y="12700"/>
                </a:lnTo>
                <a:lnTo>
                  <a:pt x="5019014" y="9855"/>
                </a:lnTo>
                <a:lnTo>
                  <a:pt x="5019014" y="2844"/>
                </a:lnTo>
                <a:lnTo>
                  <a:pt x="5016169" y="0"/>
                </a:lnTo>
                <a:close/>
              </a:path>
              <a:path w="14168119" h="12700">
                <a:moveTo>
                  <a:pt x="4990757" y="0"/>
                </a:moveTo>
                <a:lnTo>
                  <a:pt x="4983733" y="0"/>
                </a:lnTo>
                <a:lnTo>
                  <a:pt x="4980889" y="2844"/>
                </a:lnTo>
                <a:lnTo>
                  <a:pt x="4980889" y="9855"/>
                </a:lnTo>
                <a:lnTo>
                  <a:pt x="4983733" y="12700"/>
                </a:lnTo>
                <a:lnTo>
                  <a:pt x="4990757" y="12700"/>
                </a:lnTo>
                <a:lnTo>
                  <a:pt x="4993601" y="9855"/>
                </a:lnTo>
                <a:lnTo>
                  <a:pt x="4993601" y="2844"/>
                </a:lnTo>
                <a:lnTo>
                  <a:pt x="4990757" y="0"/>
                </a:lnTo>
                <a:close/>
              </a:path>
              <a:path w="14168119" h="12700">
                <a:moveTo>
                  <a:pt x="4965344" y="0"/>
                </a:moveTo>
                <a:lnTo>
                  <a:pt x="4958321" y="0"/>
                </a:lnTo>
                <a:lnTo>
                  <a:pt x="4955476" y="2844"/>
                </a:lnTo>
                <a:lnTo>
                  <a:pt x="4955476" y="9855"/>
                </a:lnTo>
                <a:lnTo>
                  <a:pt x="4958321" y="12700"/>
                </a:lnTo>
                <a:lnTo>
                  <a:pt x="4965344" y="12700"/>
                </a:lnTo>
                <a:lnTo>
                  <a:pt x="4968189" y="9855"/>
                </a:lnTo>
                <a:lnTo>
                  <a:pt x="4968189" y="2844"/>
                </a:lnTo>
                <a:lnTo>
                  <a:pt x="4965344" y="0"/>
                </a:lnTo>
                <a:close/>
              </a:path>
              <a:path w="14168119" h="12700">
                <a:moveTo>
                  <a:pt x="4939931" y="0"/>
                </a:moveTo>
                <a:lnTo>
                  <a:pt x="4932908" y="0"/>
                </a:lnTo>
                <a:lnTo>
                  <a:pt x="4930063" y="2844"/>
                </a:lnTo>
                <a:lnTo>
                  <a:pt x="4930063" y="9855"/>
                </a:lnTo>
                <a:lnTo>
                  <a:pt x="4932908" y="12700"/>
                </a:lnTo>
                <a:lnTo>
                  <a:pt x="4939931" y="12700"/>
                </a:lnTo>
                <a:lnTo>
                  <a:pt x="4942776" y="9855"/>
                </a:lnTo>
                <a:lnTo>
                  <a:pt x="4942776" y="2844"/>
                </a:lnTo>
                <a:lnTo>
                  <a:pt x="4939931" y="0"/>
                </a:lnTo>
                <a:close/>
              </a:path>
              <a:path w="14168119" h="12700">
                <a:moveTo>
                  <a:pt x="4914518" y="0"/>
                </a:moveTo>
                <a:lnTo>
                  <a:pt x="4907495" y="0"/>
                </a:lnTo>
                <a:lnTo>
                  <a:pt x="4904651" y="2844"/>
                </a:lnTo>
                <a:lnTo>
                  <a:pt x="4904651" y="9855"/>
                </a:lnTo>
                <a:lnTo>
                  <a:pt x="4907495" y="12700"/>
                </a:lnTo>
                <a:lnTo>
                  <a:pt x="4914518" y="12700"/>
                </a:lnTo>
                <a:lnTo>
                  <a:pt x="4917363" y="9855"/>
                </a:lnTo>
                <a:lnTo>
                  <a:pt x="4917363" y="2844"/>
                </a:lnTo>
                <a:lnTo>
                  <a:pt x="4914518" y="0"/>
                </a:lnTo>
                <a:close/>
              </a:path>
              <a:path w="14168119" h="12700">
                <a:moveTo>
                  <a:pt x="4889106" y="0"/>
                </a:moveTo>
                <a:lnTo>
                  <a:pt x="4882083" y="0"/>
                </a:lnTo>
                <a:lnTo>
                  <a:pt x="4879238" y="2844"/>
                </a:lnTo>
                <a:lnTo>
                  <a:pt x="4879238" y="9855"/>
                </a:lnTo>
                <a:lnTo>
                  <a:pt x="4882083" y="12700"/>
                </a:lnTo>
                <a:lnTo>
                  <a:pt x="4889106" y="12700"/>
                </a:lnTo>
                <a:lnTo>
                  <a:pt x="4891951" y="9855"/>
                </a:lnTo>
                <a:lnTo>
                  <a:pt x="4891951" y="2844"/>
                </a:lnTo>
                <a:lnTo>
                  <a:pt x="4889106" y="0"/>
                </a:lnTo>
                <a:close/>
              </a:path>
              <a:path w="14168119" h="12700">
                <a:moveTo>
                  <a:pt x="4863693" y="0"/>
                </a:moveTo>
                <a:lnTo>
                  <a:pt x="4856670" y="0"/>
                </a:lnTo>
                <a:lnTo>
                  <a:pt x="4853825" y="2844"/>
                </a:lnTo>
                <a:lnTo>
                  <a:pt x="4853825" y="9855"/>
                </a:lnTo>
                <a:lnTo>
                  <a:pt x="4856670" y="12700"/>
                </a:lnTo>
                <a:lnTo>
                  <a:pt x="4863693" y="12700"/>
                </a:lnTo>
                <a:lnTo>
                  <a:pt x="4866538" y="9855"/>
                </a:lnTo>
                <a:lnTo>
                  <a:pt x="4866538" y="2844"/>
                </a:lnTo>
                <a:lnTo>
                  <a:pt x="4863693" y="0"/>
                </a:lnTo>
                <a:close/>
              </a:path>
              <a:path w="14168119" h="12700">
                <a:moveTo>
                  <a:pt x="4838280" y="0"/>
                </a:moveTo>
                <a:lnTo>
                  <a:pt x="4831257" y="0"/>
                </a:lnTo>
                <a:lnTo>
                  <a:pt x="4828412" y="2844"/>
                </a:lnTo>
                <a:lnTo>
                  <a:pt x="4828412" y="9855"/>
                </a:lnTo>
                <a:lnTo>
                  <a:pt x="4831257" y="12700"/>
                </a:lnTo>
                <a:lnTo>
                  <a:pt x="4838280" y="12700"/>
                </a:lnTo>
                <a:lnTo>
                  <a:pt x="4841125" y="9855"/>
                </a:lnTo>
                <a:lnTo>
                  <a:pt x="4841125" y="2844"/>
                </a:lnTo>
                <a:lnTo>
                  <a:pt x="4838280" y="0"/>
                </a:lnTo>
                <a:close/>
              </a:path>
              <a:path w="14168119" h="12700">
                <a:moveTo>
                  <a:pt x="4812868" y="0"/>
                </a:moveTo>
                <a:lnTo>
                  <a:pt x="4805845" y="0"/>
                </a:lnTo>
                <a:lnTo>
                  <a:pt x="4803000" y="2844"/>
                </a:lnTo>
                <a:lnTo>
                  <a:pt x="4803000" y="9855"/>
                </a:lnTo>
                <a:lnTo>
                  <a:pt x="4805845" y="12700"/>
                </a:lnTo>
                <a:lnTo>
                  <a:pt x="4812868" y="12700"/>
                </a:lnTo>
                <a:lnTo>
                  <a:pt x="4815712" y="9855"/>
                </a:lnTo>
                <a:lnTo>
                  <a:pt x="4815712" y="2844"/>
                </a:lnTo>
                <a:lnTo>
                  <a:pt x="4812868" y="0"/>
                </a:lnTo>
                <a:close/>
              </a:path>
              <a:path w="14168119" h="12700">
                <a:moveTo>
                  <a:pt x="4787455" y="0"/>
                </a:moveTo>
                <a:lnTo>
                  <a:pt x="4780432" y="0"/>
                </a:lnTo>
                <a:lnTo>
                  <a:pt x="4777587" y="2844"/>
                </a:lnTo>
                <a:lnTo>
                  <a:pt x="4777587" y="9855"/>
                </a:lnTo>
                <a:lnTo>
                  <a:pt x="4780432" y="12700"/>
                </a:lnTo>
                <a:lnTo>
                  <a:pt x="4787455" y="12700"/>
                </a:lnTo>
                <a:lnTo>
                  <a:pt x="4790300" y="9855"/>
                </a:lnTo>
                <a:lnTo>
                  <a:pt x="4790300" y="2844"/>
                </a:lnTo>
                <a:lnTo>
                  <a:pt x="4787455" y="0"/>
                </a:lnTo>
                <a:close/>
              </a:path>
              <a:path w="14168119" h="12700">
                <a:moveTo>
                  <a:pt x="4762042" y="0"/>
                </a:moveTo>
                <a:lnTo>
                  <a:pt x="4755019" y="0"/>
                </a:lnTo>
                <a:lnTo>
                  <a:pt x="4752174" y="2844"/>
                </a:lnTo>
                <a:lnTo>
                  <a:pt x="4752174" y="9855"/>
                </a:lnTo>
                <a:lnTo>
                  <a:pt x="4755019" y="12700"/>
                </a:lnTo>
                <a:lnTo>
                  <a:pt x="4762042" y="12700"/>
                </a:lnTo>
                <a:lnTo>
                  <a:pt x="4764887" y="9855"/>
                </a:lnTo>
                <a:lnTo>
                  <a:pt x="4764887" y="2844"/>
                </a:lnTo>
                <a:lnTo>
                  <a:pt x="4762042" y="0"/>
                </a:lnTo>
                <a:close/>
              </a:path>
              <a:path w="14168119" h="12700">
                <a:moveTo>
                  <a:pt x="4736630" y="0"/>
                </a:moveTo>
                <a:lnTo>
                  <a:pt x="4729607" y="0"/>
                </a:lnTo>
                <a:lnTo>
                  <a:pt x="4726762" y="2844"/>
                </a:lnTo>
                <a:lnTo>
                  <a:pt x="4726762" y="9855"/>
                </a:lnTo>
                <a:lnTo>
                  <a:pt x="4729607" y="12700"/>
                </a:lnTo>
                <a:lnTo>
                  <a:pt x="4736630" y="12700"/>
                </a:lnTo>
                <a:lnTo>
                  <a:pt x="4739474" y="9855"/>
                </a:lnTo>
                <a:lnTo>
                  <a:pt x="4739474" y="2844"/>
                </a:lnTo>
                <a:lnTo>
                  <a:pt x="4736630" y="0"/>
                </a:lnTo>
                <a:close/>
              </a:path>
              <a:path w="14168119" h="12700">
                <a:moveTo>
                  <a:pt x="4711217" y="0"/>
                </a:moveTo>
                <a:lnTo>
                  <a:pt x="4704194" y="0"/>
                </a:lnTo>
                <a:lnTo>
                  <a:pt x="4701349" y="2844"/>
                </a:lnTo>
                <a:lnTo>
                  <a:pt x="4701349" y="9855"/>
                </a:lnTo>
                <a:lnTo>
                  <a:pt x="4704194" y="12700"/>
                </a:lnTo>
                <a:lnTo>
                  <a:pt x="4711217" y="12700"/>
                </a:lnTo>
                <a:lnTo>
                  <a:pt x="4714062" y="9855"/>
                </a:lnTo>
                <a:lnTo>
                  <a:pt x="4714062" y="2844"/>
                </a:lnTo>
                <a:lnTo>
                  <a:pt x="4711217" y="0"/>
                </a:lnTo>
                <a:close/>
              </a:path>
              <a:path w="14168119" h="12700">
                <a:moveTo>
                  <a:pt x="4685804" y="0"/>
                </a:moveTo>
                <a:lnTo>
                  <a:pt x="4678781" y="0"/>
                </a:lnTo>
                <a:lnTo>
                  <a:pt x="4675936" y="2844"/>
                </a:lnTo>
                <a:lnTo>
                  <a:pt x="4675936" y="9855"/>
                </a:lnTo>
                <a:lnTo>
                  <a:pt x="4678781" y="12700"/>
                </a:lnTo>
                <a:lnTo>
                  <a:pt x="4685804" y="12700"/>
                </a:lnTo>
                <a:lnTo>
                  <a:pt x="4688649" y="9855"/>
                </a:lnTo>
                <a:lnTo>
                  <a:pt x="4688649" y="2844"/>
                </a:lnTo>
                <a:lnTo>
                  <a:pt x="4685804" y="0"/>
                </a:lnTo>
                <a:close/>
              </a:path>
              <a:path w="14168119" h="12700">
                <a:moveTo>
                  <a:pt x="4660391" y="0"/>
                </a:moveTo>
                <a:lnTo>
                  <a:pt x="4653368" y="0"/>
                </a:lnTo>
                <a:lnTo>
                  <a:pt x="4650524" y="2844"/>
                </a:lnTo>
                <a:lnTo>
                  <a:pt x="4650524" y="9855"/>
                </a:lnTo>
                <a:lnTo>
                  <a:pt x="4653368" y="12700"/>
                </a:lnTo>
                <a:lnTo>
                  <a:pt x="4660391" y="12700"/>
                </a:lnTo>
                <a:lnTo>
                  <a:pt x="4663236" y="9855"/>
                </a:lnTo>
                <a:lnTo>
                  <a:pt x="4663236" y="2844"/>
                </a:lnTo>
                <a:lnTo>
                  <a:pt x="4660391" y="0"/>
                </a:lnTo>
                <a:close/>
              </a:path>
              <a:path w="14168119" h="12700">
                <a:moveTo>
                  <a:pt x="4634979" y="0"/>
                </a:moveTo>
                <a:lnTo>
                  <a:pt x="4627956" y="0"/>
                </a:lnTo>
                <a:lnTo>
                  <a:pt x="4625111" y="2844"/>
                </a:lnTo>
                <a:lnTo>
                  <a:pt x="4625111" y="9855"/>
                </a:lnTo>
                <a:lnTo>
                  <a:pt x="4627956" y="12700"/>
                </a:lnTo>
                <a:lnTo>
                  <a:pt x="4634979" y="12700"/>
                </a:lnTo>
                <a:lnTo>
                  <a:pt x="4637824" y="9855"/>
                </a:lnTo>
                <a:lnTo>
                  <a:pt x="4637824" y="2844"/>
                </a:lnTo>
                <a:lnTo>
                  <a:pt x="4634979" y="0"/>
                </a:lnTo>
                <a:close/>
              </a:path>
              <a:path w="14168119" h="12700">
                <a:moveTo>
                  <a:pt x="4609566" y="0"/>
                </a:moveTo>
                <a:lnTo>
                  <a:pt x="4602543" y="0"/>
                </a:lnTo>
                <a:lnTo>
                  <a:pt x="4599698" y="2844"/>
                </a:lnTo>
                <a:lnTo>
                  <a:pt x="4599698" y="9855"/>
                </a:lnTo>
                <a:lnTo>
                  <a:pt x="4602543" y="12700"/>
                </a:lnTo>
                <a:lnTo>
                  <a:pt x="4609566" y="12700"/>
                </a:lnTo>
                <a:lnTo>
                  <a:pt x="4612411" y="9855"/>
                </a:lnTo>
                <a:lnTo>
                  <a:pt x="4612411" y="2844"/>
                </a:lnTo>
                <a:lnTo>
                  <a:pt x="4609566" y="0"/>
                </a:lnTo>
                <a:close/>
              </a:path>
              <a:path w="14168119" h="12700">
                <a:moveTo>
                  <a:pt x="4584153" y="0"/>
                </a:moveTo>
                <a:lnTo>
                  <a:pt x="4577130" y="0"/>
                </a:lnTo>
                <a:lnTo>
                  <a:pt x="4574285" y="2844"/>
                </a:lnTo>
                <a:lnTo>
                  <a:pt x="4574285" y="9855"/>
                </a:lnTo>
                <a:lnTo>
                  <a:pt x="4577130" y="12700"/>
                </a:lnTo>
                <a:lnTo>
                  <a:pt x="4584153" y="12700"/>
                </a:lnTo>
                <a:lnTo>
                  <a:pt x="4586998" y="9855"/>
                </a:lnTo>
                <a:lnTo>
                  <a:pt x="4586998" y="2844"/>
                </a:lnTo>
                <a:lnTo>
                  <a:pt x="4584153" y="0"/>
                </a:lnTo>
                <a:close/>
              </a:path>
              <a:path w="14168119" h="12700">
                <a:moveTo>
                  <a:pt x="4558741" y="0"/>
                </a:moveTo>
                <a:lnTo>
                  <a:pt x="4551718" y="0"/>
                </a:lnTo>
                <a:lnTo>
                  <a:pt x="4548873" y="2844"/>
                </a:lnTo>
                <a:lnTo>
                  <a:pt x="4548873" y="9855"/>
                </a:lnTo>
                <a:lnTo>
                  <a:pt x="4551718" y="12700"/>
                </a:lnTo>
                <a:lnTo>
                  <a:pt x="4558741" y="12700"/>
                </a:lnTo>
                <a:lnTo>
                  <a:pt x="4561585" y="9855"/>
                </a:lnTo>
                <a:lnTo>
                  <a:pt x="4561585" y="2844"/>
                </a:lnTo>
                <a:lnTo>
                  <a:pt x="4558741" y="0"/>
                </a:lnTo>
                <a:close/>
              </a:path>
              <a:path w="14168119" h="12700">
                <a:moveTo>
                  <a:pt x="4533328" y="0"/>
                </a:moveTo>
                <a:lnTo>
                  <a:pt x="4526305" y="0"/>
                </a:lnTo>
                <a:lnTo>
                  <a:pt x="4523460" y="2844"/>
                </a:lnTo>
                <a:lnTo>
                  <a:pt x="4523460" y="9855"/>
                </a:lnTo>
                <a:lnTo>
                  <a:pt x="4526305" y="12700"/>
                </a:lnTo>
                <a:lnTo>
                  <a:pt x="4533328" y="12700"/>
                </a:lnTo>
                <a:lnTo>
                  <a:pt x="4536173" y="9855"/>
                </a:lnTo>
                <a:lnTo>
                  <a:pt x="4536173" y="2844"/>
                </a:lnTo>
                <a:lnTo>
                  <a:pt x="4533328" y="0"/>
                </a:lnTo>
                <a:close/>
              </a:path>
              <a:path w="14168119" h="12700">
                <a:moveTo>
                  <a:pt x="4507915" y="0"/>
                </a:moveTo>
                <a:lnTo>
                  <a:pt x="4500892" y="0"/>
                </a:lnTo>
                <a:lnTo>
                  <a:pt x="4498047" y="2844"/>
                </a:lnTo>
                <a:lnTo>
                  <a:pt x="4498047" y="9855"/>
                </a:lnTo>
                <a:lnTo>
                  <a:pt x="4500892" y="12700"/>
                </a:lnTo>
                <a:lnTo>
                  <a:pt x="4507915" y="12700"/>
                </a:lnTo>
                <a:lnTo>
                  <a:pt x="4510760" y="9855"/>
                </a:lnTo>
                <a:lnTo>
                  <a:pt x="4510760" y="2844"/>
                </a:lnTo>
                <a:lnTo>
                  <a:pt x="4507915" y="0"/>
                </a:lnTo>
                <a:close/>
              </a:path>
              <a:path w="14168119" h="12700">
                <a:moveTo>
                  <a:pt x="4482503" y="0"/>
                </a:moveTo>
                <a:lnTo>
                  <a:pt x="4475480" y="0"/>
                </a:lnTo>
                <a:lnTo>
                  <a:pt x="4472635" y="2844"/>
                </a:lnTo>
                <a:lnTo>
                  <a:pt x="4472635" y="9855"/>
                </a:lnTo>
                <a:lnTo>
                  <a:pt x="4475480" y="12700"/>
                </a:lnTo>
                <a:lnTo>
                  <a:pt x="4482503" y="12700"/>
                </a:lnTo>
                <a:lnTo>
                  <a:pt x="4485347" y="9855"/>
                </a:lnTo>
                <a:lnTo>
                  <a:pt x="4485347" y="2844"/>
                </a:lnTo>
                <a:lnTo>
                  <a:pt x="4482503" y="0"/>
                </a:lnTo>
                <a:close/>
              </a:path>
              <a:path w="14168119" h="12700">
                <a:moveTo>
                  <a:pt x="4457090" y="0"/>
                </a:moveTo>
                <a:lnTo>
                  <a:pt x="4450067" y="0"/>
                </a:lnTo>
                <a:lnTo>
                  <a:pt x="4447222" y="2844"/>
                </a:lnTo>
                <a:lnTo>
                  <a:pt x="4447222" y="9855"/>
                </a:lnTo>
                <a:lnTo>
                  <a:pt x="4450067" y="12700"/>
                </a:lnTo>
                <a:lnTo>
                  <a:pt x="4457090" y="12700"/>
                </a:lnTo>
                <a:lnTo>
                  <a:pt x="4459935" y="9855"/>
                </a:lnTo>
                <a:lnTo>
                  <a:pt x="4459935" y="2844"/>
                </a:lnTo>
                <a:lnTo>
                  <a:pt x="4457090" y="0"/>
                </a:lnTo>
                <a:close/>
              </a:path>
              <a:path w="14168119" h="12700">
                <a:moveTo>
                  <a:pt x="4431677" y="0"/>
                </a:moveTo>
                <a:lnTo>
                  <a:pt x="4424654" y="0"/>
                </a:lnTo>
                <a:lnTo>
                  <a:pt x="4421809" y="2844"/>
                </a:lnTo>
                <a:lnTo>
                  <a:pt x="4421809" y="9855"/>
                </a:lnTo>
                <a:lnTo>
                  <a:pt x="4424654" y="12700"/>
                </a:lnTo>
                <a:lnTo>
                  <a:pt x="4431677" y="12700"/>
                </a:lnTo>
                <a:lnTo>
                  <a:pt x="4434522" y="9855"/>
                </a:lnTo>
                <a:lnTo>
                  <a:pt x="4434522" y="2844"/>
                </a:lnTo>
                <a:lnTo>
                  <a:pt x="4431677" y="0"/>
                </a:lnTo>
                <a:close/>
              </a:path>
              <a:path w="14168119" h="12700">
                <a:moveTo>
                  <a:pt x="4406277" y="0"/>
                </a:moveTo>
                <a:lnTo>
                  <a:pt x="4399241" y="0"/>
                </a:lnTo>
                <a:lnTo>
                  <a:pt x="4396397" y="2844"/>
                </a:lnTo>
                <a:lnTo>
                  <a:pt x="4396397" y="9855"/>
                </a:lnTo>
                <a:lnTo>
                  <a:pt x="4399241" y="12700"/>
                </a:lnTo>
                <a:lnTo>
                  <a:pt x="4406277" y="12700"/>
                </a:lnTo>
                <a:lnTo>
                  <a:pt x="4409109" y="9855"/>
                </a:lnTo>
                <a:lnTo>
                  <a:pt x="4409109" y="2844"/>
                </a:lnTo>
                <a:lnTo>
                  <a:pt x="4406277" y="0"/>
                </a:lnTo>
                <a:close/>
              </a:path>
              <a:path w="14168119" h="12700">
                <a:moveTo>
                  <a:pt x="4380852" y="0"/>
                </a:moveTo>
                <a:lnTo>
                  <a:pt x="4373829" y="0"/>
                </a:lnTo>
                <a:lnTo>
                  <a:pt x="4370984" y="2844"/>
                </a:lnTo>
                <a:lnTo>
                  <a:pt x="4370984" y="9855"/>
                </a:lnTo>
                <a:lnTo>
                  <a:pt x="4373829" y="12700"/>
                </a:lnTo>
                <a:lnTo>
                  <a:pt x="4380852" y="12700"/>
                </a:lnTo>
                <a:lnTo>
                  <a:pt x="4383697" y="9855"/>
                </a:lnTo>
                <a:lnTo>
                  <a:pt x="4383697" y="2844"/>
                </a:lnTo>
                <a:lnTo>
                  <a:pt x="4380852" y="0"/>
                </a:lnTo>
                <a:close/>
              </a:path>
              <a:path w="14168119" h="12700">
                <a:moveTo>
                  <a:pt x="4355439" y="0"/>
                </a:moveTo>
                <a:lnTo>
                  <a:pt x="4348416" y="0"/>
                </a:lnTo>
                <a:lnTo>
                  <a:pt x="4345571" y="2844"/>
                </a:lnTo>
                <a:lnTo>
                  <a:pt x="4345571" y="9855"/>
                </a:lnTo>
                <a:lnTo>
                  <a:pt x="4348416" y="12700"/>
                </a:lnTo>
                <a:lnTo>
                  <a:pt x="4355439" y="12700"/>
                </a:lnTo>
                <a:lnTo>
                  <a:pt x="4358284" y="9855"/>
                </a:lnTo>
                <a:lnTo>
                  <a:pt x="4358284" y="2844"/>
                </a:lnTo>
                <a:lnTo>
                  <a:pt x="4355439" y="0"/>
                </a:lnTo>
                <a:close/>
              </a:path>
              <a:path w="14168119" h="12700">
                <a:moveTo>
                  <a:pt x="4330039" y="0"/>
                </a:moveTo>
                <a:lnTo>
                  <a:pt x="4323003" y="0"/>
                </a:lnTo>
                <a:lnTo>
                  <a:pt x="4320158" y="2844"/>
                </a:lnTo>
                <a:lnTo>
                  <a:pt x="4320158" y="9855"/>
                </a:lnTo>
                <a:lnTo>
                  <a:pt x="4323003" y="12700"/>
                </a:lnTo>
                <a:lnTo>
                  <a:pt x="4330039" y="12700"/>
                </a:lnTo>
                <a:lnTo>
                  <a:pt x="4332871" y="9855"/>
                </a:lnTo>
                <a:lnTo>
                  <a:pt x="4332871" y="2844"/>
                </a:lnTo>
                <a:lnTo>
                  <a:pt x="4330039" y="0"/>
                </a:lnTo>
                <a:close/>
              </a:path>
              <a:path w="14168119" h="12700">
                <a:moveTo>
                  <a:pt x="4304626" y="0"/>
                </a:moveTo>
                <a:lnTo>
                  <a:pt x="4297591" y="0"/>
                </a:lnTo>
                <a:lnTo>
                  <a:pt x="4294746" y="2844"/>
                </a:lnTo>
                <a:lnTo>
                  <a:pt x="4294746" y="9855"/>
                </a:lnTo>
                <a:lnTo>
                  <a:pt x="4297591" y="12700"/>
                </a:lnTo>
                <a:lnTo>
                  <a:pt x="4304626" y="12700"/>
                </a:lnTo>
                <a:lnTo>
                  <a:pt x="4307458" y="9855"/>
                </a:lnTo>
                <a:lnTo>
                  <a:pt x="4307458" y="2844"/>
                </a:lnTo>
                <a:lnTo>
                  <a:pt x="4304626" y="0"/>
                </a:lnTo>
                <a:close/>
              </a:path>
              <a:path w="14168119" h="12700">
                <a:moveTo>
                  <a:pt x="4279201" y="0"/>
                </a:moveTo>
                <a:lnTo>
                  <a:pt x="4272178" y="0"/>
                </a:lnTo>
                <a:lnTo>
                  <a:pt x="4269333" y="2844"/>
                </a:lnTo>
                <a:lnTo>
                  <a:pt x="4269333" y="9855"/>
                </a:lnTo>
                <a:lnTo>
                  <a:pt x="4272178" y="12700"/>
                </a:lnTo>
                <a:lnTo>
                  <a:pt x="4279201" y="12700"/>
                </a:lnTo>
                <a:lnTo>
                  <a:pt x="4282046" y="9855"/>
                </a:lnTo>
                <a:lnTo>
                  <a:pt x="4282046" y="2844"/>
                </a:lnTo>
                <a:lnTo>
                  <a:pt x="4279201" y="0"/>
                </a:lnTo>
                <a:close/>
              </a:path>
              <a:path w="14168119" h="12700">
                <a:moveTo>
                  <a:pt x="4253801" y="0"/>
                </a:moveTo>
                <a:lnTo>
                  <a:pt x="4246765" y="0"/>
                </a:lnTo>
                <a:lnTo>
                  <a:pt x="4243920" y="2844"/>
                </a:lnTo>
                <a:lnTo>
                  <a:pt x="4243920" y="9855"/>
                </a:lnTo>
                <a:lnTo>
                  <a:pt x="4246765" y="12700"/>
                </a:lnTo>
                <a:lnTo>
                  <a:pt x="4253801" y="12700"/>
                </a:lnTo>
                <a:lnTo>
                  <a:pt x="4256633" y="9855"/>
                </a:lnTo>
                <a:lnTo>
                  <a:pt x="4256633" y="2844"/>
                </a:lnTo>
                <a:lnTo>
                  <a:pt x="4253801" y="0"/>
                </a:lnTo>
                <a:close/>
              </a:path>
              <a:path w="14168119" h="12700">
                <a:moveTo>
                  <a:pt x="4228388" y="0"/>
                </a:moveTo>
                <a:lnTo>
                  <a:pt x="4221353" y="0"/>
                </a:lnTo>
                <a:lnTo>
                  <a:pt x="4218508" y="2844"/>
                </a:lnTo>
                <a:lnTo>
                  <a:pt x="4218508" y="9855"/>
                </a:lnTo>
                <a:lnTo>
                  <a:pt x="4221353" y="12700"/>
                </a:lnTo>
                <a:lnTo>
                  <a:pt x="4228388" y="12700"/>
                </a:lnTo>
                <a:lnTo>
                  <a:pt x="4231220" y="9855"/>
                </a:lnTo>
                <a:lnTo>
                  <a:pt x="4231220" y="2844"/>
                </a:lnTo>
                <a:lnTo>
                  <a:pt x="4228388" y="0"/>
                </a:lnTo>
                <a:close/>
              </a:path>
              <a:path w="14168119" h="12700">
                <a:moveTo>
                  <a:pt x="4202976" y="0"/>
                </a:moveTo>
                <a:lnTo>
                  <a:pt x="4195940" y="0"/>
                </a:lnTo>
                <a:lnTo>
                  <a:pt x="4193095" y="2844"/>
                </a:lnTo>
                <a:lnTo>
                  <a:pt x="4193095" y="9855"/>
                </a:lnTo>
                <a:lnTo>
                  <a:pt x="4195940" y="12700"/>
                </a:lnTo>
                <a:lnTo>
                  <a:pt x="4202976" y="12700"/>
                </a:lnTo>
                <a:lnTo>
                  <a:pt x="4205808" y="9855"/>
                </a:lnTo>
                <a:lnTo>
                  <a:pt x="4205808" y="2844"/>
                </a:lnTo>
                <a:lnTo>
                  <a:pt x="4202976" y="0"/>
                </a:lnTo>
                <a:close/>
              </a:path>
              <a:path w="14168119" h="12700">
                <a:moveTo>
                  <a:pt x="4177563" y="0"/>
                </a:moveTo>
                <a:lnTo>
                  <a:pt x="4170527" y="0"/>
                </a:lnTo>
                <a:lnTo>
                  <a:pt x="4167682" y="2844"/>
                </a:lnTo>
                <a:lnTo>
                  <a:pt x="4167682" y="9855"/>
                </a:lnTo>
                <a:lnTo>
                  <a:pt x="4170527" y="12700"/>
                </a:lnTo>
                <a:lnTo>
                  <a:pt x="4177563" y="12700"/>
                </a:lnTo>
                <a:lnTo>
                  <a:pt x="4180395" y="9855"/>
                </a:lnTo>
                <a:lnTo>
                  <a:pt x="4180395" y="2844"/>
                </a:lnTo>
                <a:lnTo>
                  <a:pt x="4177563" y="0"/>
                </a:lnTo>
                <a:close/>
              </a:path>
              <a:path w="14168119" h="12700">
                <a:moveTo>
                  <a:pt x="4152150" y="0"/>
                </a:moveTo>
                <a:lnTo>
                  <a:pt x="4145114" y="0"/>
                </a:lnTo>
                <a:lnTo>
                  <a:pt x="4142270" y="2844"/>
                </a:lnTo>
                <a:lnTo>
                  <a:pt x="4142270" y="9855"/>
                </a:lnTo>
                <a:lnTo>
                  <a:pt x="4145114" y="12700"/>
                </a:lnTo>
                <a:lnTo>
                  <a:pt x="4152150" y="12700"/>
                </a:lnTo>
                <a:lnTo>
                  <a:pt x="4154982" y="9855"/>
                </a:lnTo>
                <a:lnTo>
                  <a:pt x="4154982" y="2844"/>
                </a:lnTo>
                <a:lnTo>
                  <a:pt x="4152150" y="0"/>
                </a:lnTo>
                <a:close/>
              </a:path>
              <a:path w="14168119" h="12700">
                <a:moveTo>
                  <a:pt x="4126737" y="0"/>
                </a:moveTo>
                <a:lnTo>
                  <a:pt x="4119702" y="0"/>
                </a:lnTo>
                <a:lnTo>
                  <a:pt x="4116857" y="2844"/>
                </a:lnTo>
                <a:lnTo>
                  <a:pt x="4116857" y="9855"/>
                </a:lnTo>
                <a:lnTo>
                  <a:pt x="4119702" y="12700"/>
                </a:lnTo>
                <a:lnTo>
                  <a:pt x="4126737" y="12700"/>
                </a:lnTo>
                <a:lnTo>
                  <a:pt x="4129570" y="9855"/>
                </a:lnTo>
                <a:lnTo>
                  <a:pt x="4129570" y="2844"/>
                </a:lnTo>
                <a:lnTo>
                  <a:pt x="4126737" y="0"/>
                </a:lnTo>
                <a:close/>
              </a:path>
              <a:path w="14168119" h="12700">
                <a:moveTo>
                  <a:pt x="4101325" y="0"/>
                </a:moveTo>
                <a:lnTo>
                  <a:pt x="4094289" y="0"/>
                </a:lnTo>
                <a:lnTo>
                  <a:pt x="4091444" y="2844"/>
                </a:lnTo>
                <a:lnTo>
                  <a:pt x="4091444" y="9855"/>
                </a:lnTo>
                <a:lnTo>
                  <a:pt x="4094289" y="12700"/>
                </a:lnTo>
                <a:lnTo>
                  <a:pt x="4101325" y="12700"/>
                </a:lnTo>
                <a:lnTo>
                  <a:pt x="4104157" y="9855"/>
                </a:lnTo>
                <a:lnTo>
                  <a:pt x="4104157" y="2844"/>
                </a:lnTo>
                <a:lnTo>
                  <a:pt x="4101325" y="0"/>
                </a:lnTo>
                <a:close/>
              </a:path>
              <a:path w="14168119" h="12700">
                <a:moveTo>
                  <a:pt x="4075912" y="0"/>
                </a:moveTo>
                <a:lnTo>
                  <a:pt x="4068876" y="0"/>
                </a:lnTo>
                <a:lnTo>
                  <a:pt x="4066031" y="2844"/>
                </a:lnTo>
                <a:lnTo>
                  <a:pt x="4066031" y="9855"/>
                </a:lnTo>
                <a:lnTo>
                  <a:pt x="4068876" y="12700"/>
                </a:lnTo>
                <a:lnTo>
                  <a:pt x="4075912" y="12700"/>
                </a:lnTo>
                <a:lnTo>
                  <a:pt x="4078744" y="9855"/>
                </a:lnTo>
                <a:lnTo>
                  <a:pt x="4078744" y="2844"/>
                </a:lnTo>
                <a:lnTo>
                  <a:pt x="4075912" y="0"/>
                </a:lnTo>
                <a:close/>
              </a:path>
              <a:path w="14168119" h="12700">
                <a:moveTo>
                  <a:pt x="4050499" y="0"/>
                </a:moveTo>
                <a:lnTo>
                  <a:pt x="4043464" y="0"/>
                </a:lnTo>
                <a:lnTo>
                  <a:pt x="4040619" y="2844"/>
                </a:lnTo>
                <a:lnTo>
                  <a:pt x="4040619" y="9855"/>
                </a:lnTo>
                <a:lnTo>
                  <a:pt x="4043464" y="12700"/>
                </a:lnTo>
                <a:lnTo>
                  <a:pt x="4050499" y="12700"/>
                </a:lnTo>
                <a:lnTo>
                  <a:pt x="4053331" y="9855"/>
                </a:lnTo>
                <a:lnTo>
                  <a:pt x="4053331" y="2844"/>
                </a:lnTo>
                <a:lnTo>
                  <a:pt x="4050499" y="0"/>
                </a:lnTo>
                <a:close/>
              </a:path>
              <a:path w="14168119" h="12700">
                <a:moveTo>
                  <a:pt x="4025087" y="0"/>
                </a:moveTo>
                <a:lnTo>
                  <a:pt x="4018051" y="0"/>
                </a:lnTo>
                <a:lnTo>
                  <a:pt x="4015206" y="2844"/>
                </a:lnTo>
                <a:lnTo>
                  <a:pt x="4015206" y="9855"/>
                </a:lnTo>
                <a:lnTo>
                  <a:pt x="4018051" y="12700"/>
                </a:lnTo>
                <a:lnTo>
                  <a:pt x="4025087" y="12700"/>
                </a:lnTo>
                <a:lnTo>
                  <a:pt x="4027919" y="9855"/>
                </a:lnTo>
                <a:lnTo>
                  <a:pt x="4027919" y="2844"/>
                </a:lnTo>
                <a:lnTo>
                  <a:pt x="4025087" y="0"/>
                </a:lnTo>
                <a:close/>
              </a:path>
              <a:path w="14168119" h="12700">
                <a:moveTo>
                  <a:pt x="3999674" y="0"/>
                </a:moveTo>
                <a:lnTo>
                  <a:pt x="3992638" y="0"/>
                </a:lnTo>
                <a:lnTo>
                  <a:pt x="3989793" y="2844"/>
                </a:lnTo>
                <a:lnTo>
                  <a:pt x="3989793" y="9855"/>
                </a:lnTo>
                <a:lnTo>
                  <a:pt x="3992638" y="12700"/>
                </a:lnTo>
                <a:lnTo>
                  <a:pt x="3999674" y="12700"/>
                </a:lnTo>
                <a:lnTo>
                  <a:pt x="4002506" y="9855"/>
                </a:lnTo>
                <a:lnTo>
                  <a:pt x="4002506" y="2844"/>
                </a:lnTo>
                <a:lnTo>
                  <a:pt x="3999674" y="0"/>
                </a:lnTo>
                <a:close/>
              </a:path>
              <a:path w="14168119" h="12700">
                <a:moveTo>
                  <a:pt x="3974261" y="0"/>
                </a:moveTo>
                <a:lnTo>
                  <a:pt x="3967226" y="0"/>
                </a:lnTo>
                <a:lnTo>
                  <a:pt x="3964381" y="2844"/>
                </a:lnTo>
                <a:lnTo>
                  <a:pt x="3964381" y="9855"/>
                </a:lnTo>
                <a:lnTo>
                  <a:pt x="3967226" y="12700"/>
                </a:lnTo>
                <a:lnTo>
                  <a:pt x="3974261" y="12700"/>
                </a:lnTo>
                <a:lnTo>
                  <a:pt x="3977093" y="9855"/>
                </a:lnTo>
                <a:lnTo>
                  <a:pt x="3977093" y="2844"/>
                </a:lnTo>
                <a:lnTo>
                  <a:pt x="3974261" y="0"/>
                </a:lnTo>
                <a:close/>
              </a:path>
              <a:path w="14168119" h="12700">
                <a:moveTo>
                  <a:pt x="3948849" y="0"/>
                </a:moveTo>
                <a:lnTo>
                  <a:pt x="3941813" y="0"/>
                </a:lnTo>
                <a:lnTo>
                  <a:pt x="3938968" y="2844"/>
                </a:lnTo>
                <a:lnTo>
                  <a:pt x="3938968" y="9855"/>
                </a:lnTo>
                <a:lnTo>
                  <a:pt x="3941813" y="12700"/>
                </a:lnTo>
                <a:lnTo>
                  <a:pt x="3948849" y="12700"/>
                </a:lnTo>
                <a:lnTo>
                  <a:pt x="3951681" y="9855"/>
                </a:lnTo>
                <a:lnTo>
                  <a:pt x="3951681" y="2844"/>
                </a:lnTo>
                <a:lnTo>
                  <a:pt x="3948849" y="0"/>
                </a:lnTo>
                <a:close/>
              </a:path>
              <a:path w="14168119" h="12700">
                <a:moveTo>
                  <a:pt x="3923436" y="0"/>
                </a:moveTo>
                <a:lnTo>
                  <a:pt x="3916400" y="0"/>
                </a:lnTo>
                <a:lnTo>
                  <a:pt x="3913555" y="2844"/>
                </a:lnTo>
                <a:lnTo>
                  <a:pt x="3913555" y="9855"/>
                </a:lnTo>
                <a:lnTo>
                  <a:pt x="3916400" y="12700"/>
                </a:lnTo>
                <a:lnTo>
                  <a:pt x="3923436" y="12700"/>
                </a:lnTo>
                <a:lnTo>
                  <a:pt x="3926268" y="9855"/>
                </a:lnTo>
                <a:lnTo>
                  <a:pt x="3926268" y="2844"/>
                </a:lnTo>
                <a:lnTo>
                  <a:pt x="3923436" y="0"/>
                </a:lnTo>
                <a:close/>
              </a:path>
              <a:path w="14168119" h="12700">
                <a:moveTo>
                  <a:pt x="3898023" y="0"/>
                </a:moveTo>
                <a:lnTo>
                  <a:pt x="3890987" y="0"/>
                </a:lnTo>
                <a:lnTo>
                  <a:pt x="3888143" y="2844"/>
                </a:lnTo>
                <a:lnTo>
                  <a:pt x="3888143" y="9855"/>
                </a:lnTo>
                <a:lnTo>
                  <a:pt x="3890987" y="12700"/>
                </a:lnTo>
                <a:lnTo>
                  <a:pt x="3898023" y="12700"/>
                </a:lnTo>
                <a:lnTo>
                  <a:pt x="3900855" y="9855"/>
                </a:lnTo>
                <a:lnTo>
                  <a:pt x="3900855" y="2844"/>
                </a:lnTo>
                <a:lnTo>
                  <a:pt x="3898023" y="0"/>
                </a:lnTo>
                <a:close/>
              </a:path>
              <a:path w="14168119" h="12700">
                <a:moveTo>
                  <a:pt x="3872610" y="0"/>
                </a:moveTo>
                <a:lnTo>
                  <a:pt x="3865575" y="0"/>
                </a:lnTo>
                <a:lnTo>
                  <a:pt x="3862730" y="2844"/>
                </a:lnTo>
                <a:lnTo>
                  <a:pt x="3862730" y="9855"/>
                </a:lnTo>
                <a:lnTo>
                  <a:pt x="3865575" y="12700"/>
                </a:lnTo>
                <a:lnTo>
                  <a:pt x="3872610" y="12700"/>
                </a:lnTo>
                <a:lnTo>
                  <a:pt x="3875443" y="9855"/>
                </a:lnTo>
                <a:lnTo>
                  <a:pt x="3875443" y="2844"/>
                </a:lnTo>
                <a:lnTo>
                  <a:pt x="3872610" y="0"/>
                </a:lnTo>
                <a:close/>
              </a:path>
              <a:path w="14168119" h="12700">
                <a:moveTo>
                  <a:pt x="3847198" y="0"/>
                </a:moveTo>
                <a:lnTo>
                  <a:pt x="3840162" y="0"/>
                </a:lnTo>
                <a:lnTo>
                  <a:pt x="3837317" y="2844"/>
                </a:lnTo>
                <a:lnTo>
                  <a:pt x="3837317" y="9855"/>
                </a:lnTo>
                <a:lnTo>
                  <a:pt x="3840162" y="12700"/>
                </a:lnTo>
                <a:lnTo>
                  <a:pt x="3847198" y="12700"/>
                </a:lnTo>
                <a:lnTo>
                  <a:pt x="3850030" y="9855"/>
                </a:lnTo>
                <a:lnTo>
                  <a:pt x="3850030" y="2844"/>
                </a:lnTo>
                <a:lnTo>
                  <a:pt x="3847198" y="0"/>
                </a:lnTo>
                <a:close/>
              </a:path>
              <a:path w="14168119" h="12700">
                <a:moveTo>
                  <a:pt x="3821785" y="0"/>
                </a:moveTo>
                <a:lnTo>
                  <a:pt x="3814749" y="0"/>
                </a:lnTo>
                <a:lnTo>
                  <a:pt x="3811904" y="2844"/>
                </a:lnTo>
                <a:lnTo>
                  <a:pt x="3811904" y="9855"/>
                </a:lnTo>
                <a:lnTo>
                  <a:pt x="3814749" y="12700"/>
                </a:lnTo>
                <a:lnTo>
                  <a:pt x="3821785" y="12700"/>
                </a:lnTo>
                <a:lnTo>
                  <a:pt x="3824617" y="9855"/>
                </a:lnTo>
                <a:lnTo>
                  <a:pt x="3824617" y="2844"/>
                </a:lnTo>
                <a:lnTo>
                  <a:pt x="3821785" y="0"/>
                </a:lnTo>
                <a:close/>
              </a:path>
              <a:path w="14168119" h="12700">
                <a:moveTo>
                  <a:pt x="3796372" y="0"/>
                </a:moveTo>
                <a:lnTo>
                  <a:pt x="3789337" y="0"/>
                </a:lnTo>
                <a:lnTo>
                  <a:pt x="3786492" y="2844"/>
                </a:lnTo>
                <a:lnTo>
                  <a:pt x="3786492" y="9855"/>
                </a:lnTo>
                <a:lnTo>
                  <a:pt x="3789337" y="12700"/>
                </a:lnTo>
                <a:lnTo>
                  <a:pt x="3796372" y="12700"/>
                </a:lnTo>
                <a:lnTo>
                  <a:pt x="3799204" y="9855"/>
                </a:lnTo>
                <a:lnTo>
                  <a:pt x="3799204" y="2844"/>
                </a:lnTo>
                <a:lnTo>
                  <a:pt x="3796372" y="0"/>
                </a:lnTo>
                <a:close/>
              </a:path>
              <a:path w="14168119" h="12700">
                <a:moveTo>
                  <a:pt x="3770960" y="0"/>
                </a:moveTo>
                <a:lnTo>
                  <a:pt x="3763924" y="0"/>
                </a:lnTo>
                <a:lnTo>
                  <a:pt x="3761079" y="2844"/>
                </a:lnTo>
                <a:lnTo>
                  <a:pt x="3761079" y="9855"/>
                </a:lnTo>
                <a:lnTo>
                  <a:pt x="3763924" y="12700"/>
                </a:lnTo>
                <a:lnTo>
                  <a:pt x="3770960" y="12700"/>
                </a:lnTo>
                <a:lnTo>
                  <a:pt x="3773792" y="9855"/>
                </a:lnTo>
                <a:lnTo>
                  <a:pt x="3773792" y="2844"/>
                </a:lnTo>
                <a:lnTo>
                  <a:pt x="3770960" y="0"/>
                </a:lnTo>
                <a:close/>
              </a:path>
              <a:path w="14168119" h="12700">
                <a:moveTo>
                  <a:pt x="3745547" y="0"/>
                </a:moveTo>
                <a:lnTo>
                  <a:pt x="3738511" y="0"/>
                </a:lnTo>
                <a:lnTo>
                  <a:pt x="3735666" y="2844"/>
                </a:lnTo>
                <a:lnTo>
                  <a:pt x="3735666" y="9855"/>
                </a:lnTo>
                <a:lnTo>
                  <a:pt x="3738511" y="12700"/>
                </a:lnTo>
                <a:lnTo>
                  <a:pt x="3745547" y="12700"/>
                </a:lnTo>
                <a:lnTo>
                  <a:pt x="3748379" y="9855"/>
                </a:lnTo>
                <a:lnTo>
                  <a:pt x="3748379" y="2844"/>
                </a:lnTo>
                <a:lnTo>
                  <a:pt x="3745547" y="0"/>
                </a:lnTo>
                <a:close/>
              </a:path>
              <a:path w="14168119" h="12700">
                <a:moveTo>
                  <a:pt x="3720134" y="0"/>
                </a:moveTo>
                <a:lnTo>
                  <a:pt x="3713098" y="0"/>
                </a:lnTo>
                <a:lnTo>
                  <a:pt x="3710254" y="2844"/>
                </a:lnTo>
                <a:lnTo>
                  <a:pt x="3710254" y="9855"/>
                </a:lnTo>
                <a:lnTo>
                  <a:pt x="3713098" y="12700"/>
                </a:lnTo>
                <a:lnTo>
                  <a:pt x="3720134" y="12700"/>
                </a:lnTo>
                <a:lnTo>
                  <a:pt x="3722966" y="9855"/>
                </a:lnTo>
                <a:lnTo>
                  <a:pt x="3722966" y="2844"/>
                </a:lnTo>
                <a:lnTo>
                  <a:pt x="3720134" y="0"/>
                </a:lnTo>
                <a:close/>
              </a:path>
              <a:path w="14168119" h="12700">
                <a:moveTo>
                  <a:pt x="3694709" y="0"/>
                </a:moveTo>
                <a:lnTo>
                  <a:pt x="3687686" y="0"/>
                </a:lnTo>
                <a:lnTo>
                  <a:pt x="3684841" y="2844"/>
                </a:lnTo>
                <a:lnTo>
                  <a:pt x="3684841" y="9855"/>
                </a:lnTo>
                <a:lnTo>
                  <a:pt x="3687686" y="12700"/>
                </a:lnTo>
                <a:lnTo>
                  <a:pt x="3694709" y="12700"/>
                </a:lnTo>
                <a:lnTo>
                  <a:pt x="3697554" y="9855"/>
                </a:lnTo>
                <a:lnTo>
                  <a:pt x="3697554" y="2844"/>
                </a:lnTo>
                <a:lnTo>
                  <a:pt x="3694709" y="0"/>
                </a:lnTo>
                <a:close/>
              </a:path>
              <a:path w="14168119" h="12700">
                <a:moveTo>
                  <a:pt x="3669309" y="0"/>
                </a:moveTo>
                <a:lnTo>
                  <a:pt x="3662273" y="0"/>
                </a:lnTo>
                <a:lnTo>
                  <a:pt x="3659428" y="2844"/>
                </a:lnTo>
                <a:lnTo>
                  <a:pt x="3659428" y="9855"/>
                </a:lnTo>
                <a:lnTo>
                  <a:pt x="3662273" y="12700"/>
                </a:lnTo>
                <a:lnTo>
                  <a:pt x="3669309" y="12700"/>
                </a:lnTo>
                <a:lnTo>
                  <a:pt x="3672141" y="9855"/>
                </a:lnTo>
                <a:lnTo>
                  <a:pt x="3672141" y="2844"/>
                </a:lnTo>
                <a:lnTo>
                  <a:pt x="3669309" y="0"/>
                </a:lnTo>
                <a:close/>
              </a:path>
              <a:path w="14168119" h="12700">
                <a:moveTo>
                  <a:pt x="3643896" y="0"/>
                </a:moveTo>
                <a:lnTo>
                  <a:pt x="3636860" y="0"/>
                </a:lnTo>
                <a:lnTo>
                  <a:pt x="3634016" y="2844"/>
                </a:lnTo>
                <a:lnTo>
                  <a:pt x="3634016" y="9855"/>
                </a:lnTo>
                <a:lnTo>
                  <a:pt x="3636860" y="12700"/>
                </a:lnTo>
                <a:lnTo>
                  <a:pt x="3643896" y="12700"/>
                </a:lnTo>
                <a:lnTo>
                  <a:pt x="3646728" y="9855"/>
                </a:lnTo>
                <a:lnTo>
                  <a:pt x="3646728" y="2844"/>
                </a:lnTo>
                <a:lnTo>
                  <a:pt x="3643896" y="0"/>
                </a:lnTo>
                <a:close/>
              </a:path>
              <a:path w="14168119" h="12700">
                <a:moveTo>
                  <a:pt x="3618471" y="0"/>
                </a:moveTo>
                <a:lnTo>
                  <a:pt x="3611448" y="0"/>
                </a:lnTo>
                <a:lnTo>
                  <a:pt x="3608603" y="2844"/>
                </a:lnTo>
                <a:lnTo>
                  <a:pt x="3608603" y="9855"/>
                </a:lnTo>
                <a:lnTo>
                  <a:pt x="3611448" y="12700"/>
                </a:lnTo>
                <a:lnTo>
                  <a:pt x="3618471" y="12700"/>
                </a:lnTo>
                <a:lnTo>
                  <a:pt x="3621316" y="9855"/>
                </a:lnTo>
                <a:lnTo>
                  <a:pt x="3621316" y="2844"/>
                </a:lnTo>
                <a:lnTo>
                  <a:pt x="3618471" y="0"/>
                </a:lnTo>
                <a:close/>
              </a:path>
              <a:path w="14168119" h="12700">
                <a:moveTo>
                  <a:pt x="3593058" y="0"/>
                </a:moveTo>
                <a:lnTo>
                  <a:pt x="3586035" y="0"/>
                </a:lnTo>
                <a:lnTo>
                  <a:pt x="3583190" y="2844"/>
                </a:lnTo>
                <a:lnTo>
                  <a:pt x="3583190" y="9855"/>
                </a:lnTo>
                <a:lnTo>
                  <a:pt x="3586035" y="12700"/>
                </a:lnTo>
                <a:lnTo>
                  <a:pt x="3593058" y="12700"/>
                </a:lnTo>
                <a:lnTo>
                  <a:pt x="3595903" y="9855"/>
                </a:lnTo>
                <a:lnTo>
                  <a:pt x="3595903" y="2844"/>
                </a:lnTo>
                <a:lnTo>
                  <a:pt x="3593058" y="0"/>
                </a:lnTo>
                <a:close/>
              </a:path>
              <a:path w="14168119" h="12700">
                <a:moveTo>
                  <a:pt x="3567645" y="0"/>
                </a:moveTo>
                <a:lnTo>
                  <a:pt x="3560622" y="0"/>
                </a:lnTo>
                <a:lnTo>
                  <a:pt x="3557778" y="2844"/>
                </a:lnTo>
                <a:lnTo>
                  <a:pt x="3557778" y="9855"/>
                </a:lnTo>
                <a:lnTo>
                  <a:pt x="3560622" y="12700"/>
                </a:lnTo>
                <a:lnTo>
                  <a:pt x="3567645" y="12700"/>
                </a:lnTo>
                <a:lnTo>
                  <a:pt x="3570490" y="9855"/>
                </a:lnTo>
                <a:lnTo>
                  <a:pt x="3570490" y="2844"/>
                </a:lnTo>
                <a:lnTo>
                  <a:pt x="3567645" y="0"/>
                </a:lnTo>
                <a:close/>
              </a:path>
              <a:path w="14168119" h="12700">
                <a:moveTo>
                  <a:pt x="3542233" y="0"/>
                </a:moveTo>
                <a:lnTo>
                  <a:pt x="3535210" y="0"/>
                </a:lnTo>
                <a:lnTo>
                  <a:pt x="3532365" y="2844"/>
                </a:lnTo>
                <a:lnTo>
                  <a:pt x="3532365" y="9855"/>
                </a:lnTo>
                <a:lnTo>
                  <a:pt x="3535210" y="12700"/>
                </a:lnTo>
                <a:lnTo>
                  <a:pt x="3542233" y="12700"/>
                </a:lnTo>
                <a:lnTo>
                  <a:pt x="3545078" y="9855"/>
                </a:lnTo>
                <a:lnTo>
                  <a:pt x="3545078" y="2844"/>
                </a:lnTo>
                <a:lnTo>
                  <a:pt x="3542233" y="0"/>
                </a:lnTo>
                <a:close/>
              </a:path>
              <a:path w="14168119" h="12700">
                <a:moveTo>
                  <a:pt x="3516820" y="0"/>
                </a:moveTo>
                <a:lnTo>
                  <a:pt x="3509797" y="0"/>
                </a:lnTo>
                <a:lnTo>
                  <a:pt x="3506952" y="2844"/>
                </a:lnTo>
                <a:lnTo>
                  <a:pt x="3506952" y="9855"/>
                </a:lnTo>
                <a:lnTo>
                  <a:pt x="3509797" y="12700"/>
                </a:lnTo>
                <a:lnTo>
                  <a:pt x="3516820" y="12700"/>
                </a:lnTo>
                <a:lnTo>
                  <a:pt x="3519665" y="9855"/>
                </a:lnTo>
                <a:lnTo>
                  <a:pt x="3519665" y="2844"/>
                </a:lnTo>
                <a:lnTo>
                  <a:pt x="3516820" y="0"/>
                </a:lnTo>
                <a:close/>
              </a:path>
              <a:path w="14168119" h="12700">
                <a:moveTo>
                  <a:pt x="3491407" y="0"/>
                </a:moveTo>
                <a:lnTo>
                  <a:pt x="3484384" y="0"/>
                </a:lnTo>
                <a:lnTo>
                  <a:pt x="3481539" y="2844"/>
                </a:lnTo>
                <a:lnTo>
                  <a:pt x="3481539" y="9855"/>
                </a:lnTo>
                <a:lnTo>
                  <a:pt x="3484384" y="12700"/>
                </a:lnTo>
                <a:lnTo>
                  <a:pt x="3491407" y="12700"/>
                </a:lnTo>
                <a:lnTo>
                  <a:pt x="3494252" y="9855"/>
                </a:lnTo>
                <a:lnTo>
                  <a:pt x="3494252" y="2844"/>
                </a:lnTo>
                <a:lnTo>
                  <a:pt x="3491407" y="0"/>
                </a:lnTo>
                <a:close/>
              </a:path>
              <a:path w="14168119" h="12700">
                <a:moveTo>
                  <a:pt x="3465995" y="0"/>
                </a:moveTo>
                <a:lnTo>
                  <a:pt x="3458971" y="0"/>
                </a:lnTo>
                <a:lnTo>
                  <a:pt x="3456127" y="2844"/>
                </a:lnTo>
                <a:lnTo>
                  <a:pt x="3456127" y="9855"/>
                </a:lnTo>
                <a:lnTo>
                  <a:pt x="3458971" y="12700"/>
                </a:lnTo>
                <a:lnTo>
                  <a:pt x="3465995" y="12700"/>
                </a:lnTo>
                <a:lnTo>
                  <a:pt x="3468839" y="9855"/>
                </a:lnTo>
                <a:lnTo>
                  <a:pt x="3468839" y="2844"/>
                </a:lnTo>
                <a:lnTo>
                  <a:pt x="3465995" y="0"/>
                </a:lnTo>
                <a:close/>
              </a:path>
              <a:path w="14168119" h="12700">
                <a:moveTo>
                  <a:pt x="3440582" y="0"/>
                </a:moveTo>
                <a:lnTo>
                  <a:pt x="3433559" y="0"/>
                </a:lnTo>
                <a:lnTo>
                  <a:pt x="3430714" y="2844"/>
                </a:lnTo>
                <a:lnTo>
                  <a:pt x="3430714" y="9855"/>
                </a:lnTo>
                <a:lnTo>
                  <a:pt x="3433559" y="12700"/>
                </a:lnTo>
                <a:lnTo>
                  <a:pt x="3440582" y="12700"/>
                </a:lnTo>
                <a:lnTo>
                  <a:pt x="3443427" y="9855"/>
                </a:lnTo>
                <a:lnTo>
                  <a:pt x="3443427" y="2844"/>
                </a:lnTo>
                <a:lnTo>
                  <a:pt x="3440582" y="0"/>
                </a:lnTo>
                <a:close/>
              </a:path>
              <a:path w="14168119" h="12700">
                <a:moveTo>
                  <a:pt x="3415169" y="0"/>
                </a:moveTo>
                <a:lnTo>
                  <a:pt x="3408146" y="0"/>
                </a:lnTo>
                <a:lnTo>
                  <a:pt x="3405301" y="2844"/>
                </a:lnTo>
                <a:lnTo>
                  <a:pt x="3405301" y="9855"/>
                </a:lnTo>
                <a:lnTo>
                  <a:pt x="3408146" y="12700"/>
                </a:lnTo>
                <a:lnTo>
                  <a:pt x="3415169" y="12700"/>
                </a:lnTo>
                <a:lnTo>
                  <a:pt x="3418014" y="9855"/>
                </a:lnTo>
                <a:lnTo>
                  <a:pt x="3418014" y="2844"/>
                </a:lnTo>
                <a:lnTo>
                  <a:pt x="3415169" y="0"/>
                </a:lnTo>
                <a:close/>
              </a:path>
              <a:path w="14168119" h="12700">
                <a:moveTo>
                  <a:pt x="3389756" y="0"/>
                </a:moveTo>
                <a:lnTo>
                  <a:pt x="3382733" y="0"/>
                </a:lnTo>
                <a:lnTo>
                  <a:pt x="3379889" y="2844"/>
                </a:lnTo>
                <a:lnTo>
                  <a:pt x="3379889" y="9855"/>
                </a:lnTo>
                <a:lnTo>
                  <a:pt x="3382733" y="12700"/>
                </a:lnTo>
                <a:lnTo>
                  <a:pt x="3389756" y="12700"/>
                </a:lnTo>
                <a:lnTo>
                  <a:pt x="3392601" y="9855"/>
                </a:lnTo>
                <a:lnTo>
                  <a:pt x="3392601" y="2844"/>
                </a:lnTo>
                <a:lnTo>
                  <a:pt x="3389756" y="0"/>
                </a:lnTo>
                <a:close/>
              </a:path>
              <a:path w="14168119" h="12700">
                <a:moveTo>
                  <a:pt x="3364344" y="0"/>
                </a:moveTo>
                <a:lnTo>
                  <a:pt x="3357321" y="0"/>
                </a:lnTo>
                <a:lnTo>
                  <a:pt x="3354476" y="2844"/>
                </a:lnTo>
                <a:lnTo>
                  <a:pt x="3354476" y="9855"/>
                </a:lnTo>
                <a:lnTo>
                  <a:pt x="3357321" y="12700"/>
                </a:lnTo>
                <a:lnTo>
                  <a:pt x="3364344" y="12700"/>
                </a:lnTo>
                <a:lnTo>
                  <a:pt x="3367189" y="9855"/>
                </a:lnTo>
                <a:lnTo>
                  <a:pt x="3367189" y="2844"/>
                </a:lnTo>
                <a:lnTo>
                  <a:pt x="3364344" y="0"/>
                </a:lnTo>
                <a:close/>
              </a:path>
              <a:path w="14168119" h="12700">
                <a:moveTo>
                  <a:pt x="3338931" y="0"/>
                </a:moveTo>
                <a:lnTo>
                  <a:pt x="3331908" y="0"/>
                </a:lnTo>
                <a:lnTo>
                  <a:pt x="3329063" y="2844"/>
                </a:lnTo>
                <a:lnTo>
                  <a:pt x="3329063" y="9855"/>
                </a:lnTo>
                <a:lnTo>
                  <a:pt x="3331908" y="12700"/>
                </a:lnTo>
                <a:lnTo>
                  <a:pt x="3338931" y="12700"/>
                </a:lnTo>
                <a:lnTo>
                  <a:pt x="3341776" y="9855"/>
                </a:lnTo>
                <a:lnTo>
                  <a:pt x="3341776" y="2844"/>
                </a:lnTo>
                <a:lnTo>
                  <a:pt x="3338931" y="0"/>
                </a:lnTo>
                <a:close/>
              </a:path>
              <a:path w="14168119" h="12700">
                <a:moveTo>
                  <a:pt x="3313518" y="0"/>
                </a:moveTo>
                <a:lnTo>
                  <a:pt x="3306495" y="0"/>
                </a:lnTo>
                <a:lnTo>
                  <a:pt x="3303651" y="2844"/>
                </a:lnTo>
                <a:lnTo>
                  <a:pt x="3303651" y="9855"/>
                </a:lnTo>
                <a:lnTo>
                  <a:pt x="3306495" y="12700"/>
                </a:lnTo>
                <a:lnTo>
                  <a:pt x="3313518" y="12700"/>
                </a:lnTo>
                <a:lnTo>
                  <a:pt x="3316363" y="9855"/>
                </a:lnTo>
                <a:lnTo>
                  <a:pt x="3316363" y="2844"/>
                </a:lnTo>
                <a:lnTo>
                  <a:pt x="3313518" y="0"/>
                </a:lnTo>
                <a:close/>
              </a:path>
              <a:path w="14168119" h="12700">
                <a:moveTo>
                  <a:pt x="3288106" y="0"/>
                </a:moveTo>
                <a:lnTo>
                  <a:pt x="3281083" y="0"/>
                </a:lnTo>
                <a:lnTo>
                  <a:pt x="3278238" y="2844"/>
                </a:lnTo>
                <a:lnTo>
                  <a:pt x="3278238" y="9855"/>
                </a:lnTo>
                <a:lnTo>
                  <a:pt x="3281083" y="12700"/>
                </a:lnTo>
                <a:lnTo>
                  <a:pt x="3288106" y="12700"/>
                </a:lnTo>
                <a:lnTo>
                  <a:pt x="3290951" y="9855"/>
                </a:lnTo>
                <a:lnTo>
                  <a:pt x="3290951" y="2844"/>
                </a:lnTo>
                <a:lnTo>
                  <a:pt x="3288106" y="0"/>
                </a:lnTo>
                <a:close/>
              </a:path>
              <a:path w="14168119" h="12700">
                <a:moveTo>
                  <a:pt x="3262693" y="0"/>
                </a:moveTo>
                <a:lnTo>
                  <a:pt x="3255670" y="0"/>
                </a:lnTo>
                <a:lnTo>
                  <a:pt x="3252825" y="2844"/>
                </a:lnTo>
                <a:lnTo>
                  <a:pt x="3252825" y="9855"/>
                </a:lnTo>
                <a:lnTo>
                  <a:pt x="3255670" y="12700"/>
                </a:lnTo>
                <a:lnTo>
                  <a:pt x="3262693" y="12700"/>
                </a:lnTo>
                <a:lnTo>
                  <a:pt x="3265538" y="9855"/>
                </a:lnTo>
                <a:lnTo>
                  <a:pt x="3265538" y="2844"/>
                </a:lnTo>
                <a:lnTo>
                  <a:pt x="3262693" y="0"/>
                </a:lnTo>
                <a:close/>
              </a:path>
              <a:path w="14168119" h="12700">
                <a:moveTo>
                  <a:pt x="3237280" y="0"/>
                </a:moveTo>
                <a:lnTo>
                  <a:pt x="3230257" y="0"/>
                </a:lnTo>
                <a:lnTo>
                  <a:pt x="3227412" y="2844"/>
                </a:lnTo>
                <a:lnTo>
                  <a:pt x="3227412" y="9855"/>
                </a:lnTo>
                <a:lnTo>
                  <a:pt x="3230257" y="12700"/>
                </a:lnTo>
                <a:lnTo>
                  <a:pt x="3237280" y="12700"/>
                </a:lnTo>
                <a:lnTo>
                  <a:pt x="3240125" y="9855"/>
                </a:lnTo>
                <a:lnTo>
                  <a:pt x="3240125" y="2844"/>
                </a:lnTo>
                <a:lnTo>
                  <a:pt x="3237280" y="0"/>
                </a:lnTo>
                <a:close/>
              </a:path>
              <a:path w="14168119" h="12700">
                <a:moveTo>
                  <a:pt x="3211868" y="0"/>
                </a:moveTo>
                <a:lnTo>
                  <a:pt x="3204844" y="0"/>
                </a:lnTo>
                <a:lnTo>
                  <a:pt x="3202000" y="2844"/>
                </a:lnTo>
                <a:lnTo>
                  <a:pt x="3202000" y="9855"/>
                </a:lnTo>
                <a:lnTo>
                  <a:pt x="3204844" y="12700"/>
                </a:lnTo>
                <a:lnTo>
                  <a:pt x="3211868" y="12700"/>
                </a:lnTo>
                <a:lnTo>
                  <a:pt x="3214712" y="9855"/>
                </a:lnTo>
                <a:lnTo>
                  <a:pt x="3214712" y="2844"/>
                </a:lnTo>
                <a:lnTo>
                  <a:pt x="3211868" y="0"/>
                </a:lnTo>
                <a:close/>
              </a:path>
              <a:path w="14168119" h="12700">
                <a:moveTo>
                  <a:pt x="3186455" y="0"/>
                </a:moveTo>
                <a:lnTo>
                  <a:pt x="3179432" y="0"/>
                </a:lnTo>
                <a:lnTo>
                  <a:pt x="3176587" y="2844"/>
                </a:lnTo>
                <a:lnTo>
                  <a:pt x="3176587" y="9855"/>
                </a:lnTo>
                <a:lnTo>
                  <a:pt x="3179432" y="12700"/>
                </a:lnTo>
                <a:lnTo>
                  <a:pt x="3186455" y="12700"/>
                </a:lnTo>
                <a:lnTo>
                  <a:pt x="3189300" y="9855"/>
                </a:lnTo>
                <a:lnTo>
                  <a:pt x="3189300" y="2844"/>
                </a:lnTo>
                <a:lnTo>
                  <a:pt x="3186455" y="0"/>
                </a:lnTo>
                <a:close/>
              </a:path>
              <a:path w="14168119" h="12700">
                <a:moveTo>
                  <a:pt x="3161042" y="0"/>
                </a:moveTo>
                <a:lnTo>
                  <a:pt x="3154019" y="0"/>
                </a:lnTo>
                <a:lnTo>
                  <a:pt x="3151174" y="2844"/>
                </a:lnTo>
                <a:lnTo>
                  <a:pt x="3151174" y="9855"/>
                </a:lnTo>
                <a:lnTo>
                  <a:pt x="3154019" y="12700"/>
                </a:lnTo>
                <a:lnTo>
                  <a:pt x="3161042" y="12700"/>
                </a:lnTo>
                <a:lnTo>
                  <a:pt x="3163887" y="9855"/>
                </a:lnTo>
                <a:lnTo>
                  <a:pt x="3163887" y="2844"/>
                </a:lnTo>
                <a:lnTo>
                  <a:pt x="3161042" y="0"/>
                </a:lnTo>
                <a:close/>
              </a:path>
              <a:path w="14168119" h="12700">
                <a:moveTo>
                  <a:pt x="3135629" y="0"/>
                </a:moveTo>
                <a:lnTo>
                  <a:pt x="3128606" y="0"/>
                </a:lnTo>
                <a:lnTo>
                  <a:pt x="3125762" y="2844"/>
                </a:lnTo>
                <a:lnTo>
                  <a:pt x="3125762" y="9855"/>
                </a:lnTo>
                <a:lnTo>
                  <a:pt x="3128606" y="12700"/>
                </a:lnTo>
                <a:lnTo>
                  <a:pt x="3135629" y="12700"/>
                </a:lnTo>
                <a:lnTo>
                  <a:pt x="3138474" y="9855"/>
                </a:lnTo>
                <a:lnTo>
                  <a:pt x="3138474" y="2844"/>
                </a:lnTo>
                <a:lnTo>
                  <a:pt x="3135629" y="0"/>
                </a:lnTo>
                <a:close/>
              </a:path>
              <a:path w="14168119" h="12700">
                <a:moveTo>
                  <a:pt x="3110217" y="0"/>
                </a:moveTo>
                <a:lnTo>
                  <a:pt x="3103194" y="0"/>
                </a:lnTo>
                <a:lnTo>
                  <a:pt x="3100349" y="2844"/>
                </a:lnTo>
                <a:lnTo>
                  <a:pt x="3100349" y="9855"/>
                </a:lnTo>
                <a:lnTo>
                  <a:pt x="3103194" y="12700"/>
                </a:lnTo>
                <a:lnTo>
                  <a:pt x="3110217" y="12700"/>
                </a:lnTo>
                <a:lnTo>
                  <a:pt x="3113062" y="9855"/>
                </a:lnTo>
                <a:lnTo>
                  <a:pt x="3113062" y="2844"/>
                </a:lnTo>
                <a:lnTo>
                  <a:pt x="3110217" y="0"/>
                </a:lnTo>
                <a:close/>
              </a:path>
              <a:path w="14168119" h="12700">
                <a:moveTo>
                  <a:pt x="3084804" y="0"/>
                </a:moveTo>
                <a:lnTo>
                  <a:pt x="3077781" y="0"/>
                </a:lnTo>
                <a:lnTo>
                  <a:pt x="3074936" y="2844"/>
                </a:lnTo>
                <a:lnTo>
                  <a:pt x="3074936" y="9855"/>
                </a:lnTo>
                <a:lnTo>
                  <a:pt x="3077781" y="12700"/>
                </a:lnTo>
                <a:lnTo>
                  <a:pt x="3084804" y="12700"/>
                </a:lnTo>
                <a:lnTo>
                  <a:pt x="3087649" y="9855"/>
                </a:lnTo>
                <a:lnTo>
                  <a:pt x="3087649" y="2844"/>
                </a:lnTo>
                <a:lnTo>
                  <a:pt x="3084804" y="0"/>
                </a:lnTo>
                <a:close/>
              </a:path>
              <a:path w="14168119" h="12700">
                <a:moveTo>
                  <a:pt x="3059391" y="0"/>
                </a:moveTo>
                <a:lnTo>
                  <a:pt x="3052368" y="0"/>
                </a:lnTo>
                <a:lnTo>
                  <a:pt x="3049523" y="2844"/>
                </a:lnTo>
                <a:lnTo>
                  <a:pt x="3049523" y="9855"/>
                </a:lnTo>
                <a:lnTo>
                  <a:pt x="3052368" y="12700"/>
                </a:lnTo>
                <a:lnTo>
                  <a:pt x="3059391" y="12700"/>
                </a:lnTo>
                <a:lnTo>
                  <a:pt x="3062236" y="9855"/>
                </a:lnTo>
                <a:lnTo>
                  <a:pt x="3062236" y="2844"/>
                </a:lnTo>
                <a:lnTo>
                  <a:pt x="3059391" y="0"/>
                </a:lnTo>
                <a:close/>
              </a:path>
              <a:path w="14168119" h="12700">
                <a:moveTo>
                  <a:pt x="3033979" y="0"/>
                </a:moveTo>
                <a:lnTo>
                  <a:pt x="3026956" y="0"/>
                </a:lnTo>
                <a:lnTo>
                  <a:pt x="3024111" y="2844"/>
                </a:lnTo>
                <a:lnTo>
                  <a:pt x="3024111" y="9855"/>
                </a:lnTo>
                <a:lnTo>
                  <a:pt x="3026956" y="12700"/>
                </a:lnTo>
                <a:lnTo>
                  <a:pt x="3033979" y="12700"/>
                </a:lnTo>
                <a:lnTo>
                  <a:pt x="3036823" y="9855"/>
                </a:lnTo>
                <a:lnTo>
                  <a:pt x="3036823" y="2844"/>
                </a:lnTo>
                <a:lnTo>
                  <a:pt x="3033979" y="0"/>
                </a:lnTo>
                <a:close/>
              </a:path>
              <a:path w="14168119" h="12700">
                <a:moveTo>
                  <a:pt x="3008566" y="0"/>
                </a:moveTo>
                <a:lnTo>
                  <a:pt x="3001543" y="0"/>
                </a:lnTo>
                <a:lnTo>
                  <a:pt x="2998698" y="2844"/>
                </a:lnTo>
                <a:lnTo>
                  <a:pt x="2998698" y="9855"/>
                </a:lnTo>
                <a:lnTo>
                  <a:pt x="3001543" y="12700"/>
                </a:lnTo>
                <a:lnTo>
                  <a:pt x="3008566" y="12700"/>
                </a:lnTo>
                <a:lnTo>
                  <a:pt x="3011411" y="9855"/>
                </a:lnTo>
                <a:lnTo>
                  <a:pt x="3011411" y="2844"/>
                </a:lnTo>
                <a:lnTo>
                  <a:pt x="3008566" y="0"/>
                </a:lnTo>
                <a:close/>
              </a:path>
              <a:path w="14168119" h="12700">
                <a:moveTo>
                  <a:pt x="2983153" y="0"/>
                </a:moveTo>
                <a:lnTo>
                  <a:pt x="2976130" y="0"/>
                </a:lnTo>
                <a:lnTo>
                  <a:pt x="2973285" y="2844"/>
                </a:lnTo>
                <a:lnTo>
                  <a:pt x="2973285" y="9855"/>
                </a:lnTo>
                <a:lnTo>
                  <a:pt x="2976130" y="12700"/>
                </a:lnTo>
                <a:lnTo>
                  <a:pt x="2983153" y="12700"/>
                </a:lnTo>
                <a:lnTo>
                  <a:pt x="2985998" y="9855"/>
                </a:lnTo>
                <a:lnTo>
                  <a:pt x="2985998" y="2844"/>
                </a:lnTo>
                <a:lnTo>
                  <a:pt x="2983153" y="0"/>
                </a:lnTo>
                <a:close/>
              </a:path>
              <a:path w="14168119" h="12700">
                <a:moveTo>
                  <a:pt x="2957741" y="0"/>
                </a:moveTo>
                <a:lnTo>
                  <a:pt x="2950717" y="0"/>
                </a:lnTo>
                <a:lnTo>
                  <a:pt x="2947873" y="2844"/>
                </a:lnTo>
                <a:lnTo>
                  <a:pt x="2947873" y="9855"/>
                </a:lnTo>
                <a:lnTo>
                  <a:pt x="2950717" y="12700"/>
                </a:lnTo>
                <a:lnTo>
                  <a:pt x="2957741" y="12700"/>
                </a:lnTo>
                <a:lnTo>
                  <a:pt x="2960585" y="9855"/>
                </a:lnTo>
                <a:lnTo>
                  <a:pt x="2960585" y="2844"/>
                </a:lnTo>
                <a:lnTo>
                  <a:pt x="2957741" y="0"/>
                </a:lnTo>
                <a:close/>
              </a:path>
              <a:path w="14168119" h="12700">
                <a:moveTo>
                  <a:pt x="2932328" y="0"/>
                </a:moveTo>
                <a:lnTo>
                  <a:pt x="2925305" y="0"/>
                </a:lnTo>
                <a:lnTo>
                  <a:pt x="2922460" y="2844"/>
                </a:lnTo>
                <a:lnTo>
                  <a:pt x="2922460" y="9855"/>
                </a:lnTo>
                <a:lnTo>
                  <a:pt x="2925305" y="12700"/>
                </a:lnTo>
                <a:lnTo>
                  <a:pt x="2932328" y="12700"/>
                </a:lnTo>
                <a:lnTo>
                  <a:pt x="2935173" y="9855"/>
                </a:lnTo>
                <a:lnTo>
                  <a:pt x="2935173" y="2844"/>
                </a:lnTo>
                <a:lnTo>
                  <a:pt x="2932328" y="0"/>
                </a:lnTo>
                <a:close/>
              </a:path>
              <a:path w="14168119" h="12700">
                <a:moveTo>
                  <a:pt x="2906915" y="0"/>
                </a:moveTo>
                <a:lnTo>
                  <a:pt x="2899892" y="0"/>
                </a:lnTo>
                <a:lnTo>
                  <a:pt x="2897047" y="2844"/>
                </a:lnTo>
                <a:lnTo>
                  <a:pt x="2897047" y="9855"/>
                </a:lnTo>
                <a:lnTo>
                  <a:pt x="2899892" y="12700"/>
                </a:lnTo>
                <a:lnTo>
                  <a:pt x="2906915" y="12700"/>
                </a:lnTo>
                <a:lnTo>
                  <a:pt x="2909760" y="9855"/>
                </a:lnTo>
                <a:lnTo>
                  <a:pt x="2909760" y="2844"/>
                </a:lnTo>
                <a:lnTo>
                  <a:pt x="2906915" y="0"/>
                </a:lnTo>
                <a:close/>
              </a:path>
              <a:path w="14168119" h="12700">
                <a:moveTo>
                  <a:pt x="2881503" y="0"/>
                </a:moveTo>
                <a:lnTo>
                  <a:pt x="2874479" y="0"/>
                </a:lnTo>
                <a:lnTo>
                  <a:pt x="2871635" y="2844"/>
                </a:lnTo>
                <a:lnTo>
                  <a:pt x="2871635" y="9855"/>
                </a:lnTo>
                <a:lnTo>
                  <a:pt x="2874479" y="12700"/>
                </a:lnTo>
                <a:lnTo>
                  <a:pt x="2881503" y="12700"/>
                </a:lnTo>
                <a:lnTo>
                  <a:pt x="2884347" y="9855"/>
                </a:lnTo>
                <a:lnTo>
                  <a:pt x="2884347" y="2844"/>
                </a:lnTo>
                <a:lnTo>
                  <a:pt x="2881503" y="0"/>
                </a:lnTo>
                <a:close/>
              </a:path>
              <a:path w="14168119" h="12700">
                <a:moveTo>
                  <a:pt x="2856090" y="0"/>
                </a:moveTo>
                <a:lnTo>
                  <a:pt x="2849067" y="0"/>
                </a:lnTo>
                <a:lnTo>
                  <a:pt x="2846222" y="2844"/>
                </a:lnTo>
                <a:lnTo>
                  <a:pt x="2846222" y="9855"/>
                </a:lnTo>
                <a:lnTo>
                  <a:pt x="2849067" y="12700"/>
                </a:lnTo>
                <a:lnTo>
                  <a:pt x="2856090" y="12700"/>
                </a:lnTo>
                <a:lnTo>
                  <a:pt x="2858935" y="9855"/>
                </a:lnTo>
                <a:lnTo>
                  <a:pt x="2858935" y="2844"/>
                </a:lnTo>
                <a:lnTo>
                  <a:pt x="2856090" y="0"/>
                </a:lnTo>
                <a:close/>
              </a:path>
              <a:path w="14168119" h="12700">
                <a:moveTo>
                  <a:pt x="2830677" y="0"/>
                </a:moveTo>
                <a:lnTo>
                  <a:pt x="2823654" y="0"/>
                </a:lnTo>
                <a:lnTo>
                  <a:pt x="2820809" y="2844"/>
                </a:lnTo>
                <a:lnTo>
                  <a:pt x="2820809" y="9855"/>
                </a:lnTo>
                <a:lnTo>
                  <a:pt x="2823654" y="12700"/>
                </a:lnTo>
                <a:lnTo>
                  <a:pt x="2830677" y="12700"/>
                </a:lnTo>
                <a:lnTo>
                  <a:pt x="2833522" y="9855"/>
                </a:lnTo>
                <a:lnTo>
                  <a:pt x="2833522" y="2844"/>
                </a:lnTo>
                <a:lnTo>
                  <a:pt x="2830677" y="0"/>
                </a:lnTo>
                <a:close/>
              </a:path>
              <a:path w="14168119" h="12700">
                <a:moveTo>
                  <a:pt x="2805264" y="0"/>
                </a:moveTo>
                <a:lnTo>
                  <a:pt x="2798241" y="0"/>
                </a:lnTo>
                <a:lnTo>
                  <a:pt x="2795396" y="2844"/>
                </a:lnTo>
                <a:lnTo>
                  <a:pt x="2795396" y="9855"/>
                </a:lnTo>
                <a:lnTo>
                  <a:pt x="2798241" y="12700"/>
                </a:lnTo>
                <a:lnTo>
                  <a:pt x="2805264" y="12700"/>
                </a:lnTo>
                <a:lnTo>
                  <a:pt x="2808109" y="9855"/>
                </a:lnTo>
                <a:lnTo>
                  <a:pt x="2808109" y="2844"/>
                </a:lnTo>
                <a:lnTo>
                  <a:pt x="2805264" y="0"/>
                </a:lnTo>
                <a:close/>
              </a:path>
              <a:path w="14168119" h="12700">
                <a:moveTo>
                  <a:pt x="2779852" y="0"/>
                </a:moveTo>
                <a:lnTo>
                  <a:pt x="2772829" y="0"/>
                </a:lnTo>
                <a:lnTo>
                  <a:pt x="2769984" y="2844"/>
                </a:lnTo>
                <a:lnTo>
                  <a:pt x="2769984" y="9855"/>
                </a:lnTo>
                <a:lnTo>
                  <a:pt x="2772829" y="12700"/>
                </a:lnTo>
                <a:lnTo>
                  <a:pt x="2779852" y="12700"/>
                </a:lnTo>
                <a:lnTo>
                  <a:pt x="2782696" y="9855"/>
                </a:lnTo>
                <a:lnTo>
                  <a:pt x="2782696" y="2844"/>
                </a:lnTo>
                <a:lnTo>
                  <a:pt x="2779852" y="0"/>
                </a:lnTo>
                <a:close/>
              </a:path>
              <a:path w="14168119" h="12700">
                <a:moveTo>
                  <a:pt x="2754439" y="0"/>
                </a:moveTo>
                <a:lnTo>
                  <a:pt x="2747416" y="0"/>
                </a:lnTo>
                <a:lnTo>
                  <a:pt x="2744571" y="2844"/>
                </a:lnTo>
                <a:lnTo>
                  <a:pt x="2744571" y="9855"/>
                </a:lnTo>
                <a:lnTo>
                  <a:pt x="2747416" y="12700"/>
                </a:lnTo>
                <a:lnTo>
                  <a:pt x="2754439" y="12700"/>
                </a:lnTo>
                <a:lnTo>
                  <a:pt x="2757284" y="9855"/>
                </a:lnTo>
                <a:lnTo>
                  <a:pt x="2757284" y="2844"/>
                </a:lnTo>
                <a:lnTo>
                  <a:pt x="2754439" y="0"/>
                </a:lnTo>
                <a:close/>
              </a:path>
              <a:path w="14168119" h="12700">
                <a:moveTo>
                  <a:pt x="2729026" y="0"/>
                </a:moveTo>
                <a:lnTo>
                  <a:pt x="2722003" y="0"/>
                </a:lnTo>
                <a:lnTo>
                  <a:pt x="2719158" y="2844"/>
                </a:lnTo>
                <a:lnTo>
                  <a:pt x="2719158" y="9855"/>
                </a:lnTo>
                <a:lnTo>
                  <a:pt x="2722003" y="12700"/>
                </a:lnTo>
                <a:lnTo>
                  <a:pt x="2729026" y="12700"/>
                </a:lnTo>
                <a:lnTo>
                  <a:pt x="2731871" y="9855"/>
                </a:lnTo>
                <a:lnTo>
                  <a:pt x="2731871" y="2844"/>
                </a:lnTo>
                <a:lnTo>
                  <a:pt x="2729026" y="0"/>
                </a:lnTo>
                <a:close/>
              </a:path>
              <a:path w="14168119" h="12700">
                <a:moveTo>
                  <a:pt x="2703614" y="0"/>
                </a:moveTo>
                <a:lnTo>
                  <a:pt x="2696590" y="0"/>
                </a:lnTo>
                <a:lnTo>
                  <a:pt x="2693746" y="2844"/>
                </a:lnTo>
                <a:lnTo>
                  <a:pt x="2693746" y="9855"/>
                </a:lnTo>
                <a:lnTo>
                  <a:pt x="2696590" y="12700"/>
                </a:lnTo>
                <a:lnTo>
                  <a:pt x="2703614" y="12700"/>
                </a:lnTo>
                <a:lnTo>
                  <a:pt x="2706458" y="9855"/>
                </a:lnTo>
                <a:lnTo>
                  <a:pt x="2706458" y="2844"/>
                </a:lnTo>
                <a:lnTo>
                  <a:pt x="2703614" y="0"/>
                </a:lnTo>
                <a:close/>
              </a:path>
              <a:path w="14168119" h="12700">
                <a:moveTo>
                  <a:pt x="2678201" y="0"/>
                </a:moveTo>
                <a:lnTo>
                  <a:pt x="2671178" y="0"/>
                </a:lnTo>
                <a:lnTo>
                  <a:pt x="2668333" y="2844"/>
                </a:lnTo>
                <a:lnTo>
                  <a:pt x="2668333" y="9855"/>
                </a:lnTo>
                <a:lnTo>
                  <a:pt x="2671178" y="12700"/>
                </a:lnTo>
                <a:lnTo>
                  <a:pt x="2678201" y="12700"/>
                </a:lnTo>
                <a:lnTo>
                  <a:pt x="2681046" y="9855"/>
                </a:lnTo>
                <a:lnTo>
                  <a:pt x="2681046" y="2844"/>
                </a:lnTo>
                <a:lnTo>
                  <a:pt x="2678201" y="0"/>
                </a:lnTo>
                <a:close/>
              </a:path>
              <a:path w="14168119" h="12700">
                <a:moveTo>
                  <a:pt x="2652788" y="0"/>
                </a:moveTo>
                <a:lnTo>
                  <a:pt x="2645765" y="0"/>
                </a:lnTo>
                <a:lnTo>
                  <a:pt x="2642920" y="2844"/>
                </a:lnTo>
                <a:lnTo>
                  <a:pt x="2642920" y="9855"/>
                </a:lnTo>
                <a:lnTo>
                  <a:pt x="2645765" y="12700"/>
                </a:lnTo>
                <a:lnTo>
                  <a:pt x="2652788" y="12700"/>
                </a:lnTo>
                <a:lnTo>
                  <a:pt x="2655633" y="9855"/>
                </a:lnTo>
                <a:lnTo>
                  <a:pt x="2655633" y="2844"/>
                </a:lnTo>
                <a:lnTo>
                  <a:pt x="2652788" y="0"/>
                </a:lnTo>
                <a:close/>
              </a:path>
              <a:path w="14168119" h="12700">
                <a:moveTo>
                  <a:pt x="2627376" y="0"/>
                </a:moveTo>
                <a:lnTo>
                  <a:pt x="2620352" y="0"/>
                </a:lnTo>
                <a:lnTo>
                  <a:pt x="2617508" y="2844"/>
                </a:lnTo>
                <a:lnTo>
                  <a:pt x="2617508" y="9855"/>
                </a:lnTo>
                <a:lnTo>
                  <a:pt x="2620352" y="12700"/>
                </a:lnTo>
                <a:lnTo>
                  <a:pt x="2627376" y="12700"/>
                </a:lnTo>
                <a:lnTo>
                  <a:pt x="2630220" y="9855"/>
                </a:lnTo>
                <a:lnTo>
                  <a:pt x="2630220" y="2844"/>
                </a:lnTo>
                <a:lnTo>
                  <a:pt x="2627376" y="0"/>
                </a:lnTo>
                <a:close/>
              </a:path>
              <a:path w="14168119" h="12700">
                <a:moveTo>
                  <a:pt x="2601963" y="0"/>
                </a:moveTo>
                <a:lnTo>
                  <a:pt x="2594940" y="0"/>
                </a:lnTo>
                <a:lnTo>
                  <a:pt x="2592095" y="2844"/>
                </a:lnTo>
                <a:lnTo>
                  <a:pt x="2592095" y="9855"/>
                </a:lnTo>
                <a:lnTo>
                  <a:pt x="2594940" y="12700"/>
                </a:lnTo>
                <a:lnTo>
                  <a:pt x="2601963" y="12700"/>
                </a:lnTo>
                <a:lnTo>
                  <a:pt x="2604808" y="9855"/>
                </a:lnTo>
                <a:lnTo>
                  <a:pt x="2604808" y="2844"/>
                </a:lnTo>
                <a:lnTo>
                  <a:pt x="2601963" y="0"/>
                </a:lnTo>
                <a:close/>
              </a:path>
              <a:path w="14168119" h="12700">
                <a:moveTo>
                  <a:pt x="2576550" y="0"/>
                </a:moveTo>
                <a:lnTo>
                  <a:pt x="2569527" y="0"/>
                </a:lnTo>
                <a:lnTo>
                  <a:pt x="2566682" y="2844"/>
                </a:lnTo>
                <a:lnTo>
                  <a:pt x="2566682" y="9855"/>
                </a:lnTo>
                <a:lnTo>
                  <a:pt x="2569527" y="12700"/>
                </a:lnTo>
                <a:lnTo>
                  <a:pt x="2576550" y="12700"/>
                </a:lnTo>
                <a:lnTo>
                  <a:pt x="2579395" y="9855"/>
                </a:lnTo>
                <a:lnTo>
                  <a:pt x="2579395" y="2844"/>
                </a:lnTo>
                <a:lnTo>
                  <a:pt x="2576550" y="0"/>
                </a:lnTo>
                <a:close/>
              </a:path>
              <a:path w="14168119" h="12700">
                <a:moveTo>
                  <a:pt x="2551137" y="0"/>
                </a:moveTo>
                <a:lnTo>
                  <a:pt x="2544114" y="0"/>
                </a:lnTo>
                <a:lnTo>
                  <a:pt x="2541269" y="2844"/>
                </a:lnTo>
                <a:lnTo>
                  <a:pt x="2541269" y="9855"/>
                </a:lnTo>
                <a:lnTo>
                  <a:pt x="2544114" y="12700"/>
                </a:lnTo>
                <a:lnTo>
                  <a:pt x="2551137" y="12700"/>
                </a:lnTo>
                <a:lnTo>
                  <a:pt x="2553982" y="9855"/>
                </a:lnTo>
                <a:lnTo>
                  <a:pt x="2553982" y="2844"/>
                </a:lnTo>
                <a:lnTo>
                  <a:pt x="2551137" y="0"/>
                </a:lnTo>
                <a:close/>
              </a:path>
              <a:path w="14168119" h="12700">
                <a:moveTo>
                  <a:pt x="2525725" y="0"/>
                </a:moveTo>
                <a:lnTo>
                  <a:pt x="2518702" y="0"/>
                </a:lnTo>
                <a:lnTo>
                  <a:pt x="2515857" y="2844"/>
                </a:lnTo>
                <a:lnTo>
                  <a:pt x="2515857" y="9855"/>
                </a:lnTo>
                <a:lnTo>
                  <a:pt x="2518702" y="12700"/>
                </a:lnTo>
                <a:lnTo>
                  <a:pt x="2525725" y="12700"/>
                </a:lnTo>
                <a:lnTo>
                  <a:pt x="2528569" y="9855"/>
                </a:lnTo>
                <a:lnTo>
                  <a:pt x="2528569" y="2844"/>
                </a:lnTo>
                <a:lnTo>
                  <a:pt x="2525725" y="0"/>
                </a:lnTo>
                <a:close/>
              </a:path>
              <a:path w="14168119" h="12700">
                <a:moveTo>
                  <a:pt x="2500312" y="0"/>
                </a:moveTo>
                <a:lnTo>
                  <a:pt x="2493289" y="0"/>
                </a:lnTo>
                <a:lnTo>
                  <a:pt x="2490444" y="2844"/>
                </a:lnTo>
                <a:lnTo>
                  <a:pt x="2490444" y="9855"/>
                </a:lnTo>
                <a:lnTo>
                  <a:pt x="2493289" y="12700"/>
                </a:lnTo>
                <a:lnTo>
                  <a:pt x="2500312" y="12700"/>
                </a:lnTo>
                <a:lnTo>
                  <a:pt x="2503157" y="9855"/>
                </a:lnTo>
                <a:lnTo>
                  <a:pt x="2503157" y="2844"/>
                </a:lnTo>
                <a:lnTo>
                  <a:pt x="2500312" y="0"/>
                </a:lnTo>
                <a:close/>
              </a:path>
              <a:path w="14168119" h="12700">
                <a:moveTo>
                  <a:pt x="2474899" y="0"/>
                </a:moveTo>
                <a:lnTo>
                  <a:pt x="2467876" y="0"/>
                </a:lnTo>
                <a:lnTo>
                  <a:pt x="2465031" y="2844"/>
                </a:lnTo>
                <a:lnTo>
                  <a:pt x="2465031" y="9855"/>
                </a:lnTo>
                <a:lnTo>
                  <a:pt x="2467876" y="12700"/>
                </a:lnTo>
                <a:lnTo>
                  <a:pt x="2474899" y="12700"/>
                </a:lnTo>
                <a:lnTo>
                  <a:pt x="2477744" y="9855"/>
                </a:lnTo>
                <a:lnTo>
                  <a:pt x="2477744" y="2844"/>
                </a:lnTo>
                <a:lnTo>
                  <a:pt x="2474899" y="0"/>
                </a:lnTo>
                <a:close/>
              </a:path>
              <a:path w="14168119" h="12700">
                <a:moveTo>
                  <a:pt x="2449487" y="0"/>
                </a:moveTo>
                <a:lnTo>
                  <a:pt x="2442463" y="0"/>
                </a:lnTo>
                <a:lnTo>
                  <a:pt x="2439619" y="2844"/>
                </a:lnTo>
                <a:lnTo>
                  <a:pt x="2439619" y="9855"/>
                </a:lnTo>
                <a:lnTo>
                  <a:pt x="2442463" y="12700"/>
                </a:lnTo>
                <a:lnTo>
                  <a:pt x="2449487" y="12700"/>
                </a:lnTo>
                <a:lnTo>
                  <a:pt x="2452331" y="9855"/>
                </a:lnTo>
                <a:lnTo>
                  <a:pt x="2452331" y="2844"/>
                </a:lnTo>
                <a:lnTo>
                  <a:pt x="2449487" y="0"/>
                </a:lnTo>
                <a:close/>
              </a:path>
              <a:path w="14168119" h="12700">
                <a:moveTo>
                  <a:pt x="2424074" y="0"/>
                </a:moveTo>
                <a:lnTo>
                  <a:pt x="2417051" y="0"/>
                </a:lnTo>
                <a:lnTo>
                  <a:pt x="2414206" y="2844"/>
                </a:lnTo>
                <a:lnTo>
                  <a:pt x="2414206" y="9855"/>
                </a:lnTo>
                <a:lnTo>
                  <a:pt x="2417051" y="12700"/>
                </a:lnTo>
                <a:lnTo>
                  <a:pt x="2424074" y="12700"/>
                </a:lnTo>
                <a:lnTo>
                  <a:pt x="2426919" y="9855"/>
                </a:lnTo>
                <a:lnTo>
                  <a:pt x="2426919" y="2844"/>
                </a:lnTo>
                <a:lnTo>
                  <a:pt x="2424074" y="0"/>
                </a:lnTo>
                <a:close/>
              </a:path>
              <a:path w="14168119" h="12700">
                <a:moveTo>
                  <a:pt x="2398661" y="0"/>
                </a:moveTo>
                <a:lnTo>
                  <a:pt x="2391638" y="0"/>
                </a:lnTo>
                <a:lnTo>
                  <a:pt x="2388793" y="2844"/>
                </a:lnTo>
                <a:lnTo>
                  <a:pt x="2388793" y="9855"/>
                </a:lnTo>
                <a:lnTo>
                  <a:pt x="2391638" y="12700"/>
                </a:lnTo>
                <a:lnTo>
                  <a:pt x="2398661" y="12700"/>
                </a:lnTo>
                <a:lnTo>
                  <a:pt x="2401506" y="9855"/>
                </a:lnTo>
                <a:lnTo>
                  <a:pt x="2401506" y="2844"/>
                </a:lnTo>
                <a:lnTo>
                  <a:pt x="2398661" y="0"/>
                </a:lnTo>
                <a:close/>
              </a:path>
              <a:path w="14168119" h="12700">
                <a:moveTo>
                  <a:pt x="2373248" y="0"/>
                </a:moveTo>
                <a:lnTo>
                  <a:pt x="2366225" y="0"/>
                </a:lnTo>
                <a:lnTo>
                  <a:pt x="2363381" y="2844"/>
                </a:lnTo>
                <a:lnTo>
                  <a:pt x="2363381" y="9855"/>
                </a:lnTo>
                <a:lnTo>
                  <a:pt x="2366225" y="12700"/>
                </a:lnTo>
                <a:lnTo>
                  <a:pt x="2373248" y="12700"/>
                </a:lnTo>
                <a:lnTo>
                  <a:pt x="2376093" y="9855"/>
                </a:lnTo>
                <a:lnTo>
                  <a:pt x="2376093" y="2844"/>
                </a:lnTo>
                <a:lnTo>
                  <a:pt x="2373248" y="0"/>
                </a:lnTo>
                <a:close/>
              </a:path>
              <a:path w="14168119" h="12700">
                <a:moveTo>
                  <a:pt x="2347836" y="0"/>
                </a:moveTo>
                <a:lnTo>
                  <a:pt x="2340813" y="0"/>
                </a:lnTo>
                <a:lnTo>
                  <a:pt x="2337968" y="2844"/>
                </a:lnTo>
                <a:lnTo>
                  <a:pt x="2337968" y="9855"/>
                </a:lnTo>
                <a:lnTo>
                  <a:pt x="2340813" y="12700"/>
                </a:lnTo>
                <a:lnTo>
                  <a:pt x="2347836" y="12700"/>
                </a:lnTo>
                <a:lnTo>
                  <a:pt x="2350681" y="9855"/>
                </a:lnTo>
                <a:lnTo>
                  <a:pt x="2350681" y="2844"/>
                </a:lnTo>
                <a:lnTo>
                  <a:pt x="2347836" y="0"/>
                </a:lnTo>
                <a:close/>
              </a:path>
              <a:path w="14168119" h="12700">
                <a:moveTo>
                  <a:pt x="2322423" y="0"/>
                </a:moveTo>
                <a:lnTo>
                  <a:pt x="2315400" y="0"/>
                </a:lnTo>
                <a:lnTo>
                  <a:pt x="2312555" y="2844"/>
                </a:lnTo>
                <a:lnTo>
                  <a:pt x="2312555" y="9855"/>
                </a:lnTo>
                <a:lnTo>
                  <a:pt x="2315400" y="12700"/>
                </a:lnTo>
                <a:lnTo>
                  <a:pt x="2322423" y="12700"/>
                </a:lnTo>
                <a:lnTo>
                  <a:pt x="2325268" y="9855"/>
                </a:lnTo>
                <a:lnTo>
                  <a:pt x="2325268" y="2844"/>
                </a:lnTo>
                <a:lnTo>
                  <a:pt x="2322423" y="0"/>
                </a:lnTo>
                <a:close/>
              </a:path>
              <a:path w="14168119" h="12700">
                <a:moveTo>
                  <a:pt x="2297010" y="0"/>
                </a:moveTo>
                <a:lnTo>
                  <a:pt x="2289987" y="0"/>
                </a:lnTo>
                <a:lnTo>
                  <a:pt x="2287142" y="2844"/>
                </a:lnTo>
                <a:lnTo>
                  <a:pt x="2287142" y="9855"/>
                </a:lnTo>
                <a:lnTo>
                  <a:pt x="2289987" y="12700"/>
                </a:lnTo>
                <a:lnTo>
                  <a:pt x="2297010" y="12700"/>
                </a:lnTo>
                <a:lnTo>
                  <a:pt x="2299855" y="9855"/>
                </a:lnTo>
                <a:lnTo>
                  <a:pt x="2299855" y="2844"/>
                </a:lnTo>
                <a:lnTo>
                  <a:pt x="2297010" y="0"/>
                </a:lnTo>
                <a:close/>
              </a:path>
              <a:path w="14168119" h="12700">
                <a:moveTo>
                  <a:pt x="2271598" y="0"/>
                </a:moveTo>
                <a:lnTo>
                  <a:pt x="2264575" y="0"/>
                </a:lnTo>
                <a:lnTo>
                  <a:pt x="2261730" y="2844"/>
                </a:lnTo>
                <a:lnTo>
                  <a:pt x="2261730" y="9855"/>
                </a:lnTo>
                <a:lnTo>
                  <a:pt x="2264575" y="12700"/>
                </a:lnTo>
                <a:lnTo>
                  <a:pt x="2271598" y="12700"/>
                </a:lnTo>
                <a:lnTo>
                  <a:pt x="2274442" y="9855"/>
                </a:lnTo>
                <a:lnTo>
                  <a:pt x="2274442" y="2844"/>
                </a:lnTo>
                <a:lnTo>
                  <a:pt x="2271598" y="0"/>
                </a:lnTo>
                <a:close/>
              </a:path>
              <a:path w="14168119" h="12700">
                <a:moveTo>
                  <a:pt x="2246185" y="0"/>
                </a:moveTo>
                <a:lnTo>
                  <a:pt x="2239162" y="0"/>
                </a:lnTo>
                <a:lnTo>
                  <a:pt x="2236317" y="2844"/>
                </a:lnTo>
                <a:lnTo>
                  <a:pt x="2236317" y="9855"/>
                </a:lnTo>
                <a:lnTo>
                  <a:pt x="2239162" y="12700"/>
                </a:lnTo>
                <a:lnTo>
                  <a:pt x="2246185" y="12700"/>
                </a:lnTo>
                <a:lnTo>
                  <a:pt x="2249030" y="9855"/>
                </a:lnTo>
                <a:lnTo>
                  <a:pt x="2249030" y="2844"/>
                </a:lnTo>
                <a:lnTo>
                  <a:pt x="2246185" y="0"/>
                </a:lnTo>
                <a:close/>
              </a:path>
              <a:path w="14168119" h="12700">
                <a:moveTo>
                  <a:pt x="2220772" y="0"/>
                </a:moveTo>
                <a:lnTo>
                  <a:pt x="2213749" y="0"/>
                </a:lnTo>
                <a:lnTo>
                  <a:pt x="2210904" y="2844"/>
                </a:lnTo>
                <a:lnTo>
                  <a:pt x="2210904" y="9855"/>
                </a:lnTo>
                <a:lnTo>
                  <a:pt x="2213749" y="12700"/>
                </a:lnTo>
                <a:lnTo>
                  <a:pt x="2220772" y="12700"/>
                </a:lnTo>
                <a:lnTo>
                  <a:pt x="2223617" y="9855"/>
                </a:lnTo>
                <a:lnTo>
                  <a:pt x="2223617" y="2844"/>
                </a:lnTo>
                <a:lnTo>
                  <a:pt x="2220772" y="0"/>
                </a:lnTo>
                <a:close/>
              </a:path>
              <a:path w="14168119" h="12700">
                <a:moveTo>
                  <a:pt x="2195360" y="0"/>
                </a:moveTo>
                <a:lnTo>
                  <a:pt x="2188336" y="0"/>
                </a:lnTo>
                <a:lnTo>
                  <a:pt x="2185492" y="2844"/>
                </a:lnTo>
                <a:lnTo>
                  <a:pt x="2185492" y="9855"/>
                </a:lnTo>
                <a:lnTo>
                  <a:pt x="2188336" y="12700"/>
                </a:lnTo>
                <a:lnTo>
                  <a:pt x="2195360" y="12700"/>
                </a:lnTo>
                <a:lnTo>
                  <a:pt x="2198204" y="9855"/>
                </a:lnTo>
                <a:lnTo>
                  <a:pt x="2198204" y="2844"/>
                </a:lnTo>
                <a:lnTo>
                  <a:pt x="2195360" y="0"/>
                </a:lnTo>
                <a:close/>
              </a:path>
              <a:path w="14168119" h="12700">
                <a:moveTo>
                  <a:pt x="2169947" y="0"/>
                </a:moveTo>
                <a:lnTo>
                  <a:pt x="2162924" y="0"/>
                </a:lnTo>
                <a:lnTo>
                  <a:pt x="2160079" y="2844"/>
                </a:lnTo>
                <a:lnTo>
                  <a:pt x="2160079" y="9855"/>
                </a:lnTo>
                <a:lnTo>
                  <a:pt x="2162924" y="12700"/>
                </a:lnTo>
                <a:lnTo>
                  <a:pt x="2169947" y="12700"/>
                </a:lnTo>
                <a:lnTo>
                  <a:pt x="2172792" y="9855"/>
                </a:lnTo>
                <a:lnTo>
                  <a:pt x="2172792" y="2844"/>
                </a:lnTo>
                <a:lnTo>
                  <a:pt x="2169947" y="0"/>
                </a:lnTo>
                <a:close/>
              </a:path>
              <a:path w="14168119" h="12700">
                <a:moveTo>
                  <a:pt x="2144534" y="0"/>
                </a:moveTo>
                <a:lnTo>
                  <a:pt x="2137511" y="0"/>
                </a:lnTo>
                <a:lnTo>
                  <a:pt x="2134666" y="2844"/>
                </a:lnTo>
                <a:lnTo>
                  <a:pt x="2134666" y="9855"/>
                </a:lnTo>
                <a:lnTo>
                  <a:pt x="2137511" y="12700"/>
                </a:lnTo>
                <a:lnTo>
                  <a:pt x="2144534" y="12700"/>
                </a:lnTo>
                <a:lnTo>
                  <a:pt x="2147379" y="9855"/>
                </a:lnTo>
                <a:lnTo>
                  <a:pt x="2147379" y="2844"/>
                </a:lnTo>
                <a:lnTo>
                  <a:pt x="2144534" y="0"/>
                </a:lnTo>
                <a:close/>
              </a:path>
              <a:path w="14168119" h="12700">
                <a:moveTo>
                  <a:pt x="2119121" y="0"/>
                </a:moveTo>
                <a:lnTo>
                  <a:pt x="2112098" y="0"/>
                </a:lnTo>
                <a:lnTo>
                  <a:pt x="2109254" y="2844"/>
                </a:lnTo>
                <a:lnTo>
                  <a:pt x="2109254" y="9855"/>
                </a:lnTo>
                <a:lnTo>
                  <a:pt x="2112098" y="12700"/>
                </a:lnTo>
                <a:lnTo>
                  <a:pt x="2119121" y="12700"/>
                </a:lnTo>
                <a:lnTo>
                  <a:pt x="2121966" y="9855"/>
                </a:lnTo>
                <a:lnTo>
                  <a:pt x="2121966" y="2844"/>
                </a:lnTo>
                <a:lnTo>
                  <a:pt x="2119121" y="0"/>
                </a:lnTo>
                <a:close/>
              </a:path>
              <a:path w="14168119" h="12700">
                <a:moveTo>
                  <a:pt x="2093709" y="0"/>
                </a:moveTo>
                <a:lnTo>
                  <a:pt x="2086686" y="0"/>
                </a:lnTo>
                <a:lnTo>
                  <a:pt x="2083841" y="2844"/>
                </a:lnTo>
                <a:lnTo>
                  <a:pt x="2083841" y="9855"/>
                </a:lnTo>
                <a:lnTo>
                  <a:pt x="2086686" y="12700"/>
                </a:lnTo>
                <a:lnTo>
                  <a:pt x="2093709" y="12700"/>
                </a:lnTo>
                <a:lnTo>
                  <a:pt x="2096554" y="9855"/>
                </a:lnTo>
                <a:lnTo>
                  <a:pt x="2096554" y="2844"/>
                </a:lnTo>
                <a:lnTo>
                  <a:pt x="2093709" y="0"/>
                </a:lnTo>
                <a:close/>
              </a:path>
              <a:path w="14168119" h="12700">
                <a:moveTo>
                  <a:pt x="2068296" y="0"/>
                </a:moveTo>
                <a:lnTo>
                  <a:pt x="2061273" y="0"/>
                </a:lnTo>
                <a:lnTo>
                  <a:pt x="2058428" y="2844"/>
                </a:lnTo>
                <a:lnTo>
                  <a:pt x="2058428" y="9855"/>
                </a:lnTo>
                <a:lnTo>
                  <a:pt x="2061273" y="12700"/>
                </a:lnTo>
                <a:lnTo>
                  <a:pt x="2068296" y="12700"/>
                </a:lnTo>
                <a:lnTo>
                  <a:pt x="2071141" y="9855"/>
                </a:lnTo>
                <a:lnTo>
                  <a:pt x="2071141" y="2844"/>
                </a:lnTo>
                <a:lnTo>
                  <a:pt x="2068296" y="0"/>
                </a:lnTo>
                <a:close/>
              </a:path>
              <a:path w="14168119" h="12700">
                <a:moveTo>
                  <a:pt x="2042883" y="0"/>
                </a:moveTo>
                <a:lnTo>
                  <a:pt x="2035860" y="0"/>
                </a:lnTo>
                <a:lnTo>
                  <a:pt x="2033015" y="2844"/>
                </a:lnTo>
                <a:lnTo>
                  <a:pt x="2033015" y="9855"/>
                </a:lnTo>
                <a:lnTo>
                  <a:pt x="2035860" y="12700"/>
                </a:lnTo>
                <a:lnTo>
                  <a:pt x="2042883" y="12700"/>
                </a:lnTo>
                <a:lnTo>
                  <a:pt x="2045728" y="9855"/>
                </a:lnTo>
                <a:lnTo>
                  <a:pt x="2045728" y="2844"/>
                </a:lnTo>
                <a:lnTo>
                  <a:pt x="2042883" y="0"/>
                </a:lnTo>
                <a:close/>
              </a:path>
              <a:path w="14168119" h="12700">
                <a:moveTo>
                  <a:pt x="2017471" y="0"/>
                </a:moveTo>
                <a:lnTo>
                  <a:pt x="2010448" y="0"/>
                </a:lnTo>
                <a:lnTo>
                  <a:pt x="2007603" y="2844"/>
                </a:lnTo>
                <a:lnTo>
                  <a:pt x="2007603" y="9855"/>
                </a:lnTo>
                <a:lnTo>
                  <a:pt x="2010448" y="12700"/>
                </a:lnTo>
                <a:lnTo>
                  <a:pt x="2017471" y="12700"/>
                </a:lnTo>
                <a:lnTo>
                  <a:pt x="2020315" y="9855"/>
                </a:lnTo>
                <a:lnTo>
                  <a:pt x="2020315" y="2844"/>
                </a:lnTo>
                <a:lnTo>
                  <a:pt x="2017471" y="0"/>
                </a:lnTo>
                <a:close/>
              </a:path>
              <a:path w="14168119" h="12700">
                <a:moveTo>
                  <a:pt x="1992058" y="0"/>
                </a:moveTo>
                <a:lnTo>
                  <a:pt x="1985035" y="0"/>
                </a:lnTo>
                <a:lnTo>
                  <a:pt x="1982190" y="2844"/>
                </a:lnTo>
                <a:lnTo>
                  <a:pt x="1982190" y="9855"/>
                </a:lnTo>
                <a:lnTo>
                  <a:pt x="1985035" y="12700"/>
                </a:lnTo>
                <a:lnTo>
                  <a:pt x="1992058" y="12700"/>
                </a:lnTo>
                <a:lnTo>
                  <a:pt x="1994903" y="9855"/>
                </a:lnTo>
                <a:lnTo>
                  <a:pt x="1994903" y="2844"/>
                </a:lnTo>
                <a:lnTo>
                  <a:pt x="1992058" y="0"/>
                </a:lnTo>
                <a:close/>
              </a:path>
              <a:path w="14168119" h="12700">
                <a:moveTo>
                  <a:pt x="1966645" y="0"/>
                </a:moveTo>
                <a:lnTo>
                  <a:pt x="1959622" y="0"/>
                </a:lnTo>
                <a:lnTo>
                  <a:pt x="1956777" y="2844"/>
                </a:lnTo>
                <a:lnTo>
                  <a:pt x="1956777" y="9855"/>
                </a:lnTo>
                <a:lnTo>
                  <a:pt x="1959622" y="12700"/>
                </a:lnTo>
                <a:lnTo>
                  <a:pt x="1966645" y="12700"/>
                </a:lnTo>
                <a:lnTo>
                  <a:pt x="1969490" y="9855"/>
                </a:lnTo>
                <a:lnTo>
                  <a:pt x="1969490" y="2844"/>
                </a:lnTo>
                <a:lnTo>
                  <a:pt x="1966645" y="0"/>
                </a:lnTo>
                <a:close/>
              </a:path>
              <a:path w="14168119" h="12700">
                <a:moveTo>
                  <a:pt x="1941233" y="0"/>
                </a:moveTo>
                <a:lnTo>
                  <a:pt x="1934209" y="0"/>
                </a:lnTo>
                <a:lnTo>
                  <a:pt x="1931365" y="2844"/>
                </a:lnTo>
                <a:lnTo>
                  <a:pt x="1931365" y="9855"/>
                </a:lnTo>
                <a:lnTo>
                  <a:pt x="1934209" y="12700"/>
                </a:lnTo>
                <a:lnTo>
                  <a:pt x="1941233" y="12700"/>
                </a:lnTo>
                <a:lnTo>
                  <a:pt x="1944077" y="9855"/>
                </a:lnTo>
                <a:lnTo>
                  <a:pt x="1944077" y="2844"/>
                </a:lnTo>
                <a:lnTo>
                  <a:pt x="1941233" y="0"/>
                </a:lnTo>
                <a:close/>
              </a:path>
              <a:path w="14168119" h="12700">
                <a:moveTo>
                  <a:pt x="1915820" y="0"/>
                </a:moveTo>
                <a:lnTo>
                  <a:pt x="1908797" y="0"/>
                </a:lnTo>
                <a:lnTo>
                  <a:pt x="1905952" y="2844"/>
                </a:lnTo>
                <a:lnTo>
                  <a:pt x="1905952" y="9855"/>
                </a:lnTo>
                <a:lnTo>
                  <a:pt x="1908797" y="12700"/>
                </a:lnTo>
                <a:lnTo>
                  <a:pt x="1915820" y="12700"/>
                </a:lnTo>
                <a:lnTo>
                  <a:pt x="1918665" y="9855"/>
                </a:lnTo>
                <a:lnTo>
                  <a:pt x="1918665" y="2844"/>
                </a:lnTo>
                <a:lnTo>
                  <a:pt x="1915820" y="0"/>
                </a:lnTo>
                <a:close/>
              </a:path>
              <a:path w="14168119" h="12700">
                <a:moveTo>
                  <a:pt x="1890407" y="0"/>
                </a:moveTo>
                <a:lnTo>
                  <a:pt x="1883384" y="0"/>
                </a:lnTo>
                <a:lnTo>
                  <a:pt x="1880539" y="2844"/>
                </a:lnTo>
                <a:lnTo>
                  <a:pt x="1880539" y="9855"/>
                </a:lnTo>
                <a:lnTo>
                  <a:pt x="1883384" y="12700"/>
                </a:lnTo>
                <a:lnTo>
                  <a:pt x="1890407" y="12700"/>
                </a:lnTo>
                <a:lnTo>
                  <a:pt x="1893252" y="9855"/>
                </a:lnTo>
                <a:lnTo>
                  <a:pt x="1893252" y="2844"/>
                </a:lnTo>
                <a:lnTo>
                  <a:pt x="1890407" y="0"/>
                </a:lnTo>
                <a:close/>
              </a:path>
              <a:path w="14168119" h="12700">
                <a:moveTo>
                  <a:pt x="1864994" y="0"/>
                </a:moveTo>
                <a:lnTo>
                  <a:pt x="1857971" y="0"/>
                </a:lnTo>
                <a:lnTo>
                  <a:pt x="1855127" y="2844"/>
                </a:lnTo>
                <a:lnTo>
                  <a:pt x="1855127" y="9855"/>
                </a:lnTo>
                <a:lnTo>
                  <a:pt x="1857971" y="12700"/>
                </a:lnTo>
                <a:lnTo>
                  <a:pt x="1864994" y="12700"/>
                </a:lnTo>
                <a:lnTo>
                  <a:pt x="1867839" y="9855"/>
                </a:lnTo>
                <a:lnTo>
                  <a:pt x="1867839" y="2844"/>
                </a:lnTo>
                <a:lnTo>
                  <a:pt x="1864994" y="0"/>
                </a:lnTo>
                <a:close/>
              </a:path>
              <a:path w="14168119" h="12700">
                <a:moveTo>
                  <a:pt x="1839582" y="0"/>
                </a:moveTo>
                <a:lnTo>
                  <a:pt x="1832559" y="0"/>
                </a:lnTo>
                <a:lnTo>
                  <a:pt x="1829714" y="2844"/>
                </a:lnTo>
                <a:lnTo>
                  <a:pt x="1829714" y="9855"/>
                </a:lnTo>
                <a:lnTo>
                  <a:pt x="1832559" y="12700"/>
                </a:lnTo>
                <a:lnTo>
                  <a:pt x="1839582" y="12700"/>
                </a:lnTo>
                <a:lnTo>
                  <a:pt x="1842427" y="9855"/>
                </a:lnTo>
                <a:lnTo>
                  <a:pt x="1842427" y="2844"/>
                </a:lnTo>
                <a:lnTo>
                  <a:pt x="1839582" y="0"/>
                </a:lnTo>
                <a:close/>
              </a:path>
              <a:path w="14168119" h="12700">
                <a:moveTo>
                  <a:pt x="1814169" y="0"/>
                </a:moveTo>
                <a:lnTo>
                  <a:pt x="1807146" y="0"/>
                </a:lnTo>
                <a:lnTo>
                  <a:pt x="1804301" y="2844"/>
                </a:lnTo>
                <a:lnTo>
                  <a:pt x="1804301" y="9855"/>
                </a:lnTo>
                <a:lnTo>
                  <a:pt x="1807146" y="12700"/>
                </a:lnTo>
                <a:lnTo>
                  <a:pt x="1814169" y="12700"/>
                </a:lnTo>
                <a:lnTo>
                  <a:pt x="1817014" y="9855"/>
                </a:lnTo>
                <a:lnTo>
                  <a:pt x="1817014" y="2844"/>
                </a:lnTo>
                <a:lnTo>
                  <a:pt x="1814169" y="0"/>
                </a:lnTo>
                <a:close/>
              </a:path>
              <a:path w="14168119" h="12700">
                <a:moveTo>
                  <a:pt x="1788756" y="0"/>
                </a:moveTo>
                <a:lnTo>
                  <a:pt x="1781733" y="0"/>
                </a:lnTo>
                <a:lnTo>
                  <a:pt x="1778888" y="2844"/>
                </a:lnTo>
                <a:lnTo>
                  <a:pt x="1778888" y="9855"/>
                </a:lnTo>
                <a:lnTo>
                  <a:pt x="1781733" y="12700"/>
                </a:lnTo>
                <a:lnTo>
                  <a:pt x="1788756" y="12700"/>
                </a:lnTo>
                <a:lnTo>
                  <a:pt x="1791601" y="9855"/>
                </a:lnTo>
                <a:lnTo>
                  <a:pt x="1791601" y="2844"/>
                </a:lnTo>
                <a:lnTo>
                  <a:pt x="1788756" y="0"/>
                </a:lnTo>
                <a:close/>
              </a:path>
              <a:path w="14168119" h="12700">
                <a:moveTo>
                  <a:pt x="1763344" y="0"/>
                </a:moveTo>
                <a:lnTo>
                  <a:pt x="1756321" y="0"/>
                </a:lnTo>
                <a:lnTo>
                  <a:pt x="1753476" y="2844"/>
                </a:lnTo>
                <a:lnTo>
                  <a:pt x="1753476" y="9855"/>
                </a:lnTo>
                <a:lnTo>
                  <a:pt x="1756321" y="12700"/>
                </a:lnTo>
                <a:lnTo>
                  <a:pt x="1763344" y="12700"/>
                </a:lnTo>
                <a:lnTo>
                  <a:pt x="1766188" y="9855"/>
                </a:lnTo>
                <a:lnTo>
                  <a:pt x="1766188" y="2844"/>
                </a:lnTo>
                <a:lnTo>
                  <a:pt x="1763344" y="0"/>
                </a:lnTo>
                <a:close/>
              </a:path>
              <a:path w="14168119" h="12700">
                <a:moveTo>
                  <a:pt x="1737931" y="0"/>
                </a:moveTo>
                <a:lnTo>
                  <a:pt x="1730908" y="0"/>
                </a:lnTo>
                <a:lnTo>
                  <a:pt x="1728063" y="2844"/>
                </a:lnTo>
                <a:lnTo>
                  <a:pt x="1728063" y="9855"/>
                </a:lnTo>
                <a:lnTo>
                  <a:pt x="1730908" y="12700"/>
                </a:lnTo>
                <a:lnTo>
                  <a:pt x="1737931" y="12700"/>
                </a:lnTo>
                <a:lnTo>
                  <a:pt x="1740776" y="9855"/>
                </a:lnTo>
                <a:lnTo>
                  <a:pt x="1740776" y="2844"/>
                </a:lnTo>
                <a:lnTo>
                  <a:pt x="1737931" y="0"/>
                </a:lnTo>
                <a:close/>
              </a:path>
              <a:path w="14168119" h="12700">
                <a:moveTo>
                  <a:pt x="1712518" y="0"/>
                </a:moveTo>
                <a:lnTo>
                  <a:pt x="1705495" y="0"/>
                </a:lnTo>
                <a:lnTo>
                  <a:pt x="1702650" y="2844"/>
                </a:lnTo>
                <a:lnTo>
                  <a:pt x="1702650" y="9855"/>
                </a:lnTo>
                <a:lnTo>
                  <a:pt x="1705495" y="12700"/>
                </a:lnTo>
                <a:lnTo>
                  <a:pt x="1712518" y="12700"/>
                </a:lnTo>
                <a:lnTo>
                  <a:pt x="1715363" y="9855"/>
                </a:lnTo>
                <a:lnTo>
                  <a:pt x="1715363" y="2844"/>
                </a:lnTo>
                <a:lnTo>
                  <a:pt x="1712518" y="0"/>
                </a:lnTo>
                <a:close/>
              </a:path>
              <a:path w="14168119" h="12700">
                <a:moveTo>
                  <a:pt x="1687106" y="0"/>
                </a:moveTo>
                <a:lnTo>
                  <a:pt x="1680082" y="0"/>
                </a:lnTo>
                <a:lnTo>
                  <a:pt x="1677238" y="2844"/>
                </a:lnTo>
                <a:lnTo>
                  <a:pt x="1677238" y="9855"/>
                </a:lnTo>
                <a:lnTo>
                  <a:pt x="1680082" y="12700"/>
                </a:lnTo>
                <a:lnTo>
                  <a:pt x="1687106" y="12700"/>
                </a:lnTo>
                <a:lnTo>
                  <a:pt x="1689950" y="9855"/>
                </a:lnTo>
                <a:lnTo>
                  <a:pt x="1689950" y="2844"/>
                </a:lnTo>
                <a:lnTo>
                  <a:pt x="1687106" y="0"/>
                </a:lnTo>
                <a:close/>
              </a:path>
              <a:path w="14168119" h="12700">
                <a:moveTo>
                  <a:pt x="1661693" y="0"/>
                </a:moveTo>
                <a:lnTo>
                  <a:pt x="1654670" y="0"/>
                </a:lnTo>
                <a:lnTo>
                  <a:pt x="1651825" y="2844"/>
                </a:lnTo>
                <a:lnTo>
                  <a:pt x="1651825" y="9855"/>
                </a:lnTo>
                <a:lnTo>
                  <a:pt x="1654670" y="12700"/>
                </a:lnTo>
                <a:lnTo>
                  <a:pt x="1661693" y="12700"/>
                </a:lnTo>
                <a:lnTo>
                  <a:pt x="1664538" y="9855"/>
                </a:lnTo>
                <a:lnTo>
                  <a:pt x="1664538" y="2844"/>
                </a:lnTo>
                <a:lnTo>
                  <a:pt x="1661693" y="0"/>
                </a:lnTo>
                <a:close/>
              </a:path>
              <a:path w="14168119" h="12700">
                <a:moveTo>
                  <a:pt x="1636280" y="0"/>
                </a:moveTo>
                <a:lnTo>
                  <a:pt x="1629257" y="0"/>
                </a:lnTo>
                <a:lnTo>
                  <a:pt x="1626412" y="2844"/>
                </a:lnTo>
                <a:lnTo>
                  <a:pt x="1626412" y="9855"/>
                </a:lnTo>
                <a:lnTo>
                  <a:pt x="1629257" y="12700"/>
                </a:lnTo>
                <a:lnTo>
                  <a:pt x="1636280" y="12700"/>
                </a:lnTo>
                <a:lnTo>
                  <a:pt x="1639125" y="9855"/>
                </a:lnTo>
                <a:lnTo>
                  <a:pt x="1639125" y="2844"/>
                </a:lnTo>
                <a:lnTo>
                  <a:pt x="1636280" y="0"/>
                </a:lnTo>
                <a:close/>
              </a:path>
              <a:path w="14168119" h="12700">
                <a:moveTo>
                  <a:pt x="1610867" y="0"/>
                </a:moveTo>
                <a:lnTo>
                  <a:pt x="1603844" y="0"/>
                </a:lnTo>
                <a:lnTo>
                  <a:pt x="1601000" y="2844"/>
                </a:lnTo>
                <a:lnTo>
                  <a:pt x="1601000" y="9855"/>
                </a:lnTo>
                <a:lnTo>
                  <a:pt x="1603844" y="12700"/>
                </a:lnTo>
                <a:lnTo>
                  <a:pt x="1610867" y="12700"/>
                </a:lnTo>
                <a:lnTo>
                  <a:pt x="1613712" y="9855"/>
                </a:lnTo>
                <a:lnTo>
                  <a:pt x="1613712" y="2844"/>
                </a:lnTo>
                <a:lnTo>
                  <a:pt x="1610867" y="0"/>
                </a:lnTo>
                <a:close/>
              </a:path>
              <a:path w="14168119" h="12700">
                <a:moveTo>
                  <a:pt x="1585455" y="0"/>
                </a:moveTo>
                <a:lnTo>
                  <a:pt x="1578432" y="0"/>
                </a:lnTo>
                <a:lnTo>
                  <a:pt x="1575587" y="2844"/>
                </a:lnTo>
                <a:lnTo>
                  <a:pt x="1575587" y="9855"/>
                </a:lnTo>
                <a:lnTo>
                  <a:pt x="1578432" y="12700"/>
                </a:lnTo>
                <a:lnTo>
                  <a:pt x="1585455" y="12700"/>
                </a:lnTo>
                <a:lnTo>
                  <a:pt x="1588300" y="9855"/>
                </a:lnTo>
                <a:lnTo>
                  <a:pt x="1588300" y="2844"/>
                </a:lnTo>
                <a:lnTo>
                  <a:pt x="1585455" y="0"/>
                </a:lnTo>
                <a:close/>
              </a:path>
              <a:path w="14168119" h="12700">
                <a:moveTo>
                  <a:pt x="1560042" y="0"/>
                </a:moveTo>
                <a:lnTo>
                  <a:pt x="1553019" y="0"/>
                </a:lnTo>
                <a:lnTo>
                  <a:pt x="1550174" y="2844"/>
                </a:lnTo>
                <a:lnTo>
                  <a:pt x="1550174" y="9855"/>
                </a:lnTo>
                <a:lnTo>
                  <a:pt x="1553019" y="12700"/>
                </a:lnTo>
                <a:lnTo>
                  <a:pt x="1560042" y="12700"/>
                </a:lnTo>
                <a:lnTo>
                  <a:pt x="1562887" y="9855"/>
                </a:lnTo>
                <a:lnTo>
                  <a:pt x="1562887" y="2844"/>
                </a:lnTo>
                <a:lnTo>
                  <a:pt x="1560042" y="0"/>
                </a:lnTo>
                <a:close/>
              </a:path>
              <a:path w="14168119" h="12700">
                <a:moveTo>
                  <a:pt x="1534629" y="0"/>
                </a:moveTo>
                <a:lnTo>
                  <a:pt x="1527606" y="0"/>
                </a:lnTo>
                <a:lnTo>
                  <a:pt x="1524761" y="2844"/>
                </a:lnTo>
                <a:lnTo>
                  <a:pt x="1524761" y="9855"/>
                </a:lnTo>
                <a:lnTo>
                  <a:pt x="1527606" y="12700"/>
                </a:lnTo>
                <a:lnTo>
                  <a:pt x="1534629" y="12700"/>
                </a:lnTo>
                <a:lnTo>
                  <a:pt x="1537474" y="9855"/>
                </a:lnTo>
                <a:lnTo>
                  <a:pt x="1537474" y="2844"/>
                </a:lnTo>
                <a:lnTo>
                  <a:pt x="1534629" y="0"/>
                </a:lnTo>
                <a:close/>
              </a:path>
              <a:path w="14168119" h="12700">
                <a:moveTo>
                  <a:pt x="1509217" y="0"/>
                </a:moveTo>
                <a:lnTo>
                  <a:pt x="1502194" y="0"/>
                </a:lnTo>
                <a:lnTo>
                  <a:pt x="1499349" y="2844"/>
                </a:lnTo>
                <a:lnTo>
                  <a:pt x="1499349" y="9855"/>
                </a:lnTo>
                <a:lnTo>
                  <a:pt x="1502194" y="12700"/>
                </a:lnTo>
                <a:lnTo>
                  <a:pt x="1509217" y="12700"/>
                </a:lnTo>
                <a:lnTo>
                  <a:pt x="1512061" y="9855"/>
                </a:lnTo>
                <a:lnTo>
                  <a:pt x="1512061" y="2844"/>
                </a:lnTo>
                <a:lnTo>
                  <a:pt x="1509217" y="0"/>
                </a:lnTo>
                <a:close/>
              </a:path>
              <a:path w="14168119" h="12700">
                <a:moveTo>
                  <a:pt x="1483804" y="0"/>
                </a:moveTo>
                <a:lnTo>
                  <a:pt x="1476781" y="0"/>
                </a:lnTo>
                <a:lnTo>
                  <a:pt x="1473936" y="2844"/>
                </a:lnTo>
                <a:lnTo>
                  <a:pt x="1473936" y="9855"/>
                </a:lnTo>
                <a:lnTo>
                  <a:pt x="1476781" y="12700"/>
                </a:lnTo>
                <a:lnTo>
                  <a:pt x="1483804" y="12700"/>
                </a:lnTo>
                <a:lnTo>
                  <a:pt x="1486649" y="9855"/>
                </a:lnTo>
                <a:lnTo>
                  <a:pt x="1486649" y="2844"/>
                </a:lnTo>
                <a:lnTo>
                  <a:pt x="1483804" y="0"/>
                </a:lnTo>
                <a:close/>
              </a:path>
              <a:path w="14168119" h="12700">
                <a:moveTo>
                  <a:pt x="1458391" y="0"/>
                </a:moveTo>
                <a:lnTo>
                  <a:pt x="1451368" y="0"/>
                </a:lnTo>
                <a:lnTo>
                  <a:pt x="1448523" y="2844"/>
                </a:lnTo>
                <a:lnTo>
                  <a:pt x="1448523" y="9855"/>
                </a:lnTo>
                <a:lnTo>
                  <a:pt x="1451368" y="12700"/>
                </a:lnTo>
                <a:lnTo>
                  <a:pt x="1458391" y="12700"/>
                </a:lnTo>
                <a:lnTo>
                  <a:pt x="1461236" y="9855"/>
                </a:lnTo>
                <a:lnTo>
                  <a:pt x="1461236" y="2844"/>
                </a:lnTo>
                <a:lnTo>
                  <a:pt x="1458391" y="0"/>
                </a:lnTo>
                <a:close/>
              </a:path>
              <a:path w="14168119" h="12700">
                <a:moveTo>
                  <a:pt x="1432979" y="0"/>
                </a:moveTo>
                <a:lnTo>
                  <a:pt x="1425955" y="0"/>
                </a:lnTo>
                <a:lnTo>
                  <a:pt x="1423111" y="2844"/>
                </a:lnTo>
                <a:lnTo>
                  <a:pt x="1423111" y="9855"/>
                </a:lnTo>
                <a:lnTo>
                  <a:pt x="1425955" y="12700"/>
                </a:lnTo>
                <a:lnTo>
                  <a:pt x="1432979" y="12700"/>
                </a:lnTo>
                <a:lnTo>
                  <a:pt x="1435823" y="9855"/>
                </a:lnTo>
                <a:lnTo>
                  <a:pt x="1435823" y="2844"/>
                </a:lnTo>
                <a:lnTo>
                  <a:pt x="1432979" y="0"/>
                </a:lnTo>
                <a:close/>
              </a:path>
              <a:path w="14168119" h="12700">
                <a:moveTo>
                  <a:pt x="1407566" y="0"/>
                </a:moveTo>
                <a:lnTo>
                  <a:pt x="1400543" y="0"/>
                </a:lnTo>
                <a:lnTo>
                  <a:pt x="1397698" y="2844"/>
                </a:lnTo>
                <a:lnTo>
                  <a:pt x="1397698" y="9855"/>
                </a:lnTo>
                <a:lnTo>
                  <a:pt x="1400543" y="12700"/>
                </a:lnTo>
                <a:lnTo>
                  <a:pt x="1407566" y="12700"/>
                </a:lnTo>
                <a:lnTo>
                  <a:pt x="1410411" y="9855"/>
                </a:lnTo>
                <a:lnTo>
                  <a:pt x="1410411" y="2844"/>
                </a:lnTo>
                <a:lnTo>
                  <a:pt x="1407566" y="0"/>
                </a:lnTo>
                <a:close/>
              </a:path>
              <a:path w="14168119" h="12700">
                <a:moveTo>
                  <a:pt x="1382153" y="0"/>
                </a:moveTo>
                <a:lnTo>
                  <a:pt x="1375130" y="0"/>
                </a:lnTo>
                <a:lnTo>
                  <a:pt x="1372285" y="2844"/>
                </a:lnTo>
                <a:lnTo>
                  <a:pt x="1372285" y="9855"/>
                </a:lnTo>
                <a:lnTo>
                  <a:pt x="1375130" y="12700"/>
                </a:lnTo>
                <a:lnTo>
                  <a:pt x="1382153" y="12700"/>
                </a:lnTo>
                <a:lnTo>
                  <a:pt x="1384998" y="9855"/>
                </a:lnTo>
                <a:lnTo>
                  <a:pt x="1384998" y="2844"/>
                </a:lnTo>
                <a:lnTo>
                  <a:pt x="1382153" y="0"/>
                </a:lnTo>
                <a:close/>
              </a:path>
              <a:path w="14168119" h="12700">
                <a:moveTo>
                  <a:pt x="1356740" y="0"/>
                </a:moveTo>
                <a:lnTo>
                  <a:pt x="1349717" y="0"/>
                </a:lnTo>
                <a:lnTo>
                  <a:pt x="1346873" y="2844"/>
                </a:lnTo>
                <a:lnTo>
                  <a:pt x="1346873" y="9855"/>
                </a:lnTo>
                <a:lnTo>
                  <a:pt x="1349717" y="12700"/>
                </a:lnTo>
                <a:lnTo>
                  <a:pt x="1356740" y="12700"/>
                </a:lnTo>
                <a:lnTo>
                  <a:pt x="1359585" y="9855"/>
                </a:lnTo>
                <a:lnTo>
                  <a:pt x="1359585" y="2844"/>
                </a:lnTo>
                <a:lnTo>
                  <a:pt x="1356740" y="0"/>
                </a:lnTo>
                <a:close/>
              </a:path>
              <a:path w="14168119" h="12700">
                <a:moveTo>
                  <a:pt x="1331328" y="0"/>
                </a:moveTo>
                <a:lnTo>
                  <a:pt x="1324305" y="0"/>
                </a:lnTo>
                <a:lnTo>
                  <a:pt x="1321460" y="2844"/>
                </a:lnTo>
                <a:lnTo>
                  <a:pt x="1321460" y="9855"/>
                </a:lnTo>
                <a:lnTo>
                  <a:pt x="1324305" y="12700"/>
                </a:lnTo>
                <a:lnTo>
                  <a:pt x="1331328" y="12700"/>
                </a:lnTo>
                <a:lnTo>
                  <a:pt x="1334173" y="9855"/>
                </a:lnTo>
                <a:lnTo>
                  <a:pt x="1334173" y="2844"/>
                </a:lnTo>
                <a:lnTo>
                  <a:pt x="1331328" y="0"/>
                </a:lnTo>
                <a:close/>
              </a:path>
              <a:path w="14168119" h="12700">
                <a:moveTo>
                  <a:pt x="1305915" y="0"/>
                </a:moveTo>
                <a:lnTo>
                  <a:pt x="1298892" y="0"/>
                </a:lnTo>
                <a:lnTo>
                  <a:pt x="1296047" y="2844"/>
                </a:lnTo>
                <a:lnTo>
                  <a:pt x="1296047" y="9855"/>
                </a:lnTo>
                <a:lnTo>
                  <a:pt x="1298892" y="12700"/>
                </a:lnTo>
                <a:lnTo>
                  <a:pt x="1305915" y="12700"/>
                </a:lnTo>
                <a:lnTo>
                  <a:pt x="1308760" y="9855"/>
                </a:lnTo>
                <a:lnTo>
                  <a:pt x="1308760" y="2844"/>
                </a:lnTo>
                <a:lnTo>
                  <a:pt x="1305915" y="0"/>
                </a:lnTo>
                <a:close/>
              </a:path>
              <a:path w="14168119" h="12700">
                <a:moveTo>
                  <a:pt x="1280502" y="0"/>
                </a:moveTo>
                <a:lnTo>
                  <a:pt x="1273479" y="0"/>
                </a:lnTo>
                <a:lnTo>
                  <a:pt x="1270634" y="2844"/>
                </a:lnTo>
                <a:lnTo>
                  <a:pt x="1270634" y="9855"/>
                </a:lnTo>
                <a:lnTo>
                  <a:pt x="1273479" y="12700"/>
                </a:lnTo>
                <a:lnTo>
                  <a:pt x="1280502" y="12700"/>
                </a:lnTo>
                <a:lnTo>
                  <a:pt x="1283347" y="9855"/>
                </a:lnTo>
                <a:lnTo>
                  <a:pt x="1283347" y="2844"/>
                </a:lnTo>
                <a:lnTo>
                  <a:pt x="1280502" y="0"/>
                </a:lnTo>
                <a:close/>
              </a:path>
              <a:path w="14168119" h="12700">
                <a:moveTo>
                  <a:pt x="1255090" y="0"/>
                </a:moveTo>
                <a:lnTo>
                  <a:pt x="1248067" y="0"/>
                </a:lnTo>
                <a:lnTo>
                  <a:pt x="1245222" y="2844"/>
                </a:lnTo>
                <a:lnTo>
                  <a:pt x="1245222" y="9855"/>
                </a:lnTo>
                <a:lnTo>
                  <a:pt x="1248067" y="12700"/>
                </a:lnTo>
                <a:lnTo>
                  <a:pt x="1255090" y="12700"/>
                </a:lnTo>
                <a:lnTo>
                  <a:pt x="1257934" y="9855"/>
                </a:lnTo>
                <a:lnTo>
                  <a:pt x="1257934" y="2844"/>
                </a:lnTo>
                <a:lnTo>
                  <a:pt x="1255090" y="0"/>
                </a:lnTo>
                <a:close/>
              </a:path>
              <a:path w="14168119" h="12700">
                <a:moveTo>
                  <a:pt x="1229677" y="0"/>
                </a:moveTo>
                <a:lnTo>
                  <a:pt x="1222654" y="0"/>
                </a:lnTo>
                <a:lnTo>
                  <a:pt x="1219809" y="2844"/>
                </a:lnTo>
                <a:lnTo>
                  <a:pt x="1219809" y="9855"/>
                </a:lnTo>
                <a:lnTo>
                  <a:pt x="1222654" y="12700"/>
                </a:lnTo>
                <a:lnTo>
                  <a:pt x="1229677" y="12700"/>
                </a:lnTo>
                <a:lnTo>
                  <a:pt x="1232522" y="9855"/>
                </a:lnTo>
                <a:lnTo>
                  <a:pt x="1232522" y="2844"/>
                </a:lnTo>
                <a:lnTo>
                  <a:pt x="1229677" y="0"/>
                </a:lnTo>
                <a:close/>
              </a:path>
              <a:path w="14168119" h="12700">
                <a:moveTo>
                  <a:pt x="1204264" y="0"/>
                </a:moveTo>
                <a:lnTo>
                  <a:pt x="1197241" y="0"/>
                </a:lnTo>
                <a:lnTo>
                  <a:pt x="1194396" y="2844"/>
                </a:lnTo>
                <a:lnTo>
                  <a:pt x="1194396" y="9855"/>
                </a:lnTo>
                <a:lnTo>
                  <a:pt x="1197241" y="12700"/>
                </a:lnTo>
                <a:lnTo>
                  <a:pt x="1204264" y="12700"/>
                </a:lnTo>
                <a:lnTo>
                  <a:pt x="1207109" y="9855"/>
                </a:lnTo>
                <a:lnTo>
                  <a:pt x="1207109" y="2844"/>
                </a:lnTo>
                <a:lnTo>
                  <a:pt x="1204264" y="0"/>
                </a:lnTo>
                <a:close/>
              </a:path>
              <a:path w="14168119" h="12700">
                <a:moveTo>
                  <a:pt x="1178852" y="0"/>
                </a:moveTo>
                <a:lnTo>
                  <a:pt x="1171828" y="0"/>
                </a:lnTo>
                <a:lnTo>
                  <a:pt x="1168984" y="2844"/>
                </a:lnTo>
                <a:lnTo>
                  <a:pt x="1168984" y="9855"/>
                </a:lnTo>
                <a:lnTo>
                  <a:pt x="1171828" y="12700"/>
                </a:lnTo>
                <a:lnTo>
                  <a:pt x="1178852" y="12700"/>
                </a:lnTo>
                <a:lnTo>
                  <a:pt x="1181696" y="9855"/>
                </a:lnTo>
                <a:lnTo>
                  <a:pt x="1181696" y="2844"/>
                </a:lnTo>
                <a:lnTo>
                  <a:pt x="1178852" y="0"/>
                </a:lnTo>
                <a:close/>
              </a:path>
              <a:path w="14168119" h="12700">
                <a:moveTo>
                  <a:pt x="1153439" y="0"/>
                </a:moveTo>
                <a:lnTo>
                  <a:pt x="1146416" y="0"/>
                </a:lnTo>
                <a:lnTo>
                  <a:pt x="1143571" y="2844"/>
                </a:lnTo>
                <a:lnTo>
                  <a:pt x="1143571" y="9855"/>
                </a:lnTo>
                <a:lnTo>
                  <a:pt x="1146416" y="12700"/>
                </a:lnTo>
                <a:lnTo>
                  <a:pt x="1153439" y="12700"/>
                </a:lnTo>
                <a:lnTo>
                  <a:pt x="1156284" y="9855"/>
                </a:lnTo>
                <a:lnTo>
                  <a:pt x="1156284" y="2844"/>
                </a:lnTo>
                <a:lnTo>
                  <a:pt x="1153439" y="0"/>
                </a:lnTo>
                <a:close/>
              </a:path>
              <a:path w="14168119" h="12700">
                <a:moveTo>
                  <a:pt x="1128026" y="0"/>
                </a:moveTo>
                <a:lnTo>
                  <a:pt x="1121003" y="0"/>
                </a:lnTo>
                <a:lnTo>
                  <a:pt x="1118158" y="2844"/>
                </a:lnTo>
                <a:lnTo>
                  <a:pt x="1118158" y="9855"/>
                </a:lnTo>
                <a:lnTo>
                  <a:pt x="1121003" y="12700"/>
                </a:lnTo>
                <a:lnTo>
                  <a:pt x="1128026" y="12700"/>
                </a:lnTo>
                <a:lnTo>
                  <a:pt x="1130871" y="9855"/>
                </a:lnTo>
                <a:lnTo>
                  <a:pt x="1130871" y="2844"/>
                </a:lnTo>
                <a:lnTo>
                  <a:pt x="1128026" y="0"/>
                </a:lnTo>
                <a:close/>
              </a:path>
              <a:path w="14168119" h="12700">
                <a:moveTo>
                  <a:pt x="1102613" y="0"/>
                </a:moveTo>
                <a:lnTo>
                  <a:pt x="1095590" y="0"/>
                </a:lnTo>
                <a:lnTo>
                  <a:pt x="1092746" y="2844"/>
                </a:lnTo>
                <a:lnTo>
                  <a:pt x="1092746" y="9855"/>
                </a:lnTo>
                <a:lnTo>
                  <a:pt x="1095590" y="12700"/>
                </a:lnTo>
                <a:lnTo>
                  <a:pt x="1102613" y="12700"/>
                </a:lnTo>
                <a:lnTo>
                  <a:pt x="1105458" y="9855"/>
                </a:lnTo>
                <a:lnTo>
                  <a:pt x="1105458" y="2844"/>
                </a:lnTo>
                <a:lnTo>
                  <a:pt x="1102613" y="0"/>
                </a:lnTo>
                <a:close/>
              </a:path>
              <a:path w="14168119" h="12700">
                <a:moveTo>
                  <a:pt x="1077201" y="0"/>
                </a:moveTo>
                <a:lnTo>
                  <a:pt x="1070178" y="0"/>
                </a:lnTo>
                <a:lnTo>
                  <a:pt x="1067333" y="2844"/>
                </a:lnTo>
                <a:lnTo>
                  <a:pt x="1067333" y="9855"/>
                </a:lnTo>
                <a:lnTo>
                  <a:pt x="1070178" y="12700"/>
                </a:lnTo>
                <a:lnTo>
                  <a:pt x="1077201" y="12700"/>
                </a:lnTo>
                <a:lnTo>
                  <a:pt x="1080046" y="9855"/>
                </a:lnTo>
                <a:lnTo>
                  <a:pt x="1080046" y="2844"/>
                </a:lnTo>
                <a:lnTo>
                  <a:pt x="1077201" y="0"/>
                </a:lnTo>
                <a:close/>
              </a:path>
              <a:path w="14168119" h="12700">
                <a:moveTo>
                  <a:pt x="1051788" y="0"/>
                </a:moveTo>
                <a:lnTo>
                  <a:pt x="1044765" y="0"/>
                </a:lnTo>
                <a:lnTo>
                  <a:pt x="1041920" y="2844"/>
                </a:lnTo>
                <a:lnTo>
                  <a:pt x="1041920" y="9855"/>
                </a:lnTo>
                <a:lnTo>
                  <a:pt x="1044765" y="12700"/>
                </a:lnTo>
                <a:lnTo>
                  <a:pt x="1051788" y="12700"/>
                </a:lnTo>
                <a:lnTo>
                  <a:pt x="1054633" y="9855"/>
                </a:lnTo>
                <a:lnTo>
                  <a:pt x="1054633" y="2844"/>
                </a:lnTo>
                <a:lnTo>
                  <a:pt x="1051788" y="0"/>
                </a:lnTo>
                <a:close/>
              </a:path>
              <a:path w="14168119" h="12700">
                <a:moveTo>
                  <a:pt x="1026375" y="0"/>
                </a:moveTo>
                <a:lnTo>
                  <a:pt x="1019352" y="0"/>
                </a:lnTo>
                <a:lnTo>
                  <a:pt x="1016507" y="2844"/>
                </a:lnTo>
                <a:lnTo>
                  <a:pt x="1016507" y="9855"/>
                </a:lnTo>
                <a:lnTo>
                  <a:pt x="1019352" y="12700"/>
                </a:lnTo>
                <a:lnTo>
                  <a:pt x="1026375" y="12700"/>
                </a:lnTo>
                <a:lnTo>
                  <a:pt x="1029220" y="9855"/>
                </a:lnTo>
                <a:lnTo>
                  <a:pt x="1029220" y="2844"/>
                </a:lnTo>
                <a:lnTo>
                  <a:pt x="1026375" y="0"/>
                </a:lnTo>
                <a:close/>
              </a:path>
              <a:path w="14168119" h="12700">
                <a:moveTo>
                  <a:pt x="1000963" y="0"/>
                </a:moveTo>
                <a:lnTo>
                  <a:pt x="993940" y="0"/>
                </a:lnTo>
                <a:lnTo>
                  <a:pt x="991095" y="2844"/>
                </a:lnTo>
                <a:lnTo>
                  <a:pt x="991095" y="9855"/>
                </a:lnTo>
                <a:lnTo>
                  <a:pt x="993940" y="12700"/>
                </a:lnTo>
                <a:lnTo>
                  <a:pt x="1000963" y="12700"/>
                </a:lnTo>
                <a:lnTo>
                  <a:pt x="1003807" y="9855"/>
                </a:lnTo>
                <a:lnTo>
                  <a:pt x="1003807" y="2844"/>
                </a:lnTo>
                <a:lnTo>
                  <a:pt x="1000963" y="0"/>
                </a:lnTo>
                <a:close/>
              </a:path>
              <a:path w="14168119" h="12700">
                <a:moveTo>
                  <a:pt x="975550" y="0"/>
                </a:moveTo>
                <a:lnTo>
                  <a:pt x="968527" y="0"/>
                </a:lnTo>
                <a:lnTo>
                  <a:pt x="965682" y="2844"/>
                </a:lnTo>
                <a:lnTo>
                  <a:pt x="965682" y="9855"/>
                </a:lnTo>
                <a:lnTo>
                  <a:pt x="968527" y="12700"/>
                </a:lnTo>
                <a:lnTo>
                  <a:pt x="975550" y="12700"/>
                </a:lnTo>
                <a:lnTo>
                  <a:pt x="978395" y="9855"/>
                </a:lnTo>
                <a:lnTo>
                  <a:pt x="978395" y="2844"/>
                </a:lnTo>
                <a:lnTo>
                  <a:pt x="975550" y="0"/>
                </a:lnTo>
                <a:close/>
              </a:path>
              <a:path w="14168119" h="12700">
                <a:moveTo>
                  <a:pt x="950137" y="0"/>
                </a:moveTo>
                <a:lnTo>
                  <a:pt x="943114" y="0"/>
                </a:lnTo>
                <a:lnTo>
                  <a:pt x="940269" y="2844"/>
                </a:lnTo>
                <a:lnTo>
                  <a:pt x="940269" y="9855"/>
                </a:lnTo>
                <a:lnTo>
                  <a:pt x="943114" y="12700"/>
                </a:lnTo>
                <a:lnTo>
                  <a:pt x="950137" y="12700"/>
                </a:lnTo>
                <a:lnTo>
                  <a:pt x="952982" y="9855"/>
                </a:lnTo>
                <a:lnTo>
                  <a:pt x="952982" y="2844"/>
                </a:lnTo>
                <a:lnTo>
                  <a:pt x="950137" y="0"/>
                </a:lnTo>
                <a:close/>
              </a:path>
              <a:path w="14168119" h="12700">
                <a:moveTo>
                  <a:pt x="924725" y="0"/>
                </a:moveTo>
                <a:lnTo>
                  <a:pt x="917701" y="0"/>
                </a:lnTo>
                <a:lnTo>
                  <a:pt x="914857" y="2844"/>
                </a:lnTo>
                <a:lnTo>
                  <a:pt x="914857" y="9855"/>
                </a:lnTo>
                <a:lnTo>
                  <a:pt x="917701" y="12700"/>
                </a:lnTo>
                <a:lnTo>
                  <a:pt x="924725" y="12700"/>
                </a:lnTo>
                <a:lnTo>
                  <a:pt x="927569" y="9855"/>
                </a:lnTo>
                <a:lnTo>
                  <a:pt x="927569" y="2844"/>
                </a:lnTo>
                <a:lnTo>
                  <a:pt x="924725" y="0"/>
                </a:lnTo>
                <a:close/>
              </a:path>
              <a:path w="14168119" h="12700">
                <a:moveTo>
                  <a:pt x="899312" y="0"/>
                </a:moveTo>
                <a:lnTo>
                  <a:pt x="892289" y="0"/>
                </a:lnTo>
                <a:lnTo>
                  <a:pt x="889444" y="2844"/>
                </a:lnTo>
                <a:lnTo>
                  <a:pt x="889444" y="9855"/>
                </a:lnTo>
                <a:lnTo>
                  <a:pt x="892289" y="12700"/>
                </a:lnTo>
                <a:lnTo>
                  <a:pt x="899312" y="12700"/>
                </a:lnTo>
                <a:lnTo>
                  <a:pt x="902157" y="9855"/>
                </a:lnTo>
                <a:lnTo>
                  <a:pt x="902157" y="2844"/>
                </a:lnTo>
                <a:lnTo>
                  <a:pt x="899312" y="0"/>
                </a:lnTo>
                <a:close/>
              </a:path>
              <a:path w="14168119" h="12700">
                <a:moveTo>
                  <a:pt x="873899" y="0"/>
                </a:moveTo>
                <a:lnTo>
                  <a:pt x="866876" y="0"/>
                </a:lnTo>
                <a:lnTo>
                  <a:pt x="864031" y="2844"/>
                </a:lnTo>
                <a:lnTo>
                  <a:pt x="864031" y="9855"/>
                </a:lnTo>
                <a:lnTo>
                  <a:pt x="866876" y="12700"/>
                </a:lnTo>
                <a:lnTo>
                  <a:pt x="873899" y="12700"/>
                </a:lnTo>
                <a:lnTo>
                  <a:pt x="876744" y="9855"/>
                </a:lnTo>
                <a:lnTo>
                  <a:pt x="876744" y="2844"/>
                </a:lnTo>
                <a:lnTo>
                  <a:pt x="873899" y="0"/>
                </a:lnTo>
                <a:close/>
              </a:path>
              <a:path w="14168119" h="12700">
                <a:moveTo>
                  <a:pt x="848486" y="0"/>
                </a:moveTo>
                <a:lnTo>
                  <a:pt x="841463" y="0"/>
                </a:lnTo>
                <a:lnTo>
                  <a:pt x="838619" y="2844"/>
                </a:lnTo>
                <a:lnTo>
                  <a:pt x="838619" y="9855"/>
                </a:lnTo>
                <a:lnTo>
                  <a:pt x="841463" y="12700"/>
                </a:lnTo>
                <a:lnTo>
                  <a:pt x="848486" y="12700"/>
                </a:lnTo>
                <a:lnTo>
                  <a:pt x="851331" y="9855"/>
                </a:lnTo>
                <a:lnTo>
                  <a:pt x="851331" y="2844"/>
                </a:lnTo>
                <a:lnTo>
                  <a:pt x="848486" y="0"/>
                </a:lnTo>
                <a:close/>
              </a:path>
              <a:path w="14168119" h="12700">
                <a:moveTo>
                  <a:pt x="823074" y="0"/>
                </a:moveTo>
                <a:lnTo>
                  <a:pt x="816051" y="0"/>
                </a:lnTo>
                <a:lnTo>
                  <a:pt x="813206" y="2844"/>
                </a:lnTo>
                <a:lnTo>
                  <a:pt x="813206" y="9855"/>
                </a:lnTo>
                <a:lnTo>
                  <a:pt x="816051" y="12700"/>
                </a:lnTo>
                <a:lnTo>
                  <a:pt x="823074" y="12700"/>
                </a:lnTo>
                <a:lnTo>
                  <a:pt x="825919" y="9855"/>
                </a:lnTo>
                <a:lnTo>
                  <a:pt x="825919" y="2844"/>
                </a:lnTo>
                <a:lnTo>
                  <a:pt x="823074" y="0"/>
                </a:lnTo>
                <a:close/>
              </a:path>
              <a:path w="14168119" h="12700">
                <a:moveTo>
                  <a:pt x="797661" y="0"/>
                </a:moveTo>
                <a:lnTo>
                  <a:pt x="790638" y="0"/>
                </a:lnTo>
                <a:lnTo>
                  <a:pt x="787793" y="2844"/>
                </a:lnTo>
                <a:lnTo>
                  <a:pt x="787793" y="9855"/>
                </a:lnTo>
                <a:lnTo>
                  <a:pt x="790638" y="12700"/>
                </a:lnTo>
                <a:lnTo>
                  <a:pt x="797661" y="12700"/>
                </a:lnTo>
                <a:lnTo>
                  <a:pt x="800506" y="9855"/>
                </a:lnTo>
                <a:lnTo>
                  <a:pt x="800506" y="2844"/>
                </a:lnTo>
                <a:lnTo>
                  <a:pt x="797661" y="0"/>
                </a:lnTo>
                <a:close/>
              </a:path>
              <a:path w="14168119" h="12700">
                <a:moveTo>
                  <a:pt x="772248" y="0"/>
                </a:moveTo>
                <a:lnTo>
                  <a:pt x="765225" y="0"/>
                </a:lnTo>
                <a:lnTo>
                  <a:pt x="762380" y="2844"/>
                </a:lnTo>
                <a:lnTo>
                  <a:pt x="762380" y="9855"/>
                </a:lnTo>
                <a:lnTo>
                  <a:pt x="765225" y="12700"/>
                </a:lnTo>
                <a:lnTo>
                  <a:pt x="772248" y="12700"/>
                </a:lnTo>
                <a:lnTo>
                  <a:pt x="775093" y="9855"/>
                </a:lnTo>
                <a:lnTo>
                  <a:pt x="775093" y="2844"/>
                </a:lnTo>
                <a:lnTo>
                  <a:pt x="772248" y="0"/>
                </a:lnTo>
                <a:close/>
              </a:path>
              <a:path w="14168119" h="12700">
                <a:moveTo>
                  <a:pt x="746836" y="0"/>
                </a:moveTo>
                <a:lnTo>
                  <a:pt x="739813" y="0"/>
                </a:lnTo>
                <a:lnTo>
                  <a:pt x="736968" y="2844"/>
                </a:lnTo>
                <a:lnTo>
                  <a:pt x="736968" y="9855"/>
                </a:lnTo>
                <a:lnTo>
                  <a:pt x="739813" y="12700"/>
                </a:lnTo>
                <a:lnTo>
                  <a:pt x="746836" y="12700"/>
                </a:lnTo>
                <a:lnTo>
                  <a:pt x="749680" y="9855"/>
                </a:lnTo>
                <a:lnTo>
                  <a:pt x="749680" y="2844"/>
                </a:lnTo>
                <a:lnTo>
                  <a:pt x="746836" y="0"/>
                </a:lnTo>
                <a:close/>
              </a:path>
              <a:path w="14168119" h="12700">
                <a:moveTo>
                  <a:pt x="721423" y="0"/>
                </a:moveTo>
                <a:lnTo>
                  <a:pt x="714400" y="0"/>
                </a:lnTo>
                <a:lnTo>
                  <a:pt x="711555" y="2844"/>
                </a:lnTo>
                <a:lnTo>
                  <a:pt x="711555" y="9855"/>
                </a:lnTo>
                <a:lnTo>
                  <a:pt x="714400" y="12700"/>
                </a:lnTo>
                <a:lnTo>
                  <a:pt x="721423" y="12700"/>
                </a:lnTo>
                <a:lnTo>
                  <a:pt x="724268" y="9855"/>
                </a:lnTo>
                <a:lnTo>
                  <a:pt x="724268" y="2844"/>
                </a:lnTo>
                <a:lnTo>
                  <a:pt x="721423" y="0"/>
                </a:lnTo>
                <a:close/>
              </a:path>
              <a:path w="14168119" h="12700">
                <a:moveTo>
                  <a:pt x="696010" y="0"/>
                </a:moveTo>
                <a:lnTo>
                  <a:pt x="688987" y="0"/>
                </a:lnTo>
                <a:lnTo>
                  <a:pt x="686142" y="2844"/>
                </a:lnTo>
                <a:lnTo>
                  <a:pt x="686142" y="9855"/>
                </a:lnTo>
                <a:lnTo>
                  <a:pt x="688987" y="12700"/>
                </a:lnTo>
                <a:lnTo>
                  <a:pt x="696010" y="12700"/>
                </a:lnTo>
                <a:lnTo>
                  <a:pt x="698855" y="9855"/>
                </a:lnTo>
                <a:lnTo>
                  <a:pt x="698855" y="2844"/>
                </a:lnTo>
                <a:lnTo>
                  <a:pt x="696010" y="0"/>
                </a:lnTo>
                <a:close/>
              </a:path>
              <a:path w="14168119" h="12700">
                <a:moveTo>
                  <a:pt x="670598" y="0"/>
                </a:moveTo>
                <a:lnTo>
                  <a:pt x="663575" y="0"/>
                </a:lnTo>
                <a:lnTo>
                  <a:pt x="660730" y="2844"/>
                </a:lnTo>
                <a:lnTo>
                  <a:pt x="660730" y="9855"/>
                </a:lnTo>
                <a:lnTo>
                  <a:pt x="663575" y="12700"/>
                </a:lnTo>
                <a:lnTo>
                  <a:pt x="670598" y="12700"/>
                </a:lnTo>
                <a:lnTo>
                  <a:pt x="673442" y="9855"/>
                </a:lnTo>
                <a:lnTo>
                  <a:pt x="673442" y="2844"/>
                </a:lnTo>
                <a:lnTo>
                  <a:pt x="670598" y="0"/>
                </a:lnTo>
                <a:close/>
              </a:path>
              <a:path w="14168119" h="12700">
                <a:moveTo>
                  <a:pt x="645185" y="0"/>
                </a:moveTo>
                <a:lnTo>
                  <a:pt x="638162" y="0"/>
                </a:lnTo>
                <a:lnTo>
                  <a:pt x="635317" y="2844"/>
                </a:lnTo>
                <a:lnTo>
                  <a:pt x="635317" y="9855"/>
                </a:lnTo>
                <a:lnTo>
                  <a:pt x="638162" y="12700"/>
                </a:lnTo>
                <a:lnTo>
                  <a:pt x="645185" y="12700"/>
                </a:lnTo>
                <a:lnTo>
                  <a:pt x="648030" y="9855"/>
                </a:lnTo>
                <a:lnTo>
                  <a:pt x="648030" y="2844"/>
                </a:lnTo>
                <a:lnTo>
                  <a:pt x="645185" y="0"/>
                </a:lnTo>
                <a:close/>
              </a:path>
              <a:path w="14168119" h="12700">
                <a:moveTo>
                  <a:pt x="619772" y="0"/>
                </a:moveTo>
                <a:lnTo>
                  <a:pt x="612749" y="0"/>
                </a:lnTo>
                <a:lnTo>
                  <a:pt x="609904" y="2844"/>
                </a:lnTo>
                <a:lnTo>
                  <a:pt x="609904" y="9855"/>
                </a:lnTo>
                <a:lnTo>
                  <a:pt x="612749" y="12700"/>
                </a:lnTo>
                <a:lnTo>
                  <a:pt x="619772" y="12700"/>
                </a:lnTo>
                <a:lnTo>
                  <a:pt x="622617" y="9855"/>
                </a:lnTo>
                <a:lnTo>
                  <a:pt x="622617" y="2844"/>
                </a:lnTo>
                <a:lnTo>
                  <a:pt x="619772" y="0"/>
                </a:lnTo>
                <a:close/>
              </a:path>
              <a:path w="14168119" h="12700">
                <a:moveTo>
                  <a:pt x="594359" y="0"/>
                </a:moveTo>
                <a:lnTo>
                  <a:pt x="587336" y="0"/>
                </a:lnTo>
                <a:lnTo>
                  <a:pt x="584492" y="2844"/>
                </a:lnTo>
                <a:lnTo>
                  <a:pt x="584492" y="9855"/>
                </a:lnTo>
                <a:lnTo>
                  <a:pt x="587336" y="12700"/>
                </a:lnTo>
                <a:lnTo>
                  <a:pt x="594359" y="12700"/>
                </a:lnTo>
                <a:lnTo>
                  <a:pt x="597204" y="9855"/>
                </a:lnTo>
                <a:lnTo>
                  <a:pt x="597204" y="2844"/>
                </a:lnTo>
                <a:lnTo>
                  <a:pt x="594359" y="0"/>
                </a:lnTo>
                <a:close/>
              </a:path>
              <a:path w="14168119" h="12700">
                <a:moveTo>
                  <a:pt x="568947" y="0"/>
                </a:moveTo>
                <a:lnTo>
                  <a:pt x="561924" y="0"/>
                </a:lnTo>
                <a:lnTo>
                  <a:pt x="559079" y="2844"/>
                </a:lnTo>
                <a:lnTo>
                  <a:pt x="559079" y="9855"/>
                </a:lnTo>
                <a:lnTo>
                  <a:pt x="561924" y="12700"/>
                </a:lnTo>
                <a:lnTo>
                  <a:pt x="568947" y="12700"/>
                </a:lnTo>
                <a:lnTo>
                  <a:pt x="571792" y="9855"/>
                </a:lnTo>
                <a:lnTo>
                  <a:pt x="571792" y="2844"/>
                </a:lnTo>
                <a:lnTo>
                  <a:pt x="568947" y="0"/>
                </a:lnTo>
                <a:close/>
              </a:path>
              <a:path w="14168119" h="12700">
                <a:moveTo>
                  <a:pt x="543534" y="0"/>
                </a:moveTo>
                <a:lnTo>
                  <a:pt x="536511" y="0"/>
                </a:lnTo>
                <a:lnTo>
                  <a:pt x="533666" y="2844"/>
                </a:lnTo>
                <a:lnTo>
                  <a:pt x="533666" y="9855"/>
                </a:lnTo>
                <a:lnTo>
                  <a:pt x="536511" y="12700"/>
                </a:lnTo>
                <a:lnTo>
                  <a:pt x="543534" y="12700"/>
                </a:lnTo>
                <a:lnTo>
                  <a:pt x="546379" y="9855"/>
                </a:lnTo>
                <a:lnTo>
                  <a:pt x="546379" y="2844"/>
                </a:lnTo>
                <a:lnTo>
                  <a:pt x="543534" y="0"/>
                </a:lnTo>
                <a:close/>
              </a:path>
              <a:path w="14168119" h="12700">
                <a:moveTo>
                  <a:pt x="518121" y="0"/>
                </a:moveTo>
                <a:lnTo>
                  <a:pt x="511098" y="0"/>
                </a:lnTo>
                <a:lnTo>
                  <a:pt x="508253" y="2844"/>
                </a:lnTo>
                <a:lnTo>
                  <a:pt x="508253" y="9855"/>
                </a:lnTo>
                <a:lnTo>
                  <a:pt x="511098" y="12700"/>
                </a:lnTo>
                <a:lnTo>
                  <a:pt x="518121" y="12700"/>
                </a:lnTo>
                <a:lnTo>
                  <a:pt x="520966" y="9855"/>
                </a:lnTo>
                <a:lnTo>
                  <a:pt x="520966" y="2844"/>
                </a:lnTo>
                <a:lnTo>
                  <a:pt x="518121" y="0"/>
                </a:lnTo>
                <a:close/>
              </a:path>
              <a:path w="14168119" h="12700">
                <a:moveTo>
                  <a:pt x="492709" y="0"/>
                </a:moveTo>
                <a:lnTo>
                  <a:pt x="485686" y="0"/>
                </a:lnTo>
                <a:lnTo>
                  <a:pt x="482841" y="2844"/>
                </a:lnTo>
                <a:lnTo>
                  <a:pt x="482841" y="9855"/>
                </a:lnTo>
                <a:lnTo>
                  <a:pt x="485686" y="12700"/>
                </a:lnTo>
                <a:lnTo>
                  <a:pt x="492709" y="12700"/>
                </a:lnTo>
                <a:lnTo>
                  <a:pt x="495553" y="9855"/>
                </a:lnTo>
                <a:lnTo>
                  <a:pt x="495553" y="2844"/>
                </a:lnTo>
                <a:lnTo>
                  <a:pt x="492709" y="0"/>
                </a:lnTo>
                <a:close/>
              </a:path>
              <a:path w="14168119" h="12700">
                <a:moveTo>
                  <a:pt x="467296" y="0"/>
                </a:moveTo>
                <a:lnTo>
                  <a:pt x="460273" y="0"/>
                </a:lnTo>
                <a:lnTo>
                  <a:pt x="457428" y="2844"/>
                </a:lnTo>
                <a:lnTo>
                  <a:pt x="457428" y="9855"/>
                </a:lnTo>
                <a:lnTo>
                  <a:pt x="460273" y="12700"/>
                </a:lnTo>
                <a:lnTo>
                  <a:pt x="467296" y="12700"/>
                </a:lnTo>
                <a:lnTo>
                  <a:pt x="470141" y="9855"/>
                </a:lnTo>
                <a:lnTo>
                  <a:pt x="470141" y="2844"/>
                </a:lnTo>
                <a:lnTo>
                  <a:pt x="467296" y="0"/>
                </a:lnTo>
                <a:close/>
              </a:path>
              <a:path w="14168119" h="12700">
                <a:moveTo>
                  <a:pt x="441883" y="0"/>
                </a:moveTo>
                <a:lnTo>
                  <a:pt x="434860" y="0"/>
                </a:lnTo>
                <a:lnTo>
                  <a:pt x="432015" y="2844"/>
                </a:lnTo>
                <a:lnTo>
                  <a:pt x="432015" y="9855"/>
                </a:lnTo>
                <a:lnTo>
                  <a:pt x="434860" y="12700"/>
                </a:lnTo>
                <a:lnTo>
                  <a:pt x="441883" y="12700"/>
                </a:lnTo>
                <a:lnTo>
                  <a:pt x="444728" y="9855"/>
                </a:lnTo>
                <a:lnTo>
                  <a:pt x="444728" y="2844"/>
                </a:lnTo>
                <a:lnTo>
                  <a:pt x="441883" y="0"/>
                </a:lnTo>
                <a:close/>
              </a:path>
              <a:path w="14168119" h="12700">
                <a:moveTo>
                  <a:pt x="416471" y="0"/>
                </a:moveTo>
                <a:lnTo>
                  <a:pt x="409448" y="0"/>
                </a:lnTo>
                <a:lnTo>
                  <a:pt x="406603" y="2844"/>
                </a:lnTo>
                <a:lnTo>
                  <a:pt x="406603" y="9855"/>
                </a:lnTo>
                <a:lnTo>
                  <a:pt x="409448" y="12700"/>
                </a:lnTo>
                <a:lnTo>
                  <a:pt x="416471" y="12700"/>
                </a:lnTo>
                <a:lnTo>
                  <a:pt x="419315" y="9855"/>
                </a:lnTo>
                <a:lnTo>
                  <a:pt x="419315" y="2844"/>
                </a:lnTo>
                <a:lnTo>
                  <a:pt x="416471" y="0"/>
                </a:lnTo>
                <a:close/>
              </a:path>
              <a:path w="14168119" h="12700">
                <a:moveTo>
                  <a:pt x="391058" y="0"/>
                </a:moveTo>
                <a:lnTo>
                  <a:pt x="384035" y="0"/>
                </a:lnTo>
                <a:lnTo>
                  <a:pt x="381190" y="2844"/>
                </a:lnTo>
                <a:lnTo>
                  <a:pt x="381190" y="9855"/>
                </a:lnTo>
                <a:lnTo>
                  <a:pt x="384035" y="12700"/>
                </a:lnTo>
                <a:lnTo>
                  <a:pt x="391058" y="12700"/>
                </a:lnTo>
                <a:lnTo>
                  <a:pt x="393903" y="9855"/>
                </a:lnTo>
                <a:lnTo>
                  <a:pt x="393903" y="2844"/>
                </a:lnTo>
                <a:lnTo>
                  <a:pt x="391058" y="0"/>
                </a:lnTo>
                <a:close/>
              </a:path>
              <a:path w="14168119" h="12700">
                <a:moveTo>
                  <a:pt x="365645" y="0"/>
                </a:moveTo>
                <a:lnTo>
                  <a:pt x="358622" y="0"/>
                </a:lnTo>
                <a:lnTo>
                  <a:pt x="355777" y="2844"/>
                </a:lnTo>
                <a:lnTo>
                  <a:pt x="355777" y="9855"/>
                </a:lnTo>
                <a:lnTo>
                  <a:pt x="358622" y="12700"/>
                </a:lnTo>
                <a:lnTo>
                  <a:pt x="365645" y="12700"/>
                </a:lnTo>
                <a:lnTo>
                  <a:pt x="368490" y="9855"/>
                </a:lnTo>
                <a:lnTo>
                  <a:pt x="368490" y="2844"/>
                </a:lnTo>
                <a:lnTo>
                  <a:pt x="365645" y="0"/>
                </a:lnTo>
                <a:close/>
              </a:path>
              <a:path w="14168119" h="12700">
                <a:moveTo>
                  <a:pt x="340232" y="0"/>
                </a:moveTo>
                <a:lnTo>
                  <a:pt x="333209" y="0"/>
                </a:lnTo>
                <a:lnTo>
                  <a:pt x="330365" y="2844"/>
                </a:lnTo>
                <a:lnTo>
                  <a:pt x="330365" y="9855"/>
                </a:lnTo>
                <a:lnTo>
                  <a:pt x="333209" y="12700"/>
                </a:lnTo>
                <a:lnTo>
                  <a:pt x="340232" y="12700"/>
                </a:lnTo>
                <a:lnTo>
                  <a:pt x="343077" y="9855"/>
                </a:lnTo>
                <a:lnTo>
                  <a:pt x="343077" y="2844"/>
                </a:lnTo>
                <a:lnTo>
                  <a:pt x="340232" y="0"/>
                </a:lnTo>
                <a:close/>
              </a:path>
              <a:path w="14168119" h="12700">
                <a:moveTo>
                  <a:pt x="314820" y="0"/>
                </a:moveTo>
                <a:lnTo>
                  <a:pt x="307797" y="0"/>
                </a:lnTo>
                <a:lnTo>
                  <a:pt x="304952" y="2844"/>
                </a:lnTo>
                <a:lnTo>
                  <a:pt x="304952" y="9855"/>
                </a:lnTo>
                <a:lnTo>
                  <a:pt x="307797" y="12700"/>
                </a:lnTo>
                <a:lnTo>
                  <a:pt x="314820" y="12700"/>
                </a:lnTo>
                <a:lnTo>
                  <a:pt x="317665" y="9855"/>
                </a:lnTo>
                <a:lnTo>
                  <a:pt x="317665" y="2844"/>
                </a:lnTo>
                <a:lnTo>
                  <a:pt x="314820" y="0"/>
                </a:lnTo>
                <a:close/>
              </a:path>
              <a:path w="14168119" h="12700">
                <a:moveTo>
                  <a:pt x="289407" y="0"/>
                </a:moveTo>
                <a:lnTo>
                  <a:pt x="282384" y="0"/>
                </a:lnTo>
                <a:lnTo>
                  <a:pt x="279539" y="2844"/>
                </a:lnTo>
                <a:lnTo>
                  <a:pt x="279539" y="9855"/>
                </a:lnTo>
                <a:lnTo>
                  <a:pt x="282384" y="12700"/>
                </a:lnTo>
                <a:lnTo>
                  <a:pt x="289407" y="12700"/>
                </a:lnTo>
                <a:lnTo>
                  <a:pt x="292252" y="9855"/>
                </a:lnTo>
                <a:lnTo>
                  <a:pt x="292252" y="2844"/>
                </a:lnTo>
                <a:lnTo>
                  <a:pt x="289407" y="0"/>
                </a:lnTo>
                <a:close/>
              </a:path>
              <a:path w="14168119" h="12700">
                <a:moveTo>
                  <a:pt x="263994" y="0"/>
                </a:moveTo>
                <a:lnTo>
                  <a:pt x="256971" y="0"/>
                </a:lnTo>
                <a:lnTo>
                  <a:pt x="254126" y="2844"/>
                </a:lnTo>
                <a:lnTo>
                  <a:pt x="254126" y="9855"/>
                </a:lnTo>
                <a:lnTo>
                  <a:pt x="256971" y="12700"/>
                </a:lnTo>
                <a:lnTo>
                  <a:pt x="263994" y="12700"/>
                </a:lnTo>
                <a:lnTo>
                  <a:pt x="266839" y="9855"/>
                </a:lnTo>
                <a:lnTo>
                  <a:pt x="266839" y="2844"/>
                </a:lnTo>
                <a:lnTo>
                  <a:pt x="263994" y="0"/>
                </a:lnTo>
                <a:close/>
              </a:path>
              <a:path w="14168119" h="12700">
                <a:moveTo>
                  <a:pt x="238582" y="0"/>
                </a:moveTo>
                <a:lnTo>
                  <a:pt x="231559" y="0"/>
                </a:lnTo>
                <a:lnTo>
                  <a:pt x="228714" y="2844"/>
                </a:lnTo>
                <a:lnTo>
                  <a:pt x="228714" y="9855"/>
                </a:lnTo>
                <a:lnTo>
                  <a:pt x="231559" y="12700"/>
                </a:lnTo>
                <a:lnTo>
                  <a:pt x="238582" y="12700"/>
                </a:lnTo>
                <a:lnTo>
                  <a:pt x="241426" y="9855"/>
                </a:lnTo>
                <a:lnTo>
                  <a:pt x="241426" y="2844"/>
                </a:lnTo>
                <a:lnTo>
                  <a:pt x="238582" y="0"/>
                </a:lnTo>
                <a:close/>
              </a:path>
              <a:path w="14168119" h="12700">
                <a:moveTo>
                  <a:pt x="213169" y="0"/>
                </a:moveTo>
                <a:lnTo>
                  <a:pt x="206146" y="0"/>
                </a:lnTo>
                <a:lnTo>
                  <a:pt x="203301" y="2844"/>
                </a:lnTo>
                <a:lnTo>
                  <a:pt x="203301" y="9855"/>
                </a:lnTo>
                <a:lnTo>
                  <a:pt x="206146" y="12700"/>
                </a:lnTo>
                <a:lnTo>
                  <a:pt x="213169" y="12700"/>
                </a:lnTo>
                <a:lnTo>
                  <a:pt x="216014" y="9855"/>
                </a:lnTo>
                <a:lnTo>
                  <a:pt x="216014" y="2844"/>
                </a:lnTo>
                <a:lnTo>
                  <a:pt x="213169" y="0"/>
                </a:lnTo>
                <a:close/>
              </a:path>
              <a:path w="14168119" h="12700">
                <a:moveTo>
                  <a:pt x="187756" y="0"/>
                </a:moveTo>
                <a:lnTo>
                  <a:pt x="180733" y="0"/>
                </a:lnTo>
                <a:lnTo>
                  <a:pt x="177888" y="2844"/>
                </a:lnTo>
                <a:lnTo>
                  <a:pt x="177888" y="9855"/>
                </a:lnTo>
                <a:lnTo>
                  <a:pt x="180733" y="12700"/>
                </a:lnTo>
                <a:lnTo>
                  <a:pt x="187756" y="12700"/>
                </a:lnTo>
                <a:lnTo>
                  <a:pt x="190601" y="9855"/>
                </a:lnTo>
                <a:lnTo>
                  <a:pt x="190601" y="2844"/>
                </a:lnTo>
                <a:lnTo>
                  <a:pt x="187756" y="0"/>
                </a:lnTo>
                <a:close/>
              </a:path>
              <a:path w="14168119" h="12700">
                <a:moveTo>
                  <a:pt x="162344" y="0"/>
                </a:moveTo>
                <a:lnTo>
                  <a:pt x="155321" y="0"/>
                </a:lnTo>
                <a:lnTo>
                  <a:pt x="152476" y="2844"/>
                </a:lnTo>
                <a:lnTo>
                  <a:pt x="152476" y="9855"/>
                </a:lnTo>
                <a:lnTo>
                  <a:pt x="155321" y="12700"/>
                </a:lnTo>
                <a:lnTo>
                  <a:pt x="162344" y="12700"/>
                </a:lnTo>
                <a:lnTo>
                  <a:pt x="165188" y="9855"/>
                </a:lnTo>
                <a:lnTo>
                  <a:pt x="165188" y="2844"/>
                </a:lnTo>
                <a:lnTo>
                  <a:pt x="162344" y="0"/>
                </a:lnTo>
                <a:close/>
              </a:path>
              <a:path w="14168119" h="12700">
                <a:moveTo>
                  <a:pt x="136931" y="0"/>
                </a:moveTo>
                <a:lnTo>
                  <a:pt x="129908" y="0"/>
                </a:lnTo>
                <a:lnTo>
                  <a:pt x="127063" y="2844"/>
                </a:lnTo>
                <a:lnTo>
                  <a:pt x="127063" y="9855"/>
                </a:lnTo>
                <a:lnTo>
                  <a:pt x="129908" y="12700"/>
                </a:lnTo>
                <a:lnTo>
                  <a:pt x="136931" y="12700"/>
                </a:lnTo>
                <a:lnTo>
                  <a:pt x="139776" y="9855"/>
                </a:lnTo>
                <a:lnTo>
                  <a:pt x="139776" y="2844"/>
                </a:lnTo>
                <a:lnTo>
                  <a:pt x="136931" y="0"/>
                </a:lnTo>
                <a:close/>
              </a:path>
              <a:path w="14168119" h="12700">
                <a:moveTo>
                  <a:pt x="111518" y="0"/>
                </a:moveTo>
                <a:lnTo>
                  <a:pt x="104495" y="0"/>
                </a:lnTo>
                <a:lnTo>
                  <a:pt x="101650" y="2844"/>
                </a:lnTo>
                <a:lnTo>
                  <a:pt x="101650" y="9855"/>
                </a:lnTo>
                <a:lnTo>
                  <a:pt x="104495" y="12700"/>
                </a:lnTo>
                <a:lnTo>
                  <a:pt x="111518" y="12700"/>
                </a:lnTo>
                <a:lnTo>
                  <a:pt x="114363" y="9855"/>
                </a:lnTo>
                <a:lnTo>
                  <a:pt x="114363" y="2844"/>
                </a:lnTo>
                <a:lnTo>
                  <a:pt x="111518" y="0"/>
                </a:lnTo>
                <a:close/>
              </a:path>
              <a:path w="14168119" h="12700">
                <a:moveTo>
                  <a:pt x="86105" y="0"/>
                </a:moveTo>
                <a:lnTo>
                  <a:pt x="79082" y="0"/>
                </a:lnTo>
                <a:lnTo>
                  <a:pt x="76238" y="2844"/>
                </a:lnTo>
                <a:lnTo>
                  <a:pt x="76238" y="9855"/>
                </a:lnTo>
                <a:lnTo>
                  <a:pt x="79082" y="12700"/>
                </a:lnTo>
                <a:lnTo>
                  <a:pt x="86105" y="12700"/>
                </a:lnTo>
                <a:lnTo>
                  <a:pt x="88950" y="9855"/>
                </a:lnTo>
                <a:lnTo>
                  <a:pt x="88950" y="2844"/>
                </a:lnTo>
                <a:lnTo>
                  <a:pt x="86105" y="0"/>
                </a:lnTo>
                <a:close/>
              </a:path>
              <a:path w="14168119" h="12700">
                <a:moveTo>
                  <a:pt x="60693" y="0"/>
                </a:moveTo>
                <a:lnTo>
                  <a:pt x="53670" y="0"/>
                </a:lnTo>
                <a:lnTo>
                  <a:pt x="50825" y="2844"/>
                </a:lnTo>
                <a:lnTo>
                  <a:pt x="50825" y="9855"/>
                </a:lnTo>
                <a:lnTo>
                  <a:pt x="53670" y="12700"/>
                </a:lnTo>
                <a:lnTo>
                  <a:pt x="60693" y="12700"/>
                </a:lnTo>
                <a:lnTo>
                  <a:pt x="63538" y="9855"/>
                </a:lnTo>
                <a:lnTo>
                  <a:pt x="63538" y="2844"/>
                </a:lnTo>
                <a:lnTo>
                  <a:pt x="60693" y="0"/>
                </a:lnTo>
                <a:close/>
              </a:path>
              <a:path w="14168119" h="12700">
                <a:moveTo>
                  <a:pt x="35280" y="0"/>
                </a:moveTo>
                <a:lnTo>
                  <a:pt x="28257" y="0"/>
                </a:lnTo>
                <a:lnTo>
                  <a:pt x="25412" y="2844"/>
                </a:lnTo>
                <a:lnTo>
                  <a:pt x="25412" y="9855"/>
                </a:lnTo>
                <a:lnTo>
                  <a:pt x="28257" y="12700"/>
                </a:lnTo>
                <a:lnTo>
                  <a:pt x="35280" y="12700"/>
                </a:lnTo>
                <a:lnTo>
                  <a:pt x="38125" y="9855"/>
                </a:lnTo>
                <a:lnTo>
                  <a:pt x="38125" y="2844"/>
                </a:lnTo>
                <a:lnTo>
                  <a:pt x="35280" y="0"/>
                </a:lnTo>
                <a:close/>
              </a:path>
              <a:path w="14168119" h="12700">
                <a:moveTo>
                  <a:pt x="9867" y="0"/>
                </a:moveTo>
                <a:lnTo>
                  <a:pt x="2844" y="0"/>
                </a:lnTo>
                <a:lnTo>
                  <a:pt x="0" y="2844"/>
                </a:lnTo>
                <a:lnTo>
                  <a:pt x="0" y="9855"/>
                </a:lnTo>
                <a:lnTo>
                  <a:pt x="2844" y="12700"/>
                </a:lnTo>
                <a:lnTo>
                  <a:pt x="9867" y="12700"/>
                </a:lnTo>
                <a:lnTo>
                  <a:pt x="12712" y="9855"/>
                </a:lnTo>
                <a:lnTo>
                  <a:pt x="12712" y="2844"/>
                </a:lnTo>
                <a:lnTo>
                  <a:pt x="9867" y="0"/>
                </a:lnTo>
                <a:close/>
              </a:path>
            </a:pathLst>
          </a:custGeom>
          <a:solidFill>
            <a:srgbClr val="000000"/>
          </a:solidFill>
        </p:spPr>
        <p:txBody>
          <a:bodyPr wrap="square" lIns="0" tIns="0" rIns="0" bIns="0" rtlCol="0"/>
          <a:lstStyle/>
          <a:p>
            <a:endParaRPr sz="1350"/>
          </a:p>
        </p:txBody>
      </p:sp>
      <p:sp>
        <p:nvSpPr>
          <p:cNvPr id="2" name="Holder 2"/>
          <p:cNvSpPr>
            <a:spLocks noGrp="1"/>
          </p:cNvSpPr>
          <p:nvPr>
            <p:ph type="title"/>
          </p:nvPr>
        </p:nvSpPr>
        <p:spPr>
          <a:xfrm>
            <a:off x="161925" y="165102"/>
            <a:ext cx="6062663" cy="519373"/>
          </a:xfrm>
        </p:spPr>
        <p:txBody>
          <a:bodyPr lIns="0" tIns="0" rIns="0" bIns="0"/>
          <a:lstStyle>
            <a:lvl1pPr>
              <a:defRPr sz="3375" b="1" i="0">
                <a:solidFill>
                  <a:srgbClr val="7F7F7F"/>
                </a:solidFill>
                <a:latin typeface="Arial Narrow"/>
                <a:cs typeface="Arial Narrow"/>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11/17/2021</a:t>
            </a:fld>
            <a:endParaRPr lang="en-US"/>
          </a:p>
        </p:txBody>
      </p:sp>
      <p:sp>
        <p:nvSpPr>
          <p:cNvPr id="6" name="Holder 6"/>
          <p:cNvSpPr>
            <a:spLocks noGrp="1"/>
          </p:cNvSpPr>
          <p:nvPr>
            <p:ph type="sldNum" sz="quarter" idx="7"/>
          </p:nvPr>
        </p:nvSpPr>
        <p:spPr/>
        <p:txBody>
          <a:bodyPr lIns="0" tIns="0" rIns="0" bIns="0"/>
          <a:lstStyle>
            <a:lvl1pPr>
              <a:defRPr sz="1800" b="0" i="0">
                <a:solidFill>
                  <a:schemeClr val="tx1"/>
                </a:solidFill>
                <a:latin typeface="Arial Narrow"/>
                <a:cs typeface="Arial Narrow"/>
              </a:defRPr>
            </a:lvl1pPr>
          </a:lstStyle>
          <a:p>
            <a:pPr marL="19050">
              <a:lnSpc>
                <a:spcPts val="2119"/>
              </a:lnSpc>
            </a:pPr>
            <a:fld id="{81D60167-4931-47E6-BA6A-407CBD079E47}" type="slidenum">
              <a:rPr lang="en-US" smtClean="0"/>
              <a:pPr marL="19050">
                <a:lnSpc>
                  <a:spcPts val="2119"/>
                </a:lnSpc>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4" name="object 6"/>
          <p:cNvSpPr/>
          <p:nvPr userDrawn="1"/>
        </p:nvSpPr>
        <p:spPr>
          <a:xfrm>
            <a:off x="0" y="0"/>
            <a:ext cx="10972800" cy="8229600"/>
          </a:xfrm>
          <a:custGeom>
            <a:avLst/>
            <a:gdLst/>
            <a:ahLst/>
            <a:cxnLst/>
            <a:rect l="l" t="t" r="r" b="b"/>
            <a:pathLst>
              <a:path w="14630400" h="8229600">
                <a:moveTo>
                  <a:pt x="0" y="8229600"/>
                </a:moveTo>
                <a:lnTo>
                  <a:pt x="14630400" y="8229600"/>
                </a:lnTo>
                <a:lnTo>
                  <a:pt x="14630400" y="0"/>
                </a:lnTo>
                <a:lnTo>
                  <a:pt x="0" y="0"/>
                </a:lnTo>
                <a:lnTo>
                  <a:pt x="0" y="8229600"/>
                </a:lnTo>
                <a:close/>
              </a:path>
            </a:pathLst>
          </a:custGeom>
          <a:solidFill>
            <a:srgbClr val="501214"/>
          </a:solidFill>
        </p:spPr>
        <p:txBody>
          <a:bodyPr wrap="square" lIns="0" tIns="0" rIns="0" bIns="0" rtlCol="0"/>
          <a:lstStyle/>
          <a:p>
            <a:endParaRPr sz="1350"/>
          </a:p>
        </p:txBody>
      </p:sp>
      <p:sp>
        <p:nvSpPr>
          <p:cNvPr id="16" name="bk object 16"/>
          <p:cNvSpPr/>
          <p:nvPr/>
        </p:nvSpPr>
        <p:spPr>
          <a:xfrm>
            <a:off x="0" y="7656156"/>
            <a:ext cx="10972800" cy="574040"/>
          </a:xfrm>
          <a:custGeom>
            <a:avLst/>
            <a:gdLst/>
            <a:ahLst/>
            <a:cxnLst/>
            <a:rect l="l" t="t" r="r" b="b"/>
            <a:pathLst>
              <a:path w="14630400" h="574040">
                <a:moveTo>
                  <a:pt x="0" y="573443"/>
                </a:moveTo>
                <a:lnTo>
                  <a:pt x="14630400" y="573443"/>
                </a:lnTo>
                <a:lnTo>
                  <a:pt x="14630400" y="0"/>
                </a:lnTo>
                <a:lnTo>
                  <a:pt x="0" y="0"/>
                </a:lnTo>
                <a:lnTo>
                  <a:pt x="0" y="573443"/>
                </a:lnTo>
                <a:close/>
              </a:path>
            </a:pathLst>
          </a:custGeom>
          <a:solidFill>
            <a:srgbClr val="F2F2F2"/>
          </a:solidFill>
        </p:spPr>
        <p:txBody>
          <a:bodyPr wrap="square" lIns="0" tIns="0" rIns="0" bIns="0" rtlCol="0"/>
          <a:lstStyle/>
          <a:p>
            <a:endParaRPr sz="1350"/>
          </a:p>
        </p:txBody>
      </p:sp>
      <p:sp>
        <p:nvSpPr>
          <p:cNvPr id="17" name="bk object 17"/>
          <p:cNvSpPr/>
          <p:nvPr/>
        </p:nvSpPr>
        <p:spPr>
          <a:xfrm>
            <a:off x="166689" y="1593851"/>
            <a:ext cx="10626089" cy="12700"/>
          </a:xfrm>
          <a:custGeom>
            <a:avLst/>
            <a:gdLst/>
            <a:ahLst/>
            <a:cxnLst/>
            <a:rect l="l" t="t" r="r" b="b"/>
            <a:pathLst>
              <a:path w="14168119" h="12700">
                <a:moveTo>
                  <a:pt x="14164779" y="0"/>
                </a:moveTo>
                <a:lnTo>
                  <a:pt x="14157756" y="0"/>
                </a:lnTo>
                <a:lnTo>
                  <a:pt x="14154912" y="2844"/>
                </a:lnTo>
                <a:lnTo>
                  <a:pt x="14154912" y="9855"/>
                </a:lnTo>
                <a:lnTo>
                  <a:pt x="14157756" y="12700"/>
                </a:lnTo>
                <a:lnTo>
                  <a:pt x="14164779" y="12700"/>
                </a:lnTo>
                <a:lnTo>
                  <a:pt x="14167624" y="9855"/>
                </a:lnTo>
                <a:lnTo>
                  <a:pt x="14167624" y="2844"/>
                </a:lnTo>
                <a:lnTo>
                  <a:pt x="14164779" y="0"/>
                </a:lnTo>
                <a:close/>
              </a:path>
              <a:path w="14168119" h="12700">
                <a:moveTo>
                  <a:pt x="14139367" y="0"/>
                </a:moveTo>
                <a:lnTo>
                  <a:pt x="14132344" y="0"/>
                </a:lnTo>
                <a:lnTo>
                  <a:pt x="14129499" y="2844"/>
                </a:lnTo>
                <a:lnTo>
                  <a:pt x="14129499" y="9855"/>
                </a:lnTo>
                <a:lnTo>
                  <a:pt x="14132344" y="12700"/>
                </a:lnTo>
                <a:lnTo>
                  <a:pt x="14139367" y="12700"/>
                </a:lnTo>
                <a:lnTo>
                  <a:pt x="14142212" y="9855"/>
                </a:lnTo>
                <a:lnTo>
                  <a:pt x="14142212" y="2844"/>
                </a:lnTo>
                <a:lnTo>
                  <a:pt x="14139367" y="0"/>
                </a:lnTo>
                <a:close/>
              </a:path>
              <a:path w="14168119" h="12700">
                <a:moveTo>
                  <a:pt x="14113967" y="0"/>
                </a:moveTo>
                <a:lnTo>
                  <a:pt x="14106931" y="0"/>
                </a:lnTo>
                <a:lnTo>
                  <a:pt x="14104086" y="2844"/>
                </a:lnTo>
                <a:lnTo>
                  <a:pt x="14104086" y="9855"/>
                </a:lnTo>
                <a:lnTo>
                  <a:pt x="14106931" y="12700"/>
                </a:lnTo>
                <a:lnTo>
                  <a:pt x="14113967" y="12700"/>
                </a:lnTo>
                <a:lnTo>
                  <a:pt x="14116799" y="9855"/>
                </a:lnTo>
                <a:lnTo>
                  <a:pt x="14116799" y="2844"/>
                </a:lnTo>
                <a:lnTo>
                  <a:pt x="14113967" y="0"/>
                </a:lnTo>
                <a:close/>
              </a:path>
              <a:path w="14168119" h="12700">
                <a:moveTo>
                  <a:pt x="14088554" y="0"/>
                </a:moveTo>
                <a:lnTo>
                  <a:pt x="14081518" y="0"/>
                </a:lnTo>
                <a:lnTo>
                  <a:pt x="14078673" y="2844"/>
                </a:lnTo>
                <a:lnTo>
                  <a:pt x="14078673" y="9855"/>
                </a:lnTo>
                <a:lnTo>
                  <a:pt x="14081518" y="12700"/>
                </a:lnTo>
                <a:lnTo>
                  <a:pt x="14088554" y="12700"/>
                </a:lnTo>
                <a:lnTo>
                  <a:pt x="14091386" y="9855"/>
                </a:lnTo>
                <a:lnTo>
                  <a:pt x="14091386" y="2844"/>
                </a:lnTo>
                <a:lnTo>
                  <a:pt x="14088554" y="0"/>
                </a:lnTo>
                <a:close/>
              </a:path>
              <a:path w="14168119" h="12700">
                <a:moveTo>
                  <a:pt x="14063141" y="0"/>
                </a:moveTo>
                <a:lnTo>
                  <a:pt x="14056106" y="0"/>
                </a:lnTo>
                <a:lnTo>
                  <a:pt x="14053261" y="2844"/>
                </a:lnTo>
                <a:lnTo>
                  <a:pt x="14053261" y="9855"/>
                </a:lnTo>
                <a:lnTo>
                  <a:pt x="14056106" y="12700"/>
                </a:lnTo>
                <a:lnTo>
                  <a:pt x="14063141" y="12700"/>
                </a:lnTo>
                <a:lnTo>
                  <a:pt x="14065973" y="9855"/>
                </a:lnTo>
                <a:lnTo>
                  <a:pt x="14065973" y="2844"/>
                </a:lnTo>
                <a:lnTo>
                  <a:pt x="14063141" y="0"/>
                </a:lnTo>
                <a:close/>
              </a:path>
              <a:path w="14168119" h="12700">
                <a:moveTo>
                  <a:pt x="14037729" y="0"/>
                </a:moveTo>
                <a:lnTo>
                  <a:pt x="14030693" y="0"/>
                </a:lnTo>
                <a:lnTo>
                  <a:pt x="14027848" y="2844"/>
                </a:lnTo>
                <a:lnTo>
                  <a:pt x="14027848" y="9855"/>
                </a:lnTo>
                <a:lnTo>
                  <a:pt x="14030693" y="12700"/>
                </a:lnTo>
                <a:lnTo>
                  <a:pt x="14037729" y="12700"/>
                </a:lnTo>
                <a:lnTo>
                  <a:pt x="14040561" y="9855"/>
                </a:lnTo>
                <a:lnTo>
                  <a:pt x="14040561" y="2844"/>
                </a:lnTo>
                <a:lnTo>
                  <a:pt x="14037729" y="0"/>
                </a:lnTo>
                <a:close/>
              </a:path>
              <a:path w="14168119" h="12700">
                <a:moveTo>
                  <a:pt x="14012316" y="0"/>
                </a:moveTo>
                <a:lnTo>
                  <a:pt x="14005280" y="0"/>
                </a:lnTo>
                <a:lnTo>
                  <a:pt x="14002448" y="2844"/>
                </a:lnTo>
                <a:lnTo>
                  <a:pt x="14002448" y="9855"/>
                </a:lnTo>
                <a:lnTo>
                  <a:pt x="14005280" y="12700"/>
                </a:lnTo>
                <a:lnTo>
                  <a:pt x="14012316" y="12700"/>
                </a:lnTo>
                <a:lnTo>
                  <a:pt x="14015161" y="9855"/>
                </a:lnTo>
                <a:lnTo>
                  <a:pt x="14015161" y="2844"/>
                </a:lnTo>
                <a:lnTo>
                  <a:pt x="14012316" y="0"/>
                </a:lnTo>
                <a:close/>
              </a:path>
              <a:path w="14168119" h="12700">
                <a:moveTo>
                  <a:pt x="13986903" y="0"/>
                </a:moveTo>
                <a:lnTo>
                  <a:pt x="13979867" y="0"/>
                </a:lnTo>
                <a:lnTo>
                  <a:pt x="13977035" y="2844"/>
                </a:lnTo>
                <a:lnTo>
                  <a:pt x="13977035" y="9855"/>
                </a:lnTo>
                <a:lnTo>
                  <a:pt x="13979867" y="12700"/>
                </a:lnTo>
                <a:lnTo>
                  <a:pt x="13986903" y="12700"/>
                </a:lnTo>
                <a:lnTo>
                  <a:pt x="13989748" y="9855"/>
                </a:lnTo>
                <a:lnTo>
                  <a:pt x="13989748" y="2844"/>
                </a:lnTo>
                <a:lnTo>
                  <a:pt x="13986903" y="0"/>
                </a:lnTo>
                <a:close/>
              </a:path>
              <a:path w="14168119" h="12700">
                <a:moveTo>
                  <a:pt x="13961491" y="0"/>
                </a:moveTo>
                <a:lnTo>
                  <a:pt x="13954455" y="0"/>
                </a:lnTo>
                <a:lnTo>
                  <a:pt x="13951623" y="2844"/>
                </a:lnTo>
                <a:lnTo>
                  <a:pt x="13951623" y="9855"/>
                </a:lnTo>
                <a:lnTo>
                  <a:pt x="13954455" y="12700"/>
                </a:lnTo>
                <a:lnTo>
                  <a:pt x="13961491" y="12700"/>
                </a:lnTo>
                <a:lnTo>
                  <a:pt x="13964335" y="9855"/>
                </a:lnTo>
                <a:lnTo>
                  <a:pt x="13964335" y="2844"/>
                </a:lnTo>
                <a:lnTo>
                  <a:pt x="13961491" y="0"/>
                </a:lnTo>
                <a:close/>
              </a:path>
              <a:path w="14168119" h="12700">
                <a:moveTo>
                  <a:pt x="13936078" y="0"/>
                </a:moveTo>
                <a:lnTo>
                  <a:pt x="13929055" y="0"/>
                </a:lnTo>
                <a:lnTo>
                  <a:pt x="13926210" y="2844"/>
                </a:lnTo>
                <a:lnTo>
                  <a:pt x="13926210" y="9855"/>
                </a:lnTo>
                <a:lnTo>
                  <a:pt x="13929055" y="12700"/>
                </a:lnTo>
                <a:lnTo>
                  <a:pt x="13936078" y="12700"/>
                </a:lnTo>
                <a:lnTo>
                  <a:pt x="13938923" y="9855"/>
                </a:lnTo>
                <a:lnTo>
                  <a:pt x="13938923" y="2844"/>
                </a:lnTo>
                <a:lnTo>
                  <a:pt x="13936078" y="0"/>
                </a:lnTo>
                <a:close/>
              </a:path>
              <a:path w="14168119" h="12700">
                <a:moveTo>
                  <a:pt x="13910665" y="0"/>
                </a:moveTo>
                <a:lnTo>
                  <a:pt x="13903642" y="0"/>
                </a:lnTo>
                <a:lnTo>
                  <a:pt x="13900797" y="2844"/>
                </a:lnTo>
                <a:lnTo>
                  <a:pt x="13900797" y="9855"/>
                </a:lnTo>
                <a:lnTo>
                  <a:pt x="13903642" y="12700"/>
                </a:lnTo>
                <a:lnTo>
                  <a:pt x="13910665" y="12700"/>
                </a:lnTo>
                <a:lnTo>
                  <a:pt x="13913510" y="9855"/>
                </a:lnTo>
                <a:lnTo>
                  <a:pt x="13913510" y="2844"/>
                </a:lnTo>
                <a:lnTo>
                  <a:pt x="13910665" y="0"/>
                </a:lnTo>
                <a:close/>
              </a:path>
              <a:path w="14168119" h="12700">
                <a:moveTo>
                  <a:pt x="13885252" y="0"/>
                </a:moveTo>
                <a:lnTo>
                  <a:pt x="13878229" y="0"/>
                </a:lnTo>
                <a:lnTo>
                  <a:pt x="13875385" y="2844"/>
                </a:lnTo>
                <a:lnTo>
                  <a:pt x="13875385" y="9855"/>
                </a:lnTo>
                <a:lnTo>
                  <a:pt x="13878229" y="12700"/>
                </a:lnTo>
                <a:lnTo>
                  <a:pt x="13885252" y="12700"/>
                </a:lnTo>
                <a:lnTo>
                  <a:pt x="13888097" y="9855"/>
                </a:lnTo>
                <a:lnTo>
                  <a:pt x="13888097" y="2844"/>
                </a:lnTo>
                <a:lnTo>
                  <a:pt x="13885252" y="0"/>
                </a:lnTo>
                <a:close/>
              </a:path>
              <a:path w="14168119" h="12700">
                <a:moveTo>
                  <a:pt x="13859840" y="0"/>
                </a:moveTo>
                <a:lnTo>
                  <a:pt x="13852817" y="0"/>
                </a:lnTo>
                <a:lnTo>
                  <a:pt x="13849972" y="2844"/>
                </a:lnTo>
                <a:lnTo>
                  <a:pt x="13849972" y="9855"/>
                </a:lnTo>
                <a:lnTo>
                  <a:pt x="13852817" y="12700"/>
                </a:lnTo>
                <a:lnTo>
                  <a:pt x="13859840" y="12700"/>
                </a:lnTo>
                <a:lnTo>
                  <a:pt x="13862685" y="9855"/>
                </a:lnTo>
                <a:lnTo>
                  <a:pt x="13862685" y="2844"/>
                </a:lnTo>
                <a:lnTo>
                  <a:pt x="13859840" y="0"/>
                </a:lnTo>
                <a:close/>
              </a:path>
              <a:path w="14168119" h="12700">
                <a:moveTo>
                  <a:pt x="13834427" y="0"/>
                </a:moveTo>
                <a:lnTo>
                  <a:pt x="13827404" y="0"/>
                </a:lnTo>
                <a:lnTo>
                  <a:pt x="13824559" y="2844"/>
                </a:lnTo>
                <a:lnTo>
                  <a:pt x="13824559" y="9855"/>
                </a:lnTo>
                <a:lnTo>
                  <a:pt x="13827404" y="12700"/>
                </a:lnTo>
                <a:lnTo>
                  <a:pt x="13834427" y="12700"/>
                </a:lnTo>
                <a:lnTo>
                  <a:pt x="13837272" y="9855"/>
                </a:lnTo>
                <a:lnTo>
                  <a:pt x="13837272" y="2844"/>
                </a:lnTo>
                <a:lnTo>
                  <a:pt x="13834427" y="0"/>
                </a:lnTo>
                <a:close/>
              </a:path>
              <a:path w="14168119" h="12700">
                <a:moveTo>
                  <a:pt x="13809014" y="0"/>
                </a:moveTo>
                <a:lnTo>
                  <a:pt x="13801991" y="0"/>
                </a:lnTo>
                <a:lnTo>
                  <a:pt x="13799146" y="2844"/>
                </a:lnTo>
                <a:lnTo>
                  <a:pt x="13799146" y="9855"/>
                </a:lnTo>
                <a:lnTo>
                  <a:pt x="13801991" y="12700"/>
                </a:lnTo>
                <a:lnTo>
                  <a:pt x="13809014" y="12700"/>
                </a:lnTo>
                <a:lnTo>
                  <a:pt x="13811859" y="9855"/>
                </a:lnTo>
                <a:lnTo>
                  <a:pt x="13811859" y="2844"/>
                </a:lnTo>
                <a:lnTo>
                  <a:pt x="13809014" y="0"/>
                </a:lnTo>
                <a:close/>
              </a:path>
              <a:path w="14168119" h="12700">
                <a:moveTo>
                  <a:pt x="13783602" y="0"/>
                </a:moveTo>
                <a:lnTo>
                  <a:pt x="13776579" y="0"/>
                </a:lnTo>
                <a:lnTo>
                  <a:pt x="13773734" y="2844"/>
                </a:lnTo>
                <a:lnTo>
                  <a:pt x="13773734" y="9855"/>
                </a:lnTo>
                <a:lnTo>
                  <a:pt x="13776579" y="12700"/>
                </a:lnTo>
                <a:lnTo>
                  <a:pt x="13783602" y="12700"/>
                </a:lnTo>
                <a:lnTo>
                  <a:pt x="13786446" y="9855"/>
                </a:lnTo>
                <a:lnTo>
                  <a:pt x="13786446" y="2844"/>
                </a:lnTo>
                <a:lnTo>
                  <a:pt x="13783602" y="0"/>
                </a:lnTo>
                <a:close/>
              </a:path>
              <a:path w="14168119" h="12700">
                <a:moveTo>
                  <a:pt x="13758189" y="0"/>
                </a:moveTo>
                <a:lnTo>
                  <a:pt x="13751166" y="0"/>
                </a:lnTo>
                <a:lnTo>
                  <a:pt x="13748321" y="2844"/>
                </a:lnTo>
                <a:lnTo>
                  <a:pt x="13748321" y="9855"/>
                </a:lnTo>
                <a:lnTo>
                  <a:pt x="13751166" y="12700"/>
                </a:lnTo>
                <a:lnTo>
                  <a:pt x="13758189" y="12700"/>
                </a:lnTo>
                <a:lnTo>
                  <a:pt x="13761034" y="9855"/>
                </a:lnTo>
                <a:lnTo>
                  <a:pt x="13761034" y="2844"/>
                </a:lnTo>
                <a:lnTo>
                  <a:pt x="13758189" y="0"/>
                </a:lnTo>
                <a:close/>
              </a:path>
              <a:path w="14168119" h="12700">
                <a:moveTo>
                  <a:pt x="13732776" y="0"/>
                </a:moveTo>
                <a:lnTo>
                  <a:pt x="13725753" y="0"/>
                </a:lnTo>
                <a:lnTo>
                  <a:pt x="13722908" y="2844"/>
                </a:lnTo>
                <a:lnTo>
                  <a:pt x="13722908" y="9855"/>
                </a:lnTo>
                <a:lnTo>
                  <a:pt x="13725753" y="12700"/>
                </a:lnTo>
                <a:lnTo>
                  <a:pt x="13732776" y="12700"/>
                </a:lnTo>
                <a:lnTo>
                  <a:pt x="13735621" y="9855"/>
                </a:lnTo>
                <a:lnTo>
                  <a:pt x="13735621" y="2844"/>
                </a:lnTo>
                <a:lnTo>
                  <a:pt x="13732776" y="0"/>
                </a:lnTo>
                <a:close/>
              </a:path>
              <a:path w="14168119" h="12700">
                <a:moveTo>
                  <a:pt x="13707364" y="0"/>
                </a:moveTo>
                <a:lnTo>
                  <a:pt x="13700340" y="0"/>
                </a:lnTo>
                <a:lnTo>
                  <a:pt x="13697496" y="2844"/>
                </a:lnTo>
                <a:lnTo>
                  <a:pt x="13697496" y="9855"/>
                </a:lnTo>
                <a:lnTo>
                  <a:pt x="13700340" y="12700"/>
                </a:lnTo>
                <a:lnTo>
                  <a:pt x="13707364" y="12700"/>
                </a:lnTo>
                <a:lnTo>
                  <a:pt x="13710208" y="9855"/>
                </a:lnTo>
                <a:lnTo>
                  <a:pt x="13710208" y="2844"/>
                </a:lnTo>
                <a:lnTo>
                  <a:pt x="13707364" y="0"/>
                </a:lnTo>
                <a:close/>
              </a:path>
              <a:path w="14168119" h="12700">
                <a:moveTo>
                  <a:pt x="13681951" y="0"/>
                </a:moveTo>
                <a:lnTo>
                  <a:pt x="13674928" y="0"/>
                </a:lnTo>
                <a:lnTo>
                  <a:pt x="13672083" y="2844"/>
                </a:lnTo>
                <a:lnTo>
                  <a:pt x="13672083" y="9855"/>
                </a:lnTo>
                <a:lnTo>
                  <a:pt x="13674928" y="12700"/>
                </a:lnTo>
                <a:lnTo>
                  <a:pt x="13681951" y="12700"/>
                </a:lnTo>
                <a:lnTo>
                  <a:pt x="13684796" y="9855"/>
                </a:lnTo>
                <a:lnTo>
                  <a:pt x="13684796" y="2844"/>
                </a:lnTo>
                <a:lnTo>
                  <a:pt x="13681951" y="0"/>
                </a:lnTo>
                <a:close/>
              </a:path>
              <a:path w="14168119" h="12700">
                <a:moveTo>
                  <a:pt x="13656538" y="0"/>
                </a:moveTo>
                <a:lnTo>
                  <a:pt x="13649515" y="0"/>
                </a:lnTo>
                <a:lnTo>
                  <a:pt x="13646670" y="2844"/>
                </a:lnTo>
                <a:lnTo>
                  <a:pt x="13646670" y="9855"/>
                </a:lnTo>
                <a:lnTo>
                  <a:pt x="13649515" y="12700"/>
                </a:lnTo>
                <a:lnTo>
                  <a:pt x="13656538" y="12700"/>
                </a:lnTo>
                <a:lnTo>
                  <a:pt x="13659383" y="9855"/>
                </a:lnTo>
                <a:lnTo>
                  <a:pt x="13659383" y="2844"/>
                </a:lnTo>
                <a:lnTo>
                  <a:pt x="13656538" y="0"/>
                </a:lnTo>
                <a:close/>
              </a:path>
              <a:path w="14168119" h="12700">
                <a:moveTo>
                  <a:pt x="13631125" y="0"/>
                </a:moveTo>
                <a:lnTo>
                  <a:pt x="13624102" y="0"/>
                </a:lnTo>
                <a:lnTo>
                  <a:pt x="13621258" y="2844"/>
                </a:lnTo>
                <a:lnTo>
                  <a:pt x="13621258" y="9855"/>
                </a:lnTo>
                <a:lnTo>
                  <a:pt x="13624102" y="12700"/>
                </a:lnTo>
                <a:lnTo>
                  <a:pt x="13631125" y="12700"/>
                </a:lnTo>
                <a:lnTo>
                  <a:pt x="13633970" y="9855"/>
                </a:lnTo>
                <a:lnTo>
                  <a:pt x="13633970" y="2844"/>
                </a:lnTo>
                <a:lnTo>
                  <a:pt x="13631125" y="0"/>
                </a:lnTo>
                <a:close/>
              </a:path>
              <a:path w="14168119" h="12700">
                <a:moveTo>
                  <a:pt x="13605713" y="0"/>
                </a:moveTo>
                <a:lnTo>
                  <a:pt x="13598690" y="0"/>
                </a:lnTo>
                <a:lnTo>
                  <a:pt x="13595845" y="2844"/>
                </a:lnTo>
                <a:lnTo>
                  <a:pt x="13595845" y="9855"/>
                </a:lnTo>
                <a:lnTo>
                  <a:pt x="13598690" y="12700"/>
                </a:lnTo>
                <a:lnTo>
                  <a:pt x="13605713" y="12700"/>
                </a:lnTo>
                <a:lnTo>
                  <a:pt x="13608558" y="9855"/>
                </a:lnTo>
                <a:lnTo>
                  <a:pt x="13608558" y="2844"/>
                </a:lnTo>
                <a:lnTo>
                  <a:pt x="13605713" y="0"/>
                </a:lnTo>
                <a:close/>
              </a:path>
              <a:path w="14168119" h="12700">
                <a:moveTo>
                  <a:pt x="13580300" y="0"/>
                </a:moveTo>
                <a:lnTo>
                  <a:pt x="13573277" y="0"/>
                </a:lnTo>
                <a:lnTo>
                  <a:pt x="13570432" y="2844"/>
                </a:lnTo>
                <a:lnTo>
                  <a:pt x="13570432" y="9855"/>
                </a:lnTo>
                <a:lnTo>
                  <a:pt x="13573277" y="12700"/>
                </a:lnTo>
                <a:lnTo>
                  <a:pt x="13580300" y="12700"/>
                </a:lnTo>
                <a:lnTo>
                  <a:pt x="13583145" y="9855"/>
                </a:lnTo>
                <a:lnTo>
                  <a:pt x="13583145" y="2844"/>
                </a:lnTo>
                <a:lnTo>
                  <a:pt x="13580300" y="0"/>
                </a:lnTo>
                <a:close/>
              </a:path>
              <a:path w="14168119" h="12700">
                <a:moveTo>
                  <a:pt x="13554887" y="0"/>
                </a:moveTo>
                <a:lnTo>
                  <a:pt x="13547864" y="0"/>
                </a:lnTo>
                <a:lnTo>
                  <a:pt x="13545019" y="2844"/>
                </a:lnTo>
                <a:lnTo>
                  <a:pt x="13545019" y="9855"/>
                </a:lnTo>
                <a:lnTo>
                  <a:pt x="13547864" y="12700"/>
                </a:lnTo>
                <a:lnTo>
                  <a:pt x="13554887" y="12700"/>
                </a:lnTo>
                <a:lnTo>
                  <a:pt x="13557732" y="9855"/>
                </a:lnTo>
                <a:lnTo>
                  <a:pt x="13557732" y="2844"/>
                </a:lnTo>
                <a:lnTo>
                  <a:pt x="13554887" y="0"/>
                </a:lnTo>
                <a:close/>
              </a:path>
              <a:path w="14168119" h="12700">
                <a:moveTo>
                  <a:pt x="13529475" y="0"/>
                </a:moveTo>
                <a:lnTo>
                  <a:pt x="13522452" y="0"/>
                </a:lnTo>
                <a:lnTo>
                  <a:pt x="13519607" y="2844"/>
                </a:lnTo>
                <a:lnTo>
                  <a:pt x="13519607" y="9855"/>
                </a:lnTo>
                <a:lnTo>
                  <a:pt x="13522452" y="12700"/>
                </a:lnTo>
                <a:lnTo>
                  <a:pt x="13529475" y="12700"/>
                </a:lnTo>
                <a:lnTo>
                  <a:pt x="13532319" y="9855"/>
                </a:lnTo>
                <a:lnTo>
                  <a:pt x="13532319" y="2844"/>
                </a:lnTo>
                <a:lnTo>
                  <a:pt x="13529475" y="0"/>
                </a:lnTo>
                <a:close/>
              </a:path>
              <a:path w="14168119" h="12700">
                <a:moveTo>
                  <a:pt x="13504062" y="0"/>
                </a:moveTo>
                <a:lnTo>
                  <a:pt x="13497039" y="0"/>
                </a:lnTo>
                <a:lnTo>
                  <a:pt x="13494194" y="2844"/>
                </a:lnTo>
                <a:lnTo>
                  <a:pt x="13494194" y="9855"/>
                </a:lnTo>
                <a:lnTo>
                  <a:pt x="13497039" y="12700"/>
                </a:lnTo>
                <a:lnTo>
                  <a:pt x="13504062" y="12700"/>
                </a:lnTo>
                <a:lnTo>
                  <a:pt x="13506907" y="9855"/>
                </a:lnTo>
                <a:lnTo>
                  <a:pt x="13506907" y="2844"/>
                </a:lnTo>
                <a:lnTo>
                  <a:pt x="13504062" y="0"/>
                </a:lnTo>
                <a:close/>
              </a:path>
              <a:path w="14168119" h="12700">
                <a:moveTo>
                  <a:pt x="13478649" y="0"/>
                </a:moveTo>
                <a:lnTo>
                  <a:pt x="13471626" y="0"/>
                </a:lnTo>
                <a:lnTo>
                  <a:pt x="13468781" y="2844"/>
                </a:lnTo>
                <a:lnTo>
                  <a:pt x="13468781" y="9855"/>
                </a:lnTo>
                <a:lnTo>
                  <a:pt x="13471626" y="12700"/>
                </a:lnTo>
                <a:lnTo>
                  <a:pt x="13478649" y="12700"/>
                </a:lnTo>
                <a:lnTo>
                  <a:pt x="13481494" y="9855"/>
                </a:lnTo>
                <a:lnTo>
                  <a:pt x="13481494" y="2844"/>
                </a:lnTo>
                <a:lnTo>
                  <a:pt x="13478649" y="0"/>
                </a:lnTo>
                <a:close/>
              </a:path>
              <a:path w="14168119" h="12700">
                <a:moveTo>
                  <a:pt x="13453237" y="0"/>
                </a:moveTo>
                <a:lnTo>
                  <a:pt x="13446213" y="0"/>
                </a:lnTo>
                <a:lnTo>
                  <a:pt x="13443369" y="2844"/>
                </a:lnTo>
                <a:lnTo>
                  <a:pt x="13443369" y="9855"/>
                </a:lnTo>
                <a:lnTo>
                  <a:pt x="13446213" y="12700"/>
                </a:lnTo>
                <a:lnTo>
                  <a:pt x="13453237" y="12700"/>
                </a:lnTo>
                <a:lnTo>
                  <a:pt x="13456081" y="9855"/>
                </a:lnTo>
                <a:lnTo>
                  <a:pt x="13456081" y="2844"/>
                </a:lnTo>
                <a:lnTo>
                  <a:pt x="13453237" y="0"/>
                </a:lnTo>
                <a:close/>
              </a:path>
              <a:path w="14168119" h="12700">
                <a:moveTo>
                  <a:pt x="13427824" y="0"/>
                </a:moveTo>
                <a:lnTo>
                  <a:pt x="13420801" y="0"/>
                </a:lnTo>
                <a:lnTo>
                  <a:pt x="13417956" y="2844"/>
                </a:lnTo>
                <a:lnTo>
                  <a:pt x="13417956" y="9855"/>
                </a:lnTo>
                <a:lnTo>
                  <a:pt x="13420801" y="12700"/>
                </a:lnTo>
                <a:lnTo>
                  <a:pt x="13427824" y="12700"/>
                </a:lnTo>
                <a:lnTo>
                  <a:pt x="13430669" y="9855"/>
                </a:lnTo>
                <a:lnTo>
                  <a:pt x="13430669" y="2844"/>
                </a:lnTo>
                <a:lnTo>
                  <a:pt x="13427824" y="0"/>
                </a:lnTo>
                <a:close/>
              </a:path>
              <a:path w="14168119" h="12700">
                <a:moveTo>
                  <a:pt x="13402411" y="0"/>
                </a:moveTo>
                <a:lnTo>
                  <a:pt x="13395388" y="0"/>
                </a:lnTo>
                <a:lnTo>
                  <a:pt x="13392543" y="2844"/>
                </a:lnTo>
                <a:lnTo>
                  <a:pt x="13392543" y="9855"/>
                </a:lnTo>
                <a:lnTo>
                  <a:pt x="13395388" y="12700"/>
                </a:lnTo>
                <a:lnTo>
                  <a:pt x="13402411" y="12700"/>
                </a:lnTo>
                <a:lnTo>
                  <a:pt x="13405256" y="9855"/>
                </a:lnTo>
                <a:lnTo>
                  <a:pt x="13405256" y="2844"/>
                </a:lnTo>
                <a:lnTo>
                  <a:pt x="13402411" y="0"/>
                </a:lnTo>
                <a:close/>
              </a:path>
              <a:path w="14168119" h="12700">
                <a:moveTo>
                  <a:pt x="13376998" y="0"/>
                </a:moveTo>
                <a:lnTo>
                  <a:pt x="13369975" y="0"/>
                </a:lnTo>
                <a:lnTo>
                  <a:pt x="13367131" y="2844"/>
                </a:lnTo>
                <a:lnTo>
                  <a:pt x="13367131" y="9855"/>
                </a:lnTo>
                <a:lnTo>
                  <a:pt x="13369975" y="12700"/>
                </a:lnTo>
                <a:lnTo>
                  <a:pt x="13376998" y="12700"/>
                </a:lnTo>
                <a:lnTo>
                  <a:pt x="13379843" y="9855"/>
                </a:lnTo>
                <a:lnTo>
                  <a:pt x="13379843" y="2844"/>
                </a:lnTo>
                <a:lnTo>
                  <a:pt x="13376998" y="0"/>
                </a:lnTo>
                <a:close/>
              </a:path>
              <a:path w="14168119" h="12700">
                <a:moveTo>
                  <a:pt x="13351586" y="0"/>
                </a:moveTo>
                <a:lnTo>
                  <a:pt x="13344563" y="0"/>
                </a:lnTo>
                <a:lnTo>
                  <a:pt x="13341718" y="2844"/>
                </a:lnTo>
                <a:lnTo>
                  <a:pt x="13341718" y="9855"/>
                </a:lnTo>
                <a:lnTo>
                  <a:pt x="13344563" y="12700"/>
                </a:lnTo>
                <a:lnTo>
                  <a:pt x="13351586" y="12700"/>
                </a:lnTo>
                <a:lnTo>
                  <a:pt x="13354431" y="9855"/>
                </a:lnTo>
                <a:lnTo>
                  <a:pt x="13354431" y="2844"/>
                </a:lnTo>
                <a:lnTo>
                  <a:pt x="13351586" y="0"/>
                </a:lnTo>
                <a:close/>
              </a:path>
              <a:path w="14168119" h="12700">
                <a:moveTo>
                  <a:pt x="13326173" y="0"/>
                </a:moveTo>
                <a:lnTo>
                  <a:pt x="13319150" y="0"/>
                </a:lnTo>
                <a:lnTo>
                  <a:pt x="13316305" y="2844"/>
                </a:lnTo>
                <a:lnTo>
                  <a:pt x="13316305" y="9855"/>
                </a:lnTo>
                <a:lnTo>
                  <a:pt x="13319150" y="12700"/>
                </a:lnTo>
                <a:lnTo>
                  <a:pt x="13326173" y="12700"/>
                </a:lnTo>
                <a:lnTo>
                  <a:pt x="13329018" y="9855"/>
                </a:lnTo>
                <a:lnTo>
                  <a:pt x="13329018" y="2844"/>
                </a:lnTo>
                <a:lnTo>
                  <a:pt x="13326173" y="0"/>
                </a:lnTo>
                <a:close/>
              </a:path>
              <a:path w="14168119" h="12700">
                <a:moveTo>
                  <a:pt x="13300760" y="0"/>
                </a:moveTo>
                <a:lnTo>
                  <a:pt x="13293737" y="0"/>
                </a:lnTo>
                <a:lnTo>
                  <a:pt x="13290892" y="2844"/>
                </a:lnTo>
                <a:lnTo>
                  <a:pt x="13290892" y="9855"/>
                </a:lnTo>
                <a:lnTo>
                  <a:pt x="13293737" y="12700"/>
                </a:lnTo>
                <a:lnTo>
                  <a:pt x="13300760" y="12700"/>
                </a:lnTo>
                <a:lnTo>
                  <a:pt x="13303605" y="9855"/>
                </a:lnTo>
                <a:lnTo>
                  <a:pt x="13303605" y="2844"/>
                </a:lnTo>
                <a:lnTo>
                  <a:pt x="13300760" y="0"/>
                </a:lnTo>
                <a:close/>
              </a:path>
              <a:path w="14168119" h="12700">
                <a:moveTo>
                  <a:pt x="13275348" y="0"/>
                </a:moveTo>
                <a:lnTo>
                  <a:pt x="13268325" y="0"/>
                </a:lnTo>
                <a:lnTo>
                  <a:pt x="13265480" y="2844"/>
                </a:lnTo>
                <a:lnTo>
                  <a:pt x="13265480" y="9855"/>
                </a:lnTo>
                <a:lnTo>
                  <a:pt x="13268325" y="12700"/>
                </a:lnTo>
                <a:lnTo>
                  <a:pt x="13275348" y="12700"/>
                </a:lnTo>
                <a:lnTo>
                  <a:pt x="13278192" y="9855"/>
                </a:lnTo>
                <a:lnTo>
                  <a:pt x="13278192" y="2844"/>
                </a:lnTo>
                <a:lnTo>
                  <a:pt x="13275348" y="0"/>
                </a:lnTo>
                <a:close/>
              </a:path>
              <a:path w="14168119" h="12700">
                <a:moveTo>
                  <a:pt x="13249935" y="0"/>
                </a:moveTo>
                <a:lnTo>
                  <a:pt x="13242912" y="0"/>
                </a:lnTo>
                <a:lnTo>
                  <a:pt x="13240067" y="2844"/>
                </a:lnTo>
                <a:lnTo>
                  <a:pt x="13240067" y="9855"/>
                </a:lnTo>
                <a:lnTo>
                  <a:pt x="13242912" y="12700"/>
                </a:lnTo>
                <a:lnTo>
                  <a:pt x="13249935" y="12700"/>
                </a:lnTo>
                <a:lnTo>
                  <a:pt x="13252780" y="9855"/>
                </a:lnTo>
                <a:lnTo>
                  <a:pt x="13252780" y="2844"/>
                </a:lnTo>
                <a:lnTo>
                  <a:pt x="13249935" y="0"/>
                </a:lnTo>
                <a:close/>
              </a:path>
              <a:path w="14168119" h="12700">
                <a:moveTo>
                  <a:pt x="13224522" y="0"/>
                </a:moveTo>
                <a:lnTo>
                  <a:pt x="13217499" y="0"/>
                </a:lnTo>
                <a:lnTo>
                  <a:pt x="13214654" y="2844"/>
                </a:lnTo>
                <a:lnTo>
                  <a:pt x="13214654" y="9855"/>
                </a:lnTo>
                <a:lnTo>
                  <a:pt x="13217499" y="12700"/>
                </a:lnTo>
                <a:lnTo>
                  <a:pt x="13224522" y="12700"/>
                </a:lnTo>
                <a:lnTo>
                  <a:pt x="13227367" y="9855"/>
                </a:lnTo>
                <a:lnTo>
                  <a:pt x="13227367" y="2844"/>
                </a:lnTo>
                <a:lnTo>
                  <a:pt x="13224522" y="0"/>
                </a:lnTo>
                <a:close/>
              </a:path>
              <a:path w="14168119" h="12700">
                <a:moveTo>
                  <a:pt x="13199110" y="0"/>
                </a:moveTo>
                <a:lnTo>
                  <a:pt x="13192086" y="0"/>
                </a:lnTo>
                <a:lnTo>
                  <a:pt x="13189242" y="2844"/>
                </a:lnTo>
                <a:lnTo>
                  <a:pt x="13189242" y="9855"/>
                </a:lnTo>
                <a:lnTo>
                  <a:pt x="13192086" y="12700"/>
                </a:lnTo>
                <a:lnTo>
                  <a:pt x="13199110" y="12700"/>
                </a:lnTo>
                <a:lnTo>
                  <a:pt x="13201954" y="9855"/>
                </a:lnTo>
                <a:lnTo>
                  <a:pt x="13201954" y="2844"/>
                </a:lnTo>
                <a:lnTo>
                  <a:pt x="13199110" y="0"/>
                </a:lnTo>
                <a:close/>
              </a:path>
              <a:path w="14168119" h="12700">
                <a:moveTo>
                  <a:pt x="13173697" y="0"/>
                </a:moveTo>
                <a:lnTo>
                  <a:pt x="13166674" y="0"/>
                </a:lnTo>
                <a:lnTo>
                  <a:pt x="13163829" y="2844"/>
                </a:lnTo>
                <a:lnTo>
                  <a:pt x="13163829" y="9855"/>
                </a:lnTo>
                <a:lnTo>
                  <a:pt x="13166674" y="12700"/>
                </a:lnTo>
                <a:lnTo>
                  <a:pt x="13173697" y="12700"/>
                </a:lnTo>
                <a:lnTo>
                  <a:pt x="13176542" y="9855"/>
                </a:lnTo>
                <a:lnTo>
                  <a:pt x="13176542" y="2844"/>
                </a:lnTo>
                <a:lnTo>
                  <a:pt x="13173697" y="0"/>
                </a:lnTo>
                <a:close/>
              </a:path>
              <a:path w="14168119" h="12700">
                <a:moveTo>
                  <a:pt x="13148284" y="0"/>
                </a:moveTo>
                <a:lnTo>
                  <a:pt x="13141261" y="0"/>
                </a:lnTo>
                <a:lnTo>
                  <a:pt x="13138416" y="2844"/>
                </a:lnTo>
                <a:lnTo>
                  <a:pt x="13138416" y="9855"/>
                </a:lnTo>
                <a:lnTo>
                  <a:pt x="13141261" y="12700"/>
                </a:lnTo>
                <a:lnTo>
                  <a:pt x="13148284" y="12700"/>
                </a:lnTo>
                <a:lnTo>
                  <a:pt x="13151129" y="9855"/>
                </a:lnTo>
                <a:lnTo>
                  <a:pt x="13151129" y="2844"/>
                </a:lnTo>
                <a:lnTo>
                  <a:pt x="13148284" y="0"/>
                </a:lnTo>
                <a:close/>
              </a:path>
              <a:path w="14168119" h="12700">
                <a:moveTo>
                  <a:pt x="13122871" y="0"/>
                </a:moveTo>
                <a:lnTo>
                  <a:pt x="13115848" y="0"/>
                </a:lnTo>
                <a:lnTo>
                  <a:pt x="13113004" y="2844"/>
                </a:lnTo>
                <a:lnTo>
                  <a:pt x="13113004" y="9855"/>
                </a:lnTo>
                <a:lnTo>
                  <a:pt x="13115848" y="12700"/>
                </a:lnTo>
                <a:lnTo>
                  <a:pt x="13122871" y="12700"/>
                </a:lnTo>
                <a:lnTo>
                  <a:pt x="13125716" y="9855"/>
                </a:lnTo>
                <a:lnTo>
                  <a:pt x="13125716" y="2844"/>
                </a:lnTo>
                <a:lnTo>
                  <a:pt x="13122871" y="0"/>
                </a:lnTo>
                <a:close/>
              </a:path>
              <a:path w="14168119" h="12700">
                <a:moveTo>
                  <a:pt x="13097459" y="0"/>
                </a:moveTo>
                <a:lnTo>
                  <a:pt x="13090436" y="0"/>
                </a:lnTo>
                <a:lnTo>
                  <a:pt x="13087591" y="2844"/>
                </a:lnTo>
                <a:lnTo>
                  <a:pt x="13087591" y="9855"/>
                </a:lnTo>
                <a:lnTo>
                  <a:pt x="13090436" y="12700"/>
                </a:lnTo>
                <a:lnTo>
                  <a:pt x="13097459" y="12700"/>
                </a:lnTo>
                <a:lnTo>
                  <a:pt x="13100304" y="9855"/>
                </a:lnTo>
                <a:lnTo>
                  <a:pt x="13100304" y="2844"/>
                </a:lnTo>
                <a:lnTo>
                  <a:pt x="13097459" y="0"/>
                </a:lnTo>
                <a:close/>
              </a:path>
              <a:path w="14168119" h="12700">
                <a:moveTo>
                  <a:pt x="13072046" y="0"/>
                </a:moveTo>
                <a:lnTo>
                  <a:pt x="13065023" y="0"/>
                </a:lnTo>
                <a:lnTo>
                  <a:pt x="13062178" y="2844"/>
                </a:lnTo>
                <a:lnTo>
                  <a:pt x="13062178" y="9855"/>
                </a:lnTo>
                <a:lnTo>
                  <a:pt x="13065023" y="12700"/>
                </a:lnTo>
                <a:lnTo>
                  <a:pt x="13072046" y="12700"/>
                </a:lnTo>
                <a:lnTo>
                  <a:pt x="13074891" y="9855"/>
                </a:lnTo>
                <a:lnTo>
                  <a:pt x="13074891" y="2844"/>
                </a:lnTo>
                <a:lnTo>
                  <a:pt x="13072046" y="0"/>
                </a:lnTo>
                <a:close/>
              </a:path>
              <a:path w="14168119" h="12700">
                <a:moveTo>
                  <a:pt x="13046633" y="0"/>
                </a:moveTo>
                <a:lnTo>
                  <a:pt x="13039598" y="0"/>
                </a:lnTo>
                <a:lnTo>
                  <a:pt x="13036765" y="2844"/>
                </a:lnTo>
                <a:lnTo>
                  <a:pt x="13036765" y="9855"/>
                </a:lnTo>
                <a:lnTo>
                  <a:pt x="13039598" y="12700"/>
                </a:lnTo>
                <a:lnTo>
                  <a:pt x="13046633" y="12700"/>
                </a:lnTo>
                <a:lnTo>
                  <a:pt x="13049478" y="9855"/>
                </a:lnTo>
                <a:lnTo>
                  <a:pt x="13049478" y="2844"/>
                </a:lnTo>
                <a:lnTo>
                  <a:pt x="13046633" y="0"/>
                </a:lnTo>
                <a:close/>
              </a:path>
              <a:path w="14168119" h="12700">
                <a:moveTo>
                  <a:pt x="13021221" y="0"/>
                </a:moveTo>
                <a:lnTo>
                  <a:pt x="13014185" y="0"/>
                </a:lnTo>
                <a:lnTo>
                  <a:pt x="13011353" y="2844"/>
                </a:lnTo>
                <a:lnTo>
                  <a:pt x="13011353" y="9855"/>
                </a:lnTo>
                <a:lnTo>
                  <a:pt x="13014185" y="12700"/>
                </a:lnTo>
                <a:lnTo>
                  <a:pt x="13021221" y="12700"/>
                </a:lnTo>
                <a:lnTo>
                  <a:pt x="13024065" y="9855"/>
                </a:lnTo>
                <a:lnTo>
                  <a:pt x="13024065" y="2844"/>
                </a:lnTo>
                <a:lnTo>
                  <a:pt x="13021221" y="0"/>
                </a:lnTo>
                <a:close/>
              </a:path>
              <a:path w="14168119" h="12700">
                <a:moveTo>
                  <a:pt x="12995808" y="0"/>
                </a:moveTo>
                <a:lnTo>
                  <a:pt x="12988772" y="0"/>
                </a:lnTo>
                <a:lnTo>
                  <a:pt x="12985940" y="2844"/>
                </a:lnTo>
                <a:lnTo>
                  <a:pt x="12985940" y="9855"/>
                </a:lnTo>
                <a:lnTo>
                  <a:pt x="12988772" y="12700"/>
                </a:lnTo>
                <a:lnTo>
                  <a:pt x="12995808" y="12700"/>
                </a:lnTo>
                <a:lnTo>
                  <a:pt x="12998653" y="9855"/>
                </a:lnTo>
                <a:lnTo>
                  <a:pt x="12998653" y="2844"/>
                </a:lnTo>
                <a:lnTo>
                  <a:pt x="12995808" y="0"/>
                </a:lnTo>
                <a:close/>
              </a:path>
              <a:path w="14168119" h="12700">
                <a:moveTo>
                  <a:pt x="12970395" y="0"/>
                </a:moveTo>
                <a:lnTo>
                  <a:pt x="12963359" y="0"/>
                </a:lnTo>
                <a:lnTo>
                  <a:pt x="12960527" y="2844"/>
                </a:lnTo>
                <a:lnTo>
                  <a:pt x="12960527" y="9855"/>
                </a:lnTo>
                <a:lnTo>
                  <a:pt x="12963359" y="12700"/>
                </a:lnTo>
                <a:lnTo>
                  <a:pt x="12970395" y="12700"/>
                </a:lnTo>
                <a:lnTo>
                  <a:pt x="12973240" y="9855"/>
                </a:lnTo>
                <a:lnTo>
                  <a:pt x="12973240" y="2844"/>
                </a:lnTo>
                <a:lnTo>
                  <a:pt x="12970395" y="0"/>
                </a:lnTo>
                <a:close/>
              </a:path>
              <a:path w="14168119" h="12700">
                <a:moveTo>
                  <a:pt x="12944983" y="0"/>
                </a:moveTo>
                <a:lnTo>
                  <a:pt x="12937947" y="0"/>
                </a:lnTo>
                <a:lnTo>
                  <a:pt x="12935115" y="2844"/>
                </a:lnTo>
                <a:lnTo>
                  <a:pt x="12935115" y="9855"/>
                </a:lnTo>
                <a:lnTo>
                  <a:pt x="12937947" y="12700"/>
                </a:lnTo>
                <a:lnTo>
                  <a:pt x="12944983" y="12700"/>
                </a:lnTo>
                <a:lnTo>
                  <a:pt x="12947827" y="9855"/>
                </a:lnTo>
                <a:lnTo>
                  <a:pt x="12947827" y="2844"/>
                </a:lnTo>
                <a:lnTo>
                  <a:pt x="12944983" y="0"/>
                </a:lnTo>
                <a:close/>
              </a:path>
              <a:path w="14168119" h="12700">
                <a:moveTo>
                  <a:pt x="12919570" y="0"/>
                </a:moveTo>
                <a:lnTo>
                  <a:pt x="12912534" y="0"/>
                </a:lnTo>
                <a:lnTo>
                  <a:pt x="12909702" y="2844"/>
                </a:lnTo>
                <a:lnTo>
                  <a:pt x="12909702" y="9855"/>
                </a:lnTo>
                <a:lnTo>
                  <a:pt x="12912534" y="12700"/>
                </a:lnTo>
                <a:lnTo>
                  <a:pt x="12919570" y="12700"/>
                </a:lnTo>
                <a:lnTo>
                  <a:pt x="12922415" y="9855"/>
                </a:lnTo>
                <a:lnTo>
                  <a:pt x="12922415" y="2844"/>
                </a:lnTo>
                <a:lnTo>
                  <a:pt x="12919570" y="0"/>
                </a:lnTo>
                <a:close/>
              </a:path>
              <a:path w="14168119" h="12700">
                <a:moveTo>
                  <a:pt x="12894157" y="0"/>
                </a:moveTo>
                <a:lnTo>
                  <a:pt x="12887121" y="0"/>
                </a:lnTo>
                <a:lnTo>
                  <a:pt x="12884277" y="2844"/>
                </a:lnTo>
                <a:lnTo>
                  <a:pt x="12884277" y="9855"/>
                </a:lnTo>
                <a:lnTo>
                  <a:pt x="12887121" y="12700"/>
                </a:lnTo>
                <a:lnTo>
                  <a:pt x="12894157" y="12700"/>
                </a:lnTo>
                <a:lnTo>
                  <a:pt x="12897002" y="9855"/>
                </a:lnTo>
                <a:lnTo>
                  <a:pt x="12897002" y="2844"/>
                </a:lnTo>
                <a:lnTo>
                  <a:pt x="12894157" y="0"/>
                </a:lnTo>
                <a:close/>
              </a:path>
              <a:path w="14168119" h="12700">
                <a:moveTo>
                  <a:pt x="12868744" y="0"/>
                </a:moveTo>
                <a:lnTo>
                  <a:pt x="12861709" y="0"/>
                </a:lnTo>
                <a:lnTo>
                  <a:pt x="12858864" y="2844"/>
                </a:lnTo>
                <a:lnTo>
                  <a:pt x="12858864" y="9855"/>
                </a:lnTo>
                <a:lnTo>
                  <a:pt x="12861709" y="12700"/>
                </a:lnTo>
                <a:lnTo>
                  <a:pt x="12868744" y="12700"/>
                </a:lnTo>
                <a:lnTo>
                  <a:pt x="12871577" y="9855"/>
                </a:lnTo>
                <a:lnTo>
                  <a:pt x="12871577" y="2844"/>
                </a:lnTo>
                <a:lnTo>
                  <a:pt x="12868744" y="0"/>
                </a:lnTo>
                <a:close/>
              </a:path>
              <a:path w="14168119" h="12700">
                <a:moveTo>
                  <a:pt x="12843332" y="0"/>
                </a:moveTo>
                <a:lnTo>
                  <a:pt x="12836296" y="0"/>
                </a:lnTo>
                <a:lnTo>
                  <a:pt x="12833451" y="2844"/>
                </a:lnTo>
                <a:lnTo>
                  <a:pt x="12833451" y="9855"/>
                </a:lnTo>
                <a:lnTo>
                  <a:pt x="12836296" y="12700"/>
                </a:lnTo>
                <a:lnTo>
                  <a:pt x="12843332" y="12700"/>
                </a:lnTo>
                <a:lnTo>
                  <a:pt x="12846164" y="9855"/>
                </a:lnTo>
                <a:lnTo>
                  <a:pt x="12846164" y="2844"/>
                </a:lnTo>
                <a:lnTo>
                  <a:pt x="12843332" y="0"/>
                </a:lnTo>
                <a:close/>
              </a:path>
              <a:path w="14168119" h="12700">
                <a:moveTo>
                  <a:pt x="12817919" y="0"/>
                </a:moveTo>
                <a:lnTo>
                  <a:pt x="12810883" y="0"/>
                </a:lnTo>
                <a:lnTo>
                  <a:pt x="12808038" y="2844"/>
                </a:lnTo>
                <a:lnTo>
                  <a:pt x="12808038" y="9855"/>
                </a:lnTo>
                <a:lnTo>
                  <a:pt x="12810883" y="12700"/>
                </a:lnTo>
                <a:lnTo>
                  <a:pt x="12817919" y="12700"/>
                </a:lnTo>
                <a:lnTo>
                  <a:pt x="12820751" y="9855"/>
                </a:lnTo>
                <a:lnTo>
                  <a:pt x="12820751" y="2844"/>
                </a:lnTo>
                <a:lnTo>
                  <a:pt x="12817919" y="0"/>
                </a:lnTo>
                <a:close/>
              </a:path>
              <a:path w="14168119" h="12700">
                <a:moveTo>
                  <a:pt x="12792506" y="0"/>
                </a:moveTo>
                <a:lnTo>
                  <a:pt x="12785470" y="0"/>
                </a:lnTo>
                <a:lnTo>
                  <a:pt x="12782626" y="2844"/>
                </a:lnTo>
                <a:lnTo>
                  <a:pt x="12782626" y="9855"/>
                </a:lnTo>
                <a:lnTo>
                  <a:pt x="12785470" y="12700"/>
                </a:lnTo>
                <a:lnTo>
                  <a:pt x="12792506" y="12700"/>
                </a:lnTo>
                <a:lnTo>
                  <a:pt x="12795338" y="9855"/>
                </a:lnTo>
                <a:lnTo>
                  <a:pt x="12795338" y="2844"/>
                </a:lnTo>
                <a:lnTo>
                  <a:pt x="12792506" y="0"/>
                </a:lnTo>
                <a:close/>
              </a:path>
              <a:path w="14168119" h="12700">
                <a:moveTo>
                  <a:pt x="12767094" y="0"/>
                </a:moveTo>
                <a:lnTo>
                  <a:pt x="12760058" y="0"/>
                </a:lnTo>
                <a:lnTo>
                  <a:pt x="12757213" y="2844"/>
                </a:lnTo>
                <a:lnTo>
                  <a:pt x="12757213" y="9855"/>
                </a:lnTo>
                <a:lnTo>
                  <a:pt x="12760058" y="12700"/>
                </a:lnTo>
                <a:lnTo>
                  <a:pt x="12767094" y="12700"/>
                </a:lnTo>
                <a:lnTo>
                  <a:pt x="12769926" y="9855"/>
                </a:lnTo>
                <a:lnTo>
                  <a:pt x="12769926" y="2844"/>
                </a:lnTo>
                <a:lnTo>
                  <a:pt x="12767094" y="0"/>
                </a:lnTo>
                <a:close/>
              </a:path>
              <a:path w="14168119" h="12700">
                <a:moveTo>
                  <a:pt x="12741681" y="0"/>
                </a:moveTo>
                <a:lnTo>
                  <a:pt x="12734645" y="0"/>
                </a:lnTo>
                <a:lnTo>
                  <a:pt x="12731800" y="2844"/>
                </a:lnTo>
                <a:lnTo>
                  <a:pt x="12731800" y="9855"/>
                </a:lnTo>
                <a:lnTo>
                  <a:pt x="12734645" y="12700"/>
                </a:lnTo>
                <a:lnTo>
                  <a:pt x="12741681" y="12700"/>
                </a:lnTo>
                <a:lnTo>
                  <a:pt x="12744513" y="9855"/>
                </a:lnTo>
                <a:lnTo>
                  <a:pt x="12744513" y="2844"/>
                </a:lnTo>
                <a:lnTo>
                  <a:pt x="12741681" y="0"/>
                </a:lnTo>
                <a:close/>
              </a:path>
              <a:path w="14168119" h="12700">
                <a:moveTo>
                  <a:pt x="12716256" y="0"/>
                </a:moveTo>
                <a:lnTo>
                  <a:pt x="12709232" y="0"/>
                </a:lnTo>
                <a:lnTo>
                  <a:pt x="12706388" y="2844"/>
                </a:lnTo>
                <a:lnTo>
                  <a:pt x="12706388" y="9855"/>
                </a:lnTo>
                <a:lnTo>
                  <a:pt x="12709232" y="12700"/>
                </a:lnTo>
                <a:lnTo>
                  <a:pt x="12716256" y="12700"/>
                </a:lnTo>
                <a:lnTo>
                  <a:pt x="12719100" y="9855"/>
                </a:lnTo>
                <a:lnTo>
                  <a:pt x="12719100" y="2844"/>
                </a:lnTo>
                <a:lnTo>
                  <a:pt x="12716256" y="0"/>
                </a:lnTo>
                <a:close/>
              </a:path>
              <a:path w="14168119" h="12700">
                <a:moveTo>
                  <a:pt x="12690843" y="0"/>
                </a:moveTo>
                <a:lnTo>
                  <a:pt x="12683820" y="0"/>
                </a:lnTo>
                <a:lnTo>
                  <a:pt x="12680975" y="2844"/>
                </a:lnTo>
                <a:lnTo>
                  <a:pt x="12680975" y="9855"/>
                </a:lnTo>
                <a:lnTo>
                  <a:pt x="12683820" y="12700"/>
                </a:lnTo>
                <a:lnTo>
                  <a:pt x="12690843" y="12700"/>
                </a:lnTo>
                <a:lnTo>
                  <a:pt x="12693688" y="9855"/>
                </a:lnTo>
                <a:lnTo>
                  <a:pt x="12693688" y="2844"/>
                </a:lnTo>
                <a:lnTo>
                  <a:pt x="12690843" y="0"/>
                </a:lnTo>
                <a:close/>
              </a:path>
              <a:path w="14168119" h="12700">
                <a:moveTo>
                  <a:pt x="12665430" y="0"/>
                </a:moveTo>
                <a:lnTo>
                  <a:pt x="12658407" y="0"/>
                </a:lnTo>
                <a:lnTo>
                  <a:pt x="12655562" y="2844"/>
                </a:lnTo>
                <a:lnTo>
                  <a:pt x="12655562" y="9855"/>
                </a:lnTo>
                <a:lnTo>
                  <a:pt x="12658407" y="12700"/>
                </a:lnTo>
                <a:lnTo>
                  <a:pt x="12665430" y="12700"/>
                </a:lnTo>
                <a:lnTo>
                  <a:pt x="12668275" y="9855"/>
                </a:lnTo>
                <a:lnTo>
                  <a:pt x="12668275" y="2844"/>
                </a:lnTo>
                <a:lnTo>
                  <a:pt x="12665430" y="0"/>
                </a:lnTo>
                <a:close/>
              </a:path>
              <a:path w="14168119" h="12700">
                <a:moveTo>
                  <a:pt x="12640017" y="0"/>
                </a:moveTo>
                <a:lnTo>
                  <a:pt x="12632994" y="0"/>
                </a:lnTo>
                <a:lnTo>
                  <a:pt x="12630150" y="2844"/>
                </a:lnTo>
                <a:lnTo>
                  <a:pt x="12630150" y="9855"/>
                </a:lnTo>
                <a:lnTo>
                  <a:pt x="12632994" y="12700"/>
                </a:lnTo>
                <a:lnTo>
                  <a:pt x="12640017" y="12700"/>
                </a:lnTo>
                <a:lnTo>
                  <a:pt x="12642862" y="9855"/>
                </a:lnTo>
                <a:lnTo>
                  <a:pt x="12642862" y="2844"/>
                </a:lnTo>
                <a:lnTo>
                  <a:pt x="12640017" y="0"/>
                </a:lnTo>
                <a:close/>
              </a:path>
              <a:path w="14168119" h="12700">
                <a:moveTo>
                  <a:pt x="12614605" y="0"/>
                </a:moveTo>
                <a:lnTo>
                  <a:pt x="12607582" y="0"/>
                </a:lnTo>
                <a:lnTo>
                  <a:pt x="12604737" y="2844"/>
                </a:lnTo>
                <a:lnTo>
                  <a:pt x="12604737" y="9855"/>
                </a:lnTo>
                <a:lnTo>
                  <a:pt x="12607582" y="12700"/>
                </a:lnTo>
                <a:lnTo>
                  <a:pt x="12614605" y="12700"/>
                </a:lnTo>
                <a:lnTo>
                  <a:pt x="12617450" y="9855"/>
                </a:lnTo>
                <a:lnTo>
                  <a:pt x="12617450" y="2844"/>
                </a:lnTo>
                <a:lnTo>
                  <a:pt x="12614605" y="0"/>
                </a:lnTo>
                <a:close/>
              </a:path>
              <a:path w="14168119" h="12700">
                <a:moveTo>
                  <a:pt x="12589192" y="0"/>
                </a:moveTo>
                <a:lnTo>
                  <a:pt x="12582169" y="0"/>
                </a:lnTo>
                <a:lnTo>
                  <a:pt x="12579324" y="2844"/>
                </a:lnTo>
                <a:lnTo>
                  <a:pt x="12579324" y="9855"/>
                </a:lnTo>
                <a:lnTo>
                  <a:pt x="12582169" y="12700"/>
                </a:lnTo>
                <a:lnTo>
                  <a:pt x="12589192" y="12700"/>
                </a:lnTo>
                <a:lnTo>
                  <a:pt x="12592037" y="9855"/>
                </a:lnTo>
                <a:lnTo>
                  <a:pt x="12592037" y="2844"/>
                </a:lnTo>
                <a:lnTo>
                  <a:pt x="12589192" y="0"/>
                </a:lnTo>
                <a:close/>
              </a:path>
              <a:path w="14168119" h="12700">
                <a:moveTo>
                  <a:pt x="12563779" y="0"/>
                </a:moveTo>
                <a:lnTo>
                  <a:pt x="12556756" y="0"/>
                </a:lnTo>
                <a:lnTo>
                  <a:pt x="12553911" y="2844"/>
                </a:lnTo>
                <a:lnTo>
                  <a:pt x="12553911" y="9855"/>
                </a:lnTo>
                <a:lnTo>
                  <a:pt x="12556756" y="12700"/>
                </a:lnTo>
                <a:lnTo>
                  <a:pt x="12563779" y="12700"/>
                </a:lnTo>
                <a:lnTo>
                  <a:pt x="12566624" y="9855"/>
                </a:lnTo>
                <a:lnTo>
                  <a:pt x="12566624" y="2844"/>
                </a:lnTo>
                <a:lnTo>
                  <a:pt x="12563779" y="0"/>
                </a:lnTo>
                <a:close/>
              </a:path>
              <a:path w="14168119" h="12700">
                <a:moveTo>
                  <a:pt x="12538367" y="0"/>
                </a:moveTo>
                <a:lnTo>
                  <a:pt x="12531343" y="0"/>
                </a:lnTo>
                <a:lnTo>
                  <a:pt x="12528499" y="2844"/>
                </a:lnTo>
                <a:lnTo>
                  <a:pt x="12528499" y="9855"/>
                </a:lnTo>
                <a:lnTo>
                  <a:pt x="12531343" y="12700"/>
                </a:lnTo>
                <a:lnTo>
                  <a:pt x="12538367" y="12700"/>
                </a:lnTo>
                <a:lnTo>
                  <a:pt x="12541211" y="9855"/>
                </a:lnTo>
                <a:lnTo>
                  <a:pt x="12541211" y="2844"/>
                </a:lnTo>
                <a:lnTo>
                  <a:pt x="12538367" y="0"/>
                </a:lnTo>
                <a:close/>
              </a:path>
              <a:path w="14168119" h="12700">
                <a:moveTo>
                  <a:pt x="12512954" y="0"/>
                </a:moveTo>
                <a:lnTo>
                  <a:pt x="12505931" y="0"/>
                </a:lnTo>
                <a:lnTo>
                  <a:pt x="12503086" y="2844"/>
                </a:lnTo>
                <a:lnTo>
                  <a:pt x="12503086" y="9855"/>
                </a:lnTo>
                <a:lnTo>
                  <a:pt x="12505931" y="12700"/>
                </a:lnTo>
                <a:lnTo>
                  <a:pt x="12512954" y="12700"/>
                </a:lnTo>
                <a:lnTo>
                  <a:pt x="12515799" y="9855"/>
                </a:lnTo>
                <a:lnTo>
                  <a:pt x="12515799" y="2844"/>
                </a:lnTo>
                <a:lnTo>
                  <a:pt x="12512954" y="0"/>
                </a:lnTo>
                <a:close/>
              </a:path>
              <a:path w="14168119" h="12700">
                <a:moveTo>
                  <a:pt x="12487541" y="0"/>
                </a:moveTo>
                <a:lnTo>
                  <a:pt x="12480518" y="0"/>
                </a:lnTo>
                <a:lnTo>
                  <a:pt x="12477673" y="2844"/>
                </a:lnTo>
                <a:lnTo>
                  <a:pt x="12477673" y="9855"/>
                </a:lnTo>
                <a:lnTo>
                  <a:pt x="12480518" y="12700"/>
                </a:lnTo>
                <a:lnTo>
                  <a:pt x="12487541" y="12700"/>
                </a:lnTo>
                <a:lnTo>
                  <a:pt x="12490386" y="9855"/>
                </a:lnTo>
                <a:lnTo>
                  <a:pt x="12490386" y="2844"/>
                </a:lnTo>
                <a:lnTo>
                  <a:pt x="12487541" y="0"/>
                </a:lnTo>
                <a:close/>
              </a:path>
              <a:path w="14168119" h="12700">
                <a:moveTo>
                  <a:pt x="12462129" y="0"/>
                </a:moveTo>
                <a:lnTo>
                  <a:pt x="12455105" y="0"/>
                </a:lnTo>
                <a:lnTo>
                  <a:pt x="12452261" y="2844"/>
                </a:lnTo>
                <a:lnTo>
                  <a:pt x="12452261" y="9855"/>
                </a:lnTo>
                <a:lnTo>
                  <a:pt x="12455105" y="12700"/>
                </a:lnTo>
                <a:lnTo>
                  <a:pt x="12462129" y="12700"/>
                </a:lnTo>
                <a:lnTo>
                  <a:pt x="12464973" y="9855"/>
                </a:lnTo>
                <a:lnTo>
                  <a:pt x="12464973" y="2844"/>
                </a:lnTo>
                <a:lnTo>
                  <a:pt x="12462129" y="0"/>
                </a:lnTo>
                <a:close/>
              </a:path>
              <a:path w="14168119" h="12700">
                <a:moveTo>
                  <a:pt x="12436716" y="0"/>
                </a:moveTo>
                <a:lnTo>
                  <a:pt x="12429693" y="0"/>
                </a:lnTo>
                <a:lnTo>
                  <a:pt x="12426848" y="2844"/>
                </a:lnTo>
                <a:lnTo>
                  <a:pt x="12426848" y="9855"/>
                </a:lnTo>
                <a:lnTo>
                  <a:pt x="12429693" y="12700"/>
                </a:lnTo>
                <a:lnTo>
                  <a:pt x="12436716" y="12700"/>
                </a:lnTo>
                <a:lnTo>
                  <a:pt x="12439561" y="9855"/>
                </a:lnTo>
                <a:lnTo>
                  <a:pt x="12439561" y="2844"/>
                </a:lnTo>
                <a:lnTo>
                  <a:pt x="12436716" y="0"/>
                </a:lnTo>
                <a:close/>
              </a:path>
              <a:path w="14168119" h="12700">
                <a:moveTo>
                  <a:pt x="12411303" y="0"/>
                </a:moveTo>
                <a:lnTo>
                  <a:pt x="12404280" y="0"/>
                </a:lnTo>
                <a:lnTo>
                  <a:pt x="12401435" y="2844"/>
                </a:lnTo>
                <a:lnTo>
                  <a:pt x="12401435" y="9855"/>
                </a:lnTo>
                <a:lnTo>
                  <a:pt x="12404280" y="12700"/>
                </a:lnTo>
                <a:lnTo>
                  <a:pt x="12411303" y="12700"/>
                </a:lnTo>
                <a:lnTo>
                  <a:pt x="12414148" y="9855"/>
                </a:lnTo>
                <a:lnTo>
                  <a:pt x="12414148" y="2844"/>
                </a:lnTo>
                <a:lnTo>
                  <a:pt x="12411303" y="0"/>
                </a:lnTo>
                <a:close/>
              </a:path>
              <a:path w="14168119" h="12700">
                <a:moveTo>
                  <a:pt x="12385890" y="0"/>
                </a:moveTo>
                <a:lnTo>
                  <a:pt x="12378867" y="0"/>
                </a:lnTo>
                <a:lnTo>
                  <a:pt x="12376023" y="2844"/>
                </a:lnTo>
                <a:lnTo>
                  <a:pt x="12376023" y="9855"/>
                </a:lnTo>
                <a:lnTo>
                  <a:pt x="12378867" y="12700"/>
                </a:lnTo>
                <a:lnTo>
                  <a:pt x="12385890" y="12700"/>
                </a:lnTo>
                <a:lnTo>
                  <a:pt x="12388735" y="9855"/>
                </a:lnTo>
                <a:lnTo>
                  <a:pt x="12388735" y="2844"/>
                </a:lnTo>
                <a:lnTo>
                  <a:pt x="12385890" y="0"/>
                </a:lnTo>
                <a:close/>
              </a:path>
              <a:path w="14168119" h="12700">
                <a:moveTo>
                  <a:pt x="12360478" y="0"/>
                </a:moveTo>
                <a:lnTo>
                  <a:pt x="12353455" y="0"/>
                </a:lnTo>
                <a:lnTo>
                  <a:pt x="12350610" y="2844"/>
                </a:lnTo>
                <a:lnTo>
                  <a:pt x="12350610" y="9855"/>
                </a:lnTo>
                <a:lnTo>
                  <a:pt x="12353455" y="12700"/>
                </a:lnTo>
                <a:lnTo>
                  <a:pt x="12360478" y="12700"/>
                </a:lnTo>
                <a:lnTo>
                  <a:pt x="12363323" y="9855"/>
                </a:lnTo>
                <a:lnTo>
                  <a:pt x="12363323" y="2844"/>
                </a:lnTo>
                <a:lnTo>
                  <a:pt x="12360478" y="0"/>
                </a:lnTo>
                <a:close/>
              </a:path>
              <a:path w="14168119" h="12700">
                <a:moveTo>
                  <a:pt x="12335065" y="0"/>
                </a:moveTo>
                <a:lnTo>
                  <a:pt x="12328042" y="0"/>
                </a:lnTo>
                <a:lnTo>
                  <a:pt x="12325197" y="2844"/>
                </a:lnTo>
                <a:lnTo>
                  <a:pt x="12325197" y="9855"/>
                </a:lnTo>
                <a:lnTo>
                  <a:pt x="12328042" y="12700"/>
                </a:lnTo>
                <a:lnTo>
                  <a:pt x="12335065" y="12700"/>
                </a:lnTo>
                <a:lnTo>
                  <a:pt x="12337910" y="9855"/>
                </a:lnTo>
                <a:lnTo>
                  <a:pt x="12337910" y="2844"/>
                </a:lnTo>
                <a:lnTo>
                  <a:pt x="12335065" y="0"/>
                </a:lnTo>
                <a:close/>
              </a:path>
              <a:path w="14168119" h="12700">
                <a:moveTo>
                  <a:pt x="12309652" y="0"/>
                </a:moveTo>
                <a:lnTo>
                  <a:pt x="12302629" y="0"/>
                </a:lnTo>
                <a:lnTo>
                  <a:pt x="12299784" y="2844"/>
                </a:lnTo>
                <a:lnTo>
                  <a:pt x="12299784" y="9855"/>
                </a:lnTo>
                <a:lnTo>
                  <a:pt x="12302629" y="12700"/>
                </a:lnTo>
                <a:lnTo>
                  <a:pt x="12309652" y="12700"/>
                </a:lnTo>
                <a:lnTo>
                  <a:pt x="12312497" y="9855"/>
                </a:lnTo>
                <a:lnTo>
                  <a:pt x="12312497" y="2844"/>
                </a:lnTo>
                <a:lnTo>
                  <a:pt x="12309652" y="0"/>
                </a:lnTo>
                <a:close/>
              </a:path>
              <a:path w="14168119" h="12700">
                <a:moveTo>
                  <a:pt x="12284240" y="0"/>
                </a:moveTo>
                <a:lnTo>
                  <a:pt x="12277216" y="0"/>
                </a:lnTo>
                <a:lnTo>
                  <a:pt x="12274372" y="2844"/>
                </a:lnTo>
                <a:lnTo>
                  <a:pt x="12274372" y="9855"/>
                </a:lnTo>
                <a:lnTo>
                  <a:pt x="12277216" y="12700"/>
                </a:lnTo>
                <a:lnTo>
                  <a:pt x="12284240" y="12700"/>
                </a:lnTo>
                <a:lnTo>
                  <a:pt x="12287084" y="9855"/>
                </a:lnTo>
                <a:lnTo>
                  <a:pt x="12287084" y="2844"/>
                </a:lnTo>
                <a:lnTo>
                  <a:pt x="12284240" y="0"/>
                </a:lnTo>
                <a:close/>
              </a:path>
              <a:path w="14168119" h="12700">
                <a:moveTo>
                  <a:pt x="12258827" y="0"/>
                </a:moveTo>
                <a:lnTo>
                  <a:pt x="12251804" y="0"/>
                </a:lnTo>
                <a:lnTo>
                  <a:pt x="12248959" y="2844"/>
                </a:lnTo>
                <a:lnTo>
                  <a:pt x="12248959" y="9855"/>
                </a:lnTo>
                <a:lnTo>
                  <a:pt x="12251804" y="12700"/>
                </a:lnTo>
                <a:lnTo>
                  <a:pt x="12258827" y="12700"/>
                </a:lnTo>
                <a:lnTo>
                  <a:pt x="12261672" y="9855"/>
                </a:lnTo>
                <a:lnTo>
                  <a:pt x="12261672" y="2844"/>
                </a:lnTo>
                <a:lnTo>
                  <a:pt x="12258827" y="0"/>
                </a:lnTo>
                <a:close/>
              </a:path>
              <a:path w="14168119" h="12700">
                <a:moveTo>
                  <a:pt x="12233414" y="0"/>
                </a:moveTo>
                <a:lnTo>
                  <a:pt x="12226391" y="0"/>
                </a:lnTo>
                <a:lnTo>
                  <a:pt x="12223546" y="2844"/>
                </a:lnTo>
                <a:lnTo>
                  <a:pt x="12223546" y="9855"/>
                </a:lnTo>
                <a:lnTo>
                  <a:pt x="12226391" y="12700"/>
                </a:lnTo>
                <a:lnTo>
                  <a:pt x="12233414" y="12700"/>
                </a:lnTo>
                <a:lnTo>
                  <a:pt x="12236259" y="9855"/>
                </a:lnTo>
                <a:lnTo>
                  <a:pt x="12236259" y="2844"/>
                </a:lnTo>
                <a:lnTo>
                  <a:pt x="12233414" y="0"/>
                </a:lnTo>
                <a:close/>
              </a:path>
              <a:path w="14168119" h="12700">
                <a:moveTo>
                  <a:pt x="12208002" y="0"/>
                </a:moveTo>
                <a:lnTo>
                  <a:pt x="12200978" y="0"/>
                </a:lnTo>
                <a:lnTo>
                  <a:pt x="12198134" y="2844"/>
                </a:lnTo>
                <a:lnTo>
                  <a:pt x="12198134" y="9855"/>
                </a:lnTo>
                <a:lnTo>
                  <a:pt x="12200978" y="12700"/>
                </a:lnTo>
                <a:lnTo>
                  <a:pt x="12208002" y="12700"/>
                </a:lnTo>
                <a:lnTo>
                  <a:pt x="12210846" y="9855"/>
                </a:lnTo>
                <a:lnTo>
                  <a:pt x="12210846" y="2844"/>
                </a:lnTo>
                <a:lnTo>
                  <a:pt x="12208002" y="0"/>
                </a:lnTo>
                <a:close/>
              </a:path>
              <a:path w="14168119" h="12700">
                <a:moveTo>
                  <a:pt x="12182589" y="0"/>
                </a:moveTo>
                <a:lnTo>
                  <a:pt x="12175566" y="0"/>
                </a:lnTo>
                <a:lnTo>
                  <a:pt x="12172721" y="2844"/>
                </a:lnTo>
                <a:lnTo>
                  <a:pt x="12172721" y="9855"/>
                </a:lnTo>
                <a:lnTo>
                  <a:pt x="12175566" y="12700"/>
                </a:lnTo>
                <a:lnTo>
                  <a:pt x="12182589" y="12700"/>
                </a:lnTo>
                <a:lnTo>
                  <a:pt x="12185434" y="9855"/>
                </a:lnTo>
                <a:lnTo>
                  <a:pt x="12185434" y="2844"/>
                </a:lnTo>
                <a:lnTo>
                  <a:pt x="12182589" y="0"/>
                </a:lnTo>
                <a:close/>
              </a:path>
              <a:path w="14168119" h="12700">
                <a:moveTo>
                  <a:pt x="12157176" y="0"/>
                </a:moveTo>
                <a:lnTo>
                  <a:pt x="12150153" y="0"/>
                </a:lnTo>
                <a:lnTo>
                  <a:pt x="12147308" y="2844"/>
                </a:lnTo>
                <a:lnTo>
                  <a:pt x="12147308" y="9855"/>
                </a:lnTo>
                <a:lnTo>
                  <a:pt x="12150153" y="12700"/>
                </a:lnTo>
                <a:lnTo>
                  <a:pt x="12157176" y="12700"/>
                </a:lnTo>
                <a:lnTo>
                  <a:pt x="12160021" y="9855"/>
                </a:lnTo>
                <a:lnTo>
                  <a:pt x="12160021" y="2844"/>
                </a:lnTo>
                <a:lnTo>
                  <a:pt x="12157176" y="0"/>
                </a:lnTo>
                <a:close/>
              </a:path>
              <a:path w="14168119" h="12700">
                <a:moveTo>
                  <a:pt x="12131763" y="0"/>
                </a:moveTo>
                <a:lnTo>
                  <a:pt x="12124740" y="0"/>
                </a:lnTo>
                <a:lnTo>
                  <a:pt x="12121895" y="2844"/>
                </a:lnTo>
                <a:lnTo>
                  <a:pt x="12121895" y="9855"/>
                </a:lnTo>
                <a:lnTo>
                  <a:pt x="12124740" y="12700"/>
                </a:lnTo>
                <a:lnTo>
                  <a:pt x="12131763" y="12700"/>
                </a:lnTo>
                <a:lnTo>
                  <a:pt x="12134608" y="9855"/>
                </a:lnTo>
                <a:lnTo>
                  <a:pt x="12134608" y="2844"/>
                </a:lnTo>
                <a:lnTo>
                  <a:pt x="12131763" y="0"/>
                </a:lnTo>
                <a:close/>
              </a:path>
              <a:path w="14168119" h="12700">
                <a:moveTo>
                  <a:pt x="12106351" y="0"/>
                </a:moveTo>
                <a:lnTo>
                  <a:pt x="12099328" y="0"/>
                </a:lnTo>
                <a:lnTo>
                  <a:pt x="12096483" y="2844"/>
                </a:lnTo>
                <a:lnTo>
                  <a:pt x="12096483" y="9855"/>
                </a:lnTo>
                <a:lnTo>
                  <a:pt x="12099328" y="12700"/>
                </a:lnTo>
                <a:lnTo>
                  <a:pt x="12106351" y="12700"/>
                </a:lnTo>
                <a:lnTo>
                  <a:pt x="12109195" y="9855"/>
                </a:lnTo>
                <a:lnTo>
                  <a:pt x="12109195" y="2844"/>
                </a:lnTo>
                <a:lnTo>
                  <a:pt x="12106351" y="0"/>
                </a:lnTo>
                <a:close/>
              </a:path>
              <a:path w="14168119" h="12700">
                <a:moveTo>
                  <a:pt x="12080938" y="0"/>
                </a:moveTo>
                <a:lnTo>
                  <a:pt x="12073915" y="0"/>
                </a:lnTo>
                <a:lnTo>
                  <a:pt x="12071070" y="2844"/>
                </a:lnTo>
                <a:lnTo>
                  <a:pt x="12071070" y="9855"/>
                </a:lnTo>
                <a:lnTo>
                  <a:pt x="12073915" y="12700"/>
                </a:lnTo>
                <a:lnTo>
                  <a:pt x="12080938" y="12700"/>
                </a:lnTo>
                <a:lnTo>
                  <a:pt x="12083783" y="9855"/>
                </a:lnTo>
                <a:lnTo>
                  <a:pt x="12083783" y="2844"/>
                </a:lnTo>
                <a:lnTo>
                  <a:pt x="12080938" y="0"/>
                </a:lnTo>
                <a:close/>
              </a:path>
              <a:path w="14168119" h="12700">
                <a:moveTo>
                  <a:pt x="12055525" y="0"/>
                </a:moveTo>
                <a:lnTo>
                  <a:pt x="12048502" y="0"/>
                </a:lnTo>
                <a:lnTo>
                  <a:pt x="12045657" y="2844"/>
                </a:lnTo>
                <a:lnTo>
                  <a:pt x="12045657" y="9855"/>
                </a:lnTo>
                <a:lnTo>
                  <a:pt x="12048502" y="12700"/>
                </a:lnTo>
                <a:lnTo>
                  <a:pt x="12055525" y="12700"/>
                </a:lnTo>
                <a:lnTo>
                  <a:pt x="12058370" y="9855"/>
                </a:lnTo>
                <a:lnTo>
                  <a:pt x="12058370" y="2844"/>
                </a:lnTo>
                <a:lnTo>
                  <a:pt x="12055525" y="0"/>
                </a:lnTo>
                <a:close/>
              </a:path>
              <a:path w="14168119" h="12700">
                <a:moveTo>
                  <a:pt x="12030113" y="0"/>
                </a:moveTo>
                <a:lnTo>
                  <a:pt x="12023077" y="0"/>
                </a:lnTo>
                <a:lnTo>
                  <a:pt x="12020245" y="2844"/>
                </a:lnTo>
                <a:lnTo>
                  <a:pt x="12020245" y="9855"/>
                </a:lnTo>
                <a:lnTo>
                  <a:pt x="12023077" y="12700"/>
                </a:lnTo>
                <a:lnTo>
                  <a:pt x="12030113" y="12700"/>
                </a:lnTo>
                <a:lnTo>
                  <a:pt x="12032957" y="9855"/>
                </a:lnTo>
                <a:lnTo>
                  <a:pt x="12032957" y="2844"/>
                </a:lnTo>
                <a:lnTo>
                  <a:pt x="12030113" y="0"/>
                </a:lnTo>
                <a:close/>
              </a:path>
              <a:path w="14168119" h="12700">
                <a:moveTo>
                  <a:pt x="12004700" y="0"/>
                </a:moveTo>
                <a:lnTo>
                  <a:pt x="11997664" y="0"/>
                </a:lnTo>
                <a:lnTo>
                  <a:pt x="11994832" y="2844"/>
                </a:lnTo>
                <a:lnTo>
                  <a:pt x="11994832" y="9855"/>
                </a:lnTo>
                <a:lnTo>
                  <a:pt x="11997664" y="12700"/>
                </a:lnTo>
                <a:lnTo>
                  <a:pt x="12004700" y="12700"/>
                </a:lnTo>
                <a:lnTo>
                  <a:pt x="12007545" y="9855"/>
                </a:lnTo>
                <a:lnTo>
                  <a:pt x="12007545" y="2844"/>
                </a:lnTo>
                <a:lnTo>
                  <a:pt x="12004700" y="0"/>
                </a:lnTo>
                <a:close/>
              </a:path>
              <a:path w="14168119" h="12700">
                <a:moveTo>
                  <a:pt x="11979287" y="0"/>
                </a:moveTo>
                <a:lnTo>
                  <a:pt x="11972251" y="0"/>
                </a:lnTo>
                <a:lnTo>
                  <a:pt x="11969419" y="2844"/>
                </a:lnTo>
                <a:lnTo>
                  <a:pt x="11969419" y="9855"/>
                </a:lnTo>
                <a:lnTo>
                  <a:pt x="11972251" y="12700"/>
                </a:lnTo>
                <a:lnTo>
                  <a:pt x="11979287" y="12700"/>
                </a:lnTo>
                <a:lnTo>
                  <a:pt x="11982132" y="9855"/>
                </a:lnTo>
                <a:lnTo>
                  <a:pt x="11982132" y="2844"/>
                </a:lnTo>
                <a:lnTo>
                  <a:pt x="11979287" y="0"/>
                </a:lnTo>
                <a:close/>
              </a:path>
              <a:path w="14168119" h="12700">
                <a:moveTo>
                  <a:pt x="11953875" y="0"/>
                </a:moveTo>
                <a:lnTo>
                  <a:pt x="11946839" y="0"/>
                </a:lnTo>
                <a:lnTo>
                  <a:pt x="11944007" y="2844"/>
                </a:lnTo>
                <a:lnTo>
                  <a:pt x="11944007" y="9855"/>
                </a:lnTo>
                <a:lnTo>
                  <a:pt x="11946839" y="12700"/>
                </a:lnTo>
                <a:lnTo>
                  <a:pt x="11953875" y="12700"/>
                </a:lnTo>
                <a:lnTo>
                  <a:pt x="11956719" y="9855"/>
                </a:lnTo>
                <a:lnTo>
                  <a:pt x="11956719" y="2844"/>
                </a:lnTo>
                <a:lnTo>
                  <a:pt x="11953875" y="0"/>
                </a:lnTo>
                <a:close/>
              </a:path>
              <a:path w="14168119" h="12700">
                <a:moveTo>
                  <a:pt x="11928462" y="0"/>
                </a:moveTo>
                <a:lnTo>
                  <a:pt x="11921426" y="0"/>
                </a:lnTo>
                <a:lnTo>
                  <a:pt x="11918594" y="2844"/>
                </a:lnTo>
                <a:lnTo>
                  <a:pt x="11918594" y="9855"/>
                </a:lnTo>
                <a:lnTo>
                  <a:pt x="11921426" y="12700"/>
                </a:lnTo>
                <a:lnTo>
                  <a:pt x="11928462" y="12700"/>
                </a:lnTo>
                <a:lnTo>
                  <a:pt x="11931307" y="9855"/>
                </a:lnTo>
                <a:lnTo>
                  <a:pt x="11931307" y="2844"/>
                </a:lnTo>
                <a:lnTo>
                  <a:pt x="11928462" y="0"/>
                </a:lnTo>
                <a:close/>
              </a:path>
              <a:path w="14168119" h="12700">
                <a:moveTo>
                  <a:pt x="11903049" y="0"/>
                </a:moveTo>
                <a:lnTo>
                  <a:pt x="11896013" y="0"/>
                </a:lnTo>
                <a:lnTo>
                  <a:pt x="11893181" y="2844"/>
                </a:lnTo>
                <a:lnTo>
                  <a:pt x="11893181" y="9855"/>
                </a:lnTo>
                <a:lnTo>
                  <a:pt x="11896013" y="12700"/>
                </a:lnTo>
                <a:lnTo>
                  <a:pt x="11903049" y="12700"/>
                </a:lnTo>
                <a:lnTo>
                  <a:pt x="11905894" y="9855"/>
                </a:lnTo>
                <a:lnTo>
                  <a:pt x="11905894" y="2844"/>
                </a:lnTo>
                <a:lnTo>
                  <a:pt x="11903049" y="0"/>
                </a:lnTo>
                <a:close/>
              </a:path>
              <a:path w="14168119" h="12700">
                <a:moveTo>
                  <a:pt x="11877636" y="0"/>
                </a:moveTo>
                <a:lnTo>
                  <a:pt x="11870601" y="0"/>
                </a:lnTo>
                <a:lnTo>
                  <a:pt x="11867756" y="2844"/>
                </a:lnTo>
                <a:lnTo>
                  <a:pt x="11867756" y="9855"/>
                </a:lnTo>
                <a:lnTo>
                  <a:pt x="11870601" y="12700"/>
                </a:lnTo>
                <a:lnTo>
                  <a:pt x="11877636" y="12700"/>
                </a:lnTo>
                <a:lnTo>
                  <a:pt x="11880481" y="9855"/>
                </a:lnTo>
                <a:lnTo>
                  <a:pt x="11880481" y="2844"/>
                </a:lnTo>
                <a:lnTo>
                  <a:pt x="11877636" y="0"/>
                </a:lnTo>
                <a:close/>
              </a:path>
              <a:path w="14168119" h="12700">
                <a:moveTo>
                  <a:pt x="11852224" y="0"/>
                </a:moveTo>
                <a:lnTo>
                  <a:pt x="11845188" y="0"/>
                </a:lnTo>
                <a:lnTo>
                  <a:pt x="11842343" y="2844"/>
                </a:lnTo>
                <a:lnTo>
                  <a:pt x="11842343" y="9855"/>
                </a:lnTo>
                <a:lnTo>
                  <a:pt x="11845188" y="12700"/>
                </a:lnTo>
                <a:lnTo>
                  <a:pt x="11852224" y="12700"/>
                </a:lnTo>
                <a:lnTo>
                  <a:pt x="11855056" y="9855"/>
                </a:lnTo>
                <a:lnTo>
                  <a:pt x="11855056" y="2844"/>
                </a:lnTo>
                <a:lnTo>
                  <a:pt x="11852224" y="0"/>
                </a:lnTo>
                <a:close/>
              </a:path>
              <a:path w="14168119" h="12700">
                <a:moveTo>
                  <a:pt x="11826811" y="0"/>
                </a:moveTo>
                <a:lnTo>
                  <a:pt x="11819775" y="0"/>
                </a:lnTo>
                <a:lnTo>
                  <a:pt x="11816930" y="2844"/>
                </a:lnTo>
                <a:lnTo>
                  <a:pt x="11816930" y="9855"/>
                </a:lnTo>
                <a:lnTo>
                  <a:pt x="11819775" y="12700"/>
                </a:lnTo>
                <a:lnTo>
                  <a:pt x="11826811" y="12700"/>
                </a:lnTo>
                <a:lnTo>
                  <a:pt x="11829643" y="9855"/>
                </a:lnTo>
                <a:lnTo>
                  <a:pt x="11829643" y="2844"/>
                </a:lnTo>
                <a:lnTo>
                  <a:pt x="11826811" y="0"/>
                </a:lnTo>
                <a:close/>
              </a:path>
              <a:path w="14168119" h="12700">
                <a:moveTo>
                  <a:pt x="11801398" y="0"/>
                </a:moveTo>
                <a:lnTo>
                  <a:pt x="11794363" y="0"/>
                </a:lnTo>
                <a:lnTo>
                  <a:pt x="11791518" y="2844"/>
                </a:lnTo>
                <a:lnTo>
                  <a:pt x="11791518" y="9855"/>
                </a:lnTo>
                <a:lnTo>
                  <a:pt x="11794363" y="12700"/>
                </a:lnTo>
                <a:lnTo>
                  <a:pt x="11801398" y="12700"/>
                </a:lnTo>
                <a:lnTo>
                  <a:pt x="11804230" y="9855"/>
                </a:lnTo>
                <a:lnTo>
                  <a:pt x="11804230" y="2844"/>
                </a:lnTo>
                <a:lnTo>
                  <a:pt x="11801398" y="0"/>
                </a:lnTo>
                <a:close/>
              </a:path>
              <a:path w="14168119" h="12700">
                <a:moveTo>
                  <a:pt x="11775986" y="0"/>
                </a:moveTo>
                <a:lnTo>
                  <a:pt x="11768950" y="0"/>
                </a:lnTo>
                <a:lnTo>
                  <a:pt x="11766105" y="2844"/>
                </a:lnTo>
                <a:lnTo>
                  <a:pt x="11766105" y="9855"/>
                </a:lnTo>
                <a:lnTo>
                  <a:pt x="11768950" y="12700"/>
                </a:lnTo>
                <a:lnTo>
                  <a:pt x="11775986" y="12700"/>
                </a:lnTo>
                <a:lnTo>
                  <a:pt x="11778818" y="9855"/>
                </a:lnTo>
                <a:lnTo>
                  <a:pt x="11778818" y="2844"/>
                </a:lnTo>
                <a:lnTo>
                  <a:pt x="11775986" y="0"/>
                </a:lnTo>
                <a:close/>
              </a:path>
              <a:path w="14168119" h="12700">
                <a:moveTo>
                  <a:pt x="11750573" y="0"/>
                </a:moveTo>
                <a:lnTo>
                  <a:pt x="11743537" y="0"/>
                </a:lnTo>
                <a:lnTo>
                  <a:pt x="11740692" y="2844"/>
                </a:lnTo>
                <a:lnTo>
                  <a:pt x="11740692" y="9855"/>
                </a:lnTo>
                <a:lnTo>
                  <a:pt x="11743537" y="12700"/>
                </a:lnTo>
                <a:lnTo>
                  <a:pt x="11750573" y="12700"/>
                </a:lnTo>
                <a:lnTo>
                  <a:pt x="11753405" y="9855"/>
                </a:lnTo>
                <a:lnTo>
                  <a:pt x="11753405" y="2844"/>
                </a:lnTo>
                <a:lnTo>
                  <a:pt x="11750573" y="0"/>
                </a:lnTo>
                <a:close/>
              </a:path>
              <a:path w="14168119" h="12700">
                <a:moveTo>
                  <a:pt x="11725160" y="0"/>
                </a:moveTo>
                <a:lnTo>
                  <a:pt x="11718124" y="0"/>
                </a:lnTo>
                <a:lnTo>
                  <a:pt x="11715280" y="2844"/>
                </a:lnTo>
                <a:lnTo>
                  <a:pt x="11715280" y="9855"/>
                </a:lnTo>
                <a:lnTo>
                  <a:pt x="11718124" y="12700"/>
                </a:lnTo>
                <a:lnTo>
                  <a:pt x="11725160" y="12700"/>
                </a:lnTo>
                <a:lnTo>
                  <a:pt x="11727992" y="9855"/>
                </a:lnTo>
                <a:lnTo>
                  <a:pt x="11727992" y="2844"/>
                </a:lnTo>
                <a:lnTo>
                  <a:pt x="11725160" y="0"/>
                </a:lnTo>
                <a:close/>
              </a:path>
              <a:path w="14168119" h="12700">
                <a:moveTo>
                  <a:pt x="11699735" y="0"/>
                </a:moveTo>
                <a:lnTo>
                  <a:pt x="11692712" y="0"/>
                </a:lnTo>
                <a:lnTo>
                  <a:pt x="11689867" y="2844"/>
                </a:lnTo>
                <a:lnTo>
                  <a:pt x="11689867" y="9855"/>
                </a:lnTo>
                <a:lnTo>
                  <a:pt x="11692712" y="12700"/>
                </a:lnTo>
                <a:lnTo>
                  <a:pt x="11699735" y="12700"/>
                </a:lnTo>
                <a:lnTo>
                  <a:pt x="11702580" y="9855"/>
                </a:lnTo>
                <a:lnTo>
                  <a:pt x="11702580" y="2844"/>
                </a:lnTo>
                <a:lnTo>
                  <a:pt x="11699735" y="0"/>
                </a:lnTo>
                <a:close/>
              </a:path>
              <a:path w="14168119" h="12700">
                <a:moveTo>
                  <a:pt x="11674322" y="0"/>
                </a:moveTo>
                <a:lnTo>
                  <a:pt x="11667299" y="0"/>
                </a:lnTo>
                <a:lnTo>
                  <a:pt x="11664454" y="2844"/>
                </a:lnTo>
                <a:lnTo>
                  <a:pt x="11664454" y="9855"/>
                </a:lnTo>
                <a:lnTo>
                  <a:pt x="11667299" y="12700"/>
                </a:lnTo>
                <a:lnTo>
                  <a:pt x="11674322" y="12700"/>
                </a:lnTo>
                <a:lnTo>
                  <a:pt x="11677167" y="9855"/>
                </a:lnTo>
                <a:lnTo>
                  <a:pt x="11677167" y="2844"/>
                </a:lnTo>
                <a:lnTo>
                  <a:pt x="11674322" y="0"/>
                </a:lnTo>
                <a:close/>
              </a:path>
              <a:path w="14168119" h="12700">
                <a:moveTo>
                  <a:pt x="11648909" y="0"/>
                </a:moveTo>
                <a:lnTo>
                  <a:pt x="11641886" y="0"/>
                </a:lnTo>
                <a:lnTo>
                  <a:pt x="11639041" y="2844"/>
                </a:lnTo>
                <a:lnTo>
                  <a:pt x="11639041" y="9855"/>
                </a:lnTo>
                <a:lnTo>
                  <a:pt x="11641886" y="12700"/>
                </a:lnTo>
                <a:lnTo>
                  <a:pt x="11648909" y="12700"/>
                </a:lnTo>
                <a:lnTo>
                  <a:pt x="11651754" y="9855"/>
                </a:lnTo>
                <a:lnTo>
                  <a:pt x="11651754" y="2844"/>
                </a:lnTo>
                <a:lnTo>
                  <a:pt x="11648909" y="0"/>
                </a:lnTo>
                <a:close/>
              </a:path>
              <a:path w="14168119" h="12700">
                <a:moveTo>
                  <a:pt x="11623497" y="0"/>
                </a:moveTo>
                <a:lnTo>
                  <a:pt x="11616474" y="0"/>
                </a:lnTo>
                <a:lnTo>
                  <a:pt x="11613629" y="2844"/>
                </a:lnTo>
                <a:lnTo>
                  <a:pt x="11613629" y="9855"/>
                </a:lnTo>
                <a:lnTo>
                  <a:pt x="11616474" y="12700"/>
                </a:lnTo>
                <a:lnTo>
                  <a:pt x="11623497" y="12700"/>
                </a:lnTo>
                <a:lnTo>
                  <a:pt x="11626341" y="9855"/>
                </a:lnTo>
                <a:lnTo>
                  <a:pt x="11626341" y="2844"/>
                </a:lnTo>
                <a:lnTo>
                  <a:pt x="11623497" y="0"/>
                </a:lnTo>
                <a:close/>
              </a:path>
              <a:path w="14168119" h="12700">
                <a:moveTo>
                  <a:pt x="11598084" y="0"/>
                </a:moveTo>
                <a:lnTo>
                  <a:pt x="11591061" y="0"/>
                </a:lnTo>
                <a:lnTo>
                  <a:pt x="11588216" y="2844"/>
                </a:lnTo>
                <a:lnTo>
                  <a:pt x="11588216" y="9855"/>
                </a:lnTo>
                <a:lnTo>
                  <a:pt x="11591061" y="12700"/>
                </a:lnTo>
                <a:lnTo>
                  <a:pt x="11598084" y="12700"/>
                </a:lnTo>
                <a:lnTo>
                  <a:pt x="11600929" y="9855"/>
                </a:lnTo>
                <a:lnTo>
                  <a:pt x="11600929" y="2844"/>
                </a:lnTo>
                <a:lnTo>
                  <a:pt x="11598084" y="0"/>
                </a:lnTo>
                <a:close/>
              </a:path>
              <a:path w="14168119" h="12700">
                <a:moveTo>
                  <a:pt x="11572671" y="0"/>
                </a:moveTo>
                <a:lnTo>
                  <a:pt x="11565648" y="0"/>
                </a:lnTo>
                <a:lnTo>
                  <a:pt x="11562803" y="2844"/>
                </a:lnTo>
                <a:lnTo>
                  <a:pt x="11562803" y="9855"/>
                </a:lnTo>
                <a:lnTo>
                  <a:pt x="11565648" y="12700"/>
                </a:lnTo>
                <a:lnTo>
                  <a:pt x="11572671" y="12700"/>
                </a:lnTo>
                <a:lnTo>
                  <a:pt x="11575516" y="9855"/>
                </a:lnTo>
                <a:lnTo>
                  <a:pt x="11575516" y="2844"/>
                </a:lnTo>
                <a:lnTo>
                  <a:pt x="11572671" y="0"/>
                </a:lnTo>
                <a:close/>
              </a:path>
              <a:path w="14168119" h="12700">
                <a:moveTo>
                  <a:pt x="11547259" y="0"/>
                </a:moveTo>
                <a:lnTo>
                  <a:pt x="11540236" y="0"/>
                </a:lnTo>
                <a:lnTo>
                  <a:pt x="11537391" y="2844"/>
                </a:lnTo>
                <a:lnTo>
                  <a:pt x="11537391" y="9855"/>
                </a:lnTo>
                <a:lnTo>
                  <a:pt x="11540236" y="12700"/>
                </a:lnTo>
                <a:lnTo>
                  <a:pt x="11547259" y="12700"/>
                </a:lnTo>
                <a:lnTo>
                  <a:pt x="11550103" y="9855"/>
                </a:lnTo>
                <a:lnTo>
                  <a:pt x="11550103" y="2844"/>
                </a:lnTo>
                <a:lnTo>
                  <a:pt x="11547259" y="0"/>
                </a:lnTo>
                <a:close/>
              </a:path>
              <a:path w="14168119" h="12700">
                <a:moveTo>
                  <a:pt x="11521846" y="0"/>
                </a:moveTo>
                <a:lnTo>
                  <a:pt x="11514823" y="0"/>
                </a:lnTo>
                <a:lnTo>
                  <a:pt x="11511978" y="2844"/>
                </a:lnTo>
                <a:lnTo>
                  <a:pt x="11511978" y="9855"/>
                </a:lnTo>
                <a:lnTo>
                  <a:pt x="11514823" y="12700"/>
                </a:lnTo>
                <a:lnTo>
                  <a:pt x="11521846" y="12700"/>
                </a:lnTo>
                <a:lnTo>
                  <a:pt x="11524691" y="9855"/>
                </a:lnTo>
                <a:lnTo>
                  <a:pt x="11524691" y="2844"/>
                </a:lnTo>
                <a:lnTo>
                  <a:pt x="11521846" y="0"/>
                </a:lnTo>
                <a:close/>
              </a:path>
              <a:path w="14168119" h="12700">
                <a:moveTo>
                  <a:pt x="11496433" y="0"/>
                </a:moveTo>
                <a:lnTo>
                  <a:pt x="11489410" y="0"/>
                </a:lnTo>
                <a:lnTo>
                  <a:pt x="11486565" y="2844"/>
                </a:lnTo>
                <a:lnTo>
                  <a:pt x="11486565" y="9855"/>
                </a:lnTo>
                <a:lnTo>
                  <a:pt x="11489410" y="12700"/>
                </a:lnTo>
                <a:lnTo>
                  <a:pt x="11496433" y="12700"/>
                </a:lnTo>
                <a:lnTo>
                  <a:pt x="11499278" y="9855"/>
                </a:lnTo>
                <a:lnTo>
                  <a:pt x="11499278" y="2844"/>
                </a:lnTo>
                <a:lnTo>
                  <a:pt x="11496433" y="0"/>
                </a:lnTo>
                <a:close/>
              </a:path>
              <a:path w="14168119" h="12700">
                <a:moveTo>
                  <a:pt x="11471020" y="0"/>
                </a:moveTo>
                <a:lnTo>
                  <a:pt x="11463997" y="0"/>
                </a:lnTo>
                <a:lnTo>
                  <a:pt x="11461153" y="2844"/>
                </a:lnTo>
                <a:lnTo>
                  <a:pt x="11461153" y="9855"/>
                </a:lnTo>
                <a:lnTo>
                  <a:pt x="11463997" y="12700"/>
                </a:lnTo>
                <a:lnTo>
                  <a:pt x="11471020" y="12700"/>
                </a:lnTo>
                <a:lnTo>
                  <a:pt x="11473865" y="9855"/>
                </a:lnTo>
                <a:lnTo>
                  <a:pt x="11473865" y="2844"/>
                </a:lnTo>
                <a:lnTo>
                  <a:pt x="11471020" y="0"/>
                </a:lnTo>
                <a:close/>
              </a:path>
              <a:path w="14168119" h="12700">
                <a:moveTo>
                  <a:pt x="11445608" y="0"/>
                </a:moveTo>
                <a:lnTo>
                  <a:pt x="11438585" y="0"/>
                </a:lnTo>
                <a:lnTo>
                  <a:pt x="11435740" y="2844"/>
                </a:lnTo>
                <a:lnTo>
                  <a:pt x="11435740" y="9855"/>
                </a:lnTo>
                <a:lnTo>
                  <a:pt x="11438585" y="12700"/>
                </a:lnTo>
                <a:lnTo>
                  <a:pt x="11445608" y="12700"/>
                </a:lnTo>
                <a:lnTo>
                  <a:pt x="11448453" y="9855"/>
                </a:lnTo>
                <a:lnTo>
                  <a:pt x="11448453" y="2844"/>
                </a:lnTo>
                <a:lnTo>
                  <a:pt x="11445608" y="0"/>
                </a:lnTo>
                <a:close/>
              </a:path>
              <a:path w="14168119" h="12700">
                <a:moveTo>
                  <a:pt x="11420195" y="0"/>
                </a:moveTo>
                <a:lnTo>
                  <a:pt x="11413172" y="0"/>
                </a:lnTo>
                <a:lnTo>
                  <a:pt x="11410327" y="2844"/>
                </a:lnTo>
                <a:lnTo>
                  <a:pt x="11410327" y="9855"/>
                </a:lnTo>
                <a:lnTo>
                  <a:pt x="11413172" y="12700"/>
                </a:lnTo>
                <a:lnTo>
                  <a:pt x="11420195" y="12700"/>
                </a:lnTo>
                <a:lnTo>
                  <a:pt x="11423040" y="9855"/>
                </a:lnTo>
                <a:lnTo>
                  <a:pt x="11423040" y="2844"/>
                </a:lnTo>
                <a:lnTo>
                  <a:pt x="11420195" y="0"/>
                </a:lnTo>
                <a:close/>
              </a:path>
              <a:path w="14168119" h="12700">
                <a:moveTo>
                  <a:pt x="11394782" y="0"/>
                </a:moveTo>
                <a:lnTo>
                  <a:pt x="11387759" y="0"/>
                </a:lnTo>
                <a:lnTo>
                  <a:pt x="11384915" y="2844"/>
                </a:lnTo>
                <a:lnTo>
                  <a:pt x="11384915" y="9855"/>
                </a:lnTo>
                <a:lnTo>
                  <a:pt x="11387759" y="12700"/>
                </a:lnTo>
                <a:lnTo>
                  <a:pt x="11394782" y="12700"/>
                </a:lnTo>
                <a:lnTo>
                  <a:pt x="11397627" y="9855"/>
                </a:lnTo>
                <a:lnTo>
                  <a:pt x="11397627" y="2844"/>
                </a:lnTo>
                <a:lnTo>
                  <a:pt x="11394782" y="0"/>
                </a:lnTo>
                <a:close/>
              </a:path>
              <a:path w="14168119" h="12700">
                <a:moveTo>
                  <a:pt x="11369370" y="0"/>
                </a:moveTo>
                <a:lnTo>
                  <a:pt x="11362347" y="0"/>
                </a:lnTo>
                <a:lnTo>
                  <a:pt x="11359502" y="2844"/>
                </a:lnTo>
                <a:lnTo>
                  <a:pt x="11359502" y="9855"/>
                </a:lnTo>
                <a:lnTo>
                  <a:pt x="11362347" y="12700"/>
                </a:lnTo>
                <a:lnTo>
                  <a:pt x="11369370" y="12700"/>
                </a:lnTo>
                <a:lnTo>
                  <a:pt x="11372215" y="9855"/>
                </a:lnTo>
                <a:lnTo>
                  <a:pt x="11372215" y="2844"/>
                </a:lnTo>
                <a:lnTo>
                  <a:pt x="11369370" y="0"/>
                </a:lnTo>
                <a:close/>
              </a:path>
              <a:path w="14168119" h="12700">
                <a:moveTo>
                  <a:pt x="11343957" y="0"/>
                </a:moveTo>
                <a:lnTo>
                  <a:pt x="11336934" y="0"/>
                </a:lnTo>
                <a:lnTo>
                  <a:pt x="11334089" y="2844"/>
                </a:lnTo>
                <a:lnTo>
                  <a:pt x="11334089" y="9855"/>
                </a:lnTo>
                <a:lnTo>
                  <a:pt x="11336934" y="12700"/>
                </a:lnTo>
                <a:lnTo>
                  <a:pt x="11343957" y="12700"/>
                </a:lnTo>
                <a:lnTo>
                  <a:pt x="11346802" y="9855"/>
                </a:lnTo>
                <a:lnTo>
                  <a:pt x="11346802" y="2844"/>
                </a:lnTo>
                <a:lnTo>
                  <a:pt x="11343957" y="0"/>
                </a:lnTo>
                <a:close/>
              </a:path>
              <a:path w="14168119" h="12700">
                <a:moveTo>
                  <a:pt x="11318544" y="0"/>
                </a:moveTo>
                <a:lnTo>
                  <a:pt x="11311521" y="0"/>
                </a:lnTo>
                <a:lnTo>
                  <a:pt x="11308676" y="2844"/>
                </a:lnTo>
                <a:lnTo>
                  <a:pt x="11308676" y="9855"/>
                </a:lnTo>
                <a:lnTo>
                  <a:pt x="11311521" y="12700"/>
                </a:lnTo>
                <a:lnTo>
                  <a:pt x="11318544" y="12700"/>
                </a:lnTo>
                <a:lnTo>
                  <a:pt x="11321389" y="9855"/>
                </a:lnTo>
                <a:lnTo>
                  <a:pt x="11321389" y="2844"/>
                </a:lnTo>
                <a:lnTo>
                  <a:pt x="11318544" y="0"/>
                </a:lnTo>
                <a:close/>
              </a:path>
              <a:path w="14168119" h="12700">
                <a:moveTo>
                  <a:pt x="11293132" y="0"/>
                </a:moveTo>
                <a:lnTo>
                  <a:pt x="11286109" y="0"/>
                </a:lnTo>
                <a:lnTo>
                  <a:pt x="11283264" y="2844"/>
                </a:lnTo>
                <a:lnTo>
                  <a:pt x="11283264" y="9855"/>
                </a:lnTo>
                <a:lnTo>
                  <a:pt x="11286109" y="12700"/>
                </a:lnTo>
                <a:lnTo>
                  <a:pt x="11293132" y="12700"/>
                </a:lnTo>
                <a:lnTo>
                  <a:pt x="11295976" y="9855"/>
                </a:lnTo>
                <a:lnTo>
                  <a:pt x="11295976" y="2844"/>
                </a:lnTo>
                <a:lnTo>
                  <a:pt x="11293132" y="0"/>
                </a:lnTo>
                <a:close/>
              </a:path>
              <a:path w="14168119" h="12700">
                <a:moveTo>
                  <a:pt x="11267719" y="0"/>
                </a:moveTo>
                <a:lnTo>
                  <a:pt x="11260696" y="0"/>
                </a:lnTo>
                <a:lnTo>
                  <a:pt x="11257851" y="2844"/>
                </a:lnTo>
                <a:lnTo>
                  <a:pt x="11257851" y="9855"/>
                </a:lnTo>
                <a:lnTo>
                  <a:pt x="11260696" y="12700"/>
                </a:lnTo>
                <a:lnTo>
                  <a:pt x="11267719" y="12700"/>
                </a:lnTo>
                <a:lnTo>
                  <a:pt x="11270564" y="9855"/>
                </a:lnTo>
                <a:lnTo>
                  <a:pt x="11270564" y="2844"/>
                </a:lnTo>
                <a:lnTo>
                  <a:pt x="11267719" y="0"/>
                </a:lnTo>
                <a:close/>
              </a:path>
              <a:path w="14168119" h="12700">
                <a:moveTo>
                  <a:pt x="11242306" y="0"/>
                </a:moveTo>
                <a:lnTo>
                  <a:pt x="11235283" y="0"/>
                </a:lnTo>
                <a:lnTo>
                  <a:pt x="11232438" y="2844"/>
                </a:lnTo>
                <a:lnTo>
                  <a:pt x="11232438" y="9855"/>
                </a:lnTo>
                <a:lnTo>
                  <a:pt x="11235283" y="12700"/>
                </a:lnTo>
                <a:lnTo>
                  <a:pt x="11242306" y="12700"/>
                </a:lnTo>
                <a:lnTo>
                  <a:pt x="11245151" y="9855"/>
                </a:lnTo>
                <a:lnTo>
                  <a:pt x="11245151" y="2844"/>
                </a:lnTo>
                <a:lnTo>
                  <a:pt x="11242306" y="0"/>
                </a:lnTo>
                <a:close/>
              </a:path>
              <a:path w="14168119" h="12700">
                <a:moveTo>
                  <a:pt x="11216893" y="0"/>
                </a:moveTo>
                <a:lnTo>
                  <a:pt x="11209870" y="0"/>
                </a:lnTo>
                <a:lnTo>
                  <a:pt x="11207026" y="2844"/>
                </a:lnTo>
                <a:lnTo>
                  <a:pt x="11207026" y="9855"/>
                </a:lnTo>
                <a:lnTo>
                  <a:pt x="11209870" y="12700"/>
                </a:lnTo>
                <a:lnTo>
                  <a:pt x="11216893" y="12700"/>
                </a:lnTo>
                <a:lnTo>
                  <a:pt x="11219738" y="9855"/>
                </a:lnTo>
                <a:lnTo>
                  <a:pt x="11219738" y="2844"/>
                </a:lnTo>
                <a:lnTo>
                  <a:pt x="11216893" y="0"/>
                </a:lnTo>
                <a:close/>
              </a:path>
              <a:path w="14168119" h="12700">
                <a:moveTo>
                  <a:pt x="11191481" y="0"/>
                </a:moveTo>
                <a:lnTo>
                  <a:pt x="11184458" y="0"/>
                </a:lnTo>
                <a:lnTo>
                  <a:pt x="11181613" y="2844"/>
                </a:lnTo>
                <a:lnTo>
                  <a:pt x="11181613" y="9855"/>
                </a:lnTo>
                <a:lnTo>
                  <a:pt x="11184458" y="12700"/>
                </a:lnTo>
                <a:lnTo>
                  <a:pt x="11191481" y="12700"/>
                </a:lnTo>
                <a:lnTo>
                  <a:pt x="11194326" y="9855"/>
                </a:lnTo>
                <a:lnTo>
                  <a:pt x="11194326" y="2844"/>
                </a:lnTo>
                <a:lnTo>
                  <a:pt x="11191481" y="0"/>
                </a:lnTo>
                <a:close/>
              </a:path>
              <a:path w="14168119" h="12700">
                <a:moveTo>
                  <a:pt x="11166068" y="0"/>
                </a:moveTo>
                <a:lnTo>
                  <a:pt x="11159045" y="0"/>
                </a:lnTo>
                <a:lnTo>
                  <a:pt x="11156200" y="2844"/>
                </a:lnTo>
                <a:lnTo>
                  <a:pt x="11156200" y="9855"/>
                </a:lnTo>
                <a:lnTo>
                  <a:pt x="11159045" y="12700"/>
                </a:lnTo>
                <a:lnTo>
                  <a:pt x="11166068" y="12700"/>
                </a:lnTo>
                <a:lnTo>
                  <a:pt x="11168913" y="9855"/>
                </a:lnTo>
                <a:lnTo>
                  <a:pt x="11168913" y="2844"/>
                </a:lnTo>
                <a:lnTo>
                  <a:pt x="11166068" y="0"/>
                </a:lnTo>
                <a:close/>
              </a:path>
              <a:path w="14168119" h="12700">
                <a:moveTo>
                  <a:pt x="11140655" y="0"/>
                </a:moveTo>
                <a:lnTo>
                  <a:pt x="11133632" y="0"/>
                </a:lnTo>
                <a:lnTo>
                  <a:pt x="11130788" y="2844"/>
                </a:lnTo>
                <a:lnTo>
                  <a:pt x="11130788" y="9855"/>
                </a:lnTo>
                <a:lnTo>
                  <a:pt x="11133632" y="12700"/>
                </a:lnTo>
                <a:lnTo>
                  <a:pt x="11140655" y="12700"/>
                </a:lnTo>
                <a:lnTo>
                  <a:pt x="11143500" y="9855"/>
                </a:lnTo>
                <a:lnTo>
                  <a:pt x="11143500" y="2844"/>
                </a:lnTo>
                <a:lnTo>
                  <a:pt x="11140655" y="0"/>
                </a:lnTo>
                <a:close/>
              </a:path>
              <a:path w="14168119" h="12700">
                <a:moveTo>
                  <a:pt x="11115243" y="0"/>
                </a:moveTo>
                <a:lnTo>
                  <a:pt x="11108220" y="0"/>
                </a:lnTo>
                <a:lnTo>
                  <a:pt x="11105375" y="2844"/>
                </a:lnTo>
                <a:lnTo>
                  <a:pt x="11105375" y="9855"/>
                </a:lnTo>
                <a:lnTo>
                  <a:pt x="11108220" y="12700"/>
                </a:lnTo>
                <a:lnTo>
                  <a:pt x="11115243" y="12700"/>
                </a:lnTo>
                <a:lnTo>
                  <a:pt x="11118088" y="9855"/>
                </a:lnTo>
                <a:lnTo>
                  <a:pt x="11118088" y="2844"/>
                </a:lnTo>
                <a:lnTo>
                  <a:pt x="11115243" y="0"/>
                </a:lnTo>
                <a:close/>
              </a:path>
              <a:path w="14168119" h="12700">
                <a:moveTo>
                  <a:pt x="11089830" y="0"/>
                </a:moveTo>
                <a:lnTo>
                  <a:pt x="11082807" y="0"/>
                </a:lnTo>
                <a:lnTo>
                  <a:pt x="11079962" y="2844"/>
                </a:lnTo>
                <a:lnTo>
                  <a:pt x="11079962" y="9855"/>
                </a:lnTo>
                <a:lnTo>
                  <a:pt x="11082807" y="12700"/>
                </a:lnTo>
                <a:lnTo>
                  <a:pt x="11089830" y="12700"/>
                </a:lnTo>
                <a:lnTo>
                  <a:pt x="11092675" y="9855"/>
                </a:lnTo>
                <a:lnTo>
                  <a:pt x="11092675" y="2844"/>
                </a:lnTo>
                <a:lnTo>
                  <a:pt x="11089830" y="0"/>
                </a:lnTo>
                <a:close/>
              </a:path>
              <a:path w="14168119" h="12700">
                <a:moveTo>
                  <a:pt x="11064417" y="0"/>
                </a:moveTo>
                <a:lnTo>
                  <a:pt x="11057394" y="0"/>
                </a:lnTo>
                <a:lnTo>
                  <a:pt x="11054549" y="2844"/>
                </a:lnTo>
                <a:lnTo>
                  <a:pt x="11054549" y="9855"/>
                </a:lnTo>
                <a:lnTo>
                  <a:pt x="11057394" y="12700"/>
                </a:lnTo>
                <a:lnTo>
                  <a:pt x="11064417" y="12700"/>
                </a:lnTo>
                <a:lnTo>
                  <a:pt x="11067262" y="9855"/>
                </a:lnTo>
                <a:lnTo>
                  <a:pt x="11067262" y="2844"/>
                </a:lnTo>
                <a:lnTo>
                  <a:pt x="11064417" y="0"/>
                </a:lnTo>
                <a:close/>
              </a:path>
              <a:path w="14168119" h="12700">
                <a:moveTo>
                  <a:pt x="11039005" y="0"/>
                </a:moveTo>
                <a:lnTo>
                  <a:pt x="11031982" y="0"/>
                </a:lnTo>
                <a:lnTo>
                  <a:pt x="11029137" y="2844"/>
                </a:lnTo>
                <a:lnTo>
                  <a:pt x="11029137" y="9855"/>
                </a:lnTo>
                <a:lnTo>
                  <a:pt x="11031982" y="12700"/>
                </a:lnTo>
                <a:lnTo>
                  <a:pt x="11039005" y="12700"/>
                </a:lnTo>
                <a:lnTo>
                  <a:pt x="11041849" y="9855"/>
                </a:lnTo>
                <a:lnTo>
                  <a:pt x="11041849" y="2844"/>
                </a:lnTo>
                <a:lnTo>
                  <a:pt x="11039005" y="0"/>
                </a:lnTo>
                <a:close/>
              </a:path>
              <a:path w="14168119" h="12700">
                <a:moveTo>
                  <a:pt x="11013592" y="0"/>
                </a:moveTo>
                <a:lnTo>
                  <a:pt x="11006569" y="0"/>
                </a:lnTo>
                <a:lnTo>
                  <a:pt x="11003724" y="2844"/>
                </a:lnTo>
                <a:lnTo>
                  <a:pt x="11003724" y="9855"/>
                </a:lnTo>
                <a:lnTo>
                  <a:pt x="11006569" y="12700"/>
                </a:lnTo>
                <a:lnTo>
                  <a:pt x="11013592" y="12700"/>
                </a:lnTo>
                <a:lnTo>
                  <a:pt x="11016437" y="9855"/>
                </a:lnTo>
                <a:lnTo>
                  <a:pt x="11016437" y="2844"/>
                </a:lnTo>
                <a:lnTo>
                  <a:pt x="11013592" y="0"/>
                </a:lnTo>
                <a:close/>
              </a:path>
              <a:path w="14168119" h="12700">
                <a:moveTo>
                  <a:pt x="10988179" y="0"/>
                </a:moveTo>
                <a:lnTo>
                  <a:pt x="10981156" y="0"/>
                </a:lnTo>
                <a:lnTo>
                  <a:pt x="10978311" y="2844"/>
                </a:lnTo>
                <a:lnTo>
                  <a:pt x="10978311" y="9855"/>
                </a:lnTo>
                <a:lnTo>
                  <a:pt x="10981156" y="12700"/>
                </a:lnTo>
                <a:lnTo>
                  <a:pt x="10988179" y="12700"/>
                </a:lnTo>
                <a:lnTo>
                  <a:pt x="10991024" y="9855"/>
                </a:lnTo>
                <a:lnTo>
                  <a:pt x="10991024" y="2844"/>
                </a:lnTo>
                <a:lnTo>
                  <a:pt x="10988179" y="0"/>
                </a:lnTo>
                <a:close/>
              </a:path>
              <a:path w="14168119" h="12700">
                <a:moveTo>
                  <a:pt x="10962766" y="0"/>
                </a:moveTo>
                <a:lnTo>
                  <a:pt x="10955731" y="0"/>
                </a:lnTo>
                <a:lnTo>
                  <a:pt x="10952899" y="2844"/>
                </a:lnTo>
                <a:lnTo>
                  <a:pt x="10952899" y="9855"/>
                </a:lnTo>
                <a:lnTo>
                  <a:pt x="10955731" y="12700"/>
                </a:lnTo>
                <a:lnTo>
                  <a:pt x="10962766" y="12700"/>
                </a:lnTo>
                <a:lnTo>
                  <a:pt x="10965611" y="9855"/>
                </a:lnTo>
                <a:lnTo>
                  <a:pt x="10965611" y="2844"/>
                </a:lnTo>
                <a:lnTo>
                  <a:pt x="10962766" y="0"/>
                </a:lnTo>
                <a:close/>
              </a:path>
              <a:path w="14168119" h="12700">
                <a:moveTo>
                  <a:pt x="10937354" y="0"/>
                </a:moveTo>
                <a:lnTo>
                  <a:pt x="10930318" y="0"/>
                </a:lnTo>
                <a:lnTo>
                  <a:pt x="10927486" y="2844"/>
                </a:lnTo>
                <a:lnTo>
                  <a:pt x="10927486" y="9855"/>
                </a:lnTo>
                <a:lnTo>
                  <a:pt x="10930318" y="12700"/>
                </a:lnTo>
                <a:lnTo>
                  <a:pt x="10937354" y="12700"/>
                </a:lnTo>
                <a:lnTo>
                  <a:pt x="10940199" y="9855"/>
                </a:lnTo>
                <a:lnTo>
                  <a:pt x="10940199" y="2844"/>
                </a:lnTo>
                <a:lnTo>
                  <a:pt x="10937354" y="0"/>
                </a:lnTo>
                <a:close/>
              </a:path>
              <a:path w="14168119" h="12700">
                <a:moveTo>
                  <a:pt x="10911941" y="0"/>
                </a:moveTo>
                <a:lnTo>
                  <a:pt x="10904905" y="0"/>
                </a:lnTo>
                <a:lnTo>
                  <a:pt x="10902073" y="2844"/>
                </a:lnTo>
                <a:lnTo>
                  <a:pt x="10902073" y="9855"/>
                </a:lnTo>
                <a:lnTo>
                  <a:pt x="10904905" y="12700"/>
                </a:lnTo>
                <a:lnTo>
                  <a:pt x="10911941" y="12700"/>
                </a:lnTo>
                <a:lnTo>
                  <a:pt x="10914786" y="9855"/>
                </a:lnTo>
                <a:lnTo>
                  <a:pt x="10914786" y="2844"/>
                </a:lnTo>
                <a:lnTo>
                  <a:pt x="10911941" y="0"/>
                </a:lnTo>
                <a:close/>
              </a:path>
              <a:path w="14168119" h="12700">
                <a:moveTo>
                  <a:pt x="10886528" y="0"/>
                </a:moveTo>
                <a:lnTo>
                  <a:pt x="10879493" y="0"/>
                </a:lnTo>
                <a:lnTo>
                  <a:pt x="10876661" y="2844"/>
                </a:lnTo>
                <a:lnTo>
                  <a:pt x="10876661" y="9855"/>
                </a:lnTo>
                <a:lnTo>
                  <a:pt x="10879493" y="12700"/>
                </a:lnTo>
                <a:lnTo>
                  <a:pt x="10886528" y="12700"/>
                </a:lnTo>
                <a:lnTo>
                  <a:pt x="10889373" y="9855"/>
                </a:lnTo>
                <a:lnTo>
                  <a:pt x="10889373" y="2844"/>
                </a:lnTo>
                <a:lnTo>
                  <a:pt x="10886528" y="0"/>
                </a:lnTo>
                <a:close/>
              </a:path>
              <a:path w="14168119" h="12700">
                <a:moveTo>
                  <a:pt x="10861116" y="0"/>
                </a:moveTo>
                <a:lnTo>
                  <a:pt x="10854080" y="0"/>
                </a:lnTo>
                <a:lnTo>
                  <a:pt x="10851248" y="2844"/>
                </a:lnTo>
                <a:lnTo>
                  <a:pt x="10851248" y="9855"/>
                </a:lnTo>
                <a:lnTo>
                  <a:pt x="10854080" y="12700"/>
                </a:lnTo>
                <a:lnTo>
                  <a:pt x="10861116" y="12700"/>
                </a:lnTo>
                <a:lnTo>
                  <a:pt x="10863961" y="9855"/>
                </a:lnTo>
                <a:lnTo>
                  <a:pt x="10863961" y="2844"/>
                </a:lnTo>
                <a:lnTo>
                  <a:pt x="10861116" y="0"/>
                </a:lnTo>
                <a:close/>
              </a:path>
              <a:path w="14168119" h="12700">
                <a:moveTo>
                  <a:pt x="10835703" y="0"/>
                </a:moveTo>
                <a:lnTo>
                  <a:pt x="10828667" y="0"/>
                </a:lnTo>
                <a:lnTo>
                  <a:pt x="10825835" y="2844"/>
                </a:lnTo>
                <a:lnTo>
                  <a:pt x="10825835" y="9855"/>
                </a:lnTo>
                <a:lnTo>
                  <a:pt x="10828667" y="12700"/>
                </a:lnTo>
                <a:lnTo>
                  <a:pt x="10835703" y="12700"/>
                </a:lnTo>
                <a:lnTo>
                  <a:pt x="10838548" y="9855"/>
                </a:lnTo>
                <a:lnTo>
                  <a:pt x="10838548" y="2844"/>
                </a:lnTo>
                <a:lnTo>
                  <a:pt x="10835703" y="0"/>
                </a:lnTo>
                <a:close/>
              </a:path>
              <a:path w="14168119" h="12700">
                <a:moveTo>
                  <a:pt x="10810290" y="0"/>
                </a:moveTo>
                <a:lnTo>
                  <a:pt x="10803254" y="0"/>
                </a:lnTo>
                <a:lnTo>
                  <a:pt x="10800410" y="2844"/>
                </a:lnTo>
                <a:lnTo>
                  <a:pt x="10800410" y="9855"/>
                </a:lnTo>
                <a:lnTo>
                  <a:pt x="10803254" y="12700"/>
                </a:lnTo>
                <a:lnTo>
                  <a:pt x="10810290" y="12700"/>
                </a:lnTo>
                <a:lnTo>
                  <a:pt x="10813135" y="9855"/>
                </a:lnTo>
                <a:lnTo>
                  <a:pt x="10813135" y="2844"/>
                </a:lnTo>
                <a:lnTo>
                  <a:pt x="10810290" y="0"/>
                </a:lnTo>
                <a:close/>
              </a:path>
              <a:path w="14168119" h="12700">
                <a:moveTo>
                  <a:pt x="10784878" y="0"/>
                </a:moveTo>
                <a:lnTo>
                  <a:pt x="10777842" y="0"/>
                </a:lnTo>
                <a:lnTo>
                  <a:pt x="10774997" y="2844"/>
                </a:lnTo>
                <a:lnTo>
                  <a:pt x="10774997" y="9855"/>
                </a:lnTo>
                <a:lnTo>
                  <a:pt x="10777842" y="12700"/>
                </a:lnTo>
                <a:lnTo>
                  <a:pt x="10784878" y="12700"/>
                </a:lnTo>
                <a:lnTo>
                  <a:pt x="10787710" y="9855"/>
                </a:lnTo>
                <a:lnTo>
                  <a:pt x="10787710" y="2844"/>
                </a:lnTo>
                <a:lnTo>
                  <a:pt x="10784878" y="0"/>
                </a:lnTo>
                <a:close/>
              </a:path>
              <a:path w="14168119" h="12700">
                <a:moveTo>
                  <a:pt x="10759465" y="0"/>
                </a:moveTo>
                <a:lnTo>
                  <a:pt x="10752429" y="0"/>
                </a:lnTo>
                <a:lnTo>
                  <a:pt x="10749584" y="2844"/>
                </a:lnTo>
                <a:lnTo>
                  <a:pt x="10749584" y="9855"/>
                </a:lnTo>
                <a:lnTo>
                  <a:pt x="10752429" y="12700"/>
                </a:lnTo>
                <a:lnTo>
                  <a:pt x="10759465" y="12700"/>
                </a:lnTo>
                <a:lnTo>
                  <a:pt x="10762297" y="9855"/>
                </a:lnTo>
                <a:lnTo>
                  <a:pt x="10762297" y="2844"/>
                </a:lnTo>
                <a:lnTo>
                  <a:pt x="10759465" y="0"/>
                </a:lnTo>
                <a:close/>
              </a:path>
              <a:path w="14168119" h="12700">
                <a:moveTo>
                  <a:pt x="10734052" y="0"/>
                </a:moveTo>
                <a:lnTo>
                  <a:pt x="10727016" y="0"/>
                </a:lnTo>
                <a:lnTo>
                  <a:pt x="10724172" y="2844"/>
                </a:lnTo>
                <a:lnTo>
                  <a:pt x="10724172" y="9855"/>
                </a:lnTo>
                <a:lnTo>
                  <a:pt x="10727016" y="12700"/>
                </a:lnTo>
                <a:lnTo>
                  <a:pt x="10734052" y="12700"/>
                </a:lnTo>
                <a:lnTo>
                  <a:pt x="10736884" y="9855"/>
                </a:lnTo>
                <a:lnTo>
                  <a:pt x="10736884" y="2844"/>
                </a:lnTo>
                <a:lnTo>
                  <a:pt x="10734052" y="0"/>
                </a:lnTo>
                <a:close/>
              </a:path>
              <a:path w="14168119" h="12700">
                <a:moveTo>
                  <a:pt x="10708640" y="0"/>
                </a:moveTo>
                <a:lnTo>
                  <a:pt x="10701604" y="0"/>
                </a:lnTo>
                <a:lnTo>
                  <a:pt x="10698759" y="2844"/>
                </a:lnTo>
                <a:lnTo>
                  <a:pt x="10698759" y="9855"/>
                </a:lnTo>
                <a:lnTo>
                  <a:pt x="10701604" y="12700"/>
                </a:lnTo>
                <a:lnTo>
                  <a:pt x="10708640" y="12700"/>
                </a:lnTo>
                <a:lnTo>
                  <a:pt x="10711472" y="9855"/>
                </a:lnTo>
                <a:lnTo>
                  <a:pt x="10711472" y="2844"/>
                </a:lnTo>
                <a:lnTo>
                  <a:pt x="10708640" y="0"/>
                </a:lnTo>
                <a:close/>
              </a:path>
              <a:path w="14168119" h="12700">
                <a:moveTo>
                  <a:pt x="10683227" y="0"/>
                </a:moveTo>
                <a:lnTo>
                  <a:pt x="10676191" y="0"/>
                </a:lnTo>
                <a:lnTo>
                  <a:pt x="10673346" y="2844"/>
                </a:lnTo>
                <a:lnTo>
                  <a:pt x="10673346" y="9855"/>
                </a:lnTo>
                <a:lnTo>
                  <a:pt x="10676191" y="12700"/>
                </a:lnTo>
                <a:lnTo>
                  <a:pt x="10683227" y="12700"/>
                </a:lnTo>
                <a:lnTo>
                  <a:pt x="10686059" y="9855"/>
                </a:lnTo>
                <a:lnTo>
                  <a:pt x="10686059" y="2844"/>
                </a:lnTo>
                <a:lnTo>
                  <a:pt x="10683227" y="0"/>
                </a:lnTo>
                <a:close/>
              </a:path>
              <a:path w="14168119" h="12700">
                <a:moveTo>
                  <a:pt x="10657814" y="0"/>
                </a:moveTo>
                <a:lnTo>
                  <a:pt x="10650778" y="0"/>
                </a:lnTo>
                <a:lnTo>
                  <a:pt x="10647934" y="2844"/>
                </a:lnTo>
                <a:lnTo>
                  <a:pt x="10647934" y="9855"/>
                </a:lnTo>
                <a:lnTo>
                  <a:pt x="10650778" y="12700"/>
                </a:lnTo>
                <a:lnTo>
                  <a:pt x="10657814" y="12700"/>
                </a:lnTo>
                <a:lnTo>
                  <a:pt x="10660646" y="9855"/>
                </a:lnTo>
                <a:lnTo>
                  <a:pt x="10660646" y="2844"/>
                </a:lnTo>
                <a:lnTo>
                  <a:pt x="10657814" y="0"/>
                </a:lnTo>
                <a:close/>
              </a:path>
              <a:path w="14168119" h="12700">
                <a:moveTo>
                  <a:pt x="10632389" y="0"/>
                </a:moveTo>
                <a:lnTo>
                  <a:pt x="10625366" y="0"/>
                </a:lnTo>
                <a:lnTo>
                  <a:pt x="10622521" y="2844"/>
                </a:lnTo>
                <a:lnTo>
                  <a:pt x="10622521" y="9855"/>
                </a:lnTo>
                <a:lnTo>
                  <a:pt x="10625366" y="12700"/>
                </a:lnTo>
                <a:lnTo>
                  <a:pt x="10632389" y="12700"/>
                </a:lnTo>
                <a:lnTo>
                  <a:pt x="10635234" y="9855"/>
                </a:lnTo>
                <a:lnTo>
                  <a:pt x="10635234" y="2844"/>
                </a:lnTo>
                <a:lnTo>
                  <a:pt x="10632389" y="0"/>
                </a:lnTo>
                <a:close/>
              </a:path>
              <a:path w="14168119" h="12700">
                <a:moveTo>
                  <a:pt x="10606976" y="0"/>
                </a:moveTo>
                <a:lnTo>
                  <a:pt x="10599953" y="0"/>
                </a:lnTo>
                <a:lnTo>
                  <a:pt x="10597108" y="2844"/>
                </a:lnTo>
                <a:lnTo>
                  <a:pt x="10597108" y="9855"/>
                </a:lnTo>
                <a:lnTo>
                  <a:pt x="10599953" y="12700"/>
                </a:lnTo>
                <a:lnTo>
                  <a:pt x="10606976" y="12700"/>
                </a:lnTo>
                <a:lnTo>
                  <a:pt x="10609821" y="9855"/>
                </a:lnTo>
                <a:lnTo>
                  <a:pt x="10609821" y="2844"/>
                </a:lnTo>
                <a:lnTo>
                  <a:pt x="10606976" y="0"/>
                </a:lnTo>
                <a:close/>
              </a:path>
              <a:path w="14168119" h="12700">
                <a:moveTo>
                  <a:pt x="10581563" y="0"/>
                </a:moveTo>
                <a:lnTo>
                  <a:pt x="10574540" y="0"/>
                </a:lnTo>
                <a:lnTo>
                  <a:pt x="10571695" y="2844"/>
                </a:lnTo>
                <a:lnTo>
                  <a:pt x="10571695" y="9855"/>
                </a:lnTo>
                <a:lnTo>
                  <a:pt x="10574540" y="12700"/>
                </a:lnTo>
                <a:lnTo>
                  <a:pt x="10581563" y="12700"/>
                </a:lnTo>
                <a:lnTo>
                  <a:pt x="10584408" y="9855"/>
                </a:lnTo>
                <a:lnTo>
                  <a:pt x="10584408" y="2844"/>
                </a:lnTo>
                <a:lnTo>
                  <a:pt x="10581563" y="0"/>
                </a:lnTo>
                <a:close/>
              </a:path>
              <a:path w="14168119" h="12700">
                <a:moveTo>
                  <a:pt x="10556151" y="0"/>
                </a:moveTo>
                <a:lnTo>
                  <a:pt x="10549127" y="0"/>
                </a:lnTo>
                <a:lnTo>
                  <a:pt x="10546283" y="2844"/>
                </a:lnTo>
                <a:lnTo>
                  <a:pt x="10546283" y="9855"/>
                </a:lnTo>
                <a:lnTo>
                  <a:pt x="10549127" y="12700"/>
                </a:lnTo>
                <a:lnTo>
                  <a:pt x="10556151" y="12700"/>
                </a:lnTo>
                <a:lnTo>
                  <a:pt x="10558995" y="9855"/>
                </a:lnTo>
                <a:lnTo>
                  <a:pt x="10558995" y="2844"/>
                </a:lnTo>
                <a:lnTo>
                  <a:pt x="10556151" y="0"/>
                </a:lnTo>
                <a:close/>
              </a:path>
              <a:path w="14168119" h="12700">
                <a:moveTo>
                  <a:pt x="10530738" y="0"/>
                </a:moveTo>
                <a:lnTo>
                  <a:pt x="10523715" y="0"/>
                </a:lnTo>
                <a:lnTo>
                  <a:pt x="10520870" y="2844"/>
                </a:lnTo>
                <a:lnTo>
                  <a:pt x="10520870" y="9855"/>
                </a:lnTo>
                <a:lnTo>
                  <a:pt x="10523715" y="12700"/>
                </a:lnTo>
                <a:lnTo>
                  <a:pt x="10530738" y="12700"/>
                </a:lnTo>
                <a:lnTo>
                  <a:pt x="10533583" y="9855"/>
                </a:lnTo>
                <a:lnTo>
                  <a:pt x="10533583" y="2844"/>
                </a:lnTo>
                <a:lnTo>
                  <a:pt x="10530738" y="0"/>
                </a:lnTo>
                <a:close/>
              </a:path>
              <a:path w="14168119" h="12700">
                <a:moveTo>
                  <a:pt x="10505325" y="0"/>
                </a:moveTo>
                <a:lnTo>
                  <a:pt x="10498302" y="0"/>
                </a:lnTo>
                <a:lnTo>
                  <a:pt x="10495457" y="2844"/>
                </a:lnTo>
                <a:lnTo>
                  <a:pt x="10495457" y="9855"/>
                </a:lnTo>
                <a:lnTo>
                  <a:pt x="10498302" y="12700"/>
                </a:lnTo>
                <a:lnTo>
                  <a:pt x="10505325" y="12700"/>
                </a:lnTo>
                <a:lnTo>
                  <a:pt x="10508170" y="9855"/>
                </a:lnTo>
                <a:lnTo>
                  <a:pt x="10508170" y="2844"/>
                </a:lnTo>
                <a:lnTo>
                  <a:pt x="10505325" y="0"/>
                </a:lnTo>
                <a:close/>
              </a:path>
              <a:path w="14168119" h="12700">
                <a:moveTo>
                  <a:pt x="10479913" y="0"/>
                </a:moveTo>
                <a:lnTo>
                  <a:pt x="10472889" y="0"/>
                </a:lnTo>
                <a:lnTo>
                  <a:pt x="10470045" y="2844"/>
                </a:lnTo>
                <a:lnTo>
                  <a:pt x="10470045" y="9855"/>
                </a:lnTo>
                <a:lnTo>
                  <a:pt x="10472889" y="12700"/>
                </a:lnTo>
                <a:lnTo>
                  <a:pt x="10479913" y="12700"/>
                </a:lnTo>
                <a:lnTo>
                  <a:pt x="10482757" y="9855"/>
                </a:lnTo>
                <a:lnTo>
                  <a:pt x="10482757" y="2844"/>
                </a:lnTo>
                <a:lnTo>
                  <a:pt x="10479913" y="0"/>
                </a:lnTo>
                <a:close/>
              </a:path>
              <a:path w="14168119" h="12700">
                <a:moveTo>
                  <a:pt x="10454500" y="0"/>
                </a:moveTo>
                <a:lnTo>
                  <a:pt x="10447477" y="0"/>
                </a:lnTo>
                <a:lnTo>
                  <a:pt x="10444632" y="2844"/>
                </a:lnTo>
                <a:lnTo>
                  <a:pt x="10444632" y="9855"/>
                </a:lnTo>
                <a:lnTo>
                  <a:pt x="10447477" y="12700"/>
                </a:lnTo>
                <a:lnTo>
                  <a:pt x="10454500" y="12700"/>
                </a:lnTo>
                <a:lnTo>
                  <a:pt x="10457345" y="9855"/>
                </a:lnTo>
                <a:lnTo>
                  <a:pt x="10457345" y="2844"/>
                </a:lnTo>
                <a:lnTo>
                  <a:pt x="10454500" y="0"/>
                </a:lnTo>
                <a:close/>
              </a:path>
              <a:path w="14168119" h="12700">
                <a:moveTo>
                  <a:pt x="10429087" y="0"/>
                </a:moveTo>
                <a:lnTo>
                  <a:pt x="10422064" y="0"/>
                </a:lnTo>
                <a:lnTo>
                  <a:pt x="10419219" y="2844"/>
                </a:lnTo>
                <a:lnTo>
                  <a:pt x="10419219" y="9855"/>
                </a:lnTo>
                <a:lnTo>
                  <a:pt x="10422064" y="12700"/>
                </a:lnTo>
                <a:lnTo>
                  <a:pt x="10429087" y="12700"/>
                </a:lnTo>
                <a:lnTo>
                  <a:pt x="10431932" y="9855"/>
                </a:lnTo>
                <a:lnTo>
                  <a:pt x="10431932" y="2844"/>
                </a:lnTo>
                <a:lnTo>
                  <a:pt x="10429087" y="0"/>
                </a:lnTo>
                <a:close/>
              </a:path>
              <a:path w="14168119" h="12700">
                <a:moveTo>
                  <a:pt x="10403674" y="0"/>
                </a:moveTo>
                <a:lnTo>
                  <a:pt x="10396651" y="0"/>
                </a:lnTo>
                <a:lnTo>
                  <a:pt x="10393807" y="2844"/>
                </a:lnTo>
                <a:lnTo>
                  <a:pt x="10393807" y="9855"/>
                </a:lnTo>
                <a:lnTo>
                  <a:pt x="10396651" y="12700"/>
                </a:lnTo>
                <a:lnTo>
                  <a:pt x="10403674" y="12700"/>
                </a:lnTo>
                <a:lnTo>
                  <a:pt x="10406519" y="9855"/>
                </a:lnTo>
                <a:lnTo>
                  <a:pt x="10406519" y="2844"/>
                </a:lnTo>
                <a:lnTo>
                  <a:pt x="10403674" y="0"/>
                </a:lnTo>
                <a:close/>
              </a:path>
              <a:path w="14168119" h="12700">
                <a:moveTo>
                  <a:pt x="10378262" y="0"/>
                </a:moveTo>
                <a:lnTo>
                  <a:pt x="10371239" y="0"/>
                </a:lnTo>
                <a:lnTo>
                  <a:pt x="10368394" y="2844"/>
                </a:lnTo>
                <a:lnTo>
                  <a:pt x="10368394" y="9855"/>
                </a:lnTo>
                <a:lnTo>
                  <a:pt x="10371239" y="12700"/>
                </a:lnTo>
                <a:lnTo>
                  <a:pt x="10378262" y="12700"/>
                </a:lnTo>
                <a:lnTo>
                  <a:pt x="10381107" y="9855"/>
                </a:lnTo>
                <a:lnTo>
                  <a:pt x="10381107" y="2844"/>
                </a:lnTo>
                <a:lnTo>
                  <a:pt x="10378262" y="0"/>
                </a:lnTo>
                <a:close/>
              </a:path>
              <a:path w="14168119" h="12700">
                <a:moveTo>
                  <a:pt x="10352849" y="0"/>
                </a:moveTo>
                <a:lnTo>
                  <a:pt x="10345826" y="0"/>
                </a:lnTo>
                <a:lnTo>
                  <a:pt x="10342981" y="2844"/>
                </a:lnTo>
                <a:lnTo>
                  <a:pt x="10342981" y="9855"/>
                </a:lnTo>
                <a:lnTo>
                  <a:pt x="10345826" y="12700"/>
                </a:lnTo>
                <a:lnTo>
                  <a:pt x="10352849" y="12700"/>
                </a:lnTo>
                <a:lnTo>
                  <a:pt x="10355694" y="9855"/>
                </a:lnTo>
                <a:lnTo>
                  <a:pt x="10355694" y="2844"/>
                </a:lnTo>
                <a:lnTo>
                  <a:pt x="10352849" y="0"/>
                </a:lnTo>
                <a:close/>
              </a:path>
              <a:path w="14168119" h="12700">
                <a:moveTo>
                  <a:pt x="10327436" y="0"/>
                </a:moveTo>
                <a:lnTo>
                  <a:pt x="10320413" y="0"/>
                </a:lnTo>
                <a:lnTo>
                  <a:pt x="10317568" y="2844"/>
                </a:lnTo>
                <a:lnTo>
                  <a:pt x="10317568" y="9855"/>
                </a:lnTo>
                <a:lnTo>
                  <a:pt x="10320413" y="12700"/>
                </a:lnTo>
                <a:lnTo>
                  <a:pt x="10327436" y="12700"/>
                </a:lnTo>
                <a:lnTo>
                  <a:pt x="10330281" y="9855"/>
                </a:lnTo>
                <a:lnTo>
                  <a:pt x="10330281" y="2844"/>
                </a:lnTo>
                <a:lnTo>
                  <a:pt x="10327436" y="0"/>
                </a:lnTo>
                <a:close/>
              </a:path>
              <a:path w="14168119" h="12700">
                <a:moveTo>
                  <a:pt x="10302024" y="0"/>
                </a:moveTo>
                <a:lnTo>
                  <a:pt x="10295000" y="0"/>
                </a:lnTo>
                <a:lnTo>
                  <a:pt x="10292156" y="2844"/>
                </a:lnTo>
                <a:lnTo>
                  <a:pt x="10292156" y="9855"/>
                </a:lnTo>
                <a:lnTo>
                  <a:pt x="10295000" y="12700"/>
                </a:lnTo>
                <a:lnTo>
                  <a:pt x="10302024" y="12700"/>
                </a:lnTo>
                <a:lnTo>
                  <a:pt x="10304868" y="9855"/>
                </a:lnTo>
                <a:lnTo>
                  <a:pt x="10304868" y="2844"/>
                </a:lnTo>
                <a:lnTo>
                  <a:pt x="10302024" y="0"/>
                </a:lnTo>
                <a:close/>
              </a:path>
              <a:path w="14168119" h="12700">
                <a:moveTo>
                  <a:pt x="10276611" y="0"/>
                </a:moveTo>
                <a:lnTo>
                  <a:pt x="10269588" y="0"/>
                </a:lnTo>
                <a:lnTo>
                  <a:pt x="10266743" y="2844"/>
                </a:lnTo>
                <a:lnTo>
                  <a:pt x="10266743" y="9855"/>
                </a:lnTo>
                <a:lnTo>
                  <a:pt x="10269588" y="12700"/>
                </a:lnTo>
                <a:lnTo>
                  <a:pt x="10276611" y="12700"/>
                </a:lnTo>
                <a:lnTo>
                  <a:pt x="10279456" y="9855"/>
                </a:lnTo>
                <a:lnTo>
                  <a:pt x="10279456" y="2844"/>
                </a:lnTo>
                <a:lnTo>
                  <a:pt x="10276611" y="0"/>
                </a:lnTo>
                <a:close/>
              </a:path>
              <a:path w="14168119" h="12700">
                <a:moveTo>
                  <a:pt x="10251198" y="0"/>
                </a:moveTo>
                <a:lnTo>
                  <a:pt x="10244175" y="0"/>
                </a:lnTo>
                <a:lnTo>
                  <a:pt x="10241330" y="2844"/>
                </a:lnTo>
                <a:lnTo>
                  <a:pt x="10241330" y="9855"/>
                </a:lnTo>
                <a:lnTo>
                  <a:pt x="10244175" y="12700"/>
                </a:lnTo>
                <a:lnTo>
                  <a:pt x="10251198" y="12700"/>
                </a:lnTo>
                <a:lnTo>
                  <a:pt x="10254043" y="9855"/>
                </a:lnTo>
                <a:lnTo>
                  <a:pt x="10254043" y="2844"/>
                </a:lnTo>
                <a:lnTo>
                  <a:pt x="10251198" y="0"/>
                </a:lnTo>
                <a:close/>
              </a:path>
              <a:path w="14168119" h="12700">
                <a:moveTo>
                  <a:pt x="10225786" y="0"/>
                </a:moveTo>
                <a:lnTo>
                  <a:pt x="10218762" y="0"/>
                </a:lnTo>
                <a:lnTo>
                  <a:pt x="10215918" y="2844"/>
                </a:lnTo>
                <a:lnTo>
                  <a:pt x="10215918" y="9855"/>
                </a:lnTo>
                <a:lnTo>
                  <a:pt x="10218762" y="12700"/>
                </a:lnTo>
                <a:lnTo>
                  <a:pt x="10225786" y="12700"/>
                </a:lnTo>
                <a:lnTo>
                  <a:pt x="10228630" y="9855"/>
                </a:lnTo>
                <a:lnTo>
                  <a:pt x="10228630" y="2844"/>
                </a:lnTo>
                <a:lnTo>
                  <a:pt x="10225786" y="0"/>
                </a:lnTo>
                <a:close/>
              </a:path>
              <a:path w="14168119" h="12700">
                <a:moveTo>
                  <a:pt x="10200373" y="0"/>
                </a:moveTo>
                <a:lnTo>
                  <a:pt x="10193350" y="0"/>
                </a:lnTo>
                <a:lnTo>
                  <a:pt x="10190505" y="2844"/>
                </a:lnTo>
                <a:lnTo>
                  <a:pt x="10190505" y="9855"/>
                </a:lnTo>
                <a:lnTo>
                  <a:pt x="10193350" y="12700"/>
                </a:lnTo>
                <a:lnTo>
                  <a:pt x="10200373" y="12700"/>
                </a:lnTo>
                <a:lnTo>
                  <a:pt x="10203218" y="9855"/>
                </a:lnTo>
                <a:lnTo>
                  <a:pt x="10203218" y="2844"/>
                </a:lnTo>
                <a:lnTo>
                  <a:pt x="10200373" y="0"/>
                </a:lnTo>
                <a:close/>
              </a:path>
              <a:path w="14168119" h="12700">
                <a:moveTo>
                  <a:pt x="10174960" y="0"/>
                </a:moveTo>
                <a:lnTo>
                  <a:pt x="10167937" y="0"/>
                </a:lnTo>
                <a:lnTo>
                  <a:pt x="10165092" y="2844"/>
                </a:lnTo>
                <a:lnTo>
                  <a:pt x="10165092" y="9855"/>
                </a:lnTo>
                <a:lnTo>
                  <a:pt x="10167937" y="12700"/>
                </a:lnTo>
                <a:lnTo>
                  <a:pt x="10174960" y="12700"/>
                </a:lnTo>
                <a:lnTo>
                  <a:pt x="10177805" y="9855"/>
                </a:lnTo>
                <a:lnTo>
                  <a:pt x="10177805" y="2844"/>
                </a:lnTo>
                <a:lnTo>
                  <a:pt x="10174960" y="0"/>
                </a:lnTo>
                <a:close/>
              </a:path>
              <a:path w="14168119" h="12700">
                <a:moveTo>
                  <a:pt x="10149547" y="0"/>
                </a:moveTo>
                <a:lnTo>
                  <a:pt x="10142524" y="0"/>
                </a:lnTo>
                <a:lnTo>
                  <a:pt x="10139679" y="2844"/>
                </a:lnTo>
                <a:lnTo>
                  <a:pt x="10139679" y="9855"/>
                </a:lnTo>
                <a:lnTo>
                  <a:pt x="10142524" y="12700"/>
                </a:lnTo>
                <a:lnTo>
                  <a:pt x="10149547" y="12700"/>
                </a:lnTo>
                <a:lnTo>
                  <a:pt x="10152392" y="9855"/>
                </a:lnTo>
                <a:lnTo>
                  <a:pt x="10152392" y="2844"/>
                </a:lnTo>
                <a:lnTo>
                  <a:pt x="10149547" y="0"/>
                </a:lnTo>
                <a:close/>
              </a:path>
              <a:path w="14168119" h="12700">
                <a:moveTo>
                  <a:pt x="10124135" y="0"/>
                </a:moveTo>
                <a:lnTo>
                  <a:pt x="10117112" y="0"/>
                </a:lnTo>
                <a:lnTo>
                  <a:pt x="10114267" y="2844"/>
                </a:lnTo>
                <a:lnTo>
                  <a:pt x="10114267" y="9855"/>
                </a:lnTo>
                <a:lnTo>
                  <a:pt x="10117112" y="12700"/>
                </a:lnTo>
                <a:lnTo>
                  <a:pt x="10124135" y="12700"/>
                </a:lnTo>
                <a:lnTo>
                  <a:pt x="10126979" y="9855"/>
                </a:lnTo>
                <a:lnTo>
                  <a:pt x="10126979" y="2844"/>
                </a:lnTo>
                <a:lnTo>
                  <a:pt x="10124135" y="0"/>
                </a:lnTo>
                <a:close/>
              </a:path>
              <a:path w="14168119" h="12700">
                <a:moveTo>
                  <a:pt x="10098722" y="0"/>
                </a:moveTo>
                <a:lnTo>
                  <a:pt x="10091699" y="0"/>
                </a:lnTo>
                <a:lnTo>
                  <a:pt x="10088854" y="2844"/>
                </a:lnTo>
                <a:lnTo>
                  <a:pt x="10088854" y="9855"/>
                </a:lnTo>
                <a:lnTo>
                  <a:pt x="10091699" y="12700"/>
                </a:lnTo>
                <a:lnTo>
                  <a:pt x="10098722" y="12700"/>
                </a:lnTo>
                <a:lnTo>
                  <a:pt x="10101567" y="9855"/>
                </a:lnTo>
                <a:lnTo>
                  <a:pt x="10101567" y="2844"/>
                </a:lnTo>
                <a:lnTo>
                  <a:pt x="10098722" y="0"/>
                </a:lnTo>
                <a:close/>
              </a:path>
              <a:path w="14168119" h="12700">
                <a:moveTo>
                  <a:pt x="10073309" y="0"/>
                </a:moveTo>
                <a:lnTo>
                  <a:pt x="10066286" y="0"/>
                </a:lnTo>
                <a:lnTo>
                  <a:pt x="10063441" y="2844"/>
                </a:lnTo>
                <a:lnTo>
                  <a:pt x="10063441" y="9855"/>
                </a:lnTo>
                <a:lnTo>
                  <a:pt x="10066286" y="12700"/>
                </a:lnTo>
                <a:lnTo>
                  <a:pt x="10073309" y="12700"/>
                </a:lnTo>
                <a:lnTo>
                  <a:pt x="10076154" y="9855"/>
                </a:lnTo>
                <a:lnTo>
                  <a:pt x="10076154" y="2844"/>
                </a:lnTo>
                <a:lnTo>
                  <a:pt x="10073309" y="0"/>
                </a:lnTo>
                <a:close/>
              </a:path>
              <a:path w="14168119" h="12700">
                <a:moveTo>
                  <a:pt x="10047897" y="0"/>
                </a:moveTo>
                <a:lnTo>
                  <a:pt x="10040873" y="0"/>
                </a:lnTo>
                <a:lnTo>
                  <a:pt x="10038029" y="2844"/>
                </a:lnTo>
                <a:lnTo>
                  <a:pt x="10038029" y="9855"/>
                </a:lnTo>
                <a:lnTo>
                  <a:pt x="10040873" y="12700"/>
                </a:lnTo>
                <a:lnTo>
                  <a:pt x="10047897" y="12700"/>
                </a:lnTo>
                <a:lnTo>
                  <a:pt x="10050741" y="9855"/>
                </a:lnTo>
                <a:lnTo>
                  <a:pt x="10050741" y="2844"/>
                </a:lnTo>
                <a:lnTo>
                  <a:pt x="10047897" y="0"/>
                </a:lnTo>
                <a:close/>
              </a:path>
              <a:path w="14168119" h="12700">
                <a:moveTo>
                  <a:pt x="10022484" y="0"/>
                </a:moveTo>
                <a:lnTo>
                  <a:pt x="10015461" y="0"/>
                </a:lnTo>
                <a:lnTo>
                  <a:pt x="10012616" y="2844"/>
                </a:lnTo>
                <a:lnTo>
                  <a:pt x="10012616" y="9855"/>
                </a:lnTo>
                <a:lnTo>
                  <a:pt x="10015461" y="12700"/>
                </a:lnTo>
                <a:lnTo>
                  <a:pt x="10022484" y="12700"/>
                </a:lnTo>
                <a:lnTo>
                  <a:pt x="10025329" y="9855"/>
                </a:lnTo>
                <a:lnTo>
                  <a:pt x="10025329" y="2844"/>
                </a:lnTo>
                <a:lnTo>
                  <a:pt x="10022484" y="0"/>
                </a:lnTo>
                <a:close/>
              </a:path>
              <a:path w="14168119" h="12700">
                <a:moveTo>
                  <a:pt x="9997071" y="0"/>
                </a:moveTo>
                <a:lnTo>
                  <a:pt x="9990048" y="0"/>
                </a:lnTo>
                <a:lnTo>
                  <a:pt x="9987203" y="2844"/>
                </a:lnTo>
                <a:lnTo>
                  <a:pt x="9987203" y="9855"/>
                </a:lnTo>
                <a:lnTo>
                  <a:pt x="9990048" y="12700"/>
                </a:lnTo>
                <a:lnTo>
                  <a:pt x="9997071" y="12700"/>
                </a:lnTo>
                <a:lnTo>
                  <a:pt x="9999916" y="9855"/>
                </a:lnTo>
                <a:lnTo>
                  <a:pt x="9999916" y="2844"/>
                </a:lnTo>
                <a:lnTo>
                  <a:pt x="9997071" y="0"/>
                </a:lnTo>
                <a:close/>
              </a:path>
              <a:path w="14168119" h="12700">
                <a:moveTo>
                  <a:pt x="9971659" y="0"/>
                </a:moveTo>
                <a:lnTo>
                  <a:pt x="9964635" y="0"/>
                </a:lnTo>
                <a:lnTo>
                  <a:pt x="9961791" y="2844"/>
                </a:lnTo>
                <a:lnTo>
                  <a:pt x="9961791" y="9855"/>
                </a:lnTo>
                <a:lnTo>
                  <a:pt x="9964635" y="12700"/>
                </a:lnTo>
                <a:lnTo>
                  <a:pt x="9971659" y="12700"/>
                </a:lnTo>
                <a:lnTo>
                  <a:pt x="9974503" y="9855"/>
                </a:lnTo>
                <a:lnTo>
                  <a:pt x="9974503" y="2844"/>
                </a:lnTo>
                <a:lnTo>
                  <a:pt x="9971659" y="0"/>
                </a:lnTo>
                <a:close/>
              </a:path>
              <a:path w="14168119" h="12700">
                <a:moveTo>
                  <a:pt x="9946246" y="0"/>
                </a:moveTo>
                <a:lnTo>
                  <a:pt x="9939223" y="0"/>
                </a:lnTo>
                <a:lnTo>
                  <a:pt x="9936378" y="2844"/>
                </a:lnTo>
                <a:lnTo>
                  <a:pt x="9936378" y="9855"/>
                </a:lnTo>
                <a:lnTo>
                  <a:pt x="9939223" y="12700"/>
                </a:lnTo>
                <a:lnTo>
                  <a:pt x="9946246" y="12700"/>
                </a:lnTo>
                <a:lnTo>
                  <a:pt x="9949091" y="9855"/>
                </a:lnTo>
                <a:lnTo>
                  <a:pt x="9949091" y="2844"/>
                </a:lnTo>
                <a:lnTo>
                  <a:pt x="9946246" y="0"/>
                </a:lnTo>
                <a:close/>
              </a:path>
              <a:path w="14168119" h="12700">
                <a:moveTo>
                  <a:pt x="9920833" y="0"/>
                </a:moveTo>
                <a:lnTo>
                  <a:pt x="9913810" y="0"/>
                </a:lnTo>
                <a:lnTo>
                  <a:pt x="9910965" y="2844"/>
                </a:lnTo>
                <a:lnTo>
                  <a:pt x="9910965" y="9855"/>
                </a:lnTo>
                <a:lnTo>
                  <a:pt x="9913810" y="12700"/>
                </a:lnTo>
                <a:lnTo>
                  <a:pt x="9920833" y="12700"/>
                </a:lnTo>
                <a:lnTo>
                  <a:pt x="9923678" y="9855"/>
                </a:lnTo>
                <a:lnTo>
                  <a:pt x="9923678" y="2844"/>
                </a:lnTo>
                <a:lnTo>
                  <a:pt x="9920833" y="0"/>
                </a:lnTo>
                <a:close/>
              </a:path>
              <a:path w="14168119" h="12700">
                <a:moveTo>
                  <a:pt x="9895420" y="0"/>
                </a:moveTo>
                <a:lnTo>
                  <a:pt x="9888397" y="0"/>
                </a:lnTo>
                <a:lnTo>
                  <a:pt x="9885552" y="2844"/>
                </a:lnTo>
                <a:lnTo>
                  <a:pt x="9885552" y="9855"/>
                </a:lnTo>
                <a:lnTo>
                  <a:pt x="9888397" y="12700"/>
                </a:lnTo>
                <a:lnTo>
                  <a:pt x="9895420" y="12700"/>
                </a:lnTo>
                <a:lnTo>
                  <a:pt x="9898265" y="9855"/>
                </a:lnTo>
                <a:lnTo>
                  <a:pt x="9898265" y="2844"/>
                </a:lnTo>
                <a:lnTo>
                  <a:pt x="9895420" y="0"/>
                </a:lnTo>
                <a:close/>
              </a:path>
              <a:path w="14168119" h="12700">
                <a:moveTo>
                  <a:pt x="9870008" y="0"/>
                </a:moveTo>
                <a:lnTo>
                  <a:pt x="9862972" y="0"/>
                </a:lnTo>
                <a:lnTo>
                  <a:pt x="9860140" y="2844"/>
                </a:lnTo>
                <a:lnTo>
                  <a:pt x="9860140" y="9855"/>
                </a:lnTo>
                <a:lnTo>
                  <a:pt x="9862972" y="12700"/>
                </a:lnTo>
                <a:lnTo>
                  <a:pt x="9870008" y="12700"/>
                </a:lnTo>
                <a:lnTo>
                  <a:pt x="9872852" y="9855"/>
                </a:lnTo>
                <a:lnTo>
                  <a:pt x="9872852" y="2844"/>
                </a:lnTo>
                <a:lnTo>
                  <a:pt x="9870008" y="0"/>
                </a:lnTo>
                <a:close/>
              </a:path>
              <a:path w="14168119" h="12700">
                <a:moveTo>
                  <a:pt x="9844595" y="0"/>
                </a:moveTo>
                <a:lnTo>
                  <a:pt x="9837559" y="0"/>
                </a:lnTo>
                <a:lnTo>
                  <a:pt x="9834727" y="2844"/>
                </a:lnTo>
                <a:lnTo>
                  <a:pt x="9834727" y="9855"/>
                </a:lnTo>
                <a:lnTo>
                  <a:pt x="9837559" y="12700"/>
                </a:lnTo>
                <a:lnTo>
                  <a:pt x="9844595" y="12700"/>
                </a:lnTo>
                <a:lnTo>
                  <a:pt x="9847440" y="9855"/>
                </a:lnTo>
                <a:lnTo>
                  <a:pt x="9847440" y="2844"/>
                </a:lnTo>
                <a:lnTo>
                  <a:pt x="9844595" y="0"/>
                </a:lnTo>
                <a:close/>
              </a:path>
              <a:path w="14168119" h="12700">
                <a:moveTo>
                  <a:pt x="9819182" y="0"/>
                </a:moveTo>
                <a:lnTo>
                  <a:pt x="9812146" y="0"/>
                </a:lnTo>
                <a:lnTo>
                  <a:pt x="9809314" y="2844"/>
                </a:lnTo>
                <a:lnTo>
                  <a:pt x="9809314" y="9855"/>
                </a:lnTo>
                <a:lnTo>
                  <a:pt x="9812146" y="12700"/>
                </a:lnTo>
                <a:lnTo>
                  <a:pt x="9819182" y="12700"/>
                </a:lnTo>
                <a:lnTo>
                  <a:pt x="9822027" y="9855"/>
                </a:lnTo>
                <a:lnTo>
                  <a:pt x="9822027" y="2844"/>
                </a:lnTo>
                <a:lnTo>
                  <a:pt x="9819182" y="0"/>
                </a:lnTo>
                <a:close/>
              </a:path>
              <a:path w="14168119" h="12700">
                <a:moveTo>
                  <a:pt x="9793770" y="0"/>
                </a:moveTo>
                <a:lnTo>
                  <a:pt x="9786734" y="0"/>
                </a:lnTo>
                <a:lnTo>
                  <a:pt x="9783902" y="2844"/>
                </a:lnTo>
                <a:lnTo>
                  <a:pt x="9783902" y="9855"/>
                </a:lnTo>
                <a:lnTo>
                  <a:pt x="9786734" y="12700"/>
                </a:lnTo>
                <a:lnTo>
                  <a:pt x="9793770" y="12700"/>
                </a:lnTo>
                <a:lnTo>
                  <a:pt x="9796614" y="9855"/>
                </a:lnTo>
                <a:lnTo>
                  <a:pt x="9796614" y="2844"/>
                </a:lnTo>
                <a:lnTo>
                  <a:pt x="9793770" y="0"/>
                </a:lnTo>
                <a:close/>
              </a:path>
              <a:path w="14168119" h="12700">
                <a:moveTo>
                  <a:pt x="9768357" y="0"/>
                </a:moveTo>
                <a:lnTo>
                  <a:pt x="9761321" y="0"/>
                </a:lnTo>
                <a:lnTo>
                  <a:pt x="9758489" y="2844"/>
                </a:lnTo>
                <a:lnTo>
                  <a:pt x="9758489" y="9855"/>
                </a:lnTo>
                <a:lnTo>
                  <a:pt x="9761321" y="12700"/>
                </a:lnTo>
                <a:lnTo>
                  <a:pt x="9768357" y="12700"/>
                </a:lnTo>
                <a:lnTo>
                  <a:pt x="9771202" y="9855"/>
                </a:lnTo>
                <a:lnTo>
                  <a:pt x="9771202" y="2844"/>
                </a:lnTo>
                <a:lnTo>
                  <a:pt x="9768357" y="0"/>
                </a:lnTo>
                <a:close/>
              </a:path>
              <a:path w="14168119" h="12700">
                <a:moveTo>
                  <a:pt x="9742944" y="0"/>
                </a:moveTo>
                <a:lnTo>
                  <a:pt x="9735908" y="0"/>
                </a:lnTo>
                <a:lnTo>
                  <a:pt x="9733076" y="2844"/>
                </a:lnTo>
                <a:lnTo>
                  <a:pt x="9733076" y="9855"/>
                </a:lnTo>
                <a:lnTo>
                  <a:pt x="9735908" y="12700"/>
                </a:lnTo>
                <a:lnTo>
                  <a:pt x="9742944" y="12700"/>
                </a:lnTo>
                <a:lnTo>
                  <a:pt x="9745789" y="9855"/>
                </a:lnTo>
                <a:lnTo>
                  <a:pt x="9745789" y="2844"/>
                </a:lnTo>
                <a:lnTo>
                  <a:pt x="9742944" y="0"/>
                </a:lnTo>
                <a:close/>
              </a:path>
              <a:path w="14168119" h="12700">
                <a:moveTo>
                  <a:pt x="9717532" y="0"/>
                </a:moveTo>
                <a:lnTo>
                  <a:pt x="9710496" y="0"/>
                </a:lnTo>
                <a:lnTo>
                  <a:pt x="9707651" y="2844"/>
                </a:lnTo>
                <a:lnTo>
                  <a:pt x="9707651" y="9855"/>
                </a:lnTo>
                <a:lnTo>
                  <a:pt x="9710496" y="12700"/>
                </a:lnTo>
                <a:lnTo>
                  <a:pt x="9717532" y="12700"/>
                </a:lnTo>
                <a:lnTo>
                  <a:pt x="9720376" y="9855"/>
                </a:lnTo>
                <a:lnTo>
                  <a:pt x="9720376" y="2844"/>
                </a:lnTo>
                <a:lnTo>
                  <a:pt x="9717532" y="0"/>
                </a:lnTo>
                <a:close/>
              </a:path>
              <a:path w="14168119" h="12700">
                <a:moveTo>
                  <a:pt x="9692119" y="0"/>
                </a:moveTo>
                <a:lnTo>
                  <a:pt x="9685083" y="0"/>
                </a:lnTo>
                <a:lnTo>
                  <a:pt x="9682238" y="2844"/>
                </a:lnTo>
                <a:lnTo>
                  <a:pt x="9682238" y="9855"/>
                </a:lnTo>
                <a:lnTo>
                  <a:pt x="9685083" y="12700"/>
                </a:lnTo>
                <a:lnTo>
                  <a:pt x="9692119" y="12700"/>
                </a:lnTo>
                <a:lnTo>
                  <a:pt x="9694951" y="9855"/>
                </a:lnTo>
                <a:lnTo>
                  <a:pt x="9694951" y="2844"/>
                </a:lnTo>
                <a:lnTo>
                  <a:pt x="9692119" y="0"/>
                </a:lnTo>
                <a:close/>
              </a:path>
              <a:path w="14168119" h="12700">
                <a:moveTo>
                  <a:pt x="9666706" y="0"/>
                </a:moveTo>
                <a:lnTo>
                  <a:pt x="9659670" y="0"/>
                </a:lnTo>
                <a:lnTo>
                  <a:pt x="9656825" y="2844"/>
                </a:lnTo>
                <a:lnTo>
                  <a:pt x="9656825" y="9855"/>
                </a:lnTo>
                <a:lnTo>
                  <a:pt x="9659670" y="12700"/>
                </a:lnTo>
                <a:lnTo>
                  <a:pt x="9666706" y="12700"/>
                </a:lnTo>
                <a:lnTo>
                  <a:pt x="9669538" y="9855"/>
                </a:lnTo>
                <a:lnTo>
                  <a:pt x="9669538" y="2844"/>
                </a:lnTo>
                <a:lnTo>
                  <a:pt x="9666706" y="0"/>
                </a:lnTo>
                <a:close/>
              </a:path>
              <a:path w="14168119" h="12700">
                <a:moveTo>
                  <a:pt x="9641293" y="0"/>
                </a:moveTo>
                <a:lnTo>
                  <a:pt x="9634258" y="0"/>
                </a:lnTo>
                <a:lnTo>
                  <a:pt x="9631413" y="2844"/>
                </a:lnTo>
                <a:lnTo>
                  <a:pt x="9631413" y="9855"/>
                </a:lnTo>
                <a:lnTo>
                  <a:pt x="9634258" y="12700"/>
                </a:lnTo>
                <a:lnTo>
                  <a:pt x="9641293" y="12700"/>
                </a:lnTo>
                <a:lnTo>
                  <a:pt x="9644125" y="9855"/>
                </a:lnTo>
                <a:lnTo>
                  <a:pt x="9644125" y="2844"/>
                </a:lnTo>
                <a:lnTo>
                  <a:pt x="9641293" y="0"/>
                </a:lnTo>
                <a:close/>
              </a:path>
              <a:path w="14168119" h="12700">
                <a:moveTo>
                  <a:pt x="9615881" y="0"/>
                </a:moveTo>
                <a:lnTo>
                  <a:pt x="9608845" y="0"/>
                </a:lnTo>
                <a:lnTo>
                  <a:pt x="9606000" y="2844"/>
                </a:lnTo>
                <a:lnTo>
                  <a:pt x="9606000" y="9855"/>
                </a:lnTo>
                <a:lnTo>
                  <a:pt x="9608845" y="12700"/>
                </a:lnTo>
                <a:lnTo>
                  <a:pt x="9615881" y="12700"/>
                </a:lnTo>
                <a:lnTo>
                  <a:pt x="9618713" y="9855"/>
                </a:lnTo>
                <a:lnTo>
                  <a:pt x="9618713" y="2844"/>
                </a:lnTo>
                <a:lnTo>
                  <a:pt x="9615881" y="0"/>
                </a:lnTo>
                <a:close/>
              </a:path>
              <a:path w="14168119" h="12700">
                <a:moveTo>
                  <a:pt x="9590468" y="0"/>
                </a:moveTo>
                <a:lnTo>
                  <a:pt x="9583432" y="0"/>
                </a:lnTo>
                <a:lnTo>
                  <a:pt x="9580587" y="2844"/>
                </a:lnTo>
                <a:lnTo>
                  <a:pt x="9580587" y="9855"/>
                </a:lnTo>
                <a:lnTo>
                  <a:pt x="9583432" y="12700"/>
                </a:lnTo>
                <a:lnTo>
                  <a:pt x="9590468" y="12700"/>
                </a:lnTo>
                <a:lnTo>
                  <a:pt x="9593300" y="9855"/>
                </a:lnTo>
                <a:lnTo>
                  <a:pt x="9593300" y="2844"/>
                </a:lnTo>
                <a:lnTo>
                  <a:pt x="9590468" y="0"/>
                </a:lnTo>
                <a:close/>
              </a:path>
              <a:path w="14168119" h="12700">
                <a:moveTo>
                  <a:pt x="9565055" y="0"/>
                </a:moveTo>
                <a:lnTo>
                  <a:pt x="9558019" y="0"/>
                </a:lnTo>
                <a:lnTo>
                  <a:pt x="9555175" y="2844"/>
                </a:lnTo>
                <a:lnTo>
                  <a:pt x="9555175" y="9855"/>
                </a:lnTo>
                <a:lnTo>
                  <a:pt x="9558019" y="12700"/>
                </a:lnTo>
                <a:lnTo>
                  <a:pt x="9565055" y="12700"/>
                </a:lnTo>
                <a:lnTo>
                  <a:pt x="9567887" y="9855"/>
                </a:lnTo>
                <a:lnTo>
                  <a:pt x="9567887" y="2844"/>
                </a:lnTo>
                <a:lnTo>
                  <a:pt x="9565055" y="0"/>
                </a:lnTo>
                <a:close/>
              </a:path>
              <a:path w="14168119" h="12700">
                <a:moveTo>
                  <a:pt x="9539630" y="0"/>
                </a:moveTo>
                <a:lnTo>
                  <a:pt x="9532607" y="0"/>
                </a:lnTo>
                <a:lnTo>
                  <a:pt x="9529762" y="2844"/>
                </a:lnTo>
                <a:lnTo>
                  <a:pt x="9529762" y="9855"/>
                </a:lnTo>
                <a:lnTo>
                  <a:pt x="9532607" y="12700"/>
                </a:lnTo>
                <a:lnTo>
                  <a:pt x="9539630" y="12700"/>
                </a:lnTo>
                <a:lnTo>
                  <a:pt x="9542475" y="9855"/>
                </a:lnTo>
                <a:lnTo>
                  <a:pt x="9542475" y="2844"/>
                </a:lnTo>
                <a:lnTo>
                  <a:pt x="9539630" y="0"/>
                </a:lnTo>
                <a:close/>
              </a:path>
              <a:path w="14168119" h="12700">
                <a:moveTo>
                  <a:pt x="9514217" y="0"/>
                </a:moveTo>
                <a:lnTo>
                  <a:pt x="9507194" y="0"/>
                </a:lnTo>
                <a:lnTo>
                  <a:pt x="9504349" y="2844"/>
                </a:lnTo>
                <a:lnTo>
                  <a:pt x="9504349" y="9855"/>
                </a:lnTo>
                <a:lnTo>
                  <a:pt x="9507194" y="12700"/>
                </a:lnTo>
                <a:lnTo>
                  <a:pt x="9514217" y="12700"/>
                </a:lnTo>
                <a:lnTo>
                  <a:pt x="9517062" y="9855"/>
                </a:lnTo>
                <a:lnTo>
                  <a:pt x="9517062" y="2844"/>
                </a:lnTo>
                <a:lnTo>
                  <a:pt x="9514217" y="0"/>
                </a:lnTo>
                <a:close/>
              </a:path>
              <a:path w="14168119" h="12700">
                <a:moveTo>
                  <a:pt x="9488804" y="0"/>
                </a:moveTo>
                <a:lnTo>
                  <a:pt x="9481781" y="0"/>
                </a:lnTo>
                <a:lnTo>
                  <a:pt x="9478937" y="2844"/>
                </a:lnTo>
                <a:lnTo>
                  <a:pt x="9478937" y="9855"/>
                </a:lnTo>
                <a:lnTo>
                  <a:pt x="9481781" y="12700"/>
                </a:lnTo>
                <a:lnTo>
                  <a:pt x="9488804" y="12700"/>
                </a:lnTo>
                <a:lnTo>
                  <a:pt x="9491649" y="9855"/>
                </a:lnTo>
                <a:lnTo>
                  <a:pt x="9491649" y="2844"/>
                </a:lnTo>
                <a:lnTo>
                  <a:pt x="9488804" y="0"/>
                </a:lnTo>
                <a:close/>
              </a:path>
              <a:path w="14168119" h="12700">
                <a:moveTo>
                  <a:pt x="9463392" y="0"/>
                </a:moveTo>
                <a:lnTo>
                  <a:pt x="9456369" y="0"/>
                </a:lnTo>
                <a:lnTo>
                  <a:pt x="9453524" y="2844"/>
                </a:lnTo>
                <a:lnTo>
                  <a:pt x="9453524" y="9855"/>
                </a:lnTo>
                <a:lnTo>
                  <a:pt x="9456369" y="12700"/>
                </a:lnTo>
                <a:lnTo>
                  <a:pt x="9463392" y="12700"/>
                </a:lnTo>
                <a:lnTo>
                  <a:pt x="9466237" y="9855"/>
                </a:lnTo>
                <a:lnTo>
                  <a:pt x="9466237" y="2844"/>
                </a:lnTo>
                <a:lnTo>
                  <a:pt x="9463392" y="0"/>
                </a:lnTo>
                <a:close/>
              </a:path>
              <a:path w="14168119" h="12700">
                <a:moveTo>
                  <a:pt x="9437979" y="0"/>
                </a:moveTo>
                <a:lnTo>
                  <a:pt x="9430956" y="0"/>
                </a:lnTo>
                <a:lnTo>
                  <a:pt x="9428111" y="2844"/>
                </a:lnTo>
                <a:lnTo>
                  <a:pt x="9428111" y="9855"/>
                </a:lnTo>
                <a:lnTo>
                  <a:pt x="9430956" y="12700"/>
                </a:lnTo>
                <a:lnTo>
                  <a:pt x="9437979" y="12700"/>
                </a:lnTo>
                <a:lnTo>
                  <a:pt x="9440824" y="9855"/>
                </a:lnTo>
                <a:lnTo>
                  <a:pt x="9440824" y="2844"/>
                </a:lnTo>
                <a:lnTo>
                  <a:pt x="9437979" y="0"/>
                </a:lnTo>
                <a:close/>
              </a:path>
              <a:path w="14168119" h="12700">
                <a:moveTo>
                  <a:pt x="9412566" y="0"/>
                </a:moveTo>
                <a:lnTo>
                  <a:pt x="9405543" y="0"/>
                </a:lnTo>
                <a:lnTo>
                  <a:pt x="9402698" y="2844"/>
                </a:lnTo>
                <a:lnTo>
                  <a:pt x="9402698" y="9855"/>
                </a:lnTo>
                <a:lnTo>
                  <a:pt x="9405543" y="12700"/>
                </a:lnTo>
                <a:lnTo>
                  <a:pt x="9412566" y="12700"/>
                </a:lnTo>
                <a:lnTo>
                  <a:pt x="9415411" y="9855"/>
                </a:lnTo>
                <a:lnTo>
                  <a:pt x="9415411" y="2844"/>
                </a:lnTo>
                <a:lnTo>
                  <a:pt x="9412566" y="0"/>
                </a:lnTo>
                <a:close/>
              </a:path>
              <a:path w="14168119" h="12700">
                <a:moveTo>
                  <a:pt x="9387154" y="0"/>
                </a:moveTo>
                <a:lnTo>
                  <a:pt x="9380131" y="0"/>
                </a:lnTo>
                <a:lnTo>
                  <a:pt x="9377286" y="2844"/>
                </a:lnTo>
                <a:lnTo>
                  <a:pt x="9377286" y="9855"/>
                </a:lnTo>
                <a:lnTo>
                  <a:pt x="9380131" y="12700"/>
                </a:lnTo>
                <a:lnTo>
                  <a:pt x="9387154" y="12700"/>
                </a:lnTo>
                <a:lnTo>
                  <a:pt x="9389998" y="9855"/>
                </a:lnTo>
                <a:lnTo>
                  <a:pt x="9389998" y="2844"/>
                </a:lnTo>
                <a:lnTo>
                  <a:pt x="9387154" y="0"/>
                </a:lnTo>
                <a:close/>
              </a:path>
              <a:path w="14168119" h="12700">
                <a:moveTo>
                  <a:pt x="9361741" y="0"/>
                </a:moveTo>
                <a:lnTo>
                  <a:pt x="9354718" y="0"/>
                </a:lnTo>
                <a:lnTo>
                  <a:pt x="9351873" y="2844"/>
                </a:lnTo>
                <a:lnTo>
                  <a:pt x="9351873" y="9855"/>
                </a:lnTo>
                <a:lnTo>
                  <a:pt x="9354718" y="12700"/>
                </a:lnTo>
                <a:lnTo>
                  <a:pt x="9361741" y="12700"/>
                </a:lnTo>
                <a:lnTo>
                  <a:pt x="9364586" y="9855"/>
                </a:lnTo>
                <a:lnTo>
                  <a:pt x="9364586" y="2844"/>
                </a:lnTo>
                <a:lnTo>
                  <a:pt x="9361741" y="0"/>
                </a:lnTo>
                <a:close/>
              </a:path>
              <a:path w="14168119" h="12700">
                <a:moveTo>
                  <a:pt x="9336328" y="0"/>
                </a:moveTo>
                <a:lnTo>
                  <a:pt x="9329305" y="0"/>
                </a:lnTo>
                <a:lnTo>
                  <a:pt x="9326460" y="2844"/>
                </a:lnTo>
                <a:lnTo>
                  <a:pt x="9326460" y="9855"/>
                </a:lnTo>
                <a:lnTo>
                  <a:pt x="9329305" y="12700"/>
                </a:lnTo>
                <a:lnTo>
                  <a:pt x="9336328" y="12700"/>
                </a:lnTo>
                <a:lnTo>
                  <a:pt x="9339173" y="9855"/>
                </a:lnTo>
                <a:lnTo>
                  <a:pt x="9339173" y="2844"/>
                </a:lnTo>
                <a:lnTo>
                  <a:pt x="9336328" y="0"/>
                </a:lnTo>
                <a:close/>
              </a:path>
              <a:path w="14168119" h="12700">
                <a:moveTo>
                  <a:pt x="9310916" y="0"/>
                </a:moveTo>
                <a:lnTo>
                  <a:pt x="9303892" y="0"/>
                </a:lnTo>
                <a:lnTo>
                  <a:pt x="9301048" y="2844"/>
                </a:lnTo>
                <a:lnTo>
                  <a:pt x="9301048" y="9855"/>
                </a:lnTo>
                <a:lnTo>
                  <a:pt x="9303892" y="12700"/>
                </a:lnTo>
                <a:lnTo>
                  <a:pt x="9310916" y="12700"/>
                </a:lnTo>
                <a:lnTo>
                  <a:pt x="9313760" y="9855"/>
                </a:lnTo>
                <a:lnTo>
                  <a:pt x="9313760" y="2844"/>
                </a:lnTo>
                <a:lnTo>
                  <a:pt x="9310916" y="0"/>
                </a:lnTo>
                <a:close/>
              </a:path>
              <a:path w="14168119" h="12700">
                <a:moveTo>
                  <a:pt x="9285503" y="0"/>
                </a:moveTo>
                <a:lnTo>
                  <a:pt x="9278480" y="0"/>
                </a:lnTo>
                <a:lnTo>
                  <a:pt x="9275635" y="2844"/>
                </a:lnTo>
                <a:lnTo>
                  <a:pt x="9275635" y="9855"/>
                </a:lnTo>
                <a:lnTo>
                  <a:pt x="9278480" y="12700"/>
                </a:lnTo>
                <a:lnTo>
                  <a:pt x="9285503" y="12700"/>
                </a:lnTo>
                <a:lnTo>
                  <a:pt x="9288348" y="9855"/>
                </a:lnTo>
                <a:lnTo>
                  <a:pt x="9288348" y="2844"/>
                </a:lnTo>
                <a:lnTo>
                  <a:pt x="9285503" y="0"/>
                </a:lnTo>
                <a:close/>
              </a:path>
              <a:path w="14168119" h="12700">
                <a:moveTo>
                  <a:pt x="9260090" y="0"/>
                </a:moveTo>
                <a:lnTo>
                  <a:pt x="9253067" y="0"/>
                </a:lnTo>
                <a:lnTo>
                  <a:pt x="9250222" y="2844"/>
                </a:lnTo>
                <a:lnTo>
                  <a:pt x="9250222" y="9855"/>
                </a:lnTo>
                <a:lnTo>
                  <a:pt x="9253067" y="12700"/>
                </a:lnTo>
                <a:lnTo>
                  <a:pt x="9260090" y="12700"/>
                </a:lnTo>
                <a:lnTo>
                  <a:pt x="9262935" y="9855"/>
                </a:lnTo>
                <a:lnTo>
                  <a:pt x="9262935" y="2844"/>
                </a:lnTo>
                <a:lnTo>
                  <a:pt x="9260090" y="0"/>
                </a:lnTo>
                <a:close/>
              </a:path>
              <a:path w="14168119" h="12700">
                <a:moveTo>
                  <a:pt x="9234677" y="0"/>
                </a:moveTo>
                <a:lnTo>
                  <a:pt x="9227654" y="0"/>
                </a:lnTo>
                <a:lnTo>
                  <a:pt x="9224810" y="2844"/>
                </a:lnTo>
                <a:lnTo>
                  <a:pt x="9224810" y="9855"/>
                </a:lnTo>
                <a:lnTo>
                  <a:pt x="9227654" y="12700"/>
                </a:lnTo>
                <a:lnTo>
                  <a:pt x="9234677" y="12700"/>
                </a:lnTo>
                <a:lnTo>
                  <a:pt x="9237522" y="9855"/>
                </a:lnTo>
                <a:lnTo>
                  <a:pt x="9237522" y="2844"/>
                </a:lnTo>
                <a:lnTo>
                  <a:pt x="9234677" y="0"/>
                </a:lnTo>
                <a:close/>
              </a:path>
              <a:path w="14168119" h="12700">
                <a:moveTo>
                  <a:pt x="9209265" y="0"/>
                </a:moveTo>
                <a:lnTo>
                  <a:pt x="9202242" y="0"/>
                </a:lnTo>
                <a:lnTo>
                  <a:pt x="9199397" y="2844"/>
                </a:lnTo>
                <a:lnTo>
                  <a:pt x="9199397" y="9855"/>
                </a:lnTo>
                <a:lnTo>
                  <a:pt x="9202242" y="12700"/>
                </a:lnTo>
                <a:lnTo>
                  <a:pt x="9209265" y="12700"/>
                </a:lnTo>
                <a:lnTo>
                  <a:pt x="9212110" y="9855"/>
                </a:lnTo>
                <a:lnTo>
                  <a:pt x="9212110" y="2844"/>
                </a:lnTo>
                <a:lnTo>
                  <a:pt x="9209265" y="0"/>
                </a:lnTo>
                <a:close/>
              </a:path>
              <a:path w="14168119" h="12700">
                <a:moveTo>
                  <a:pt x="9183852" y="0"/>
                </a:moveTo>
                <a:lnTo>
                  <a:pt x="9176829" y="0"/>
                </a:lnTo>
                <a:lnTo>
                  <a:pt x="9173984" y="2844"/>
                </a:lnTo>
                <a:lnTo>
                  <a:pt x="9173984" y="9855"/>
                </a:lnTo>
                <a:lnTo>
                  <a:pt x="9176829" y="12700"/>
                </a:lnTo>
                <a:lnTo>
                  <a:pt x="9183852" y="12700"/>
                </a:lnTo>
                <a:lnTo>
                  <a:pt x="9186697" y="9855"/>
                </a:lnTo>
                <a:lnTo>
                  <a:pt x="9186697" y="2844"/>
                </a:lnTo>
                <a:lnTo>
                  <a:pt x="9183852" y="0"/>
                </a:lnTo>
                <a:close/>
              </a:path>
              <a:path w="14168119" h="12700">
                <a:moveTo>
                  <a:pt x="9158439" y="0"/>
                </a:moveTo>
                <a:lnTo>
                  <a:pt x="9151416" y="0"/>
                </a:lnTo>
                <a:lnTo>
                  <a:pt x="9148571" y="2844"/>
                </a:lnTo>
                <a:lnTo>
                  <a:pt x="9148571" y="9855"/>
                </a:lnTo>
                <a:lnTo>
                  <a:pt x="9151416" y="12700"/>
                </a:lnTo>
                <a:lnTo>
                  <a:pt x="9158439" y="12700"/>
                </a:lnTo>
                <a:lnTo>
                  <a:pt x="9161284" y="9855"/>
                </a:lnTo>
                <a:lnTo>
                  <a:pt x="9161284" y="2844"/>
                </a:lnTo>
                <a:lnTo>
                  <a:pt x="9158439" y="0"/>
                </a:lnTo>
                <a:close/>
              </a:path>
              <a:path w="14168119" h="12700">
                <a:moveTo>
                  <a:pt x="9133027" y="0"/>
                </a:moveTo>
                <a:lnTo>
                  <a:pt x="9126004" y="0"/>
                </a:lnTo>
                <a:lnTo>
                  <a:pt x="9123159" y="2844"/>
                </a:lnTo>
                <a:lnTo>
                  <a:pt x="9123159" y="9855"/>
                </a:lnTo>
                <a:lnTo>
                  <a:pt x="9126004" y="12700"/>
                </a:lnTo>
                <a:lnTo>
                  <a:pt x="9133027" y="12700"/>
                </a:lnTo>
                <a:lnTo>
                  <a:pt x="9135871" y="9855"/>
                </a:lnTo>
                <a:lnTo>
                  <a:pt x="9135871" y="2844"/>
                </a:lnTo>
                <a:lnTo>
                  <a:pt x="9133027" y="0"/>
                </a:lnTo>
                <a:close/>
              </a:path>
              <a:path w="14168119" h="12700">
                <a:moveTo>
                  <a:pt x="9107614" y="0"/>
                </a:moveTo>
                <a:lnTo>
                  <a:pt x="9100591" y="0"/>
                </a:lnTo>
                <a:lnTo>
                  <a:pt x="9097746" y="2844"/>
                </a:lnTo>
                <a:lnTo>
                  <a:pt x="9097746" y="9855"/>
                </a:lnTo>
                <a:lnTo>
                  <a:pt x="9100591" y="12700"/>
                </a:lnTo>
                <a:lnTo>
                  <a:pt x="9107614" y="12700"/>
                </a:lnTo>
                <a:lnTo>
                  <a:pt x="9110459" y="9855"/>
                </a:lnTo>
                <a:lnTo>
                  <a:pt x="9110459" y="2844"/>
                </a:lnTo>
                <a:lnTo>
                  <a:pt x="9107614" y="0"/>
                </a:lnTo>
                <a:close/>
              </a:path>
              <a:path w="14168119" h="12700">
                <a:moveTo>
                  <a:pt x="9082201" y="0"/>
                </a:moveTo>
                <a:lnTo>
                  <a:pt x="9075178" y="0"/>
                </a:lnTo>
                <a:lnTo>
                  <a:pt x="9072333" y="2844"/>
                </a:lnTo>
                <a:lnTo>
                  <a:pt x="9072333" y="9855"/>
                </a:lnTo>
                <a:lnTo>
                  <a:pt x="9075178" y="12700"/>
                </a:lnTo>
                <a:lnTo>
                  <a:pt x="9082201" y="12700"/>
                </a:lnTo>
                <a:lnTo>
                  <a:pt x="9085046" y="9855"/>
                </a:lnTo>
                <a:lnTo>
                  <a:pt x="9085046" y="2844"/>
                </a:lnTo>
                <a:lnTo>
                  <a:pt x="9082201" y="0"/>
                </a:lnTo>
                <a:close/>
              </a:path>
              <a:path w="14168119" h="12700">
                <a:moveTo>
                  <a:pt x="9056789" y="0"/>
                </a:moveTo>
                <a:lnTo>
                  <a:pt x="9049766" y="0"/>
                </a:lnTo>
                <a:lnTo>
                  <a:pt x="9046921" y="2844"/>
                </a:lnTo>
                <a:lnTo>
                  <a:pt x="9046921" y="9855"/>
                </a:lnTo>
                <a:lnTo>
                  <a:pt x="9049766" y="12700"/>
                </a:lnTo>
                <a:lnTo>
                  <a:pt x="9056789" y="12700"/>
                </a:lnTo>
                <a:lnTo>
                  <a:pt x="9059633" y="9855"/>
                </a:lnTo>
                <a:lnTo>
                  <a:pt x="9059633" y="2844"/>
                </a:lnTo>
                <a:lnTo>
                  <a:pt x="9056789" y="0"/>
                </a:lnTo>
                <a:close/>
              </a:path>
              <a:path w="14168119" h="12700">
                <a:moveTo>
                  <a:pt x="9031376" y="0"/>
                </a:moveTo>
                <a:lnTo>
                  <a:pt x="9024353" y="0"/>
                </a:lnTo>
                <a:lnTo>
                  <a:pt x="9021508" y="2844"/>
                </a:lnTo>
                <a:lnTo>
                  <a:pt x="9021508" y="9855"/>
                </a:lnTo>
                <a:lnTo>
                  <a:pt x="9024353" y="12700"/>
                </a:lnTo>
                <a:lnTo>
                  <a:pt x="9031376" y="12700"/>
                </a:lnTo>
                <a:lnTo>
                  <a:pt x="9034221" y="9855"/>
                </a:lnTo>
                <a:lnTo>
                  <a:pt x="9034221" y="2844"/>
                </a:lnTo>
                <a:lnTo>
                  <a:pt x="9031376" y="0"/>
                </a:lnTo>
                <a:close/>
              </a:path>
              <a:path w="14168119" h="12700">
                <a:moveTo>
                  <a:pt x="9005963" y="0"/>
                </a:moveTo>
                <a:lnTo>
                  <a:pt x="8998940" y="0"/>
                </a:lnTo>
                <a:lnTo>
                  <a:pt x="8996095" y="2844"/>
                </a:lnTo>
                <a:lnTo>
                  <a:pt x="8996095" y="9855"/>
                </a:lnTo>
                <a:lnTo>
                  <a:pt x="8998940" y="12700"/>
                </a:lnTo>
                <a:lnTo>
                  <a:pt x="9005963" y="12700"/>
                </a:lnTo>
                <a:lnTo>
                  <a:pt x="9008808" y="9855"/>
                </a:lnTo>
                <a:lnTo>
                  <a:pt x="9008808" y="2844"/>
                </a:lnTo>
                <a:lnTo>
                  <a:pt x="9005963" y="0"/>
                </a:lnTo>
                <a:close/>
              </a:path>
              <a:path w="14168119" h="12700">
                <a:moveTo>
                  <a:pt x="8980550" y="0"/>
                </a:moveTo>
                <a:lnTo>
                  <a:pt x="8973527" y="0"/>
                </a:lnTo>
                <a:lnTo>
                  <a:pt x="8970683" y="2844"/>
                </a:lnTo>
                <a:lnTo>
                  <a:pt x="8970683" y="9855"/>
                </a:lnTo>
                <a:lnTo>
                  <a:pt x="8973527" y="12700"/>
                </a:lnTo>
                <a:lnTo>
                  <a:pt x="8980550" y="12700"/>
                </a:lnTo>
                <a:lnTo>
                  <a:pt x="8983395" y="9855"/>
                </a:lnTo>
                <a:lnTo>
                  <a:pt x="8983395" y="2844"/>
                </a:lnTo>
                <a:lnTo>
                  <a:pt x="8980550" y="0"/>
                </a:lnTo>
                <a:close/>
              </a:path>
              <a:path w="14168119" h="12700">
                <a:moveTo>
                  <a:pt x="8955138" y="0"/>
                </a:moveTo>
                <a:lnTo>
                  <a:pt x="8948115" y="0"/>
                </a:lnTo>
                <a:lnTo>
                  <a:pt x="8945270" y="2844"/>
                </a:lnTo>
                <a:lnTo>
                  <a:pt x="8945270" y="9855"/>
                </a:lnTo>
                <a:lnTo>
                  <a:pt x="8948115" y="12700"/>
                </a:lnTo>
                <a:lnTo>
                  <a:pt x="8955138" y="12700"/>
                </a:lnTo>
                <a:lnTo>
                  <a:pt x="8957983" y="9855"/>
                </a:lnTo>
                <a:lnTo>
                  <a:pt x="8957983" y="2844"/>
                </a:lnTo>
                <a:lnTo>
                  <a:pt x="8955138" y="0"/>
                </a:lnTo>
                <a:close/>
              </a:path>
              <a:path w="14168119" h="12700">
                <a:moveTo>
                  <a:pt x="8929725" y="0"/>
                </a:moveTo>
                <a:lnTo>
                  <a:pt x="8922702" y="0"/>
                </a:lnTo>
                <a:lnTo>
                  <a:pt x="8919857" y="2844"/>
                </a:lnTo>
                <a:lnTo>
                  <a:pt x="8919857" y="9855"/>
                </a:lnTo>
                <a:lnTo>
                  <a:pt x="8922702" y="12700"/>
                </a:lnTo>
                <a:lnTo>
                  <a:pt x="8929725" y="12700"/>
                </a:lnTo>
                <a:lnTo>
                  <a:pt x="8932570" y="9855"/>
                </a:lnTo>
                <a:lnTo>
                  <a:pt x="8932570" y="2844"/>
                </a:lnTo>
                <a:lnTo>
                  <a:pt x="8929725" y="0"/>
                </a:lnTo>
                <a:close/>
              </a:path>
              <a:path w="14168119" h="12700">
                <a:moveTo>
                  <a:pt x="8904312" y="0"/>
                </a:moveTo>
                <a:lnTo>
                  <a:pt x="8897289" y="0"/>
                </a:lnTo>
                <a:lnTo>
                  <a:pt x="8894444" y="2844"/>
                </a:lnTo>
                <a:lnTo>
                  <a:pt x="8894444" y="9855"/>
                </a:lnTo>
                <a:lnTo>
                  <a:pt x="8897289" y="12700"/>
                </a:lnTo>
                <a:lnTo>
                  <a:pt x="8904312" y="12700"/>
                </a:lnTo>
                <a:lnTo>
                  <a:pt x="8907157" y="9855"/>
                </a:lnTo>
                <a:lnTo>
                  <a:pt x="8907157" y="2844"/>
                </a:lnTo>
                <a:lnTo>
                  <a:pt x="8904312" y="0"/>
                </a:lnTo>
                <a:close/>
              </a:path>
              <a:path w="14168119" h="12700">
                <a:moveTo>
                  <a:pt x="8878900" y="0"/>
                </a:moveTo>
                <a:lnTo>
                  <a:pt x="8871877" y="0"/>
                </a:lnTo>
                <a:lnTo>
                  <a:pt x="8869032" y="2844"/>
                </a:lnTo>
                <a:lnTo>
                  <a:pt x="8869032" y="9855"/>
                </a:lnTo>
                <a:lnTo>
                  <a:pt x="8871877" y="12700"/>
                </a:lnTo>
                <a:lnTo>
                  <a:pt x="8878900" y="12700"/>
                </a:lnTo>
                <a:lnTo>
                  <a:pt x="8881744" y="9855"/>
                </a:lnTo>
                <a:lnTo>
                  <a:pt x="8881744" y="2844"/>
                </a:lnTo>
                <a:lnTo>
                  <a:pt x="8878900" y="0"/>
                </a:lnTo>
                <a:close/>
              </a:path>
              <a:path w="14168119" h="12700">
                <a:moveTo>
                  <a:pt x="8853487" y="0"/>
                </a:moveTo>
                <a:lnTo>
                  <a:pt x="8846464" y="0"/>
                </a:lnTo>
                <a:lnTo>
                  <a:pt x="8843619" y="2844"/>
                </a:lnTo>
                <a:lnTo>
                  <a:pt x="8843619" y="9855"/>
                </a:lnTo>
                <a:lnTo>
                  <a:pt x="8846464" y="12700"/>
                </a:lnTo>
                <a:lnTo>
                  <a:pt x="8853487" y="12700"/>
                </a:lnTo>
                <a:lnTo>
                  <a:pt x="8856332" y="9855"/>
                </a:lnTo>
                <a:lnTo>
                  <a:pt x="8856332" y="2844"/>
                </a:lnTo>
                <a:lnTo>
                  <a:pt x="8853487" y="0"/>
                </a:lnTo>
                <a:close/>
              </a:path>
              <a:path w="14168119" h="12700">
                <a:moveTo>
                  <a:pt x="8828074" y="0"/>
                </a:moveTo>
                <a:lnTo>
                  <a:pt x="8821051" y="0"/>
                </a:lnTo>
                <a:lnTo>
                  <a:pt x="8818206" y="2844"/>
                </a:lnTo>
                <a:lnTo>
                  <a:pt x="8818206" y="9855"/>
                </a:lnTo>
                <a:lnTo>
                  <a:pt x="8821051" y="12700"/>
                </a:lnTo>
                <a:lnTo>
                  <a:pt x="8828074" y="12700"/>
                </a:lnTo>
                <a:lnTo>
                  <a:pt x="8830919" y="9855"/>
                </a:lnTo>
                <a:lnTo>
                  <a:pt x="8830919" y="2844"/>
                </a:lnTo>
                <a:lnTo>
                  <a:pt x="8828074" y="0"/>
                </a:lnTo>
                <a:close/>
              </a:path>
              <a:path w="14168119" h="12700">
                <a:moveTo>
                  <a:pt x="8802662" y="0"/>
                </a:moveTo>
                <a:lnTo>
                  <a:pt x="8795626" y="0"/>
                </a:lnTo>
                <a:lnTo>
                  <a:pt x="8792794" y="2844"/>
                </a:lnTo>
                <a:lnTo>
                  <a:pt x="8792794" y="9855"/>
                </a:lnTo>
                <a:lnTo>
                  <a:pt x="8795626" y="12700"/>
                </a:lnTo>
                <a:lnTo>
                  <a:pt x="8802662" y="12700"/>
                </a:lnTo>
                <a:lnTo>
                  <a:pt x="8805506" y="9855"/>
                </a:lnTo>
                <a:lnTo>
                  <a:pt x="8805506" y="2844"/>
                </a:lnTo>
                <a:lnTo>
                  <a:pt x="8802662" y="0"/>
                </a:lnTo>
                <a:close/>
              </a:path>
              <a:path w="14168119" h="12700">
                <a:moveTo>
                  <a:pt x="8777249" y="0"/>
                </a:moveTo>
                <a:lnTo>
                  <a:pt x="8770213" y="0"/>
                </a:lnTo>
                <a:lnTo>
                  <a:pt x="8767381" y="2844"/>
                </a:lnTo>
                <a:lnTo>
                  <a:pt x="8767381" y="9855"/>
                </a:lnTo>
                <a:lnTo>
                  <a:pt x="8770213" y="12700"/>
                </a:lnTo>
                <a:lnTo>
                  <a:pt x="8777249" y="12700"/>
                </a:lnTo>
                <a:lnTo>
                  <a:pt x="8780094" y="9855"/>
                </a:lnTo>
                <a:lnTo>
                  <a:pt x="8780094" y="2844"/>
                </a:lnTo>
                <a:lnTo>
                  <a:pt x="8777249" y="0"/>
                </a:lnTo>
                <a:close/>
              </a:path>
              <a:path w="14168119" h="12700">
                <a:moveTo>
                  <a:pt x="8751836" y="0"/>
                </a:moveTo>
                <a:lnTo>
                  <a:pt x="8744800" y="0"/>
                </a:lnTo>
                <a:lnTo>
                  <a:pt x="8741968" y="2844"/>
                </a:lnTo>
                <a:lnTo>
                  <a:pt x="8741968" y="9855"/>
                </a:lnTo>
                <a:lnTo>
                  <a:pt x="8744800" y="12700"/>
                </a:lnTo>
                <a:lnTo>
                  <a:pt x="8751836" y="12700"/>
                </a:lnTo>
                <a:lnTo>
                  <a:pt x="8754681" y="9855"/>
                </a:lnTo>
                <a:lnTo>
                  <a:pt x="8754681" y="2844"/>
                </a:lnTo>
                <a:lnTo>
                  <a:pt x="8751836" y="0"/>
                </a:lnTo>
                <a:close/>
              </a:path>
              <a:path w="14168119" h="12700">
                <a:moveTo>
                  <a:pt x="8726423" y="0"/>
                </a:moveTo>
                <a:lnTo>
                  <a:pt x="8719388" y="0"/>
                </a:lnTo>
                <a:lnTo>
                  <a:pt x="8716556" y="2844"/>
                </a:lnTo>
                <a:lnTo>
                  <a:pt x="8716556" y="9855"/>
                </a:lnTo>
                <a:lnTo>
                  <a:pt x="8719388" y="12700"/>
                </a:lnTo>
                <a:lnTo>
                  <a:pt x="8726423" y="12700"/>
                </a:lnTo>
                <a:lnTo>
                  <a:pt x="8729268" y="9855"/>
                </a:lnTo>
                <a:lnTo>
                  <a:pt x="8729268" y="2844"/>
                </a:lnTo>
                <a:lnTo>
                  <a:pt x="8726423" y="0"/>
                </a:lnTo>
                <a:close/>
              </a:path>
              <a:path w="14168119" h="12700">
                <a:moveTo>
                  <a:pt x="8701011" y="0"/>
                </a:moveTo>
                <a:lnTo>
                  <a:pt x="8693975" y="0"/>
                </a:lnTo>
                <a:lnTo>
                  <a:pt x="8691143" y="2844"/>
                </a:lnTo>
                <a:lnTo>
                  <a:pt x="8691143" y="9855"/>
                </a:lnTo>
                <a:lnTo>
                  <a:pt x="8693975" y="12700"/>
                </a:lnTo>
                <a:lnTo>
                  <a:pt x="8701011" y="12700"/>
                </a:lnTo>
                <a:lnTo>
                  <a:pt x="8703856" y="9855"/>
                </a:lnTo>
                <a:lnTo>
                  <a:pt x="8703856" y="2844"/>
                </a:lnTo>
                <a:lnTo>
                  <a:pt x="8701011" y="0"/>
                </a:lnTo>
                <a:close/>
              </a:path>
              <a:path w="14168119" h="12700">
                <a:moveTo>
                  <a:pt x="8675598" y="0"/>
                </a:moveTo>
                <a:lnTo>
                  <a:pt x="8668562" y="0"/>
                </a:lnTo>
                <a:lnTo>
                  <a:pt x="8665730" y="2844"/>
                </a:lnTo>
                <a:lnTo>
                  <a:pt x="8665730" y="9855"/>
                </a:lnTo>
                <a:lnTo>
                  <a:pt x="8668562" y="12700"/>
                </a:lnTo>
                <a:lnTo>
                  <a:pt x="8675598" y="12700"/>
                </a:lnTo>
                <a:lnTo>
                  <a:pt x="8678443" y="9855"/>
                </a:lnTo>
                <a:lnTo>
                  <a:pt x="8678443" y="2844"/>
                </a:lnTo>
                <a:lnTo>
                  <a:pt x="8675598" y="0"/>
                </a:lnTo>
                <a:close/>
              </a:path>
              <a:path w="14168119" h="12700">
                <a:moveTo>
                  <a:pt x="8650185" y="0"/>
                </a:moveTo>
                <a:lnTo>
                  <a:pt x="8643150" y="0"/>
                </a:lnTo>
                <a:lnTo>
                  <a:pt x="8640305" y="2844"/>
                </a:lnTo>
                <a:lnTo>
                  <a:pt x="8640305" y="9855"/>
                </a:lnTo>
                <a:lnTo>
                  <a:pt x="8643150" y="12700"/>
                </a:lnTo>
                <a:lnTo>
                  <a:pt x="8650185" y="12700"/>
                </a:lnTo>
                <a:lnTo>
                  <a:pt x="8653030" y="9855"/>
                </a:lnTo>
                <a:lnTo>
                  <a:pt x="8653030" y="2844"/>
                </a:lnTo>
                <a:lnTo>
                  <a:pt x="8650185" y="0"/>
                </a:lnTo>
                <a:close/>
              </a:path>
              <a:path w="14168119" h="12700">
                <a:moveTo>
                  <a:pt x="8624773" y="0"/>
                </a:moveTo>
                <a:lnTo>
                  <a:pt x="8617737" y="0"/>
                </a:lnTo>
                <a:lnTo>
                  <a:pt x="8614892" y="2844"/>
                </a:lnTo>
                <a:lnTo>
                  <a:pt x="8614892" y="9855"/>
                </a:lnTo>
                <a:lnTo>
                  <a:pt x="8617737" y="12700"/>
                </a:lnTo>
                <a:lnTo>
                  <a:pt x="8624773" y="12700"/>
                </a:lnTo>
                <a:lnTo>
                  <a:pt x="8627605" y="9855"/>
                </a:lnTo>
                <a:lnTo>
                  <a:pt x="8627605" y="2844"/>
                </a:lnTo>
                <a:lnTo>
                  <a:pt x="8624773" y="0"/>
                </a:lnTo>
                <a:close/>
              </a:path>
              <a:path w="14168119" h="12700">
                <a:moveTo>
                  <a:pt x="8599360" y="0"/>
                </a:moveTo>
                <a:lnTo>
                  <a:pt x="8592324" y="0"/>
                </a:lnTo>
                <a:lnTo>
                  <a:pt x="8589479" y="2844"/>
                </a:lnTo>
                <a:lnTo>
                  <a:pt x="8589479" y="9855"/>
                </a:lnTo>
                <a:lnTo>
                  <a:pt x="8592324" y="12700"/>
                </a:lnTo>
                <a:lnTo>
                  <a:pt x="8599360" y="12700"/>
                </a:lnTo>
                <a:lnTo>
                  <a:pt x="8602192" y="9855"/>
                </a:lnTo>
                <a:lnTo>
                  <a:pt x="8602192" y="2844"/>
                </a:lnTo>
                <a:lnTo>
                  <a:pt x="8599360" y="0"/>
                </a:lnTo>
                <a:close/>
              </a:path>
              <a:path w="14168119" h="12700">
                <a:moveTo>
                  <a:pt x="8573947" y="0"/>
                </a:moveTo>
                <a:lnTo>
                  <a:pt x="8566912" y="0"/>
                </a:lnTo>
                <a:lnTo>
                  <a:pt x="8564067" y="2844"/>
                </a:lnTo>
                <a:lnTo>
                  <a:pt x="8564067" y="9855"/>
                </a:lnTo>
                <a:lnTo>
                  <a:pt x="8566912" y="12700"/>
                </a:lnTo>
                <a:lnTo>
                  <a:pt x="8573947" y="12700"/>
                </a:lnTo>
                <a:lnTo>
                  <a:pt x="8576779" y="9855"/>
                </a:lnTo>
                <a:lnTo>
                  <a:pt x="8576779" y="2844"/>
                </a:lnTo>
                <a:lnTo>
                  <a:pt x="8573947" y="0"/>
                </a:lnTo>
                <a:close/>
              </a:path>
              <a:path w="14168119" h="12700">
                <a:moveTo>
                  <a:pt x="8548535" y="0"/>
                </a:moveTo>
                <a:lnTo>
                  <a:pt x="8541499" y="0"/>
                </a:lnTo>
                <a:lnTo>
                  <a:pt x="8538654" y="2844"/>
                </a:lnTo>
                <a:lnTo>
                  <a:pt x="8538654" y="9855"/>
                </a:lnTo>
                <a:lnTo>
                  <a:pt x="8541499" y="12700"/>
                </a:lnTo>
                <a:lnTo>
                  <a:pt x="8548535" y="12700"/>
                </a:lnTo>
                <a:lnTo>
                  <a:pt x="8551367" y="9855"/>
                </a:lnTo>
                <a:lnTo>
                  <a:pt x="8551367" y="2844"/>
                </a:lnTo>
                <a:lnTo>
                  <a:pt x="8548535" y="0"/>
                </a:lnTo>
                <a:close/>
              </a:path>
              <a:path w="14168119" h="12700">
                <a:moveTo>
                  <a:pt x="8523122" y="0"/>
                </a:moveTo>
                <a:lnTo>
                  <a:pt x="8516086" y="0"/>
                </a:lnTo>
                <a:lnTo>
                  <a:pt x="8513241" y="2844"/>
                </a:lnTo>
                <a:lnTo>
                  <a:pt x="8513241" y="9855"/>
                </a:lnTo>
                <a:lnTo>
                  <a:pt x="8516086" y="12700"/>
                </a:lnTo>
                <a:lnTo>
                  <a:pt x="8523122" y="12700"/>
                </a:lnTo>
                <a:lnTo>
                  <a:pt x="8525954" y="9855"/>
                </a:lnTo>
                <a:lnTo>
                  <a:pt x="8525954" y="2844"/>
                </a:lnTo>
                <a:lnTo>
                  <a:pt x="8523122" y="0"/>
                </a:lnTo>
                <a:close/>
              </a:path>
              <a:path w="14168119" h="12700">
                <a:moveTo>
                  <a:pt x="8497709" y="0"/>
                </a:moveTo>
                <a:lnTo>
                  <a:pt x="8490673" y="0"/>
                </a:lnTo>
                <a:lnTo>
                  <a:pt x="8487829" y="2844"/>
                </a:lnTo>
                <a:lnTo>
                  <a:pt x="8487829" y="9855"/>
                </a:lnTo>
                <a:lnTo>
                  <a:pt x="8490673" y="12700"/>
                </a:lnTo>
                <a:lnTo>
                  <a:pt x="8497709" y="12700"/>
                </a:lnTo>
                <a:lnTo>
                  <a:pt x="8500541" y="9855"/>
                </a:lnTo>
                <a:lnTo>
                  <a:pt x="8500541" y="2844"/>
                </a:lnTo>
                <a:lnTo>
                  <a:pt x="8497709" y="0"/>
                </a:lnTo>
                <a:close/>
              </a:path>
              <a:path w="14168119" h="12700">
                <a:moveTo>
                  <a:pt x="8472284" y="0"/>
                </a:moveTo>
                <a:lnTo>
                  <a:pt x="8465261" y="0"/>
                </a:lnTo>
                <a:lnTo>
                  <a:pt x="8462416" y="2844"/>
                </a:lnTo>
                <a:lnTo>
                  <a:pt x="8462416" y="9855"/>
                </a:lnTo>
                <a:lnTo>
                  <a:pt x="8465261" y="12700"/>
                </a:lnTo>
                <a:lnTo>
                  <a:pt x="8472284" y="12700"/>
                </a:lnTo>
                <a:lnTo>
                  <a:pt x="8475129" y="9855"/>
                </a:lnTo>
                <a:lnTo>
                  <a:pt x="8475129" y="2844"/>
                </a:lnTo>
                <a:lnTo>
                  <a:pt x="8472284" y="0"/>
                </a:lnTo>
                <a:close/>
              </a:path>
              <a:path w="14168119" h="12700">
                <a:moveTo>
                  <a:pt x="8446871" y="0"/>
                </a:moveTo>
                <a:lnTo>
                  <a:pt x="8439848" y="0"/>
                </a:lnTo>
                <a:lnTo>
                  <a:pt x="8437003" y="2844"/>
                </a:lnTo>
                <a:lnTo>
                  <a:pt x="8437003" y="9855"/>
                </a:lnTo>
                <a:lnTo>
                  <a:pt x="8439848" y="12700"/>
                </a:lnTo>
                <a:lnTo>
                  <a:pt x="8446871" y="12700"/>
                </a:lnTo>
                <a:lnTo>
                  <a:pt x="8449716" y="9855"/>
                </a:lnTo>
                <a:lnTo>
                  <a:pt x="8449716" y="2844"/>
                </a:lnTo>
                <a:lnTo>
                  <a:pt x="8446871" y="0"/>
                </a:lnTo>
                <a:close/>
              </a:path>
              <a:path w="14168119" h="12700">
                <a:moveTo>
                  <a:pt x="8421458" y="0"/>
                </a:moveTo>
                <a:lnTo>
                  <a:pt x="8414435" y="0"/>
                </a:lnTo>
                <a:lnTo>
                  <a:pt x="8411591" y="2844"/>
                </a:lnTo>
                <a:lnTo>
                  <a:pt x="8411591" y="9855"/>
                </a:lnTo>
                <a:lnTo>
                  <a:pt x="8414435" y="12700"/>
                </a:lnTo>
                <a:lnTo>
                  <a:pt x="8421458" y="12700"/>
                </a:lnTo>
                <a:lnTo>
                  <a:pt x="8424303" y="9855"/>
                </a:lnTo>
                <a:lnTo>
                  <a:pt x="8424303" y="2844"/>
                </a:lnTo>
                <a:lnTo>
                  <a:pt x="8421458" y="0"/>
                </a:lnTo>
                <a:close/>
              </a:path>
              <a:path w="14168119" h="12700">
                <a:moveTo>
                  <a:pt x="8396046" y="0"/>
                </a:moveTo>
                <a:lnTo>
                  <a:pt x="8389023" y="0"/>
                </a:lnTo>
                <a:lnTo>
                  <a:pt x="8386178" y="2844"/>
                </a:lnTo>
                <a:lnTo>
                  <a:pt x="8386178" y="9855"/>
                </a:lnTo>
                <a:lnTo>
                  <a:pt x="8389023" y="12700"/>
                </a:lnTo>
                <a:lnTo>
                  <a:pt x="8396046" y="12700"/>
                </a:lnTo>
                <a:lnTo>
                  <a:pt x="8398891" y="9855"/>
                </a:lnTo>
                <a:lnTo>
                  <a:pt x="8398891" y="2844"/>
                </a:lnTo>
                <a:lnTo>
                  <a:pt x="8396046" y="0"/>
                </a:lnTo>
                <a:close/>
              </a:path>
              <a:path w="14168119" h="12700">
                <a:moveTo>
                  <a:pt x="8370633" y="0"/>
                </a:moveTo>
                <a:lnTo>
                  <a:pt x="8363610" y="0"/>
                </a:lnTo>
                <a:lnTo>
                  <a:pt x="8360765" y="2844"/>
                </a:lnTo>
                <a:lnTo>
                  <a:pt x="8360765" y="9855"/>
                </a:lnTo>
                <a:lnTo>
                  <a:pt x="8363610" y="12700"/>
                </a:lnTo>
                <a:lnTo>
                  <a:pt x="8370633" y="12700"/>
                </a:lnTo>
                <a:lnTo>
                  <a:pt x="8373478" y="9855"/>
                </a:lnTo>
                <a:lnTo>
                  <a:pt x="8373478" y="2844"/>
                </a:lnTo>
                <a:lnTo>
                  <a:pt x="8370633" y="0"/>
                </a:lnTo>
                <a:close/>
              </a:path>
              <a:path w="14168119" h="12700">
                <a:moveTo>
                  <a:pt x="8345220" y="0"/>
                </a:moveTo>
                <a:lnTo>
                  <a:pt x="8338197" y="0"/>
                </a:lnTo>
                <a:lnTo>
                  <a:pt x="8335352" y="2844"/>
                </a:lnTo>
                <a:lnTo>
                  <a:pt x="8335352" y="9855"/>
                </a:lnTo>
                <a:lnTo>
                  <a:pt x="8338197" y="12700"/>
                </a:lnTo>
                <a:lnTo>
                  <a:pt x="8345220" y="12700"/>
                </a:lnTo>
                <a:lnTo>
                  <a:pt x="8348065" y="9855"/>
                </a:lnTo>
                <a:lnTo>
                  <a:pt x="8348065" y="2844"/>
                </a:lnTo>
                <a:lnTo>
                  <a:pt x="8345220" y="0"/>
                </a:lnTo>
                <a:close/>
              </a:path>
              <a:path w="14168119" h="12700">
                <a:moveTo>
                  <a:pt x="8319808" y="0"/>
                </a:moveTo>
                <a:lnTo>
                  <a:pt x="8312784" y="0"/>
                </a:lnTo>
                <a:lnTo>
                  <a:pt x="8309940" y="2844"/>
                </a:lnTo>
                <a:lnTo>
                  <a:pt x="8309940" y="9855"/>
                </a:lnTo>
                <a:lnTo>
                  <a:pt x="8312784" y="12700"/>
                </a:lnTo>
                <a:lnTo>
                  <a:pt x="8319808" y="12700"/>
                </a:lnTo>
                <a:lnTo>
                  <a:pt x="8322652" y="9855"/>
                </a:lnTo>
                <a:lnTo>
                  <a:pt x="8322652" y="2844"/>
                </a:lnTo>
                <a:lnTo>
                  <a:pt x="8319808" y="0"/>
                </a:lnTo>
                <a:close/>
              </a:path>
              <a:path w="14168119" h="12700">
                <a:moveTo>
                  <a:pt x="8294395" y="0"/>
                </a:moveTo>
                <a:lnTo>
                  <a:pt x="8287372" y="0"/>
                </a:lnTo>
                <a:lnTo>
                  <a:pt x="8284527" y="2844"/>
                </a:lnTo>
                <a:lnTo>
                  <a:pt x="8284527" y="9855"/>
                </a:lnTo>
                <a:lnTo>
                  <a:pt x="8287372" y="12700"/>
                </a:lnTo>
                <a:lnTo>
                  <a:pt x="8294395" y="12700"/>
                </a:lnTo>
                <a:lnTo>
                  <a:pt x="8297240" y="9855"/>
                </a:lnTo>
                <a:lnTo>
                  <a:pt x="8297240" y="2844"/>
                </a:lnTo>
                <a:lnTo>
                  <a:pt x="8294395" y="0"/>
                </a:lnTo>
                <a:close/>
              </a:path>
              <a:path w="14168119" h="12700">
                <a:moveTo>
                  <a:pt x="8268982" y="0"/>
                </a:moveTo>
                <a:lnTo>
                  <a:pt x="8261959" y="0"/>
                </a:lnTo>
                <a:lnTo>
                  <a:pt x="8259114" y="2844"/>
                </a:lnTo>
                <a:lnTo>
                  <a:pt x="8259114" y="9855"/>
                </a:lnTo>
                <a:lnTo>
                  <a:pt x="8261959" y="12700"/>
                </a:lnTo>
                <a:lnTo>
                  <a:pt x="8268982" y="12700"/>
                </a:lnTo>
                <a:lnTo>
                  <a:pt x="8271827" y="9855"/>
                </a:lnTo>
                <a:lnTo>
                  <a:pt x="8271827" y="2844"/>
                </a:lnTo>
                <a:lnTo>
                  <a:pt x="8268982" y="0"/>
                </a:lnTo>
                <a:close/>
              </a:path>
              <a:path w="14168119" h="12700">
                <a:moveTo>
                  <a:pt x="8243569" y="0"/>
                </a:moveTo>
                <a:lnTo>
                  <a:pt x="8236546" y="0"/>
                </a:lnTo>
                <a:lnTo>
                  <a:pt x="8233702" y="2844"/>
                </a:lnTo>
                <a:lnTo>
                  <a:pt x="8233702" y="9855"/>
                </a:lnTo>
                <a:lnTo>
                  <a:pt x="8236546" y="12700"/>
                </a:lnTo>
                <a:lnTo>
                  <a:pt x="8243569" y="12700"/>
                </a:lnTo>
                <a:lnTo>
                  <a:pt x="8246414" y="9855"/>
                </a:lnTo>
                <a:lnTo>
                  <a:pt x="8246414" y="2844"/>
                </a:lnTo>
                <a:lnTo>
                  <a:pt x="8243569" y="0"/>
                </a:lnTo>
                <a:close/>
              </a:path>
              <a:path w="14168119" h="12700">
                <a:moveTo>
                  <a:pt x="8218157" y="0"/>
                </a:moveTo>
                <a:lnTo>
                  <a:pt x="8211134" y="0"/>
                </a:lnTo>
                <a:lnTo>
                  <a:pt x="8208289" y="2844"/>
                </a:lnTo>
                <a:lnTo>
                  <a:pt x="8208289" y="9855"/>
                </a:lnTo>
                <a:lnTo>
                  <a:pt x="8211134" y="12700"/>
                </a:lnTo>
                <a:lnTo>
                  <a:pt x="8218157" y="12700"/>
                </a:lnTo>
                <a:lnTo>
                  <a:pt x="8221002" y="9855"/>
                </a:lnTo>
                <a:lnTo>
                  <a:pt x="8221002" y="2844"/>
                </a:lnTo>
                <a:lnTo>
                  <a:pt x="8218157" y="0"/>
                </a:lnTo>
                <a:close/>
              </a:path>
              <a:path w="14168119" h="12700">
                <a:moveTo>
                  <a:pt x="8192744" y="0"/>
                </a:moveTo>
                <a:lnTo>
                  <a:pt x="8185721" y="0"/>
                </a:lnTo>
                <a:lnTo>
                  <a:pt x="8182876" y="2844"/>
                </a:lnTo>
                <a:lnTo>
                  <a:pt x="8182876" y="9855"/>
                </a:lnTo>
                <a:lnTo>
                  <a:pt x="8185721" y="12700"/>
                </a:lnTo>
                <a:lnTo>
                  <a:pt x="8192744" y="12700"/>
                </a:lnTo>
                <a:lnTo>
                  <a:pt x="8195589" y="9855"/>
                </a:lnTo>
                <a:lnTo>
                  <a:pt x="8195589" y="2844"/>
                </a:lnTo>
                <a:lnTo>
                  <a:pt x="8192744" y="0"/>
                </a:lnTo>
                <a:close/>
              </a:path>
              <a:path w="14168119" h="12700">
                <a:moveTo>
                  <a:pt x="8167331" y="0"/>
                </a:moveTo>
                <a:lnTo>
                  <a:pt x="8160308" y="0"/>
                </a:lnTo>
                <a:lnTo>
                  <a:pt x="8157463" y="2844"/>
                </a:lnTo>
                <a:lnTo>
                  <a:pt x="8157463" y="9855"/>
                </a:lnTo>
                <a:lnTo>
                  <a:pt x="8160308" y="12700"/>
                </a:lnTo>
                <a:lnTo>
                  <a:pt x="8167331" y="12700"/>
                </a:lnTo>
                <a:lnTo>
                  <a:pt x="8170176" y="9855"/>
                </a:lnTo>
                <a:lnTo>
                  <a:pt x="8170176" y="2844"/>
                </a:lnTo>
                <a:lnTo>
                  <a:pt x="8167331" y="0"/>
                </a:lnTo>
                <a:close/>
              </a:path>
              <a:path w="14168119" h="12700">
                <a:moveTo>
                  <a:pt x="8141919" y="0"/>
                </a:moveTo>
                <a:lnTo>
                  <a:pt x="8134896" y="0"/>
                </a:lnTo>
                <a:lnTo>
                  <a:pt x="8132051" y="2844"/>
                </a:lnTo>
                <a:lnTo>
                  <a:pt x="8132051" y="9855"/>
                </a:lnTo>
                <a:lnTo>
                  <a:pt x="8134896" y="12700"/>
                </a:lnTo>
                <a:lnTo>
                  <a:pt x="8141919" y="12700"/>
                </a:lnTo>
                <a:lnTo>
                  <a:pt x="8144763" y="9855"/>
                </a:lnTo>
                <a:lnTo>
                  <a:pt x="8144763" y="2844"/>
                </a:lnTo>
                <a:lnTo>
                  <a:pt x="8141919" y="0"/>
                </a:lnTo>
                <a:close/>
              </a:path>
              <a:path w="14168119" h="12700">
                <a:moveTo>
                  <a:pt x="8116506" y="0"/>
                </a:moveTo>
                <a:lnTo>
                  <a:pt x="8109483" y="0"/>
                </a:lnTo>
                <a:lnTo>
                  <a:pt x="8106638" y="2844"/>
                </a:lnTo>
                <a:lnTo>
                  <a:pt x="8106638" y="9855"/>
                </a:lnTo>
                <a:lnTo>
                  <a:pt x="8109483" y="12700"/>
                </a:lnTo>
                <a:lnTo>
                  <a:pt x="8116506" y="12700"/>
                </a:lnTo>
                <a:lnTo>
                  <a:pt x="8119351" y="9855"/>
                </a:lnTo>
                <a:lnTo>
                  <a:pt x="8119351" y="2844"/>
                </a:lnTo>
                <a:lnTo>
                  <a:pt x="8116506" y="0"/>
                </a:lnTo>
                <a:close/>
              </a:path>
              <a:path w="14168119" h="12700">
                <a:moveTo>
                  <a:pt x="8091093" y="0"/>
                </a:moveTo>
                <a:lnTo>
                  <a:pt x="8084070" y="0"/>
                </a:lnTo>
                <a:lnTo>
                  <a:pt x="8081225" y="2844"/>
                </a:lnTo>
                <a:lnTo>
                  <a:pt x="8081225" y="9855"/>
                </a:lnTo>
                <a:lnTo>
                  <a:pt x="8084070" y="12700"/>
                </a:lnTo>
                <a:lnTo>
                  <a:pt x="8091093" y="12700"/>
                </a:lnTo>
                <a:lnTo>
                  <a:pt x="8093938" y="9855"/>
                </a:lnTo>
                <a:lnTo>
                  <a:pt x="8093938" y="2844"/>
                </a:lnTo>
                <a:lnTo>
                  <a:pt x="8091093" y="0"/>
                </a:lnTo>
                <a:close/>
              </a:path>
              <a:path w="14168119" h="12700">
                <a:moveTo>
                  <a:pt x="8065681" y="0"/>
                </a:moveTo>
                <a:lnTo>
                  <a:pt x="8058658" y="0"/>
                </a:lnTo>
                <a:lnTo>
                  <a:pt x="8055813" y="2844"/>
                </a:lnTo>
                <a:lnTo>
                  <a:pt x="8055813" y="9855"/>
                </a:lnTo>
                <a:lnTo>
                  <a:pt x="8058658" y="12700"/>
                </a:lnTo>
                <a:lnTo>
                  <a:pt x="8065681" y="12700"/>
                </a:lnTo>
                <a:lnTo>
                  <a:pt x="8068525" y="9855"/>
                </a:lnTo>
                <a:lnTo>
                  <a:pt x="8068525" y="2844"/>
                </a:lnTo>
                <a:lnTo>
                  <a:pt x="8065681" y="0"/>
                </a:lnTo>
                <a:close/>
              </a:path>
              <a:path w="14168119" h="12700">
                <a:moveTo>
                  <a:pt x="8040268" y="0"/>
                </a:moveTo>
                <a:lnTo>
                  <a:pt x="8033245" y="0"/>
                </a:lnTo>
                <a:lnTo>
                  <a:pt x="8030400" y="2844"/>
                </a:lnTo>
                <a:lnTo>
                  <a:pt x="8030400" y="9855"/>
                </a:lnTo>
                <a:lnTo>
                  <a:pt x="8033245" y="12700"/>
                </a:lnTo>
                <a:lnTo>
                  <a:pt x="8040268" y="12700"/>
                </a:lnTo>
                <a:lnTo>
                  <a:pt x="8043113" y="9855"/>
                </a:lnTo>
                <a:lnTo>
                  <a:pt x="8043113" y="2844"/>
                </a:lnTo>
                <a:lnTo>
                  <a:pt x="8040268" y="0"/>
                </a:lnTo>
                <a:close/>
              </a:path>
              <a:path w="14168119" h="12700">
                <a:moveTo>
                  <a:pt x="8014855" y="0"/>
                </a:moveTo>
                <a:lnTo>
                  <a:pt x="8007832" y="0"/>
                </a:lnTo>
                <a:lnTo>
                  <a:pt x="8004987" y="2844"/>
                </a:lnTo>
                <a:lnTo>
                  <a:pt x="8004987" y="9855"/>
                </a:lnTo>
                <a:lnTo>
                  <a:pt x="8007832" y="12700"/>
                </a:lnTo>
                <a:lnTo>
                  <a:pt x="8014855" y="12700"/>
                </a:lnTo>
                <a:lnTo>
                  <a:pt x="8017700" y="9855"/>
                </a:lnTo>
                <a:lnTo>
                  <a:pt x="8017700" y="2844"/>
                </a:lnTo>
                <a:lnTo>
                  <a:pt x="8014855" y="0"/>
                </a:lnTo>
                <a:close/>
              </a:path>
              <a:path w="14168119" h="12700">
                <a:moveTo>
                  <a:pt x="7989442" y="0"/>
                </a:moveTo>
                <a:lnTo>
                  <a:pt x="7982419" y="0"/>
                </a:lnTo>
                <a:lnTo>
                  <a:pt x="7979575" y="2844"/>
                </a:lnTo>
                <a:lnTo>
                  <a:pt x="7979575" y="9855"/>
                </a:lnTo>
                <a:lnTo>
                  <a:pt x="7982419" y="12700"/>
                </a:lnTo>
                <a:lnTo>
                  <a:pt x="7989442" y="12700"/>
                </a:lnTo>
                <a:lnTo>
                  <a:pt x="7992287" y="9855"/>
                </a:lnTo>
                <a:lnTo>
                  <a:pt x="7992287" y="2844"/>
                </a:lnTo>
                <a:lnTo>
                  <a:pt x="7989442" y="0"/>
                </a:lnTo>
                <a:close/>
              </a:path>
              <a:path w="14168119" h="12700">
                <a:moveTo>
                  <a:pt x="7964030" y="0"/>
                </a:moveTo>
                <a:lnTo>
                  <a:pt x="7957007" y="0"/>
                </a:lnTo>
                <a:lnTo>
                  <a:pt x="7954162" y="2844"/>
                </a:lnTo>
                <a:lnTo>
                  <a:pt x="7954162" y="9855"/>
                </a:lnTo>
                <a:lnTo>
                  <a:pt x="7957007" y="12700"/>
                </a:lnTo>
                <a:lnTo>
                  <a:pt x="7964030" y="12700"/>
                </a:lnTo>
                <a:lnTo>
                  <a:pt x="7966875" y="9855"/>
                </a:lnTo>
                <a:lnTo>
                  <a:pt x="7966875" y="2844"/>
                </a:lnTo>
                <a:lnTo>
                  <a:pt x="7964030" y="0"/>
                </a:lnTo>
                <a:close/>
              </a:path>
              <a:path w="14168119" h="12700">
                <a:moveTo>
                  <a:pt x="7938617" y="0"/>
                </a:moveTo>
                <a:lnTo>
                  <a:pt x="7931594" y="0"/>
                </a:lnTo>
                <a:lnTo>
                  <a:pt x="7928749" y="2844"/>
                </a:lnTo>
                <a:lnTo>
                  <a:pt x="7928749" y="9855"/>
                </a:lnTo>
                <a:lnTo>
                  <a:pt x="7931594" y="12700"/>
                </a:lnTo>
                <a:lnTo>
                  <a:pt x="7938617" y="12700"/>
                </a:lnTo>
                <a:lnTo>
                  <a:pt x="7941462" y="9855"/>
                </a:lnTo>
                <a:lnTo>
                  <a:pt x="7941462" y="2844"/>
                </a:lnTo>
                <a:lnTo>
                  <a:pt x="7938617" y="0"/>
                </a:lnTo>
                <a:close/>
              </a:path>
              <a:path w="14168119" h="12700">
                <a:moveTo>
                  <a:pt x="7913204" y="0"/>
                </a:moveTo>
                <a:lnTo>
                  <a:pt x="7906181" y="0"/>
                </a:lnTo>
                <a:lnTo>
                  <a:pt x="7903336" y="2844"/>
                </a:lnTo>
                <a:lnTo>
                  <a:pt x="7903336" y="9855"/>
                </a:lnTo>
                <a:lnTo>
                  <a:pt x="7906181" y="12700"/>
                </a:lnTo>
                <a:lnTo>
                  <a:pt x="7913204" y="12700"/>
                </a:lnTo>
                <a:lnTo>
                  <a:pt x="7916049" y="9855"/>
                </a:lnTo>
                <a:lnTo>
                  <a:pt x="7916049" y="2844"/>
                </a:lnTo>
                <a:lnTo>
                  <a:pt x="7913204" y="0"/>
                </a:lnTo>
                <a:close/>
              </a:path>
              <a:path w="14168119" h="12700">
                <a:moveTo>
                  <a:pt x="7887792" y="0"/>
                </a:moveTo>
                <a:lnTo>
                  <a:pt x="7880769" y="0"/>
                </a:lnTo>
                <a:lnTo>
                  <a:pt x="7877924" y="2844"/>
                </a:lnTo>
                <a:lnTo>
                  <a:pt x="7877924" y="9855"/>
                </a:lnTo>
                <a:lnTo>
                  <a:pt x="7880769" y="12700"/>
                </a:lnTo>
                <a:lnTo>
                  <a:pt x="7887792" y="12700"/>
                </a:lnTo>
                <a:lnTo>
                  <a:pt x="7890636" y="9855"/>
                </a:lnTo>
                <a:lnTo>
                  <a:pt x="7890636" y="2844"/>
                </a:lnTo>
                <a:lnTo>
                  <a:pt x="7887792" y="0"/>
                </a:lnTo>
                <a:close/>
              </a:path>
              <a:path w="14168119" h="12700">
                <a:moveTo>
                  <a:pt x="7862379" y="0"/>
                </a:moveTo>
                <a:lnTo>
                  <a:pt x="7855356" y="0"/>
                </a:lnTo>
                <a:lnTo>
                  <a:pt x="7852511" y="2844"/>
                </a:lnTo>
                <a:lnTo>
                  <a:pt x="7852511" y="9855"/>
                </a:lnTo>
                <a:lnTo>
                  <a:pt x="7855356" y="12700"/>
                </a:lnTo>
                <a:lnTo>
                  <a:pt x="7862379" y="12700"/>
                </a:lnTo>
                <a:lnTo>
                  <a:pt x="7865224" y="9855"/>
                </a:lnTo>
                <a:lnTo>
                  <a:pt x="7865224" y="2844"/>
                </a:lnTo>
                <a:lnTo>
                  <a:pt x="7862379" y="0"/>
                </a:lnTo>
                <a:close/>
              </a:path>
              <a:path w="14168119" h="12700">
                <a:moveTo>
                  <a:pt x="7836966" y="0"/>
                </a:moveTo>
                <a:lnTo>
                  <a:pt x="7829943" y="0"/>
                </a:lnTo>
                <a:lnTo>
                  <a:pt x="7827098" y="2844"/>
                </a:lnTo>
                <a:lnTo>
                  <a:pt x="7827098" y="9855"/>
                </a:lnTo>
                <a:lnTo>
                  <a:pt x="7829943" y="12700"/>
                </a:lnTo>
                <a:lnTo>
                  <a:pt x="7836966" y="12700"/>
                </a:lnTo>
                <a:lnTo>
                  <a:pt x="7839811" y="9855"/>
                </a:lnTo>
                <a:lnTo>
                  <a:pt x="7839811" y="2844"/>
                </a:lnTo>
                <a:lnTo>
                  <a:pt x="7836966" y="0"/>
                </a:lnTo>
                <a:close/>
              </a:path>
              <a:path w="14168119" h="12700">
                <a:moveTo>
                  <a:pt x="7811554" y="0"/>
                </a:moveTo>
                <a:lnTo>
                  <a:pt x="7804531" y="0"/>
                </a:lnTo>
                <a:lnTo>
                  <a:pt x="7801686" y="2844"/>
                </a:lnTo>
                <a:lnTo>
                  <a:pt x="7801686" y="9855"/>
                </a:lnTo>
                <a:lnTo>
                  <a:pt x="7804531" y="12700"/>
                </a:lnTo>
                <a:lnTo>
                  <a:pt x="7811554" y="12700"/>
                </a:lnTo>
                <a:lnTo>
                  <a:pt x="7814398" y="9855"/>
                </a:lnTo>
                <a:lnTo>
                  <a:pt x="7814398" y="2844"/>
                </a:lnTo>
                <a:lnTo>
                  <a:pt x="7811554" y="0"/>
                </a:lnTo>
                <a:close/>
              </a:path>
              <a:path w="14168119" h="12700">
                <a:moveTo>
                  <a:pt x="7786141" y="0"/>
                </a:moveTo>
                <a:lnTo>
                  <a:pt x="7779118" y="0"/>
                </a:lnTo>
                <a:lnTo>
                  <a:pt x="7776273" y="2844"/>
                </a:lnTo>
                <a:lnTo>
                  <a:pt x="7776273" y="9855"/>
                </a:lnTo>
                <a:lnTo>
                  <a:pt x="7779118" y="12700"/>
                </a:lnTo>
                <a:lnTo>
                  <a:pt x="7786141" y="12700"/>
                </a:lnTo>
                <a:lnTo>
                  <a:pt x="7788986" y="9855"/>
                </a:lnTo>
                <a:lnTo>
                  <a:pt x="7788986" y="2844"/>
                </a:lnTo>
                <a:lnTo>
                  <a:pt x="7786141" y="0"/>
                </a:lnTo>
                <a:close/>
              </a:path>
              <a:path w="14168119" h="12700">
                <a:moveTo>
                  <a:pt x="7760728" y="0"/>
                </a:moveTo>
                <a:lnTo>
                  <a:pt x="7753705" y="0"/>
                </a:lnTo>
                <a:lnTo>
                  <a:pt x="7750860" y="2844"/>
                </a:lnTo>
                <a:lnTo>
                  <a:pt x="7750860" y="9855"/>
                </a:lnTo>
                <a:lnTo>
                  <a:pt x="7753705" y="12700"/>
                </a:lnTo>
                <a:lnTo>
                  <a:pt x="7760728" y="12700"/>
                </a:lnTo>
                <a:lnTo>
                  <a:pt x="7763573" y="9855"/>
                </a:lnTo>
                <a:lnTo>
                  <a:pt x="7763573" y="2844"/>
                </a:lnTo>
                <a:lnTo>
                  <a:pt x="7760728" y="0"/>
                </a:lnTo>
                <a:close/>
              </a:path>
              <a:path w="14168119" h="12700">
                <a:moveTo>
                  <a:pt x="7735315" y="0"/>
                </a:moveTo>
                <a:lnTo>
                  <a:pt x="7728292" y="0"/>
                </a:lnTo>
                <a:lnTo>
                  <a:pt x="7725448" y="2844"/>
                </a:lnTo>
                <a:lnTo>
                  <a:pt x="7725448" y="9855"/>
                </a:lnTo>
                <a:lnTo>
                  <a:pt x="7728292" y="12700"/>
                </a:lnTo>
                <a:lnTo>
                  <a:pt x="7735315" y="12700"/>
                </a:lnTo>
                <a:lnTo>
                  <a:pt x="7738160" y="9855"/>
                </a:lnTo>
                <a:lnTo>
                  <a:pt x="7738160" y="2844"/>
                </a:lnTo>
                <a:lnTo>
                  <a:pt x="7735315" y="0"/>
                </a:lnTo>
                <a:close/>
              </a:path>
              <a:path w="14168119" h="12700">
                <a:moveTo>
                  <a:pt x="7709903" y="0"/>
                </a:moveTo>
                <a:lnTo>
                  <a:pt x="7702880" y="0"/>
                </a:lnTo>
                <a:lnTo>
                  <a:pt x="7700035" y="2844"/>
                </a:lnTo>
                <a:lnTo>
                  <a:pt x="7700035" y="9855"/>
                </a:lnTo>
                <a:lnTo>
                  <a:pt x="7702880" y="12700"/>
                </a:lnTo>
                <a:lnTo>
                  <a:pt x="7709903" y="12700"/>
                </a:lnTo>
                <a:lnTo>
                  <a:pt x="7712748" y="9855"/>
                </a:lnTo>
                <a:lnTo>
                  <a:pt x="7712748" y="2844"/>
                </a:lnTo>
                <a:lnTo>
                  <a:pt x="7709903" y="0"/>
                </a:lnTo>
                <a:close/>
              </a:path>
              <a:path w="14168119" h="12700">
                <a:moveTo>
                  <a:pt x="7684490" y="0"/>
                </a:moveTo>
                <a:lnTo>
                  <a:pt x="7677467" y="0"/>
                </a:lnTo>
                <a:lnTo>
                  <a:pt x="7674622" y="2844"/>
                </a:lnTo>
                <a:lnTo>
                  <a:pt x="7674622" y="9855"/>
                </a:lnTo>
                <a:lnTo>
                  <a:pt x="7677467" y="12700"/>
                </a:lnTo>
                <a:lnTo>
                  <a:pt x="7684490" y="12700"/>
                </a:lnTo>
                <a:lnTo>
                  <a:pt x="7687335" y="9855"/>
                </a:lnTo>
                <a:lnTo>
                  <a:pt x="7687335" y="2844"/>
                </a:lnTo>
                <a:lnTo>
                  <a:pt x="7684490" y="0"/>
                </a:lnTo>
                <a:close/>
              </a:path>
              <a:path w="14168119" h="12700">
                <a:moveTo>
                  <a:pt x="7659077" y="0"/>
                </a:moveTo>
                <a:lnTo>
                  <a:pt x="7652054" y="0"/>
                </a:lnTo>
                <a:lnTo>
                  <a:pt x="7649209" y="2844"/>
                </a:lnTo>
                <a:lnTo>
                  <a:pt x="7649209" y="9855"/>
                </a:lnTo>
                <a:lnTo>
                  <a:pt x="7652054" y="12700"/>
                </a:lnTo>
                <a:lnTo>
                  <a:pt x="7659077" y="12700"/>
                </a:lnTo>
                <a:lnTo>
                  <a:pt x="7661922" y="9855"/>
                </a:lnTo>
                <a:lnTo>
                  <a:pt x="7661922" y="2844"/>
                </a:lnTo>
                <a:lnTo>
                  <a:pt x="7659077" y="0"/>
                </a:lnTo>
                <a:close/>
              </a:path>
              <a:path w="14168119" h="12700">
                <a:moveTo>
                  <a:pt x="7633665" y="0"/>
                </a:moveTo>
                <a:lnTo>
                  <a:pt x="7626642" y="0"/>
                </a:lnTo>
                <a:lnTo>
                  <a:pt x="7623797" y="2844"/>
                </a:lnTo>
                <a:lnTo>
                  <a:pt x="7623797" y="9855"/>
                </a:lnTo>
                <a:lnTo>
                  <a:pt x="7626642" y="12700"/>
                </a:lnTo>
                <a:lnTo>
                  <a:pt x="7633665" y="12700"/>
                </a:lnTo>
                <a:lnTo>
                  <a:pt x="7636509" y="9855"/>
                </a:lnTo>
                <a:lnTo>
                  <a:pt x="7636509" y="2844"/>
                </a:lnTo>
                <a:lnTo>
                  <a:pt x="7633665" y="0"/>
                </a:lnTo>
                <a:close/>
              </a:path>
              <a:path w="14168119" h="12700">
                <a:moveTo>
                  <a:pt x="7608252" y="0"/>
                </a:moveTo>
                <a:lnTo>
                  <a:pt x="7601229" y="0"/>
                </a:lnTo>
                <a:lnTo>
                  <a:pt x="7598384" y="2844"/>
                </a:lnTo>
                <a:lnTo>
                  <a:pt x="7598384" y="9855"/>
                </a:lnTo>
                <a:lnTo>
                  <a:pt x="7601229" y="12700"/>
                </a:lnTo>
                <a:lnTo>
                  <a:pt x="7608252" y="12700"/>
                </a:lnTo>
                <a:lnTo>
                  <a:pt x="7611097" y="9855"/>
                </a:lnTo>
                <a:lnTo>
                  <a:pt x="7611097" y="2844"/>
                </a:lnTo>
                <a:lnTo>
                  <a:pt x="7608252" y="0"/>
                </a:lnTo>
                <a:close/>
              </a:path>
              <a:path w="14168119" h="12700">
                <a:moveTo>
                  <a:pt x="7582839" y="0"/>
                </a:moveTo>
                <a:lnTo>
                  <a:pt x="7575816" y="0"/>
                </a:lnTo>
                <a:lnTo>
                  <a:pt x="7572971" y="2844"/>
                </a:lnTo>
                <a:lnTo>
                  <a:pt x="7572971" y="9855"/>
                </a:lnTo>
                <a:lnTo>
                  <a:pt x="7575816" y="12700"/>
                </a:lnTo>
                <a:lnTo>
                  <a:pt x="7582839" y="12700"/>
                </a:lnTo>
                <a:lnTo>
                  <a:pt x="7585684" y="9855"/>
                </a:lnTo>
                <a:lnTo>
                  <a:pt x="7585684" y="2844"/>
                </a:lnTo>
                <a:lnTo>
                  <a:pt x="7582839" y="0"/>
                </a:lnTo>
                <a:close/>
              </a:path>
              <a:path w="14168119" h="12700">
                <a:moveTo>
                  <a:pt x="7557427" y="0"/>
                </a:moveTo>
                <a:lnTo>
                  <a:pt x="7550404" y="0"/>
                </a:lnTo>
                <a:lnTo>
                  <a:pt x="7547559" y="2844"/>
                </a:lnTo>
                <a:lnTo>
                  <a:pt x="7547559" y="9855"/>
                </a:lnTo>
                <a:lnTo>
                  <a:pt x="7550404" y="12700"/>
                </a:lnTo>
                <a:lnTo>
                  <a:pt x="7557427" y="12700"/>
                </a:lnTo>
                <a:lnTo>
                  <a:pt x="7560271" y="9855"/>
                </a:lnTo>
                <a:lnTo>
                  <a:pt x="7560271" y="2844"/>
                </a:lnTo>
                <a:lnTo>
                  <a:pt x="7557427" y="0"/>
                </a:lnTo>
                <a:close/>
              </a:path>
              <a:path w="14168119" h="12700">
                <a:moveTo>
                  <a:pt x="7532014" y="0"/>
                </a:moveTo>
                <a:lnTo>
                  <a:pt x="7524991" y="0"/>
                </a:lnTo>
                <a:lnTo>
                  <a:pt x="7522146" y="2844"/>
                </a:lnTo>
                <a:lnTo>
                  <a:pt x="7522146" y="9855"/>
                </a:lnTo>
                <a:lnTo>
                  <a:pt x="7524991" y="12700"/>
                </a:lnTo>
                <a:lnTo>
                  <a:pt x="7532014" y="12700"/>
                </a:lnTo>
                <a:lnTo>
                  <a:pt x="7534859" y="9855"/>
                </a:lnTo>
                <a:lnTo>
                  <a:pt x="7534859" y="2844"/>
                </a:lnTo>
                <a:lnTo>
                  <a:pt x="7532014" y="0"/>
                </a:lnTo>
                <a:close/>
              </a:path>
              <a:path w="14168119" h="12700">
                <a:moveTo>
                  <a:pt x="7506601" y="0"/>
                </a:moveTo>
                <a:lnTo>
                  <a:pt x="7499578" y="0"/>
                </a:lnTo>
                <a:lnTo>
                  <a:pt x="7496733" y="2844"/>
                </a:lnTo>
                <a:lnTo>
                  <a:pt x="7496733" y="9855"/>
                </a:lnTo>
                <a:lnTo>
                  <a:pt x="7499578" y="12700"/>
                </a:lnTo>
                <a:lnTo>
                  <a:pt x="7506601" y="12700"/>
                </a:lnTo>
                <a:lnTo>
                  <a:pt x="7509446" y="9855"/>
                </a:lnTo>
                <a:lnTo>
                  <a:pt x="7509446" y="2844"/>
                </a:lnTo>
                <a:lnTo>
                  <a:pt x="7506601" y="0"/>
                </a:lnTo>
                <a:close/>
              </a:path>
              <a:path w="14168119" h="12700">
                <a:moveTo>
                  <a:pt x="7481188" y="0"/>
                </a:moveTo>
                <a:lnTo>
                  <a:pt x="7474165" y="0"/>
                </a:lnTo>
                <a:lnTo>
                  <a:pt x="7471321" y="2844"/>
                </a:lnTo>
                <a:lnTo>
                  <a:pt x="7471321" y="9855"/>
                </a:lnTo>
                <a:lnTo>
                  <a:pt x="7474165" y="12700"/>
                </a:lnTo>
                <a:lnTo>
                  <a:pt x="7481188" y="12700"/>
                </a:lnTo>
                <a:lnTo>
                  <a:pt x="7484033" y="9855"/>
                </a:lnTo>
                <a:lnTo>
                  <a:pt x="7484033" y="2844"/>
                </a:lnTo>
                <a:lnTo>
                  <a:pt x="7481188" y="0"/>
                </a:lnTo>
                <a:close/>
              </a:path>
              <a:path w="14168119" h="12700">
                <a:moveTo>
                  <a:pt x="7455776" y="0"/>
                </a:moveTo>
                <a:lnTo>
                  <a:pt x="7448753" y="0"/>
                </a:lnTo>
                <a:lnTo>
                  <a:pt x="7445908" y="2844"/>
                </a:lnTo>
                <a:lnTo>
                  <a:pt x="7445908" y="9855"/>
                </a:lnTo>
                <a:lnTo>
                  <a:pt x="7448753" y="12700"/>
                </a:lnTo>
                <a:lnTo>
                  <a:pt x="7455776" y="12700"/>
                </a:lnTo>
                <a:lnTo>
                  <a:pt x="7458621" y="9855"/>
                </a:lnTo>
                <a:lnTo>
                  <a:pt x="7458621" y="2844"/>
                </a:lnTo>
                <a:lnTo>
                  <a:pt x="7455776" y="0"/>
                </a:lnTo>
                <a:close/>
              </a:path>
              <a:path w="14168119" h="12700">
                <a:moveTo>
                  <a:pt x="7430363" y="0"/>
                </a:moveTo>
                <a:lnTo>
                  <a:pt x="7423340" y="0"/>
                </a:lnTo>
                <a:lnTo>
                  <a:pt x="7420495" y="2844"/>
                </a:lnTo>
                <a:lnTo>
                  <a:pt x="7420495" y="9855"/>
                </a:lnTo>
                <a:lnTo>
                  <a:pt x="7423340" y="12700"/>
                </a:lnTo>
                <a:lnTo>
                  <a:pt x="7430363" y="12700"/>
                </a:lnTo>
                <a:lnTo>
                  <a:pt x="7433208" y="9855"/>
                </a:lnTo>
                <a:lnTo>
                  <a:pt x="7433208" y="2844"/>
                </a:lnTo>
                <a:lnTo>
                  <a:pt x="7430363" y="0"/>
                </a:lnTo>
                <a:close/>
              </a:path>
              <a:path w="14168119" h="12700">
                <a:moveTo>
                  <a:pt x="7404950" y="0"/>
                </a:moveTo>
                <a:lnTo>
                  <a:pt x="7397927" y="0"/>
                </a:lnTo>
                <a:lnTo>
                  <a:pt x="7395083" y="2844"/>
                </a:lnTo>
                <a:lnTo>
                  <a:pt x="7395083" y="9855"/>
                </a:lnTo>
                <a:lnTo>
                  <a:pt x="7397927" y="12700"/>
                </a:lnTo>
                <a:lnTo>
                  <a:pt x="7404950" y="12700"/>
                </a:lnTo>
                <a:lnTo>
                  <a:pt x="7407795" y="9855"/>
                </a:lnTo>
                <a:lnTo>
                  <a:pt x="7407795" y="2844"/>
                </a:lnTo>
                <a:lnTo>
                  <a:pt x="7404950" y="0"/>
                </a:lnTo>
                <a:close/>
              </a:path>
              <a:path w="14168119" h="12700">
                <a:moveTo>
                  <a:pt x="7379538" y="0"/>
                </a:moveTo>
                <a:lnTo>
                  <a:pt x="7372515" y="0"/>
                </a:lnTo>
                <a:lnTo>
                  <a:pt x="7369670" y="2844"/>
                </a:lnTo>
                <a:lnTo>
                  <a:pt x="7369670" y="9855"/>
                </a:lnTo>
                <a:lnTo>
                  <a:pt x="7372515" y="12700"/>
                </a:lnTo>
                <a:lnTo>
                  <a:pt x="7379538" y="12700"/>
                </a:lnTo>
                <a:lnTo>
                  <a:pt x="7382383" y="9855"/>
                </a:lnTo>
                <a:lnTo>
                  <a:pt x="7382383" y="2844"/>
                </a:lnTo>
                <a:lnTo>
                  <a:pt x="7379538" y="0"/>
                </a:lnTo>
                <a:close/>
              </a:path>
              <a:path w="14168119" h="12700">
                <a:moveTo>
                  <a:pt x="7354125" y="0"/>
                </a:moveTo>
                <a:lnTo>
                  <a:pt x="7347102" y="0"/>
                </a:lnTo>
                <a:lnTo>
                  <a:pt x="7344257" y="2844"/>
                </a:lnTo>
                <a:lnTo>
                  <a:pt x="7344257" y="9855"/>
                </a:lnTo>
                <a:lnTo>
                  <a:pt x="7347102" y="12700"/>
                </a:lnTo>
                <a:lnTo>
                  <a:pt x="7354125" y="12700"/>
                </a:lnTo>
                <a:lnTo>
                  <a:pt x="7356970" y="9855"/>
                </a:lnTo>
                <a:lnTo>
                  <a:pt x="7356970" y="2844"/>
                </a:lnTo>
                <a:lnTo>
                  <a:pt x="7354125" y="0"/>
                </a:lnTo>
                <a:close/>
              </a:path>
              <a:path w="14168119" h="12700">
                <a:moveTo>
                  <a:pt x="7328712" y="0"/>
                </a:moveTo>
                <a:lnTo>
                  <a:pt x="7321689" y="0"/>
                </a:lnTo>
                <a:lnTo>
                  <a:pt x="7318844" y="2844"/>
                </a:lnTo>
                <a:lnTo>
                  <a:pt x="7318844" y="9855"/>
                </a:lnTo>
                <a:lnTo>
                  <a:pt x="7321689" y="12700"/>
                </a:lnTo>
                <a:lnTo>
                  <a:pt x="7328712" y="12700"/>
                </a:lnTo>
                <a:lnTo>
                  <a:pt x="7331557" y="9855"/>
                </a:lnTo>
                <a:lnTo>
                  <a:pt x="7331557" y="2844"/>
                </a:lnTo>
                <a:lnTo>
                  <a:pt x="7328712" y="0"/>
                </a:lnTo>
                <a:close/>
              </a:path>
              <a:path w="14168119" h="12700">
                <a:moveTo>
                  <a:pt x="7303300" y="0"/>
                </a:moveTo>
                <a:lnTo>
                  <a:pt x="7296277" y="0"/>
                </a:lnTo>
                <a:lnTo>
                  <a:pt x="7293432" y="2844"/>
                </a:lnTo>
                <a:lnTo>
                  <a:pt x="7293432" y="9855"/>
                </a:lnTo>
                <a:lnTo>
                  <a:pt x="7296277" y="12700"/>
                </a:lnTo>
                <a:lnTo>
                  <a:pt x="7303300" y="12700"/>
                </a:lnTo>
                <a:lnTo>
                  <a:pt x="7306144" y="9855"/>
                </a:lnTo>
                <a:lnTo>
                  <a:pt x="7306144" y="2844"/>
                </a:lnTo>
                <a:lnTo>
                  <a:pt x="7303300" y="0"/>
                </a:lnTo>
                <a:close/>
              </a:path>
              <a:path w="14168119" h="12700">
                <a:moveTo>
                  <a:pt x="7277887" y="0"/>
                </a:moveTo>
                <a:lnTo>
                  <a:pt x="7270864" y="0"/>
                </a:lnTo>
                <a:lnTo>
                  <a:pt x="7268019" y="2844"/>
                </a:lnTo>
                <a:lnTo>
                  <a:pt x="7268019" y="9855"/>
                </a:lnTo>
                <a:lnTo>
                  <a:pt x="7270864" y="12700"/>
                </a:lnTo>
                <a:lnTo>
                  <a:pt x="7277887" y="12700"/>
                </a:lnTo>
                <a:lnTo>
                  <a:pt x="7280732" y="9855"/>
                </a:lnTo>
                <a:lnTo>
                  <a:pt x="7280732" y="2844"/>
                </a:lnTo>
                <a:lnTo>
                  <a:pt x="7277887" y="0"/>
                </a:lnTo>
                <a:close/>
              </a:path>
              <a:path w="14168119" h="12700">
                <a:moveTo>
                  <a:pt x="7252474" y="0"/>
                </a:moveTo>
                <a:lnTo>
                  <a:pt x="7245451" y="0"/>
                </a:lnTo>
                <a:lnTo>
                  <a:pt x="7242606" y="2844"/>
                </a:lnTo>
                <a:lnTo>
                  <a:pt x="7242606" y="9855"/>
                </a:lnTo>
                <a:lnTo>
                  <a:pt x="7245451" y="12700"/>
                </a:lnTo>
                <a:lnTo>
                  <a:pt x="7252474" y="12700"/>
                </a:lnTo>
                <a:lnTo>
                  <a:pt x="7255319" y="9855"/>
                </a:lnTo>
                <a:lnTo>
                  <a:pt x="7255319" y="2844"/>
                </a:lnTo>
                <a:lnTo>
                  <a:pt x="7252474" y="0"/>
                </a:lnTo>
                <a:close/>
              </a:path>
              <a:path w="14168119" h="12700">
                <a:moveTo>
                  <a:pt x="7227061" y="0"/>
                </a:moveTo>
                <a:lnTo>
                  <a:pt x="7220038" y="0"/>
                </a:lnTo>
                <a:lnTo>
                  <a:pt x="7217194" y="2844"/>
                </a:lnTo>
                <a:lnTo>
                  <a:pt x="7217194" y="9855"/>
                </a:lnTo>
                <a:lnTo>
                  <a:pt x="7220038" y="12700"/>
                </a:lnTo>
                <a:lnTo>
                  <a:pt x="7227061" y="12700"/>
                </a:lnTo>
                <a:lnTo>
                  <a:pt x="7229906" y="9855"/>
                </a:lnTo>
                <a:lnTo>
                  <a:pt x="7229906" y="2844"/>
                </a:lnTo>
                <a:lnTo>
                  <a:pt x="7227061" y="0"/>
                </a:lnTo>
                <a:close/>
              </a:path>
              <a:path w="14168119" h="12700">
                <a:moveTo>
                  <a:pt x="7201649" y="0"/>
                </a:moveTo>
                <a:lnTo>
                  <a:pt x="7194626" y="0"/>
                </a:lnTo>
                <a:lnTo>
                  <a:pt x="7191781" y="2844"/>
                </a:lnTo>
                <a:lnTo>
                  <a:pt x="7191781" y="9855"/>
                </a:lnTo>
                <a:lnTo>
                  <a:pt x="7194626" y="12700"/>
                </a:lnTo>
                <a:lnTo>
                  <a:pt x="7201649" y="12700"/>
                </a:lnTo>
                <a:lnTo>
                  <a:pt x="7204494" y="9855"/>
                </a:lnTo>
                <a:lnTo>
                  <a:pt x="7204494" y="2844"/>
                </a:lnTo>
                <a:lnTo>
                  <a:pt x="7201649" y="0"/>
                </a:lnTo>
                <a:close/>
              </a:path>
              <a:path w="14168119" h="12700">
                <a:moveTo>
                  <a:pt x="7176236" y="0"/>
                </a:moveTo>
                <a:lnTo>
                  <a:pt x="7169213" y="0"/>
                </a:lnTo>
                <a:lnTo>
                  <a:pt x="7166368" y="2844"/>
                </a:lnTo>
                <a:lnTo>
                  <a:pt x="7166368" y="9855"/>
                </a:lnTo>
                <a:lnTo>
                  <a:pt x="7169213" y="12700"/>
                </a:lnTo>
                <a:lnTo>
                  <a:pt x="7176236" y="12700"/>
                </a:lnTo>
                <a:lnTo>
                  <a:pt x="7179081" y="9855"/>
                </a:lnTo>
                <a:lnTo>
                  <a:pt x="7179081" y="2844"/>
                </a:lnTo>
                <a:lnTo>
                  <a:pt x="7176236" y="0"/>
                </a:lnTo>
                <a:close/>
              </a:path>
              <a:path w="14168119" h="12700">
                <a:moveTo>
                  <a:pt x="7150823" y="0"/>
                </a:moveTo>
                <a:lnTo>
                  <a:pt x="7143800" y="0"/>
                </a:lnTo>
                <a:lnTo>
                  <a:pt x="7140956" y="2844"/>
                </a:lnTo>
                <a:lnTo>
                  <a:pt x="7140956" y="9855"/>
                </a:lnTo>
                <a:lnTo>
                  <a:pt x="7143800" y="12700"/>
                </a:lnTo>
                <a:lnTo>
                  <a:pt x="7150823" y="12700"/>
                </a:lnTo>
                <a:lnTo>
                  <a:pt x="7153668" y="9855"/>
                </a:lnTo>
                <a:lnTo>
                  <a:pt x="7153668" y="2844"/>
                </a:lnTo>
                <a:lnTo>
                  <a:pt x="7150823" y="0"/>
                </a:lnTo>
                <a:close/>
              </a:path>
              <a:path w="14168119" h="12700">
                <a:moveTo>
                  <a:pt x="7125411" y="0"/>
                </a:moveTo>
                <a:lnTo>
                  <a:pt x="7118388" y="0"/>
                </a:lnTo>
                <a:lnTo>
                  <a:pt x="7115543" y="2844"/>
                </a:lnTo>
                <a:lnTo>
                  <a:pt x="7115543" y="9855"/>
                </a:lnTo>
                <a:lnTo>
                  <a:pt x="7118388" y="12700"/>
                </a:lnTo>
                <a:lnTo>
                  <a:pt x="7125411" y="12700"/>
                </a:lnTo>
                <a:lnTo>
                  <a:pt x="7128256" y="9855"/>
                </a:lnTo>
                <a:lnTo>
                  <a:pt x="7128256" y="2844"/>
                </a:lnTo>
                <a:lnTo>
                  <a:pt x="7125411" y="0"/>
                </a:lnTo>
                <a:close/>
              </a:path>
              <a:path w="14168119" h="12700">
                <a:moveTo>
                  <a:pt x="7099998" y="0"/>
                </a:moveTo>
                <a:lnTo>
                  <a:pt x="7092975" y="0"/>
                </a:lnTo>
                <a:lnTo>
                  <a:pt x="7090130" y="2844"/>
                </a:lnTo>
                <a:lnTo>
                  <a:pt x="7090130" y="9855"/>
                </a:lnTo>
                <a:lnTo>
                  <a:pt x="7092975" y="12700"/>
                </a:lnTo>
                <a:lnTo>
                  <a:pt x="7099998" y="12700"/>
                </a:lnTo>
                <a:lnTo>
                  <a:pt x="7102843" y="9855"/>
                </a:lnTo>
                <a:lnTo>
                  <a:pt x="7102843" y="2844"/>
                </a:lnTo>
                <a:lnTo>
                  <a:pt x="7099998" y="0"/>
                </a:lnTo>
                <a:close/>
              </a:path>
              <a:path w="14168119" h="12700">
                <a:moveTo>
                  <a:pt x="7074585" y="0"/>
                </a:moveTo>
                <a:lnTo>
                  <a:pt x="7067562" y="0"/>
                </a:lnTo>
                <a:lnTo>
                  <a:pt x="7064717" y="2844"/>
                </a:lnTo>
                <a:lnTo>
                  <a:pt x="7064717" y="9855"/>
                </a:lnTo>
                <a:lnTo>
                  <a:pt x="7067562" y="12700"/>
                </a:lnTo>
                <a:lnTo>
                  <a:pt x="7074585" y="12700"/>
                </a:lnTo>
                <a:lnTo>
                  <a:pt x="7077430" y="9855"/>
                </a:lnTo>
                <a:lnTo>
                  <a:pt x="7077430" y="2844"/>
                </a:lnTo>
                <a:lnTo>
                  <a:pt x="7074585" y="0"/>
                </a:lnTo>
                <a:close/>
              </a:path>
              <a:path w="14168119" h="12700">
                <a:moveTo>
                  <a:pt x="7049173" y="0"/>
                </a:moveTo>
                <a:lnTo>
                  <a:pt x="7042150" y="0"/>
                </a:lnTo>
                <a:lnTo>
                  <a:pt x="7039305" y="2844"/>
                </a:lnTo>
                <a:lnTo>
                  <a:pt x="7039305" y="9855"/>
                </a:lnTo>
                <a:lnTo>
                  <a:pt x="7042150" y="12700"/>
                </a:lnTo>
                <a:lnTo>
                  <a:pt x="7049173" y="12700"/>
                </a:lnTo>
                <a:lnTo>
                  <a:pt x="7052017" y="9855"/>
                </a:lnTo>
                <a:lnTo>
                  <a:pt x="7052017" y="2844"/>
                </a:lnTo>
                <a:lnTo>
                  <a:pt x="7049173" y="0"/>
                </a:lnTo>
                <a:close/>
              </a:path>
              <a:path w="14168119" h="12700">
                <a:moveTo>
                  <a:pt x="7023760" y="0"/>
                </a:moveTo>
                <a:lnTo>
                  <a:pt x="7016737" y="0"/>
                </a:lnTo>
                <a:lnTo>
                  <a:pt x="7013892" y="2844"/>
                </a:lnTo>
                <a:lnTo>
                  <a:pt x="7013892" y="9855"/>
                </a:lnTo>
                <a:lnTo>
                  <a:pt x="7016737" y="12700"/>
                </a:lnTo>
                <a:lnTo>
                  <a:pt x="7023760" y="12700"/>
                </a:lnTo>
                <a:lnTo>
                  <a:pt x="7026605" y="9855"/>
                </a:lnTo>
                <a:lnTo>
                  <a:pt x="7026605" y="2844"/>
                </a:lnTo>
                <a:lnTo>
                  <a:pt x="7023760" y="0"/>
                </a:lnTo>
                <a:close/>
              </a:path>
              <a:path w="14168119" h="12700">
                <a:moveTo>
                  <a:pt x="6998347" y="0"/>
                </a:moveTo>
                <a:lnTo>
                  <a:pt x="6991324" y="0"/>
                </a:lnTo>
                <a:lnTo>
                  <a:pt x="6988479" y="2844"/>
                </a:lnTo>
                <a:lnTo>
                  <a:pt x="6988479" y="9855"/>
                </a:lnTo>
                <a:lnTo>
                  <a:pt x="6991324" y="12700"/>
                </a:lnTo>
                <a:lnTo>
                  <a:pt x="6998347" y="12700"/>
                </a:lnTo>
                <a:lnTo>
                  <a:pt x="7001192" y="9855"/>
                </a:lnTo>
                <a:lnTo>
                  <a:pt x="7001192" y="2844"/>
                </a:lnTo>
                <a:lnTo>
                  <a:pt x="6998347" y="0"/>
                </a:lnTo>
                <a:close/>
              </a:path>
              <a:path w="14168119" h="12700">
                <a:moveTo>
                  <a:pt x="6972934" y="0"/>
                </a:moveTo>
                <a:lnTo>
                  <a:pt x="6965911" y="0"/>
                </a:lnTo>
                <a:lnTo>
                  <a:pt x="6963067" y="2844"/>
                </a:lnTo>
                <a:lnTo>
                  <a:pt x="6963067" y="9855"/>
                </a:lnTo>
                <a:lnTo>
                  <a:pt x="6965911" y="12700"/>
                </a:lnTo>
                <a:lnTo>
                  <a:pt x="6972934" y="12700"/>
                </a:lnTo>
                <a:lnTo>
                  <a:pt x="6975779" y="9855"/>
                </a:lnTo>
                <a:lnTo>
                  <a:pt x="6975779" y="2844"/>
                </a:lnTo>
                <a:lnTo>
                  <a:pt x="6972934" y="0"/>
                </a:lnTo>
                <a:close/>
              </a:path>
              <a:path w="14168119" h="12700">
                <a:moveTo>
                  <a:pt x="6947522" y="0"/>
                </a:moveTo>
                <a:lnTo>
                  <a:pt x="6940499" y="0"/>
                </a:lnTo>
                <a:lnTo>
                  <a:pt x="6937654" y="2844"/>
                </a:lnTo>
                <a:lnTo>
                  <a:pt x="6937654" y="9855"/>
                </a:lnTo>
                <a:lnTo>
                  <a:pt x="6940499" y="12700"/>
                </a:lnTo>
                <a:lnTo>
                  <a:pt x="6947522" y="12700"/>
                </a:lnTo>
                <a:lnTo>
                  <a:pt x="6950367" y="9855"/>
                </a:lnTo>
                <a:lnTo>
                  <a:pt x="6950367" y="2844"/>
                </a:lnTo>
                <a:lnTo>
                  <a:pt x="6947522" y="0"/>
                </a:lnTo>
                <a:close/>
              </a:path>
              <a:path w="14168119" h="12700">
                <a:moveTo>
                  <a:pt x="6922109" y="0"/>
                </a:moveTo>
                <a:lnTo>
                  <a:pt x="6915086" y="0"/>
                </a:lnTo>
                <a:lnTo>
                  <a:pt x="6912241" y="2844"/>
                </a:lnTo>
                <a:lnTo>
                  <a:pt x="6912241" y="9855"/>
                </a:lnTo>
                <a:lnTo>
                  <a:pt x="6915086" y="12700"/>
                </a:lnTo>
                <a:lnTo>
                  <a:pt x="6922109" y="12700"/>
                </a:lnTo>
                <a:lnTo>
                  <a:pt x="6924954" y="9855"/>
                </a:lnTo>
                <a:lnTo>
                  <a:pt x="6924954" y="2844"/>
                </a:lnTo>
                <a:lnTo>
                  <a:pt x="6922109" y="0"/>
                </a:lnTo>
                <a:close/>
              </a:path>
              <a:path w="14168119" h="12700">
                <a:moveTo>
                  <a:pt x="6896696" y="0"/>
                </a:moveTo>
                <a:lnTo>
                  <a:pt x="6889673" y="0"/>
                </a:lnTo>
                <a:lnTo>
                  <a:pt x="6886829" y="2844"/>
                </a:lnTo>
                <a:lnTo>
                  <a:pt x="6886829" y="9855"/>
                </a:lnTo>
                <a:lnTo>
                  <a:pt x="6889673" y="12700"/>
                </a:lnTo>
                <a:lnTo>
                  <a:pt x="6896696" y="12700"/>
                </a:lnTo>
                <a:lnTo>
                  <a:pt x="6899541" y="9855"/>
                </a:lnTo>
                <a:lnTo>
                  <a:pt x="6899541" y="2844"/>
                </a:lnTo>
                <a:lnTo>
                  <a:pt x="6896696" y="0"/>
                </a:lnTo>
                <a:close/>
              </a:path>
              <a:path w="14168119" h="12700">
                <a:moveTo>
                  <a:pt x="6871284" y="0"/>
                </a:moveTo>
                <a:lnTo>
                  <a:pt x="6864261" y="0"/>
                </a:lnTo>
                <a:lnTo>
                  <a:pt x="6861416" y="2844"/>
                </a:lnTo>
                <a:lnTo>
                  <a:pt x="6861416" y="9855"/>
                </a:lnTo>
                <a:lnTo>
                  <a:pt x="6864261" y="12700"/>
                </a:lnTo>
                <a:lnTo>
                  <a:pt x="6871284" y="12700"/>
                </a:lnTo>
                <a:lnTo>
                  <a:pt x="6874129" y="9855"/>
                </a:lnTo>
                <a:lnTo>
                  <a:pt x="6874129" y="2844"/>
                </a:lnTo>
                <a:lnTo>
                  <a:pt x="6871284" y="0"/>
                </a:lnTo>
                <a:close/>
              </a:path>
              <a:path w="14168119" h="12700">
                <a:moveTo>
                  <a:pt x="6845871" y="0"/>
                </a:moveTo>
                <a:lnTo>
                  <a:pt x="6838848" y="0"/>
                </a:lnTo>
                <a:lnTo>
                  <a:pt x="6836003" y="2844"/>
                </a:lnTo>
                <a:lnTo>
                  <a:pt x="6836003" y="9855"/>
                </a:lnTo>
                <a:lnTo>
                  <a:pt x="6838848" y="12700"/>
                </a:lnTo>
                <a:lnTo>
                  <a:pt x="6845871" y="12700"/>
                </a:lnTo>
                <a:lnTo>
                  <a:pt x="6848716" y="9855"/>
                </a:lnTo>
                <a:lnTo>
                  <a:pt x="6848716" y="2844"/>
                </a:lnTo>
                <a:lnTo>
                  <a:pt x="6845871" y="0"/>
                </a:lnTo>
                <a:close/>
              </a:path>
              <a:path w="14168119" h="12700">
                <a:moveTo>
                  <a:pt x="6820458" y="0"/>
                </a:moveTo>
                <a:lnTo>
                  <a:pt x="6813435" y="0"/>
                </a:lnTo>
                <a:lnTo>
                  <a:pt x="6810590" y="2844"/>
                </a:lnTo>
                <a:lnTo>
                  <a:pt x="6810590" y="9855"/>
                </a:lnTo>
                <a:lnTo>
                  <a:pt x="6813435" y="12700"/>
                </a:lnTo>
                <a:lnTo>
                  <a:pt x="6820458" y="12700"/>
                </a:lnTo>
                <a:lnTo>
                  <a:pt x="6823303" y="9855"/>
                </a:lnTo>
                <a:lnTo>
                  <a:pt x="6823303" y="2844"/>
                </a:lnTo>
                <a:lnTo>
                  <a:pt x="6820458" y="0"/>
                </a:lnTo>
                <a:close/>
              </a:path>
              <a:path w="14168119" h="12700">
                <a:moveTo>
                  <a:pt x="6795046" y="0"/>
                </a:moveTo>
                <a:lnTo>
                  <a:pt x="6788022" y="0"/>
                </a:lnTo>
                <a:lnTo>
                  <a:pt x="6785178" y="2844"/>
                </a:lnTo>
                <a:lnTo>
                  <a:pt x="6785178" y="9855"/>
                </a:lnTo>
                <a:lnTo>
                  <a:pt x="6788022" y="12700"/>
                </a:lnTo>
                <a:lnTo>
                  <a:pt x="6795046" y="12700"/>
                </a:lnTo>
                <a:lnTo>
                  <a:pt x="6797890" y="9855"/>
                </a:lnTo>
                <a:lnTo>
                  <a:pt x="6797890" y="2844"/>
                </a:lnTo>
                <a:lnTo>
                  <a:pt x="6795046" y="0"/>
                </a:lnTo>
                <a:close/>
              </a:path>
              <a:path w="14168119" h="12700">
                <a:moveTo>
                  <a:pt x="6769633" y="0"/>
                </a:moveTo>
                <a:lnTo>
                  <a:pt x="6762610" y="0"/>
                </a:lnTo>
                <a:lnTo>
                  <a:pt x="6759765" y="2844"/>
                </a:lnTo>
                <a:lnTo>
                  <a:pt x="6759765" y="9855"/>
                </a:lnTo>
                <a:lnTo>
                  <a:pt x="6762610" y="12700"/>
                </a:lnTo>
                <a:lnTo>
                  <a:pt x="6769633" y="12700"/>
                </a:lnTo>
                <a:lnTo>
                  <a:pt x="6772478" y="9855"/>
                </a:lnTo>
                <a:lnTo>
                  <a:pt x="6772478" y="2844"/>
                </a:lnTo>
                <a:lnTo>
                  <a:pt x="6769633" y="0"/>
                </a:lnTo>
                <a:close/>
              </a:path>
              <a:path w="14168119" h="12700">
                <a:moveTo>
                  <a:pt x="6744220" y="0"/>
                </a:moveTo>
                <a:lnTo>
                  <a:pt x="6737197" y="0"/>
                </a:lnTo>
                <a:lnTo>
                  <a:pt x="6734352" y="2844"/>
                </a:lnTo>
                <a:lnTo>
                  <a:pt x="6734352" y="9855"/>
                </a:lnTo>
                <a:lnTo>
                  <a:pt x="6737197" y="12700"/>
                </a:lnTo>
                <a:lnTo>
                  <a:pt x="6744220" y="12700"/>
                </a:lnTo>
                <a:lnTo>
                  <a:pt x="6747065" y="9855"/>
                </a:lnTo>
                <a:lnTo>
                  <a:pt x="6747065" y="2844"/>
                </a:lnTo>
                <a:lnTo>
                  <a:pt x="6744220" y="0"/>
                </a:lnTo>
                <a:close/>
              </a:path>
              <a:path w="14168119" h="12700">
                <a:moveTo>
                  <a:pt x="6718808" y="0"/>
                </a:moveTo>
                <a:lnTo>
                  <a:pt x="6711784" y="0"/>
                </a:lnTo>
                <a:lnTo>
                  <a:pt x="6708940" y="2844"/>
                </a:lnTo>
                <a:lnTo>
                  <a:pt x="6708940" y="9855"/>
                </a:lnTo>
                <a:lnTo>
                  <a:pt x="6711784" y="12700"/>
                </a:lnTo>
                <a:lnTo>
                  <a:pt x="6718808" y="12700"/>
                </a:lnTo>
                <a:lnTo>
                  <a:pt x="6721652" y="9855"/>
                </a:lnTo>
                <a:lnTo>
                  <a:pt x="6721652" y="2844"/>
                </a:lnTo>
                <a:lnTo>
                  <a:pt x="6718808" y="0"/>
                </a:lnTo>
                <a:close/>
              </a:path>
              <a:path w="14168119" h="12700">
                <a:moveTo>
                  <a:pt x="6693395" y="0"/>
                </a:moveTo>
                <a:lnTo>
                  <a:pt x="6686372" y="0"/>
                </a:lnTo>
                <a:lnTo>
                  <a:pt x="6683527" y="2844"/>
                </a:lnTo>
                <a:lnTo>
                  <a:pt x="6683527" y="9855"/>
                </a:lnTo>
                <a:lnTo>
                  <a:pt x="6686372" y="12700"/>
                </a:lnTo>
                <a:lnTo>
                  <a:pt x="6693395" y="12700"/>
                </a:lnTo>
                <a:lnTo>
                  <a:pt x="6696240" y="9855"/>
                </a:lnTo>
                <a:lnTo>
                  <a:pt x="6696240" y="2844"/>
                </a:lnTo>
                <a:lnTo>
                  <a:pt x="6693395" y="0"/>
                </a:lnTo>
                <a:close/>
              </a:path>
              <a:path w="14168119" h="12700">
                <a:moveTo>
                  <a:pt x="6667982" y="0"/>
                </a:moveTo>
                <a:lnTo>
                  <a:pt x="6660959" y="0"/>
                </a:lnTo>
                <a:lnTo>
                  <a:pt x="6658114" y="2844"/>
                </a:lnTo>
                <a:lnTo>
                  <a:pt x="6658114" y="9855"/>
                </a:lnTo>
                <a:lnTo>
                  <a:pt x="6660959" y="12700"/>
                </a:lnTo>
                <a:lnTo>
                  <a:pt x="6667982" y="12700"/>
                </a:lnTo>
                <a:lnTo>
                  <a:pt x="6670827" y="9855"/>
                </a:lnTo>
                <a:lnTo>
                  <a:pt x="6670827" y="2844"/>
                </a:lnTo>
                <a:lnTo>
                  <a:pt x="6667982" y="0"/>
                </a:lnTo>
                <a:close/>
              </a:path>
              <a:path w="14168119" h="12700">
                <a:moveTo>
                  <a:pt x="6642569" y="0"/>
                </a:moveTo>
                <a:lnTo>
                  <a:pt x="6635546" y="0"/>
                </a:lnTo>
                <a:lnTo>
                  <a:pt x="6632702" y="2844"/>
                </a:lnTo>
                <a:lnTo>
                  <a:pt x="6632702" y="9855"/>
                </a:lnTo>
                <a:lnTo>
                  <a:pt x="6635546" y="12700"/>
                </a:lnTo>
                <a:lnTo>
                  <a:pt x="6642569" y="12700"/>
                </a:lnTo>
                <a:lnTo>
                  <a:pt x="6645414" y="9855"/>
                </a:lnTo>
                <a:lnTo>
                  <a:pt x="6645414" y="2844"/>
                </a:lnTo>
                <a:lnTo>
                  <a:pt x="6642569" y="0"/>
                </a:lnTo>
                <a:close/>
              </a:path>
              <a:path w="14168119" h="12700">
                <a:moveTo>
                  <a:pt x="6617157" y="0"/>
                </a:moveTo>
                <a:lnTo>
                  <a:pt x="6610134" y="0"/>
                </a:lnTo>
                <a:lnTo>
                  <a:pt x="6607289" y="2844"/>
                </a:lnTo>
                <a:lnTo>
                  <a:pt x="6607289" y="9855"/>
                </a:lnTo>
                <a:lnTo>
                  <a:pt x="6610134" y="12700"/>
                </a:lnTo>
                <a:lnTo>
                  <a:pt x="6617157" y="12700"/>
                </a:lnTo>
                <a:lnTo>
                  <a:pt x="6620002" y="9855"/>
                </a:lnTo>
                <a:lnTo>
                  <a:pt x="6620002" y="2844"/>
                </a:lnTo>
                <a:lnTo>
                  <a:pt x="6617157" y="0"/>
                </a:lnTo>
                <a:close/>
              </a:path>
              <a:path w="14168119" h="12700">
                <a:moveTo>
                  <a:pt x="6591744" y="0"/>
                </a:moveTo>
                <a:lnTo>
                  <a:pt x="6584721" y="0"/>
                </a:lnTo>
                <a:lnTo>
                  <a:pt x="6581876" y="2844"/>
                </a:lnTo>
                <a:lnTo>
                  <a:pt x="6581876" y="9855"/>
                </a:lnTo>
                <a:lnTo>
                  <a:pt x="6584721" y="12700"/>
                </a:lnTo>
                <a:lnTo>
                  <a:pt x="6591744" y="12700"/>
                </a:lnTo>
                <a:lnTo>
                  <a:pt x="6594589" y="9855"/>
                </a:lnTo>
                <a:lnTo>
                  <a:pt x="6594589" y="2844"/>
                </a:lnTo>
                <a:lnTo>
                  <a:pt x="6591744" y="0"/>
                </a:lnTo>
                <a:close/>
              </a:path>
              <a:path w="14168119" h="12700">
                <a:moveTo>
                  <a:pt x="6566331" y="0"/>
                </a:moveTo>
                <a:lnTo>
                  <a:pt x="6559308" y="0"/>
                </a:lnTo>
                <a:lnTo>
                  <a:pt x="6556463" y="2844"/>
                </a:lnTo>
                <a:lnTo>
                  <a:pt x="6556463" y="9855"/>
                </a:lnTo>
                <a:lnTo>
                  <a:pt x="6559308" y="12700"/>
                </a:lnTo>
                <a:lnTo>
                  <a:pt x="6566331" y="12700"/>
                </a:lnTo>
                <a:lnTo>
                  <a:pt x="6569176" y="9855"/>
                </a:lnTo>
                <a:lnTo>
                  <a:pt x="6569176" y="2844"/>
                </a:lnTo>
                <a:lnTo>
                  <a:pt x="6566331" y="0"/>
                </a:lnTo>
                <a:close/>
              </a:path>
              <a:path w="14168119" h="12700">
                <a:moveTo>
                  <a:pt x="6540919" y="0"/>
                </a:moveTo>
                <a:lnTo>
                  <a:pt x="6533895" y="0"/>
                </a:lnTo>
                <a:lnTo>
                  <a:pt x="6531051" y="2844"/>
                </a:lnTo>
                <a:lnTo>
                  <a:pt x="6531051" y="9855"/>
                </a:lnTo>
                <a:lnTo>
                  <a:pt x="6533895" y="12700"/>
                </a:lnTo>
                <a:lnTo>
                  <a:pt x="6540919" y="12700"/>
                </a:lnTo>
                <a:lnTo>
                  <a:pt x="6543763" y="9855"/>
                </a:lnTo>
                <a:lnTo>
                  <a:pt x="6543763" y="2844"/>
                </a:lnTo>
                <a:lnTo>
                  <a:pt x="6540919" y="0"/>
                </a:lnTo>
                <a:close/>
              </a:path>
              <a:path w="14168119" h="12700">
                <a:moveTo>
                  <a:pt x="6515506" y="0"/>
                </a:moveTo>
                <a:lnTo>
                  <a:pt x="6508483" y="0"/>
                </a:lnTo>
                <a:lnTo>
                  <a:pt x="6505638" y="2844"/>
                </a:lnTo>
                <a:lnTo>
                  <a:pt x="6505638" y="9855"/>
                </a:lnTo>
                <a:lnTo>
                  <a:pt x="6508483" y="12700"/>
                </a:lnTo>
                <a:lnTo>
                  <a:pt x="6515506" y="12700"/>
                </a:lnTo>
                <a:lnTo>
                  <a:pt x="6518351" y="9855"/>
                </a:lnTo>
                <a:lnTo>
                  <a:pt x="6518351" y="2844"/>
                </a:lnTo>
                <a:lnTo>
                  <a:pt x="6515506" y="0"/>
                </a:lnTo>
                <a:close/>
              </a:path>
              <a:path w="14168119" h="12700">
                <a:moveTo>
                  <a:pt x="6490093" y="0"/>
                </a:moveTo>
                <a:lnTo>
                  <a:pt x="6483070" y="0"/>
                </a:lnTo>
                <a:lnTo>
                  <a:pt x="6480225" y="2844"/>
                </a:lnTo>
                <a:lnTo>
                  <a:pt x="6480225" y="9855"/>
                </a:lnTo>
                <a:lnTo>
                  <a:pt x="6483070" y="12700"/>
                </a:lnTo>
                <a:lnTo>
                  <a:pt x="6490093" y="12700"/>
                </a:lnTo>
                <a:lnTo>
                  <a:pt x="6492938" y="9855"/>
                </a:lnTo>
                <a:lnTo>
                  <a:pt x="6492938" y="2844"/>
                </a:lnTo>
                <a:lnTo>
                  <a:pt x="6490093" y="0"/>
                </a:lnTo>
                <a:close/>
              </a:path>
              <a:path w="14168119" h="12700">
                <a:moveTo>
                  <a:pt x="6464681" y="0"/>
                </a:moveTo>
                <a:lnTo>
                  <a:pt x="6457657" y="0"/>
                </a:lnTo>
                <a:lnTo>
                  <a:pt x="6454813" y="2844"/>
                </a:lnTo>
                <a:lnTo>
                  <a:pt x="6454813" y="9855"/>
                </a:lnTo>
                <a:lnTo>
                  <a:pt x="6457657" y="12700"/>
                </a:lnTo>
                <a:lnTo>
                  <a:pt x="6464681" y="12700"/>
                </a:lnTo>
                <a:lnTo>
                  <a:pt x="6467525" y="9855"/>
                </a:lnTo>
                <a:lnTo>
                  <a:pt x="6467525" y="2844"/>
                </a:lnTo>
                <a:lnTo>
                  <a:pt x="6464681" y="0"/>
                </a:lnTo>
                <a:close/>
              </a:path>
              <a:path w="14168119" h="12700">
                <a:moveTo>
                  <a:pt x="6439268" y="0"/>
                </a:moveTo>
                <a:lnTo>
                  <a:pt x="6432245" y="0"/>
                </a:lnTo>
                <a:lnTo>
                  <a:pt x="6429400" y="2844"/>
                </a:lnTo>
                <a:lnTo>
                  <a:pt x="6429400" y="9855"/>
                </a:lnTo>
                <a:lnTo>
                  <a:pt x="6432245" y="12700"/>
                </a:lnTo>
                <a:lnTo>
                  <a:pt x="6439268" y="12700"/>
                </a:lnTo>
                <a:lnTo>
                  <a:pt x="6442113" y="9855"/>
                </a:lnTo>
                <a:lnTo>
                  <a:pt x="6442113" y="2844"/>
                </a:lnTo>
                <a:lnTo>
                  <a:pt x="6439268" y="0"/>
                </a:lnTo>
                <a:close/>
              </a:path>
              <a:path w="14168119" h="12700">
                <a:moveTo>
                  <a:pt x="6413855" y="0"/>
                </a:moveTo>
                <a:lnTo>
                  <a:pt x="6406832" y="0"/>
                </a:lnTo>
                <a:lnTo>
                  <a:pt x="6403987" y="2844"/>
                </a:lnTo>
                <a:lnTo>
                  <a:pt x="6403987" y="9855"/>
                </a:lnTo>
                <a:lnTo>
                  <a:pt x="6406832" y="12700"/>
                </a:lnTo>
                <a:lnTo>
                  <a:pt x="6413855" y="12700"/>
                </a:lnTo>
                <a:lnTo>
                  <a:pt x="6416700" y="9855"/>
                </a:lnTo>
                <a:lnTo>
                  <a:pt x="6416700" y="2844"/>
                </a:lnTo>
                <a:lnTo>
                  <a:pt x="6413855" y="0"/>
                </a:lnTo>
                <a:close/>
              </a:path>
              <a:path w="14168119" h="12700">
                <a:moveTo>
                  <a:pt x="6388442" y="0"/>
                </a:moveTo>
                <a:lnTo>
                  <a:pt x="6381419" y="0"/>
                </a:lnTo>
                <a:lnTo>
                  <a:pt x="6378575" y="2844"/>
                </a:lnTo>
                <a:lnTo>
                  <a:pt x="6378575" y="9855"/>
                </a:lnTo>
                <a:lnTo>
                  <a:pt x="6381419" y="12700"/>
                </a:lnTo>
                <a:lnTo>
                  <a:pt x="6388442" y="12700"/>
                </a:lnTo>
                <a:lnTo>
                  <a:pt x="6391287" y="9855"/>
                </a:lnTo>
                <a:lnTo>
                  <a:pt x="6391287" y="2844"/>
                </a:lnTo>
                <a:lnTo>
                  <a:pt x="6388442" y="0"/>
                </a:lnTo>
                <a:close/>
              </a:path>
              <a:path w="14168119" h="12700">
                <a:moveTo>
                  <a:pt x="6363030" y="0"/>
                </a:moveTo>
                <a:lnTo>
                  <a:pt x="6356007" y="0"/>
                </a:lnTo>
                <a:lnTo>
                  <a:pt x="6353162" y="2844"/>
                </a:lnTo>
                <a:lnTo>
                  <a:pt x="6353162" y="9855"/>
                </a:lnTo>
                <a:lnTo>
                  <a:pt x="6356007" y="12700"/>
                </a:lnTo>
                <a:lnTo>
                  <a:pt x="6363030" y="12700"/>
                </a:lnTo>
                <a:lnTo>
                  <a:pt x="6365875" y="9855"/>
                </a:lnTo>
                <a:lnTo>
                  <a:pt x="6365875" y="2844"/>
                </a:lnTo>
                <a:lnTo>
                  <a:pt x="6363030" y="0"/>
                </a:lnTo>
                <a:close/>
              </a:path>
              <a:path w="14168119" h="12700">
                <a:moveTo>
                  <a:pt x="6337617" y="0"/>
                </a:moveTo>
                <a:lnTo>
                  <a:pt x="6330594" y="0"/>
                </a:lnTo>
                <a:lnTo>
                  <a:pt x="6327749" y="2844"/>
                </a:lnTo>
                <a:lnTo>
                  <a:pt x="6327749" y="9855"/>
                </a:lnTo>
                <a:lnTo>
                  <a:pt x="6330594" y="12700"/>
                </a:lnTo>
                <a:lnTo>
                  <a:pt x="6337617" y="12700"/>
                </a:lnTo>
                <a:lnTo>
                  <a:pt x="6340462" y="9855"/>
                </a:lnTo>
                <a:lnTo>
                  <a:pt x="6340462" y="2844"/>
                </a:lnTo>
                <a:lnTo>
                  <a:pt x="6337617" y="0"/>
                </a:lnTo>
                <a:close/>
              </a:path>
              <a:path w="14168119" h="12700">
                <a:moveTo>
                  <a:pt x="6312204" y="0"/>
                </a:moveTo>
                <a:lnTo>
                  <a:pt x="6305181" y="0"/>
                </a:lnTo>
                <a:lnTo>
                  <a:pt x="6302336" y="2844"/>
                </a:lnTo>
                <a:lnTo>
                  <a:pt x="6302336" y="9855"/>
                </a:lnTo>
                <a:lnTo>
                  <a:pt x="6305181" y="12700"/>
                </a:lnTo>
                <a:lnTo>
                  <a:pt x="6312204" y="12700"/>
                </a:lnTo>
                <a:lnTo>
                  <a:pt x="6315049" y="9855"/>
                </a:lnTo>
                <a:lnTo>
                  <a:pt x="6315049" y="2844"/>
                </a:lnTo>
                <a:lnTo>
                  <a:pt x="6312204" y="0"/>
                </a:lnTo>
                <a:close/>
              </a:path>
              <a:path w="14168119" h="12700">
                <a:moveTo>
                  <a:pt x="6286792" y="0"/>
                </a:moveTo>
                <a:lnTo>
                  <a:pt x="6279768" y="0"/>
                </a:lnTo>
                <a:lnTo>
                  <a:pt x="6276924" y="2844"/>
                </a:lnTo>
                <a:lnTo>
                  <a:pt x="6276924" y="9855"/>
                </a:lnTo>
                <a:lnTo>
                  <a:pt x="6279768" y="12700"/>
                </a:lnTo>
                <a:lnTo>
                  <a:pt x="6286792" y="12700"/>
                </a:lnTo>
                <a:lnTo>
                  <a:pt x="6289636" y="9855"/>
                </a:lnTo>
                <a:lnTo>
                  <a:pt x="6289636" y="2844"/>
                </a:lnTo>
                <a:lnTo>
                  <a:pt x="6286792" y="0"/>
                </a:lnTo>
                <a:close/>
              </a:path>
              <a:path w="14168119" h="12700">
                <a:moveTo>
                  <a:pt x="6261379" y="0"/>
                </a:moveTo>
                <a:lnTo>
                  <a:pt x="6254356" y="0"/>
                </a:lnTo>
                <a:lnTo>
                  <a:pt x="6251511" y="2844"/>
                </a:lnTo>
                <a:lnTo>
                  <a:pt x="6251511" y="9855"/>
                </a:lnTo>
                <a:lnTo>
                  <a:pt x="6254356" y="12700"/>
                </a:lnTo>
                <a:lnTo>
                  <a:pt x="6261379" y="12700"/>
                </a:lnTo>
                <a:lnTo>
                  <a:pt x="6264224" y="9855"/>
                </a:lnTo>
                <a:lnTo>
                  <a:pt x="6264224" y="2844"/>
                </a:lnTo>
                <a:lnTo>
                  <a:pt x="6261379" y="0"/>
                </a:lnTo>
                <a:close/>
              </a:path>
              <a:path w="14168119" h="12700">
                <a:moveTo>
                  <a:pt x="6235966" y="0"/>
                </a:moveTo>
                <a:lnTo>
                  <a:pt x="6228943" y="0"/>
                </a:lnTo>
                <a:lnTo>
                  <a:pt x="6226098" y="2844"/>
                </a:lnTo>
                <a:lnTo>
                  <a:pt x="6226098" y="9855"/>
                </a:lnTo>
                <a:lnTo>
                  <a:pt x="6228943" y="12700"/>
                </a:lnTo>
                <a:lnTo>
                  <a:pt x="6235966" y="12700"/>
                </a:lnTo>
                <a:lnTo>
                  <a:pt x="6238811" y="9855"/>
                </a:lnTo>
                <a:lnTo>
                  <a:pt x="6238811" y="2844"/>
                </a:lnTo>
                <a:lnTo>
                  <a:pt x="6235966" y="0"/>
                </a:lnTo>
                <a:close/>
              </a:path>
              <a:path w="14168119" h="12700">
                <a:moveTo>
                  <a:pt x="6210554" y="0"/>
                </a:moveTo>
                <a:lnTo>
                  <a:pt x="6203530" y="0"/>
                </a:lnTo>
                <a:lnTo>
                  <a:pt x="6200686" y="2844"/>
                </a:lnTo>
                <a:lnTo>
                  <a:pt x="6200686" y="9855"/>
                </a:lnTo>
                <a:lnTo>
                  <a:pt x="6203530" y="12700"/>
                </a:lnTo>
                <a:lnTo>
                  <a:pt x="6210554" y="12700"/>
                </a:lnTo>
                <a:lnTo>
                  <a:pt x="6213398" y="9855"/>
                </a:lnTo>
                <a:lnTo>
                  <a:pt x="6213398" y="2844"/>
                </a:lnTo>
                <a:lnTo>
                  <a:pt x="6210554" y="0"/>
                </a:lnTo>
                <a:close/>
              </a:path>
              <a:path w="14168119" h="12700">
                <a:moveTo>
                  <a:pt x="6185141" y="0"/>
                </a:moveTo>
                <a:lnTo>
                  <a:pt x="6178118" y="0"/>
                </a:lnTo>
                <a:lnTo>
                  <a:pt x="6175273" y="2844"/>
                </a:lnTo>
                <a:lnTo>
                  <a:pt x="6175273" y="9855"/>
                </a:lnTo>
                <a:lnTo>
                  <a:pt x="6178118" y="12700"/>
                </a:lnTo>
                <a:lnTo>
                  <a:pt x="6185141" y="12700"/>
                </a:lnTo>
                <a:lnTo>
                  <a:pt x="6187986" y="9855"/>
                </a:lnTo>
                <a:lnTo>
                  <a:pt x="6187986" y="2844"/>
                </a:lnTo>
                <a:lnTo>
                  <a:pt x="6185141" y="0"/>
                </a:lnTo>
                <a:close/>
              </a:path>
              <a:path w="14168119" h="12700">
                <a:moveTo>
                  <a:pt x="6159728" y="0"/>
                </a:moveTo>
                <a:lnTo>
                  <a:pt x="6152705" y="0"/>
                </a:lnTo>
                <a:lnTo>
                  <a:pt x="6149860" y="2844"/>
                </a:lnTo>
                <a:lnTo>
                  <a:pt x="6149860" y="9855"/>
                </a:lnTo>
                <a:lnTo>
                  <a:pt x="6152705" y="12700"/>
                </a:lnTo>
                <a:lnTo>
                  <a:pt x="6159728" y="12700"/>
                </a:lnTo>
                <a:lnTo>
                  <a:pt x="6162573" y="9855"/>
                </a:lnTo>
                <a:lnTo>
                  <a:pt x="6162573" y="2844"/>
                </a:lnTo>
                <a:lnTo>
                  <a:pt x="6159728" y="0"/>
                </a:lnTo>
                <a:close/>
              </a:path>
              <a:path w="14168119" h="12700">
                <a:moveTo>
                  <a:pt x="6134315" y="0"/>
                </a:moveTo>
                <a:lnTo>
                  <a:pt x="6127292" y="0"/>
                </a:lnTo>
                <a:lnTo>
                  <a:pt x="6124447" y="2844"/>
                </a:lnTo>
                <a:lnTo>
                  <a:pt x="6124447" y="9855"/>
                </a:lnTo>
                <a:lnTo>
                  <a:pt x="6127292" y="12700"/>
                </a:lnTo>
                <a:lnTo>
                  <a:pt x="6134315" y="12700"/>
                </a:lnTo>
                <a:lnTo>
                  <a:pt x="6137160" y="9855"/>
                </a:lnTo>
                <a:lnTo>
                  <a:pt x="6137160" y="2844"/>
                </a:lnTo>
                <a:lnTo>
                  <a:pt x="6134315" y="0"/>
                </a:lnTo>
                <a:close/>
              </a:path>
              <a:path w="14168119" h="12700">
                <a:moveTo>
                  <a:pt x="6108903" y="0"/>
                </a:moveTo>
                <a:lnTo>
                  <a:pt x="6101880" y="0"/>
                </a:lnTo>
                <a:lnTo>
                  <a:pt x="6099035" y="2844"/>
                </a:lnTo>
                <a:lnTo>
                  <a:pt x="6099035" y="9855"/>
                </a:lnTo>
                <a:lnTo>
                  <a:pt x="6101880" y="12700"/>
                </a:lnTo>
                <a:lnTo>
                  <a:pt x="6108903" y="12700"/>
                </a:lnTo>
                <a:lnTo>
                  <a:pt x="6111747" y="9855"/>
                </a:lnTo>
                <a:lnTo>
                  <a:pt x="6111747" y="2844"/>
                </a:lnTo>
                <a:lnTo>
                  <a:pt x="6108903" y="0"/>
                </a:lnTo>
                <a:close/>
              </a:path>
              <a:path w="14168119" h="12700">
                <a:moveTo>
                  <a:pt x="6083490" y="0"/>
                </a:moveTo>
                <a:lnTo>
                  <a:pt x="6076467" y="0"/>
                </a:lnTo>
                <a:lnTo>
                  <a:pt x="6073622" y="2844"/>
                </a:lnTo>
                <a:lnTo>
                  <a:pt x="6073622" y="9855"/>
                </a:lnTo>
                <a:lnTo>
                  <a:pt x="6076467" y="12700"/>
                </a:lnTo>
                <a:lnTo>
                  <a:pt x="6083490" y="12700"/>
                </a:lnTo>
                <a:lnTo>
                  <a:pt x="6086335" y="9855"/>
                </a:lnTo>
                <a:lnTo>
                  <a:pt x="6086335" y="2844"/>
                </a:lnTo>
                <a:lnTo>
                  <a:pt x="6083490" y="0"/>
                </a:lnTo>
                <a:close/>
              </a:path>
              <a:path w="14168119" h="12700">
                <a:moveTo>
                  <a:pt x="6058077" y="0"/>
                </a:moveTo>
                <a:lnTo>
                  <a:pt x="6051054" y="0"/>
                </a:lnTo>
                <a:lnTo>
                  <a:pt x="6048209" y="2844"/>
                </a:lnTo>
                <a:lnTo>
                  <a:pt x="6048209" y="9855"/>
                </a:lnTo>
                <a:lnTo>
                  <a:pt x="6051054" y="12700"/>
                </a:lnTo>
                <a:lnTo>
                  <a:pt x="6058077" y="12700"/>
                </a:lnTo>
                <a:lnTo>
                  <a:pt x="6060922" y="9855"/>
                </a:lnTo>
                <a:lnTo>
                  <a:pt x="6060922" y="2844"/>
                </a:lnTo>
                <a:lnTo>
                  <a:pt x="6058077" y="0"/>
                </a:lnTo>
                <a:close/>
              </a:path>
              <a:path w="14168119" h="12700">
                <a:moveTo>
                  <a:pt x="6032665" y="0"/>
                </a:moveTo>
                <a:lnTo>
                  <a:pt x="6025641" y="0"/>
                </a:lnTo>
                <a:lnTo>
                  <a:pt x="6022797" y="2844"/>
                </a:lnTo>
                <a:lnTo>
                  <a:pt x="6022797" y="9855"/>
                </a:lnTo>
                <a:lnTo>
                  <a:pt x="6025641" y="12700"/>
                </a:lnTo>
                <a:lnTo>
                  <a:pt x="6032665" y="12700"/>
                </a:lnTo>
                <a:lnTo>
                  <a:pt x="6035509" y="9855"/>
                </a:lnTo>
                <a:lnTo>
                  <a:pt x="6035509" y="2844"/>
                </a:lnTo>
                <a:lnTo>
                  <a:pt x="6032665" y="0"/>
                </a:lnTo>
                <a:close/>
              </a:path>
              <a:path w="14168119" h="12700">
                <a:moveTo>
                  <a:pt x="6007252" y="0"/>
                </a:moveTo>
                <a:lnTo>
                  <a:pt x="6000229" y="0"/>
                </a:lnTo>
                <a:lnTo>
                  <a:pt x="5997384" y="2844"/>
                </a:lnTo>
                <a:lnTo>
                  <a:pt x="5997384" y="9855"/>
                </a:lnTo>
                <a:lnTo>
                  <a:pt x="6000229" y="12700"/>
                </a:lnTo>
                <a:lnTo>
                  <a:pt x="6007252" y="12700"/>
                </a:lnTo>
                <a:lnTo>
                  <a:pt x="6010097" y="9855"/>
                </a:lnTo>
                <a:lnTo>
                  <a:pt x="6010097" y="2844"/>
                </a:lnTo>
                <a:lnTo>
                  <a:pt x="6007252" y="0"/>
                </a:lnTo>
                <a:close/>
              </a:path>
              <a:path w="14168119" h="12700">
                <a:moveTo>
                  <a:pt x="5981852" y="0"/>
                </a:moveTo>
                <a:lnTo>
                  <a:pt x="5974816" y="0"/>
                </a:lnTo>
                <a:lnTo>
                  <a:pt x="5971971" y="2844"/>
                </a:lnTo>
                <a:lnTo>
                  <a:pt x="5971971" y="9855"/>
                </a:lnTo>
                <a:lnTo>
                  <a:pt x="5974816" y="12700"/>
                </a:lnTo>
                <a:lnTo>
                  <a:pt x="5981852" y="12700"/>
                </a:lnTo>
                <a:lnTo>
                  <a:pt x="5984684" y="9855"/>
                </a:lnTo>
                <a:lnTo>
                  <a:pt x="5984684" y="2844"/>
                </a:lnTo>
                <a:lnTo>
                  <a:pt x="5981852" y="0"/>
                </a:lnTo>
                <a:close/>
              </a:path>
              <a:path w="14168119" h="12700">
                <a:moveTo>
                  <a:pt x="5956439" y="0"/>
                </a:moveTo>
                <a:lnTo>
                  <a:pt x="5949403" y="0"/>
                </a:lnTo>
                <a:lnTo>
                  <a:pt x="5946559" y="2844"/>
                </a:lnTo>
                <a:lnTo>
                  <a:pt x="5946559" y="9855"/>
                </a:lnTo>
                <a:lnTo>
                  <a:pt x="5949403" y="12700"/>
                </a:lnTo>
                <a:lnTo>
                  <a:pt x="5956439" y="12700"/>
                </a:lnTo>
                <a:lnTo>
                  <a:pt x="5959271" y="9855"/>
                </a:lnTo>
                <a:lnTo>
                  <a:pt x="5959271" y="2844"/>
                </a:lnTo>
                <a:lnTo>
                  <a:pt x="5956439" y="0"/>
                </a:lnTo>
                <a:close/>
              </a:path>
              <a:path w="14168119" h="12700">
                <a:moveTo>
                  <a:pt x="5931027" y="0"/>
                </a:moveTo>
                <a:lnTo>
                  <a:pt x="5923991" y="0"/>
                </a:lnTo>
                <a:lnTo>
                  <a:pt x="5921146" y="2844"/>
                </a:lnTo>
                <a:lnTo>
                  <a:pt x="5921146" y="9855"/>
                </a:lnTo>
                <a:lnTo>
                  <a:pt x="5923991" y="12700"/>
                </a:lnTo>
                <a:lnTo>
                  <a:pt x="5931027" y="12700"/>
                </a:lnTo>
                <a:lnTo>
                  <a:pt x="5933859" y="9855"/>
                </a:lnTo>
                <a:lnTo>
                  <a:pt x="5933859" y="2844"/>
                </a:lnTo>
                <a:lnTo>
                  <a:pt x="5931027" y="0"/>
                </a:lnTo>
                <a:close/>
              </a:path>
              <a:path w="14168119" h="12700">
                <a:moveTo>
                  <a:pt x="5905614" y="0"/>
                </a:moveTo>
                <a:lnTo>
                  <a:pt x="5898578" y="0"/>
                </a:lnTo>
                <a:lnTo>
                  <a:pt x="5895733" y="2844"/>
                </a:lnTo>
                <a:lnTo>
                  <a:pt x="5895733" y="9855"/>
                </a:lnTo>
                <a:lnTo>
                  <a:pt x="5898578" y="12700"/>
                </a:lnTo>
                <a:lnTo>
                  <a:pt x="5905614" y="12700"/>
                </a:lnTo>
                <a:lnTo>
                  <a:pt x="5908446" y="9855"/>
                </a:lnTo>
                <a:lnTo>
                  <a:pt x="5908446" y="2844"/>
                </a:lnTo>
                <a:lnTo>
                  <a:pt x="5905614" y="0"/>
                </a:lnTo>
                <a:close/>
              </a:path>
              <a:path w="14168119" h="12700">
                <a:moveTo>
                  <a:pt x="5880201" y="0"/>
                </a:moveTo>
                <a:lnTo>
                  <a:pt x="5873165" y="0"/>
                </a:lnTo>
                <a:lnTo>
                  <a:pt x="5870320" y="2844"/>
                </a:lnTo>
                <a:lnTo>
                  <a:pt x="5870320" y="9855"/>
                </a:lnTo>
                <a:lnTo>
                  <a:pt x="5873165" y="12700"/>
                </a:lnTo>
                <a:lnTo>
                  <a:pt x="5880201" y="12700"/>
                </a:lnTo>
                <a:lnTo>
                  <a:pt x="5883033" y="9855"/>
                </a:lnTo>
                <a:lnTo>
                  <a:pt x="5883033" y="2844"/>
                </a:lnTo>
                <a:lnTo>
                  <a:pt x="5880201" y="0"/>
                </a:lnTo>
                <a:close/>
              </a:path>
              <a:path w="14168119" h="12700">
                <a:moveTo>
                  <a:pt x="5854788" y="0"/>
                </a:moveTo>
                <a:lnTo>
                  <a:pt x="5847753" y="0"/>
                </a:lnTo>
                <a:lnTo>
                  <a:pt x="5844908" y="2844"/>
                </a:lnTo>
                <a:lnTo>
                  <a:pt x="5844908" y="9855"/>
                </a:lnTo>
                <a:lnTo>
                  <a:pt x="5847753" y="12700"/>
                </a:lnTo>
                <a:lnTo>
                  <a:pt x="5854788" y="12700"/>
                </a:lnTo>
                <a:lnTo>
                  <a:pt x="5857620" y="9855"/>
                </a:lnTo>
                <a:lnTo>
                  <a:pt x="5857620" y="2844"/>
                </a:lnTo>
                <a:lnTo>
                  <a:pt x="5854788" y="0"/>
                </a:lnTo>
                <a:close/>
              </a:path>
              <a:path w="14168119" h="12700">
                <a:moveTo>
                  <a:pt x="5829376" y="0"/>
                </a:moveTo>
                <a:lnTo>
                  <a:pt x="5822340" y="0"/>
                </a:lnTo>
                <a:lnTo>
                  <a:pt x="5819495" y="2844"/>
                </a:lnTo>
                <a:lnTo>
                  <a:pt x="5819495" y="9855"/>
                </a:lnTo>
                <a:lnTo>
                  <a:pt x="5822340" y="12700"/>
                </a:lnTo>
                <a:lnTo>
                  <a:pt x="5829376" y="12700"/>
                </a:lnTo>
                <a:lnTo>
                  <a:pt x="5832208" y="9855"/>
                </a:lnTo>
                <a:lnTo>
                  <a:pt x="5832208" y="2844"/>
                </a:lnTo>
                <a:lnTo>
                  <a:pt x="5829376" y="0"/>
                </a:lnTo>
                <a:close/>
              </a:path>
              <a:path w="14168119" h="12700">
                <a:moveTo>
                  <a:pt x="5803963" y="0"/>
                </a:moveTo>
                <a:lnTo>
                  <a:pt x="5796927" y="0"/>
                </a:lnTo>
                <a:lnTo>
                  <a:pt x="5794082" y="2844"/>
                </a:lnTo>
                <a:lnTo>
                  <a:pt x="5794082" y="9855"/>
                </a:lnTo>
                <a:lnTo>
                  <a:pt x="5796927" y="12700"/>
                </a:lnTo>
                <a:lnTo>
                  <a:pt x="5803963" y="12700"/>
                </a:lnTo>
                <a:lnTo>
                  <a:pt x="5806795" y="9855"/>
                </a:lnTo>
                <a:lnTo>
                  <a:pt x="5806795" y="2844"/>
                </a:lnTo>
                <a:lnTo>
                  <a:pt x="5803963" y="0"/>
                </a:lnTo>
                <a:close/>
              </a:path>
              <a:path w="14168119" h="12700">
                <a:moveTo>
                  <a:pt x="5778550" y="0"/>
                </a:moveTo>
                <a:lnTo>
                  <a:pt x="5771514" y="0"/>
                </a:lnTo>
                <a:lnTo>
                  <a:pt x="5768682" y="2844"/>
                </a:lnTo>
                <a:lnTo>
                  <a:pt x="5768682" y="9855"/>
                </a:lnTo>
                <a:lnTo>
                  <a:pt x="5771514" y="12700"/>
                </a:lnTo>
                <a:lnTo>
                  <a:pt x="5778550" y="12700"/>
                </a:lnTo>
                <a:lnTo>
                  <a:pt x="5781382" y="9855"/>
                </a:lnTo>
                <a:lnTo>
                  <a:pt x="5781382" y="2844"/>
                </a:lnTo>
                <a:lnTo>
                  <a:pt x="5778550" y="0"/>
                </a:lnTo>
                <a:close/>
              </a:path>
              <a:path w="14168119" h="12700">
                <a:moveTo>
                  <a:pt x="5753138" y="0"/>
                </a:moveTo>
                <a:lnTo>
                  <a:pt x="5746102" y="0"/>
                </a:lnTo>
                <a:lnTo>
                  <a:pt x="5743270" y="2844"/>
                </a:lnTo>
                <a:lnTo>
                  <a:pt x="5743270" y="9855"/>
                </a:lnTo>
                <a:lnTo>
                  <a:pt x="5746102" y="12700"/>
                </a:lnTo>
                <a:lnTo>
                  <a:pt x="5753138" y="12700"/>
                </a:lnTo>
                <a:lnTo>
                  <a:pt x="5755982" y="9855"/>
                </a:lnTo>
                <a:lnTo>
                  <a:pt x="5755982" y="2844"/>
                </a:lnTo>
                <a:lnTo>
                  <a:pt x="5753138" y="0"/>
                </a:lnTo>
                <a:close/>
              </a:path>
              <a:path w="14168119" h="12700">
                <a:moveTo>
                  <a:pt x="5727725" y="0"/>
                </a:moveTo>
                <a:lnTo>
                  <a:pt x="5720689" y="0"/>
                </a:lnTo>
                <a:lnTo>
                  <a:pt x="5717857" y="2844"/>
                </a:lnTo>
                <a:lnTo>
                  <a:pt x="5717857" y="9855"/>
                </a:lnTo>
                <a:lnTo>
                  <a:pt x="5720689" y="12700"/>
                </a:lnTo>
                <a:lnTo>
                  <a:pt x="5727725" y="12700"/>
                </a:lnTo>
                <a:lnTo>
                  <a:pt x="5730570" y="9855"/>
                </a:lnTo>
                <a:lnTo>
                  <a:pt x="5730570" y="2844"/>
                </a:lnTo>
                <a:lnTo>
                  <a:pt x="5727725" y="0"/>
                </a:lnTo>
                <a:close/>
              </a:path>
              <a:path w="14168119" h="12700">
                <a:moveTo>
                  <a:pt x="5702312" y="0"/>
                </a:moveTo>
                <a:lnTo>
                  <a:pt x="5695276" y="0"/>
                </a:lnTo>
                <a:lnTo>
                  <a:pt x="5692444" y="2844"/>
                </a:lnTo>
                <a:lnTo>
                  <a:pt x="5692444" y="9855"/>
                </a:lnTo>
                <a:lnTo>
                  <a:pt x="5695276" y="12700"/>
                </a:lnTo>
                <a:lnTo>
                  <a:pt x="5702312" y="12700"/>
                </a:lnTo>
                <a:lnTo>
                  <a:pt x="5705157" y="9855"/>
                </a:lnTo>
                <a:lnTo>
                  <a:pt x="5705157" y="2844"/>
                </a:lnTo>
                <a:lnTo>
                  <a:pt x="5702312" y="0"/>
                </a:lnTo>
                <a:close/>
              </a:path>
              <a:path w="14168119" h="12700">
                <a:moveTo>
                  <a:pt x="5676900" y="0"/>
                </a:moveTo>
                <a:lnTo>
                  <a:pt x="5669864" y="0"/>
                </a:lnTo>
                <a:lnTo>
                  <a:pt x="5667032" y="2844"/>
                </a:lnTo>
                <a:lnTo>
                  <a:pt x="5667032" y="9855"/>
                </a:lnTo>
                <a:lnTo>
                  <a:pt x="5669864" y="12700"/>
                </a:lnTo>
                <a:lnTo>
                  <a:pt x="5676900" y="12700"/>
                </a:lnTo>
                <a:lnTo>
                  <a:pt x="5679744" y="9855"/>
                </a:lnTo>
                <a:lnTo>
                  <a:pt x="5679744" y="2844"/>
                </a:lnTo>
                <a:lnTo>
                  <a:pt x="5676900" y="0"/>
                </a:lnTo>
                <a:close/>
              </a:path>
              <a:path w="14168119" h="12700">
                <a:moveTo>
                  <a:pt x="5651487" y="0"/>
                </a:moveTo>
                <a:lnTo>
                  <a:pt x="5644451" y="0"/>
                </a:lnTo>
                <a:lnTo>
                  <a:pt x="5641606" y="2844"/>
                </a:lnTo>
                <a:lnTo>
                  <a:pt x="5641606" y="9855"/>
                </a:lnTo>
                <a:lnTo>
                  <a:pt x="5644451" y="12700"/>
                </a:lnTo>
                <a:lnTo>
                  <a:pt x="5651487" y="12700"/>
                </a:lnTo>
                <a:lnTo>
                  <a:pt x="5654332" y="9855"/>
                </a:lnTo>
                <a:lnTo>
                  <a:pt x="5654332" y="2844"/>
                </a:lnTo>
                <a:lnTo>
                  <a:pt x="5651487" y="0"/>
                </a:lnTo>
                <a:close/>
              </a:path>
              <a:path w="14168119" h="12700">
                <a:moveTo>
                  <a:pt x="5626074" y="0"/>
                </a:moveTo>
                <a:lnTo>
                  <a:pt x="5619038" y="0"/>
                </a:lnTo>
                <a:lnTo>
                  <a:pt x="5616206" y="2844"/>
                </a:lnTo>
                <a:lnTo>
                  <a:pt x="5616206" y="9855"/>
                </a:lnTo>
                <a:lnTo>
                  <a:pt x="5619038" y="12700"/>
                </a:lnTo>
                <a:lnTo>
                  <a:pt x="5626074" y="12700"/>
                </a:lnTo>
                <a:lnTo>
                  <a:pt x="5628906" y="9855"/>
                </a:lnTo>
                <a:lnTo>
                  <a:pt x="5628906" y="2844"/>
                </a:lnTo>
                <a:lnTo>
                  <a:pt x="5626074" y="0"/>
                </a:lnTo>
                <a:close/>
              </a:path>
              <a:path w="14168119" h="12700">
                <a:moveTo>
                  <a:pt x="5600661" y="0"/>
                </a:moveTo>
                <a:lnTo>
                  <a:pt x="5593626" y="0"/>
                </a:lnTo>
                <a:lnTo>
                  <a:pt x="5590793" y="2844"/>
                </a:lnTo>
                <a:lnTo>
                  <a:pt x="5590793" y="9855"/>
                </a:lnTo>
                <a:lnTo>
                  <a:pt x="5593626" y="12700"/>
                </a:lnTo>
                <a:lnTo>
                  <a:pt x="5600661" y="12700"/>
                </a:lnTo>
                <a:lnTo>
                  <a:pt x="5603506" y="9855"/>
                </a:lnTo>
                <a:lnTo>
                  <a:pt x="5603506" y="2844"/>
                </a:lnTo>
                <a:lnTo>
                  <a:pt x="5600661" y="0"/>
                </a:lnTo>
                <a:close/>
              </a:path>
              <a:path w="14168119" h="12700">
                <a:moveTo>
                  <a:pt x="5575249" y="0"/>
                </a:moveTo>
                <a:lnTo>
                  <a:pt x="5568213" y="0"/>
                </a:lnTo>
                <a:lnTo>
                  <a:pt x="5565381" y="2844"/>
                </a:lnTo>
                <a:lnTo>
                  <a:pt x="5565381" y="9855"/>
                </a:lnTo>
                <a:lnTo>
                  <a:pt x="5568213" y="12700"/>
                </a:lnTo>
                <a:lnTo>
                  <a:pt x="5575249" y="12700"/>
                </a:lnTo>
                <a:lnTo>
                  <a:pt x="5578093" y="9855"/>
                </a:lnTo>
                <a:lnTo>
                  <a:pt x="5578093" y="2844"/>
                </a:lnTo>
                <a:lnTo>
                  <a:pt x="5575249" y="0"/>
                </a:lnTo>
                <a:close/>
              </a:path>
              <a:path w="14168119" h="12700">
                <a:moveTo>
                  <a:pt x="5549836" y="0"/>
                </a:moveTo>
                <a:lnTo>
                  <a:pt x="5542813" y="0"/>
                </a:lnTo>
                <a:lnTo>
                  <a:pt x="5539968" y="2844"/>
                </a:lnTo>
                <a:lnTo>
                  <a:pt x="5539968" y="9855"/>
                </a:lnTo>
                <a:lnTo>
                  <a:pt x="5542813" y="12700"/>
                </a:lnTo>
                <a:lnTo>
                  <a:pt x="5549836" y="12700"/>
                </a:lnTo>
                <a:lnTo>
                  <a:pt x="5552681" y="9855"/>
                </a:lnTo>
                <a:lnTo>
                  <a:pt x="5552681" y="2844"/>
                </a:lnTo>
                <a:lnTo>
                  <a:pt x="5549836" y="0"/>
                </a:lnTo>
                <a:close/>
              </a:path>
              <a:path w="14168119" h="12700">
                <a:moveTo>
                  <a:pt x="5524423" y="0"/>
                </a:moveTo>
                <a:lnTo>
                  <a:pt x="5517400" y="0"/>
                </a:lnTo>
                <a:lnTo>
                  <a:pt x="5514555" y="2844"/>
                </a:lnTo>
                <a:lnTo>
                  <a:pt x="5514555" y="9855"/>
                </a:lnTo>
                <a:lnTo>
                  <a:pt x="5517400" y="12700"/>
                </a:lnTo>
                <a:lnTo>
                  <a:pt x="5524423" y="12700"/>
                </a:lnTo>
                <a:lnTo>
                  <a:pt x="5527268" y="9855"/>
                </a:lnTo>
                <a:lnTo>
                  <a:pt x="5527268" y="2844"/>
                </a:lnTo>
                <a:lnTo>
                  <a:pt x="5524423" y="0"/>
                </a:lnTo>
                <a:close/>
              </a:path>
              <a:path w="14168119" h="12700">
                <a:moveTo>
                  <a:pt x="5499011" y="0"/>
                </a:moveTo>
                <a:lnTo>
                  <a:pt x="5491987" y="0"/>
                </a:lnTo>
                <a:lnTo>
                  <a:pt x="5489143" y="2844"/>
                </a:lnTo>
                <a:lnTo>
                  <a:pt x="5489143" y="9855"/>
                </a:lnTo>
                <a:lnTo>
                  <a:pt x="5491987" y="12700"/>
                </a:lnTo>
                <a:lnTo>
                  <a:pt x="5499011" y="12700"/>
                </a:lnTo>
                <a:lnTo>
                  <a:pt x="5501855" y="9855"/>
                </a:lnTo>
                <a:lnTo>
                  <a:pt x="5501855" y="2844"/>
                </a:lnTo>
                <a:lnTo>
                  <a:pt x="5499011" y="0"/>
                </a:lnTo>
                <a:close/>
              </a:path>
              <a:path w="14168119" h="12700">
                <a:moveTo>
                  <a:pt x="5473598" y="0"/>
                </a:moveTo>
                <a:lnTo>
                  <a:pt x="5466575" y="0"/>
                </a:lnTo>
                <a:lnTo>
                  <a:pt x="5463730" y="2844"/>
                </a:lnTo>
                <a:lnTo>
                  <a:pt x="5463730" y="9855"/>
                </a:lnTo>
                <a:lnTo>
                  <a:pt x="5466575" y="12700"/>
                </a:lnTo>
                <a:lnTo>
                  <a:pt x="5473598" y="12700"/>
                </a:lnTo>
                <a:lnTo>
                  <a:pt x="5476443" y="9855"/>
                </a:lnTo>
                <a:lnTo>
                  <a:pt x="5476443" y="2844"/>
                </a:lnTo>
                <a:lnTo>
                  <a:pt x="5473598" y="0"/>
                </a:lnTo>
                <a:close/>
              </a:path>
              <a:path w="14168119" h="12700">
                <a:moveTo>
                  <a:pt x="5448185" y="0"/>
                </a:moveTo>
                <a:lnTo>
                  <a:pt x="5441162" y="0"/>
                </a:lnTo>
                <a:lnTo>
                  <a:pt x="5438317" y="2844"/>
                </a:lnTo>
                <a:lnTo>
                  <a:pt x="5438317" y="9855"/>
                </a:lnTo>
                <a:lnTo>
                  <a:pt x="5441162" y="12700"/>
                </a:lnTo>
                <a:lnTo>
                  <a:pt x="5448185" y="12700"/>
                </a:lnTo>
                <a:lnTo>
                  <a:pt x="5451030" y="9855"/>
                </a:lnTo>
                <a:lnTo>
                  <a:pt x="5451030" y="2844"/>
                </a:lnTo>
                <a:lnTo>
                  <a:pt x="5448185" y="0"/>
                </a:lnTo>
                <a:close/>
              </a:path>
              <a:path w="14168119" h="12700">
                <a:moveTo>
                  <a:pt x="5422772" y="0"/>
                </a:moveTo>
                <a:lnTo>
                  <a:pt x="5415749" y="0"/>
                </a:lnTo>
                <a:lnTo>
                  <a:pt x="5412905" y="2844"/>
                </a:lnTo>
                <a:lnTo>
                  <a:pt x="5412905" y="9855"/>
                </a:lnTo>
                <a:lnTo>
                  <a:pt x="5415749" y="12700"/>
                </a:lnTo>
                <a:lnTo>
                  <a:pt x="5422772" y="12700"/>
                </a:lnTo>
                <a:lnTo>
                  <a:pt x="5425617" y="9855"/>
                </a:lnTo>
                <a:lnTo>
                  <a:pt x="5425617" y="2844"/>
                </a:lnTo>
                <a:lnTo>
                  <a:pt x="5422772" y="0"/>
                </a:lnTo>
                <a:close/>
              </a:path>
              <a:path w="14168119" h="12700">
                <a:moveTo>
                  <a:pt x="5397360" y="0"/>
                </a:moveTo>
                <a:lnTo>
                  <a:pt x="5390337" y="0"/>
                </a:lnTo>
                <a:lnTo>
                  <a:pt x="5387492" y="2844"/>
                </a:lnTo>
                <a:lnTo>
                  <a:pt x="5387492" y="9855"/>
                </a:lnTo>
                <a:lnTo>
                  <a:pt x="5390337" y="12700"/>
                </a:lnTo>
                <a:lnTo>
                  <a:pt x="5397360" y="12700"/>
                </a:lnTo>
                <a:lnTo>
                  <a:pt x="5400205" y="9855"/>
                </a:lnTo>
                <a:lnTo>
                  <a:pt x="5400205" y="2844"/>
                </a:lnTo>
                <a:lnTo>
                  <a:pt x="5397360" y="0"/>
                </a:lnTo>
                <a:close/>
              </a:path>
              <a:path w="14168119" h="12700">
                <a:moveTo>
                  <a:pt x="5371947" y="0"/>
                </a:moveTo>
                <a:lnTo>
                  <a:pt x="5364924" y="0"/>
                </a:lnTo>
                <a:lnTo>
                  <a:pt x="5362079" y="2844"/>
                </a:lnTo>
                <a:lnTo>
                  <a:pt x="5362079" y="9855"/>
                </a:lnTo>
                <a:lnTo>
                  <a:pt x="5364924" y="12700"/>
                </a:lnTo>
                <a:lnTo>
                  <a:pt x="5371947" y="12700"/>
                </a:lnTo>
                <a:lnTo>
                  <a:pt x="5374792" y="9855"/>
                </a:lnTo>
                <a:lnTo>
                  <a:pt x="5374792" y="2844"/>
                </a:lnTo>
                <a:lnTo>
                  <a:pt x="5371947" y="0"/>
                </a:lnTo>
                <a:close/>
              </a:path>
              <a:path w="14168119" h="12700">
                <a:moveTo>
                  <a:pt x="5346534" y="0"/>
                </a:moveTo>
                <a:lnTo>
                  <a:pt x="5339511" y="0"/>
                </a:lnTo>
                <a:lnTo>
                  <a:pt x="5336666" y="2844"/>
                </a:lnTo>
                <a:lnTo>
                  <a:pt x="5336666" y="9855"/>
                </a:lnTo>
                <a:lnTo>
                  <a:pt x="5339511" y="12700"/>
                </a:lnTo>
                <a:lnTo>
                  <a:pt x="5346534" y="12700"/>
                </a:lnTo>
                <a:lnTo>
                  <a:pt x="5349379" y="9855"/>
                </a:lnTo>
                <a:lnTo>
                  <a:pt x="5349379" y="2844"/>
                </a:lnTo>
                <a:lnTo>
                  <a:pt x="5346534" y="0"/>
                </a:lnTo>
                <a:close/>
              </a:path>
              <a:path w="14168119" h="12700">
                <a:moveTo>
                  <a:pt x="5321122" y="0"/>
                </a:moveTo>
                <a:lnTo>
                  <a:pt x="5314099" y="0"/>
                </a:lnTo>
                <a:lnTo>
                  <a:pt x="5311254" y="2844"/>
                </a:lnTo>
                <a:lnTo>
                  <a:pt x="5311254" y="9855"/>
                </a:lnTo>
                <a:lnTo>
                  <a:pt x="5314099" y="12700"/>
                </a:lnTo>
                <a:lnTo>
                  <a:pt x="5321122" y="12700"/>
                </a:lnTo>
                <a:lnTo>
                  <a:pt x="5323966" y="9855"/>
                </a:lnTo>
                <a:lnTo>
                  <a:pt x="5323966" y="2844"/>
                </a:lnTo>
                <a:lnTo>
                  <a:pt x="5321122" y="0"/>
                </a:lnTo>
                <a:close/>
              </a:path>
              <a:path w="14168119" h="12700">
                <a:moveTo>
                  <a:pt x="5295709" y="0"/>
                </a:moveTo>
                <a:lnTo>
                  <a:pt x="5288686" y="0"/>
                </a:lnTo>
                <a:lnTo>
                  <a:pt x="5285841" y="2844"/>
                </a:lnTo>
                <a:lnTo>
                  <a:pt x="5285841" y="9855"/>
                </a:lnTo>
                <a:lnTo>
                  <a:pt x="5288686" y="12700"/>
                </a:lnTo>
                <a:lnTo>
                  <a:pt x="5295709" y="12700"/>
                </a:lnTo>
                <a:lnTo>
                  <a:pt x="5298554" y="9855"/>
                </a:lnTo>
                <a:lnTo>
                  <a:pt x="5298554" y="2844"/>
                </a:lnTo>
                <a:lnTo>
                  <a:pt x="5295709" y="0"/>
                </a:lnTo>
                <a:close/>
              </a:path>
              <a:path w="14168119" h="12700">
                <a:moveTo>
                  <a:pt x="5270296" y="0"/>
                </a:moveTo>
                <a:lnTo>
                  <a:pt x="5263273" y="0"/>
                </a:lnTo>
                <a:lnTo>
                  <a:pt x="5260428" y="2844"/>
                </a:lnTo>
                <a:lnTo>
                  <a:pt x="5260428" y="9855"/>
                </a:lnTo>
                <a:lnTo>
                  <a:pt x="5263273" y="12700"/>
                </a:lnTo>
                <a:lnTo>
                  <a:pt x="5270296" y="12700"/>
                </a:lnTo>
                <a:lnTo>
                  <a:pt x="5273141" y="9855"/>
                </a:lnTo>
                <a:lnTo>
                  <a:pt x="5273141" y="2844"/>
                </a:lnTo>
                <a:lnTo>
                  <a:pt x="5270296" y="0"/>
                </a:lnTo>
                <a:close/>
              </a:path>
              <a:path w="14168119" h="12700">
                <a:moveTo>
                  <a:pt x="5244884" y="0"/>
                </a:moveTo>
                <a:lnTo>
                  <a:pt x="5237860" y="0"/>
                </a:lnTo>
                <a:lnTo>
                  <a:pt x="5235016" y="2844"/>
                </a:lnTo>
                <a:lnTo>
                  <a:pt x="5235016" y="9855"/>
                </a:lnTo>
                <a:lnTo>
                  <a:pt x="5237860" y="12700"/>
                </a:lnTo>
                <a:lnTo>
                  <a:pt x="5244884" y="12700"/>
                </a:lnTo>
                <a:lnTo>
                  <a:pt x="5247728" y="9855"/>
                </a:lnTo>
                <a:lnTo>
                  <a:pt x="5247728" y="2844"/>
                </a:lnTo>
                <a:lnTo>
                  <a:pt x="5244884" y="0"/>
                </a:lnTo>
                <a:close/>
              </a:path>
              <a:path w="14168119" h="12700">
                <a:moveTo>
                  <a:pt x="5219471" y="0"/>
                </a:moveTo>
                <a:lnTo>
                  <a:pt x="5212448" y="0"/>
                </a:lnTo>
                <a:lnTo>
                  <a:pt x="5209603" y="2844"/>
                </a:lnTo>
                <a:lnTo>
                  <a:pt x="5209603" y="9855"/>
                </a:lnTo>
                <a:lnTo>
                  <a:pt x="5212448" y="12700"/>
                </a:lnTo>
                <a:lnTo>
                  <a:pt x="5219471" y="12700"/>
                </a:lnTo>
                <a:lnTo>
                  <a:pt x="5222316" y="9855"/>
                </a:lnTo>
                <a:lnTo>
                  <a:pt x="5222316" y="2844"/>
                </a:lnTo>
                <a:lnTo>
                  <a:pt x="5219471" y="0"/>
                </a:lnTo>
                <a:close/>
              </a:path>
              <a:path w="14168119" h="12700">
                <a:moveTo>
                  <a:pt x="5194058" y="0"/>
                </a:moveTo>
                <a:lnTo>
                  <a:pt x="5187035" y="0"/>
                </a:lnTo>
                <a:lnTo>
                  <a:pt x="5184190" y="2844"/>
                </a:lnTo>
                <a:lnTo>
                  <a:pt x="5184190" y="9855"/>
                </a:lnTo>
                <a:lnTo>
                  <a:pt x="5187035" y="12700"/>
                </a:lnTo>
                <a:lnTo>
                  <a:pt x="5194058" y="12700"/>
                </a:lnTo>
                <a:lnTo>
                  <a:pt x="5196903" y="9855"/>
                </a:lnTo>
                <a:lnTo>
                  <a:pt x="5196903" y="2844"/>
                </a:lnTo>
                <a:lnTo>
                  <a:pt x="5194058" y="0"/>
                </a:lnTo>
                <a:close/>
              </a:path>
              <a:path w="14168119" h="12700">
                <a:moveTo>
                  <a:pt x="5168645" y="0"/>
                </a:moveTo>
                <a:lnTo>
                  <a:pt x="5161622" y="0"/>
                </a:lnTo>
                <a:lnTo>
                  <a:pt x="5158778" y="2844"/>
                </a:lnTo>
                <a:lnTo>
                  <a:pt x="5158778" y="9855"/>
                </a:lnTo>
                <a:lnTo>
                  <a:pt x="5161622" y="12700"/>
                </a:lnTo>
                <a:lnTo>
                  <a:pt x="5168645" y="12700"/>
                </a:lnTo>
                <a:lnTo>
                  <a:pt x="5171490" y="9855"/>
                </a:lnTo>
                <a:lnTo>
                  <a:pt x="5171490" y="2844"/>
                </a:lnTo>
                <a:lnTo>
                  <a:pt x="5168645" y="0"/>
                </a:lnTo>
                <a:close/>
              </a:path>
              <a:path w="14168119" h="12700">
                <a:moveTo>
                  <a:pt x="5143233" y="0"/>
                </a:moveTo>
                <a:lnTo>
                  <a:pt x="5136210" y="0"/>
                </a:lnTo>
                <a:lnTo>
                  <a:pt x="5133365" y="2844"/>
                </a:lnTo>
                <a:lnTo>
                  <a:pt x="5133365" y="9855"/>
                </a:lnTo>
                <a:lnTo>
                  <a:pt x="5136210" y="12700"/>
                </a:lnTo>
                <a:lnTo>
                  <a:pt x="5143233" y="12700"/>
                </a:lnTo>
                <a:lnTo>
                  <a:pt x="5146078" y="9855"/>
                </a:lnTo>
                <a:lnTo>
                  <a:pt x="5146078" y="2844"/>
                </a:lnTo>
                <a:lnTo>
                  <a:pt x="5143233" y="0"/>
                </a:lnTo>
                <a:close/>
              </a:path>
              <a:path w="14168119" h="12700">
                <a:moveTo>
                  <a:pt x="5117820" y="0"/>
                </a:moveTo>
                <a:lnTo>
                  <a:pt x="5110797" y="0"/>
                </a:lnTo>
                <a:lnTo>
                  <a:pt x="5107952" y="2844"/>
                </a:lnTo>
                <a:lnTo>
                  <a:pt x="5107952" y="9855"/>
                </a:lnTo>
                <a:lnTo>
                  <a:pt x="5110797" y="12700"/>
                </a:lnTo>
                <a:lnTo>
                  <a:pt x="5117820" y="12700"/>
                </a:lnTo>
                <a:lnTo>
                  <a:pt x="5120665" y="9855"/>
                </a:lnTo>
                <a:lnTo>
                  <a:pt x="5120665" y="2844"/>
                </a:lnTo>
                <a:lnTo>
                  <a:pt x="5117820" y="0"/>
                </a:lnTo>
                <a:close/>
              </a:path>
              <a:path w="14168119" h="12700">
                <a:moveTo>
                  <a:pt x="5092407" y="0"/>
                </a:moveTo>
                <a:lnTo>
                  <a:pt x="5085384" y="0"/>
                </a:lnTo>
                <a:lnTo>
                  <a:pt x="5082539" y="2844"/>
                </a:lnTo>
                <a:lnTo>
                  <a:pt x="5082539" y="9855"/>
                </a:lnTo>
                <a:lnTo>
                  <a:pt x="5085384" y="12700"/>
                </a:lnTo>
                <a:lnTo>
                  <a:pt x="5092407" y="12700"/>
                </a:lnTo>
                <a:lnTo>
                  <a:pt x="5095252" y="9855"/>
                </a:lnTo>
                <a:lnTo>
                  <a:pt x="5095252" y="2844"/>
                </a:lnTo>
                <a:lnTo>
                  <a:pt x="5092407" y="0"/>
                </a:lnTo>
                <a:close/>
              </a:path>
              <a:path w="14168119" h="12700">
                <a:moveTo>
                  <a:pt x="5066995" y="0"/>
                </a:moveTo>
                <a:lnTo>
                  <a:pt x="5059972" y="0"/>
                </a:lnTo>
                <a:lnTo>
                  <a:pt x="5057127" y="2844"/>
                </a:lnTo>
                <a:lnTo>
                  <a:pt x="5057127" y="9855"/>
                </a:lnTo>
                <a:lnTo>
                  <a:pt x="5059972" y="12700"/>
                </a:lnTo>
                <a:lnTo>
                  <a:pt x="5066995" y="12700"/>
                </a:lnTo>
                <a:lnTo>
                  <a:pt x="5069839" y="9855"/>
                </a:lnTo>
                <a:lnTo>
                  <a:pt x="5069839" y="2844"/>
                </a:lnTo>
                <a:lnTo>
                  <a:pt x="5066995" y="0"/>
                </a:lnTo>
                <a:close/>
              </a:path>
              <a:path w="14168119" h="12700">
                <a:moveTo>
                  <a:pt x="5041582" y="0"/>
                </a:moveTo>
                <a:lnTo>
                  <a:pt x="5034559" y="0"/>
                </a:lnTo>
                <a:lnTo>
                  <a:pt x="5031714" y="2844"/>
                </a:lnTo>
                <a:lnTo>
                  <a:pt x="5031714" y="9855"/>
                </a:lnTo>
                <a:lnTo>
                  <a:pt x="5034559" y="12700"/>
                </a:lnTo>
                <a:lnTo>
                  <a:pt x="5041582" y="12700"/>
                </a:lnTo>
                <a:lnTo>
                  <a:pt x="5044427" y="9855"/>
                </a:lnTo>
                <a:lnTo>
                  <a:pt x="5044427" y="2844"/>
                </a:lnTo>
                <a:lnTo>
                  <a:pt x="5041582" y="0"/>
                </a:lnTo>
                <a:close/>
              </a:path>
              <a:path w="14168119" h="12700">
                <a:moveTo>
                  <a:pt x="5016169" y="0"/>
                </a:moveTo>
                <a:lnTo>
                  <a:pt x="5009146" y="0"/>
                </a:lnTo>
                <a:lnTo>
                  <a:pt x="5006301" y="2844"/>
                </a:lnTo>
                <a:lnTo>
                  <a:pt x="5006301" y="9855"/>
                </a:lnTo>
                <a:lnTo>
                  <a:pt x="5009146" y="12700"/>
                </a:lnTo>
                <a:lnTo>
                  <a:pt x="5016169" y="12700"/>
                </a:lnTo>
                <a:lnTo>
                  <a:pt x="5019014" y="9855"/>
                </a:lnTo>
                <a:lnTo>
                  <a:pt x="5019014" y="2844"/>
                </a:lnTo>
                <a:lnTo>
                  <a:pt x="5016169" y="0"/>
                </a:lnTo>
                <a:close/>
              </a:path>
              <a:path w="14168119" h="12700">
                <a:moveTo>
                  <a:pt x="4990757" y="0"/>
                </a:moveTo>
                <a:lnTo>
                  <a:pt x="4983733" y="0"/>
                </a:lnTo>
                <a:lnTo>
                  <a:pt x="4980889" y="2844"/>
                </a:lnTo>
                <a:lnTo>
                  <a:pt x="4980889" y="9855"/>
                </a:lnTo>
                <a:lnTo>
                  <a:pt x="4983733" y="12700"/>
                </a:lnTo>
                <a:lnTo>
                  <a:pt x="4990757" y="12700"/>
                </a:lnTo>
                <a:lnTo>
                  <a:pt x="4993601" y="9855"/>
                </a:lnTo>
                <a:lnTo>
                  <a:pt x="4993601" y="2844"/>
                </a:lnTo>
                <a:lnTo>
                  <a:pt x="4990757" y="0"/>
                </a:lnTo>
                <a:close/>
              </a:path>
              <a:path w="14168119" h="12700">
                <a:moveTo>
                  <a:pt x="4965344" y="0"/>
                </a:moveTo>
                <a:lnTo>
                  <a:pt x="4958321" y="0"/>
                </a:lnTo>
                <a:lnTo>
                  <a:pt x="4955476" y="2844"/>
                </a:lnTo>
                <a:lnTo>
                  <a:pt x="4955476" y="9855"/>
                </a:lnTo>
                <a:lnTo>
                  <a:pt x="4958321" y="12700"/>
                </a:lnTo>
                <a:lnTo>
                  <a:pt x="4965344" y="12700"/>
                </a:lnTo>
                <a:lnTo>
                  <a:pt x="4968189" y="9855"/>
                </a:lnTo>
                <a:lnTo>
                  <a:pt x="4968189" y="2844"/>
                </a:lnTo>
                <a:lnTo>
                  <a:pt x="4965344" y="0"/>
                </a:lnTo>
                <a:close/>
              </a:path>
              <a:path w="14168119" h="12700">
                <a:moveTo>
                  <a:pt x="4939931" y="0"/>
                </a:moveTo>
                <a:lnTo>
                  <a:pt x="4932908" y="0"/>
                </a:lnTo>
                <a:lnTo>
                  <a:pt x="4930063" y="2844"/>
                </a:lnTo>
                <a:lnTo>
                  <a:pt x="4930063" y="9855"/>
                </a:lnTo>
                <a:lnTo>
                  <a:pt x="4932908" y="12700"/>
                </a:lnTo>
                <a:lnTo>
                  <a:pt x="4939931" y="12700"/>
                </a:lnTo>
                <a:lnTo>
                  <a:pt x="4942776" y="9855"/>
                </a:lnTo>
                <a:lnTo>
                  <a:pt x="4942776" y="2844"/>
                </a:lnTo>
                <a:lnTo>
                  <a:pt x="4939931" y="0"/>
                </a:lnTo>
                <a:close/>
              </a:path>
              <a:path w="14168119" h="12700">
                <a:moveTo>
                  <a:pt x="4914518" y="0"/>
                </a:moveTo>
                <a:lnTo>
                  <a:pt x="4907495" y="0"/>
                </a:lnTo>
                <a:lnTo>
                  <a:pt x="4904651" y="2844"/>
                </a:lnTo>
                <a:lnTo>
                  <a:pt x="4904651" y="9855"/>
                </a:lnTo>
                <a:lnTo>
                  <a:pt x="4907495" y="12700"/>
                </a:lnTo>
                <a:lnTo>
                  <a:pt x="4914518" y="12700"/>
                </a:lnTo>
                <a:lnTo>
                  <a:pt x="4917363" y="9855"/>
                </a:lnTo>
                <a:lnTo>
                  <a:pt x="4917363" y="2844"/>
                </a:lnTo>
                <a:lnTo>
                  <a:pt x="4914518" y="0"/>
                </a:lnTo>
                <a:close/>
              </a:path>
              <a:path w="14168119" h="12700">
                <a:moveTo>
                  <a:pt x="4889106" y="0"/>
                </a:moveTo>
                <a:lnTo>
                  <a:pt x="4882083" y="0"/>
                </a:lnTo>
                <a:lnTo>
                  <a:pt x="4879238" y="2844"/>
                </a:lnTo>
                <a:lnTo>
                  <a:pt x="4879238" y="9855"/>
                </a:lnTo>
                <a:lnTo>
                  <a:pt x="4882083" y="12700"/>
                </a:lnTo>
                <a:lnTo>
                  <a:pt x="4889106" y="12700"/>
                </a:lnTo>
                <a:lnTo>
                  <a:pt x="4891951" y="9855"/>
                </a:lnTo>
                <a:lnTo>
                  <a:pt x="4891951" y="2844"/>
                </a:lnTo>
                <a:lnTo>
                  <a:pt x="4889106" y="0"/>
                </a:lnTo>
                <a:close/>
              </a:path>
              <a:path w="14168119" h="12700">
                <a:moveTo>
                  <a:pt x="4863693" y="0"/>
                </a:moveTo>
                <a:lnTo>
                  <a:pt x="4856670" y="0"/>
                </a:lnTo>
                <a:lnTo>
                  <a:pt x="4853825" y="2844"/>
                </a:lnTo>
                <a:lnTo>
                  <a:pt x="4853825" y="9855"/>
                </a:lnTo>
                <a:lnTo>
                  <a:pt x="4856670" y="12700"/>
                </a:lnTo>
                <a:lnTo>
                  <a:pt x="4863693" y="12700"/>
                </a:lnTo>
                <a:lnTo>
                  <a:pt x="4866538" y="9855"/>
                </a:lnTo>
                <a:lnTo>
                  <a:pt x="4866538" y="2844"/>
                </a:lnTo>
                <a:lnTo>
                  <a:pt x="4863693" y="0"/>
                </a:lnTo>
                <a:close/>
              </a:path>
              <a:path w="14168119" h="12700">
                <a:moveTo>
                  <a:pt x="4838280" y="0"/>
                </a:moveTo>
                <a:lnTo>
                  <a:pt x="4831257" y="0"/>
                </a:lnTo>
                <a:lnTo>
                  <a:pt x="4828412" y="2844"/>
                </a:lnTo>
                <a:lnTo>
                  <a:pt x="4828412" y="9855"/>
                </a:lnTo>
                <a:lnTo>
                  <a:pt x="4831257" y="12700"/>
                </a:lnTo>
                <a:lnTo>
                  <a:pt x="4838280" y="12700"/>
                </a:lnTo>
                <a:lnTo>
                  <a:pt x="4841125" y="9855"/>
                </a:lnTo>
                <a:lnTo>
                  <a:pt x="4841125" y="2844"/>
                </a:lnTo>
                <a:lnTo>
                  <a:pt x="4838280" y="0"/>
                </a:lnTo>
                <a:close/>
              </a:path>
              <a:path w="14168119" h="12700">
                <a:moveTo>
                  <a:pt x="4812868" y="0"/>
                </a:moveTo>
                <a:lnTo>
                  <a:pt x="4805845" y="0"/>
                </a:lnTo>
                <a:lnTo>
                  <a:pt x="4803000" y="2844"/>
                </a:lnTo>
                <a:lnTo>
                  <a:pt x="4803000" y="9855"/>
                </a:lnTo>
                <a:lnTo>
                  <a:pt x="4805845" y="12700"/>
                </a:lnTo>
                <a:lnTo>
                  <a:pt x="4812868" y="12700"/>
                </a:lnTo>
                <a:lnTo>
                  <a:pt x="4815712" y="9855"/>
                </a:lnTo>
                <a:lnTo>
                  <a:pt x="4815712" y="2844"/>
                </a:lnTo>
                <a:lnTo>
                  <a:pt x="4812868" y="0"/>
                </a:lnTo>
                <a:close/>
              </a:path>
              <a:path w="14168119" h="12700">
                <a:moveTo>
                  <a:pt x="4787455" y="0"/>
                </a:moveTo>
                <a:lnTo>
                  <a:pt x="4780432" y="0"/>
                </a:lnTo>
                <a:lnTo>
                  <a:pt x="4777587" y="2844"/>
                </a:lnTo>
                <a:lnTo>
                  <a:pt x="4777587" y="9855"/>
                </a:lnTo>
                <a:lnTo>
                  <a:pt x="4780432" y="12700"/>
                </a:lnTo>
                <a:lnTo>
                  <a:pt x="4787455" y="12700"/>
                </a:lnTo>
                <a:lnTo>
                  <a:pt x="4790300" y="9855"/>
                </a:lnTo>
                <a:lnTo>
                  <a:pt x="4790300" y="2844"/>
                </a:lnTo>
                <a:lnTo>
                  <a:pt x="4787455" y="0"/>
                </a:lnTo>
                <a:close/>
              </a:path>
              <a:path w="14168119" h="12700">
                <a:moveTo>
                  <a:pt x="4762042" y="0"/>
                </a:moveTo>
                <a:lnTo>
                  <a:pt x="4755019" y="0"/>
                </a:lnTo>
                <a:lnTo>
                  <a:pt x="4752174" y="2844"/>
                </a:lnTo>
                <a:lnTo>
                  <a:pt x="4752174" y="9855"/>
                </a:lnTo>
                <a:lnTo>
                  <a:pt x="4755019" y="12700"/>
                </a:lnTo>
                <a:lnTo>
                  <a:pt x="4762042" y="12700"/>
                </a:lnTo>
                <a:lnTo>
                  <a:pt x="4764887" y="9855"/>
                </a:lnTo>
                <a:lnTo>
                  <a:pt x="4764887" y="2844"/>
                </a:lnTo>
                <a:lnTo>
                  <a:pt x="4762042" y="0"/>
                </a:lnTo>
                <a:close/>
              </a:path>
              <a:path w="14168119" h="12700">
                <a:moveTo>
                  <a:pt x="4736630" y="0"/>
                </a:moveTo>
                <a:lnTo>
                  <a:pt x="4729607" y="0"/>
                </a:lnTo>
                <a:lnTo>
                  <a:pt x="4726762" y="2844"/>
                </a:lnTo>
                <a:lnTo>
                  <a:pt x="4726762" y="9855"/>
                </a:lnTo>
                <a:lnTo>
                  <a:pt x="4729607" y="12700"/>
                </a:lnTo>
                <a:lnTo>
                  <a:pt x="4736630" y="12700"/>
                </a:lnTo>
                <a:lnTo>
                  <a:pt x="4739474" y="9855"/>
                </a:lnTo>
                <a:lnTo>
                  <a:pt x="4739474" y="2844"/>
                </a:lnTo>
                <a:lnTo>
                  <a:pt x="4736630" y="0"/>
                </a:lnTo>
                <a:close/>
              </a:path>
              <a:path w="14168119" h="12700">
                <a:moveTo>
                  <a:pt x="4711217" y="0"/>
                </a:moveTo>
                <a:lnTo>
                  <a:pt x="4704194" y="0"/>
                </a:lnTo>
                <a:lnTo>
                  <a:pt x="4701349" y="2844"/>
                </a:lnTo>
                <a:lnTo>
                  <a:pt x="4701349" y="9855"/>
                </a:lnTo>
                <a:lnTo>
                  <a:pt x="4704194" y="12700"/>
                </a:lnTo>
                <a:lnTo>
                  <a:pt x="4711217" y="12700"/>
                </a:lnTo>
                <a:lnTo>
                  <a:pt x="4714062" y="9855"/>
                </a:lnTo>
                <a:lnTo>
                  <a:pt x="4714062" y="2844"/>
                </a:lnTo>
                <a:lnTo>
                  <a:pt x="4711217" y="0"/>
                </a:lnTo>
                <a:close/>
              </a:path>
              <a:path w="14168119" h="12700">
                <a:moveTo>
                  <a:pt x="4685804" y="0"/>
                </a:moveTo>
                <a:lnTo>
                  <a:pt x="4678781" y="0"/>
                </a:lnTo>
                <a:lnTo>
                  <a:pt x="4675936" y="2844"/>
                </a:lnTo>
                <a:lnTo>
                  <a:pt x="4675936" y="9855"/>
                </a:lnTo>
                <a:lnTo>
                  <a:pt x="4678781" y="12700"/>
                </a:lnTo>
                <a:lnTo>
                  <a:pt x="4685804" y="12700"/>
                </a:lnTo>
                <a:lnTo>
                  <a:pt x="4688649" y="9855"/>
                </a:lnTo>
                <a:lnTo>
                  <a:pt x="4688649" y="2844"/>
                </a:lnTo>
                <a:lnTo>
                  <a:pt x="4685804" y="0"/>
                </a:lnTo>
                <a:close/>
              </a:path>
              <a:path w="14168119" h="12700">
                <a:moveTo>
                  <a:pt x="4660391" y="0"/>
                </a:moveTo>
                <a:lnTo>
                  <a:pt x="4653368" y="0"/>
                </a:lnTo>
                <a:lnTo>
                  <a:pt x="4650524" y="2844"/>
                </a:lnTo>
                <a:lnTo>
                  <a:pt x="4650524" y="9855"/>
                </a:lnTo>
                <a:lnTo>
                  <a:pt x="4653368" y="12700"/>
                </a:lnTo>
                <a:lnTo>
                  <a:pt x="4660391" y="12700"/>
                </a:lnTo>
                <a:lnTo>
                  <a:pt x="4663236" y="9855"/>
                </a:lnTo>
                <a:lnTo>
                  <a:pt x="4663236" y="2844"/>
                </a:lnTo>
                <a:lnTo>
                  <a:pt x="4660391" y="0"/>
                </a:lnTo>
                <a:close/>
              </a:path>
              <a:path w="14168119" h="12700">
                <a:moveTo>
                  <a:pt x="4634979" y="0"/>
                </a:moveTo>
                <a:lnTo>
                  <a:pt x="4627956" y="0"/>
                </a:lnTo>
                <a:lnTo>
                  <a:pt x="4625111" y="2844"/>
                </a:lnTo>
                <a:lnTo>
                  <a:pt x="4625111" y="9855"/>
                </a:lnTo>
                <a:lnTo>
                  <a:pt x="4627956" y="12700"/>
                </a:lnTo>
                <a:lnTo>
                  <a:pt x="4634979" y="12700"/>
                </a:lnTo>
                <a:lnTo>
                  <a:pt x="4637824" y="9855"/>
                </a:lnTo>
                <a:lnTo>
                  <a:pt x="4637824" y="2844"/>
                </a:lnTo>
                <a:lnTo>
                  <a:pt x="4634979" y="0"/>
                </a:lnTo>
                <a:close/>
              </a:path>
              <a:path w="14168119" h="12700">
                <a:moveTo>
                  <a:pt x="4609566" y="0"/>
                </a:moveTo>
                <a:lnTo>
                  <a:pt x="4602543" y="0"/>
                </a:lnTo>
                <a:lnTo>
                  <a:pt x="4599698" y="2844"/>
                </a:lnTo>
                <a:lnTo>
                  <a:pt x="4599698" y="9855"/>
                </a:lnTo>
                <a:lnTo>
                  <a:pt x="4602543" y="12700"/>
                </a:lnTo>
                <a:lnTo>
                  <a:pt x="4609566" y="12700"/>
                </a:lnTo>
                <a:lnTo>
                  <a:pt x="4612411" y="9855"/>
                </a:lnTo>
                <a:lnTo>
                  <a:pt x="4612411" y="2844"/>
                </a:lnTo>
                <a:lnTo>
                  <a:pt x="4609566" y="0"/>
                </a:lnTo>
                <a:close/>
              </a:path>
              <a:path w="14168119" h="12700">
                <a:moveTo>
                  <a:pt x="4584153" y="0"/>
                </a:moveTo>
                <a:lnTo>
                  <a:pt x="4577130" y="0"/>
                </a:lnTo>
                <a:lnTo>
                  <a:pt x="4574285" y="2844"/>
                </a:lnTo>
                <a:lnTo>
                  <a:pt x="4574285" y="9855"/>
                </a:lnTo>
                <a:lnTo>
                  <a:pt x="4577130" y="12700"/>
                </a:lnTo>
                <a:lnTo>
                  <a:pt x="4584153" y="12700"/>
                </a:lnTo>
                <a:lnTo>
                  <a:pt x="4586998" y="9855"/>
                </a:lnTo>
                <a:lnTo>
                  <a:pt x="4586998" y="2844"/>
                </a:lnTo>
                <a:lnTo>
                  <a:pt x="4584153" y="0"/>
                </a:lnTo>
                <a:close/>
              </a:path>
              <a:path w="14168119" h="12700">
                <a:moveTo>
                  <a:pt x="4558741" y="0"/>
                </a:moveTo>
                <a:lnTo>
                  <a:pt x="4551718" y="0"/>
                </a:lnTo>
                <a:lnTo>
                  <a:pt x="4548873" y="2844"/>
                </a:lnTo>
                <a:lnTo>
                  <a:pt x="4548873" y="9855"/>
                </a:lnTo>
                <a:lnTo>
                  <a:pt x="4551718" y="12700"/>
                </a:lnTo>
                <a:lnTo>
                  <a:pt x="4558741" y="12700"/>
                </a:lnTo>
                <a:lnTo>
                  <a:pt x="4561585" y="9855"/>
                </a:lnTo>
                <a:lnTo>
                  <a:pt x="4561585" y="2844"/>
                </a:lnTo>
                <a:lnTo>
                  <a:pt x="4558741" y="0"/>
                </a:lnTo>
                <a:close/>
              </a:path>
              <a:path w="14168119" h="12700">
                <a:moveTo>
                  <a:pt x="4533328" y="0"/>
                </a:moveTo>
                <a:lnTo>
                  <a:pt x="4526305" y="0"/>
                </a:lnTo>
                <a:lnTo>
                  <a:pt x="4523460" y="2844"/>
                </a:lnTo>
                <a:lnTo>
                  <a:pt x="4523460" y="9855"/>
                </a:lnTo>
                <a:lnTo>
                  <a:pt x="4526305" y="12700"/>
                </a:lnTo>
                <a:lnTo>
                  <a:pt x="4533328" y="12700"/>
                </a:lnTo>
                <a:lnTo>
                  <a:pt x="4536173" y="9855"/>
                </a:lnTo>
                <a:lnTo>
                  <a:pt x="4536173" y="2844"/>
                </a:lnTo>
                <a:lnTo>
                  <a:pt x="4533328" y="0"/>
                </a:lnTo>
                <a:close/>
              </a:path>
              <a:path w="14168119" h="12700">
                <a:moveTo>
                  <a:pt x="4507915" y="0"/>
                </a:moveTo>
                <a:lnTo>
                  <a:pt x="4500892" y="0"/>
                </a:lnTo>
                <a:lnTo>
                  <a:pt x="4498047" y="2844"/>
                </a:lnTo>
                <a:lnTo>
                  <a:pt x="4498047" y="9855"/>
                </a:lnTo>
                <a:lnTo>
                  <a:pt x="4500892" y="12700"/>
                </a:lnTo>
                <a:lnTo>
                  <a:pt x="4507915" y="12700"/>
                </a:lnTo>
                <a:lnTo>
                  <a:pt x="4510760" y="9855"/>
                </a:lnTo>
                <a:lnTo>
                  <a:pt x="4510760" y="2844"/>
                </a:lnTo>
                <a:lnTo>
                  <a:pt x="4507915" y="0"/>
                </a:lnTo>
                <a:close/>
              </a:path>
              <a:path w="14168119" h="12700">
                <a:moveTo>
                  <a:pt x="4482503" y="0"/>
                </a:moveTo>
                <a:lnTo>
                  <a:pt x="4475480" y="0"/>
                </a:lnTo>
                <a:lnTo>
                  <a:pt x="4472635" y="2844"/>
                </a:lnTo>
                <a:lnTo>
                  <a:pt x="4472635" y="9855"/>
                </a:lnTo>
                <a:lnTo>
                  <a:pt x="4475480" y="12700"/>
                </a:lnTo>
                <a:lnTo>
                  <a:pt x="4482503" y="12700"/>
                </a:lnTo>
                <a:lnTo>
                  <a:pt x="4485347" y="9855"/>
                </a:lnTo>
                <a:lnTo>
                  <a:pt x="4485347" y="2844"/>
                </a:lnTo>
                <a:lnTo>
                  <a:pt x="4482503" y="0"/>
                </a:lnTo>
                <a:close/>
              </a:path>
              <a:path w="14168119" h="12700">
                <a:moveTo>
                  <a:pt x="4457090" y="0"/>
                </a:moveTo>
                <a:lnTo>
                  <a:pt x="4450067" y="0"/>
                </a:lnTo>
                <a:lnTo>
                  <a:pt x="4447222" y="2844"/>
                </a:lnTo>
                <a:lnTo>
                  <a:pt x="4447222" y="9855"/>
                </a:lnTo>
                <a:lnTo>
                  <a:pt x="4450067" y="12700"/>
                </a:lnTo>
                <a:lnTo>
                  <a:pt x="4457090" y="12700"/>
                </a:lnTo>
                <a:lnTo>
                  <a:pt x="4459935" y="9855"/>
                </a:lnTo>
                <a:lnTo>
                  <a:pt x="4459935" y="2844"/>
                </a:lnTo>
                <a:lnTo>
                  <a:pt x="4457090" y="0"/>
                </a:lnTo>
                <a:close/>
              </a:path>
              <a:path w="14168119" h="12700">
                <a:moveTo>
                  <a:pt x="4431677" y="0"/>
                </a:moveTo>
                <a:lnTo>
                  <a:pt x="4424654" y="0"/>
                </a:lnTo>
                <a:lnTo>
                  <a:pt x="4421809" y="2844"/>
                </a:lnTo>
                <a:lnTo>
                  <a:pt x="4421809" y="9855"/>
                </a:lnTo>
                <a:lnTo>
                  <a:pt x="4424654" y="12700"/>
                </a:lnTo>
                <a:lnTo>
                  <a:pt x="4431677" y="12700"/>
                </a:lnTo>
                <a:lnTo>
                  <a:pt x="4434522" y="9855"/>
                </a:lnTo>
                <a:lnTo>
                  <a:pt x="4434522" y="2844"/>
                </a:lnTo>
                <a:lnTo>
                  <a:pt x="4431677" y="0"/>
                </a:lnTo>
                <a:close/>
              </a:path>
              <a:path w="14168119" h="12700">
                <a:moveTo>
                  <a:pt x="4406277" y="0"/>
                </a:moveTo>
                <a:lnTo>
                  <a:pt x="4399241" y="0"/>
                </a:lnTo>
                <a:lnTo>
                  <a:pt x="4396397" y="2844"/>
                </a:lnTo>
                <a:lnTo>
                  <a:pt x="4396397" y="9855"/>
                </a:lnTo>
                <a:lnTo>
                  <a:pt x="4399241" y="12700"/>
                </a:lnTo>
                <a:lnTo>
                  <a:pt x="4406277" y="12700"/>
                </a:lnTo>
                <a:lnTo>
                  <a:pt x="4409109" y="9855"/>
                </a:lnTo>
                <a:lnTo>
                  <a:pt x="4409109" y="2844"/>
                </a:lnTo>
                <a:lnTo>
                  <a:pt x="4406277" y="0"/>
                </a:lnTo>
                <a:close/>
              </a:path>
              <a:path w="14168119" h="12700">
                <a:moveTo>
                  <a:pt x="4380852" y="0"/>
                </a:moveTo>
                <a:lnTo>
                  <a:pt x="4373829" y="0"/>
                </a:lnTo>
                <a:lnTo>
                  <a:pt x="4370984" y="2844"/>
                </a:lnTo>
                <a:lnTo>
                  <a:pt x="4370984" y="9855"/>
                </a:lnTo>
                <a:lnTo>
                  <a:pt x="4373829" y="12700"/>
                </a:lnTo>
                <a:lnTo>
                  <a:pt x="4380852" y="12700"/>
                </a:lnTo>
                <a:lnTo>
                  <a:pt x="4383697" y="9855"/>
                </a:lnTo>
                <a:lnTo>
                  <a:pt x="4383697" y="2844"/>
                </a:lnTo>
                <a:lnTo>
                  <a:pt x="4380852" y="0"/>
                </a:lnTo>
                <a:close/>
              </a:path>
              <a:path w="14168119" h="12700">
                <a:moveTo>
                  <a:pt x="4355439" y="0"/>
                </a:moveTo>
                <a:lnTo>
                  <a:pt x="4348416" y="0"/>
                </a:lnTo>
                <a:lnTo>
                  <a:pt x="4345571" y="2844"/>
                </a:lnTo>
                <a:lnTo>
                  <a:pt x="4345571" y="9855"/>
                </a:lnTo>
                <a:lnTo>
                  <a:pt x="4348416" y="12700"/>
                </a:lnTo>
                <a:lnTo>
                  <a:pt x="4355439" y="12700"/>
                </a:lnTo>
                <a:lnTo>
                  <a:pt x="4358284" y="9855"/>
                </a:lnTo>
                <a:lnTo>
                  <a:pt x="4358284" y="2844"/>
                </a:lnTo>
                <a:lnTo>
                  <a:pt x="4355439" y="0"/>
                </a:lnTo>
                <a:close/>
              </a:path>
              <a:path w="14168119" h="12700">
                <a:moveTo>
                  <a:pt x="4330039" y="0"/>
                </a:moveTo>
                <a:lnTo>
                  <a:pt x="4323003" y="0"/>
                </a:lnTo>
                <a:lnTo>
                  <a:pt x="4320158" y="2844"/>
                </a:lnTo>
                <a:lnTo>
                  <a:pt x="4320158" y="9855"/>
                </a:lnTo>
                <a:lnTo>
                  <a:pt x="4323003" y="12700"/>
                </a:lnTo>
                <a:lnTo>
                  <a:pt x="4330039" y="12700"/>
                </a:lnTo>
                <a:lnTo>
                  <a:pt x="4332871" y="9855"/>
                </a:lnTo>
                <a:lnTo>
                  <a:pt x="4332871" y="2844"/>
                </a:lnTo>
                <a:lnTo>
                  <a:pt x="4330039" y="0"/>
                </a:lnTo>
                <a:close/>
              </a:path>
              <a:path w="14168119" h="12700">
                <a:moveTo>
                  <a:pt x="4304626" y="0"/>
                </a:moveTo>
                <a:lnTo>
                  <a:pt x="4297591" y="0"/>
                </a:lnTo>
                <a:lnTo>
                  <a:pt x="4294746" y="2844"/>
                </a:lnTo>
                <a:lnTo>
                  <a:pt x="4294746" y="9855"/>
                </a:lnTo>
                <a:lnTo>
                  <a:pt x="4297591" y="12700"/>
                </a:lnTo>
                <a:lnTo>
                  <a:pt x="4304626" y="12700"/>
                </a:lnTo>
                <a:lnTo>
                  <a:pt x="4307458" y="9855"/>
                </a:lnTo>
                <a:lnTo>
                  <a:pt x="4307458" y="2844"/>
                </a:lnTo>
                <a:lnTo>
                  <a:pt x="4304626" y="0"/>
                </a:lnTo>
                <a:close/>
              </a:path>
              <a:path w="14168119" h="12700">
                <a:moveTo>
                  <a:pt x="4279201" y="0"/>
                </a:moveTo>
                <a:lnTo>
                  <a:pt x="4272178" y="0"/>
                </a:lnTo>
                <a:lnTo>
                  <a:pt x="4269333" y="2844"/>
                </a:lnTo>
                <a:lnTo>
                  <a:pt x="4269333" y="9855"/>
                </a:lnTo>
                <a:lnTo>
                  <a:pt x="4272178" y="12700"/>
                </a:lnTo>
                <a:lnTo>
                  <a:pt x="4279201" y="12700"/>
                </a:lnTo>
                <a:lnTo>
                  <a:pt x="4282046" y="9855"/>
                </a:lnTo>
                <a:lnTo>
                  <a:pt x="4282046" y="2844"/>
                </a:lnTo>
                <a:lnTo>
                  <a:pt x="4279201" y="0"/>
                </a:lnTo>
                <a:close/>
              </a:path>
              <a:path w="14168119" h="12700">
                <a:moveTo>
                  <a:pt x="4253801" y="0"/>
                </a:moveTo>
                <a:lnTo>
                  <a:pt x="4246765" y="0"/>
                </a:lnTo>
                <a:lnTo>
                  <a:pt x="4243920" y="2844"/>
                </a:lnTo>
                <a:lnTo>
                  <a:pt x="4243920" y="9855"/>
                </a:lnTo>
                <a:lnTo>
                  <a:pt x="4246765" y="12700"/>
                </a:lnTo>
                <a:lnTo>
                  <a:pt x="4253801" y="12700"/>
                </a:lnTo>
                <a:lnTo>
                  <a:pt x="4256633" y="9855"/>
                </a:lnTo>
                <a:lnTo>
                  <a:pt x="4256633" y="2844"/>
                </a:lnTo>
                <a:lnTo>
                  <a:pt x="4253801" y="0"/>
                </a:lnTo>
                <a:close/>
              </a:path>
              <a:path w="14168119" h="12700">
                <a:moveTo>
                  <a:pt x="4228388" y="0"/>
                </a:moveTo>
                <a:lnTo>
                  <a:pt x="4221353" y="0"/>
                </a:lnTo>
                <a:lnTo>
                  <a:pt x="4218508" y="2844"/>
                </a:lnTo>
                <a:lnTo>
                  <a:pt x="4218508" y="9855"/>
                </a:lnTo>
                <a:lnTo>
                  <a:pt x="4221353" y="12700"/>
                </a:lnTo>
                <a:lnTo>
                  <a:pt x="4228388" y="12700"/>
                </a:lnTo>
                <a:lnTo>
                  <a:pt x="4231220" y="9855"/>
                </a:lnTo>
                <a:lnTo>
                  <a:pt x="4231220" y="2844"/>
                </a:lnTo>
                <a:lnTo>
                  <a:pt x="4228388" y="0"/>
                </a:lnTo>
                <a:close/>
              </a:path>
              <a:path w="14168119" h="12700">
                <a:moveTo>
                  <a:pt x="4202976" y="0"/>
                </a:moveTo>
                <a:lnTo>
                  <a:pt x="4195940" y="0"/>
                </a:lnTo>
                <a:lnTo>
                  <a:pt x="4193095" y="2844"/>
                </a:lnTo>
                <a:lnTo>
                  <a:pt x="4193095" y="9855"/>
                </a:lnTo>
                <a:lnTo>
                  <a:pt x="4195940" y="12700"/>
                </a:lnTo>
                <a:lnTo>
                  <a:pt x="4202976" y="12700"/>
                </a:lnTo>
                <a:lnTo>
                  <a:pt x="4205808" y="9855"/>
                </a:lnTo>
                <a:lnTo>
                  <a:pt x="4205808" y="2844"/>
                </a:lnTo>
                <a:lnTo>
                  <a:pt x="4202976" y="0"/>
                </a:lnTo>
                <a:close/>
              </a:path>
              <a:path w="14168119" h="12700">
                <a:moveTo>
                  <a:pt x="4177563" y="0"/>
                </a:moveTo>
                <a:lnTo>
                  <a:pt x="4170527" y="0"/>
                </a:lnTo>
                <a:lnTo>
                  <a:pt x="4167682" y="2844"/>
                </a:lnTo>
                <a:lnTo>
                  <a:pt x="4167682" y="9855"/>
                </a:lnTo>
                <a:lnTo>
                  <a:pt x="4170527" y="12700"/>
                </a:lnTo>
                <a:lnTo>
                  <a:pt x="4177563" y="12700"/>
                </a:lnTo>
                <a:lnTo>
                  <a:pt x="4180395" y="9855"/>
                </a:lnTo>
                <a:lnTo>
                  <a:pt x="4180395" y="2844"/>
                </a:lnTo>
                <a:lnTo>
                  <a:pt x="4177563" y="0"/>
                </a:lnTo>
                <a:close/>
              </a:path>
              <a:path w="14168119" h="12700">
                <a:moveTo>
                  <a:pt x="4152150" y="0"/>
                </a:moveTo>
                <a:lnTo>
                  <a:pt x="4145114" y="0"/>
                </a:lnTo>
                <a:lnTo>
                  <a:pt x="4142270" y="2844"/>
                </a:lnTo>
                <a:lnTo>
                  <a:pt x="4142270" y="9855"/>
                </a:lnTo>
                <a:lnTo>
                  <a:pt x="4145114" y="12700"/>
                </a:lnTo>
                <a:lnTo>
                  <a:pt x="4152150" y="12700"/>
                </a:lnTo>
                <a:lnTo>
                  <a:pt x="4154982" y="9855"/>
                </a:lnTo>
                <a:lnTo>
                  <a:pt x="4154982" y="2844"/>
                </a:lnTo>
                <a:lnTo>
                  <a:pt x="4152150" y="0"/>
                </a:lnTo>
                <a:close/>
              </a:path>
              <a:path w="14168119" h="12700">
                <a:moveTo>
                  <a:pt x="4126737" y="0"/>
                </a:moveTo>
                <a:lnTo>
                  <a:pt x="4119702" y="0"/>
                </a:lnTo>
                <a:lnTo>
                  <a:pt x="4116857" y="2844"/>
                </a:lnTo>
                <a:lnTo>
                  <a:pt x="4116857" y="9855"/>
                </a:lnTo>
                <a:lnTo>
                  <a:pt x="4119702" y="12700"/>
                </a:lnTo>
                <a:lnTo>
                  <a:pt x="4126737" y="12700"/>
                </a:lnTo>
                <a:lnTo>
                  <a:pt x="4129570" y="9855"/>
                </a:lnTo>
                <a:lnTo>
                  <a:pt x="4129570" y="2844"/>
                </a:lnTo>
                <a:lnTo>
                  <a:pt x="4126737" y="0"/>
                </a:lnTo>
                <a:close/>
              </a:path>
              <a:path w="14168119" h="12700">
                <a:moveTo>
                  <a:pt x="4101325" y="0"/>
                </a:moveTo>
                <a:lnTo>
                  <a:pt x="4094289" y="0"/>
                </a:lnTo>
                <a:lnTo>
                  <a:pt x="4091444" y="2844"/>
                </a:lnTo>
                <a:lnTo>
                  <a:pt x="4091444" y="9855"/>
                </a:lnTo>
                <a:lnTo>
                  <a:pt x="4094289" y="12700"/>
                </a:lnTo>
                <a:lnTo>
                  <a:pt x="4101325" y="12700"/>
                </a:lnTo>
                <a:lnTo>
                  <a:pt x="4104157" y="9855"/>
                </a:lnTo>
                <a:lnTo>
                  <a:pt x="4104157" y="2844"/>
                </a:lnTo>
                <a:lnTo>
                  <a:pt x="4101325" y="0"/>
                </a:lnTo>
                <a:close/>
              </a:path>
              <a:path w="14168119" h="12700">
                <a:moveTo>
                  <a:pt x="4075912" y="0"/>
                </a:moveTo>
                <a:lnTo>
                  <a:pt x="4068876" y="0"/>
                </a:lnTo>
                <a:lnTo>
                  <a:pt x="4066031" y="2844"/>
                </a:lnTo>
                <a:lnTo>
                  <a:pt x="4066031" y="9855"/>
                </a:lnTo>
                <a:lnTo>
                  <a:pt x="4068876" y="12700"/>
                </a:lnTo>
                <a:lnTo>
                  <a:pt x="4075912" y="12700"/>
                </a:lnTo>
                <a:lnTo>
                  <a:pt x="4078744" y="9855"/>
                </a:lnTo>
                <a:lnTo>
                  <a:pt x="4078744" y="2844"/>
                </a:lnTo>
                <a:lnTo>
                  <a:pt x="4075912" y="0"/>
                </a:lnTo>
                <a:close/>
              </a:path>
              <a:path w="14168119" h="12700">
                <a:moveTo>
                  <a:pt x="4050499" y="0"/>
                </a:moveTo>
                <a:lnTo>
                  <a:pt x="4043464" y="0"/>
                </a:lnTo>
                <a:lnTo>
                  <a:pt x="4040619" y="2844"/>
                </a:lnTo>
                <a:lnTo>
                  <a:pt x="4040619" y="9855"/>
                </a:lnTo>
                <a:lnTo>
                  <a:pt x="4043464" y="12700"/>
                </a:lnTo>
                <a:lnTo>
                  <a:pt x="4050499" y="12700"/>
                </a:lnTo>
                <a:lnTo>
                  <a:pt x="4053331" y="9855"/>
                </a:lnTo>
                <a:lnTo>
                  <a:pt x="4053331" y="2844"/>
                </a:lnTo>
                <a:lnTo>
                  <a:pt x="4050499" y="0"/>
                </a:lnTo>
                <a:close/>
              </a:path>
              <a:path w="14168119" h="12700">
                <a:moveTo>
                  <a:pt x="4025087" y="0"/>
                </a:moveTo>
                <a:lnTo>
                  <a:pt x="4018051" y="0"/>
                </a:lnTo>
                <a:lnTo>
                  <a:pt x="4015206" y="2844"/>
                </a:lnTo>
                <a:lnTo>
                  <a:pt x="4015206" y="9855"/>
                </a:lnTo>
                <a:lnTo>
                  <a:pt x="4018051" y="12700"/>
                </a:lnTo>
                <a:lnTo>
                  <a:pt x="4025087" y="12700"/>
                </a:lnTo>
                <a:lnTo>
                  <a:pt x="4027919" y="9855"/>
                </a:lnTo>
                <a:lnTo>
                  <a:pt x="4027919" y="2844"/>
                </a:lnTo>
                <a:lnTo>
                  <a:pt x="4025087" y="0"/>
                </a:lnTo>
                <a:close/>
              </a:path>
              <a:path w="14168119" h="12700">
                <a:moveTo>
                  <a:pt x="3999674" y="0"/>
                </a:moveTo>
                <a:lnTo>
                  <a:pt x="3992638" y="0"/>
                </a:lnTo>
                <a:lnTo>
                  <a:pt x="3989793" y="2844"/>
                </a:lnTo>
                <a:lnTo>
                  <a:pt x="3989793" y="9855"/>
                </a:lnTo>
                <a:lnTo>
                  <a:pt x="3992638" y="12700"/>
                </a:lnTo>
                <a:lnTo>
                  <a:pt x="3999674" y="12700"/>
                </a:lnTo>
                <a:lnTo>
                  <a:pt x="4002506" y="9855"/>
                </a:lnTo>
                <a:lnTo>
                  <a:pt x="4002506" y="2844"/>
                </a:lnTo>
                <a:lnTo>
                  <a:pt x="3999674" y="0"/>
                </a:lnTo>
                <a:close/>
              </a:path>
              <a:path w="14168119" h="12700">
                <a:moveTo>
                  <a:pt x="3974261" y="0"/>
                </a:moveTo>
                <a:lnTo>
                  <a:pt x="3967226" y="0"/>
                </a:lnTo>
                <a:lnTo>
                  <a:pt x="3964381" y="2844"/>
                </a:lnTo>
                <a:lnTo>
                  <a:pt x="3964381" y="9855"/>
                </a:lnTo>
                <a:lnTo>
                  <a:pt x="3967226" y="12700"/>
                </a:lnTo>
                <a:lnTo>
                  <a:pt x="3974261" y="12700"/>
                </a:lnTo>
                <a:lnTo>
                  <a:pt x="3977093" y="9855"/>
                </a:lnTo>
                <a:lnTo>
                  <a:pt x="3977093" y="2844"/>
                </a:lnTo>
                <a:lnTo>
                  <a:pt x="3974261" y="0"/>
                </a:lnTo>
                <a:close/>
              </a:path>
              <a:path w="14168119" h="12700">
                <a:moveTo>
                  <a:pt x="3948849" y="0"/>
                </a:moveTo>
                <a:lnTo>
                  <a:pt x="3941813" y="0"/>
                </a:lnTo>
                <a:lnTo>
                  <a:pt x="3938968" y="2844"/>
                </a:lnTo>
                <a:lnTo>
                  <a:pt x="3938968" y="9855"/>
                </a:lnTo>
                <a:lnTo>
                  <a:pt x="3941813" y="12700"/>
                </a:lnTo>
                <a:lnTo>
                  <a:pt x="3948849" y="12700"/>
                </a:lnTo>
                <a:lnTo>
                  <a:pt x="3951681" y="9855"/>
                </a:lnTo>
                <a:lnTo>
                  <a:pt x="3951681" y="2844"/>
                </a:lnTo>
                <a:lnTo>
                  <a:pt x="3948849" y="0"/>
                </a:lnTo>
                <a:close/>
              </a:path>
              <a:path w="14168119" h="12700">
                <a:moveTo>
                  <a:pt x="3923436" y="0"/>
                </a:moveTo>
                <a:lnTo>
                  <a:pt x="3916400" y="0"/>
                </a:lnTo>
                <a:lnTo>
                  <a:pt x="3913555" y="2844"/>
                </a:lnTo>
                <a:lnTo>
                  <a:pt x="3913555" y="9855"/>
                </a:lnTo>
                <a:lnTo>
                  <a:pt x="3916400" y="12700"/>
                </a:lnTo>
                <a:lnTo>
                  <a:pt x="3923436" y="12700"/>
                </a:lnTo>
                <a:lnTo>
                  <a:pt x="3926268" y="9855"/>
                </a:lnTo>
                <a:lnTo>
                  <a:pt x="3926268" y="2844"/>
                </a:lnTo>
                <a:lnTo>
                  <a:pt x="3923436" y="0"/>
                </a:lnTo>
                <a:close/>
              </a:path>
              <a:path w="14168119" h="12700">
                <a:moveTo>
                  <a:pt x="3898023" y="0"/>
                </a:moveTo>
                <a:lnTo>
                  <a:pt x="3890987" y="0"/>
                </a:lnTo>
                <a:lnTo>
                  <a:pt x="3888143" y="2844"/>
                </a:lnTo>
                <a:lnTo>
                  <a:pt x="3888143" y="9855"/>
                </a:lnTo>
                <a:lnTo>
                  <a:pt x="3890987" y="12700"/>
                </a:lnTo>
                <a:lnTo>
                  <a:pt x="3898023" y="12700"/>
                </a:lnTo>
                <a:lnTo>
                  <a:pt x="3900855" y="9855"/>
                </a:lnTo>
                <a:lnTo>
                  <a:pt x="3900855" y="2844"/>
                </a:lnTo>
                <a:lnTo>
                  <a:pt x="3898023" y="0"/>
                </a:lnTo>
                <a:close/>
              </a:path>
              <a:path w="14168119" h="12700">
                <a:moveTo>
                  <a:pt x="3872610" y="0"/>
                </a:moveTo>
                <a:lnTo>
                  <a:pt x="3865575" y="0"/>
                </a:lnTo>
                <a:lnTo>
                  <a:pt x="3862730" y="2844"/>
                </a:lnTo>
                <a:lnTo>
                  <a:pt x="3862730" y="9855"/>
                </a:lnTo>
                <a:lnTo>
                  <a:pt x="3865575" y="12700"/>
                </a:lnTo>
                <a:lnTo>
                  <a:pt x="3872610" y="12700"/>
                </a:lnTo>
                <a:lnTo>
                  <a:pt x="3875443" y="9855"/>
                </a:lnTo>
                <a:lnTo>
                  <a:pt x="3875443" y="2844"/>
                </a:lnTo>
                <a:lnTo>
                  <a:pt x="3872610" y="0"/>
                </a:lnTo>
                <a:close/>
              </a:path>
              <a:path w="14168119" h="12700">
                <a:moveTo>
                  <a:pt x="3847198" y="0"/>
                </a:moveTo>
                <a:lnTo>
                  <a:pt x="3840162" y="0"/>
                </a:lnTo>
                <a:lnTo>
                  <a:pt x="3837317" y="2844"/>
                </a:lnTo>
                <a:lnTo>
                  <a:pt x="3837317" y="9855"/>
                </a:lnTo>
                <a:lnTo>
                  <a:pt x="3840162" y="12700"/>
                </a:lnTo>
                <a:lnTo>
                  <a:pt x="3847198" y="12700"/>
                </a:lnTo>
                <a:lnTo>
                  <a:pt x="3850030" y="9855"/>
                </a:lnTo>
                <a:lnTo>
                  <a:pt x="3850030" y="2844"/>
                </a:lnTo>
                <a:lnTo>
                  <a:pt x="3847198" y="0"/>
                </a:lnTo>
                <a:close/>
              </a:path>
              <a:path w="14168119" h="12700">
                <a:moveTo>
                  <a:pt x="3821785" y="0"/>
                </a:moveTo>
                <a:lnTo>
                  <a:pt x="3814749" y="0"/>
                </a:lnTo>
                <a:lnTo>
                  <a:pt x="3811904" y="2844"/>
                </a:lnTo>
                <a:lnTo>
                  <a:pt x="3811904" y="9855"/>
                </a:lnTo>
                <a:lnTo>
                  <a:pt x="3814749" y="12700"/>
                </a:lnTo>
                <a:lnTo>
                  <a:pt x="3821785" y="12700"/>
                </a:lnTo>
                <a:lnTo>
                  <a:pt x="3824617" y="9855"/>
                </a:lnTo>
                <a:lnTo>
                  <a:pt x="3824617" y="2844"/>
                </a:lnTo>
                <a:lnTo>
                  <a:pt x="3821785" y="0"/>
                </a:lnTo>
                <a:close/>
              </a:path>
              <a:path w="14168119" h="12700">
                <a:moveTo>
                  <a:pt x="3796372" y="0"/>
                </a:moveTo>
                <a:lnTo>
                  <a:pt x="3789337" y="0"/>
                </a:lnTo>
                <a:lnTo>
                  <a:pt x="3786492" y="2844"/>
                </a:lnTo>
                <a:lnTo>
                  <a:pt x="3786492" y="9855"/>
                </a:lnTo>
                <a:lnTo>
                  <a:pt x="3789337" y="12700"/>
                </a:lnTo>
                <a:lnTo>
                  <a:pt x="3796372" y="12700"/>
                </a:lnTo>
                <a:lnTo>
                  <a:pt x="3799204" y="9855"/>
                </a:lnTo>
                <a:lnTo>
                  <a:pt x="3799204" y="2844"/>
                </a:lnTo>
                <a:lnTo>
                  <a:pt x="3796372" y="0"/>
                </a:lnTo>
                <a:close/>
              </a:path>
              <a:path w="14168119" h="12700">
                <a:moveTo>
                  <a:pt x="3770960" y="0"/>
                </a:moveTo>
                <a:lnTo>
                  <a:pt x="3763924" y="0"/>
                </a:lnTo>
                <a:lnTo>
                  <a:pt x="3761079" y="2844"/>
                </a:lnTo>
                <a:lnTo>
                  <a:pt x="3761079" y="9855"/>
                </a:lnTo>
                <a:lnTo>
                  <a:pt x="3763924" y="12700"/>
                </a:lnTo>
                <a:lnTo>
                  <a:pt x="3770960" y="12700"/>
                </a:lnTo>
                <a:lnTo>
                  <a:pt x="3773792" y="9855"/>
                </a:lnTo>
                <a:lnTo>
                  <a:pt x="3773792" y="2844"/>
                </a:lnTo>
                <a:lnTo>
                  <a:pt x="3770960" y="0"/>
                </a:lnTo>
                <a:close/>
              </a:path>
              <a:path w="14168119" h="12700">
                <a:moveTo>
                  <a:pt x="3745547" y="0"/>
                </a:moveTo>
                <a:lnTo>
                  <a:pt x="3738511" y="0"/>
                </a:lnTo>
                <a:lnTo>
                  <a:pt x="3735666" y="2844"/>
                </a:lnTo>
                <a:lnTo>
                  <a:pt x="3735666" y="9855"/>
                </a:lnTo>
                <a:lnTo>
                  <a:pt x="3738511" y="12700"/>
                </a:lnTo>
                <a:lnTo>
                  <a:pt x="3745547" y="12700"/>
                </a:lnTo>
                <a:lnTo>
                  <a:pt x="3748379" y="9855"/>
                </a:lnTo>
                <a:lnTo>
                  <a:pt x="3748379" y="2844"/>
                </a:lnTo>
                <a:lnTo>
                  <a:pt x="3745547" y="0"/>
                </a:lnTo>
                <a:close/>
              </a:path>
              <a:path w="14168119" h="12700">
                <a:moveTo>
                  <a:pt x="3720134" y="0"/>
                </a:moveTo>
                <a:lnTo>
                  <a:pt x="3713098" y="0"/>
                </a:lnTo>
                <a:lnTo>
                  <a:pt x="3710254" y="2844"/>
                </a:lnTo>
                <a:lnTo>
                  <a:pt x="3710254" y="9855"/>
                </a:lnTo>
                <a:lnTo>
                  <a:pt x="3713098" y="12700"/>
                </a:lnTo>
                <a:lnTo>
                  <a:pt x="3720134" y="12700"/>
                </a:lnTo>
                <a:lnTo>
                  <a:pt x="3722966" y="9855"/>
                </a:lnTo>
                <a:lnTo>
                  <a:pt x="3722966" y="2844"/>
                </a:lnTo>
                <a:lnTo>
                  <a:pt x="3720134" y="0"/>
                </a:lnTo>
                <a:close/>
              </a:path>
              <a:path w="14168119" h="12700">
                <a:moveTo>
                  <a:pt x="3694709" y="0"/>
                </a:moveTo>
                <a:lnTo>
                  <a:pt x="3687686" y="0"/>
                </a:lnTo>
                <a:lnTo>
                  <a:pt x="3684841" y="2844"/>
                </a:lnTo>
                <a:lnTo>
                  <a:pt x="3684841" y="9855"/>
                </a:lnTo>
                <a:lnTo>
                  <a:pt x="3687686" y="12700"/>
                </a:lnTo>
                <a:lnTo>
                  <a:pt x="3694709" y="12700"/>
                </a:lnTo>
                <a:lnTo>
                  <a:pt x="3697554" y="9855"/>
                </a:lnTo>
                <a:lnTo>
                  <a:pt x="3697554" y="2844"/>
                </a:lnTo>
                <a:lnTo>
                  <a:pt x="3694709" y="0"/>
                </a:lnTo>
                <a:close/>
              </a:path>
              <a:path w="14168119" h="12700">
                <a:moveTo>
                  <a:pt x="3669309" y="0"/>
                </a:moveTo>
                <a:lnTo>
                  <a:pt x="3662273" y="0"/>
                </a:lnTo>
                <a:lnTo>
                  <a:pt x="3659428" y="2844"/>
                </a:lnTo>
                <a:lnTo>
                  <a:pt x="3659428" y="9855"/>
                </a:lnTo>
                <a:lnTo>
                  <a:pt x="3662273" y="12700"/>
                </a:lnTo>
                <a:lnTo>
                  <a:pt x="3669309" y="12700"/>
                </a:lnTo>
                <a:lnTo>
                  <a:pt x="3672141" y="9855"/>
                </a:lnTo>
                <a:lnTo>
                  <a:pt x="3672141" y="2844"/>
                </a:lnTo>
                <a:lnTo>
                  <a:pt x="3669309" y="0"/>
                </a:lnTo>
                <a:close/>
              </a:path>
              <a:path w="14168119" h="12700">
                <a:moveTo>
                  <a:pt x="3643896" y="0"/>
                </a:moveTo>
                <a:lnTo>
                  <a:pt x="3636860" y="0"/>
                </a:lnTo>
                <a:lnTo>
                  <a:pt x="3634016" y="2844"/>
                </a:lnTo>
                <a:lnTo>
                  <a:pt x="3634016" y="9855"/>
                </a:lnTo>
                <a:lnTo>
                  <a:pt x="3636860" y="12700"/>
                </a:lnTo>
                <a:lnTo>
                  <a:pt x="3643896" y="12700"/>
                </a:lnTo>
                <a:lnTo>
                  <a:pt x="3646728" y="9855"/>
                </a:lnTo>
                <a:lnTo>
                  <a:pt x="3646728" y="2844"/>
                </a:lnTo>
                <a:lnTo>
                  <a:pt x="3643896" y="0"/>
                </a:lnTo>
                <a:close/>
              </a:path>
              <a:path w="14168119" h="12700">
                <a:moveTo>
                  <a:pt x="3618471" y="0"/>
                </a:moveTo>
                <a:lnTo>
                  <a:pt x="3611448" y="0"/>
                </a:lnTo>
                <a:lnTo>
                  <a:pt x="3608603" y="2844"/>
                </a:lnTo>
                <a:lnTo>
                  <a:pt x="3608603" y="9855"/>
                </a:lnTo>
                <a:lnTo>
                  <a:pt x="3611448" y="12700"/>
                </a:lnTo>
                <a:lnTo>
                  <a:pt x="3618471" y="12700"/>
                </a:lnTo>
                <a:lnTo>
                  <a:pt x="3621316" y="9855"/>
                </a:lnTo>
                <a:lnTo>
                  <a:pt x="3621316" y="2844"/>
                </a:lnTo>
                <a:lnTo>
                  <a:pt x="3618471" y="0"/>
                </a:lnTo>
                <a:close/>
              </a:path>
              <a:path w="14168119" h="12700">
                <a:moveTo>
                  <a:pt x="3593058" y="0"/>
                </a:moveTo>
                <a:lnTo>
                  <a:pt x="3586035" y="0"/>
                </a:lnTo>
                <a:lnTo>
                  <a:pt x="3583190" y="2844"/>
                </a:lnTo>
                <a:lnTo>
                  <a:pt x="3583190" y="9855"/>
                </a:lnTo>
                <a:lnTo>
                  <a:pt x="3586035" y="12700"/>
                </a:lnTo>
                <a:lnTo>
                  <a:pt x="3593058" y="12700"/>
                </a:lnTo>
                <a:lnTo>
                  <a:pt x="3595903" y="9855"/>
                </a:lnTo>
                <a:lnTo>
                  <a:pt x="3595903" y="2844"/>
                </a:lnTo>
                <a:lnTo>
                  <a:pt x="3593058" y="0"/>
                </a:lnTo>
                <a:close/>
              </a:path>
              <a:path w="14168119" h="12700">
                <a:moveTo>
                  <a:pt x="3567645" y="0"/>
                </a:moveTo>
                <a:lnTo>
                  <a:pt x="3560622" y="0"/>
                </a:lnTo>
                <a:lnTo>
                  <a:pt x="3557778" y="2844"/>
                </a:lnTo>
                <a:lnTo>
                  <a:pt x="3557778" y="9855"/>
                </a:lnTo>
                <a:lnTo>
                  <a:pt x="3560622" y="12700"/>
                </a:lnTo>
                <a:lnTo>
                  <a:pt x="3567645" y="12700"/>
                </a:lnTo>
                <a:lnTo>
                  <a:pt x="3570490" y="9855"/>
                </a:lnTo>
                <a:lnTo>
                  <a:pt x="3570490" y="2844"/>
                </a:lnTo>
                <a:lnTo>
                  <a:pt x="3567645" y="0"/>
                </a:lnTo>
                <a:close/>
              </a:path>
              <a:path w="14168119" h="12700">
                <a:moveTo>
                  <a:pt x="3542233" y="0"/>
                </a:moveTo>
                <a:lnTo>
                  <a:pt x="3535210" y="0"/>
                </a:lnTo>
                <a:lnTo>
                  <a:pt x="3532365" y="2844"/>
                </a:lnTo>
                <a:lnTo>
                  <a:pt x="3532365" y="9855"/>
                </a:lnTo>
                <a:lnTo>
                  <a:pt x="3535210" y="12700"/>
                </a:lnTo>
                <a:lnTo>
                  <a:pt x="3542233" y="12700"/>
                </a:lnTo>
                <a:lnTo>
                  <a:pt x="3545078" y="9855"/>
                </a:lnTo>
                <a:lnTo>
                  <a:pt x="3545078" y="2844"/>
                </a:lnTo>
                <a:lnTo>
                  <a:pt x="3542233" y="0"/>
                </a:lnTo>
                <a:close/>
              </a:path>
              <a:path w="14168119" h="12700">
                <a:moveTo>
                  <a:pt x="3516820" y="0"/>
                </a:moveTo>
                <a:lnTo>
                  <a:pt x="3509797" y="0"/>
                </a:lnTo>
                <a:lnTo>
                  <a:pt x="3506952" y="2844"/>
                </a:lnTo>
                <a:lnTo>
                  <a:pt x="3506952" y="9855"/>
                </a:lnTo>
                <a:lnTo>
                  <a:pt x="3509797" y="12700"/>
                </a:lnTo>
                <a:lnTo>
                  <a:pt x="3516820" y="12700"/>
                </a:lnTo>
                <a:lnTo>
                  <a:pt x="3519665" y="9855"/>
                </a:lnTo>
                <a:lnTo>
                  <a:pt x="3519665" y="2844"/>
                </a:lnTo>
                <a:lnTo>
                  <a:pt x="3516820" y="0"/>
                </a:lnTo>
                <a:close/>
              </a:path>
              <a:path w="14168119" h="12700">
                <a:moveTo>
                  <a:pt x="3491407" y="0"/>
                </a:moveTo>
                <a:lnTo>
                  <a:pt x="3484384" y="0"/>
                </a:lnTo>
                <a:lnTo>
                  <a:pt x="3481539" y="2844"/>
                </a:lnTo>
                <a:lnTo>
                  <a:pt x="3481539" y="9855"/>
                </a:lnTo>
                <a:lnTo>
                  <a:pt x="3484384" y="12700"/>
                </a:lnTo>
                <a:lnTo>
                  <a:pt x="3491407" y="12700"/>
                </a:lnTo>
                <a:lnTo>
                  <a:pt x="3494252" y="9855"/>
                </a:lnTo>
                <a:lnTo>
                  <a:pt x="3494252" y="2844"/>
                </a:lnTo>
                <a:lnTo>
                  <a:pt x="3491407" y="0"/>
                </a:lnTo>
                <a:close/>
              </a:path>
              <a:path w="14168119" h="12700">
                <a:moveTo>
                  <a:pt x="3465995" y="0"/>
                </a:moveTo>
                <a:lnTo>
                  <a:pt x="3458971" y="0"/>
                </a:lnTo>
                <a:lnTo>
                  <a:pt x="3456127" y="2844"/>
                </a:lnTo>
                <a:lnTo>
                  <a:pt x="3456127" y="9855"/>
                </a:lnTo>
                <a:lnTo>
                  <a:pt x="3458971" y="12700"/>
                </a:lnTo>
                <a:lnTo>
                  <a:pt x="3465995" y="12700"/>
                </a:lnTo>
                <a:lnTo>
                  <a:pt x="3468839" y="9855"/>
                </a:lnTo>
                <a:lnTo>
                  <a:pt x="3468839" y="2844"/>
                </a:lnTo>
                <a:lnTo>
                  <a:pt x="3465995" y="0"/>
                </a:lnTo>
                <a:close/>
              </a:path>
              <a:path w="14168119" h="12700">
                <a:moveTo>
                  <a:pt x="3440582" y="0"/>
                </a:moveTo>
                <a:lnTo>
                  <a:pt x="3433559" y="0"/>
                </a:lnTo>
                <a:lnTo>
                  <a:pt x="3430714" y="2844"/>
                </a:lnTo>
                <a:lnTo>
                  <a:pt x="3430714" y="9855"/>
                </a:lnTo>
                <a:lnTo>
                  <a:pt x="3433559" y="12700"/>
                </a:lnTo>
                <a:lnTo>
                  <a:pt x="3440582" y="12700"/>
                </a:lnTo>
                <a:lnTo>
                  <a:pt x="3443427" y="9855"/>
                </a:lnTo>
                <a:lnTo>
                  <a:pt x="3443427" y="2844"/>
                </a:lnTo>
                <a:lnTo>
                  <a:pt x="3440582" y="0"/>
                </a:lnTo>
                <a:close/>
              </a:path>
              <a:path w="14168119" h="12700">
                <a:moveTo>
                  <a:pt x="3415169" y="0"/>
                </a:moveTo>
                <a:lnTo>
                  <a:pt x="3408146" y="0"/>
                </a:lnTo>
                <a:lnTo>
                  <a:pt x="3405301" y="2844"/>
                </a:lnTo>
                <a:lnTo>
                  <a:pt x="3405301" y="9855"/>
                </a:lnTo>
                <a:lnTo>
                  <a:pt x="3408146" y="12700"/>
                </a:lnTo>
                <a:lnTo>
                  <a:pt x="3415169" y="12700"/>
                </a:lnTo>
                <a:lnTo>
                  <a:pt x="3418014" y="9855"/>
                </a:lnTo>
                <a:lnTo>
                  <a:pt x="3418014" y="2844"/>
                </a:lnTo>
                <a:lnTo>
                  <a:pt x="3415169" y="0"/>
                </a:lnTo>
                <a:close/>
              </a:path>
              <a:path w="14168119" h="12700">
                <a:moveTo>
                  <a:pt x="3389756" y="0"/>
                </a:moveTo>
                <a:lnTo>
                  <a:pt x="3382733" y="0"/>
                </a:lnTo>
                <a:lnTo>
                  <a:pt x="3379889" y="2844"/>
                </a:lnTo>
                <a:lnTo>
                  <a:pt x="3379889" y="9855"/>
                </a:lnTo>
                <a:lnTo>
                  <a:pt x="3382733" y="12700"/>
                </a:lnTo>
                <a:lnTo>
                  <a:pt x="3389756" y="12700"/>
                </a:lnTo>
                <a:lnTo>
                  <a:pt x="3392601" y="9855"/>
                </a:lnTo>
                <a:lnTo>
                  <a:pt x="3392601" y="2844"/>
                </a:lnTo>
                <a:lnTo>
                  <a:pt x="3389756" y="0"/>
                </a:lnTo>
                <a:close/>
              </a:path>
              <a:path w="14168119" h="12700">
                <a:moveTo>
                  <a:pt x="3364344" y="0"/>
                </a:moveTo>
                <a:lnTo>
                  <a:pt x="3357321" y="0"/>
                </a:lnTo>
                <a:lnTo>
                  <a:pt x="3354476" y="2844"/>
                </a:lnTo>
                <a:lnTo>
                  <a:pt x="3354476" y="9855"/>
                </a:lnTo>
                <a:lnTo>
                  <a:pt x="3357321" y="12700"/>
                </a:lnTo>
                <a:lnTo>
                  <a:pt x="3364344" y="12700"/>
                </a:lnTo>
                <a:lnTo>
                  <a:pt x="3367189" y="9855"/>
                </a:lnTo>
                <a:lnTo>
                  <a:pt x="3367189" y="2844"/>
                </a:lnTo>
                <a:lnTo>
                  <a:pt x="3364344" y="0"/>
                </a:lnTo>
                <a:close/>
              </a:path>
              <a:path w="14168119" h="12700">
                <a:moveTo>
                  <a:pt x="3338931" y="0"/>
                </a:moveTo>
                <a:lnTo>
                  <a:pt x="3331908" y="0"/>
                </a:lnTo>
                <a:lnTo>
                  <a:pt x="3329063" y="2844"/>
                </a:lnTo>
                <a:lnTo>
                  <a:pt x="3329063" y="9855"/>
                </a:lnTo>
                <a:lnTo>
                  <a:pt x="3331908" y="12700"/>
                </a:lnTo>
                <a:lnTo>
                  <a:pt x="3338931" y="12700"/>
                </a:lnTo>
                <a:lnTo>
                  <a:pt x="3341776" y="9855"/>
                </a:lnTo>
                <a:lnTo>
                  <a:pt x="3341776" y="2844"/>
                </a:lnTo>
                <a:lnTo>
                  <a:pt x="3338931" y="0"/>
                </a:lnTo>
                <a:close/>
              </a:path>
              <a:path w="14168119" h="12700">
                <a:moveTo>
                  <a:pt x="3313518" y="0"/>
                </a:moveTo>
                <a:lnTo>
                  <a:pt x="3306495" y="0"/>
                </a:lnTo>
                <a:lnTo>
                  <a:pt x="3303651" y="2844"/>
                </a:lnTo>
                <a:lnTo>
                  <a:pt x="3303651" y="9855"/>
                </a:lnTo>
                <a:lnTo>
                  <a:pt x="3306495" y="12700"/>
                </a:lnTo>
                <a:lnTo>
                  <a:pt x="3313518" y="12700"/>
                </a:lnTo>
                <a:lnTo>
                  <a:pt x="3316363" y="9855"/>
                </a:lnTo>
                <a:lnTo>
                  <a:pt x="3316363" y="2844"/>
                </a:lnTo>
                <a:lnTo>
                  <a:pt x="3313518" y="0"/>
                </a:lnTo>
                <a:close/>
              </a:path>
              <a:path w="14168119" h="12700">
                <a:moveTo>
                  <a:pt x="3288106" y="0"/>
                </a:moveTo>
                <a:lnTo>
                  <a:pt x="3281083" y="0"/>
                </a:lnTo>
                <a:lnTo>
                  <a:pt x="3278238" y="2844"/>
                </a:lnTo>
                <a:lnTo>
                  <a:pt x="3278238" y="9855"/>
                </a:lnTo>
                <a:lnTo>
                  <a:pt x="3281083" y="12700"/>
                </a:lnTo>
                <a:lnTo>
                  <a:pt x="3288106" y="12700"/>
                </a:lnTo>
                <a:lnTo>
                  <a:pt x="3290951" y="9855"/>
                </a:lnTo>
                <a:lnTo>
                  <a:pt x="3290951" y="2844"/>
                </a:lnTo>
                <a:lnTo>
                  <a:pt x="3288106" y="0"/>
                </a:lnTo>
                <a:close/>
              </a:path>
              <a:path w="14168119" h="12700">
                <a:moveTo>
                  <a:pt x="3262693" y="0"/>
                </a:moveTo>
                <a:lnTo>
                  <a:pt x="3255670" y="0"/>
                </a:lnTo>
                <a:lnTo>
                  <a:pt x="3252825" y="2844"/>
                </a:lnTo>
                <a:lnTo>
                  <a:pt x="3252825" y="9855"/>
                </a:lnTo>
                <a:lnTo>
                  <a:pt x="3255670" y="12700"/>
                </a:lnTo>
                <a:lnTo>
                  <a:pt x="3262693" y="12700"/>
                </a:lnTo>
                <a:lnTo>
                  <a:pt x="3265538" y="9855"/>
                </a:lnTo>
                <a:lnTo>
                  <a:pt x="3265538" y="2844"/>
                </a:lnTo>
                <a:lnTo>
                  <a:pt x="3262693" y="0"/>
                </a:lnTo>
                <a:close/>
              </a:path>
              <a:path w="14168119" h="12700">
                <a:moveTo>
                  <a:pt x="3237280" y="0"/>
                </a:moveTo>
                <a:lnTo>
                  <a:pt x="3230257" y="0"/>
                </a:lnTo>
                <a:lnTo>
                  <a:pt x="3227412" y="2844"/>
                </a:lnTo>
                <a:lnTo>
                  <a:pt x="3227412" y="9855"/>
                </a:lnTo>
                <a:lnTo>
                  <a:pt x="3230257" y="12700"/>
                </a:lnTo>
                <a:lnTo>
                  <a:pt x="3237280" y="12700"/>
                </a:lnTo>
                <a:lnTo>
                  <a:pt x="3240125" y="9855"/>
                </a:lnTo>
                <a:lnTo>
                  <a:pt x="3240125" y="2844"/>
                </a:lnTo>
                <a:lnTo>
                  <a:pt x="3237280" y="0"/>
                </a:lnTo>
                <a:close/>
              </a:path>
              <a:path w="14168119" h="12700">
                <a:moveTo>
                  <a:pt x="3211868" y="0"/>
                </a:moveTo>
                <a:lnTo>
                  <a:pt x="3204844" y="0"/>
                </a:lnTo>
                <a:lnTo>
                  <a:pt x="3202000" y="2844"/>
                </a:lnTo>
                <a:lnTo>
                  <a:pt x="3202000" y="9855"/>
                </a:lnTo>
                <a:lnTo>
                  <a:pt x="3204844" y="12700"/>
                </a:lnTo>
                <a:lnTo>
                  <a:pt x="3211868" y="12700"/>
                </a:lnTo>
                <a:lnTo>
                  <a:pt x="3214712" y="9855"/>
                </a:lnTo>
                <a:lnTo>
                  <a:pt x="3214712" y="2844"/>
                </a:lnTo>
                <a:lnTo>
                  <a:pt x="3211868" y="0"/>
                </a:lnTo>
                <a:close/>
              </a:path>
              <a:path w="14168119" h="12700">
                <a:moveTo>
                  <a:pt x="3186455" y="0"/>
                </a:moveTo>
                <a:lnTo>
                  <a:pt x="3179432" y="0"/>
                </a:lnTo>
                <a:lnTo>
                  <a:pt x="3176587" y="2844"/>
                </a:lnTo>
                <a:lnTo>
                  <a:pt x="3176587" y="9855"/>
                </a:lnTo>
                <a:lnTo>
                  <a:pt x="3179432" y="12700"/>
                </a:lnTo>
                <a:lnTo>
                  <a:pt x="3186455" y="12700"/>
                </a:lnTo>
                <a:lnTo>
                  <a:pt x="3189300" y="9855"/>
                </a:lnTo>
                <a:lnTo>
                  <a:pt x="3189300" y="2844"/>
                </a:lnTo>
                <a:lnTo>
                  <a:pt x="3186455" y="0"/>
                </a:lnTo>
                <a:close/>
              </a:path>
              <a:path w="14168119" h="12700">
                <a:moveTo>
                  <a:pt x="3161042" y="0"/>
                </a:moveTo>
                <a:lnTo>
                  <a:pt x="3154019" y="0"/>
                </a:lnTo>
                <a:lnTo>
                  <a:pt x="3151174" y="2844"/>
                </a:lnTo>
                <a:lnTo>
                  <a:pt x="3151174" y="9855"/>
                </a:lnTo>
                <a:lnTo>
                  <a:pt x="3154019" y="12700"/>
                </a:lnTo>
                <a:lnTo>
                  <a:pt x="3161042" y="12700"/>
                </a:lnTo>
                <a:lnTo>
                  <a:pt x="3163887" y="9855"/>
                </a:lnTo>
                <a:lnTo>
                  <a:pt x="3163887" y="2844"/>
                </a:lnTo>
                <a:lnTo>
                  <a:pt x="3161042" y="0"/>
                </a:lnTo>
                <a:close/>
              </a:path>
              <a:path w="14168119" h="12700">
                <a:moveTo>
                  <a:pt x="3135629" y="0"/>
                </a:moveTo>
                <a:lnTo>
                  <a:pt x="3128606" y="0"/>
                </a:lnTo>
                <a:lnTo>
                  <a:pt x="3125762" y="2844"/>
                </a:lnTo>
                <a:lnTo>
                  <a:pt x="3125762" y="9855"/>
                </a:lnTo>
                <a:lnTo>
                  <a:pt x="3128606" y="12700"/>
                </a:lnTo>
                <a:lnTo>
                  <a:pt x="3135629" y="12700"/>
                </a:lnTo>
                <a:lnTo>
                  <a:pt x="3138474" y="9855"/>
                </a:lnTo>
                <a:lnTo>
                  <a:pt x="3138474" y="2844"/>
                </a:lnTo>
                <a:lnTo>
                  <a:pt x="3135629" y="0"/>
                </a:lnTo>
                <a:close/>
              </a:path>
              <a:path w="14168119" h="12700">
                <a:moveTo>
                  <a:pt x="3110217" y="0"/>
                </a:moveTo>
                <a:lnTo>
                  <a:pt x="3103194" y="0"/>
                </a:lnTo>
                <a:lnTo>
                  <a:pt x="3100349" y="2844"/>
                </a:lnTo>
                <a:lnTo>
                  <a:pt x="3100349" y="9855"/>
                </a:lnTo>
                <a:lnTo>
                  <a:pt x="3103194" y="12700"/>
                </a:lnTo>
                <a:lnTo>
                  <a:pt x="3110217" y="12700"/>
                </a:lnTo>
                <a:lnTo>
                  <a:pt x="3113062" y="9855"/>
                </a:lnTo>
                <a:lnTo>
                  <a:pt x="3113062" y="2844"/>
                </a:lnTo>
                <a:lnTo>
                  <a:pt x="3110217" y="0"/>
                </a:lnTo>
                <a:close/>
              </a:path>
              <a:path w="14168119" h="12700">
                <a:moveTo>
                  <a:pt x="3084804" y="0"/>
                </a:moveTo>
                <a:lnTo>
                  <a:pt x="3077781" y="0"/>
                </a:lnTo>
                <a:lnTo>
                  <a:pt x="3074936" y="2844"/>
                </a:lnTo>
                <a:lnTo>
                  <a:pt x="3074936" y="9855"/>
                </a:lnTo>
                <a:lnTo>
                  <a:pt x="3077781" y="12700"/>
                </a:lnTo>
                <a:lnTo>
                  <a:pt x="3084804" y="12700"/>
                </a:lnTo>
                <a:lnTo>
                  <a:pt x="3087649" y="9855"/>
                </a:lnTo>
                <a:lnTo>
                  <a:pt x="3087649" y="2844"/>
                </a:lnTo>
                <a:lnTo>
                  <a:pt x="3084804" y="0"/>
                </a:lnTo>
                <a:close/>
              </a:path>
              <a:path w="14168119" h="12700">
                <a:moveTo>
                  <a:pt x="3059391" y="0"/>
                </a:moveTo>
                <a:lnTo>
                  <a:pt x="3052368" y="0"/>
                </a:lnTo>
                <a:lnTo>
                  <a:pt x="3049523" y="2844"/>
                </a:lnTo>
                <a:lnTo>
                  <a:pt x="3049523" y="9855"/>
                </a:lnTo>
                <a:lnTo>
                  <a:pt x="3052368" y="12700"/>
                </a:lnTo>
                <a:lnTo>
                  <a:pt x="3059391" y="12700"/>
                </a:lnTo>
                <a:lnTo>
                  <a:pt x="3062236" y="9855"/>
                </a:lnTo>
                <a:lnTo>
                  <a:pt x="3062236" y="2844"/>
                </a:lnTo>
                <a:lnTo>
                  <a:pt x="3059391" y="0"/>
                </a:lnTo>
                <a:close/>
              </a:path>
              <a:path w="14168119" h="12700">
                <a:moveTo>
                  <a:pt x="3033979" y="0"/>
                </a:moveTo>
                <a:lnTo>
                  <a:pt x="3026956" y="0"/>
                </a:lnTo>
                <a:lnTo>
                  <a:pt x="3024111" y="2844"/>
                </a:lnTo>
                <a:lnTo>
                  <a:pt x="3024111" y="9855"/>
                </a:lnTo>
                <a:lnTo>
                  <a:pt x="3026956" y="12700"/>
                </a:lnTo>
                <a:lnTo>
                  <a:pt x="3033979" y="12700"/>
                </a:lnTo>
                <a:lnTo>
                  <a:pt x="3036823" y="9855"/>
                </a:lnTo>
                <a:lnTo>
                  <a:pt x="3036823" y="2844"/>
                </a:lnTo>
                <a:lnTo>
                  <a:pt x="3033979" y="0"/>
                </a:lnTo>
                <a:close/>
              </a:path>
              <a:path w="14168119" h="12700">
                <a:moveTo>
                  <a:pt x="3008566" y="0"/>
                </a:moveTo>
                <a:lnTo>
                  <a:pt x="3001543" y="0"/>
                </a:lnTo>
                <a:lnTo>
                  <a:pt x="2998698" y="2844"/>
                </a:lnTo>
                <a:lnTo>
                  <a:pt x="2998698" y="9855"/>
                </a:lnTo>
                <a:lnTo>
                  <a:pt x="3001543" y="12700"/>
                </a:lnTo>
                <a:lnTo>
                  <a:pt x="3008566" y="12700"/>
                </a:lnTo>
                <a:lnTo>
                  <a:pt x="3011411" y="9855"/>
                </a:lnTo>
                <a:lnTo>
                  <a:pt x="3011411" y="2844"/>
                </a:lnTo>
                <a:lnTo>
                  <a:pt x="3008566" y="0"/>
                </a:lnTo>
                <a:close/>
              </a:path>
              <a:path w="14168119" h="12700">
                <a:moveTo>
                  <a:pt x="2983153" y="0"/>
                </a:moveTo>
                <a:lnTo>
                  <a:pt x="2976130" y="0"/>
                </a:lnTo>
                <a:lnTo>
                  <a:pt x="2973285" y="2844"/>
                </a:lnTo>
                <a:lnTo>
                  <a:pt x="2973285" y="9855"/>
                </a:lnTo>
                <a:lnTo>
                  <a:pt x="2976130" y="12700"/>
                </a:lnTo>
                <a:lnTo>
                  <a:pt x="2983153" y="12700"/>
                </a:lnTo>
                <a:lnTo>
                  <a:pt x="2985998" y="9855"/>
                </a:lnTo>
                <a:lnTo>
                  <a:pt x="2985998" y="2844"/>
                </a:lnTo>
                <a:lnTo>
                  <a:pt x="2983153" y="0"/>
                </a:lnTo>
                <a:close/>
              </a:path>
              <a:path w="14168119" h="12700">
                <a:moveTo>
                  <a:pt x="2957741" y="0"/>
                </a:moveTo>
                <a:lnTo>
                  <a:pt x="2950717" y="0"/>
                </a:lnTo>
                <a:lnTo>
                  <a:pt x="2947873" y="2844"/>
                </a:lnTo>
                <a:lnTo>
                  <a:pt x="2947873" y="9855"/>
                </a:lnTo>
                <a:lnTo>
                  <a:pt x="2950717" y="12700"/>
                </a:lnTo>
                <a:lnTo>
                  <a:pt x="2957741" y="12700"/>
                </a:lnTo>
                <a:lnTo>
                  <a:pt x="2960585" y="9855"/>
                </a:lnTo>
                <a:lnTo>
                  <a:pt x="2960585" y="2844"/>
                </a:lnTo>
                <a:lnTo>
                  <a:pt x="2957741" y="0"/>
                </a:lnTo>
                <a:close/>
              </a:path>
              <a:path w="14168119" h="12700">
                <a:moveTo>
                  <a:pt x="2932328" y="0"/>
                </a:moveTo>
                <a:lnTo>
                  <a:pt x="2925305" y="0"/>
                </a:lnTo>
                <a:lnTo>
                  <a:pt x="2922460" y="2844"/>
                </a:lnTo>
                <a:lnTo>
                  <a:pt x="2922460" y="9855"/>
                </a:lnTo>
                <a:lnTo>
                  <a:pt x="2925305" y="12700"/>
                </a:lnTo>
                <a:lnTo>
                  <a:pt x="2932328" y="12700"/>
                </a:lnTo>
                <a:lnTo>
                  <a:pt x="2935173" y="9855"/>
                </a:lnTo>
                <a:lnTo>
                  <a:pt x="2935173" y="2844"/>
                </a:lnTo>
                <a:lnTo>
                  <a:pt x="2932328" y="0"/>
                </a:lnTo>
                <a:close/>
              </a:path>
              <a:path w="14168119" h="12700">
                <a:moveTo>
                  <a:pt x="2906915" y="0"/>
                </a:moveTo>
                <a:lnTo>
                  <a:pt x="2899892" y="0"/>
                </a:lnTo>
                <a:lnTo>
                  <a:pt x="2897047" y="2844"/>
                </a:lnTo>
                <a:lnTo>
                  <a:pt x="2897047" y="9855"/>
                </a:lnTo>
                <a:lnTo>
                  <a:pt x="2899892" y="12700"/>
                </a:lnTo>
                <a:lnTo>
                  <a:pt x="2906915" y="12700"/>
                </a:lnTo>
                <a:lnTo>
                  <a:pt x="2909760" y="9855"/>
                </a:lnTo>
                <a:lnTo>
                  <a:pt x="2909760" y="2844"/>
                </a:lnTo>
                <a:lnTo>
                  <a:pt x="2906915" y="0"/>
                </a:lnTo>
                <a:close/>
              </a:path>
              <a:path w="14168119" h="12700">
                <a:moveTo>
                  <a:pt x="2881503" y="0"/>
                </a:moveTo>
                <a:lnTo>
                  <a:pt x="2874479" y="0"/>
                </a:lnTo>
                <a:lnTo>
                  <a:pt x="2871635" y="2844"/>
                </a:lnTo>
                <a:lnTo>
                  <a:pt x="2871635" y="9855"/>
                </a:lnTo>
                <a:lnTo>
                  <a:pt x="2874479" y="12700"/>
                </a:lnTo>
                <a:lnTo>
                  <a:pt x="2881503" y="12700"/>
                </a:lnTo>
                <a:lnTo>
                  <a:pt x="2884347" y="9855"/>
                </a:lnTo>
                <a:lnTo>
                  <a:pt x="2884347" y="2844"/>
                </a:lnTo>
                <a:lnTo>
                  <a:pt x="2881503" y="0"/>
                </a:lnTo>
                <a:close/>
              </a:path>
              <a:path w="14168119" h="12700">
                <a:moveTo>
                  <a:pt x="2856090" y="0"/>
                </a:moveTo>
                <a:lnTo>
                  <a:pt x="2849067" y="0"/>
                </a:lnTo>
                <a:lnTo>
                  <a:pt x="2846222" y="2844"/>
                </a:lnTo>
                <a:lnTo>
                  <a:pt x="2846222" y="9855"/>
                </a:lnTo>
                <a:lnTo>
                  <a:pt x="2849067" y="12700"/>
                </a:lnTo>
                <a:lnTo>
                  <a:pt x="2856090" y="12700"/>
                </a:lnTo>
                <a:lnTo>
                  <a:pt x="2858935" y="9855"/>
                </a:lnTo>
                <a:lnTo>
                  <a:pt x="2858935" y="2844"/>
                </a:lnTo>
                <a:lnTo>
                  <a:pt x="2856090" y="0"/>
                </a:lnTo>
                <a:close/>
              </a:path>
              <a:path w="14168119" h="12700">
                <a:moveTo>
                  <a:pt x="2830677" y="0"/>
                </a:moveTo>
                <a:lnTo>
                  <a:pt x="2823654" y="0"/>
                </a:lnTo>
                <a:lnTo>
                  <a:pt x="2820809" y="2844"/>
                </a:lnTo>
                <a:lnTo>
                  <a:pt x="2820809" y="9855"/>
                </a:lnTo>
                <a:lnTo>
                  <a:pt x="2823654" y="12700"/>
                </a:lnTo>
                <a:lnTo>
                  <a:pt x="2830677" y="12700"/>
                </a:lnTo>
                <a:lnTo>
                  <a:pt x="2833522" y="9855"/>
                </a:lnTo>
                <a:lnTo>
                  <a:pt x="2833522" y="2844"/>
                </a:lnTo>
                <a:lnTo>
                  <a:pt x="2830677" y="0"/>
                </a:lnTo>
                <a:close/>
              </a:path>
              <a:path w="14168119" h="12700">
                <a:moveTo>
                  <a:pt x="2805264" y="0"/>
                </a:moveTo>
                <a:lnTo>
                  <a:pt x="2798241" y="0"/>
                </a:lnTo>
                <a:lnTo>
                  <a:pt x="2795396" y="2844"/>
                </a:lnTo>
                <a:lnTo>
                  <a:pt x="2795396" y="9855"/>
                </a:lnTo>
                <a:lnTo>
                  <a:pt x="2798241" y="12700"/>
                </a:lnTo>
                <a:lnTo>
                  <a:pt x="2805264" y="12700"/>
                </a:lnTo>
                <a:lnTo>
                  <a:pt x="2808109" y="9855"/>
                </a:lnTo>
                <a:lnTo>
                  <a:pt x="2808109" y="2844"/>
                </a:lnTo>
                <a:lnTo>
                  <a:pt x="2805264" y="0"/>
                </a:lnTo>
                <a:close/>
              </a:path>
              <a:path w="14168119" h="12700">
                <a:moveTo>
                  <a:pt x="2779852" y="0"/>
                </a:moveTo>
                <a:lnTo>
                  <a:pt x="2772829" y="0"/>
                </a:lnTo>
                <a:lnTo>
                  <a:pt x="2769984" y="2844"/>
                </a:lnTo>
                <a:lnTo>
                  <a:pt x="2769984" y="9855"/>
                </a:lnTo>
                <a:lnTo>
                  <a:pt x="2772829" y="12700"/>
                </a:lnTo>
                <a:lnTo>
                  <a:pt x="2779852" y="12700"/>
                </a:lnTo>
                <a:lnTo>
                  <a:pt x="2782696" y="9855"/>
                </a:lnTo>
                <a:lnTo>
                  <a:pt x="2782696" y="2844"/>
                </a:lnTo>
                <a:lnTo>
                  <a:pt x="2779852" y="0"/>
                </a:lnTo>
                <a:close/>
              </a:path>
              <a:path w="14168119" h="12700">
                <a:moveTo>
                  <a:pt x="2754439" y="0"/>
                </a:moveTo>
                <a:lnTo>
                  <a:pt x="2747416" y="0"/>
                </a:lnTo>
                <a:lnTo>
                  <a:pt x="2744571" y="2844"/>
                </a:lnTo>
                <a:lnTo>
                  <a:pt x="2744571" y="9855"/>
                </a:lnTo>
                <a:lnTo>
                  <a:pt x="2747416" y="12700"/>
                </a:lnTo>
                <a:lnTo>
                  <a:pt x="2754439" y="12700"/>
                </a:lnTo>
                <a:lnTo>
                  <a:pt x="2757284" y="9855"/>
                </a:lnTo>
                <a:lnTo>
                  <a:pt x="2757284" y="2844"/>
                </a:lnTo>
                <a:lnTo>
                  <a:pt x="2754439" y="0"/>
                </a:lnTo>
                <a:close/>
              </a:path>
              <a:path w="14168119" h="12700">
                <a:moveTo>
                  <a:pt x="2729026" y="0"/>
                </a:moveTo>
                <a:lnTo>
                  <a:pt x="2722003" y="0"/>
                </a:lnTo>
                <a:lnTo>
                  <a:pt x="2719158" y="2844"/>
                </a:lnTo>
                <a:lnTo>
                  <a:pt x="2719158" y="9855"/>
                </a:lnTo>
                <a:lnTo>
                  <a:pt x="2722003" y="12700"/>
                </a:lnTo>
                <a:lnTo>
                  <a:pt x="2729026" y="12700"/>
                </a:lnTo>
                <a:lnTo>
                  <a:pt x="2731871" y="9855"/>
                </a:lnTo>
                <a:lnTo>
                  <a:pt x="2731871" y="2844"/>
                </a:lnTo>
                <a:lnTo>
                  <a:pt x="2729026" y="0"/>
                </a:lnTo>
                <a:close/>
              </a:path>
              <a:path w="14168119" h="12700">
                <a:moveTo>
                  <a:pt x="2703614" y="0"/>
                </a:moveTo>
                <a:lnTo>
                  <a:pt x="2696590" y="0"/>
                </a:lnTo>
                <a:lnTo>
                  <a:pt x="2693746" y="2844"/>
                </a:lnTo>
                <a:lnTo>
                  <a:pt x="2693746" y="9855"/>
                </a:lnTo>
                <a:lnTo>
                  <a:pt x="2696590" y="12700"/>
                </a:lnTo>
                <a:lnTo>
                  <a:pt x="2703614" y="12700"/>
                </a:lnTo>
                <a:lnTo>
                  <a:pt x="2706458" y="9855"/>
                </a:lnTo>
                <a:lnTo>
                  <a:pt x="2706458" y="2844"/>
                </a:lnTo>
                <a:lnTo>
                  <a:pt x="2703614" y="0"/>
                </a:lnTo>
                <a:close/>
              </a:path>
              <a:path w="14168119" h="12700">
                <a:moveTo>
                  <a:pt x="2678201" y="0"/>
                </a:moveTo>
                <a:lnTo>
                  <a:pt x="2671178" y="0"/>
                </a:lnTo>
                <a:lnTo>
                  <a:pt x="2668333" y="2844"/>
                </a:lnTo>
                <a:lnTo>
                  <a:pt x="2668333" y="9855"/>
                </a:lnTo>
                <a:lnTo>
                  <a:pt x="2671178" y="12700"/>
                </a:lnTo>
                <a:lnTo>
                  <a:pt x="2678201" y="12700"/>
                </a:lnTo>
                <a:lnTo>
                  <a:pt x="2681046" y="9855"/>
                </a:lnTo>
                <a:lnTo>
                  <a:pt x="2681046" y="2844"/>
                </a:lnTo>
                <a:lnTo>
                  <a:pt x="2678201" y="0"/>
                </a:lnTo>
                <a:close/>
              </a:path>
              <a:path w="14168119" h="12700">
                <a:moveTo>
                  <a:pt x="2652788" y="0"/>
                </a:moveTo>
                <a:lnTo>
                  <a:pt x="2645765" y="0"/>
                </a:lnTo>
                <a:lnTo>
                  <a:pt x="2642920" y="2844"/>
                </a:lnTo>
                <a:lnTo>
                  <a:pt x="2642920" y="9855"/>
                </a:lnTo>
                <a:lnTo>
                  <a:pt x="2645765" y="12700"/>
                </a:lnTo>
                <a:lnTo>
                  <a:pt x="2652788" y="12700"/>
                </a:lnTo>
                <a:lnTo>
                  <a:pt x="2655633" y="9855"/>
                </a:lnTo>
                <a:lnTo>
                  <a:pt x="2655633" y="2844"/>
                </a:lnTo>
                <a:lnTo>
                  <a:pt x="2652788" y="0"/>
                </a:lnTo>
                <a:close/>
              </a:path>
              <a:path w="14168119" h="12700">
                <a:moveTo>
                  <a:pt x="2627376" y="0"/>
                </a:moveTo>
                <a:lnTo>
                  <a:pt x="2620352" y="0"/>
                </a:lnTo>
                <a:lnTo>
                  <a:pt x="2617508" y="2844"/>
                </a:lnTo>
                <a:lnTo>
                  <a:pt x="2617508" y="9855"/>
                </a:lnTo>
                <a:lnTo>
                  <a:pt x="2620352" y="12700"/>
                </a:lnTo>
                <a:lnTo>
                  <a:pt x="2627376" y="12700"/>
                </a:lnTo>
                <a:lnTo>
                  <a:pt x="2630220" y="9855"/>
                </a:lnTo>
                <a:lnTo>
                  <a:pt x="2630220" y="2844"/>
                </a:lnTo>
                <a:lnTo>
                  <a:pt x="2627376" y="0"/>
                </a:lnTo>
                <a:close/>
              </a:path>
              <a:path w="14168119" h="12700">
                <a:moveTo>
                  <a:pt x="2601963" y="0"/>
                </a:moveTo>
                <a:lnTo>
                  <a:pt x="2594940" y="0"/>
                </a:lnTo>
                <a:lnTo>
                  <a:pt x="2592095" y="2844"/>
                </a:lnTo>
                <a:lnTo>
                  <a:pt x="2592095" y="9855"/>
                </a:lnTo>
                <a:lnTo>
                  <a:pt x="2594940" y="12700"/>
                </a:lnTo>
                <a:lnTo>
                  <a:pt x="2601963" y="12700"/>
                </a:lnTo>
                <a:lnTo>
                  <a:pt x="2604808" y="9855"/>
                </a:lnTo>
                <a:lnTo>
                  <a:pt x="2604808" y="2844"/>
                </a:lnTo>
                <a:lnTo>
                  <a:pt x="2601963" y="0"/>
                </a:lnTo>
                <a:close/>
              </a:path>
              <a:path w="14168119" h="12700">
                <a:moveTo>
                  <a:pt x="2576550" y="0"/>
                </a:moveTo>
                <a:lnTo>
                  <a:pt x="2569527" y="0"/>
                </a:lnTo>
                <a:lnTo>
                  <a:pt x="2566682" y="2844"/>
                </a:lnTo>
                <a:lnTo>
                  <a:pt x="2566682" y="9855"/>
                </a:lnTo>
                <a:lnTo>
                  <a:pt x="2569527" y="12700"/>
                </a:lnTo>
                <a:lnTo>
                  <a:pt x="2576550" y="12700"/>
                </a:lnTo>
                <a:lnTo>
                  <a:pt x="2579395" y="9855"/>
                </a:lnTo>
                <a:lnTo>
                  <a:pt x="2579395" y="2844"/>
                </a:lnTo>
                <a:lnTo>
                  <a:pt x="2576550" y="0"/>
                </a:lnTo>
                <a:close/>
              </a:path>
              <a:path w="14168119" h="12700">
                <a:moveTo>
                  <a:pt x="2551137" y="0"/>
                </a:moveTo>
                <a:lnTo>
                  <a:pt x="2544114" y="0"/>
                </a:lnTo>
                <a:lnTo>
                  <a:pt x="2541269" y="2844"/>
                </a:lnTo>
                <a:lnTo>
                  <a:pt x="2541269" y="9855"/>
                </a:lnTo>
                <a:lnTo>
                  <a:pt x="2544114" y="12700"/>
                </a:lnTo>
                <a:lnTo>
                  <a:pt x="2551137" y="12700"/>
                </a:lnTo>
                <a:lnTo>
                  <a:pt x="2553982" y="9855"/>
                </a:lnTo>
                <a:lnTo>
                  <a:pt x="2553982" y="2844"/>
                </a:lnTo>
                <a:lnTo>
                  <a:pt x="2551137" y="0"/>
                </a:lnTo>
                <a:close/>
              </a:path>
              <a:path w="14168119" h="12700">
                <a:moveTo>
                  <a:pt x="2525725" y="0"/>
                </a:moveTo>
                <a:lnTo>
                  <a:pt x="2518702" y="0"/>
                </a:lnTo>
                <a:lnTo>
                  <a:pt x="2515857" y="2844"/>
                </a:lnTo>
                <a:lnTo>
                  <a:pt x="2515857" y="9855"/>
                </a:lnTo>
                <a:lnTo>
                  <a:pt x="2518702" y="12700"/>
                </a:lnTo>
                <a:lnTo>
                  <a:pt x="2525725" y="12700"/>
                </a:lnTo>
                <a:lnTo>
                  <a:pt x="2528569" y="9855"/>
                </a:lnTo>
                <a:lnTo>
                  <a:pt x="2528569" y="2844"/>
                </a:lnTo>
                <a:lnTo>
                  <a:pt x="2525725" y="0"/>
                </a:lnTo>
                <a:close/>
              </a:path>
              <a:path w="14168119" h="12700">
                <a:moveTo>
                  <a:pt x="2500312" y="0"/>
                </a:moveTo>
                <a:lnTo>
                  <a:pt x="2493289" y="0"/>
                </a:lnTo>
                <a:lnTo>
                  <a:pt x="2490444" y="2844"/>
                </a:lnTo>
                <a:lnTo>
                  <a:pt x="2490444" y="9855"/>
                </a:lnTo>
                <a:lnTo>
                  <a:pt x="2493289" y="12700"/>
                </a:lnTo>
                <a:lnTo>
                  <a:pt x="2500312" y="12700"/>
                </a:lnTo>
                <a:lnTo>
                  <a:pt x="2503157" y="9855"/>
                </a:lnTo>
                <a:lnTo>
                  <a:pt x="2503157" y="2844"/>
                </a:lnTo>
                <a:lnTo>
                  <a:pt x="2500312" y="0"/>
                </a:lnTo>
                <a:close/>
              </a:path>
              <a:path w="14168119" h="12700">
                <a:moveTo>
                  <a:pt x="2474899" y="0"/>
                </a:moveTo>
                <a:lnTo>
                  <a:pt x="2467876" y="0"/>
                </a:lnTo>
                <a:lnTo>
                  <a:pt x="2465031" y="2844"/>
                </a:lnTo>
                <a:lnTo>
                  <a:pt x="2465031" y="9855"/>
                </a:lnTo>
                <a:lnTo>
                  <a:pt x="2467876" y="12700"/>
                </a:lnTo>
                <a:lnTo>
                  <a:pt x="2474899" y="12700"/>
                </a:lnTo>
                <a:lnTo>
                  <a:pt x="2477744" y="9855"/>
                </a:lnTo>
                <a:lnTo>
                  <a:pt x="2477744" y="2844"/>
                </a:lnTo>
                <a:lnTo>
                  <a:pt x="2474899" y="0"/>
                </a:lnTo>
                <a:close/>
              </a:path>
              <a:path w="14168119" h="12700">
                <a:moveTo>
                  <a:pt x="2449487" y="0"/>
                </a:moveTo>
                <a:lnTo>
                  <a:pt x="2442463" y="0"/>
                </a:lnTo>
                <a:lnTo>
                  <a:pt x="2439619" y="2844"/>
                </a:lnTo>
                <a:lnTo>
                  <a:pt x="2439619" y="9855"/>
                </a:lnTo>
                <a:lnTo>
                  <a:pt x="2442463" y="12700"/>
                </a:lnTo>
                <a:lnTo>
                  <a:pt x="2449487" y="12700"/>
                </a:lnTo>
                <a:lnTo>
                  <a:pt x="2452331" y="9855"/>
                </a:lnTo>
                <a:lnTo>
                  <a:pt x="2452331" y="2844"/>
                </a:lnTo>
                <a:lnTo>
                  <a:pt x="2449487" y="0"/>
                </a:lnTo>
                <a:close/>
              </a:path>
              <a:path w="14168119" h="12700">
                <a:moveTo>
                  <a:pt x="2424074" y="0"/>
                </a:moveTo>
                <a:lnTo>
                  <a:pt x="2417051" y="0"/>
                </a:lnTo>
                <a:lnTo>
                  <a:pt x="2414206" y="2844"/>
                </a:lnTo>
                <a:lnTo>
                  <a:pt x="2414206" y="9855"/>
                </a:lnTo>
                <a:lnTo>
                  <a:pt x="2417051" y="12700"/>
                </a:lnTo>
                <a:lnTo>
                  <a:pt x="2424074" y="12700"/>
                </a:lnTo>
                <a:lnTo>
                  <a:pt x="2426919" y="9855"/>
                </a:lnTo>
                <a:lnTo>
                  <a:pt x="2426919" y="2844"/>
                </a:lnTo>
                <a:lnTo>
                  <a:pt x="2424074" y="0"/>
                </a:lnTo>
                <a:close/>
              </a:path>
              <a:path w="14168119" h="12700">
                <a:moveTo>
                  <a:pt x="2398661" y="0"/>
                </a:moveTo>
                <a:lnTo>
                  <a:pt x="2391638" y="0"/>
                </a:lnTo>
                <a:lnTo>
                  <a:pt x="2388793" y="2844"/>
                </a:lnTo>
                <a:lnTo>
                  <a:pt x="2388793" y="9855"/>
                </a:lnTo>
                <a:lnTo>
                  <a:pt x="2391638" y="12700"/>
                </a:lnTo>
                <a:lnTo>
                  <a:pt x="2398661" y="12700"/>
                </a:lnTo>
                <a:lnTo>
                  <a:pt x="2401506" y="9855"/>
                </a:lnTo>
                <a:lnTo>
                  <a:pt x="2401506" y="2844"/>
                </a:lnTo>
                <a:lnTo>
                  <a:pt x="2398661" y="0"/>
                </a:lnTo>
                <a:close/>
              </a:path>
              <a:path w="14168119" h="12700">
                <a:moveTo>
                  <a:pt x="2373248" y="0"/>
                </a:moveTo>
                <a:lnTo>
                  <a:pt x="2366225" y="0"/>
                </a:lnTo>
                <a:lnTo>
                  <a:pt x="2363381" y="2844"/>
                </a:lnTo>
                <a:lnTo>
                  <a:pt x="2363381" y="9855"/>
                </a:lnTo>
                <a:lnTo>
                  <a:pt x="2366225" y="12700"/>
                </a:lnTo>
                <a:lnTo>
                  <a:pt x="2373248" y="12700"/>
                </a:lnTo>
                <a:lnTo>
                  <a:pt x="2376093" y="9855"/>
                </a:lnTo>
                <a:lnTo>
                  <a:pt x="2376093" y="2844"/>
                </a:lnTo>
                <a:lnTo>
                  <a:pt x="2373248" y="0"/>
                </a:lnTo>
                <a:close/>
              </a:path>
              <a:path w="14168119" h="12700">
                <a:moveTo>
                  <a:pt x="2347836" y="0"/>
                </a:moveTo>
                <a:lnTo>
                  <a:pt x="2340813" y="0"/>
                </a:lnTo>
                <a:lnTo>
                  <a:pt x="2337968" y="2844"/>
                </a:lnTo>
                <a:lnTo>
                  <a:pt x="2337968" y="9855"/>
                </a:lnTo>
                <a:lnTo>
                  <a:pt x="2340813" y="12700"/>
                </a:lnTo>
                <a:lnTo>
                  <a:pt x="2347836" y="12700"/>
                </a:lnTo>
                <a:lnTo>
                  <a:pt x="2350681" y="9855"/>
                </a:lnTo>
                <a:lnTo>
                  <a:pt x="2350681" y="2844"/>
                </a:lnTo>
                <a:lnTo>
                  <a:pt x="2347836" y="0"/>
                </a:lnTo>
                <a:close/>
              </a:path>
              <a:path w="14168119" h="12700">
                <a:moveTo>
                  <a:pt x="2322423" y="0"/>
                </a:moveTo>
                <a:lnTo>
                  <a:pt x="2315400" y="0"/>
                </a:lnTo>
                <a:lnTo>
                  <a:pt x="2312555" y="2844"/>
                </a:lnTo>
                <a:lnTo>
                  <a:pt x="2312555" y="9855"/>
                </a:lnTo>
                <a:lnTo>
                  <a:pt x="2315400" y="12700"/>
                </a:lnTo>
                <a:lnTo>
                  <a:pt x="2322423" y="12700"/>
                </a:lnTo>
                <a:lnTo>
                  <a:pt x="2325268" y="9855"/>
                </a:lnTo>
                <a:lnTo>
                  <a:pt x="2325268" y="2844"/>
                </a:lnTo>
                <a:lnTo>
                  <a:pt x="2322423" y="0"/>
                </a:lnTo>
                <a:close/>
              </a:path>
              <a:path w="14168119" h="12700">
                <a:moveTo>
                  <a:pt x="2297010" y="0"/>
                </a:moveTo>
                <a:lnTo>
                  <a:pt x="2289987" y="0"/>
                </a:lnTo>
                <a:lnTo>
                  <a:pt x="2287142" y="2844"/>
                </a:lnTo>
                <a:lnTo>
                  <a:pt x="2287142" y="9855"/>
                </a:lnTo>
                <a:lnTo>
                  <a:pt x="2289987" y="12700"/>
                </a:lnTo>
                <a:lnTo>
                  <a:pt x="2297010" y="12700"/>
                </a:lnTo>
                <a:lnTo>
                  <a:pt x="2299855" y="9855"/>
                </a:lnTo>
                <a:lnTo>
                  <a:pt x="2299855" y="2844"/>
                </a:lnTo>
                <a:lnTo>
                  <a:pt x="2297010" y="0"/>
                </a:lnTo>
                <a:close/>
              </a:path>
              <a:path w="14168119" h="12700">
                <a:moveTo>
                  <a:pt x="2271598" y="0"/>
                </a:moveTo>
                <a:lnTo>
                  <a:pt x="2264575" y="0"/>
                </a:lnTo>
                <a:lnTo>
                  <a:pt x="2261730" y="2844"/>
                </a:lnTo>
                <a:lnTo>
                  <a:pt x="2261730" y="9855"/>
                </a:lnTo>
                <a:lnTo>
                  <a:pt x="2264575" y="12700"/>
                </a:lnTo>
                <a:lnTo>
                  <a:pt x="2271598" y="12700"/>
                </a:lnTo>
                <a:lnTo>
                  <a:pt x="2274442" y="9855"/>
                </a:lnTo>
                <a:lnTo>
                  <a:pt x="2274442" y="2844"/>
                </a:lnTo>
                <a:lnTo>
                  <a:pt x="2271598" y="0"/>
                </a:lnTo>
                <a:close/>
              </a:path>
              <a:path w="14168119" h="12700">
                <a:moveTo>
                  <a:pt x="2246185" y="0"/>
                </a:moveTo>
                <a:lnTo>
                  <a:pt x="2239162" y="0"/>
                </a:lnTo>
                <a:lnTo>
                  <a:pt x="2236317" y="2844"/>
                </a:lnTo>
                <a:lnTo>
                  <a:pt x="2236317" y="9855"/>
                </a:lnTo>
                <a:lnTo>
                  <a:pt x="2239162" y="12700"/>
                </a:lnTo>
                <a:lnTo>
                  <a:pt x="2246185" y="12700"/>
                </a:lnTo>
                <a:lnTo>
                  <a:pt x="2249030" y="9855"/>
                </a:lnTo>
                <a:lnTo>
                  <a:pt x="2249030" y="2844"/>
                </a:lnTo>
                <a:lnTo>
                  <a:pt x="2246185" y="0"/>
                </a:lnTo>
                <a:close/>
              </a:path>
              <a:path w="14168119" h="12700">
                <a:moveTo>
                  <a:pt x="2220772" y="0"/>
                </a:moveTo>
                <a:lnTo>
                  <a:pt x="2213749" y="0"/>
                </a:lnTo>
                <a:lnTo>
                  <a:pt x="2210904" y="2844"/>
                </a:lnTo>
                <a:lnTo>
                  <a:pt x="2210904" y="9855"/>
                </a:lnTo>
                <a:lnTo>
                  <a:pt x="2213749" y="12700"/>
                </a:lnTo>
                <a:lnTo>
                  <a:pt x="2220772" y="12700"/>
                </a:lnTo>
                <a:lnTo>
                  <a:pt x="2223617" y="9855"/>
                </a:lnTo>
                <a:lnTo>
                  <a:pt x="2223617" y="2844"/>
                </a:lnTo>
                <a:lnTo>
                  <a:pt x="2220772" y="0"/>
                </a:lnTo>
                <a:close/>
              </a:path>
              <a:path w="14168119" h="12700">
                <a:moveTo>
                  <a:pt x="2195360" y="0"/>
                </a:moveTo>
                <a:lnTo>
                  <a:pt x="2188336" y="0"/>
                </a:lnTo>
                <a:lnTo>
                  <a:pt x="2185492" y="2844"/>
                </a:lnTo>
                <a:lnTo>
                  <a:pt x="2185492" y="9855"/>
                </a:lnTo>
                <a:lnTo>
                  <a:pt x="2188336" y="12700"/>
                </a:lnTo>
                <a:lnTo>
                  <a:pt x="2195360" y="12700"/>
                </a:lnTo>
                <a:lnTo>
                  <a:pt x="2198204" y="9855"/>
                </a:lnTo>
                <a:lnTo>
                  <a:pt x="2198204" y="2844"/>
                </a:lnTo>
                <a:lnTo>
                  <a:pt x="2195360" y="0"/>
                </a:lnTo>
                <a:close/>
              </a:path>
              <a:path w="14168119" h="12700">
                <a:moveTo>
                  <a:pt x="2169947" y="0"/>
                </a:moveTo>
                <a:lnTo>
                  <a:pt x="2162924" y="0"/>
                </a:lnTo>
                <a:lnTo>
                  <a:pt x="2160079" y="2844"/>
                </a:lnTo>
                <a:lnTo>
                  <a:pt x="2160079" y="9855"/>
                </a:lnTo>
                <a:lnTo>
                  <a:pt x="2162924" y="12700"/>
                </a:lnTo>
                <a:lnTo>
                  <a:pt x="2169947" y="12700"/>
                </a:lnTo>
                <a:lnTo>
                  <a:pt x="2172792" y="9855"/>
                </a:lnTo>
                <a:lnTo>
                  <a:pt x="2172792" y="2844"/>
                </a:lnTo>
                <a:lnTo>
                  <a:pt x="2169947" y="0"/>
                </a:lnTo>
                <a:close/>
              </a:path>
              <a:path w="14168119" h="12700">
                <a:moveTo>
                  <a:pt x="2144534" y="0"/>
                </a:moveTo>
                <a:lnTo>
                  <a:pt x="2137511" y="0"/>
                </a:lnTo>
                <a:lnTo>
                  <a:pt x="2134666" y="2844"/>
                </a:lnTo>
                <a:lnTo>
                  <a:pt x="2134666" y="9855"/>
                </a:lnTo>
                <a:lnTo>
                  <a:pt x="2137511" y="12700"/>
                </a:lnTo>
                <a:lnTo>
                  <a:pt x="2144534" y="12700"/>
                </a:lnTo>
                <a:lnTo>
                  <a:pt x="2147379" y="9855"/>
                </a:lnTo>
                <a:lnTo>
                  <a:pt x="2147379" y="2844"/>
                </a:lnTo>
                <a:lnTo>
                  <a:pt x="2144534" y="0"/>
                </a:lnTo>
                <a:close/>
              </a:path>
              <a:path w="14168119" h="12700">
                <a:moveTo>
                  <a:pt x="2119121" y="0"/>
                </a:moveTo>
                <a:lnTo>
                  <a:pt x="2112098" y="0"/>
                </a:lnTo>
                <a:lnTo>
                  <a:pt x="2109254" y="2844"/>
                </a:lnTo>
                <a:lnTo>
                  <a:pt x="2109254" y="9855"/>
                </a:lnTo>
                <a:lnTo>
                  <a:pt x="2112098" y="12700"/>
                </a:lnTo>
                <a:lnTo>
                  <a:pt x="2119121" y="12700"/>
                </a:lnTo>
                <a:lnTo>
                  <a:pt x="2121966" y="9855"/>
                </a:lnTo>
                <a:lnTo>
                  <a:pt x="2121966" y="2844"/>
                </a:lnTo>
                <a:lnTo>
                  <a:pt x="2119121" y="0"/>
                </a:lnTo>
                <a:close/>
              </a:path>
              <a:path w="14168119" h="12700">
                <a:moveTo>
                  <a:pt x="2093709" y="0"/>
                </a:moveTo>
                <a:lnTo>
                  <a:pt x="2086686" y="0"/>
                </a:lnTo>
                <a:lnTo>
                  <a:pt x="2083841" y="2844"/>
                </a:lnTo>
                <a:lnTo>
                  <a:pt x="2083841" y="9855"/>
                </a:lnTo>
                <a:lnTo>
                  <a:pt x="2086686" y="12700"/>
                </a:lnTo>
                <a:lnTo>
                  <a:pt x="2093709" y="12700"/>
                </a:lnTo>
                <a:lnTo>
                  <a:pt x="2096554" y="9855"/>
                </a:lnTo>
                <a:lnTo>
                  <a:pt x="2096554" y="2844"/>
                </a:lnTo>
                <a:lnTo>
                  <a:pt x="2093709" y="0"/>
                </a:lnTo>
                <a:close/>
              </a:path>
              <a:path w="14168119" h="12700">
                <a:moveTo>
                  <a:pt x="2068296" y="0"/>
                </a:moveTo>
                <a:lnTo>
                  <a:pt x="2061273" y="0"/>
                </a:lnTo>
                <a:lnTo>
                  <a:pt x="2058428" y="2844"/>
                </a:lnTo>
                <a:lnTo>
                  <a:pt x="2058428" y="9855"/>
                </a:lnTo>
                <a:lnTo>
                  <a:pt x="2061273" y="12700"/>
                </a:lnTo>
                <a:lnTo>
                  <a:pt x="2068296" y="12700"/>
                </a:lnTo>
                <a:lnTo>
                  <a:pt x="2071141" y="9855"/>
                </a:lnTo>
                <a:lnTo>
                  <a:pt x="2071141" y="2844"/>
                </a:lnTo>
                <a:lnTo>
                  <a:pt x="2068296" y="0"/>
                </a:lnTo>
                <a:close/>
              </a:path>
              <a:path w="14168119" h="12700">
                <a:moveTo>
                  <a:pt x="2042883" y="0"/>
                </a:moveTo>
                <a:lnTo>
                  <a:pt x="2035860" y="0"/>
                </a:lnTo>
                <a:lnTo>
                  <a:pt x="2033015" y="2844"/>
                </a:lnTo>
                <a:lnTo>
                  <a:pt x="2033015" y="9855"/>
                </a:lnTo>
                <a:lnTo>
                  <a:pt x="2035860" y="12700"/>
                </a:lnTo>
                <a:lnTo>
                  <a:pt x="2042883" y="12700"/>
                </a:lnTo>
                <a:lnTo>
                  <a:pt x="2045728" y="9855"/>
                </a:lnTo>
                <a:lnTo>
                  <a:pt x="2045728" y="2844"/>
                </a:lnTo>
                <a:lnTo>
                  <a:pt x="2042883" y="0"/>
                </a:lnTo>
                <a:close/>
              </a:path>
              <a:path w="14168119" h="12700">
                <a:moveTo>
                  <a:pt x="2017471" y="0"/>
                </a:moveTo>
                <a:lnTo>
                  <a:pt x="2010448" y="0"/>
                </a:lnTo>
                <a:lnTo>
                  <a:pt x="2007603" y="2844"/>
                </a:lnTo>
                <a:lnTo>
                  <a:pt x="2007603" y="9855"/>
                </a:lnTo>
                <a:lnTo>
                  <a:pt x="2010448" y="12700"/>
                </a:lnTo>
                <a:lnTo>
                  <a:pt x="2017471" y="12700"/>
                </a:lnTo>
                <a:lnTo>
                  <a:pt x="2020315" y="9855"/>
                </a:lnTo>
                <a:lnTo>
                  <a:pt x="2020315" y="2844"/>
                </a:lnTo>
                <a:lnTo>
                  <a:pt x="2017471" y="0"/>
                </a:lnTo>
                <a:close/>
              </a:path>
              <a:path w="14168119" h="12700">
                <a:moveTo>
                  <a:pt x="1992058" y="0"/>
                </a:moveTo>
                <a:lnTo>
                  <a:pt x="1985035" y="0"/>
                </a:lnTo>
                <a:lnTo>
                  <a:pt x="1982190" y="2844"/>
                </a:lnTo>
                <a:lnTo>
                  <a:pt x="1982190" y="9855"/>
                </a:lnTo>
                <a:lnTo>
                  <a:pt x="1985035" y="12700"/>
                </a:lnTo>
                <a:lnTo>
                  <a:pt x="1992058" y="12700"/>
                </a:lnTo>
                <a:lnTo>
                  <a:pt x="1994903" y="9855"/>
                </a:lnTo>
                <a:lnTo>
                  <a:pt x="1994903" y="2844"/>
                </a:lnTo>
                <a:lnTo>
                  <a:pt x="1992058" y="0"/>
                </a:lnTo>
                <a:close/>
              </a:path>
              <a:path w="14168119" h="12700">
                <a:moveTo>
                  <a:pt x="1966645" y="0"/>
                </a:moveTo>
                <a:lnTo>
                  <a:pt x="1959622" y="0"/>
                </a:lnTo>
                <a:lnTo>
                  <a:pt x="1956777" y="2844"/>
                </a:lnTo>
                <a:lnTo>
                  <a:pt x="1956777" y="9855"/>
                </a:lnTo>
                <a:lnTo>
                  <a:pt x="1959622" y="12700"/>
                </a:lnTo>
                <a:lnTo>
                  <a:pt x="1966645" y="12700"/>
                </a:lnTo>
                <a:lnTo>
                  <a:pt x="1969490" y="9855"/>
                </a:lnTo>
                <a:lnTo>
                  <a:pt x="1969490" y="2844"/>
                </a:lnTo>
                <a:lnTo>
                  <a:pt x="1966645" y="0"/>
                </a:lnTo>
                <a:close/>
              </a:path>
              <a:path w="14168119" h="12700">
                <a:moveTo>
                  <a:pt x="1941233" y="0"/>
                </a:moveTo>
                <a:lnTo>
                  <a:pt x="1934209" y="0"/>
                </a:lnTo>
                <a:lnTo>
                  <a:pt x="1931365" y="2844"/>
                </a:lnTo>
                <a:lnTo>
                  <a:pt x="1931365" y="9855"/>
                </a:lnTo>
                <a:lnTo>
                  <a:pt x="1934209" y="12700"/>
                </a:lnTo>
                <a:lnTo>
                  <a:pt x="1941233" y="12700"/>
                </a:lnTo>
                <a:lnTo>
                  <a:pt x="1944077" y="9855"/>
                </a:lnTo>
                <a:lnTo>
                  <a:pt x="1944077" y="2844"/>
                </a:lnTo>
                <a:lnTo>
                  <a:pt x="1941233" y="0"/>
                </a:lnTo>
                <a:close/>
              </a:path>
              <a:path w="14168119" h="12700">
                <a:moveTo>
                  <a:pt x="1915820" y="0"/>
                </a:moveTo>
                <a:lnTo>
                  <a:pt x="1908797" y="0"/>
                </a:lnTo>
                <a:lnTo>
                  <a:pt x="1905952" y="2844"/>
                </a:lnTo>
                <a:lnTo>
                  <a:pt x="1905952" y="9855"/>
                </a:lnTo>
                <a:lnTo>
                  <a:pt x="1908797" y="12700"/>
                </a:lnTo>
                <a:lnTo>
                  <a:pt x="1915820" y="12700"/>
                </a:lnTo>
                <a:lnTo>
                  <a:pt x="1918665" y="9855"/>
                </a:lnTo>
                <a:lnTo>
                  <a:pt x="1918665" y="2844"/>
                </a:lnTo>
                <a:lnTo>
                  <a:pt x="1915820" y="0"/>
                </a:lnTo>
                <a:close/>
              </a:path>
              <a:path w="14168119" h="12700">
                <a:moveTo>
                  <a:pt x="1890407" y="0"/>
                </a:moveTo>
                <a:lnTo>
                  <a:pt x="1883384" y="0"/>
                </a:lnTo>
                <a:lnTo>
                  <a:pt x="1880539" y="2844"/>
                </a:lnTo>
                <a:lnTo>
                  <a:pt x="1880539" y="9855"/>
                </a:lnTo>
                <a:lnTo>
                  <a:pt x="1883384" y="12700"/>
                </a:lnTo>
                <a:lnTo>
                  <a:pt x="1890407" y="12700"/>
                </a:lnTo>
                <a:lnTo>
                  <a:pt x="1893252" y="9855"/>
                </a:lnTo>
                <a:lnTo>
                  <a:pt x="1893252" y="2844"/>
                </a:lnTo>
                <a:lnTo>
                  <a:pt x="1890407" y="0"/>
                </a:lnTo>
                <a:close/>
              </a:path>
              <a:path w="14168119" h="12700">
                <a:moveTo>
                  <a:pt x="1864994" y="0"/>
                </a:moveTo>
                <a:lnTo>
                  <a:pt x="1857971" y="0"/>
                </a:lnTo>
                <a:lnTo>
                  <a:pt x="1855127" y="2844"/>
                </a:lnTo>
                <a:lnTo>
                  <a:pt x="1855127" y="9855"/>
                </a:lnTo>
                <a:lnTo>
                  <a:pt x="1857971" y="12700"/>
                </a:lnTo>
                <a:lnTo>
                  <a:pt x="1864994" y="12700"/>
                </a:lnTo>
                <a:lnTo>
                  <a:pt x="1867839" y="9855"/>
                </a:lnTo>
                <a:lnTo>
                  <a:pt x="1867839" y="2844"/>
                </a:lnTo>
                <a:lnTo>
                  <a:pt x="1864994" y="0"/>
                </a:lnTo>
                <a:close/>
              </a:path>
              <a:path w="14168119" h="12700">
                <a:moveTo>
                  <a:pt x="1839582" y="0"/>
                </a:moveTo>
                <a:lnTo>
                  <a:pt x="1832559" y="0"/>
                </a:lnTo>
                <a:lnTo>
                  <a:pt x="1829714" y="2844"/>
                </a:lnTo>
                <a:lnTo>
                  <a:pt x="1829714" y="9855"/>
                </a:lnTo>
                <a:lnTo>
                  <a:pt x="1832559" y="12700"/>
                </a:lnTo>
                <a:lnTo>
                  <a:pt x="1839582" y="12700"/>
                </a:lnTo>
                <a:lnTo>
                  <a:pt x="1842427" y="9855"/>
                </a:lnTo>
                <a:lnTo>
                  <a:pt x="1842427" y="2844"/>
                </a:lnTo>
                <a:lnTo>
                  <a:pt x="1839582" y="0"/>
                </a:lnTo>
                <a:close/>
              </a:path>
              <a:path w="14168119" h="12700">
                <a:moveTo>
                  <a:pt x="1814169" y="0"/>
                </a:moveTo>
                <a:lnTo>
                  <a:pt x="1807146" y="0"/>
                </a:lnTo>
                <a:lnTo>
                  <a:pt x="1804301" y="2844"/>
                </a:lnTo>
                <a:lnTo>
                  <a:pt x="1804301" y="9855"/>
                </a:lnTo>
                <a:lnTo>
                  <a:pt x="1807146" y="12700"/>
                </a:lnTo>
                <a:lnTo>
                  <a:pt x="1814169" y="12700"/>
                </a:lnTo>
                <a:lnTo>
                  <a:pt x="1817014" y="9855"/>
                </a:lnTo>
                <a:lnTo>
                  <a:pt x="1817014" y="2844"/>
                </a:lnTo>
                <a:lnTo>
                  <a:pt x="1814169" y="0"/>
                </a:lnTo>
                <a:close/>
              </a:path>
              <a:path w="14168119" h="12700">
                <a:moveTo>
                  <a:pt x="1788756" y="0"/>
                </a:moveTo>
                <a:lnTo>
                  <a:pt x="1781733" y="0"/>
                </a:lnTo>
                <a:lnTo>
                  <a:pt x="1778888" y="2844"/>
                </a:lnTo>
                <a:lnTo>
                  <a:pt x="1778888" y="9855"/>
                </a:lnTo>
                <a:lnTo>
                  <a:pt x="1781733" y="12700"/>
                </a:lnTo>
                <a:lnTo>
                  <a:pt x="1788756" y="12700"/>
                </a:lnTo>
                <a:lnTo>
                  <a:pt x="1791601" y="9855"/>
                </a:lnTo>
                <a:lnTo>
                  <a:pt x="1791601" y="2844"/>
                </a:lnTo>
                <a:lnTo>
                  <a:pt x="1788756" y="0"/>
                </a:lnTo>
                <a:close/>
              </a:path>
              <a:path w="14168119" h="12700">
                <a:moveTo>
                  <a:pt x="1763344" y="0"/>
                </a:moveTo>
                <a:lnTo>
                  <a:pt x="1756321" y="0"/>
                </a:lnTo>
                <a:lnTo>
                  <a:pt x="1753476" y="2844"/>
                </a:lnTo>
                <a:lnTo>
                  <a:pt x="1753476" y="9855"/>
                </a:lnTo>
                <a:lnTo>
                  <a:pt x="1756321" y="12700"/>
                </a:lnTo>
                <a:lnTo>
                  <a:pt x="1763344" y="12700"/>
                </a:lnTo>
                <a:lnTo>
                  <a:pt x="1766188" y="9855"/>
                </a:lnTo>
                <a:lnTo>
                  <a:pt x="1766188" y="2844"/>
                </a:lnTo>
                <a:lnTo>
                  <a:pt x="1763344" y="0"/>
                </a:lnTo>
                <a:close/>
              </a:path>
              <a:path w="14168119" h="12700">
                <a:moveTo>
                  <a:pt x="1737931" y="0"/>
                </a:moveTo>
                <a:lnTo>
                  <a:pt x="1730908" y="0"/>
                </a:lnTo>
                <a:lnTo>
                  <a:pt x="1728063" y="2844"/>
                </a:lnTo>
                <a:lnTo>
                  <a:pt x="1728063" y="9855"/>
                </a:lnTo>
                <a:lnTo>
                  <a:pt x="1730908" y="12700"/>
                </a:lnTo>
                <a:lnTo>
                  <a:pt x="1737931" y="12700"/>
                </a:lnTo>
                <a:lnTo>
                  <a:pt x="1740776" y="9855"/>
                </a:lnTo>
                <a:lnTo>
                  <a:pt x="1740776" y="2844"/>
                </a:lnTo>
                <a:lnTo>
                  <a:pt x="1737931" y="0"/>
                </a:lnTo>
                <a:close/>
              </a:path>
              <a:path w="14168119" h="12700">
                <a:moveTo>
                  <a:pt x="1712518" y="0"/>
                </a:moveTo>
                <a:lnTo>
                  <a:pt x="1705495" y="0"/>
                </a:lnTo>
                <a:lnTo>
                  <a:pt x="1702650" y="2844"/>
                </a:lnTo>
                <a:lnTo>
                  <a:pt x="1702650" y="9855"/>
                </a:lnTo>
                <a:lnTo>
                  <a:pt x="1705495" y="12700"/>
                </a:lnTo>
                <a:lnTo>
                  <a:pt x="1712518" y="12700"/>
                </a:lnTo>
                <a:lnTo>
                  <a:pt x="1715363" y="9855"/>
                </a:lnTo>
                <a:lnTo>
                  <a:pt x="1715363" y="2844"/>
                </a:lnTo>
                <a:lnTo>
                  <a:pt x="1712518" y="0"/>
                </a:lnTo>
                <a:close/>
              </a:path>
              <a:path w="14168119" h="12700">
                <a:moveTo>
                  <a:pt x="1687106" y="0"/>
                </a:moveTo>
                <a:lnTo>
                  <a:pt x="1680082" y="0"/>
                </a:lnTo>
                <a:lnTo>
                  <a:pt x="1677238" y="2844"/>
                </a:lnTo>
                <a:lnTo>
                  <a:pt x="1677238" y="9855"/>
                </a:lnTo>
                <a:lnTo>
                  <a:pt x="1680082" y="12700"/>
                </a:lnTo>
                <a:lnTo>
                  <a:pt x="1687106" y="12700"/>
                </a:lnTo>
                <a:lnTo>
                  <a:pt x="1689950" y="9855"/>
                </a:lnTo>
                <a:lnTo>
                  <a:pt x="1689950" y="2844"/>
                </a:lnTo>
                <a:lnTo>
                  <a:pt x="1687106" y="0"/>
                </a:lnTo>
                <a:close/>
              </a:path>
              <a:path w="14168119" h="12700">
                <a:moveTo>
                  <a:pt x="1661693" y="0"/>
                </a:moveTo>
                <a:lnTo>
                  <a:pt x="1654670" y="0"/>
                </a:lnTo>
                <a:lnTo>
                  <a:pt x="1651825" y="2844"/>
                </a:lnTo>
                <a:lnTo>
                  <a:pt x="1651825" y="9855"/>
                </a:lnTo>
                <a:lnTo>
                  <a:pt x="1654670" y="12700"/>
                </a:lnTo>
                <a:lnTo>
                  <a:pt x="1661693" y="12700"/>
                </a:lnTo>
                <a:lnTo>
                  <a:pt x="1664538" y="9855"/>
                </a:lnTo>
                <a:lnTo>
                  <a:pt x="1664538" y="2844"/>
                </a:lnTo>
                <a:lnTo>
                  <a:pt x="1661693" y="0"/>
                </a:lnTo>
                <a:close/>
              </a:path>
              <a:path w="14168119" h="12700">
                <a:moveTo>
                  <a:pt x="1636280" y="0"/>
                </a:moveTo>
                <a:lnTo>
                  <a:pt x="1629257" y="0"/>
                </a:lnTo>
                <a:lnTo>
                  <a:pt x="1626412" y="2844"/>
                </a:lnTo>
                <a:lnTo>
                  <a:pt x="1626412" y="9855"/>
                </a:lnTo>
                <a:lnTo>
                  <a:pt x="1629257" y="12700"/>
                </a:lnTo>
                <a:lnTo>
                  <a:pt x="1636280" y="12700"/>
                </a:lnTo>
                <a:lnTo>
                  <a:pt x="1639125" y="9855"/>
                </a:lnTo>
                <a:lnTo>
                  <a:pt x="1639125" y="2844"/>
                </a:lnTo>
                <a:lnTo>
                  <a:pt x="1636280" y="0"/>
                </a:lnTo>
                <a:close/>
              </a:path>
              <a:path w="14168119" h="12700">
                <a:moveTo>
                  <a:pt x="1610867" y="0"/>
                </a:moveTo>
                <a:lnTo>
                  <a:pt x="1603844" y="0"/>
                </a:lnTo>
                <a:lnTo>
                  <a:pt x="1601000" y="2844"/>
                </a:lnTo>
                <a:lnTo>
                  <a:pt x="1601000" y="9855"/>
                </a:lnTo>
                <a:lnTo>
                  <a:pt x="1603844" y="12700"/>
                </a:lnTo>
                <a:lnTo>
                  <a:pt x="1610867" y="12700"/>
                </a:lnTo>
                <a:lnTo>
                  <a:pt x="1613712" y="9855"/>
                </a:lnTo>
                <a:lnTo>
                  <a:pt x="1613712" y="2844"/>
                </a:lnTo>
                <a:lnTo>
                  <a:pt x="1610867" y="0"/>
                </a:lnTo>
                <a:close/>
              </a:path>
              <a:path w="14168119" h="12700">
                <a:moveTo>
                  <a:pt x="1585455" y="0"/>
                </a:moveTo>
                <a:lnTo>
                  <a:pt x="1578432" y="0"/>
                </a:lnTo>
                <a:lnTo>
                  <a:pt x="1575587" y="2844"/>
                </a:lnTo>
                <a:lnTo>
                  <a:pt x="1575587" y="9855"/>
                </a:lnTo>
                <a:lnTo>
                  <a:pt x="1578432" y="12700"/>
                </a:lnTo>
                <a:lnTo>
                  <a:pt x="1585455" y="12700"/>
                </a:lnTo>
                <a:lnTo>
                  <a:pt x="1588300" y="9855"/>
                </a:lnTo>
                <a:lnTo>
                  <a:pt x="1588300" y="2844"/>
                </a:lnTo>
                <a:lnTo>
                  <a:pt x="1585455" y="0"/>
                </a:lnTo>
                <a:close/>
              </a:path>
              <a:path w="14168119" h="12700">
                <a:moveTo>
                  <a:pt x="1560042" y="0"/>
                </a:moveTo>
                <a:lnTo>
                  <a:pt x="1553019" y="0"/>
                </a:lnTo>
                <a:lnTo>
                  <a:pt x="1550174" y="2844"/>
                </a:lnTo>
                <a:lnTo>
                  <a:pt x="1550174" y="9855"/>
                </a:lnTo>
                <a:lnTo>
                  <a:pt x="1553019" y="12700"/>
                </a:lnTo>
                <a:lnTo>
                  <a:pt x="1560042" y="12700"/>
                </a:lnTo>
                <a:lnTo>
                  <a:pt x="1562887" y="9855"/>
                </a:lnTo>
                <a:lnTo>
                  <a:pt x="1562887" y="2844"/>
                </a:lnTo>
                <a:lnTo>
                  <a:pt x="1560042" y="0"/>
                </a:lnTo>
                <a:close/>
              </a:path>
              <a:path w="14168119" h="12700">
                <a:moveTo>
                  <a:pt x="1534629" y="0"/>
                </a:moveTo>
                <a:lnTo>
                  <a:pt x="1527606" y="0"/>
                </a:lnTo>
                <a:lnTo>
                  <a:pt x="1524761" y="2844"/>
                </a:lnTo>
                <a:lnTo>
                  <a:pt x="1524761" y="9855"/>
                </a:lnTo>
                <a:lnTo>
                  <a:pt x="1527606" y="12700"/>
                </a:lnTo>
                <a:lnTo>
                  <a:pt x="1534629" y="12700"/>
                </a:lnTo>
                <a:lnTo>
                  <a:pt x="1537474" y="9855"/>
                </a:lnTo>
                <a:lnTo>
                  <a:pt x="1537474" y="2844"/>
                </a:lnTo>
                <a:lnTo>
                  <a:pt x="1534629" y="0"/>
                </a:lnTo>
                <a:close/>
              </a:path>
              <a:path w="14168119" h="12700">
                <a:moveTo>
                  <a:pt x="1509217" y="0"/>
                </a:moveTo>
                <a:lnTo>
                  <a:pt x="1502194" y="0"/>
                </a:lnTo>
                <a:lnTo>
                  <a:pt x="1499349" y="2844"/>
                </a:lnTo>
                <a:lnTo>
                  <a:pt x="1499349" y="9855"/>
                </a:lnTo>
                <a:lnTo>
                  <a:pt x="1502194" y="12700"/>
                </a:lnTo>
                <a:lnTo>
                  <a:pt x="1509217" y="12700"/>
                </a:lnTo>
                <a:lnTo>
                  <a:pt x="1512061" y="9855"/>
                </a:lnTo>
                <a:lnTo>
                  <a:pt x="1512061" y="2844"/>
                </a:lnTo>
                <a:lnTo>
                  <a:pt x="1509217" y="0"/>
                </a:lnTo>
                <a:close/>
              </a:path>
              <a:path w="14168119" h="12700">
                <a:moveTo>
                  <a:pt x="1483804" y="0"/>
                </a:moveTo>
                <a:lnTo>
                  <a:pt x="1476781" y="0"/>
                </a:lnTo>
                <a:lnTo>
                  <a:pt x="1473936" y="2844"/>
                </a:lnTo>
                <a:lnTo>
                  <a:pt x="1473936" y="9855"/>
                </a:lnTo>
                <a:lnTo>
                  <a:pt x="1476781" y="12700"/>
                </a:lnTo>
                <a:lnTo>
                  <a:pt x="1483804" y="12700"/>
                </a:lnTo>
                <a:lnTo>
                  <a:pt x="1486649" y="9855"/>
                </a:lnTo>
                <a:lnTo>
                  <a:pt x="1486649" y="2844"/>
                </a:lnTo>
                <a:lnTo>
                  <a:pt x="1483804" y="0"/>
                </a:lnTo>
                <a:close/>
              </a:path>
              <a:path w="14168119" h="12700">
                <a:moveTo>
                  <a:pt x="1458391" y="0"/>
                </a:moveTo>
                <a:lnTo>
                  <a:pt x="1451368" y="0"/>
                </a:lnTo>
                <a:lnTo>
                  <a:pt x="1448523" y="2844"/>
                </a:lnTo>
                <a:lnTo>
                  <a:pt x="1448523" y="9855"/>
                </a:lnTo>
                <a:lnTo>
                  <a:pt x="1451368" y="12700"/>
                </a:lnTo>
                <a:lnTo>
                  <a:pt x="1458391" y="12700"/>
                </a:lnTo>
                <a:lnTo>
                  <a:pt x="1461236" y="9855"/>
                </a:lnTo>
                <a:lnTo>
                  <a:pt x="1461236" y="2844"/>
                </a:lnTo>
                <a:lnTo>
                  <a:pt x="1458391" y="0"/>
                </a:lnTo>
                <a:close/>
              </a:path>
              <a:path w="14168119" h="12700">
                <a:moveTo>
                  <a:pt x="1432979" y="0"/>
                </a:moveTo>
                <a:lnTo>
                  <a:pt x="1425955" y="0"/>
                </a:lnTo>
                <a:lnTo>
                  <a:pt x="1423111" y="2844"/>
                </a:lnTo>
                <a:lnTo>
                  <a:pt x="1423111" y="9855"/>
                </a:lnTo>
                <a:lnTo>
                  <a:pt x="1425955" y="12700"/>
                </a:lnTo>
                <a:lnTo>
                  <a:pt x="1432979" y="12700"/>
                </a:lnTo>
                <a:lnTo>
                  <a:pt x="1435823" y="9855"/>
                </a:lnTo>
                <a:lnTo>
                  <a:pt x="1435823" y="2844"/>
                </a:lnTo>
                <a:lnTo>
                  <a:pt x="1432979" y="0"/>
                </a:lnTo>
                <a:close/>
              </a:path>
              <a:path w="14168119" h="12700">
                <a:moveTo>
                  <a:pt x="1407566" y="0"/>
                </a:moveTo>
                <a:lnTo>
                  <a:pt x="1400543" y="0"/>
                </a:lnTo>
                <a:lnTo>
                  <a:pt x="1397698" y="2844"/>
                </a:lnTo>
                <a:lnTo>
                  <a:pt x="1397698" y="9855"/>
                </a:lnTo>
                <a:lnTo>
                  <a:pt x="1400543" y="12700"/>
                </a:lnTo>
                <a:lnTo>
                  <a:pt x="1407566" y="12700"/>
                </a:lnTo>
                <a:lnTo>
                  <a:pt x="1410411" y="9855"/>
                </a:lnTo>
                <a:lnTo>
                  <a:pt x="1410411" y="2844"/>
                </a:lnTo>
                <a:lnTo>
                  <a:pt x="1407566" y="0"/>
                </a:lnTo>
                <a:close/>
              </a:path>
              <a:path w="14168119" h="12700">
                <a:moveTo>
                  <a:pt x="1382153" y="0"/>
                </a:moveTo>
                <a:lnTo>
                  <a:pt x="1375130" y="0"/>
                </a:lnTo>
                <a:lnTo>
                  <a:pt x="1372285" y="2844"/>
                </a:lnTo>
                <a:lnTo>
                  <a:pt x="1372285" y="9855"/>
                </a:lnTo>
                <a:lnTo>
                  <a:pt x="1375130" y="12700"/>
                </a:lnTo>
                <a:lnTo>
                  <a:pt x="1382153" y="12700"/>
                </a:lnTo>
                <a:lnTo>
                  <a:pt x="1384998" y="9855"/>
                </a:lnTo>
                <a:lnTo>
                  <a:pt x="1384998" y="2844"/>
                </a:lnTo>
                <a:lnTo>
                  <a:pt x="1382153" y="0"/>
                </a:lnTo>
                <a:close/>
              </a:path>
              <a:path w="14168119" h="12700">
                <a:moveTo>
                  <a:pt x="1356740" y="0"/>
                </a:moveTo>
                <a:lnTo>
                  <a:pt x="1349717" y="0"/>
                </a:lnTo>
                <a:lnTo>
                  <a:pt x="1346873" y="2844"/>
                </a:lnTo>
                <a:lnTo>
                  <a:pt x="1346873" y="9855"/>
                </a:lnTo>
                <a:lnTo>
                  <a:pt x="1349717" y="12700"/>
                </a:lnTo>
                <a:lnTo>
                  <a:pt x="1356740" y="12700"/>
                </a:lnTo>
                <a:lnTo>
                  <a:pt x="1359585" y="9855"/>
                </a:lnTo>
                <a:lnTo>
                  <a:pt x="1359585" y="2844"/>
                </a:lnTo>
                <a:lnTo>
                  <a:pt x="1356740" y="0"/>
                </a:lnTo>
                <a:close/>
              </a:path>
              <a:path w="14168119" h="12700">
                <a:moveTo>
                  <a:pt x="1331328" y="0"/>
                </a:moveTo>
                <a:lnTo>
                  <a:pt x="1324305" y="0"/>
                </a:lnTo>
                <a:lnTo>
                  <a:pt x="1321460" y="2844"/>
                </a:lnTo>
                <a:lnTo>
                  <a:pt x="1321460" y="9855"/>
                </a:lnTo>
                <a:lnTo>
                  <a:pt x="1324305" y="12700"/>
                </a:lnTo>
                <a:lnTo>
                  <a:pt x="1331328" y="12700"/>
                </a:lnTo>
                <a:lnTo>
                  <a:pt x="1334173" y="9855"/>
                </a:lnTo>
                <a:lnTo>
                  <a:pt x="1334173" y="2844"/>
                </a:lnTo>
                <a:lnTo>
                  <a:pt x="1331328" y="0"/>
                </a:lnTo>
                <a:close/>
              </a:path>
              <a:path w="14168119" h="12700">
                <a:moveTo>
                  <a:pt x="1305915" y="0"/>
                </a:moveTo>
                <a:lnTo>
                  <a:pt x="1298892" y="0"/>
                </a:lnTo>
                <a:lnTo>
                  <a:pt x="1296047" y="2844"/>
                </a:lnTo>
                <a:lnTo>
                  <a:pt x="1296047" y="9855"/>
                </a:lnTo>
                <a:lnTo>
                  <a:pt x="1298892" y="12700"/>
                </a:lnTo>
                <a:lnTo>
                  <a:pt x="1305915" y="12700"/>
                </a:lnTo>
                <a:lnTo>
                  <a:pt x="1308760" y="9855"/>
                </a:lnTo>
                <a:lnTo>
                  <a:pt x="1308760" y="2844"/>
                </a:lnTo>
                <a:lnTo>
                  <a:pt x="1305915" y="0"/>
                </a:lnTo>
                <a:close/>
              </a:path>
              <a:path w="14168119" h="12700">
                <a:moveTo>
                  <a:pt x="1280502" y="0"/>
                </a:moveTo>
                <a:lnTo>
                  <a:pt x="1273479" y="0"/>
                </a:lnTo>
                <a:lnTo>
                  <a:pt x="1270634" y="2844"/>
                </a:lnTo>
                <a:lnTo>
                  <a:pt x="1270634" y="9855"/>
                </a:lnTo>
                <a:lnTo>
                  <a:pt x="1273479" y="12700"/>
                </a:lnTo>
                <a:lnTo>
                  <a:pt x="1280502" y="12700"/>
                </a:lnTo>
                <a:lnTo>
                  <a:pt x="1283347" y="9855"/>
                </a:lnTo>
                <a:lnTo>
                  <a:pt x="1283347" y="2844"/>
                </a:lnTo>
                <a:lnTo>
                  <a:pt x="1280502" y="0"/>
                </a:lnTo>
                <a:close/>
              </a:path>
              <a:path w="14168119" h="12700">
                <a:moveTo>
                  <a:pt x="1255090" y="0"/>
                </a:moveTo>
                <a:lnTo>
                  <a:pt x="1248067" y="0"/>
                </a:lnTo>
                <a:lnTo>
                  <a:pt x="1245222" y="2844"/>
                </a:lnTo>
                <a:lnTo>
                  <a:pt x="1245222" y="9855"/>
                </a:lnTo>
                <a:lnTo>
                  <a:pt x="1248067" y="12700"/>
                </a:lnTo>
                <a:lnTo>
                  <a:pt x="1255090" y="12700"/>
                </a:lnTo>
                <a:lnTo>
                  <a:pt x="1257934" y="9855"/>
                </a:lnTo>
                <a:lnTo>
                  <a:pt x="1257934" y="2844"/>
                </a:lnTo>
                <a:lnTo>
                  <a:pt x="1255090" y="0"/>
                </a:lnTo>
                <a:close/>
              </a:path>
              <a:path w="14168119" h="12700">
                <a:moveTo>
                  <a:pt x="1229677" y="0"/>
                </a:moveTo>
                <a:lnTo>
                  <a:pt x="1222654" y="0"/>
                </a:lnTo>
                <a:lnTo>
                  <a:pt x="1219809" y="2844"/>
                </a:lnTo>
                <a:lnTo>
                  <a:pt x="1219809" y="9855"/>
                </a:lnTo>
                <a:lnTo>
                  <a:pt x="1222654" y="12700"/>
                </a:lnTo>
                <a:lnTo>
                  <a:pt x="1229677" y="12700"/>
                </a:lnTo>
                <a:lnTo>
                  <a:pt x="1232522" y="9855"/>
                </a:lnTo>
                <a:lnTo>
                  <a:pt x="1232522" y="2844"/>
                </a:lnTo>
                <a:lnTo>
                  <a:pt x="1229677" y="0"/>
                </a:lnTo>
                <a:close/>
              </a:path>
              <a:path w="14168119" h="12700">
                <a:moveTo>
                  <a:pt x="1204264" y="0"/>
                </a:moveTo>
                <a:lnTo>
                  <a:pt x="1197241" y="0"/>
                </a:lnTo>
                <a:lnTo>
                  <a:pt x="1194396" y="2844"/>
                </a:lnTo>
                <a:lnTo>
                  <a:pt x="1194396" y="9855"/>
                </a:lnTo>
                <a:lnTo>
                  <a:pt x="1197241" y="12700"/>
                </a:lnTo>
                <a:lnTo>
                  <a:pt x="1204264" y="12700"/>
                </a:lnTo>
                <a:lnTo>
                  <a:pt x="1207109" y="9855"/>
                </a:lnTo>
                <a:lnTo>
                  <a:pt x="1207109" y="2844"/>
                </a:lnTo>
                <a:lnTo>
                  <a:pt x="1204264" y="0"/>
                </a:lnTo>
                <a:close/>
              </a:path>
              <a:path w="14168119" h="12700">
                <a:moveTo>
                  <a:pt x="1178852" y="0"/>
                </a:moveTo>
                <a:lnTo>
                  <a:pt x="1171828" y="0"/>
                </a:lnTo>
                <a:lnTo>
                  <a:pt x="1168984" y="2844"/>
                </a:lnTo>
                <a:lnTo>
                  <a:pt x="1168984" y="9855"/>
                </a:lnTo>
                <a:lnTo>
                  <a:pt x="1171828" y="12700"/>
                </a:lnTo>
                <a:lnTo>
                  <a:pt x="1178852" y="12700"/>
                </a:lnTo>
                <a:lnTo>
                  <a:pt x="1181696" y="9855"/>
                </a:lnTo>
                <a:lnTo>
                  <a:pt x="1181696" y="2844"/>
                </a:lnTo>
                <a:lnTo>
                  <a:pt x="1178852" y="0"/>
                </a:lnTo>
                <a:close/>
              </a:path>
              <a:path w="14168119" h="12700">
                <a:moveTo>
                  <a:pt x="1153439" y="0"/>
                </a:moveTo>
                <a:lnTo>
                  <a:pt x="1146416" y="0"/>
                </a:lnTo>
                <a:lnTo>
                  <a:pt x="1143571" y="2844"/>
                </a:lnTo>
                <a:lnTo>
                  <a:pt x="1143571" y="9855"/>
                </a:lnTo>
                <a:lnTo>
                  <a:pt x="1146416" y="12700"/>
                </a:lnTo>
                <a:lnTo>
                  <a:pt x="1153439" y="12700"/>
                </a:lnTo>
                <a:lnTo>
                  <a:pt x="1156284" y="9855"/>
                </a:lnTo>
                <a:lnTo>
                  <a:pt x="1156284" y="2844"/>
                </a:lnTo>
                <a:lnTo>
                  <a:pt x="1153439" y="0"/>
                </a:lnTo>
                <a:close/>
              </a:path>
              <a:path w="14168119" h="12700">
                <a:moveTo>
                  <a:pt x="1128026" y="0"/>
                </a:moveTo>
                <a:lnTo>
                  <a:pt x="1121003" y="0"/>
                </a:lnTo>
                <a:lnTo>
                  <a:pt x="1118158" y="2844"/>
                </a:lnTo>
                <a:lnTo>
                  <a:pt x="1118158" y="9855"/>
                </a:lnTo>
                <a:lnTo>
                  <a:pt x="1121003" y="12700"/>
                </a:lnTo>
                <a:lnTo>
                  <a:pt x="1128026" y="12700"/>
                </a:lnTo>
                <a:lnTo>
                  <a:pt x="1130871" y="9855"/>
                </a:lnTo>
                <a:lnTo>
                  <a:pt x="1130871" y="2844"/>
                </a:lnTo>
                <a:lnTo>
                  <a:pt x="1128026" y="0"/>
                </a:lnTo>
                <a:close/>
              </a:path>
              <a:path w="14168119" h="12700">
                <a:moveTo>
                  <a:pt x="1102613" y="0"/>
                </a:moveTo>
                <a:lnTo>
                  <a:pt x="1095590" y="0"/>
                </a:lnTo>
                <a:lnTo>
                  <a:pt x="1092746" y="2844"/>
                </a:lnTo>
                <a:lnTo>
                  <a:pt x="1092746" y="9855"/>
                </a:lnTo>
                <a:lnTo>
                  <a:pt x="1095590" y="12700"/>
                </a:lnTo>
                <a:lnTo>
                  <a:pt x="1102613" y="12700"/>
                </a:lnTo>
                <a:lnTo>
                  <a:pt x="1105458" y="9855"/>
                </a:lnTo>
                <a:lnTo>
                  <a:pt x="1105458" y="2844"/>
                </a:lnTo>
                <a:lnTo>
                  <a:pt x="1102613" y="0"/>
                </a:lnTo>
                <a:close/>
              </a:path>
              <a:path w="14168119" h="12700">
                <a:moveTo>
                  <a:pt x="1077201" y="0"/>
                </a:moveTo>
                <a:lnTo>
                  <a:pt x="1070178" y="0"/>
                </a:lnTo>
                <a:lnTo>
                  <a:pt x="1067333" y="2844"/>
                </a:lnTo>
                <a:lnTo>
                  <a:pt x="1067333" y="9855"/>
                </a:lnTo>
                <a:lnTo>
                  <a:pt x="1070178" y="12700"/>
                </a:lnTo>
                <a:lnTo>
                  <a:pt x="1077201" y="12700"/>
                </a:lnTo>
                <a:lnTo>
                  <a:pt x="1080046" y="9855"/>
                </a:lnTo>
                <a:lnTo>
                  <a:pt x="1080046" y="2844"/>
                </a:lnTo>
                <a:lnTo>
                  <a:pt x="1077201" y="0"/>
                </a:lnTo>
                <a:close/>
              </a:path>
              <a:path w="14168119" h="12700">
                <a:moveTo>
                  <a:pt x="1051788" y="0"/>
                </a:moveTo>
                <a:lnTo>
                  <a:pt x="1044765" y="0"/>
                </a:lnTo>
                <a:lnTo>
                  <a:pt x="1041920" y="2844"/>
                </a:lnTo>
                <a:lnTo>
                  <a:pt x="1041920" y="9855"/>
                </a:lnTo>
                <a:lnTo>
                  <a:pt x="1044765" y="12700"/>
                </a:lnTo>
                <a:lnTo>
                  <a:pt x="1051788" y="12700"/>
                </a:lnTo>
                <a:lnTo>
                  <a:pt x="1054633" y="9855"/>
                </a:lnTo>
                <a:lnTo>
                  <a:pt x="1054633" y="2844"/>
                </a:lnTo>
                <a:lnTo>
                  <a:pt x="1051788" y="0"/>
                </a:lnTo>
                <a:close/>
              </a:path>
              <a:path w="14168119" h="12700">
                <a:moveTo>
                  <a:pt x="1026375" y="0"/>
                </a:moveTo>
                <a:lnTo>
                  <a:pt x="1019352" y="0"/>
                </a:lnTo>
                <a:lnTo>
                  <a:pt x="1016507" y="2844"/>
                </a:lnTo>
                <a:lnTo>
                  <a:pt x="1016507" y="9855"/>
                </a:lnTo>
                <a:lnTo>
                  <a:pt x="1019352" y="12700"/>
                </a:lnTo>
                <a:lnTo>
                  <a:pt x="1026375" y="12700"/>
                </a:lnTo>
                <a:lnTo>
                  <a:pt x="1029220" y="9855"/>
                </a:lnTo>
                <a:lnTo>
                  <a:pt x="1029220" y="2844"/>
                </a:lnTo>
                <a:lnTo>
                  <a:pt x="1026375" y="0"/>
                </a:lnTo>
                <a:close/>
              </a:path>
              <a:path w="14168119" h="12700">
                <a:moveTo>
                  <a:pt x="1000963" y="0"/>
                </a:moveTo>
                <a:lnTo>
                  <a:pt x="993940" y="0"/>
                </a:lnTo>
                <a:lnTo>
                  <a:pt x="991095" y="2844"/>
                </a:lnTo>
                <a:lnTo>
                  <a:pt x="991095" y="9855"/>
                </a:lnTo>
                <a:lnTo>
                  <a:pt x="993940" y="12700"/>
                </a:lnTo>
                <a:lnTo>
                  <a:pt x="1000963" y="12700"/>
                </a:lnTo>
                <a:lnTo>
                  <a:pt x="1003807" y="9855"/>
                </a:lnTo>
                <a:lnTo>
                  <a:pt x="1003807" y="2844"/>
                </a:lnTo>
                <a:lnTo>
                  <a:pt x="1000963" y="0"/>
                </a:lnTo>
                <a:close/>
              </a:path>
              <a:path w="14168119" h="12700">
                <a:moveTo>
                  <a:pt x="975550" y="0"/>
                </a:moveTo>
                <a:lnTo>
                  <a:pt x="968527" y="0"/>
                </a:lnTo>
                <a:lnTo>
                  <a:pt x="965682" y="2844"/>
                </a:lnTo>
                <a:lnTo>
                  <a:pt x="965682" y="9855"/>
                </a:lnTo>
                <a:lnTo>
                  <a:pt x="968527" y="12700"/>
                </a:lnTo>
                <a:lnTo>
                  <a:pt x="975550" y="12700"/>
                </a:lnTo>
                <a:lnTo>
                  <a:pt x="978395" y="9855"/>
                </a:lnTo>
                <a:lnTo>
                  <a:pt x="978395" y="2844"/>
                </a:lnTo>
                <a:lnTo>
                  <a:pt x="975550" y="0"/>
                </a:lnTo>
                <a:close/>
              </a:path>
              <a:path w="14168119" h="12700">
                <a:moveTo>
                  <a:pt x="950137" y="0"/>
                </a:moveTo>
                <a:lnTo>
                  <a:pt x="943114" y="0"/>
                </a:lnTo>
                <a:lnTo>
                  <a:pt x="940269" y="2844"/>
                </a:lnTo>
                <a:lnTo>
                  <a:pt x="940269" y="9855"/>
                </a:lnTo>
                <a:lnTo>
                  <a:pt x="943114" y="12700"/>
                </a:lnTo>
                <a:lnTo>
                  <a:pt x="950137" y="12700"/>
                </a:lnTo>
                <a:lnTo>
                  <a:pt x="952982" y="9855"/>
                </a:lnTo>
                <a:lnTo>
                  <a:pt x="952982" y="2844"/>
                </a:lnTo>
                <a:lnTo>
                  <a:pt x="950137" y="0"/>
                </a:lnTo>
                <a:close/>
              </a:path>
              <a:path w="14168119" h="12700">
                <a:moveTo>
                  <a:pt x="924725" y="0"/>
                </a:moveTo>
                <a:lnTo>
                  <a:pt x="917701" y="0"/>
                </a:lnTo>
                <a:lnTo>
                  <a:pt x="914857" y="2844"/>
                </a:lnTo>
                <a:lnTo>
                  <a:pt x="914857" y="9855"/>
                </a:lnTo>
                <a:lnTo>
                  <a:pt x="917701" y="12700"/>
                </a:lnTo>
                <a:lnTo>
                  <a:pt x="924725" y="12700"/>
                </a:lnTo>
                <a:lnTo>
                  <a:pt x="927569" y="9855"/>
                </a:lnTo>
                <a:lnTo>
                  <a:pt x="927569" y="2844"/>
                </a:lnTo>
                <a:lnTo>
                  <a:pt x="924725" y="0"/>
                </a:lnTo>
                <a:close/>
              </a:path>
              <a:path w="14168119" h="12700">
                <a:moveTo>
                  <a:pt x="899312" y="0"/>
                </a:moveTo>
                <a:lnTo>
                  <a:pt x="892289" y="0"/>
                </a:lnTo>
                <a:lnTo>
                  <a:pt x="889444" y="2844"/>
                </a:lnTo>
                <a:lnTo>
                  <a:pt x="889444" y="9855"/>
                </a:lnTo>
                <a:lnTo>
                  <a:pt x="892289" y="12700"/>
                </a:lnTo>
                <a:lnTo>
                  <a:pt x="899312" y="12700"/>
                </a:lnTo>
                <a:lnTo>
                  <a:pt x="902157" y="9855"/>
                </a:lnTo>
                <a:lnTo>
                  <a:pt x="902157" y="2844"/>
                </a:lnTo>
                <a:lnTo>
                  <a:pt x="899312" y="0"/>
                </a:lnTo>
                <a:close/>
              </a:path>
              <a:path w="14168119" h="12700">
                <a:moveTo>
                  <a:pt x="873899" y="0"/>
                </a:moveTo>
                <a:lnTo>
                  <a:pt x="866876" y="0"/>
                </a:lnTo>
                <a:lnTo>
                  <a:pt x="864031" y="2844"/>
                </a:lnTo>
                <a:lnTo>
                  <a:pt x="864031" y="9855"/>
                </a:lnTo>
                <a:lnTo>
                  <a:pt x="866876" y="12700"/>
                </a:lnTo>
                <a:lnTo>
                  <a:pt x="873899" y="12700"/>
                </a:lnTo>
                <a:lnTo>
                  <a:pt x="876744" y="9855"/>
                </a:lnTo>
                <a:lnTo>
                  <a:pt x="876744" y="2844"/>
                </a:lnTo>
                <a:lnTo>
                  <a:pt x="873899" y="0"/>
                </a:lnTo>
                <a:close/>
              </a:path>
              <a:path w="14168119" h="12700">
                <a:moveTo>
                  <a:pt x="848486" y="0"/>
                </a:moveTo>
                <a:lnTo>
                  <a:pt x="841463" y="0"/>
                </a:lnTo>
                <a:lnTo>
                  <a:pt x="838619" y="2844"/>
                </a:lnTo>
                <a:lnTo>
                  <a:pt x="838619" y="9855"/>
                </a:lnTo>
                <a:lnTo>
                  <a:pt x="841463" y="12700"/>
                </a:lnTo>
                <a:lnTo>
                  <a:pt x="848486" y="12700"/>
                </a:lnTo>
                <a:lnTo>
                  <a:pt x="851331" y="9855"/>
                </a:lnTo>
                <a:lnTo>
                  <a:pt x="851331" y="2844"/>
                </a:lnTo>
                <a:lnTo>
                  <a:pt x="848486" y="0"/>
                </a:lnTo>
                <a:close/>
              </a:path>
              <a:path w="14168119" h="12700">
                <a:moveTo>
                  <a:pt x="823074" y="0"/>
                </a:moveTo>
                <a:lnTo>
                  <a:pt x="816051" y="0"/>
                </a:lnTo>
                <a:lnTo>
                  <a:pt x="813206" y="2844"/>
                </a:lnTo>
                <a:lnTo>
                  <a:pt x="813206" y="9855"/>
                </a:lnTo>
                <a:lnTo>
                  <a:pt x="816051" y="12700"/>
                </a:lnTo>
                <a:lnTo>
                  <a:pt x="823074" y="12700"/>
                </a:lnTo>
                <a:lnTo>
                  <a:pt x="825919" y="9855"/>
                </a:lnTo>
                <a:lnTo>
                  <a:pt x="825919" y="2844"/>
                </a:lnTo>
                <a:lnTo>
                  <a:pt x="823074" y="0"/>
                </a:lnTo>
                <a:close/>
              </a:path>
              <a:path w="14168119" h="12700">
                <a:moveTo>
                  <a:pt x="797661" y="0"/>
                </a:moveTo>
                <a:lnTo>
                  <a:pt x="790638" y="0"/>
                </a:lnTo>
                <a:lnTo>
                  <a:pt x="787793" y="2844"/>
                </a:lnTo>
                <a:lnTo>
                  <a:pt x="787793" y="9855"/>
                </a:lnTo>
                <a:lnTo>
                  <a:pt x="790638" y="12700"/>
                </a:lnTo>
                <a:lnTo>
                  <a:pt x="797661" y="12700"/>
                </a:lnTo>
                <a:lnTo>
                  <a:pt x="800506" y="9855"/>
                </a:lnTo>
                <a:lnTo>
                  <a:pt x="800506" y="2844"/>
                </a:lnTo>
                <a:lnTo>
                  <a:pt x="797661" y="0"/>
                </a:lnTo>
                <a:close/>
              </a:path>
              <a:path w="14168119" h="12700">
                <a:moveTo>
                  <a:pt x="772248" y="0"/>
                </a:moveTo>
                <a:lnTo>
                  <a:pt x="765225" y="0"/>
                </a:lnTo>
                <a:lnTo>
                  <a:pt x="762380" y="2844"/>
                </a:lnTo>
                <a:lnTo>
                  <a:pt x="762380" y="9855"/>
                </a:lnTo>
                <a:lnTo>
                  <a:pt x="765225" y="12700"/>
                </a:lnTo>
                <a:lnTo>
                  <a:pt x="772248" y="12700"/>
                </a:lnTo>
                <a:lnTo>
                  <a:pt x="775093" y="9855"/>
                </a:lnTo>
                <a:lnTo>
                  <a:pt x="775093" y="2844"/>
                </a:lnTo>
                <a:lnTo>
                  <a:pt x="772248" y="0"/>
                </a:lnTo>
                <a:close/>
              </a:path>
              <a:path w="14168119" h="12700">
                <a:moveTo>
                  <a:pt x="746836" y="0"/>
                </a:moveTo>
                <a:lnTo>
                  <a:pt x="739813" y="0"/>
                </a:lnTo>
                <a:lnTo>
                  <a:pt x="736968" y="2844"/>
                </a:lnTo>
                <a:lnTo>
                  <a:pt x="736968" y="9855"/>
                </a:lnTo>
                <a:lnTo>
                  <a:pt x="739813" y="12700"/>
                </a:lnTo>
                <a:lnTo>
                  <a:pt x="746836" y="12700"/>
                </a:lnTo>
                <a:lnTo>
                  <a:pt x="749680" y="9855"/>
                </a:lnTo>
                <a:lnTo>
                  <a:pt x="749680" y="2844"/>
                </a:lnTo>
                <a:lnTo>
                  <a:pt x="746836" y="0"/>
                </a:lnTo>
                <a:close/>
              </a:path>
              <a:path w="14168119" h="12700">
                <a:moveTo>
                  <a:pt x="721423" y="0"/>
                </a:moveTo>
                <a:lnTo>
                  <a:pt x="714400" y="0"/>
                </a:lnTo>
                <a:lnTo>
                  <a:pt x="711555" y="2844"/>
                </a:lnTo>
                <a:lnTo>
                  <a:pt x="711555" y="9855"/>
                </a:lnTo>
                <a:lnTo>
                  <a:pt x="714400" y="12700"/>
                </a:lnTo>
                <a:lnTo>
                  <a:pt x="721423" y="12700"/>
                </a:lnTo>
                <a:lnTo>
                  <a:pt x="724268" y="9855"/>
                </a:lnTo>
                <a:lnTo>
                  <a:pt x="724268" y="2844"/>
                </a:lnTo>
                <a:lnTo>
                  <a:pt x="721423" y="0"/>
                </a:lnTo>
                <a:close/>
              </a:path>
              <a:path w="14168119" h="12700">
                <a:moveTo>
                  <a:pt x="696010" y="0"/>
                </a:moveTo>
                <a:lnTo>
                  <a:pt x="688987" y="0"/>
                </a:lnTo>
                <a:lnTo>
                  <a:pt x="686142" y="2844"/>
                </a:lnTo>
                <a:lnTo>
                  <a:pt x="686142" y="9855"/>
                </a:lnTo>
                <a:lnTo>
                  <a:pt x="688987" y="12700"/>
                </a:lnTo>
                <a:lnTo>
                  <a:pt x="696010" y="12700"/>
                </a:lnTo>
                <a:lnTo>
                  <a:pt x="698855" y="9855"/>
                </a:lnTo>
                <a:lnTo>
                  <a:pt x="698855" y="2844"/>
                </a:lnTo>
                <a:lnTo>
                  <a:pt x="696010" y="0"/>
                </a:lnTo>
                <a:close/>
              </a:path>
              <a:path w="14168119" h="12700">
                <a:moveTo>
                  <a:pt x="670598" y="0"/>
                </a:moveTo>
                <a:lnTo>
                  <a:pt x="663575" y="0"/>
                </a:lnTo>
                <a:lnTo>
                  <a:pt x="660730" y="2844"/>
                </a:lnTo>
                <a:lnTo>
                  <a:pt x="660730" y="9855"/>
                </a:lnTo>
                <a:lnTo>
                  <a:pt x="663575" y="12700"/>
                </a:lnTo>
                <a:lnTo>
                  <a:pt x="670598" y="12700"/>
                </a:lnTo>
                <a:lnTo>
                  <a:pt x="673442" y="9855"/>
                </a:lnTo>
                <a:lnTo>
                  <a:pt x="673442" y="2844"/>
                </a:lnTo>
                <a:lnTo>
                  <a:pt x="670598" y="0"/>
                </a:lnTo>
                <a:close/>
              </a:path>
              <a:path w="14168119" h="12700">
                <a:moveTo>
                  <a:pt x="645185" y="0"/>
                </a:moveTo>
                <a:lnTo>
                  <a:pt x="638162" y="0"/>
                </a:lnTo>
                <a:lnTo>
                  <a:pt x="635317" y="2844"/>
                </a:lnTo>
                <a:lnTo>
                  <a:pt x="635317" y="9855"/>
                </a:lnTo>
                <a:lnTo>
                  <a:pt x="638162" y="12700"/>
                </a:lnTo>
                <a:lnTo>
                  <a:pt x="645185" y="12700"/>
                </a:lnTo>
                <a:lnTo>
                  <a:pt x="648030" y="9855"/>
                </a:lnTo>
                <a:lnTo>
                  <a:pt x="648030" y="2844"/>
                </a:lnTo>
                <a:lnTo>
                  <a:pt x="645185" y="0"/>
                </a:lnTo>
                <a:close/>
              </a:path>
              <a:path w="14168119" h="12700">
                <a:moveTo>
                  <a:pt x="619772" y="0"/>
                </a:moveTo>
                <a:lnTo>
                  <a:pt x="612749" y="0"/>
                </a:lnTo>
                <a:lnTo>
                  <a:pt x="609904" y="2844"/>
                </a:lnTo>
                <a:lnTo>
                  <a:pt x="609904" y="9855"/>
                </a:lnTo>
                <a:lnTo>
                  <a:pt x="612749" y="12700"/>
                </a:lnTo>
                <a:lnTo>
                  <a:pt x="619772" y="12700"/>
                </a:lnTo>
                <a:lnTo>
                  <a:pt x="622617" y="9855"/>
                </a:lnTo>
                <a:lnTo>
                  <a:pt x="622617" y="2844"/>
                </a:lnTo>
                <a:lnTo>
                  <a:pt x="619772" y="0"/>
                </a:lnTo>
                <a:close/>
              </a:path>
              <a:path w="14168119" h="12700">
                <a:moveTo>
                  <a:pt x="594359" y="0"/>
                </a:moveTo>
                <a:lnTo>
                  <a:pt x="587336" y="0"/>
                </a:lnTo>
                <a:lnTo>
                  <a:pt x="584492" y="2844"/>
                </a:lnTo>
                <a:lnTo>
                  <a:pt x="584492" y="9855"/>
                </a:lnTo>
                <a:lnTo>
                  <a:pt x="587336" y="12700"/>
                </a:lnTo>
                <a:lnTo>
                  <a:pt x="594359" y="12700"/>
                </a:lnTo>
                <a:lnTo>
                  <a:pt x="597204" y="9855"/>
                </a:lnTo>
                <a:lnTo>
                  <a:pt x="597204" y="2844"/>
                </a:lnTo>
                <a:lnTo>
                  <a:pt x="594359" y="0"/>
                </a:lnTo>
                <a:close/>
              </a:path>
              <a:path w="14168119" h="12700">
                <a:moveTo>
                  <a:pt x="568947" y="0"/>
                </a:moveTo>
                <a:lnTo>
                  <a:pt x="561924" y="0"/>
                </a:lnTo>
                <a:lnTo>
                  <a:pt x="559079" y="2844"/>
                </a:lnTo>
                <a:lnTo>
                  <a:pt x="559079" y="9855"/>
                </a:lnTo>
                <a:lnTo>
                  <a:pt x="561924" y="12700"/>
                </a:lnTo>
                <a:lnTo>
                  <a:pt x="568947" y="12700"/>
                </a:lnTo>
                <a:lnTo>
                  <a:pt x="571792" y="9855"/>
                </a:lnTo>
                <a:lnTo>
                  <a:pt x="571792" y="2844"/>
                </a:lnTo>
                <a:lnTo>
                  <a:pt x="568947" y="0"/>
                </a:lnTo>
                <a:close/>
              </a:path>
              <a:path w="14168119" h="12700">
                <a:moveTo>
                  <a:pt x="543534" y="0"/>
                </a:moveTo>
                <a:lnTo>
                  <a:pt x="536511" y="0"/>
                </a:lnTo>
                <a:lnTo>
                  <a:pt x="533666" y="2844"/>
                </a:lnTo>
                <a:lnTo>
                  <a:pt x="533666" y="9855"/>
                </a:lnTo>
                <a:lnTo>
                  <a:pt x="536511" y="12700"/>
                </a:lnTo>
                <a:lnTo>
                  <a:pt x="543534" y="12700"/>
                </a:lnTo>
                <a:lnTo>
                  <a:pt x="546379" y="9855"/>
                </a:lnTo>
                <a:lnTo>
                  <a:pt x="546379" y="2844"/>
                </a:lnTo>
                <a:lnTo>
                  <a:pt x="543534" y="0"/>
                </a:lnTo>
                <a:close/>
              </a:path>
              <a:path w="14168119" h="12700">
                <a:moveTo>
                  <a:pt x="518121" y="0"/>
                </a:moveTo>
                <a:lnTo>
                  <a:pt x="511098" y="0"/>
                </a:lnTo>
                <a:lnTo>
                  <a:pt x="508253" y="2844"/>
                </a:lnTo>
                <a:lnTo>
                  <a:pt x="508253" y="9855"/>
                </a:lnTo>
                <a:lnTo>
                  <a:pt x="511098" y="12700"/>
                </a:lnTo>
                <a:lnTo>
                  <a:pt x="518121" y="12700"/>
                </a:lnTo>
                <a:lnTo>
                  <a:pt x="520966" y="9855"/>
                </a:lnTo>
                <a:lnTo>
                  <a:pt x="520966" y="2844"/>
                </a:lnTo>
                <a:lnTo>
                  <a:pt x="518121" y="0"/>
                </a:lnTo>
                <a:close/>
              </a:path>
              <a:path w="14168119" h="12700">
                <a:moveTo>
                  <a:pt x="492709" y="0"/>
                </a:moveTo>
                <a:lnTo>
                  <a:pt x="485686" y="0"/>
                </a:lnTo>
                <a:lnTo>
                  <a:pt x="482841" y="2844"/>
                </a:lnTo>
                <a:lnTo>
                  <a:pt x="482841" y="9855"/>
                </a:lnTo>
                <a:lnTo>
                  <a:pt x="485686" y="12700"/>
                </a:lnTo>
                <a:lnTo>
                  <a:pt x="492709" y="12700"/>
                </a:lnTo>
                <a:lnTo>
                  <a:pt x="495553" y="9855"/>
                </a:lnTo>
                <a:lnTo>
                  <a:pt x="495553" y="2844"/>
                </a:lnTo>
                <a:lnTo>
                  <a:pt x="492709" y="0"/>
                </a:lnTo>
                <a:close/>
              </a:path>
              <a:path w="14168119" h="12700">
                <a:moveTo>
                  <a:pt x="467296" y="0"/>
                </a:moveTo>
                <a:lnTo>
                  <a:pt x="460273" y="0"/>
                </a:lnTo>
                <a:lnTo>
                  <a:pt x="457428" y="2844"/>
                </a:lnTo>
                <a:lnTo>
                  <a:pt x="457428" y="9855"/>
                </a:lnTo>
                <a:lnTo>
                  <a:pt x="460273" y="12700"/>
                </a:lnTo>
                <a:lnTo>
                  <a:pt x="467296" y="12700"/>
                </a:lnTo>
                <a:lnTo>
                  <a:pt x="470141" y="9855"/>
                </a:lnTo>
                <a:lnTo>
                  <a:pt x="470141" y="2844"/>
                </a:lnTo>
                <a:lnTo>
                  <a:pt x="467296" y="0"/>
                </a:lnTo>
                <a:close/>
              </a:path>
              <a:path w="14168119" h="12700">
                <a:moveTo>
                  <a:pt x="441883" y="0"/>
                </a:moveTo>
                <a:lnTo>
                  <a:pt x="434860" y="0"/>
                </a:lnTo>
                <a:lnTo>
                  <a:pt x="432015" y="2844"/>
                </a:lnTo>
                <a:lnTo>
                  <a:pt x="432015" y="9855"/>
                </a:lnTo>
                <a:lnTo>
                  <a:pt x="434860" y="12700"/>
                </a:lnTo>
                <a:lnTo>
                  <a:pt x="441883" y="12700"/>
                </a:lnTo>
                <a:lnTo>
                  <a:pt x="444728" y="9855"/>
                </a:lnTo>
                <a:lnTo>
                  <a:pt x="444728" y="2844"/>
                </a:lnTo>
                <a:lnTo>
                  <a:pt x="441883" y="0"/>
                </a:lnTo>
                <a:close/>
              </a:path>
              <a:path w="14168119" h="12700">
                <a:moveTo>
                  <a:pt x="416471" y="0"/>
                </a:moveTo>
                <a:lnTo>
                  <a:pt x="409448" y="0"/>
                </a:lnTo>
                <a:lnTo>
                  <a:pt x="406603" y="2844"/>
                </a:lnTo>
                <a:lnTo>
                  <a:pt x="406603" y="9855"/>
                </a:lnTo>
                <a:lnTo>
                  <a:pt x="409448" y="12700"/>
                </a:lnTo>
                <a:lnTo>
                  <a:pt x="416471" y="12700"/>
                </a:lnTo>
                <a:lnTo>
                  <a:pt x="419315" y="9855"/>
                </a:lnTo>
                <a:lnTo>
                  <a:pt x="419315" y="2844"/>
                </a:lnTo>
                <a:lnTo>
                  <a:pt x="416471" y="0"/>
                </a:lnTo>
                <a:close/>
              </a:path>
              <a:path w="14168119" h="12700">
                <a:moveTo>
                  <a:pt x="391058" y="0"/>
                </a:moveTo>
                <a:lnTo>
                  <a:pt x="384035" y="0"/>
                </a:lnTo>
                <a:lnTo>
                  <a:pt x="381190" y="2844"/>
                </a:lnTo>
                <a:lnTo>
                  <a:pt x="381190" y="9855"/>
                </a:lnTo>
                <a:lnTo>
                  <a:pt x="384035" y="12700"/>
                </a:lnTo>
                <a:lnTo>
                  <a:pt x="391058" y="12700"/>
                </a:lnTo>
                <a:lnTo>
                  <a:pt x="393903" y="9855"/>
                </a:lnTo>
                <a:lnTo>
                  <a:pt x="393903" y="2844"/>
                </a:lnTo>
                <a:lnTo>
                  <a:pt x="391058" y="0"/>
                </a:lnTo>
                <a:close/>
              </a:path>
              <a:path w="14168119" h="12700">
                <a:moveTo>
                  <a:pt x="365645" y="0"/>
                </a:moveTo>
                <a:lnTo>
                  <a:pt x="358622" y="0"/>
                </a:lnTo>
                <a:lnTo>
                  <a:pt x="355777" y="2844"/>
                </a:lnTo>
                <a:lnTo>
                  <a:pt x="355777" y="9855"/>
                </a:lnTo>
                <a:lnTo>
                  <a:pt x="358622" y="12700"/>
                </a:lnTo>
                <a:lnTo>
                  <a:pt x="365645" y="12700"/>
                </a:lnTo>
                <a:lnTo>
                  <a:pt x="368490" y="9855"/>
                </a:lnTo>
                <a:lnTo>
                  <a:pt x="368490" y="2844"/>
                </a:lnTo>
                <a:lnTo>
                  <a:pt x="365645" y="0"/>
                </a:lnTo>
                <a:close/>
              </a:path>
              <a:path w="14168119" h="12700">
                <a:moveTo>
                  <a:pt x="340232" y="0"/>
                </a:moveTo>
                <a:lnTo>
                  <a:pt x="333209" y="0"/>
                </a:lnTo>
                <a:lnTo>
                  <a:pt x="330365" y="2844"/>
                </a:lnTo>
                <a:lnTo>
                  <a:pt x="330365" y="9855"/>
                </a:lnTo>
                <a:lnTo>
                  <a:pt x="333209" y="12700"/>
                </a:lnTo>
                <a:lnTo>
                  <a:pt x="340232" y="12700"/>
                </a:lnTo>
                <a:lnTo>
                  <a:pt x="343077" y="9855"/>
                </a:lnTo>
                <a:lnTo>
                  <a:pt x="343077" y="2844"/>
                </a:lnTo>
                <a:lnTo>
                  <a:pt x="340232" y="0"/>
                </a:lnTo>
                <a:close/>
              </a:path>
              <a:path w="14168119" h="12700">
                <a:moveTo>
                  <a:pt x="314820" y="0"/>
                </a:moveTo>
                <a:lnTo>
                  <a:pt x="307797" y="0"/>
                </a:lnTo>
                <a:lnTo>
                  <a:pt x="304952" y="2844"/>
                </a:lnTo>
                <a:lnTo>
                  <a:pt x="304952" y="9855"/>
                </a:lnTo>
                <a:lnTo>
                  <a:pt x="307797" y="12700"/>
                </a:lnTo>
                <a:lnTo>
                  <a:pt x="314820" y="12700"/>
                </a:lnTo>
                <a:lnTo>
                  <a:pt x="317665" y="9855"/>
                </a:lnTo>
                <a:lnTo>
                  <a:pt x="317665" y="2844"/>
                </a:lnTo>
                <a:lnTo>
                  <a:pt x="314820" y="0"/>
                </a:lnTo>
                <a:close/>
              </a:path>
              <a:path w="14168119" h="12700">
                <a:moveTo>
                  <a:pt x="289407" y="0"/>
                </a:moveTo>
                <a:lnTo>
                  <a:pt x="282384" y="0"/>
                </a:lnTo>
                <a:lnTo>
                  <a:pt x="279539" y="2844"/>
                </a:lnTo>
                <a:lnTo>
                  <a:pt x="279539" y="9855"/>
                </a:lnTo>
                <a:lnTo>
                  <a:pt x="282384" y="12700"/>
                </a:lnTo>
                <a:lnTo>
                  <a:pt x="289407" y="12700"/>
                </a:lnTo>
                <a:lnTo>
                  <a:pt x="292252" y="9855"/>
                </a:lnTo>
                <a:lnTo>
                  <a:pt x="292252" y="2844"/>
                </a:lnTo>
                <a:lnTo>
                  <a:pt x="289407" y="0"/>
                </a:lnTo>
                <a:close/>
              </a:path>
              <a:path w="14168119" h="12700">
                <a:moveTo>
                  <a:pt x="263994" y="0"/>
                </a:moveTo>
                <a:lnTo>
                  <a:pt x="256971" y="0"/>
                </a:lnTo>
                <a:lnTo>
                  <a:pt x="254126" y="2844"/>
                </a:lnTo>
                <a:lnTo>
                  <a:pt x="254126" y="9855"/>
                </a:lnTo>
                <a:lnTo>
                  <a:pt x="256971" y="12700"/>
                </a:lnTo>
                <a:lnTo>
                  <a:pt x="263994" y="12700"/>
                </a:lnTo>
                <a:lnTo>
                  <a:pt x="266839" y="9855"/>
                </a:lnTo>
                <a:lnTo>
                  <a:pt x="266839" y="2844"/>
                </a:lnTo>
                <a:lnTo>
                  <a:pt x="263994" y="0"/>
                </a:lnTo>
                <a:close/>
              </a:path>
              <a:path w="14168119" h="12700">
                <a:moveTo>
                  <a:pt x="238582" y="0"/>
                </a:moveTo>
                <a:lnTo>
                  <a:pt x="231559" y="0"/>
                </a:lnTo>
                <a:lnTo>
                  <a:pt x="228714" y="2844"/>
                </a:lnTo>
                <a:lnTo>
                  <a:pt x="228714" y="9855"/>
                </a:lnTo>
                <a:lnTo>
                  <a:pt x="231559" y="12700"/>
                </a:lnTo>
                <a:lnTo>
                  <a:pt x="238582" y="12700"/>
                </a:lnTo>
                <a:lnTo>
                  <a:pt x="241426" y="9855"/>
                </a:lnTo>
                <a:lnTo>
                  <a:pt x="241426" y="2844"/>
                </a:lnTo>
                <a:lnTo>
                  <a:pt x="238582" y="0"/>
                </a:lnTo>
                <a:close/>
              </a:path>
              <a:path w="14168119" h="12700">
                <a:moveTo>
                  <a:pt x="213169" y="0"/>
                </a:moveTo>
                <a:lnTo>
                  <a:pt x="206146" y="0"/>
                </a:lnTo>
                <a:lnTo>
                  <a:pt x="203301" y="2844"/>
                </a:lnTo>
                <a:lnTo>
                  <a:pt x="203301" y="9855"/>
                </a:lnTo>
                <a:lnTo>
                  <a:pt x="206146" y="12700"/>
                </a:lnTo>
                <a:lnTo>
                  <a:pt x="213169" y="12700"/>
                </a:lnTo>
                <a:lnTo>
                  <a:pt x="216014" y="9855"/>
                </a:lnTo>
                <a:lnTo>
                  <a:pt x="216014" y="2844"/>
                </a:lnTo>
                <a:lnTo>
                  <a:pt x="213169" y="0"/>
                </a:lnTo>
                <a:close/>
              </a:path>
              <a:path w="14168119" h="12700">
                <a:moveTo>
                  <a:pt x="187756" y="0"/>
                </a:moveTo>
                <a:lnTo>
                  <a:pt x="180733" y="0"/>
                </a:lnTo>
                <a:lnTo>
                  <a:pt x="177888" y="2844"/>
                </a:lnTo>
                <a:lnTo>
                  <a:pt x="177888" y="9855"/>
                </a:lnTo>
                <a:lnTo>
                  <a:pt x="180733" y="12700"/>
                </a:lnTo>
                <a:lnTo>
                  <a:pt x="187756" y="12700"/>
                </a:lnTo>
                <a:lnTo>
                  <a:pt x="190601" y="9855"/>
                </a:lnTo>
                <a:lnTo>
                  <a:pt x="190601" y="2844"/>
                </a:lnTo>
                <a:lnTo>
                  <a:pt x="187756" y="0"/>
                </a:lnTo>
                <a:close/>
              </a:path>
              <a:path w="14168119" h="12700">
                <a:moveTo>
                  <a:pt x="162344" y="0"/>
                </a:moveTo>
                <a:lnTo>
                  <a:pt x="155321" y="0"/>
                </a:lnTo>
                <a:lnTo>
                  <a:pt x="152476" y="2844"/>
                </a:lnTo>
                <a:lnTo>
                  <a:pt x="152476" y="9855"/>
                </a:lnTo>
                <a:lnTo>
                  <a:pt x="155321" y="12700"/>
                </a:lnTo>
                <a:lnTo>
                  <a:pt x="162344" y="12700"/>
                </a:lnTo>
                <a:lnTo>
                  <a:pt x="165188" y="9855"/>
                </a:lnTo>
                <a:lnTo>
                  <a:pt x="165188" y="2844"/>
                </a:lnTo>
                <a:lnTo>
                  <a:pt x="162344" y="0"/>
                </a:lnTo>
                <a:close/>
              </a:path>
              <a:path w="14168119" h="12700">
                <a:moveTo>
                  <a:pt x="136931" y="0"/>
                </a:moveTo>
                <a:lnTo>
                  <a:pt x="129908" y="0"/>
                </a:lnTo>
                <a:lnTo>
                  <a:pt x="127063" y="2844"/>
                </a:lnTo>
                <a:lnTo>
                  <a:pt x="127063" y="9855"/>
                </a:lnTo>
                <a:lnTo>
                  <a:pt x="129908" y="12700"/>
                </a:lnTo>
                <a:lnTo>
                  <a:pt x="136931" y="12700"/>
                </a:lnTo>
                <a:lnTo>
                  <a:pt x="139776" y="9855"/>
                </a:lnTo>
                <a:lnTo>
                  <a:pt x="139776" y="2844"/>
                </a:lnTo>
                <a:lnTo>
                  <a:pt x="136931" y="0"/>
                </a:lnTo>
                <a:close/>
              </a:path>
              <a:path w="14168119" h="12700">
                <a:moveTo>
                  <a:pt x="111518" y="0"/>
                </a:moveTo>
                <a:lnTo>
                  <a:pt x="104495" y="0"/>
                </a:lnTo>
                <a:lnTo>
                  <a:pt x="101650" y="2844"/>
                </a:lnTo>
                <a:lnTo>
                  <a:pt x="101650" y="9855"/>
                </a:lnTo>
                <a:lnTo>
                  <a:pt x="104495" y="12700"/>
                </a:lnTo>
                <a:lnTo>
                  <a:pt x="111518" y="12700"/>
                </a:lnTo>
                <a:lnTo>
                  <a:pt x="114363" y="9855"/>
                </a:lnTo>
                <a:lnTo>
                  <a:pt x="114363" y="2844"/>
                </a:lnTo>
                <a:lnTo>
                  <a:pt x="111518" y="0"/>
                </a:lnTo>
                <a:close/>
              </a:path>
              <a:path w="14168119" h="12700">
                <a:moveTo>
                  <a:pt x="86105" y="0"/>
                </a:moveTo>
                <a:lnTo>
                  <a:pt x="79082" y="0"/>
                </a:lnTo>
                <a:lnTo>
                  <a:pt x="76238" y="2844"/>
                </a:lnTo>
                <a:lnTo>
                  <a:pt x="76238" y="9855"/>
                </a:lnTo>
                <a:lnTo>
                  <a:pt x="79082" y="12700"/>
                </a:lnTo>
                <a:lnTo>
                  <a:pt x="86105" y="12700"/>
                </a:lnTo>
                <a:lnTo>
                  <a:pt x="88950" y="9855"/>
                </a:lnTo>
                <a:lnTo>
                  <a:pt x="88950" y="2844"/>
                </a:lnTo>
                <a:lnTo>
                  <a:pt x="86105" y="0"/>
                </a:lnTo>
                <a:close/>
              </a:path>
              <a:path w="14168119" h="12700">
                <a:moveTo>
                  <a:pt x="60693" y="0"/>
                </a:moveTo>
                <a:lnTo>
                  <a:pt x="53670" y="0"/>
                </a:lnTo>
                <a:lnTo>
                  <a:pt x="50825" y="2844"/>
                </a:lnTo>
                <a:lnTo>
                  <a:pt x="50825" y="9855"/>
                </a:lnTo>
                <a:lnTo>
                  <a:pt x="53670" y="12700"/>
                </a:lnTo>
                <a:lnTo>
                  <a:pt x="60693" y="12700"/>
                </a:lnTo>
                <a:lnTo>
                  <a:pt x="63538" y="9855"/>
                </a:lnTo>
                <a:lnTo>
                  <a:pt x="63538" y="2844"/>
                </a:lnTo>
                <a:lnTo>
                  <a:pt x="60693" y="0"/>
                </a:lnTo>
                <a:close/>
              </a:path>
              <a:path w="14168119" h="12700">
                <a:moveTo>
                  <a:pt x="35280" y="0"/>
                </a:moveTo>
                <a:lnTo>
                  <a:pt x="28257" y="0"/>
                </a:lnTo>
                <a:lnTo>
                  <a:pt x="25412" y="2844"/>
                </a:lnTo>
                <a:lnTo>
                  <a:pt x="25412" y="9855"/>
                </a:lnTo>
                <a:lnTo>
                  <a:pt x="28257" y="12700"/>
                </a:lnTo>
                <a:lnTo>
                  <a:pt x="35280" y="12700"/>
                </a:lnTo>
                <a:lnTo>
                  <a:pt x="38125" y="9855"/>
                </a:lnTo>
                <a:lnTo>
                  <a:pt x="38125" y="2844"/>
                </a:lnTo>
                <a:lnTo>
                  <a:pt x="35280" y="0"/>
                </a:lnTo>
                <a:close/>
              </a:path>
              <a:path w="14168119" h="12700">
                <a:moveTo>
                  <a:pt x="9867" y="0"/>
                </a:moveTo>
                <a:lnTo>
                  <a:pt x="2844" y="0"/>
                </a:lnTo>
                <a:lnTo>
                  <a:pt x="0" y="2844"/>
                </a:lnTo>
                <a:lnTo>
                  <a:pt x="0" y="9855"/>
                </a:lnTo>
                <a:lnTo>
                  <a:pt x="2844" y="12700"/>
                </a:lnTo>
                <a:lnTo>
                  <a:pt x="9867" y="12700"/>
                </a:lnTo>
                <a:lnTo>
                  <a:pt x="12712" y="9855"/>
                </a:lnTo>
                <a:lnTo>
                  <a:pt x="12712" y="2844"/>
                </a:lnTo>
                <a:lnTo>
                  <a:pt x="9867" y="0"/>
                </a:lnTo>
                <a:close/>
              </a:path>
            </a:pathLst>
          </a:custGeom>
          <a:solidFill>
            <a:srgbClr val="000000"/>
          </a:solidFill>
        </p:spPr>
        <p:txBody>
          <a:bodyPr wrap="square" lIns="0" tIns="0" rIns="0" bIns="0" rtlCol="0"/>
          <a:lstStyle/>
          <a:p>
            <a:endParaRPr sz="1350"/>
          </a:p>
        </p:txBody>
      </p:sp>
      <p:sp>
        <p:nvSpPr>
          <p:cNvPr id="18" name="bk object 18"/>
          <p:cNvSpPr/>
          <p:nvPr/>
        </p:nvSpPr>
        <p:spPr>
          <a:xfrm>
            <a:off x="171450" y="7697916"/>
            <a:ext cx="2188166" cy="490380"/>
          </a:xfrm>
          <a:prstGeom prst="rect">
            <a:avLst/>
          </a:prstGeom>
          <a:blipFill>
            <a:blip r:embed="rId2" cstate="print"/>
            <a:stretch>
              <a:fillRect/>
            </a:stretch>
          </a:blipFill>
        </p:spPr>
        <p:txBody>
          <a:bodyPr wrap="square" lIns="0" tIns="0" rIns="0" bIns="0" rtlCol="0"/>
          <a:lstStyle/>
          <a:p>
            <a:endParaRPr sz="1350"/>
          </a:p>
        </p:txBody>
      </p:sp>
      <p:sp>
        <p:nvSpPr>
          <p:cNvPr id="19" name="bk object 19"/>
          <p:cNvSpPr/>
          <p:nvPr/>
        </p:nvSpPr>
        <p:spPr>
          <a:xfrm>
            <a:off x="166689" y="1593851"/>
            <a:ext cx="10626089" cy="12700"/>
          </a:xfrm>
          <a:custGeom>
            <a:avLst/>
            <a:gdLst/>
            <a:ahLst/>
            <a:cxnLst/>
            <a:rect l="l" t="t" r="r" b="b"/>
            <a:pathLst>
              <a:path w="14168119" h="12700">
                <a:moveTo>
                  <a:pt x="14164779" y="0"/>
                </a:moveTo>
                <a:lnTo>
                  <a:pt x="14157756" y="0"/>
                </a:lnTo>
                <a:lnTo>
                  <a:pt x="14154912" y="2844"/>
                </a:lnTo>
                <a:lnTo>
                  <a:pt x="14154912" y="9855"/>
                </a:lnTo>
                <a:lnTo>
                  <a:pt x="14157756" y="12700"/>
                </a:lnTo>
                <a:lnTo>
                  <a:pt x="14164779" y="12700"/>
                </a:lnTo>
                <a:lnTo>
                  <a:pt x="14167624" y="9855"/>
                </a:lnTo>
                <a:lnTo>
                  <a:pt x="14167624" y="2844"/>
                </a:lnTo>
                <a:lnTo>
                  <a:pt x="14164779" y="0"/>
                </a:lnTo>
                <a:close/>
              </a:path>
              <a:path w="14168119" h="12700">
                <a:moveTo>
                  <a:pt x="14139367" y="0"/>
                </a:moveTo>
                <a:lnTo>
                  <a:pt x="14132344" y="0"/>
                </a:lnTo>
                <a:lnTo>
                  <a:pt x="14129499" y="2844"/>
                </a:lnTo>
                <a:lnTo>
                  <a:pt x="14129499" y="9855"/>
                </a:lnTo>
                <a:lnTo>
                  <a:pt x="14132344" y="12700"/>
                </a:lnTo>
                <a:lnTo>
                  <a:pt x="14139367" y="12700"/>
                </a:lnTo>
                <a:lnTo>
                  <a:pt x="14142212" y="9855"/>
                </a:lnTo>
                <a:lnTo>
                  <a:pt x="14142212" y="2844"/>
                </a:lnTo>
                <a:lnTo>
                  <a:pt x="14139367" y="0"/>
                </a:lnTo>
                <a:close/>
              </a:path>
              <a:path w="14168119" h="12700">
                <a:moveTo>
                  <a:pt x="14113967" y="0"/>
                </a:moveTo>
                <a:lnTo>
                  <a:pt x="14106931" y="0"/>
                </a:lnTo>
                <a:lnTo>
                  <a:pt x="14104086" y="2844"/>
                </a:lnTo>
                <a:lnTo>
                  <a:pt x="14104086" y="9855"/>
                </a:lnTo>
                <a:lnTo>
                  <a:pt x="14106931" y="12700"/>
                </a:lnTo>
                <a:lnTo>
                  <a:pt x="14113967" y="12700"/>
                </a:lnTo>
                <a:lnTo>
                  <a:pt x="14116799" y="9855"/>
                </a:lnTo>
                <a:lnTo>
                  <a:pt x="14116799" y="2844"/>
                </a:lnTo>
                <a:lnTo>
                  <a:pt x="14113967" y="0"/>
                </a:lnTo>
                <a:close/>
              </a:path>
              <a:path w="14168119" h="12700">
                <a:moveTo>
                  <a:pt x="14088554" y="0"/>
                </a:moveTo>
                <a:lnTo>
                  <a:pt x="14081518" y="0"/>
                </a:lnTo>
                <a:lnTo>
                  <a:pt x="14078673" y="2844"/>
                </a:lnTo>
                <a:lnTo>
                  <a:pt x="14078673" y="9855"/>
                </a:lnTo>
                <a:lnTo>
                  <a:pt x="14081518" y="12700"/>
                </a:lnTo>
                <a:lnTo>
                  <a:pt x="14088554" y="12700"/>
                </a:lnTo>
                <a:lnTo>
                  <a:pt x="14091386" y="9855"/>
                </a:lnTo>
                <a:lnTo>
                  <a:pt x="14091386" y="2844"/>
                </a:lnTo>
                <a:lnTo>
                  <a:pt x="14088554" y="0"/>
                </a:lnTo>
                <a:close/>
              </a:path>
              <a:path w="14168119" h="12700">
                <a:moveTo>
                  <a:pt x="14063141" y="0"/>
                </a:moveTo>
                <a:lnTo>
                  <a:pt x="14056106" y="0"/>
                </a:lnTo>
                <a:lnTo>
                  <a:pt x="14053261" y="2844"/>
                </a:lnTo>
                <a:lnTo>
                  <a:pt x="14053261" y="9855"/>
                </a:lnTo>
                <a:lnTo>
                  <a:pt x="14056106" y="12700"/>
                </a:lnTo>
                <a:lnTo>
                  <a:pt x="14063141" y="12700"/>
                </a:lnTo>
                <a:lnTo>
                  <a:pt x="14065973" y="9855"/>
                </a:lnTo>
                <a:lnTo>
                  <a:pt x="14065973" y="2844"/>
                </a:lnTo>
                <a:lnTo>
                  <a:pt x="14063141" y="0"/>
                </a:lnTo>
                <a:close/>
              </a:path>
              <a:path w="14168119" h="12700">
                <a:moveTo>
                  <a:pt x="14037729" y="0"/>
                </a:moveTo>
                <a:lnTo>
                  <a:pt x="14030693" y="0"/>
                </a:lnTo>
                <a:lnTo>
                  <a:pt x="14027848" y="2844"/>
                </a:lnTo>
                <a:lnTo>
                  <a:pt x="14027848" y="9855"/>
                </a:lnTo>
                <a:lnTo>
                  <a:pt x="14030693" y="12700"/>
                </a:lnTo>
                <a:lnTo>
                  <a:pt x="14037729" y="12700"/>
                </a:lnTo>
                <a:lnTo>
                  <a:pt x="14040561" y="9855"/>
                </a:lnTo>
                <a:lnTo>
                  <a:pt x="14040561" y="2844"/>
                </a:lnTo>
                <a:lnTo>
                  <a:pt x="14037729" y="0"/>
                </a:lnTo>
                <a:close/>
              </a:path>
              <a:path w="14168119" h="12700">
                <a:moveTo>
                  <a:pt x="14012316" y="0"/>
                </a:moveTo>
                <a:lnTo>
                  <a:pt x="14005280" y="0"/>
                </a:lnTo>
                <a:lnTo>
                  <a:pt x="14002448" y="2844"/>
                </a:lnTo>
                <a:lnTo>
                  <a:pt x="14002448" y="9855"/>
                </a:lnTo>
                <a:lnTo>
                  <a:pt x="14005280" y="12700"/>
                </a:lnTo>
                <a:lnTo>
                  <a:pt x="14012316" y="12700"/>
                </a:lnTo>
                <a:lnTo>
                  <a:pt x="14015161" y="9855"/>
                </a:lnTo>
                <a:lnTo>
                  <a:pt x="14015161" y="2844"/>
                </a:lnTo>
                <a:lnTo>
                  <a:pt x="14012316" y="0"/>
                </a:lnTo>
                <a:close/>
              </a:path>
              <a:path w="14168119" h="12700">
                <a:moveTo>
                  <a:pt x="13986903" y="0"/>
                </a:moveTo>
                <a:lnTo>
                  <a:pt x="13979867" y="0"/>
                </a:lnTo>
                <a:lnTo>
                  <a:pt x="13977035" y="2844"/>
                </a:lnTo>
                <a:lnTo>
                  <a:pt x="13977035" y="9855"/>
                </a:lnTo>
                <a:lnTo>
                  <a:pt x="13979867" y="12700"/>
                </a:lnTo>
                <a:lnTo>
                  <a:pt x="13986903" y="12700"/>
                </a:lnTo>
                <a:lnTo>
                  <a:pt x="13989748" y="9855"/>
                </a:lnTo>
                <a:lnTo>
                  <a:pt x="13989748" y="2844"/>
                </a:lnTo>
                <a:lnTo>
                  <a:pt x="13986903" y="0"/>
                </a:lnTo>
                <a:close/>
              </a:path>
              <a:path w="14168119" h="12700">
                <a:moveTo>
                  <a:pt x="13961491" y="0"/>
                </a:moveTo>
                <a:lnTo>
                  <a:pt x="13954455" y="0"/>
                </a:lnTo>
                <a:lnTo>
                  <a:pt x="13951623" y="2844"/>
                </a:lnTo>
                <a:lnTo>
                  <a:pt x="13951623" y="9855"/>
                </a:lnTo>
                <a:lnTo>
                  <a:pt x="13954455" y="12700"/>
                </a:lnTo>
                <a:lnTo>
                  <a:pt x="13961491" y="12700"/>
                </a:lnTo>
                <a:lnTo>
                  <a:pt x="13964335" y="9855"/>
                </a:lnTo>
                <a:lnTo>
                  <a:pt x="13964335" y="2844"/>
                </a:lnTo>
                <a:lnTo>
                  <a:pt x="13961491" y="0"/>
                </a:lnTo>
                <a:close/>
              </a:path>
              <a:path w="14168119" h="12700">
                <a:moveTo>
                  <a:pt x="13936078" y="0"/>
                </a:moveTo>
                <a:lnTo>
                  <a:pt x="13929055" y="0"/>
                </a:lnTo>
                <a:lnTo>
                  <a:pt x="13926210" y="2844"/>
                </a:lnTo>
                <a:lnTo>
                  <a:pt x="13926210" y="9855"/>
                </a:lnTo>
                <a:lnTo>
                  <a:pt x="13929055" y="12700"/>
                </a:lnTo>
                <a:lnTo>
                  <a:pt x="13936078" y="12700"/>
                </a:lnTo>
                <a:lnTo>
                  <a:pt x="13938923" y="9855"/>
                </a:lnTo>
                <a:lnTo>
                  <a:pt x="13938923" y="2844"/>
                </a:lnTo>
                <a:lnTo>
                  <a:pt x="13936078" y="0"/>
                </a:lnTo>
                <a:close/>
              </a:path>
              <a:path w="14168119" h="12700">
                <a:moveTo>
                  <a:pt x="13910665" y="0"/>
                </a:moveTo>
                <a:lnTo>
                  <a:pt x="13903642" y="0"/>
                </a:lnTo>
                <a:lnTo>
                  <a:pt x="13900797" y="2844"/>
                </a:lnTo>
                <a:lnTo>
                  <a:pt x="13900797" y="9855"/>
                </a:lnTo>
                <a:lnTo>
                  <a:pt x="13903642" y="12700"/>
                </a:lnTo>
                <a:lnTo>
                  <a:pt x="13910665" y="12700"/>
                </a:lnTo>
                <a:lnTo>
                  <a:pt x="13913510" y="9855"/>
                </a:lnTo>
                <a:lnTo>
                  <a:pt x="13913510" y="2844"/>
                </a:lnTo>
                <a:lnTo>
                  <a:pt x="13910665" y="0"/>
                </a:lnTo>
                <a:close/>
              </a:path>
              <a:path w="14168119" h="12700">
                <a:moveTo>
                  <a:pt x="13885252" y="0"/>
                </a:moveTo>
                <a:lnTo>
                  <a:pt x="13878229" y="0"/>
                </a:lnTo>
                <a:lnTo>
                  <a:pt x="13875385" y="2844"/>
                </a:lnTo>
                <a:lnTo>
                  <a:pt x="13875385" y="9855"/>
                </a:lnTo>
                <a:lnTo>
                  <a:pt x="13878229" y="12700"/>
                </a:lnTo>
                <a:lnTo>
                  <a:pt x="13885252" y="12700"/>
                </a:lnTo>
                <a:lnTo>
                  <a:pt x="13888097" y="9855"/>
                </a:lnTo>
                <a:lnTo>
                  <a:pt x="13888097" y="2844"/>
                </a:lnTo>
                <a:lnTo>
                  <a:pt x="13885252" y="0"/>
                </a:lnTo>
                <a:close/>
              </a:path>
              <a:path w="14168119" h="12700">
                <a:moveTo>
                  <a:pt x="13859840" y="0"/>
                </a:moveTo>
                <a:lnTo>
                  <a:pt x="13852817" y="0"/>
                </a:lnTo>
                <a:lnTo>
                  <a:pt x="13849972" y="2844"/>
                </a:lnTo>
                <a:lnTo>
                  <a:pt x="13849972" y="9855"/>
                </a:lnTo>
                <a:lnTo>
                  <a:pt x="13852817" y="12700"/>
                </a:lnTo>
                <a:lnTo>
                  <a:pt x="13859840" y="12700"/>
                </a:lnTo>
                <a:lnTo>
                  <a:pt x="13862685" y="9855"/>
                </a:lnTo>
                <a:lnTo>
                  <a:pt x="13862685" y="2844"/>
                </a:lnTo>
                <a:lnTo>
                  <a:pt x="13859840" y="0"/>
                </a:lnTo>
                <a:close/>
              </a:path>
              <a:path w="14168119" h="12700">
                <a:moveTo>
                  <a:pt x="13834427" y="0"/>
                </a:moveTo>
                <a:lnTo>
                  <a:pt x="13827404" y="0"/>
                </a:lnTo>
                <a:lnTo>
                  <a:pt x="13824559" y="2844"/>
                </a:lnTo>
                <a:lnTo>
                  <a:pt x="13824559" y="9855"/>
                </a:lnTo>
                <a:lnTo>
                  <a:pt x="13827404" y="12700"/>
                </a:lnTo>
                <a:lnTo>
                  <a:pt x="13834427" y="12700"/>
                </a:lnTo>
                <a:lnTo>
                  <a:pt x="13837272" y="9855"/>
                </a:lnTo>
                <a:lnTo>
                  <a:pt x="13837272" y="2844"/>
                </a:lnTo>
                <a:lnTo>
                  <a:pt x="13834427" y="0"/>
                </a:lnTo>
                <a:close/>
              </a:path>
              <a:path w="14168119" h="12700">
                <a:moveTo>
                  <a:pt x="13809014" y="0"/>
                </a:moveTo>
                <a:lnTo>
                  <a:pt x="13801991" y="0"/>
                </a:lnTo>
                <a:lnTo>
                  <a:pt x="13799146" y="2844"/>
                </a:lnTo>
                <a:lnTo>
                  <a:pt x="13799146" y="9855"/>
                </a:lnTo>
                <a:lnTo>
                  <a:pt x="13801991" y="12700"/>
                </a:lnTo>
                <a:lnTo>
                  <a:pt x="13809014" y="12700"/>
                </a:lnTo>
                <a:lnTo>
                  <a:pt x="13811859" y="9855"/>
                </a:lnTo>
                <a:lnTo>
                  <a:pt x="13811859" y="2844"/>
                </a:lnTo>
                <a:lnTo>
                  <a:pt x="13809014" y="0"/>
                </a:lnTo>
                <a:close/>
              </a:path>
              <a:path w="14168119" h="12700">
                <a:moveTo>
                  <a:pt x="13783602" y="0"/>
                </a:moveTo>
                <a:lnTo>
                  <a:pt x="13776579" y="0"/>
                </a:lnTo>
                <a:lnTo>
                  <a:pt x="13773734" y="2844"/>
                </a:lnTo>
                <a:lnTo>
                  <a:pt x="13773734" y="9855"/>
                </a:lnTo>
                <a:lnTo>
                  <a:pt x="13776579" y="12700"/>
                </a:lnTo>
                <a:lnTo>
                  <a:pt x="13783602" y="12700"/>
                </a:lnTo>
                <a:lnTo>
                  <a:pt x="13786446" y="9855"/>
                </a:lnTo>
                <a:lnTo>
                  <a:pt x="13786446" y="2844"/>
                </a:lnTo>
                <a:lnTo>
                  <a:pt x="13783602" y="0"/>
                </a:lnTo>
                <a:close/>
              </a:path>
              <a:path w="14168119" h="12700">
                <a:moveTo>
                  <a:pt x="13758189" y="0"/>
                </a:moveTo>
                <a:lnTo>
                  <a:pt x="13751166" y="0"/>
                </a:lnTo>
                <a:lnTo>
                  <a:pt x="13748321" y="2844"/>
                </a:lnTo>
                <a:lnTo>
                  <a:pt x="13748321" y="9855"/>
                </a:lnTo>
                <a:lnTo>
                  <a:pt x="13751166" y="12700"/>
                </a:lnTo>
                <a:lnTo>
                  <a:pt x="13758189" y="12700"/>
                </a:lnTo>
                <a:lnTo>
                  <a:pt x="13761034" y="9855"/>
                </a:lnTo>
                <a:lnTo>
                  <a:pt x="13761034" y="2844"/>
                </a:lnTo>
                <a:lnTo>
                  <a:pt x="13758189" y="0"/>
                </a:lnTo>
                <a:close/>
              </a:path>
              <a:path w="14168119" h="12700">
                <a:moveTo>
                  <a:pt x="13732776" y="0"/>
                </a:moveTo>
                <a:lnTo>
                  <a:pt x="13725753" y="0"/>
                </a:lnTo>
                <a:lnTo>
                  <a:pt x="13722908" y="2844"/>
                </a:lnTo>
                <a:lnTo>
                  <a:pt x="13722908" y="9855"/>
                </a:lnTo>
                <a:lnTo>
                  <a:pt x="13725753" y="12700"/>
                </a:lnTo>
                <a:lnTo>
                  <a:pt x="13732776" y="12700"/>
                </a:lnTo>
                <a:lnTo>
                  <a:pt x="13735621" y="9855"/>
                </a:lnTo>
                <a:lnTo>
                  <a:pt x="13735621" y="2844"/>
                </a:lnTo>
                <a:lnTo>
                  <a:pt x="13732776" y="0"/>
                </a:lnTo>
                <a:close/>
              </a:path>
              <a:path w="14168119" h="12700">
                <a:moveTo>
                  <a:pt x="13707364" y="0"/>
                </a:moveTo>
                <a:lnTo>
                  <a:pt x="13700340" y="0"/>
                </a:lnTo>
                <a:lnTo>
                  <a:pt x="13697496" y="2844"/>
                </a:lnTo>
                <a:lnTo>
                  <a:pt x="13697496" y="9855"/>
                </a:lnTo>
                <a:lnTo>
                  <a:pt x="13700340" y="12700"/>
                </a:lnTo>
                <a:lnTo>
                  <a:pt x="13707364" y="12700"/>
                </a:lnTo>
                <a:lnTo>
                  <a:pt x="13710208" y="9855"/>
                </a:lnTo>
                <a:lnTo>
                  <a:pt x="13710208" y="2844"/>
                </a:lnTo>
                <a:lnTo>
                  <a:pt x="13707364" y="0"/>
                </a:lnTo>
                <a:close/>
              </a:path>
              <a:path w="14168119" h="12700">
                <a:moveTo>
                  <a:pt x="13681951" y="0"/>
                </a:moveTo>
                <a:lnTo>
                  <a:pt x="13674928" y="0"/>
                </a:lnTo>
                <a:lnTo>
                  <a:pt x="13672083" y="2844"/>
                </a:lnTo>
                <a:lnTo>
                  <a:pt x="13672083" y="9855"/>
                </a:lnTo>
                <a:lnTo>
                  <a:pt x="13674928" y="12700"/>
                </a:lnTo>
                <a:lnTo>
                  <a:pt x="13681951" y="12700"/>
                </a:lnTo>
                <a:lnTo>
                  <a:pt x="13684796" y="9855"/>
                </a:lnTo>
                <a:lnTo>
                  <a:pt x="13684796" y="2844"/>
                </a:lnTo>
                <a:lnTo>
                  <a:pt x="13681951" y="0"/>
                </a:lnTo>
                <a:close/>
              </a:path>
              <a:path w="14168119" h="12700">
                <a:moveTo>
                  <a:pt x="13656538" y="0"/>
                </a:moveTo>
                <a:lnTo>
                  <a:pt x="13649515" y="0"/>
                </a:lnTo>
                <a:lnTo>
                  <a:pt x="13646670" y="2844"/>
                </a:lnTo>
                <a:lnTo>
                  <a:pt x="13646670" y="9855"/>
                </a:lnTo>
                <a:lnTo>
                  <a:pt x="13649515" y="12700"/>
                </a:lnTo>
                <a:lnTo>
                  <a:pt x="13656538" y="12700"/>
                </a:lnTo>
                <a:lnTo>
                  <a:pt x="13659383" y="9855"/>
                </a:lnTo>
                <a:lnTo>
                  <a:pt x="13659383" y="2844"/>
                </a:lnTo>
                <a:lnTo>
                  <a:pt x="13656538" y="0"/>
                </a:lnTo>
                <a:close/>
              </a:path>
              <a:path w="14168119" h="12700">
                <a:moveTo>
                  <a:pt x="13631125" y="0"/>
                </a:moveTo>
                <a:lnTo>
                  <a:pt x="13624102" y="0"/>
                </a:lnTo>
                <a:lnTo>
                  <a:pt x="13621258" y="2844"/>
                </a:lnTo>
                <a:lnTo>
                  <a:pt x="13621258" y="9855"/>
                </a:lnTo>
                <a:lnTo>
                  <a:pt x="13624102" y="12700"/>
                </a:lnTo>
                <a:lnTo>
                  <a:pt x="13631125" y="12700"/>
                </a:lnTo>
                <a:lnTo>
                  <a:pt x="13633970" y="9855"/>
                </a:lnTo>
                <a:lnTo>
                  <a:pt x="13633970" y="2844"/>
                </a:lnTo>
                <a:lnTo>
                  <a:pt x="13631125" y="0"/>
                </a:lnTo>
                <a:close/>
              </a:path>
              <a:path w="14168119" h="12700">
                <a:moveTo>
                  <a:pt x="13605713" y="0"/>
                </a:moveTo>
                <a:lnTo>
                  <a:pt x="13598690" y="0"/>
                </a:lnTo>
                <a:lnTo>
                  <a:pt x="13595845" y="2844"/>
                </a:lnTo>
                <a:lnTo>
                  <a:pt x="13595845" y="9855"/>
                </a:lnTo>
                <a:lnTo>
                  <a:pt x="13598690" y="12700"/>
                </a:lnTo>
                <a:lnTo>
                  <a:pt x="13605713" y="12700"/>
                </a:lnTo>
                <a:lnTo>
                  <a:pt x="13608558" y="9855"/>
                </a:lnTo>
                <a:lnTo>
                  <a:pt x="13608558" y="2844"/>
                </a:lnTo>
                <a:lnTo>
                  <a:pt x="13605713" y="0"/>
                </a:lnTo>
                <a:close/>
              </a:path>
              <a:path w="14168119" h="12700">
                <a:moveTo>
                  <a:pt x="13580300" y="0"/>
                </a:moveTo>
                <a:lnTo>
                  <a:pt x="13573277" y="0"/>
                </a:lnTo>
                <a:lnTo>
                  <a:pt x="13570432" y="2844"/>
                </a:lnTo>
                <a:lnTo>
                  <a:pt x="13570432" y="9855"/>
                </a:lnTo>
                <a:lnTo>
                  <a:pt x="13573277" y="12700"/>
                </a:lnTo>
                <a:lnTo>
                  <a:pt x="13580300" y="12700"/>
                </a:lnTo>
                <a:lnTo>
                  <a:pt x="13583145" y="9855"/>
                </a:lnTo>
                <a:lnTo>
                  <a:pt x="13583145" y="2844"/>
                </a:lnTo>
                <a:lnTo>
                  <a:pt x="13580300" y="0"/>
                </a:lnTo>
                <a:close/>
              </a:path>
              <a:path w="14168119" h="12700">
                <a:moveTo>
                  <a:pt x="13554887" y="0"/>
                </a:moveTo>
                <a:lnTo>
                  <a:pt x="13547864" y="0"/>
                </a:lnTo>
                <a:lnTo>
                  <a:pt x="13545019" y="2844"/>
                </a:lnTo>
                <a:lnTo>
                  <a:pt x="13545019" y="9855"/>
                </a:lnTo>
                <a:lnTo>
                  <a:pt x="13547864" y="12700"/>
                </a:lnTo>
                <a:lnTo>
                  <a:pt x="13554887" y="12700"/>
                </a:lnTo>
                <a:lnTo>
                  <a:pt x="13557732" y="9855"/>
                </a:lnTo>
                <a:lnTo>
                  <a:pt x="13557732" y="2844"/>
                </a:lnTo>
                <a:lnTo>
                  <a:pt x="13554887" y="0"/>
                </a:lnTo>
                <a:close/>
              </a:path>
              <a:path w="14168119" h="12700">
                <a:moveTo>
                  <a:pt x="13529475" y="0"/>
                </a:moveTo>
                <a:lnTo>
                  <a:pt x="13522452" y="0"/>
                </a:lnTo>
                <a:lnTo>
                  <a:pt x="13519607" y="2844"/>
                </a:lnTo>
                <a:lnTo>
                  <a:pt x="13519607" y="9855"/>
                </a:lnTo>
                <a:lnTo>
                  <a:pt x="13522452" y="12700"/>
                </a:lnTo>
                <a:lnTo>
                  <a:pt x="13529475" y="12700"/>
                </a:lnTo>
                <a:lnTo>
                  <a:pt x="13532319" y="9855"/>
                </a:lnTo>
                <a:lnTo>
                  <a:pt x="13532319" y="2844"/>
                </a:lnTo>
                <a:lnTo>
                  <a:pt x="13529475" y="0"/>
                </a:lnTo>
                <a:close/>
              </a:path>
              <a:path w="14168119" h="12700">
                <a:moveTo>
                  <a:pt x="13504062" y="0"/>
                </a:moveTo>
                <a:lnTo>
                  <a:pt x="13497039" y="0"/>
                </a:lnTo>
                <a:lnTo>
                  <a:pt x="13494194" y="2844"/>
                </a:lnTo>
                <a:lnTo>
                  <a:pt x="13494194" y="9855"/>
                </a:lnTo>
                <a:lnTo>
                  <a:pt x="13497039" y="12700"/>
                </a:lnTo>
                <a:lnTo>
                  <a:pt x="13504062" y="12700"/>
                </a:lnTo>
                <a:lnTo>
                  <a:pt x="13506907" y="9855"/>
                </a:lnTo>
                <a:lnTo>
                  <a:pt x="13506907" y="2844"/>
                </a:lnTo>
                <a:lnTo>
                  <a:pt x="13504062" y="0"/>
                </a:lnTo>
                <a:close/>
              </a:path>
              <a:path w="14168119" h="12700">
                <a:moveTo>
                  <a:pt x="13478649" y="0"/>
                </a:moveTo>
                <a:lnTo>
                  <a:pt x="13471626" y="0"/>
                </a:lnTo>
                <a:lnTo>
                  <a:pt x="13468781" y="2844"/>
                </a:lnTo>
                <a:lnTo>
                  <a:pt x="13468781" y="9855"/>
                </a:lnTo>
                <a:lnTo>
                  <a:pt x="13471626" y="12700"/>
                </a:lnTo>
                <a:lnTo>
                  <a:pt x="13478649" y="12700"/>
                </a:lnTo>
                <a:lnTo>
                  <a:pt x="13481494" y="9855"/>
                </a:lnTo>
                <a:lnTo>
                  <a:pt x="13481494" y="2844"/>
                </a:lnTo>
                <a:lnTo>
                  <a:pt x="13478649" y="0"/>
                </a:lnTo>
                <a:close/>
              </a:path>
              <a:path w="14168119" h="12700">
                <a:moveTo>
                  <a:pt x="13453237" y="0"/>
                </a:moveTo>
                <a:lnTo>
                  <a:pt x="13446213" y="0"/>
                </a:lnTo>
                <a:lnTo>
                  <a:pt x="13443369" y="2844"/>
                </a:lnTo>
                <a:lnTo>
                  <a:pt x="13443369" y="9855"/>
                </a:lnTo>
                <a:lnTo>
                  <a:pt x="13446213" y="12700"/>
                </a:lnTo>
                <a:lnTo>
                  <a:pt x="13453237" y="12700"/>
                </a:lnTo>
                <a:lnTo>
                  <a:pt x="13456081" y="9855"/>
                </a:lnTo>
                <a:lnTo>
                  <a:pt x="13456081" y="2844"/>
                </a:lnTo>
                <a:lnTo>
                  <a:pt x="13453237" y="0"/>
                </a:lnTo>
                <a:close/>
              </a:path>
              <a:path w="14168119" h="12700">
                <a:moveTo>
                  <a:pt x="13427824" y="0"/>
                </a:moveTo>
                <a:lnTo>
                  <a:pt x="13420801" y="0"/>
                </a:lnTo>
                <a:lnTo>
                  <a:pt x="13417956" y="2844"/>
                </a:lnTo>
                <a:lnTo>
                  <a:pt x="13417956" y="9855"/>
                </a:lnTo>
                <a:lnTo>
                  <a:pt x="13420801" y="12700"/>
                </a:lnTo>
                <a:lnTo>
                  <a:pt x="13427824" y="12700"/>
                </a:lnTo>
                <a:lnTo>
                  <a:pt x="13430669" y="9855"/>
                </a:lnTo>
                <a:lnTo>
                  <a:pt x="13430669" y="2844"/>
                </a:lnTo>
                <a:lnTo>
                  <a:pt x="13427824" y="0"/>
                </a:lnTo>
                <a:close/>
              </a:path>
              <a:path w="14168119" h="12700">
                <a:moveTo>
                  <a:pt x="13402411" y="0"/>
                </a:moveTo>
                <a:lnTo>
                  <a:pt x="13395388" y="0"/>
                </a:lnTo>
                <a:lnTo>
                  <a:pt x="13392543" y="2844"/>
                </a:lnTo>
                <a:lnTo>
                  <a:pt x="13392543" y="9855"/>
                </a:lnTo>
                <a:lnTo>
                  <a:pt x="13395388" y="12700"/>
                </a:lnTo>
                <a:lnTo>
                  <a:pt x="13402411" y="12700"/>
                </a:lnTo>
                <a:lnTo>
                  <a:pt x="13405256" y="9855"/>
                </a:lnTo>
                <a:lnTo>
                  <a:pt x="13405256" y="2844"/>
                </a:lnTo>
                <a:lnTo>
                  <a:pt x="13402411" y="0"/>
                </a:lnTo>
                <a:close/>
              </a:path>
              <a:path w="14168119" h="12700">
                <a:moveTo>
                  <a:pt x="13376998" y="0"/>
                </a:moveTo>
                <a:lnTo>
                  <a:pt x="13369975" y="0"/>
                </a:lnTo>
                <a:lnTo>
                  <a:pt x="13367131" y="2844"/>
                </a:lnTo>
                <a:lnTo>
                  <a:pt x="13367131" y="9855"/>
                </a:lnTo>
                <a:lnTo>
                  <a:pt x="13369975" y="12700"/>
                </a:lnTo>
                <a:lnTo>
                  <a:pt x="13376998" y="12700"/>
                </a:lnTo>
                <a:lnTo>
                  <a:pt x="13379843" y="9855"/>
                </a:lnTo>
                <a:lnTo>
                  <a:pt x="13379843" y="2844"/>
                </a:lnTo>
                <a:lnTo>
                  <a:pt x="13376998" y="0"/>
                </a:lnTo>
                <a:close/>
              </a:path>
              <a:path w="14168119" h="12700">
                <a:moveTo>
                  <a:pt x="13351586" y="0"/>
                </a:moveTo>
                <a:lnTo>
                  <a:pt x="13344563" y="0"/>
                </a:lnTo>
                <a:lnTo>
                  <a:pt x="13341718" y="2844"/>
                </a:lnTo>
                <a:lnTo>
                  <a:pt x="13341718" y="9855"/>
                </a:lnTo>
                <a:lnTo>
                  <a:pt x="13344563" y="12700"/>
                </a:lnTo>
                <a:lnTo>
                  <a:pt x="13351586" y="12700"/>
                </a:lnTo>
                <a:lnTo>
                  <a:pt x="13354431" y="9855"/>
                </a:lnTo>
                <a:lnTo>
                  <a:pt x="13354431" y="2844"/>
                </a:lnTo>
                <a:lnTo>
                  <a:pt x="13351586" y="0"/>
                </a:lnTo>
                <a:close/>
              </a:path>
              <a:path w="14168119" h="12700">
                <a:moveTo>
                  <a:pt x="13326173" y="0"/>
                </a:moveTo>
                <a:lnTo>
                  <a:pt x="13319150" y="0"/>
                </a:lnTo>
                <a:lnTo>
                  <a:pt x="13316305" y="2844"/>
                </a:lnTo>
                <a:lnTo>
                  <a:pt x="13316305" y="9855"/>
                </a:lnTo>
                <a:lnTo>
                  <a:pt x="13319150" y="12700"/>
                </a:lnTo>
                <a:lnTo>
                  <a:pt x="13326173" y="12700"/>
                </a:lnTo>
                <a:lnTo>
                  <a:pt x="13329018" y="9855"/>
                </a:lnTo>
                <a:lnTo>
                  <a:pt x="13329018" y="2844"/>
                </a:lnTo>
                <a:lnTo>
                  <a:pt x="13326173" y="0"/>
                </a:lnTo>
                <a:close/>
              </a:path>
              <a:path w="14168119" h="12700">
                <a:moveTo>
                  <a:pt x="13300760" y="0"/>
                </a:moveTo>
                <a:lnTo>
                  <a:pt x="13293737" y="0"/>
                </a:lnTo>
                <a:lnTo>
                  <a:pt x="13290892" y="2844"/>
                </a:lnTo>
                <a:lnTo>
                  <a:pt x="13290892" y="9855"/>
                </a:lnTo>
                <a:lnTo>
                  <a:pt x="13293737" y="12700"/>
                </a:lnTo>
                <a:lnTo>
                  <a:pt x="13300760" y="12700"/>
                </a:lnTo>
                <a:lnTo>
                  <a:pt x="13303605" y="9855"/>
                </a:lnTo>
                <a:lnTo>
                  <a:pt x="13303605" y="2844"/>
                </a:lnTo>
                <a:lnTo>
                  <a:pt x="13300760" y="0"/>
                </a:lnTo>
                <a:close/>
              </a:path>
              <a:path w="14168119" h="12700">
                <a:moveTo>
                  <a:pt x="13275348" y="0"/>
                </a:moveTo>
                <a:lnTo>
                  <a:pt x="13268325" y="0"/>
                </a:lnTo>
                <a:lnTo>
                  <a:pt x="13265480" y="2844"/>
                </a:lnTo>
                <a:lnTo>
                  <a:pt x="13265480" y="9855"/>
                </a:lnTo>
                <a:lnTo>
                  <a:pt x="13268325" y="12700"/>
                </a:lnTo>
                <a:lnTo>
                  <a:pt x="13275348" y="12700"/>
                </a:lnTo>
                <a:lnTo>
                  <a:pt x="13278192" y="9855"/>
                </a:lnTo>
                <a:lnTo>
                  <a:pt x="13278192" y="2844"/>
                </a:lnTo>
                <a:lnTo>
                  <a:pt x="13275348" y="0"/>
                </a:lnTo>
                <a:close/>
              </a:path>
              <a:path w="14168119" h="12700">
                <a:moveTo>
                  <a:pt x="13249935" y="0"/>
                </a:moveTo>
                <a:lnTo>
                  <a:pt x="13242912" y="0"/>
                </a:lnTo>
                <a:lnTo>
                  <a:pt x="13240067" y="2844"/>
                </a:lnTo>
                <a:lnTo>
                  <a:pt x="13240067" y="9855"/>
                </a:lnTo>
                <a:lnTo>
                  <a:pt x="13242912" y="12700"/>
                </a:lnTo>
                <a:lnTo>
                  <a:pt x="13249935" y="12700"/>
                </a:lnTo>
                <a:lnTo>
                  <a:pt x="13252780" y="9855"/>
                </a:lnTo>
                <a:lnTo>
                  <a:pt x="13252780" y="2844"/>
                </a:lnTo>
                <a:lnTo>
                  <a:pt x="13249935" y="0"/>
                </a:lnTo>
                <a:close/>
              </a:path>
              <a:path w="14168119" h="12700">
                <a:moveTo>
                  <a:pt x="13224522" y="0"/>
                </a:moveTo>
                <a:lnTo>
                  <a:pt x="13217499" y="0"/>
                </a:lnTo>
                <a:lnTo>
                  <a:pt x="13214654" y="2844"/>
                </a:lnTo>
                <a:lnTo>
                  <a:pt x="13214654" y="9855"/>
                </a:lnTo>
                <a:lnTo>
                  <a:pt x="13217499" y="12700"/>
                </a:lnTo>
                <a:lnTo>
                  <a:pt x="13224522" y="12700"/>
                </a:lnTo>
                <a:lnTo>
                  <a:pt x="13227367" y="9855"/>
                </a:lnTo>
                <a:lnTo>
                  <a:pt x="13227367" y="2844"/>
                </a:lnTo>
                <a:lnTo>
                  <a:pt x="13224522" y="0"/>
                </a:lnTo>
                <a:close/>
              </a:path>
              <a:path w="14168119" h="12700">
                <a:moveTo>
                  <a:pt x="13199110" y="0"/>
                </a:moveTo>
                <a:lnTo>
                  <a:pt x="13192086" y="0"/>
                </a:lnTo>
                <a:lnTo>
                  <a:pt x="13189242" y="2844"/>
                </a:lnTo>
                <a:lnTo>
                  <a:pt x="13189242" y="9855"/>
                </a:lnTo>
                <a:lnTo>
                  <a:pt x="13192086" y="12700"/>
                </a:lnTo>
                <a:lnTo>
                  <a:pt x="13199110" y="12700"/>
                </a:lnTo>
                <a:lnTo>
                  <a:pt x="13201954" y="9855"/>
                </a:lnTo>
                <a:lnTo>
                  <a:pt x="13201954" y="2844"/>
                </a:lnTo>
                <a:lnTo>
                  <a:pt x="13199110" y="0"/>
                </a:lnTo>
                <a:close/>
              </a:path>
              <a:path w="14168119" h="12700">
                <a:moveTo>
                  <a:pt x="13173697" y="0"/>
                </a:moveTo>
                <a:lnTo>
                  <a:pt x="13166674" y="0"/>
                </a:lnTo>
                <a:lnTo>
                  <a:pt x="13163829" y="2844"/>
                </a:lnTo>
                <a:lnTo>
                  <a:pt x="13163829" y="9855"/>
                </a:lnTo>
                <a:lnTo>
                  <a:pt x="13166674" y="12700"/>
                </a:lnTo>
                <a:lnTo>
                  <a:pt x="13173697" y="12700"/>
                </a:lnTo>
                <a:lnTo>
                  <a:pt x="13176542" y="9855"/>
                </a:lnTo>
                <a:lnTo>
                  <a:pt x="13176542" y="2844"/>
                </a:lnTo>
                <a:lnTo>
                  <a:pt x="13173697" y="0"/>
                </a:lnTo>
                <a:close/>
              </a:path>
              <a:path w="14168119" h="12700">
                <a:moveTo>
                  <a:pt x="13148284" y="0"/>
                </a:moveTo>
                <a:lnTo>
                  <a:pt x="13141261" y="0"/>
                </a:lnTo>
                <a:lnTo>
                  <a:pt x="13138416" y="2844"/>
                </a:lnTo>
                <a:lnTo>
                  <a:pt x="13138416" y="9855"/>
                </a:lnTo>
                <a:lnTo>
                  <a:pt x="13141261" y="12700"/>
                </a:lnTo>
                <a:lnTo>
                  <a:pt x="13148284" y="12700"/>
                </a:lnTo>
                <a:lnTo>
                  <a:pt x="13151129" y="9855"/>
                </a:lnTo>
                <a:lnTo>
                  <a:pt x="13151129" y="2844"/>
                </a:lnTo>
                <a:lnTo>
                  <a:pt x="13148284" y="0"/>
                </a:lnTo>
                <a:close/>
              </a:path>
              <a:path w="14168119" h="12700">
                <a:moveTo>
                  <a:pt x="13122871" y="0"/>
                </a:moveTo>
                <a:lnTo>
                  <a:pt x="13115848" y="0"/>
                </a:lnTo>
                <a:lnTo>
                  <a:pt x="13113004" y="2844"/>
                </a:lnTo>
                <a:lnTo>
                  <a:pt x="13113004" y="9855"/>
                </a:lnTo>
                <a:lnTo>
                  <a:pt x="13115848" y="12700"/>
                </a:lnTo>
                <a:lnTo>
                  <a:pt x="13122871" y="12700"/>
                </a:lnTo>
                <a:lnTo>
                  <a:pt x="13125716" y="9855"/>
                </a:lnTo>
                <a:lnTo>
                  <a:pt x="13125716" y="2844"/>
                </a:lnTo>
                <a:lnTo>
                  <a:pt x="13122871" y="0"/>
                </a:lnTo>
                <a:close/>
              </a:path>
              <a:path w="14168119" h="12700">
                <a:moveTo>
                  <a:pt x="13097459" y="0"/>
                </a:moveTo>
                <a:lnTo>
                  <a:pt x="13090436" y="0"/>
                </a:lnTo>
                <a:lnTo>
                  <a:pt x="13087591" y="2844"/>
                </a:lnTo>
                <a:lnTo>
                  <a:pt x="13087591" y="9855"/>
                </a:lnTo>
                <a:lnTo>
                  <a:pt x="13090436" y="12700"/>
                </a:lnTo>
                <a:lnTo>
                  <a:pt x="13097459" y="12700"/>
                </a:lnTo>
                <a:lnTo>
                  <a:pt x="13100304" y="9855"/>
                </a:lnTo>
                <a:lnTo>
                  <a:pt x="13100304" y="2844"/>
                </a:lnTo>
                <a:lnTo>
                  <a:pt x="13097459" y="0"/>
                </a:lnTo>
                <a:close/>
              </a:path>
              <a:path w="14168119" h="12700">
                <a:moveTo>
                  <a:pt x="13072046" y="0"/>
                </a:moveTo>
                <a:lnTo>
                  <a:pt x="13065023" y="0"/>
                </a:lnTo>
                <a:lnTo>
                  <a:pt x="13062178" y="2844"/>
                </a:lnTo>
                <a:lnTo>
                  <a:pt x="13062178" y="9855"/>
                </a:lnTo>
                <a:lnTo>
                  <a:pt x="13065023" y="12700"/>
                </a:lnTo>
                <a:lnTo>
                  <a:pt x="13072046" y="12700"/>
                </a:lnTo>
                <a:lnTo>
                  <a:pt x="13074891" y="9855"/>
                </a:lnTo>
                <a:lnTo>
                  <a:pt x="13074891" y="2844"/>
                </a:lnTo>
                <a:lnTo>
                  <a:pt x="13072046" y="0"/>
                </a:lnTo>
                <a:close/>
              </a:path>
              <a:path w="14168119" h="12700">
                <a:moveTo>
                  <a:pt x="13046633" y="0"/>
                </a:moveTo>
                <a:lnTo>
                  <a:pt x="13039598" y="0"/>
                </a:lnTo>
                <a:lnTo>
                  <a:pt x="13036765" y="2844"/>
                </a:lnTo>
                <a:lnTo>
                  <a:pt x="13036765" y="9855"/>
                </a:lnTo>
                <a:lnTo>
                  <a:pt x="13039598" y="12700"/>
                </a:lnTo>
                <a:lnTo>
                  <a:pt x="13046633" y="12700"/>
                </a:lnTo>
                <a:lnTo>
                  <a:pt x="13049478" y="9855"/>
                </a:lnTo>
                <a:lnTo>
                  <a:pt x="13049478" y="2844"/>
                </a:lnTo>
                <a:lnTo>
                  <a:pt x="13046633" y="0"/>
                </a:lnTo>
                <a:close/>
              </a:path>
              <a:path w="14168119" h="12700">
                <a:moveTo>
                  <a:pt x="13021221" y="0"/>
                </a:moveTo>
                <a:lnTo>
                  <a:pt x="13014185" y="0"/>
                </a:lnTo>
                <a:lnTo>
                  <a:pt x="13011353" y="2844"/>
                </a:lnTo>
                <a:lnTo>
                  <a:pt x="13011353" y="9855"/>
                </a:lnTo>
                <a:lnTo>
                  <a:pt x="13014185" y="12700"/>
                </a:lnTo>
                <a:lnTo>
                  <a:pt x="13021221" y="12700"/>
                </a:lnTo>
                <a:lnTo>
                  <a:pt x="13024065" y="9855"/>
                </a:lnTo>
                <a:lnTo>
                  <a:pt x="13024065" y="2844"/>
                </a:lnTo>
                <a:lnTo>
                  <a:pt x="13021221" y="0"/>
                </a:lnTo>
                <a:close/>
              </a:path>
              <a:path w="14168119" h="12700">
                <a:moveTo>
                  <a:pt x="12995808" y="0"/>
                </a:moveTo>
                <a:lnTo>
                  <a:pt x="12988772" y="0"/>
                </a:lnTo>
                <a:lnTo>
                  <a:pt x="12985940" y="2844"/>
                </a:lnTo>
                <a:lnTo>
                  <a:pt x="12985940" y="9855"/>
                </a:lnTo>
                <a:lnTo>
                  <a:pt x="12988772" y="12700"/>
                </a:lnTo>
                <a:lnTo>
                  <a:pt x="12995808" y="12700"/>
                </a:lnTo>
                <a:lnTo>
                  <a:pt x="12998653" y="9855"/>
                </a:lnTo>
                <a:lnTo>
                  <a:pt x="12998653" y="2844"/>
                </a:lnTo>
                <a:lnTo>
                  <a:pt x="12995808" y="0"/>
                </a:lnTo>
                <a:close/>
              </a:path>
              <a:path w="14168119" h="12700">
                <a:moveTo>
                  <a:pt x="12970395" y="0"/>
                </a:moveTo>
                <a:lnTo>
                  <a:pt x="12963359" y="0"/>
                </a:lnTo>
                <a:lnTo>
                  <a:pt x="12960527" y="2844"/>
                </a:lnTo>
                <a:lnTo>
                  <a:pt x="12960527" y="9855"/>
                </a:lnTo>
                <a:lnTo>
                  <a:pt x="12963359" y="12700"/>
                </a:lnTo>
                <a:lnTo>
                  <a:pt x="12970395" y="12700"/>
                </a:lnTo>
                <a:lnTo>
                  <a:pt x="12973240" y="9855"/>
                </a:lnTo>
                <a:lnTo>
                  <a:pt x="12973240" y="2844"/>
                </a:lnTo>
                <a:lnTo>
                  <a:pt x="12970395" y="0"/>
                </a:lnTo>
                <a:close/>
              </a:path>
              <a:path w="14168119" h="12700">
                <a:moveTo>
                  <a:pt x="12944983" y="0"/>
                </a:moveTo>
                <a:lnTo>
                  <a:pt x="12937947" y="0"/>
                </a:lnTo>
                <a:lnTo>
                  <a:pt x="12935115" y="2844"/>
                </a:lnTo>
                <a:lnTo>
                  <a:pt x="12935115" y="9855"/>
                </a:lnTo>
                <a:lnTo>
                  <a:pt x="12937947" y="12700"/>
                </a:lnTo>
                <a:lnTo>
                  <a:pt x="12944983" y="12700"/>
                </a:lnTo>
                <a:lnTo>
                  <a:pt x="12947827" y="9855"/>
                </a:lnTo>
                <a:lnTo>
                  <a:pt x="12947827" y="2844"/>
                </a:lnTo>
                <a:lnTo>
                  <a:pt x="12944983" y="0"/>
                </a:lnTo>
                <a:close/>
              </a:path>
              <a:path w="14168119" h="12700">
                <a:moveTo>
                  <a:pt x="12919570" y="0"/>
                </a:moveTo>
                <a:lnTo>
                  <a:pt x="12912534" y="0"/>
                </a:lnTo>
                <a:lnTo>
                  <a:pt x="12909702" y="2844"/>
                </a:lnTo>
                <a:lnTo>
                  <a:pt x="12909702" y="9855"/>
                </a:lnTo>
                <a:lnTo>
                  <a:pt x="12912534" y="12700"/>
                </a:lnTo>
                <a:lnTo>
                  <a:pt x="12919570" y="12700"/>
                </a:lnTo>
                <a:lnTo>
                  <a:pt x="12922415" y="9855"/>
                </a:lnTo>
                <a:lnTo>
                  <a:pt x="12922415" y="2844"/>
                </a:lnTo>
                <a:lnTo>
                  <a:pt x="12919570" y="0"/>
                </a:lnTo>
                <a:close/>
              </a:path>
              <a:path w="14168119" h="12700">
                <a:moveTo>
                  <a:pt x="12894157" y="0"/>
                </a:moveTo>
                <a:lnTo>
                  <a:pt x="12887121" y="0"/>
                </a:lnTo>
                <a:lnTo>
                  <a:pt x="12884277" y="2844"/>
                </a:lnTo>
                <a:lnTo>
                  <a:pt x="12884277" y="9855"/>
                </a:lnTo>
                <a:lnTo>
                  <a:pt x="12887121" y="12700"/>
                </a:lnTo>
                <a:lnTo>
                  <a:pt x="12894157" y="12700"/>
                </a:lnTo>
                <a:lnTo>
                  <a:pt x="12897002" y="9855"/>
                </a:lnTo>
                <a:lnTo>
                  <a:pt x="12897002" y="2844"/>
                </a:lnTo>
                <a:lnTo>
                  <a:pt x="12894157" y="0"/>
                </a:lnTo>
                <a:close/>
              </a:path>
              <a:path w="14168119" h="12700">
                <a:moveTo>
                  <a:pt x="12868744" y="0"/>
                </a:moveTo>
                <a:lnTo>
                  <a:pt x="12861709" y="0"/>
                </a:lnTo>
                <a:lnTo>
                  <a:pt x="12858864" y="2844"/>
                </a:lnTo>
                <a:lnTo>
                  <a:pt x="12858864" y="9855"/>
                </a:lnTo>
                <a:lnTo>
                  <a:pt x="12861709" y="12700"/>
                </a:lnTo>
                <a:lnTo>
                  <a:pt x="12868744" y="12700"/>
                </a:lnTo>
                <a:lnTo>
                  <a:pt x="12871577" y="9855"/>
                </a:lnTo>
                <a:lnTo>
                  <a:pt x="12871577" y="2844"/>
                </a:lnTo>
                <a:lnTo>
                  <a:pt x="12868744" y="0"/>
                </a:lnTo>
                <a:close/>
              </a:path>
              <a:path w="14168119" h="12700">
                <a:moveTo>
                  <a:pt x="12843332" y="0"/>
                </a:moveTo>
                <a:lnTo>
                  <a:pt x="12836296" y="0"/>
                </a:lnTo>
                <a:lnTo>
                  <a:pt x="12833451" y="2844"/>
                </a:lnTo>
                <a:lnTo>
                  <a:pt x="12833451" y="9855"/>
                </a:lnTo>
                <a:lnTo>
                  <a:pt x="12836296" y="12700"/>
                </a:lnTo>
                <a:lnTo>
                  <a:pt x="12843332" y="12700"/>
                </a:lnTo>
                <a:lnTo>
                  <a:pt x="12846164" y="9855"/>
                </a:lnTo>
                <a:lnTo>
                  <a:pt x="12846164" y="2844"/>
                </a:lnTo>
                <a:lnTo>
                  <a:pt x="12843332" y="0"/>
                </a:lnTo>
                <a:close/>
              </a:path>
              <a:path w="14168119" h="12700">
                <a:moveTo>
                  <a:pt x="12817919" y="0"/>
                </a:moveTo>
                <a:lnTo>
                  <a:pt x="12810883" y="0"/>
                </a:lnTo>
                <a:lnTo>
                  <a:pt x="12808038" y="2844"/>
                </a:lnTo>
                <a:lnTo>
                  <a:pt x="12808038" y="9855"/>
                </a:lnTo>
                <a:lnTo>
                  <a:pt x="12810883" y="12700"/>
                </a:lnTo>
                <a:lnTo>
                  <a:pt x="12817919" y="12700"/>
                </a:lnTo>
                <a:lnTo>
                  <a:pt x="12820751" y="9855"/>
                </a:lnTo>
                <a:lnTo>
                  <a:pt x="12820751" y="2844"/>
                </a:lnTo>
                <a:lnTo>
                  <a:pt x="12817919" y="0"/>
                </a:lnTo>
                <a:close/>
              </a:path>
              <a:path w="14168119" h="12700">
                <a:moveTo>
                  <a:pt x="12792506" y="0"/>
                </a:moveTo>
                <a:lnTo>
                  <a:pt x="12785470" y="0"/>
                </a:lnTo>
                <a:lnTo>
                  <a:pt x="12782626" y="2844"/>
                </a:lnTo>
                <a:lnTo>
                  <a:pt x="12782626" y="9855"/>
                </a:lnTo>
                <a:lnTo>
                  <a:pt x="12785470" y="12700"/>
                </a:lnTo>
                <a:lnTo>
                  <a:pt x="12792506" y="12700"/>
                </a:lnTo>
                <a:lnTo>
                  <a:pt x="12795338" y="9855"/>
                </a:lnTo>
                <a:lnTo>
                  <a:pt x="12795338" y="2844"/>
                </a:lnTo>
                <a:lnTo>
                  <a:pt x="12792506" y="0"/>
                </a:lnTo>
                <a:close/>
              </a:path>
              <a:path w="14168119" h="12700">
                <a:moveTo>
                  <a:pt x="12767094" y="0"/>
                </a:moveTo>
                <a:lnTo>
                  <a:pt x="12760058" y="0"/>
                </a:lnTo>
                <a:lnTo>
                  <a:pt x="12757213" y="2844"/>
                </a:lnTo>
                <a:lnTo>
                  <a:pt x="12757213" y="9855"/>
                </a:lnTo>
                <a:lnTo>
                  <a:pt x="12760058" y="12700"/>
                </a:lnTo>
                <a:lnTo>
                  <a:pt x="12767094" y="12700"/>
                </a:lnTo>
                <a:lnTo>
                  <a:pt x="12769926" y="9855"/>
                </a:lnTo>
                <a:lnTo>
                  <a:pt x="12769926" y="2844"/>
                </a:lnTo>
                <a:lnTo>
                  <a:pt x="12767094" y="0"/>
                </a:lnTo>
                <a:close/>
              </a:path>
              <a:path w="14168119" h="12700">
                <a:moveTo>
                  <a:pt x="12741681" y="0"/>
                </a:moveTo>
                <a:lnTo>
                  <a:pt x="12734645" y="0"/>
                </a:lnTo>
                <a:lnTo>
                  <a:pt x="12731800" y="2844"/>
                </a:lnTo>
                <a:lnTo>
                  <a:pt x="12731800" y="9855"/>
                </a:lnTo>
                <a:lnTo>
                  <a:pt x="12734645" y="12700"/>
                </a:lnTo>
                <a:lnTo>
                  <a:pt x="12741681" y="12700"/>
                </a:lnTo>
                <a:lnTo>
                  <a:pt x="12744513" y="9855"/>
                </a:lnTo>
                <a:lnTo>
                  <a:pt x="12744513" y="2844"/>
                </a:lnTo>
                <a:lnTo>
                  <a:pt x="12741681" y="0"/>
                </a:lnTo>
                <a:close/>
              </a:path>
              <a:path w="14168119" h="12700">
                <a:moveTo>
                  <a:pt x="12716256" y="0"/>
                </a:moveTo>
                <a:lnTo>
                  <a:pt x="12709232" y="0"/>
                </a:lnTo>
                <a:lnTo>
                  <a:pt x="12706388" y="2844"/>
                </a:lnTo>
                <a:lnTo>
                  <a:pt x="12706388" y="9855"/>
                </a:lnTo>
                <a:lnTo>
                  <a:pt x="12709232" y="12700"/>
                </a:lnTo>
                <a:lnTo>
                  <a:pt x="12716256" y="12700"/>
                </a:lnTo>
                <a:lnTo>
                  <a:pt x="12719100" y="9855"/>
                </a:lnTo>
                <a:lnTo>
                  <a:pt x="12719100" y="2844"/>
                </a:lnTo>
                <a:lnTo>
                  <a:pt x="12716256" y="0"/>
                </a:lnTo>
                <a:close/>
              </a:path>
              <a:path w="14168119" h="12700">
                <a:moveTo>
                  <a:pt x="12690843" y="0"/>
                </a:moveTo>
                <a:lnTo>
                  <a:pt x="12683820" y="0"/>
                </a:lnTo>
                <a:lnTo>
                  <a:pt x="12680975" y="2844"/>
                </a:lnTo>
                <a:lnTo>
                  <a:pt x="12680975" y="9855"/>
                </a:lnTo>
                <a:lnTo>
                  <a:pt x="12683820" y="12700"/>
                </a:lnTo>
                <a:lnTo>
                  <a:pt x="12690843" y="12700"/>
                </a:lnTo>
                <a:lnTo>
                  <a:pt x="12693688" y="9855"/>
                </a:lnTo>
                <a:lnTo>
                  <a:pt x="12693688" y="2844"/>
                </a:lnTo>
                <a:lnTo>
                  <a:pt x="12690843" y="0"/>
                </a:lnTo>
                <a:close/>
              </a:path>
              <a:path w="14168119" h="12700">
                <a:moveTo>
                  <a:pt x="12665430" y="0"/>
                </a:moveTo>
                <a:lnTo>
                  <a:pt x="12658407" y="0"/>
                </a:lnTo>
                <a:lnTo>
                  <a:pt x="12655562" y="2844"/>
                </a:lnTo>
                <a:lnTo>
                  <a:pt x="12655562" y="9855"/>
                </a:lnTo>
                <a:lnTo>
                  <a:pt x="12658407" y="12700"/>
                </a:lnTo>
                <a:lnTo>
                  <a:pt x="12665430" y="12700"/>
                </a:lnTo>
                <a:lnTo>
                  <a:pt x="12668275" y="9855"/>
                </a:lnTo>
                <a:lnTo>
                  <a:pt x="12668275" y="2844"/>
                </a:lnTo>
                <a:lnTo>
                  <a:pt x="12665430" y="0"/>
                </a:lnTo>
                <a:close/>
              </a:path>
              <a:path w="14168119" h="12700">
                <a:moveTo>
                  <a:pt x="12640017" y="0"/>
                </a:moveTo>
                <a:lnTo>
                  <a:pt x="12632994" y="0"/>
                </a:lnTo>
                <a:lnTo>
                  <a:pt x="12630150" y="2844"/>
                </a:lnTo>
                <a:lnTo>
                  <a:pt x="12630150" y="9855"/>
                </a:lnTo>
                <a:lnTo>
                  <a:pt x="12632994" y="12700"/>
                </a:lnTo>
                <a:lnTo>
                  <a:pt x="12640017" y="12700"/>
                </a:lnTo>
                <a:lnTo>
                  <a:pt x="12642862" y="9855"/>
                </a:lnTo>
                <a:lnTo>
                  <a:pt x="12642862" y="2844"/>
                </a:lnTo>
                <a:lnTo>
                  <a:pt x="12640017" y="0"/>
                </a:lnTo>
                <a:close/>
              </a:path>
              <a:path w="14168119" h="12700">
                <a:moveTo>
                  <a:pt x="12614605" y="0"/>
                </a:moveTo>
                <a:lnTo>
                  <a:pt x="12607582" y="0"/>
                </a:lnTo>
                <a:lnTo>
                  <a:pt x="12604737" y="2844"/>
                </a:lnTo>
                <a:lnTo>
                  <a:pt x="12604737" y="9855"/>
                </a:lnTo>
                <a:lnTo>
                  <a:pt x="12607582" y="12700"/>
                </a:lnTo>
                <a:lnTo>
                  <a:pt x="12614605" y="12700"/>
                </a:lnTo>
                <a:lnTo>
                  <a:pt x="12617450" y="9855"/>
                </a:lnTo>
                <a:lnTo>
                  <a:pt x="12617450" y="2844"/>
                </a:lnTo>
                <a:lnTo>
                  <a:pt x="12614605" y="0"/>
                </a:lnTo>
                <a:close/>
              </a:path>
              <a:path w="14168119" h="12700">
                <a:moveTo>
                  <a:pt x="12589192" y="0"/>
                </a:moveTo>
                <a:lnTo>
                  <a:pt x="12582169" y="0"/>
                </a:lnTo>
                <a:lnTo>
                  <a:pt x="12579324" y="2844"/>
                </a:lnTo>
                <a:lnTo>
                  <a:pt x="12579324" y="9855"/>
                </a:lnTo>
                <a:lnTo>
                  <a:pt x="12582169" y="12700"/>
                </a:lnTo>
                <a:lnTo>
                  <a:pt x="12589192" y="12700"/>
                </a:lnTo>
                <a:lnTo>
                  <a:pt x="12592037" y="9855"/>
                </a:lnTo>
                <a:lnTo>
                  <a:pt x="12592037" y="2844"/>
                </a:lnTo>
                <a:lnTo>
                  <a:pt x="12589192" y="0"/>
                </a:lnTo>
                <a:close/>
              </a:path>
              <a:path w="14168119" h="12700">
                <a:moveTo>
                  <a:pt x="12563779" y="0"/>
                </a:moveTo>
                <a:lnTo>
                  <a:pt x="12556756" y="0"/>
                </a:lnTo>
                <a:lnTo>
                  <a:pt x="12553911" y="2844"/>
                </a:lnTo>
                <a:lnTo>
                  <a:pt x="12553911" y="9855"/>
                </a:lnTo>
                <a:lnTo>
                  <a:pt x="12556756" y="12700"/>
                </a:lnTo>
                <a:lnTo>
                  <a:pt x="12563779" y="12700"/>
                </a:lnTo>
                <a:lnTo>
                  <a:pt x="12566624" y="9855"/>
                </a:lnTo>
                <a:lnTo>
                  <a:pt x="12566624" y="2844"/>
                </a:lnTo>
                <a:lnTo>
                  <a:pt x="12563779" y="0"/>
                </a:lnTo>
                <a:close/>
              </a:path>
              <a:path w="14168119" h="12700">
                <a:moveTo>
                  <a:pt x="12538367" y="0"/>
                </a:moveTo>
                <a:lnTo>
                  <a:pt x="12531343" y="0"/>
                </a:lnTo>
                <a:lnTo>
                  <a:pt x="12528499" y="2844"/>
                </a:lnTo>
                <a:lnTo>
                  <a:pt x="12528499" y="9855"/>
                </a:lnTo>
                <a:lnTo>
                  <a:pt x="12531343" y="12700"/>
                </a:lnTo>
                <a:lnTo>
                  <a:pt x="12538367" y="12700"/>
                </a:lnTo>
                <a:lnTo>
                  <a:pt x="12541211" y="9855"/>
                </a:lnTo>
                <a:lnTo>
                  <a:pt x="12541211" y="2844"/>
                </a:lnTo>
                <a:lnTo>
                  <a:pt x="12538367" y="0"/>
                </a:lnTo>
                <a:close/>
              </a:path>
              <a:path w="14168119" h="12700">
                <a:moveTo>
                  <a:pt x="12512954" y="0"/>
                </a:moveTo>
                <a:lnTo>
                  <a:pt x="12505931" y="0"/>
                </a:lnTo>
                <a:lnTo>
                  <a:pt x="12503086" y="2844"/>
                </a:lnTo>
                <a:lnTo>
                  <a:pt x="12503086" y="9855"/>
                </a:lnTo>
                <a:lnTo>
                  <a:pt x="12505931" y="12700"/>
                </a:lnTo>
                <a:lnTo>
                  <a:pt x="12512954" y="12700"/>
                </a:lnTo>
                <a:lnTo>
                  <a:pt x="12515799" y="9855"/>
                </a:lnTo>
                <a:lnTo>
                  <a:pt x="12515799" y="2844"/>
                </a:lnTo>
                <a:lnTo>
                  <a:pt x="12512954" y="0"/>
                </a:lnTo>
                <a:close/>
              </a:path>
              <a:path w="14168119" h="12700">
                <a:moveTo>
                  <a:pt x="12487541" y="0"/>
                </a:moveTo>
                <a:lnTo>
                  <a:pt x="12480518" y="0"/>
                </a:lnTo>
                <a:lnTo>
                  <a:pt x="12477673" y="2844"/>
                </a:lnTo>
                <a:lnTo>
                  <a:pt x="12477673" y="9855"/>
                </a:lnTo>
                <a:lnTo>
                  <a:pt x="12480518" y="12700"/>
                </a:lnTo>
                <a:lnTo>
                  <a:pt x="12487541" y="12700"/>
                </a:lnTo>
                <a:lnTo>
                  <a:pt x="12490386" y="9855"/>
                </a:lnTo>
                <a:lnTo>
                  <a:pt x="12490386" y="2844"/>
                </a:lnTo>
                <a:lnTo>
                  <a:pt x="12487541" y="0"/>
                </a:lnTo>
                <a:close/>
              </a:path>
              <a:path w="14168119" h="12700">
                <a:moveTo>
                  <a:pt x="12462129" y="0"/>
                </a:moveTo>
                <a:lnTo>
                  <a:pt x="12455105" y="0"/>
                </a:lnTo>
                <a:lnTo>
                  <a:pt x="12452261" y="2844"/>
                </a:lnTo>
                <a:lnTo>
                  <a:pt x="12452261" y="9855"/>
                </a:lnTo>
                <a:lnTo>
                  <a:pt x="12455105" y="12700"/>
                </a:lnTo>
                <a:lnTo>
                  <a:pt x="12462129" y="12700"/>
                </a:lnTo>
                <a:lnTo>
                  <a:pt x="12464973" y="9855"/>
                </a:lnTo>
                <a:lnTo>
                  <a:pt x="12464973" y="2844"/>
                </a:lnTo>
                <a:lnTo>
                  <a:pt x="12462129" y="0"/>
                </a:lnTo>
                <a:close/>
              </a:path>
              <a:path w="14168119" h="12700">
                <a:moveTo>
                  <a:pt x="12436716" y="0"/>
                </a:moveTo>
                <a:lnTo>
                  <a:pt x="12429693" y="0"/>
                </a:lnTo>
                <a:lnTo>
                  <a:pt x="12426848" y="2844"/>
                </a:lnTo>
                <a:lnTo>
                  <a:pt x="12426848" y="9855"/>
                </a:lnTo>
                <a:lnTo>
                  <a:pt x="12429693" y="12700"/>
                </a:lnTo>
                <a:lnTo>
                  <a:pt x="12436716" y="12700"/>
                </a:lnTo>
                <a:lnTo>
                  <a:pt x="12439561" y="9855"/>
                </a:lnTo>
                <a:lnTo>
                  <a:pt x="12439561" y="2844"/>
                </a:lnTo>
                <a:lnTo>
                  <a:pt x="12436716" y="0"/>
                </a:lnTo>
                <a:close/>
              </a:path>
              <a:path w="14168119" h="12700">
                <a:moveTo>
                  <a:pt x="12411303" y="0"/>
                </a:moveTo>
                <a:lnTo>
                  <a:pt x="12404280" y="0"/>
                </a:lnTo>
                <a:lnTo>
                  <a:pt x="12401435" y="2844"/>
                </a:lnTo>
                <a:lnTo>
                  <a:pt x="12401435" y="9855"/>
                </a:lnTo>
                <a:lnTo>
                  <a:pt x="12404280" y="12700"/>
                </a:lnTo>
                <a:lnTo>
                  <a:pt x="12411303" y="12700"/>
                </a:lnTo>
                <a:lnTo>
                  <a:pt x="12414148" y="9855"/>
                </a:lnTo>
                <a:lnTo>
                  <a:pt x="12414148" y="2844"/>
                </a:lnTo>
                <a:lnTo>
                  <a:pt x="12411303" y="0"/>
                </a:lnTo>
                <a:close/>
              </a:path>
              <a:path w="14168119" h="12700">
                <a:moveTo>
                  <a:pt x="12385890" y="0"/>
                </a:moveTo>
                <a:lnTo>
                  <a:pt x="12378867" y="0"/>
                </a:lnTo>
                <a:lnTo>
                  <a:pt x="12376023" y="2844"/>
                </a:lnTo>
                <a:lnTo>
                  <a:pt x="12376023" y="9855"/>
                </a:lnTo>
                <a:lnTo>
                  <a:pt x="12378867" y="12700"/>
                </a:lnTo>
                <a:lnTo>
                  <a:pt x="12385890" y="12700"/>
                </a:lnTo>
                <a:lnTo>
                  <a:pt x="12388735" y="9855"/>
                </a:lnTo>
                <a:lnTo>
                  <a:pt x="12388735" y="2844"/>
                </a:lnTo>
                <a:lnTo>
                  <a:pt x="12385890" y="0"/>
                </a:lnTo>
                <a:close/>
              </a:path>
              <a:path w="14168119" h="12700">
                <a:moveTo>
                  <a:pt x="12360478" y="0"/>
                </a:moveTo>
                <a:lnTo>
                  <a:pt x="12353455" y="0"/>
                </a:lnTo>
                <a:lnTo>
                  <a:pt x="12350610" y="2844"/>
                </a:lnTo>
                <a:lnTo>
                  <a:pt x="12350610" y="9855"/>
                </a:lnTo>
                <a:lnTo>
                  <a:pt x="12353455" y="12700"/>
                </a:lnTo>
                <a:lnTo>
                  <a:pt x="12360478" y="12700"/>
                </a:lnTo>
                <a:lnTo>
                  <a:pt x="12363323" y="9855"/>
                </a:lnTo>
                <a:lnTo>
                  <a:pt x="12363323" y="2844"/>
                </a:lnTo>
                <a:lnTo>
                  <a:pt x="12360478" y="0"/>
                </a:lnTo>
                <a:close/>
              </a:path>
              <a:path w="14168119" h="12700">
                <a:moveTo>
                  <a:pt x="12335065" y="0"/>
                </a:moveTo>
                <a:lnTo>
                  <a:pt x="12328042" y="0"/>
                </a:lnTo>
                <a:lnTo>
                  <a:pt x="12325197" y="2844"/>
                </a:lnTo>
                <a:lnTo>
                  <a:pt x="12325197" y="9855"/>
                </a:lnTo>
                <a:lnTo>
                  <a:pt x="12328042" y="12700"/>
                </a:lnTo>
                <a:lnTo>
                  <a:pt x="12335065" y="12700"/>
                </a:lnTo>
                <a:lnTo>
                  <a:pt x="12337910" y="9855"/>
                </a:lnTo>
                <a:lnTo>
                  <a:pt x="12337910" y="2844"/>
                </a:lnTo>
                <a:lnTo>
                  <a:pt x="12335065" y="0"/>
                </a:lnTo>
                <a:close/>
              </a:path>
              <a:path w="14168119" h="12700">
                <a:moveTo>
                  <a:pt x="12309652" y="0"/>
                </a:moveTo>
                <a:lnTo>
                  <a:pt x="12302629" y="0"/>
                </a:lnTo>
                <a:lnTo>
                  <a:pt x="12299784" y="2844"/>
                </a:lnTo>
                <a:lnTo>
                  <a:pt x="12299784" y="9855"/>
                </a:lnTo>
                <a:lnTo>
                  <a:pt x="12302629" y="12700"/>
                </a:lnTo>
                <a:lnTo>
                  <a:pt x="12309652" y="12700"/>
                </a:lnTo>
                <a:lnTo>
                  <a:pt x="12312497" y="9855"/>
                </a:lnTo>
                <a:lnTo>
                  <a:pt x="12312497" y="2844"/>
                </a:lnTo>
                <a:lnTo>
                  <a:pt x="12309652" y="0"/>
                </a:lnTo>
                <a:close/>
              </a:path>
              <a:path w="14168119" h="12700">
                <a:moveTo>
                  <a:pt x="12284240" y="0"/>
                </a:moveTo>
                <a:lnTo>
                  <a:pt x="12277216" y="0"/>
                </a:lnTo>
                <a:lnTo>
                  <a:pt x="12274372" y="2844"/>
                </a:lnTo>
                <a:lnTo>
                  <a:pt x="12274372" y="9855"/>
                </a:lnTo>
                <a:lnTo>
                  <a:pt x="12277216" y="12700"/>
                </a:lnTo>
                <a:lnTo>
                  <a:pt x="12284240" y="12700"/>
                </a:lnTo>
                <a:lnTo>
                  <a:pt x="12287084" y="9855"/>
                </a:lnTo>
                <a:lnTo>
                  <a:pt x="12287084" y="2844"/>
                </a:lnTo>
                <a:lnTo>
                  <a:pt x="12284240" y="0"/>
                </a:lnTo>
                <a:close/>
              </a:path>
              <a:path w="14168119" h="12700">
                <a:moveTo>
                  <a:pt x="12258827" y="0"/>
                </a:moveTo>
                <a:lnTo>
                  <a:pt x="12251804" y="0"/>
                </a:lnTo>
                <a:lnTo>
                  <a:pt x="12248959" y="2844"/>
                </a:lnTo>
                <a:lnTo>
                  <a:pt x="12248959" y="9855"/>
                </a:lnTo>
                <a:lnTo>
                  <a:pt x="12251804" y="12700"/>
                </a:lnTo>
                <a:lnTo>
                  <a:pt x="12258827" y="12700"/>
                </a:lnTo>
                <a:lnTo>
                  <a:pt x="12261672" y="9855"/>
                </a:lnTo>
                <a:lnTo>
                  <a:pt x="12261672" y="2844"/>
                </a:lnTo>
                <a:lnTo>
                  <a:pt x="12258827" y="0"/>
                </a:lnTo>
                <a:close/>
              </a:path>
              <a:path w="14168119" h="12700">
                <a:moveTo>
                  <a:pt x="12233414" y="0"/>
                </a:moveTo>
                <a:lnTo>
                  <a:pt x="12226391" y="0"/>
                </a:lnTo>
                <a:lnTo>
                  <a:pt x="12223546" y="2844"/>
                </a:lnTo>
                <a:lnTo>
                  <a:pt x="12223546" y="9855"/>
                </a:lnTo>
                <a:lnTo>
                  <a:pt x="12226391" y="12700"/>
                </a:lnTo>
                <a:lnTo>
                  <a:pt x="12233414" y="12700"/>
                </a:lnTo>
                <a:lnTo>
                  <a:pt x="12236259" y="9855"/>
                </a:lnTo>
                <a:lnTo>
                  <a:pt x="12236259" y="2844"/>
                </a:lnTo>
                <a:lnTo>
                  <a:pt x="12233414" y="0"/>
                </a:lnTo>
                <a:close/>
              </a:path>
              <a:path w="14168119" h="12700">
                <a:moveTo>
                  <a:pt x="12208002" y="0"/>
                </a:moveTo>
                <a:lnTo>
                  <a:pt x="12200978" y="0"/>
                </a:lnTo>
                <a:lnTo>
                  <a:pt x="12198134" y="2844"/>
                </a:lnTo>
                <a:lnTo>
                  <a:pt x="12198134" y="9855"/>
                </a:lnTo>
                <a:lnTo>
                  <a:pt x="12200978" y="12700"/>
                </a:lnTo>
                <a:lnTo>
                  <a:pt x="12208002" y="12700"/>
                </a:lnTo>
                <a:lnTo>
                  <a:pt x="12210846" y="9855"/>
                </a:lnTo>
                <a:lnTo>
                  <a:pt x="12210846" y="2844"/>
                </a:lnTo>
                <a:lnTo>
                  <a:pt x="12208002" y="0"/>
                </a:lnTo>
                <a:close/>
              </a:path>
              <a:path w="14168119" h="12700">
                <a:moveTo>
                  <a:pt x="12182589" y="0"/>
                </a:moveTo>
                <a:lnTo>
                  <a:pt x="12175566" y="0"/>
                </a:lnTo>
                <a:lnTo>
                  <a:pt x="12172721" y="2844"/>
                </a:lnTo>
                <a:lnTo>
                  <a:pt x="12172721" y="9855"/>
                </a:lnTo>
                <a:lnTo>
                  <a:pt x="12175566" y="12700"/>
                </a:lnTo>
                <a:lnTo>
                  <a:pt x="12182589" y="12700"/>
                </a:lnTo>
                <a:lnTo>
                  <a:pt x="12185434" y="9855"/>
                </a:lnTo>
                <a:lnTo>
                  <a:pt x="12185434" y="2844"/>
                </a:lnTo>
                <a:lnTo>
                  <a:pt x="12182589" y="0"/>
                </a:lnTo>
                <a:close/>
              </a:path>
              <a:path w="14168119" h="12700">
                <a:moveTo>
                  <a:pt x="12157176" y="0"/>
                </a:moveTo>
                <a:lnTo>
                  <a:pt x="12150153" y="0"/>
                </a:lnTo>
                <a:lnTo>
                  <a:pt x="12147308" y="2844"/>
                </a:lnTo>
                <a:lnTo>
                  <a:pt x="12147308" y="9855"/>
                </a:lnTo>
                <a:lnTo>
                  <a:pt x="12150153" y="12700"/>
                </a:lnTo>
                <a:lnTo>
                  <a:pt x="12157176" y="12700"/>
                </a:lnTo>
                <a:lnTo>
                  <a:pt x="12160021" y="9855"/>
                </a:lnTo>
                <a:lnTo>
                  <a:pt x="12160021" y="2844"/>
                </a:lnTo>
                <a:lnTo>
                  <a:pt x="12157176" y="0"/>
                </a:lnTo>
                <a:close/>
              </a:path>
              <a:path w="14168119" h="12700">
                <a:moveTo>
                  <a:pt x="12131763" y="0"/>
                </a:moveTo>
                <a:lnTo>
                  <a:pt x="12124740" y="0"/>
                </a:lnTo>
                <a:lnTo>
                  <a:pt x="12121895" y="2844"/>
                </a:lnTo>
                <a:lnTo>
                  <a:pt x="12121895" y="9855"/>
                </a:lnTo>
                <a:lnTo>
                  <a:pt x="12124740" y="12700"/>
                </a:lnTo>
                <a:lnTo>
                  <a:pt x="12131763" y="12700"/>
                </a:lnTo>
                <a:lnTo>
                  <a:pt x="12134608" y="9855"/>
                </a:lnTo>
                <a:lnTo>
                  <a:pt x="12134608" y="2844"/>
                </a:lnTo>
                <a:lnTo>
                  <a:pt x="12131763" y="0"/>
                </a:lnTo>
                <a:close/>
              </a:path>
              <a:path w="14168119" h="12700">
                <a:moveTo>
                  <a:pt x="12106351" y="0"/>
                </a:moveTo>
                <a:lnTo>
                  <a:pt x="12099328" y="0"/>
                </a:lnTo>
                <a:lnTo>
                  <a:pt x="12096483" y="2844"/>
                </a:lnTo>
                <a:lnTo>
                  <a:pt x="12096483" y="9855"/>
                </a:lnTo>
                <a:lnTo>
                  <a:pt x="12099328" y="12700"/>
                </a:lnTo>
                <a:lnTo>
                  <a:pt x="12106351" y="12700"/>
                </a:lnTo>
                <a:lnTo>
                  <a:pt x="12109195" y="9855"/>
                </a:lnTo>
                <a:lnTo>
                  <a:pt x="12109195" y="2844"/>
                </a:lnTo>
                <a:lnTo>
                  <a:pt x="12106351" y="0"/>
                </a:lnTo>
                <a:close/>
              </a:path>
              <a:path w="14168119" h="12700">
                <a:moveTo>
                  <a:pt x="12080938" y="0"/>
                </a:moveTo>
                <a:lnTo>
                  <a:pt x="12073915" y="0"/>
                </a:lnTo>
                <a:lnTo>
                  <a:pt x="12071070" y="2844"/>
                </a:lnTo>
                <a:lnTo>
                  <a:pt x="12071070" y="9855"/>
                </a:lnTo>
                <a:lnTo>
                  <a:pt x="12073915" y="12700"/>
                </a:lnTo>
                <a:lnTo>
                  <a:pt x="12080938" y="12700"/>
                </a:lnTo>
                <a:lnTo>
                  <a:pt x="12083783" y="9855"/>
                </a:lnTo>
                <a:lnTo>
                  <a:pt x="12083783" y="2844"/>
                </a:lnTo>
                <a:lnTo>
                  <a:pt x="12080938" y="0"/>
                </a:lnTo>
                <a:close/>
              </a:path>
              <a:path w="14168119" h="12700">
                <a:moveTo>
                  <a:pt x="12055525" y="0"/>
                </a:moveTo>
                <a:lnTo>
                  <a:pt x="12048502" y="0"/>
                </a:lnTo>
                <a:lnTo>
                  <a:pt x="12045657" y="2844"/>
                </a:lnTo>
                <a:lnTo>
                  <a:pt x="12045657" y="9855"/>
                </a:lnTo>
                <a:lnTo>
                  <a:pt x="12048502" y="12700"/>
                </a:lnTo>
                <a:lnTo>
                  <a:pt x="12055525" y="12700"/>
                </a:lnTo>
                <a:lnTo>
                  <a:pt x="12058370" y="9855"/>
                </a:lnTo>
                <a:lnTo>
                  <a:pt x="12058370" y="2844"/>
                </a:lnTo>
                <a:lnTo>
                  <a:pt x="12055525" y="0"/>
                </a:lnTo>
                <a:close/>
              </a:path>
              <a:path w="14168119" h="12700">
                <a:moveTo>
                  <a:pt x="12030113" y="0"/>
                </a:moveTo>
                <a:lnTo>
                  <a:pt x="12023077" y="0"/>
                </a:lnTo>
                <a:lnTo>
                  <a:pt x="12020245" y="2844"/>
                </a:lnTo>
                <a:lnTo>
                  <a:pt x="12020245" y="9855"/>
                </a:lnTo>
                <a:lnTo>
                  <a:pt x="12023077" y="12700"/>
                </a:lnTo>
                <a:lnTo>
                  <a:pt x="12030113" y="12700"/>
                </a:lnTo>
                <a:lnTo>
                  <a:pt x="12032957" y="9855"/>
                </a:lnTo>
                <a:lnTo>
                  <a:pt x="12032957" y="2844"/>
                </a:lnTo>
                <a:lnTo>
                  <a:pt x="12030113" y="0"/>
                </a:lnTo>
                <a:close/>
              </a:path>
              <a:path w="14168119" h="12700">
                <a:moveTo>
                  <a:pt x="12004700" y="0"/>
                </a:moveTo>
                <a:lnTo>
                  <a:pt x="11997664" y="0"/>
                </a:lnTo>
                <a:lnTo>
                  <a:pt x="11994832" y="2844"/>
                </a:lnTo>
                <a:lnTo>
                  <a:pt x="11994832" y="9855"/>
                </a:lnTo>
                <a:lnTo>
                  <a:pt x="11997664" y="12700"/>
                </a:lnTo>
                <a:lnTo>
                  <a:pt x="12004700" y="12700"/>
                </a:lnTo>
                <a:lnTo>
                  <a:pt x="12007545" y="9855"/>
                </a:lnTo>
                <a:lnTo>
                  <a:pt x="12007545" y="2844"/>
                </a:lnTo>
                <a:lnTo>
                  <a:pt x="12004700" y="0"/>
                </a:lnTo>
                <a:close/>
              </a:path>
              <a:path w="14168119" h="12700">
                <a:moveTo>
                  <a:pt x="11979287" y="0"/>
                </a:moveTo>
                <a:lnTo>
                  <a:pt x="11972251" y="0"/>
                </a:lnTo>
                <a:lnTo>
                  <a:pt x="11969419" y="2844"/>
                </a:lnTo>
                <a:lnTo>
                  <a:pt x="11969419" y="9855"/>
                </a:lnTo>
                <a:lnTo>
                  <a:pt x="11972251" y="12700"/>
                </a:lnTo>
                <a:lnTo>
                  <a:pt x="11979287" y="12700"/>
                </a:lnTo>
                <a:lnTo>
                  <a:pt x="11982132" y="9855"/>
                </a:lnTo>
                <a:lnTo>
                  <a:pt x="11982132" y="2844"/>
                </a:lnTo>
                <a:lnTo>
                  <a:pt x="11979287" y="0"/>
                </a:lnTo>
                <a:close/>
              </a:path>
              <a:path w="14168119" h="12700">
                <a:moveTo>
                  <a:pt x="11953875" y="0"/>
                </a:moveTo>
                <a:lnTo>
                  <a:pt x="11946839" y="0"/>
                </a:lnTo>
                <a:lnTo>
                  <a:pt x="11944007" y="2844"/>
                </a:lnTo>
                <a:lnTo>
                  <a:pt x="11944007" y="9855"/>
                </a:lnTo>
                <a:lnTo>
                  <a:pt x="11946839" y="12700"/>
                </a:lnTo>
                <a:lnTo>
                  <a:pt x="11953875" y="12700"/>
                </a:lnTo>
                <a:lnTo>
                  <a:pt x="11956719" y="9855"/>
                </a:lnTo>
                <a:lnTo>
                  <a:pt x="11956719" y="2844"/>
                </a:lnTo>
                <a:lnTo>
                  <a:pt x="11953875" y="0"/>
                </a:lnTo>
                <a:close/>
              </a:path>
              <a:path w="14168119" h="12700">
                <a:moveTo>
                  <a:pt x="11928462" y="0"/>
                </a:moveTo>
                <a:lnTo>
                  <a:pt x="11921426" y="0"/>
                </a:lnTo>
                <a:lnTo>
                  <a:pt x="11918594" y="2844"/>
                </a:lnTo>
                <a:lnTo>
                  <a:pt x="11918594" y="9855"/>
                </a:lnTo>
                <a:lnTo>
                  <a:pt x="11921426" y="12700"/>
                </a:lnTo>
                <a:lnTo>
                  <a:pt x="11928462" y="12700"/>
                </a:lnTo>
                <a:lnTo>
                  <a:pt x="11931307" y="9855"/>
                </a:lnTo>
                <a:lnTo>
                  <a:pt x="11931307" y="2844"/>
                </a:lnTo>
                <a:lnTo>
                  <a:pt x="11928462" y="0"/>
                </a:lnTo>
                <a:close/>
              </a:path>
              <a:path w="14168119" h="12700">
                <a:moveTo>
                  <a:pt x="11903049" y="0"/>
                </a:moveTo>
                <a:lnTo>
                  <a:pt x="11896013" y="0"/>
                </a:lnTo>
                <a:lnTo>
                  <a:pt x="11893181" y="2844"/>
                </a:lnTo>
                <a:lnTo>
                  <a:pt x="11893181" y="9855"/>
                </a:lnTo>
                <a:lnTo>
                  <a:pt x="11896013" y="12700"/>
                </a:lnTo>
                <a:lnTo>
                  <a:pt x="11903049" y="12700"/>
                </a:lnTo>
                <a:lnTo>
                  <a:pt x="11905894" y="9855"/>
                </a:lnTo>
                <a:lnTo>
                  <a:pt x="11905894" y="2844"/>
                </a:lnTo>
                <a:lnTo>
                  <a:pt x="11903049" y="0"/>
                </a:lnTo>
                <a:close/>
              </a:path>
              <a:path w="14168119" h="12700">
                <a:moveTo>
                  <a:pt x="11877636" y="0"/>
                </a:moveTo>
                <a:lnTo>
                  <a:pt x="11870601" y="0"/>
                </a:lnTo>
                <a:lnTo>
                  <a:pt x="11867756" y="2844"/>
                </a:lnTo>
                <a:lnTo>
                  <a:pt x="11867756" y="9855"/>
                </a:lnTo>
                <a:lnTo>
                  <a:pt x="11870601" y="12700"/>
                </a:lnTo>
                <a:lnTo>
                  <a:pt x="11877636" y="12700"/>
                </a:lnTo>
                <a:lnTo>
                  <a:pt x="11880481" y="9855"/>
                </a:lnTo>
                <a:lnTo>
                  <a:pt x="11880481" y="2844"/>
                </a:lnTo>
                <a:lnTo>
                  <a:pt x="11877636" y="0"/>
                </a:lnTo>
                <a:close/>
              </a:path>
              <a:path w="14168119" h="12700">
                <a:moveTo>
                  <a:pt x="11852224" y="0"/>
                </a:moveTo>
                <a:lnTo>
                  <a:pt x="11845188" y="0"/>
                </a:lnTo>
                <a:lnTo>
                  <a:pt x="11842343" y="2844"/>
                </a:lnTo>
                <a:lnTo>
                  <a:pt x="11842343" y="9855"/>
                </a:lnTo>
                <a:lnTo>
                  <a:pt x="11845188" y="12700"/>
                </a:lnTo>
                <a:lnTo>
                  <a:pt x="11852224" y="12700"/>
                </a:lnTo>
                <a:lnTo>
                  <a:pt x="11855056" y="9855"/>
                </a:lnTo>
                <a:lnTo>
                  <a:pt x="11855056" y="2844"/>
                </a:lnTo>
                <a:lnTo>
                  <a:pt x="11852224" y="0"/>
                </a:lnTo>
                <a:close/>
              </a:path>
              <a:path w="14168119" h="12700">
                <a:moveTo>
                  <a:pt x="11826811" y="0"/>
                </a:moveTo>
                <a:lnTo>
                  <a:pt x="11819775" y="0"/>
                </a:lnTo>
                <a:lnTo>
                  <a:pt x="11816930" y="2844"/>
                </a:lnTo>
                <a:lnTo>
                  <a:pt x="11816930" y="9855"/>
                </a:lnTo>
                <a:lnTo>
                  <a:pt x="11819775" y="12700"/>
                </a:lnTo>
                <a:lnTo>
                  <a:pt x="11826811" y="12700"/>
                </a:lnTo>
                <a:lnTo>
                  <a:pt x="11829643" y="9855"/>
                </a:lnTo>
                <a:lnTo>
                  <a:pt x="11829643" y="2844"/>
                </a:lnTo>
                <a:lnTo>
                  <a:pt x="11826811" y="0"/>
                </a:lnTo>
                <a:close/>
              </a:path>
              <a:path w="14168119" h="12700">
                <a:moveTo>
                  <a:pt x="11801398" y="0"/>
                </a:moveTo>
                <a:lnTo>
                  <a:pt x="11794363" y="0"/>
                </a:lnTo>
                <a:lnTo>
                  <a:pt x="11791518" y="2844"/>
                </a:lnTo>
                <a:lnTo>
                  <a:pt x="11791518" y="9855"/>
                </a:lnTo>
                <a:lnTo>
                  <a:pt x="11794363" y="12700"/>
                </a:lnTo>
                <a:lnTo>
                  <a:pt x="11801398" y="12700"/>
                </a:lnTo>
                <a:lnTo>
                  <a:pt x="11804230" y="9855"/>
                </a:lnTo>
                <a:lnTo>
                  <a:pt x="11804230" y="2844"/>
                </a:lnTo>
                <a:lnTo>
                  <a:pt x="11801398" y="0"/>
                </a:lnTo>
                <a:close/>
              </a:path>
              <a:path w="14168119" h="12700">
                <a:moveTo>
                  <a:pt x="11775986" y="0"/>
                </a:moveTo>
                <a:lnTo>
                  <a:pt x="11768950" y="0"/>
                </a:lnTo>
                <a:lnTo>
                  <a:pt x="11766105" y="2844"/>
                </a:lnTo>
                <a:lnTo>
                  <a:pt x="11766105" y="9855"/>
                </a:lnTo>
                <a:lnTo>
                  <a:pt x="11768950" y="12700"/>
                </a:lnTo>
                <a:lnTo>
                  <a:pt x="11775986" y="12700"/>
                </a:lnTo>
                <a:lnTo>
                  <a:pt x="11778818" y="9855"/>
                </a:lnTo>
                <a:lnTo>
                  <a:pt x="11778818" y="2844"/>
                </a:lnTo>
                <a:lnTo>
                  <a:pt x="11775986" y="0"/>
                </a:lnTo>
                <a:close/>
              </a:path>
              <a:path w="14168119" h="12700">
                <a:moveTo>
                  <a:pt x="11750573" y="0"/>
                </a:moveTo>
                <a:lnTo>
                  <a:pt x="11743537" y="0"/>
                </a:lnTo>
                <a:lnTo>
                  <a:pt x="11740692" y="2844"/>
                </a:lnTo>
                <a:lnTo>
                  <a:pt x="11740692" y="9855"/>
                </a:lnTo>
                <a:lnTo>
                  <a:pt x="11743537" y="12700"/>
                </a:lnTo>
                <a:lnTo>
                  <a:pt x="11750573" y="12700"/>
                </a:lnTo>
                <a:lnTo>
                  <a:pt x="11753405" y="9855"/>
                </a:lnTo>
                <a:lnTo>
                  <a:pt x="11753405" y="2844"/>
                </a:lnTo>
                <a:lnTo>
                  <a:pt x="11750573" y="0"/>
                </a:lnTo>
                <a:close/>
              </a:path>
              <a:path w="14168119" h="12700">
                <a:moveTo>
                  <a:pt x="11725160" y="0"/>
                </a:moveTo>
                <a:lnTo>
                  <a:pt x="11718124" y="0"/>
                </a:lnTo>
                <a:lnTo>
                  <a:pt x="11715280" y="2844"/>
                </a:lnTo>
                <a:lnTo>
                  <a:pt x="11715280" y="9855"/>
                </a:lnTo>
                <a:lnTo>
                  <a:pt x="11718124" y="12700"/>
                </a:lnTo>
                <a:lnTo>
                  <a:pt x="11725160" y="12700"/>
                </a:lnTo>
                <a:lnTo>
                  <a:pt x="11727992" y="9855"/>
                </a:lnTo>
                <a:lnTo>
                  <a:pt x="11727992" y="2844"/>
                </a:lnTo>
                <a:lnTo>
                  <a:pt x="11725160" y="0"/>
                </a:lnTo>
                <a:close/>
              </a:path>
              <a:path w="14168119" h="12700">
                <a:moveTo>
                  <a:pt x="11699735" y="0"/>
                </a:moveTo>
                <a:lnTo>
                  <a:pt x="11692712" y="0"/>
                </a:lnTo>
                <a:lnTo>
                  <a:pt x="11689867" y="2844"/>
                </a:lnTo>
                <a:lnTo>
                  <a:pt x="11689867" y="9855"/>
                </a:lnTo>
                <a:lnTo>
                  <a:pt x="11692712" y="12700"/>
                </a:lnTo>
                <a:lnTo>
                  <a:pt x="11699735" y="12700"/>
                </a:lnTo>
                <a:lnTo>
                  <a:pt x="11702580" y="9855"/>
                </a:lnTo>
                <a:lnTo>
                  <a:pt x="11702580" y="2844"/>
                </a:lnTo>
                <a:lnTo>
                  <a:pt x="11699735" y="0"/>
                </a:lnTo>
                <a:close/>
              </a:path>
              <a:path w="14168119" h="12700">
                <a:moveTo>
                  <a:pt x="11674322" y="0"/>
                </a:moveTo>
                <a:lnTo>
                  <a:pt x="11667299" y="0"/>
                </a:lnTo>
                <a:lnTo>
                  <a:pt x="11664454" y="2844"/>
                </a:lnTo>
                <a:lnTo>
                  <a:pt x="11664454" y="9855"/>
                </a:lnTo>
                <a:lnTo>
                  <a:pt x="11667299" y="12700"/>
                </a:lnTo>
                <a:lnTo>
                  <a:pt x="11674322" y="12700"/>
                </a:lnTo>
                <a:lnTo>
                  <a:pt x="11677167" y="9855"/>
                </a:lnTo>
                <a:lnTo>
                  <a:pt x="11677167" y="2844"/>
                </a:lnTo>
                <a:lnTo>
                  <a:pt x="11674322" y="0"/>
                </a:lnTo>
                <a:close/>
              </a:path>
              <a:path w="14168119" h="12700">
                <a:moveTo>
                  <a:pt x="11648909" y="0"/>
                </a:moveTo>
                <a:lnTo>
                  <a:pt x="11641886" y="0"/>
                </a:lnTo>
                <a:lnTo>
                  <a:pt x="11639041" y="2844"/>
                </a:lnTo>
                <a:lnTo>
                  <a:pt x="11639041" y="9855"/>
                </a:lnTo>
                <a:lnTo>
                  <a:pt x="11641886" y="12700"/>
                </a:lnTo>
                <a:lnTo>
                  <a:pt x="11648909" y="12700"/>
                </a:lnTo>
                <a:lnTo>
                  <a:pt x="11651754" y="9855"/>
                </a:lnTo>
                <a:lnTo>
                  <a:pt x="11651754" y="2844"/>
                </a:lnTo>
                <a:lnTo>
                  <a:pt x="11648909" y="0"/>
                </a:lnTo>
                <a:close/>
              </a:path>
              <a:path w="14168119" h="12700">
                <a:moveTo>
                  <a:pt x="11623497" y="0"/>
                </a:moveTo>
                <a:lnTo>
                  <a:pt x="11616474" y="0"/>
                </a:lnTo>
                <a:lnTo>
                  <a:pt x="11613629" y="2844"/>
                </a:lnTo>
                <a:lnTo>
                  <a:pt x="11613629" y="9855"/>
                </a:lnTo>
                <a:lnTo>
                  <a:pt x="11616474" y="12700"/>
                </a:lnTo>
                <a:lnTo>
                  <a:pt x="11623497" y="12700"/>
                </a:lnTo>
                <a:lnTo>
                  <a:pt x="11626341" y="9855"/>
                </a:lnTo>
                <a:lnTo>
                  <a:pt x="11626341" y="2844"/>
                </a:lnTo>
                <a:lnTo>
                  <a:pt x="11623497" y="0"/>
                </a:lnTo>
                <a:close/>
              </a:path>
              <a:path w="14168119" h="12700">
                <a:moveTo>
                  <a:pt x="11598084" y="0"/>
                </a:moveTo>
                <a:lnTo>
                  <a:pt x="11591061" y="0"/>
                </a:lnTo>
                <a:lnTo>
                  <a:pt x="11588216" y="2844"/>
                </a:lnTo>
                <a:lnTo>
                  <a:pt x="11588216" y="9855"/>
                </a:lnTo>
                <a:lnTo>
                  <a:pt x="11591061" y="12700"/>
                </a:lnTo>
                <a:lnTo>
                  <a:pt x="11598084" y="12700"/>
                </a:lnTo>
                <a:lnTo>
                  <a:pt x="11600929" y="9855"/>
                </a:lnTo>
                <a:lnTo>
                  <a:pt x="11600929" y="2844"/>
                </a:lnTo>
                <a:lnTo>
                  <a:pt x="11598084" y="0"/>
                </a:lnTo>
                <a:close/>
              </a:path>
              <a:path w="14168119" h="12700">
                <a:moveTo>
                  <a:pt x="11572671" y="0"/>
                </a:moveTo>
                <a:lnTo>
                  <a:pt x="11565648" y="0"/>
                </a:lnTo>
                <a:lnTo>
                  <a:pt x="11562803" y="2844"/>
                </a:lnTo>
                <a:lnTo>
                  <a:pt x="11562803" y="9855"/>
                </a:lnTo>
                <a:lnTo>
                  <a:pt x="11565648" y="12700"/>
                </a:lnTo>
                <a:lnTo>
                  <a:pt x="11572671" y="12700"/>
                </a:lnTo>
                <a:lnTo>
                  <a:pt x="11575516" y="9855"/>
                </a:lnTo>
                <a:lnTo>
                  <a:pt x="11575516" y="2844"/>
                </a:lnTo>
                <a:lnTo>
                  <a:pt x="11572671" y="0"/>
                </a:lnTo>
                <a:close/>
              </a:path>
              <a:path w="14168119" h="12700">
                <a:moveTo>
                  <a:pt x="11547259" y="0"/>
                </a:moveTo>
                <a:lnTo>
                  <a:pt x="11540236" y="0"/>
                </a:lnTo>
                <a:lnTo>
                  <a:pt x="11537391" y="2844"/>
                </a:lnTo>
                <a:lnTo>
                  <a:pt x="11537391" y="9855"/>
                </a:lnTo>
                <a:lnTo>
                  <a:pt x="11540236" y="12700"/>
                </a:lnTo>
                <a:lnTo>
                  <a:pt x="11547259" y="12700"/>
                </a:lnTo>
                <a:lnTo>
                  <a:pt x="11550103" y="9855"/>
                </a:lnTo>
                <a:lnTo>
                  <a:pt x="11550103" y="2844"/>
                </a:lnTo>
                <a:lnTo>
                  <a:pt x="11547259" y="0"/>
                </a:lnTo>
                <a:close/>
              </a:path>
              <a:path w="14168119" h="12700">
                <a:moveTo>
                  <a:pt x="11521846" y="0"/>
                </a:moveTo>
                <a:lnTo>
                  <a:pt x="11514823" y="0"/>
                </a:lnTo>
                <a:lnTo>
                  <a:pt x="11511978" y="2844"/>
                </a:lnTo>
                <a:lnTo>
                  <a:pt x="11511978" y="9855"/>
                </a:lnTo>
                <a:lnTo>
                  <a:pt x="11514823" y="12700"/>
                </a:lnTo>
                <a:lnTo>
                  <a:pt x="11521846" y="12700"/>
                </a:lnTo>
                <a:lnTo>
                  <a:pt x="11524691" y="9855"/>
                </a:lnTo>
                <a:lnTo>
                  <a:pt x="11524691" y="2844"/>
                </a:lnTo>
                <a:lnTo>
                  <a:pt x="11521846" y="0"/>
                </a:lnTo>
                <a:close/>
              </a:path>
              <a:path w="14168119" h="12700">
                <a:moveTo>
                  <a:pt x="11496433" y="0"/>
                </a:moveTo>
                <a:lnTo>
                  <a:pt x="11489410" y="0"/>
                </a:lnTo>
                <a:lnTo>
                  <a:pt x="11486565" y="2844"/>
                </a:lnTo>
                <a:lnTo>
                  <a:pt x="11486565" y="9855"/>
                </a:lnTo>
                <a:lnTo>
                  <a:pt x="11489410" y="12700"/>
                </a:lnTo>
                <a:lnTo>
                  <a:pt x="11496433" y="12700"/>
                </a:lnTo>
                <a:lnTo>
                  <a:pt x="11499278" y="9855"/>
                </a:lnTo>
                <a:lnTo>
                  <a:pt x="11499278" y="2844"/>
                </a:lnTo>
                <a:lnTo>
                  <a:pt x="11496433" y="0"/>
                </a:lnTo>
                <a:close/>
              </a:path>
              <a:path w="14168119" h="12700">
                <a:moveTo>
                  <a:pt x="11471020" y="0"/>
                </a:moveTo>
                <a:lnTo>
                  <a:pt x="11463997" y="0"/>
                </a:lnTo>
                <a:lnTo>
                  <a:pt x="11461153" y="2844"/>
                </a:lnTo>
                <a:lnTo>
                  <a:pt x="11461153" y="9855"/>
                </a:lnTo>
                <a:lnTo>
                  <a:pt x="11463997" y="12700"/>
                </a:lnTo>
                <a:lnTo>
                  <a:pt x="11471020" y="12700"/>
                </a:lnTo>
                <a:lnTo>
                  <a:pt x="11473865" y="9855"/>
                </a:lnTo>
                <a:lnTo>
                  <a:pt x="11473865" y="2844"/>
                </a:lnTo>
                <a:lnTo>
                  <a:pt x="11471020" y="0"/>
                </a:lnTo>
                <a:close/>
              </a:path>
              <a:path w="14168119" h="12700">
                <a:moveTo>
                  <a:pt x="11445608" y="0"/>
                </a:moveTo>
                <a:lnTo>
                  <a:pt x="11438585" y="0"/>
                </a:lnTo>
                <a:lnTo>
                  <a:pt x="11435740" y="2844"/>
                </a:lnTo>
                <a:lnTo>
                  <a:pt x="11435740" y="9855"/>
                </a:lnTo>
                <a:lnTo>
                  <a:pt x="11438585" y="12700"/>
                </a:lnTo>
                <a:lnTo>
                  <a:pt x="11445608" y="12700"/>
                </a:lnTo>
                <a:lnTo>
                  <a:pt x="11448453" y="9855"/>
                </a:lnTo>
                <a:lnTo>
                  <a:pt x="11448453" y="2844"/>
                </a:lnTo>
                <a:lnTo>
                  <a:pt x="11445608" y="0"/>
                </a:lnTo>
                <a:close/>
              </a:path>
              <a:path w="14168119" h="12700">
                <a:moveTo>
                  <a:pt x="11420195" y="0"/>
                </a:moveTo>
                <a:lnTo>
                  <a:pt x="11413172" y="0"/>
                </a:lnTo>
                <a:lnTo>
                  <a:pt x="11410327" y="2844"/>
                </a:lnTo>
                <a:lnTo>
                  <a:pt x="11410327" y="9855"/>
                </a:lnTo>
                <a:lnTo>
                  <a:pt x="11413172" y="12700"/>
                </a:lnTo>
                <a:lnTo>
                  <a:pt x="11420195" y="12700"/>
                </a:lnTo>
                <a:lnTo>
                  <a:pt x="11423040" y="9855"/>
                </a:lnTo>
                <a:lnTo>
                  <a:pt x="11423040" y="2844"/>
                </a:lnTo>
                <a:lnTo>
                  <a:pt x="11420195" y="0"/>
                </a:lnTo>
                <a:close/>
              </a:path>
              <a:path w="14168119" h="12700">
                <a:moveTo>
                  <a:pt x="11394782" y="0"/>
                </a:moveTo>
                <a:lnTo>
                  <a:pt x="11387759" y="0"/>
                </a:lnTo>
                <a:lnTo>
                  <a:pt x="11384915" y="2844"/>
                </a:lnTo>
                <a:lnTo>
                  <a:pt x="11384915" y="9855"/>
                </a:lnTo>
                <a:lnTo>
                  <a:pt x="11387759" y="12700"/>
                </a:lnTo>
                <a:lnTo>
                  <a:pt x="11394782" y="12700"/>
                </a:lnTo>
                <a:lnTo>
                  <a:pt x="11397627" y="9855"/>
                </a:lnTo>
                <a:lnTo>
                  <a:pt x="11397627" y="2844"/>
                </a:lnTo>
                <a:lnTo>
                  <a:pt x="11394782" y="0"/>
                </a:lnTo>
                <a:close/>
              </a:path>
              <a:path w="14168119" h="12700">
                <a:moveTo>
                  <a:pt x="11369370" y="0"/>
                </a:moveTo>
                <a:lnTo>
                  <a:pt x="11362347" y="0"/>
                </a:lnTo>
                <a:lnTo>
                  <a:pt x="11359502" y="2844"/>
                </a:lnTo>
                <a:lnTo>
                  <a:pt x="11359502" y="9855"/>
                </a:lnTo>
                <a:lnTo>
                  <a:pt x="11362347" y="12700"/>
                </a:lnTo>
                <a:lnTo>
                  <a:pt x="11369370" y="12700"/>
                </a:lnTo>
                <a:lnTo>
                  <a:pt x="11372215" y="9855"/>
                </a:lnTo>
                <a:lnTo>
                  <a:pt x="11372215" y="2844"/>
                </a:lnTo>
                <a:lnTo>
                  <a:pt x="11369370" y="0"/>
                </a:lnTo>
                <a:close/>
              </a:path>
              <a:path w="14168119" h="12700">
                <a:moveTo>
                  <a:pt x="11343957" y="0"/>
                </a:moveTo>
                <a:lnTo>
                  <a:pt x="11336934" y="0"/>
                </a:lnTo>
                <a:lnTo>
                  <a:pt x="11334089" y="2844"/>
                </a:lnTo>
                <a:lnTo>
                  <a:pt x="11334089" y="9855"/>
                </a:lnTo>
                <a:lnTo>
                  <a:pt x="11336934" y="12700"/>
                </a:lnTo>
                <a:lnTo>
                  <a:pt x="11343957" y="12700"/>
                </a:lnTo>
                <a:lnTo>
                  <a:pt x="11346802" y="9855"/>
                </a:lnTo>
                <a:lnTo>
                  <a:pt x="11346802" y="2844"/>
                </a:lnTo>
                <a:lnTo>
                  <a:pt x="11343957" y="0"/>
                </a:lnTo>
                <a:close/>
              </a:path>
              <a:path w="14168119" h="12700">
                <a:moveTo>
                  <a:pt x="11318544" y="0"/>
                </a:moveTo>
                <a:lnTo>
                  <a:pt x="11311521" y="0"/>
                </a:lnTo>
                <a:lnTo>
                  <a:pt x="11308676" y="2844"/>
                </a:lnTo>
                <a:lnTo>
                  <a:pt x="11308676" y="9855"/>
                </a:lnTo>
                <a:lnTo>
                  <a:pt x="11311521" y="12700"/>
                </a:lnTo>
                <a:lnTo>
                  <a:pt x="11318544" y="12700"/>
                </a:lnTo>
                <a:lnTo>
                  <a:pt x="11321389" y="9855"/>
                </a:lnTo>
                <a:lnTo>
                  <a:pt x="11321389" y="2844"/>
                </a:lnTo>
                <a:lnTo>
                  <a:pt x="11318544" y="0"/>
                </a:lnTo>
                <a:close/>
              </a:path>
              <a:path w="14168119" h="12700">
                <a:moveTo>
                  <a:pt x="11293132" y="0"/>
                </a:moveTo>
                <a:lnTo>
                  <a:pt x="11286109" y="0"/>
                </a:lnTo>
                <a:lnTo>
                  <a:pt x="11283264" y="2844"/>
                </a:lnTo>
                <a:lnTo>
                  <a:pt x="11283264" y="9855"/>
                </a:lnTo>
                <a:lnTo>
                  <a:pt x="11286109" y="12700"/>
                </a:lnTo>
                <a:lnTo>
                  <a:pt x="11293132" y="12700"/>
                </a:lnTo>
                <a:lnTo>
                  <a:pt x="11295976" y="9855"/>
                </a:lnTo>
                <a:lnTo>
                  <a:pt x="11295976" y="2844"/>
                </a:lnTo>
                <a:lnTo>
                  <a:pt x="11293132" y="0"/>
                </a:lnTo>
                <a:close/>
              </a:path>
              <a:path w="14168119" h="12700">
                <a:moveTo>
                  <a:pt x="11267719" y="0"/>
                </a:moveTo>
                <a:lnTo>
                  <a:pt x="11260696" y="0"/>
                </a:lnTo>
                <a:lnTo>
                  <a:pt x="11257851" y="2844"/>
                </a:lnTo>
                <a:lnTo>
                  <a:pt x="11257851" y="9855"/>
                </a:lnTo>
                <a:lnTo>
                  <a:pt x="11260696" y="12700"/>
                </a:lnTo>
                <a:lnTo>
                  <a:pt x="11267719" y="12700"/>
                </a:lnTo>
                <a:lnTo>
                  <a:pt x="11270564" y="9855"/>
                </a:lnTo>
                <a:lnTo>
                  <a:pt x="11270564" y="2844"/>
                </a:lnTo>
                <a:lnTo>
                  <a:pt x="11267719" y="0"/>
                </a:lnTo>
                <a:close/>
              </a:path>
              <a:path w="14168119" h="12700">
                <a:moveTo>
                  <a:pt x="11242306" y="0"/>
                </a:moveTo>
                <a:lnTo>
                  <a:pt x="11235283" y="0"/>
                </a:lnTo>
                <a:lnTo>
                  <a:pt x="11232438" y="2844"/>
                </a:lnTo>
                <a:lnTo>
                  <a:pt x="11232438" y="9855"/>
                </a:lnTo>
                <a:lnTo>
                  <a:pt x="11235283" y="12700"/>
                </a:lnTo>
                <a:lnTo>
                  <a:pt x="11242306" y="12700"/>
                </a:lnTo>
                <a:lnTo>
                  <a:pt x="11245151" y="9855"/>
                </a:lnTo>
                <a:lnTo>
                  <a:pt x="11245151" y="2844"/>
                </a:lnTo>
                <a:lnTo>
                  <a:pt x="11242306" y="0"/>
                </a:lnTo>
                <a:close/>
              </a:path>
              <a:path w="14168119" h="12700">
                <a:moveTo>
                  <a:pt x="11216893" y="0"/>
                </a:moveTo>
                <a:lnTo>
                  <a:pt x="11209870" y="0"/>
                </a:lnTo>
                <a:lnTo>
                  <a:pt x="11207026" y="2844"/>
                </a:lnTo>
                <a:lnTo>
                  <a:pt x="11207026" y="9855"/>
                </a:lnTo>
                <a:lnTo>
                  <a:pt x="11209870" y="12700"/>
                </a:lnTo>
                <a:lnTo>
                  <a:pt x="11216893" y="12700"/>
                </a:lnTo>
                <a:lnTo>
                  <a:pt x="11219738" y="9855"/>
                </a:lnTo>
                <a:lnTo>
                  <a:pt x="11219738" y="2844"/>
                </a:lnTo>
                <a:lnTo>
                  <a:pt x="11216893" y="0"/>
                </a:lnTo>
                <a:close/>
              </a:path>
              <a:path w="14168119" h="12700">
                <a:moveTo>
                  <a:pt x="11191481" y="0"/>
                </a:moveTo>
                <a:lnTo>
                  <a:pt x="11184458" y="0"/>
                </a:lnTo>
                <a:lnTo>
                  <a:pt x="11181613" y="2844"/>
                </a:lnTo>
                <a:lnTo>
                  <a:pt x="11181613" y="9855"/>
                </a:lnTo>
                <a:lnTo>
                  <a:pt x="11184458" y="12700"/>
                </a:lnTo>
                <a:lnTo>
                  <a:pt x="11191481" y="12700"/>
                </a:lnTo>
                <a:lnTo>
                  <a:pt x="11194326" y="9855"/>
                </a:lnTo>
                <a:lnTo>
                  <a:pt x="11194326" y="2844"/>
                </a:lnTo>
                <a:lnTo>
                  <a:pt x="11191481" y="0"/>
                </a:lnTo>
                <a:close/>
              </a:path>
              <a:path w="14168119" h="12700">
                <a:moveTo>
                  <a:pt x="11166068" y="0"/>
                </a:moveTo>
                <a:lnTo>
                  <a:pt x="11159045" y="0"/>
                </a:lnTo>
                <a:lnTo>
                  <a:pt x="11156200" y="2844"/>
                </a:lnTo>
                <a:lnTo>
                  <a:pt x="11156200" y="9855"/>
                </a:lnTo>
                <a:lnTo>
                  <a:pt x="11159045" y="12700"/>
                </a:lnTo>
                <a:lnTo>
                  <a:pt x="11166068" y="12700"/>
                </a:lnTo>
                <a:lnTo>
                  <a:pt x="11168913" y="9855"/>
                </a:lnTo>
                <a:lnTo>
                  <a:pt x="11168913" y="2844"/>
                </a:lnTo>
                <a:lnTo>
                  <a:pt x="11166068" y="0"/>
                </a:lnTo>
                <a:close/>
              </a:path>
              <a:path w="14168119" h="12700">
                <a:moveTo>
                  <a:pt x="11140655" y="0"/>
                </a:moveTo>
                <a:lnTo>
                  <a:pt x="11133632" y="0"/>
                </a:lnTo>
                <a:lnTo>
                  <a:pt x="11130788" y="2844"/>
                </a:lnTo>
                <a:lnTo>
                  <a:pt x="11130788" y="9855"/>
                </a:lnTo>
                <a:lnTo>
                  <a:pt x="11133632" y="12700"/>
                </a:lnTo>
                <a:lnTo>
                  <a:pt x="11140655" y="12700"/>
                </a:lnTo>
                <a:lnTo>
                  <a:pt x="11143500" y="9855"/>
                </a:lnTo>
                <a:lnTo>
                  <a:pt x="11143500" y="2844"/>
                </a:lnTo>
                <a:lnTo>
                  <a:pt x="11140655" y="0"/>
                </a:lnTo>
                <a:close/>
              </a:path>
              <a:path w="14168119" h="12700">
                <a:moveTo>
                  <a:pt x="11115243" y="0"/>
                </a:moveTo>
                <a:lnTo>
                  <a:pt x="11108220" y="0"/>
                </a:lnTo>
                <a:lnTo>
                  <a:pt x="11105375" y="2844"/>
                </a:lnTo>
                <a:lnTo>
                  <a:pt x="11105375" y="9855"/>
                </a:lnTo>
                <a:lnTo>
                  <a:pt x="11108220" y="12700"/>
                </a:lnTo>
                <a:lnTo>
                  <a:pt x="11115243" y="12700"/>
                </a:lnTo>
                <a:lnTo>
                  <a:pt x="11118088" y="9855"/>
                </a:lnTo>
                <a:lnTo>
                  <a:pt x="11118088" y="2844"/>
                </a:lnTo>
                <a:lnTo>
                  <a:pt x="11115243" y="0"/>
                </a:lnTo>
                <a:close/>
              </a:path>
              <a:path w="14168119" h="12700">
                <a:moveTo>
                  <a:pt x="11089830" y="0"/>
                </a:moveTo>
                <a:lnTo>
                  <a:pt x="11082807" y="0"/>
                </a:lnTo>
                <a:lnTo>
                  <a:pt x="11079962" y="2844"/>
                </a:lnTo>
                <a:lnTo>
                  <a:pt x="11079962" y="9855"/>
                </a:lnTo>
                <a:lnTo>
                  <a:pt x="11082807" y="12700"/>
                </a:lnTo>
                <a:lnTo>
                  <a:pt x="11089830" y="12700"/>
                </a:lnTo>
                <a:lnTo>
                  <a:pt x="11092675" y="9855"/>
                </a:lnTo>
                <a:lnTo>
                  <a:pt x="11092675" y="2844"/>
                </a:lnTo>
                <a:lnTo>
                  <a:pt x="11089830" y="0"/>
                </a:lnTo>
                <a:close/>
              </a:path>
              <a:path w="14168119" h="12700">
                <a:moveTo>
                  <a:pt x="11064417" y="0"/>
                </a:moveTo>
                <a:lnTo>
                  <a:pt x="11057394" y="0"/>
                </a:lnTo>
                <a:lnTo>
                  <a:pt x="11054549" y="2844"/>
                </a:lnTo>
                <a:lnTo>
                  <a:pt x="11054549" y="9855"/>
                </a:lnTo>
                <a:lnTo>
                  <a:pt x="11057394" y="12700"/>
                </a:lnTo>
                <a:lnTo>
                  <a:pt x="11064417" y="12700"/>
                </a:lnTo>
                <a:lnTo>
                  <a:pt x="11067262" y="9855"/>
                </a:lnTo>
                <a:lnTo>
                  <a:pt x="11067262" y="2844"/>
                </a:lnTo>
                <a:lnTo>
                  <a:pt x="11064417" y="0"/>
                </a:lnTo>
                <a:close/>
              </a:path>
              <a:path w="14168119" h="12700">
                <a:moveTo>
                  <a:pt x="11039005" y="0"/>
                </a:moveTo>
                <a:lnTo>
                  <a:pt x="11031982" y="0"/>
                </a:lnTo>
                <a:lnTo>
                  <a:pt x="11029137" y="2844"/>
                </a:lnTo>
                <a:lnTo>
                  <a:pt x="11029137" y="9855"/>
                </a:lnTo>
                <a:lnTo>
                  <a:pt x="11031982" y="12700"/>
                </a:lnTo>
                <a:lnTo>
                  <a:pt x="11039005" y="12700"/>
                </a:lnTo>
                <a:lnTo>
                  <a:pt x="11041849" y="9855"/>
                </a:lnTo>
                <a:lnTo>
                  <a:pt x="11041849" y="2844"/>
                </a:lnTo>
                <a:lnTo>
                  <a:pt x="11039005" y="0"/>
                </a:lnTo>
                <a:close/>
              </a:path>
              <a:path w="14168119" h="12700">
                <a:moveTo>
                  <a:pt x="11013592" y="0"/>
                </a:moveTo>
                <a:lnTo>
                  <a:pt x="11006569" y="0"/>
                </a:lnTo>
                <a:lnTo>
                  <a:pt x="11003724" y="2844"/>
                </a:lnTo>
                <a:lnTo>
                  <a:pt x="11003724" y="9855"/>
                </a:lnTo>
                <a:lnTo>
                  <a:pt x="11006569" y="12700"/>
                </a:lnTo>
                <a:lnTo>
                  <a:pt x="11013592" y="12700"/>
                </a:lnTo>
                <a:lnTo>
                  <a:pt x="11016437" y="9855"/>
                </a:lnTo>
                <a:lnTo>
                  <a:pt x="11016437" y="2844"/>
                </a:lnTo>
                <a:lnTo>
                  <a:pt x="11013592" y="0"/>
                </a:lnTo>
                <a:close/>
              </a:path>
              <a:path w="14168119" h="12700">
                <a:moveTo>
                  <a:pt x="10988179" y="0"/>
                </a:moveTo>
                <a:lnTo>
                  <a:pt x="10981156" y="0"/>
                </a:lnTo>
                <a:lnTo>
                  <a:pt x="10978311" y="2844"/>
                </a:lnTo>
                <a:lnTo>
                  <a:pt x="10978311" y="9855"/>
                </a:lnTo>
                <a:lnTo>
                  <a:pt x="10981156" y="12700"/>
                </a:lnTo>
                <a:lnTo>
                  <a:pt x="10988179" y="12700"/>
                </a:lnTo>
                <a:lnTo>
                  <a:pt x="10991024" y="9855"/>
                </a:lnTo>
                <a:lnTo>
                  <a:pt x="10991024" y="2844"/>
                </a:lnTo>
                <a:lnTo>
                  <a:pt x="10988179" y="0"/>
                </a:lnTo>
                <a:close/>
              </a:path>
              <a:path w="14168119" h="12700">
                <a:moveTo>
                  <a:pt x="10962766" y="0"/>
                </a:moveTo>
                <a:lnTo>
                  <a:pt x="10955731" y="0"/>
                </a:lnTo>
                <a:lnTo>
                  <a:pt x="10952899" y="2844"/>
                </a:lnTo>
                <a:lnTo>
                  <a:pt x="10952899" y="9855"/>
                </a:lnTo>
                <a:lnTo>
                  <a:pt x="10955731" y="12700"/>
                </a:lnTo>
                <a:lnTo>
                  <a:pt x="10962766" y="12700"/>
                </a:lnTo>
                <a:lnTo>
                  <a:pt x="10965611" y="9855"/>
                </a:lnTo>
                <a:lnTo>
                  <a:pt x="10965611" y="2844"/>
                </a:lnTo>
                <a:lnTo>
                  <a:pt x="10962766" y="0"/>
                </a:lnTo>
                <a:close/>
              </a:path>
              <a:path w="14168119" h="12700">
                <a:moveTo>
                  <a:pt x="10937354" y="0"/>
                </a:moveTo>
                <a:lnTo>
                  <a:pt x="10930318" y="0"/>
                </a:lnTo>
                <a:lnTo>
                  <a:pt x="10927486" y="2844"/>
                </a:lnTo>
                <a:lnTo>
                  <a:pt x="10927486" y="9855"/>
                </a:lnTo>
                <a:lnTo>
                  <a:pt x="10930318" y="12700"/>
                </a:lnTo>
                <a:lnTo>
                  <a:pt x="10937354" y="12700"/>
                </a:lnTo>
                <a:lnTo>
                  <a:pt x="10940199" y="9855"/>
                </a:lnTo>
                <a:lnTo>
                  <a:pt x="10940199" y="2844"/>
                </a:lnTo>
                <a:lnTo>
                  <a:pt x="10937354" y="0"/>
                </a:lnTo>
                <a:close/>
              </a:path>
              <a:path w="14168119" h="12700">
                <a:moveTo>
                  <a:pt x="10911941" y="0"/>
                </a:moveTo>
                <a:lnTo>
                  <a:pt x="10904905" y="0"/>
                </a:lnTo>
                <a:lnTo>
                  <a:pt x="10902073" y="2844"/>
                </a:lnTo>
                <a:lnTo>
                  <a:pt x="10902073" y="9855"/>
                </a:lnTo>
                <a:lnTo>
                  <a:pt x="10904905" y="12700"/>
                </a:lnTo>
                <a:lnTo>
                  <a:pt x="10911941" y="12700"/>
                </a:lnTo>
                <a:lnTo>
                  <a:pt x="10914786" y="9855"/>
                </a:lnTo>
                <a:lnTo>
                  <a:pt x="10914786" y="2844"/>
                </a:lnTo>
                <a:lnTo>
                  <a:pt x="10911941" y="0"/>
                </a:lnTo>
                <a:close/>
              </a:path>
              <a:path w="14168119" h="12700">
                <a:moveTo>
                  <a:pt x="10886528" y="0"/>
                </a:moveTo>
                <a:lnTo>
                  <a:pt x="10879493" y="0"/>
                </a:lnTo>
                <a:lnTo>
                  <a:pt x="10876661" y="2844"/>
                </a:lnTo>
                <a:lnTo>
                  <a:pt x="10876661" y="9855"/>
                </a:lnTo>
                <a:lnTo>
                  <a:pt x="10879493" y="12700"/>
                </a:lnTo>
                <a:lnTo>
                  <a:pt x="10886528" y="12700"/>
                </a:lnTo>
                <a:lnTo>
                  <a:pt x="10889373" y="9855"/>
                </a:lnTo>
                <a:lnTo>
                  <a:pt x="10889373" y="2844"/>
                </a:lnTo>
                <a:lnTo>
                  <a:pt x="10886528" y="0"/>
                </a:lnTo>
                <a:close/>
              </a:path>
              <a:path w="14168119" h="12700">
                <a:moveTo>
                  <a:pt x="10861116" y="0"/>
                </a:moveTo>
                <a:lnTo>
                  <a:pt x="10854080" y="0"/>
                </a:lnTo>
                <a:lnTo>
                  <a:pt x="10851248" y="2844"/>
                </a:lnTo>
                <a:lnTo>
                  <a:pt x="10851248" y="9855"/>
                </a:lnTo>
                <a:lnTo>
                  <a:pt x="10854080" y="12700"/>
                </a:lnTo>
                <a:lnTo>
                  <a:pt x="10861116" y="12700"/>
                </a:lnTo>
                <a:lnTo>
                  <a:pt x="10863961" y="9855"/>
                </a:lnTo>
                <a:lnTo>
                  <a:pt x="10863961" y="2844"/>
                </a:lnTo>
                <a:lnTo>
                  <a:pt x="10861116" y="0"/>
                </a:lnTo>
                <a:close/>
              </a:path>
              <a:path w="14168119" h="12700">
                <a:moveTo>
                  <a:pt x="10835703" y="0"/>
                </a:moveTo>
                <a:lnTo>
                  <a:pt x="10828667" y="0"/>
                </a:lnTo>
                <a:lnTo>
                  <a:pt x="10825835" y="2844"/>
                </a:lnTo>
                <a:lnTo>
                  <a:pt x="10825835" y="9855"/>
                </a:lnTo>
                <a:lnTo>
                  <a:pt x="10828667" y="12700"/>
                </a:lnTo>
                <a:lnTo>
                  <a:pt x="10835703" y="12700"/>
                </a:lnTo>
                <a:lnTo>
                  <a:pt x="10838548" y="9855"/>
                </a:lnTo>
                <a:lnTo>
                  <a:pt x="10838548" y="2844"/>
                </a:lnTo>
                <a:lnTo>
                  <a:pt x="10835703" y="0"/>
                </a:lnTo>
                <a:close/>
              </a:path>
              <a:path w="14168119" h="12700">
                <a:moveTo>
                  <a:pt x="10810290" y="0"/>
                </a:moveTo>
                <a:lnTo>
                  <a:pt x="10803254" y="0"/>
                </a:lnTo>
                <a:lnTo>
                  <a:pt x="10800410" y="2844"/>
                </a:lnTo>
                <a:lnTo>
                  <a:pt x="10800410" y="9855"/>
                </a:lnTo>
                <a:lnTo>
                  <a:pt x="10803254" y="12700"/>
                </a:lnTo>
                <a:lnTo>
                  <a:pt x="10810290" y="12700"/>
                </a:lnTo>
                <a:lnTo>
                  <a:pt x="10813135" y="9855"/>
                </a:lnTo>
                <a:lnTo>
                  <a:pt x="10813135" y="2844"/>
                </a:lnTo>
                <a:lnTo>
                  <a:pt x="10810290" y="0"/>
                </a:lnTo>
                <a:close/>
              </a:path>
              <a:path w="14168119" h="12700">
                <a:moveTo>
                  <a:pt x="10784878" y="0"/>
                </a:moveTo>
                <a:lnTo>
                  <a:pt x="10777842" y="0"/>
                </a:lnTo>
                <a:lnTo>
                  <a:pt x="10774997" y="2844"/>
                </a:lnTo>
                <a:lnTo>
                  <a:pt x="10774997" y="9855"/>
                </a:lnTo>
                <a:lnTo>
                  <a:pt x="10777842" y="12700"/>
                </a:lnTo>
                <a:lnTo>
                  <a:pt x="10784878" y="12700"/>
                </a:lnTo>
                <a:lnTo>
                  <a:pt x="10787710" y="9855"/>
                </a:lnTo>
                <a:lnTo>
                  <a:pt x="10787710" y="2844"/>
                </a:lnTo>
                <a:lnTo>
                  <a:pt x="10784878" y="0"/>
                </a:lnTo>
                <a:close/>
              </a:path>
              <a:path w="14168119" h="12700">
                <a:moveTo>
                  <a:pt x="10759465" y="0"/>
                </a:moveTo>
                <a:lnTo>
                  <a:pt x="10752429" y="0"/>
                </a:lnTo>
                <a:lnTo>
                  <a:pt x="10749584" y="2844"/>
                </a:lnTo>
                <a:lnTo>
                  <a:pt x="10749584" y="9855"/>
                </a:lnTo>
                <a:lnTo>
                  <a:pt x="10752429" y="12700"/>
                </a:lnTo>
                <a:lnTo>
                  <a:pt x="10759465" y="12700"/>
                </a:lnTo>
                <a:lnTo>
                  <a:pt x="10762297" y="9855"/>
                </a:lnTo>
                <a:lnTo>
                  <a:pt x="10762297" y="2844"/>
                </a:lnTo>
                <a:lnTo>
                  <a:pt x="10759465" y="0"/>
                </a:lnTo>
                <a:close/>
              </a:path>
              <a:path w="14168119" h="12700">
                <a:moveTo>
                  <a:pt x="10734052" y="0"/>
                </a:moveTo>
                <a:lnTo>
                  <a:pt x="10727016" y="0"/>
                </a:lnTo>
                <a:lnTo>
                  <a:pt x="10724172" y="2844"/>
                </a:lnTo>
                <a:lnTo>
                  <a:pt x="10724172" y="9855"/>
                </a:lnTo>
                <a:lnTo>
                  <a:pt x="10727016" y="12700"/>
                </a:lnTo>
                <a:lnTo>
                  <a:pt x="10734052" y="12700"/>
                </a:lnTo>
                <a:lnTo>
                  <a:pt x="10736884" y="9855"/>
                </a:lnTo>
                <a:lnTo>
                  <a:pt x="10736884" y="2844"/>
                </a:lnTo>
                <a:lnTo>
                  <a:pt x="10734052" y="0"/>
                </a:lnTo>
                <a:close/>
              </a:path>
              <a:path w="14168119" h="12700">
                <a:moveTo>
                  <a:pt x="10708640" y="0"/>
                </a:moveTo>
                <a:lnTo>
                  <a:pt x="10701604" y="0"/>
                </a:lnTo>
                <a:lnTo>
                  <a:pt x="10698759" y="2844"/>
                </a:lnTo>
                <a:lnTo>
                  <a:pt x="10698759" y="9855"/>
                </a:lnTo>
                <a:lnTo>
                  <a:pt x="10701604" y="12700"/>
                </a:lnTo>
                <a:lnTo>
                  <a:pt x="10708640" y="12700"/>
                </a:lnTo>
                <a:lnTo>
                  <a:pt x="10711472" y="9855"/>
                </a:lnTo>
                <a:lnTo>
                  <a:pt x="10711472" y="2844"/>
                </a:lnTo>
                <a:lnTo>
                  <a:pt x="10708640" y="0"/>
                </a:lnTo>
                <a:close/>
              </a:path>
              <a:path w="14168119" h="12700">
                <a:moveTo>
                  <a:pt x="10683227" y="0"/>
                </a:moveTo>
                <a:lnTo>
                  <a:pt x="10676191" y="0"/>
                </a:lnTo>
                <a:lnTo>
                  <a:pt x="10673346" y="2844"/>
                </a:lnTo>
                <a:lnTo>
                  <a:pt x="10673346" y="9855"/>
                </a:lnTo>
                <a:lnTo>
                  <a:pt x="10676191" y="12700"/>
                </a:lnTo>
                <a:lnTo>
                  <a:pt x="10683227" y="12700"/>
                </a:lnTo>
                <a:lnTo>
                  <a:pt x="10686059" y="9855"/>
                </a:lnTo>
                <a:lnTo>
                  <a:pt x="10686059" y="2844"/>
                </a:lnTo>
                <a:lnTo>
                  <a:pt x="10683227" y="0"/>
                </a:lnTo>
                <a:close/>
              </a:path>
              <a:path w="14168119" h="12700">
                <a:moveTo>
                  <a:pt x="10657814" y="0"/>
                </a:moveTo>
                <a:lnTo>
                  <a:pt x="10650778" y="0"/>
                </a:lnTo>
                <a:lnTo>
                  <a:pt x="10647934" y="2844"/>
                </a:lnTo>
                <a:lnTo>
                  <a:pt x="10647934" y="9855"/>
                </a:lnTo>
                <a:lnTo>
                  <a:pt x="10650778" y="12700"/>
                </a:lnTo>
                <a:lnTo>
                  <a:pt x="10657814" y="12700"/>
                </a:lnTo>
                <a:lnTo>
                  <a:pt x="10660646" y="9855"/>
                </a:lnTo>
                <a:lnTo>
                  <a:pt x="10660646" y="2844"/>
                </a:lnTo>
                <a:lnTo>
                  <a:pt x="10657814" y="0"/>
                </a:lnTo>
                <a:close/>
              </a:path>
              <a:path w="14168119" h="12700">
                <a:moveTo>
                  <a:pt x="10632389" y="0"/>
                </a:moveTo>
                <a:lnTo>
                  <a:pt x="10625366" y="0"/>
                </a:lnTo>
                <a:lnTo>
                  <a:pt x="10622521" y="2844"/>
                </a:lnTo>
                <a:lnTo>
                  <a:pt x="10622521" y="9855"/>
                </a:lnTo>
                <a:lnTo>
                  <a:pt x="10625366" y="12700"/>
                </a:lnTo>
                <a:lnTo>
                  <a:pt x="10632389" y="12700"/>
                </a:lnTo>
                <a:lnTo>
                  <a:pt x="10635234" y="9855"/>
                </a:lnTo>
                <a:lnTo>
                  <a:pt x="10635234" y="2844"/>
                </a:lnTo>
                <a:lnTo>
                  <a:pt x="10632389" y="0"/>
                </a:lnTo>
                <a:close/>
              </a:path>
              <a:path w="14168119" h="12700">
                <a:moveTo>
                  <a:pt x="10606976" y="0"/>
                </a:moveTo>
                <a:lnTo>
                  <a:pt x="10599953" y="0"/>
                </a:lnTo>
                <a:lnTo>
                  <a:pt x="10597108" y="2844"/>
                </a:lnTo>
                <a:lnTo>
                  <a:pt x="10597108" y="9855"/>
                </a:lnTo>
                <a:lnTo>
                  <a:pt x="10599953" y="12700"/>
                </a:lnTo>
                <a:lnTo>
                  <a:pt x="10606976" y="12700"/>
                </a:lnTo>
                <a:lnTo>
                  <a:pt x="10609821" y="9855"/>
                </a:lnTo>
                <a:lnTo>
                  <a:pt x="10609821" y="2844"/>
                </a:lnTo>
                <a:lnTo>
                  <a:pt x="10606976" y="0"/>
                </a:lnTo>
                <a:close/>
              </a:path>
              <a:path w="14168119" h="12700">
                <a:moveTo>
                  <a:pt x="10581563" y="0"/>
                </a:moveTo>
                <a:lnTo>
                  <a:pt x="10574540" y="0"/>
                </a:lnTo>
                <a:lnTo>
                  <a:pt x="10571695" y="2844"/>
                </a:lnTo>
                <a:lnTo>
                  <a:pt x="10571695" y="9855"/>
                </a:lnTo>
                <a:lnTo>
                  <a:pt x="10574540" y="12700"/>
                </a:lnTo>
                <a:lnTo>
                  <a:pt x="10581563" y="12700"/>
                </a:lnTo>
                <a:lnTo>
                  <a:pt x="10584408" y="9855"/>
                </a:lnTo>
                <a:lnTo>
                  <a:pt x="10584408" y="2844"/>
                </a:lnTo>
                <a:lnTo>
                  <a:pt x="10581563" y="0"/>
                </a:lnTo>
                <a:close/>
              </a:path>
              <a:path w="14168119" h="12700">
                <a:moveTo>
                  <a:pt x="10556151" y="0"/>
                </a:moveTo>
                <a:lnTo>
                  <a:pt x="10549127" y="0"/>
                </a:lnTo>
                <a:lnTo>
                  <a:pt x="10546283" y="2844"/>
                </a:lnTo>
                <a:lnTo>
                  <a:pt x="10546283" y="9855"/>
                </a:lnTo>
                <a:lnTo>
                  <a:pt x="10549127" y="12700"/>
                </a:lnTo>
                <a:lnTo>
                  <a:pt x="10556151" y="12700"/>
                </a:lnTo>
                <a:lnTo>
                  <a:pt x="10558995" y="9855"/>
                </a:lnTo>
                <a:lnTo>
                  <a:pt x="10558995" y="2844"/>
                </a:lnTo>
                <a:lnTo>
                  <a:pt x="10556151" y="0"/>
                </a:lnTo>
                <a:close/>
              </a:path>
              <a:path w="14168119" h="12700">
                <a:moveTo>
                  <a:pt x="10530738" y="0"/>
                </a:moveTo>
                <a:lnTo>
                  <a:pt x="10523715" y="0"/>
                </a:lnTo>
                <a:lnTo>
                  <a:pt x="10520870" y="2844"/>
                </a:lnTo>
                <a:lnTo>
                  <a:pt x="10520870" y="9855"/>
                </a:lnTo>
                <a:lnTo>
                  <a:pt x="10523715" y="12700"/>
                </a:lnTo>
                <a:lnTo>
                  <a:pt x="10530738" y="12700"/>
                </a:lnTo>
                <a:lnTo>
                  <a:pt x="10533583" y="9855"/>
                </a:lnTo>
                <a:lnTo>
                  <a:pt x="10533583" y="2844"/>
                </a:lnTo>
                <a:lnTo>
                  <a:pt x="10530738" y="0"/>
                </a:lnTo>
                <a:close/>
              </a:path>
              <a:path w="14168119" h="12700">
                <a:moveTo>
                  <a:pt x="10505325" y="0"/>
                </a:moveTo>
                <a:lnTo>
                  <a:pt x="10498302" y="0"/>
                </a:lnTo>
                <a:lnTo>
                  <a:pt x="10495457" y="2844"/>
                </a:lnTo>
                <a:lnTo>
                  <a:pt x="10495457" y="9855"/>
                </a:lnTo>
                <a:lnTo>
                  <a:pt x="10498302" y="12700"/>
                </a:lnTo>
                <a:lnTo>
                  <a:pt x="10505325" y="12700"/>
                </a:lnTo>
                <a:lnTo>
                  <a:pt x="10508170" y="9855"/>
                </a:lnTo>
                <a:lnTo>
                  <a:pt x="10508170" y="2844"/>
                </a:lnTo>
                <a:lnTo>
                  <a:pt x="10505325" y="0"/>
                </a:lnTo>
                <a:close/>
              </a:path>
              <a:path w="14168119" h="12700">
                <a:moveTo>
                  <a:pt x="10479913" y="0"/>
                </a:moveTo>
                <a:lnTo>
                  <a:pt x="10472889" y="0"/>
                </a:lnTo>
                <a:lnTo>
                  <a:pt x="10470045" y="2844"/>
                </a:lnTo>
                <a:lnTo>
                  <a:pt x="10470045" y="9855"/>
                </a:lnTo>
                <a:lnTo>
                  <a:pt x="10472889" y="12700"/>
                </a:lnTo>
                <a:lnTo>
                  <a:pt x="10479913" y="12700"/>
                </a:lnTo>
                <a:lnTo>
                  <a:pt x="10482757" y="9855"/>
                </a:lnTo>
                <a:lnTo>
                  <a:pt x="10482757" y="2844"/>
                </a:lnTo>
                <a:lnTo>
                  <a:pt x="10479913" y="0"/>
                </a:lnTo>
                <a:close/>
              </a:path>
              <a:path w="14168119" h="12700">
                <a:moveTo>
                  <a:pt x="10454500" y="0"/>
                </a:moveTo>
                <a:lnTo>
                  <a:pt x="10447477" y="0"/>
                </a:lnTo>
                <a:lnTo>
                  <a:pt x="10444632" y="2844"/>
                </a:lnTo>
                <a:lnTo>
                  <a:pt x="10444632" y="9855"/>
                </a:lnTo>
                <a:lnTo>
                  <a:pt x="10447477" y="12700"/>
                </a:lnTo>
                <a:lnTo>
                  <a:pt x="10454500" y="12700"/>
                </a:lnTo>
                <a:lnTo>
                  <a:pt x="10457345" y="9855"/>
                </a:lnTo>
                <a:lnTo>
                  <a:pt x="10457345" y="2844"/>
                </a:lnTo>
                <a:lnTo>
                  <a:pt x="10454500" y="0"/>
                </a:lnTo>
                <a:close/>
              </a:path>
              <a:path w="14168119" h="12700">
                <a:moveTo>
                  <a:pt x="10429087" y="0"/>
                </a:moveTo>
                <a:lnTo>
                  <a:pt x="10422064" y="0"/>
                </a:lnTo>
                <a:lnTo>
                  <a:pt x="10419219" y="2844"/>
                </a:lnTo>
                <a:lnTo>
                  <a:pt x="10419219" y="9855"/>
                </a:lnTo>
                <a:lnTo>
                  <a:pt x="10422064" y="12700"/>
                </a:lnTo>
                <a:lnTo>
                  <a:pt x="10429087" y="12700"/>
                </a:lnTo>
                <a:lnTo>
                  <a:pt x="10431932" y="9855"/>
                </a:lnTo>
                <a:lnTo>
                  <a:pt x="10431932" y="2844"/>
                </a:lnTo>
                <a:lnTo>
                  <a:pt x="10429087" y="0"/>
                </a:lnTo>
                <a:close/>
              </a:path>
              <a:path w="14168119" h="12700">
                <a:moveTo>
                  <a:pt x="10403674" y="0"/>
                </a:moveTo>
                <a:lnTo>
                  <a:pt x="10396651" y="0"/>
                </a:lnTo>
                <a:lnTo>
                  <a:pt x="10393807" y="2844"/>
                </a:lnTo>
                <a:lnTo>
                  <a:pt x="10393807" y="9855"/>
                </a:lnTo>
                <a:lnTo>
                  <a:pt x="10396651" y="12700"/>
                </a:lnTo>
                <a:lnTo>
                  <a:pt x="10403674" y="12700"/>
                </a:lnTo>
                <a:lnTo>
                  <a:pt x="10406519" y="9855"/>
                </a:lnTo>
                <a:lnTo>
                  <a:pt x="10406519" y="2844"/>
                </a:lnTo>
                <a:lnTo>
                  <a:pt x="10403674" y="0"/>
                </a:lnTo>
                <a:close/>
              </a:path>
              <a:path w="14168119" h="12700">
                <a:moveTo>
                  <a:pt x="10378262" y="0"/>
                </a:moveTo>
                <a:lnTo>
                  <a:pt x="10371239" y="0"/>
                </a:lnTo>
                <a:lnTo>
                  <a:pt x="10368394" y="2844"/>
                </a:lnTo>
                <a:lnTo>
                  <a:pt x="10368394" y="9855"/>
                </a:lnTo>
                <a:lnTo>
                  <a:pt x="10371239" y="12700"/>
                </a:lnTo>
                <a:lnTo>
                  <a:pt x="10378262" y="12700"/>
                </a:lnTo>
                <a:lnTo>
                  <a:pt x="10381107" y="9855"/>
                </a:lnTo>
                <a:lnTo>
                  <a:pt x="10381107" y="2844"/>
                </a:lnTo>
                <a:lnTo>
                  <a:pt x="10378262" y="0"/>
                </a:lnTo>
                <a:close/>
              </a:path>
              <a:path w="14168119" h="12700">
                <a:moveTo>
                  <a:pt x="10352849" y="0"/>
                </a:moveTo>
                <a:lnTo>
                  <a:pt x="10345826" y="0"/>
                </a:lnTo>
                <a:lnTo>
                  <a:pt x="10342981" y="2844"/>
                </a:lnTo>
                <a:lnTo>
                  <a:pt x="10342981" y="9855"/>
                </a:lnTo>
                <a:lnTo>
                  <a:pt x="10345826" y="12700"/>
                </a:lnTo>
                <a:lnTo>
                  <a:pt x="10352849" y="12700"/>
                </a:lnTo>
                <a:lnTo>
                  <a:pt x="10355694" y="9855"/>
                </a:lnTo>
                <a:lnTo>
                  <a:pt x="10355694" y="2844"/>
                </a:lnTo>
                <a:lnTo>
                  <a:pt x="10352849" y="0"/>
                </a:lnTo>
                <a:close/>
              </a:path>
              <a:path w="14168119" h="12700">
                <a:moveTo>
                  <a:pt x="10327436" y="0"/>
                </a:moveTo>
                <a:lnTo>
                  <a:pt x="10320413" y="0"/>
                </a:lnTo>
                <a:lnTo>
                  <a:pt x="10317568" y="2844"/>
                </a:lnTo>
                <a:lnTo>
                  <a:pt x="10317568" y="9855"/>
                </a:lnTo>
                <a:lnTo>
                  <a:pt x="10320413" y="12700"/>
                </a:lnTo>
                <a:lnTo>
                  <a:pt x="10327436" y="12700"/>
                </a:lnTo>
                <a:lnTo>
                  <a:pt x="10330281" y="9855"/>
                </a:lnTo>
                <a:lnTo>
                  <a:pt x="10330281" y="2844"/>
                </a:lnTo>
                <a:lnTo>
                  <a:pt x="10327436" y="0"/>
                </a:lnTo>
                <a:close/>
              </a:path>
              <a:path w="14168119" h="12700">
                <a:moveTo>
                  <a:pt x="10302024" y="0"/>
                </a:moveTo>
                <a:lnTo>
                  <a:pt x="10295000" y="0"/>
                </a:lnTo>
                <a:lnTo>
                  <a:pt x="10292156" y="2844"/>
                </a:lnTo>
                <a:lnTo>
                  <a:pt x="10292156" y="9855"/>
                </a:lnTo>
                <a:lnTo>
                  <a:pt x="10295000" y="12700"/>
                </a:lnTo>
                <a:lnTo>
                  <a:pt x="10302024" y="12700"/>
                </a:lnTo>
                <a:lnTo>
                  <a:pt x="10304868" y="9855"/>
                </a:lnTo>
                <a:lnTo>
                  <a:pt x="10304868" y="2844"/>
                </a:lnTo>
                <a:lnTo>
                  <a:pt x="10302024" y="0"/>
                </a:lnTo>
                <a:close/>
              </a:path>
              <a:path w="14168119" h="12700">
                <a:moveTo>
                  <a:pt x="10276611" y="0"/>
                </a:moveTo>
                <a:lnTo>
                  <a:pt x="10269588" y="0"/>
                </a:lnTo>
                <a:lnTo>
                  <a:pt x="10266743" y="2844"/>
                </a:lnTo>
                <a:lnTo>
                  <a:pt x="10266743" y="9855"/>
                </a:lnTo>
                <a:lnTo>
                  <a:pt x="10269588" y="12700"/>
                </a:lnTo>
                <a:lnTo>
                  <a:pt x="10276611" y="12700"/>
                </a:lnTo>
                <a:lnTo>
                  <a:pt x="10279456" y="9855"/>
                </a:lnTo>
                <a:lnTo>
                  <a:pt x="10279456" y="2844"/>
                </a:lnTo>
                <a:lnTo>
                  <a:pt x="10276611" y="0"/>
                </a:lnTo>
                <a:close/>
              </a:path>
              <a:path w="14168119" h="12700">
                <a:moveTo>
                  <a:pt x="10251198" y="0"/>
                </a:moveTo>
                <a:lnTo>
                  <a:pt x="10244175" y="0"/>
                </a:lnTo>
                <a:lnTo>
                  <a:pt x="10241330" y="2844"/>
                </a:lnTo>
                <a:lnTo>
                  <a:pt x="10241330" y="9855"/>
                </a:lnTo>
                <a:lnTo>
                  <a:pt x="10244175" y="12700"/>
                </a:lnTo>
                <a:lnTo>
                  <a:pt x="10251198" y="12700"/>
                </a:lnTo>
                <a:lnTo>
                  <a:pt x="10254043" y="9855"/>
                </a:lnTo>
                <a:lnTo>
                  <a:pt x="10254043" y="2844"/>
                </a:lnTo>
                <a:lnTo>
                  <a:pt x="10251198" y="0"/>
                </a:lnTo>
                <a:close/>
              </a:path>
              <a:path w="14168119" h="12700">
                <a:moveTo>
                  <a:pt x="10225786" y="0"/>
                </a:moveTo>
                <a:lnTo>
                  <a:pt x="10218762" y="0"/>
                </a:lnTo>
                <a:lnTo>
                  <a:pt x="10215918" y="2844"/>
                </a:lnTo>
                <a:lnTo>
                  <a:pt x="10215918" y="9855"/>
                </a:lnTo>
                <a:lnTo>
                  <a:pt x="10218762" y="12700"/>
                </a:lnTo>
                <a:lnTo>
                  <a:pt x="10225786" y="12700"/>
                </a:lnTo>
                <a:lnTo>
                  <a:pt x="10228630" y="9855"/>
                </a:lnTo>
                <a:lnTo>
                  <a:pt x="10228630" y="2844"/>
                </a:lnTo>
                <a:lnTo>
                  <a:pt x="10225786" y="0"/>
                </a:lnTo>
                <a:close/>
              </a:path>
              <a:path w="14168119" h="12700">
                <a:moveTo>
                  <a:pt x="10200373" y="0"/>
                </a:moveTo>
                <a:lnTo>
                  <a:pt x="10193350" y="0"/>
                </a:lnTo>
                <a:lnTo>
                  <a:pt x="10190505" y="2844"/>
                </a:lnTo>
                <a:lnTo>
                  <a:pt x="10190505" y="9855"/>
                </a:lnTo>
                <a:lnTo>
                  <a:pt x="10193350" y="12700"/>
                </a:lnTo>
                <a:lnTo>
                  <a:pt x="10200373" y="12700"/>
                </a:lnTo>
                <a:lnTo>
                  <a:pt x="10203218" y="9855"/>
                </a:lnTo>
                <a:lnTo>
                  <a:pt x="10203218" y="2844"/>
                </a:lnTo>
                <a:lnTo>
                  <a:pt x="10200373" y="0"/>
                </a:lnTo>
                <a:close/>
              </a:path>
              <a:path w="14168119" h="12700">
                <a:moveTo>
                  <a:pt x="10174960" y="0"/>
                </a:moveTo>
                <a:lnTo>
                  <a:pt x="10167937" y="0"/>
                </a:lnTo>
                <a:lnTo>
                  <a:pt x="10165092" y="2844"/>
                </a:lnTo>
                <a:lnTo>
                  <a:pt x="10165092" y="9855"/>
                </a:lnTo>
                <a:lnTo>
                  <a:pt x="10167937" y="12700"/>
                </a:lnTo>
                <a:lnTo>
                  <a:pt x="10174960" y="12700"/>
                </a:lnTo>
                <a:lnTo>
                  <a:pt x="10177805" y="9855"/>
                </a:lnTo>
                <a:lnTo>
                  <a:pt x="10177805" y="2844"/>
                </a:lnTo>
                <a:lnTo>
                  <a:pt x="10174960" y="0"/>
                </a:lnTo>
                <a:close/>
              </a:path>
              <a:path w="14168119" h="12700">
                <a:moveTo>
                  <a:pt x="10149547" y="0"/>
                </a:moveTo>
                <a:lnTo>
                  <a:pt x="10142524" y="0"/>
                </a:lnTo>
                <a:lnTo>
                  <a:pt x="10139679" y="2844"/>
                </a:lnTo>
                <a:lnTo>
                  <a:pt x="10139679" y="9855"/>
                </a:lnTo>
                <a:lnTo>
                  <a:pt x="10142524" y="12700"/>
                </a:lnTo>
                <a:lnTo>
                  <a:pt x="10149547" y="12700"/>
                </a:lnTo>
                <a:lnTo>
                  <a:pt x="10152392" y="9855"/>
                </a:lnTo>
                <a:lnTo>
                  <a:pt x="10152392" y="2844"/>
                </a:lnTo>
                <a:lnTo>
                  <a:pt x="10149547" y="0"/>
                </a:lnTo>
                <a:close/>
              </a:path>
              <a:path w="14168119" h="12700">
                <a:moveTo>
                  <a:pt x="10124135" y="0"/>
                </a:moveTo>
                <a:lnTo>
                  <a:pt x="10117112" y="0"/>
                </a:lnTo>
                <a:lnTo>
                  <a:pt x="10114267" y="2844"/>
                </a:lnTo>
                <a:lnTo>
                  <a:pt x="10114267" y="9855"/>
                </a:lnTo>
                <a:lnTo>
                  <a:pt x="10117112" y="12700"/>
                </a:lnTo>
                <a:lnTo>
                  <a:pt x="10124135" y="12700"/>
                </a:lnTo>
                <a:lnTo>
                  <a:pt x="10126979" y="9855"/>
                </a:lnTo>
                <a:lnTo>
                  <a:pt x="10126979" y="2844"/>
                </a:lnTo>
                <a:lnTo>
                  <a:pt x="10124135" y="0"/>
                </a:lnTo>
                <a:close/>
              </a:path>
              <a:path w="14168119" h="12700">
                <a:moveTo>
                  <a:pt x="10098722" y="0"/>
                </a:moveTo>
                <a:lnTo>
                  <a:pt x="10091699" y="0"/>
                </a:lnTo>
                <a:lnTo>
                  <a:pt x="10088854" y="2844"/>
                </a:lnTo>
                <a:lnTo>
                  <a:pt x="10088854" y="9855"/>
                </a:lnTo>
                <a:lnTo>
                  <a:pt x="10091699" y="12700"/>
                </a:lnTo>
                <a:lnTo>
                  <a:pt x="10098722" y="12700"/>
                </a:lnTo>
                <a:lnTo>
                  <a:pt x="10101567" y="9855"/>
                </a:lnTo>
                <a:lnTo>
                  <a:pt x="10101567" y="2844"/>
                </a:lnTo>
                <a:lnTo>
                  <a:pt x="10098722" y="0"/>
                </a:lnTo>
                <a:close/>
              </a:path>
              <a:path w="14168119" h="12700">
                <a:moveTo>
                  <a:pt x="10073309" y="0"/>
                </a:moveTo>
                <a:lnTo>
                  <a:pt x="10066286" y="0"/>
                </a:lnTo>
                <a:lnTo>
                  <a:pt x="10063441" y="2844"/>
                </a:lnTo>
                <a:lnTo>
                  <a:pt x="10063441" y="9855"/>
                </a:lnTo>
                <a:lnTo>
                  <a:pt x="10066286" y="12700"/>
                </a:lnTo>
                <a:lnTo>
                  <a:pt x="10073309" y="12700"/>
                </a:lnTo>
                <a:lnTo>
                  <a:pt x="10076154" y="9855"/>
                </a:lnTo>
                <a:lnTo>
                  <a:pt x="10076154" y="2844"/>
                </a:lnTo>
                <a:lnTo>
                  <a:pt x="10073309" y="0"/>
                </a:lnTo>
                <a:close/>
              </a:path>
              <a:path w="14168119" h="12700">
                <a:moveTo>
                  <a:pt x="10047897" y="0"/>
                </a:moveTo>
                <a:lnTo>
                  <a:pt x="10040873" y="0"/>
                </a:lnTo>
                <a:lnTo>
                  <a:pt x="10038029" y="2844"/>
                </a:lnTo>
                <a:lnTo>
                  <a:pt x="10038029" y="9855"/>
                </a:lnTo>
                <a:lnTo>
                  <a:pt x="10040873" y="12700"/>
                </a:lnTo>
                <a:lnTo>
                  <a:pt x="10047897" y="12700"/>
                </a:lnTo>
                <a:lnTo>
                  <a:pt x="10050741" y="9855"/>
                </a:lnTo>
                <a:lnTo>
                  <a:pt x="10050741" y="2844"/>
                </a:lnTo>
                <a:lnTo>
                  <a:pt x="10047897" y="0"/>
                </a:lnTo>
                <a:close/>
              </a:path>
              <a:path w="14168119" h="12700">
                <a:moveTo>
                  <a:pt x="10022484" y="0"/>
                </a:moveTo>
                <a:lnTo>
                  <a:pt x="10015461" y="0"/>
                </a:lnTo>
                <a:lnTo>
                  <a:pt x="10012616" y="2844"/>
                </a:lnTo>
                <a:lnTo>
                  <a:pt x="10012616" y="9855"/>
                </a:lnTo>
                <a:lnTo>
                  <a:pt x="10015461" y="12700"/>
                </a:lnTo>
                <a:lnTo>
                  <a:pt x="10022484" y="12700"/>
                </a:lnTo>
                <a:lnTo>
                  <a:pt x="10025329" y="9855"/>
                </a:lnTo>
                <a:lnTo>
                  <a:pt x="10025329" y="2844"/>
                </a:lnTo>
                <a:lnTo>
                  <a:pt x="10022484" y="0"/>
                </a:lnTo>
                <a:close/>
              </a:path>
              <a:path w="14168119" h="12700">
                <a:moveTo>
                  <a:pt x="9997071" y="0"/>
                </a:moveTo>
                <a:lnTo>
                  <a:pt x="9990048" y="0"/>
                </a:lnTo>
                <a:lnTo>
                  <a:pt x="9987203" y="2844"/>
                </a:lnTo>
                <a:lnTo>
                  <a:pt x="9987203" y="9855"/>
                </a:lnTo>
                <a:lnTo>
                  <a:pt x="9990048" y="12700"/>
                </a:lnTo>
                <a:lnTo>
                  <a:pt x="9997071" y="12700"/>
                </a:lnTo>
                <a:lnTo>
                  <a:pt x="9999916" y="9855"/>
                </a:lnTo>
                <a:lnTo>
                  <a:pt x="9999916" y="2844"/>
                </a:lnTo>
                <a:lnTo>
                  <a:pt x="9997071" y="0"/>
                </a:lnTo>
                <a:close/>
              </a:path>
              <a:path w="14168119" h="12700">
                <a:moveTo>
                  <a:pt x="9971659" y="0"/>
                </a:moveTo>
                <a:lnTo>
                  <a:pt x="9964635" y="0"/>
                </a:lnTo>
                <a:lnTo>
                  <a:pt x="9961791" y="2844"/>
                </a:lnTo>
                <a:lnTo>
                  <a:pt x="9961791" y="9855"/>
                </a:lnTo>
                <a:lnTo>
                  <a:pt x="9964635" y="12700"/>
                </a:lnTo>
                <a:lnTo>
                  <a:pt x="9971659" y="12700"/>
                </a:lnTo>
                <a:lnTo>
                  <a:pt x="9974503" y="9855"/>
                </a:lnTo>
                <a:lnTo>
                  <a:pt x="9974503" y="2844"/>
                </a:lnTo>
                <a:lnTo>
                  <a:pt x="9971659" y="0"/>
                </a:lnTo>
                <a:close/>
              </a:path>
              <a:path w="14168119" h="12700">
                <a:moveTo>
                  <a:pt x="9946246" y="0"/>
                </a:moveTo>
                <a:lnTo>
                  <a:pt x="9939223" y="0"/>
                </a:lnTo>
                <a:lnTo>
                  <a:pt x="9936378" y="2844"/>
                </a:lnTo>
                <a:lnTo>
                  <a:pt x="9936378" y="9855"/>
                </a:lnTo>
                <a:lnTo>
                  <a:pt x="9939223" y="12700"/>
                </a:lnTo>
                <a:lnTo>
                  <a:pt x="9946246" y="12700"/>
                </a:lnTo>
                <a:lnTo>
                  <a:pt x="9949091" y="9855"/>
                </a:lnTo>
                <a:lnTo>
                  <a:pt x="9949091" y="2844"/>
                </a:lnTo>
                <a:lnTo>
                  <a:pt x="9946246" y="0"/>
                </a:lnTo>
                <a:close/>
              </a:path>
              <a:path w="14168119" h="12700">
                <a:moveTo>
                  <a:pt x="9920833" y="0"/>
                </a:moveTo>
                <a:lnTo>
                  <a:pt x="9913810" y="0"/>
                </a:lnTo>
                <a:lnTo>
                  <a:pt x="9910965" y="2844"/>
                </a:lnTo>
                <a:lnTo>
                  <a:pt x="9910965" y="9855"/>
                </a:lnTo>
                <a:lnTo>
                  <a:pt x="9913810" y="12700"/>
                </a:lnTo>
                <a:lnTo>
                  <a:pt x="9920833" y="12700"/>
                </a:lnTo>
                <a:lnTo>
                  <a:pt x="9923678" y="9855"/>
                </a:lnTo>
                <a:lnTo>
                  <a:pt x="9923678" y="2844"/>
                </a:lnTo>
                <a:lnTo>
                  <a:pt x="9920833" y="0"/>
                </a:lnTo>
                <a:close/>
              </a:path>
              <a:path w="14168119" h="12700">
                <a:moveTo>
                  <a:pt x="9895420" y="0"/>
                </a:moveTo>
                <a:lnTo>
                  <a:pt x="9888397" y="0"/>
                </a:lnTo>
                <a:lnTo>
                  <a:pt x="9885552" y="2844"/>
                </a:lnTo>
                <a:lnTo>
                  <a:pt x="9885552" y="9855"/>
                </a:lnTo>
                <a:lnTo>
                  <a:pt x="9888397" y="12700"/>
                </a:lnTo>
                <a:lnTo>
                  <a:pt x="9895420" y="12700"/>
                </a:lnTo>
                <a:lnTo>
                  <a:pt x="9898265" y="9855"/>
                </a:lnTo>
                <a:lnTo>
                  <a:pt x="9898265" y="2844"/>
                </a:lnTo>
                <a:lnTo>
                  <a:pt x="9895420" y="0"/>
                </a:lnTo>
                <a:close/>
              </a:path>
              <a:path w="14168119" h="12700">
                <a:moveTo>
                  <a:pt x="9870008" y="0"/>
                </a:moveTo>
                <a:lnTo>
                  <a:pt x="9862972" y="0"/>
                </a:lnTo>
                <a:lnTo>
                  <a:pt x="9860140" y="2844"/>
                </a:lnTo>
                <a:lnTo>
                  <a:pt x="9860140" y="9855"/>
                </a:lnTo>
                <a:lnTo>
                  <a:pt x="9862972" y="12700"/>
                </a:lnTo>
                <a:lnTo>
                  <a:pt x="9870008" y="12700"/>
                </a:lnTo>
                <a:lnTo>
                  <a:pt x="9872852" y="9855"/>
                </a:lnTo>
                <a:lnTo>
                  <a:pt x="9872852" y="2844"/>
                </a:lnTo>
                <a:lnTo>
                  <a:pt x="9870008" y="0"/>
                </a:lnTo>
                <a:close/>
              </a:path>
              <a:path w="14168119" h="12700">
                <a:moveTo>
                  <a:pt x="9844595" y="0"/>
                </a:moveTo>
                <a:lnTo>
                  <a:pt x="9837559" y="0"/>
                </a:lnTo>
                <a:lnTo>
                  <a:pt x="9834727" y="2844"/>
                </a:lnTo>
                <a:lnTo>
                  <a:pt x="9834727" y="9855"/>
                </a:lnTo>
                <a:lnTo>
                  <a:pt x="9837559" y="12700"/>
                </a:lnTo>
                <a:lnTo>
                  <a:pt x="9844595" y="12700"/>
                </a:lnTo>
                <a:lnTo>
                  <a:pt x="9847440" y="9855"/>
                </a:lnTo>
                <a:lnTo>
                  <a:pt x="9847440" y="2844"/>
                </a:lnTo>
                <a:lnTo>
                  <a:pt x="9844595" y="0"/>
                </a:lnTo>
                <a:close/>
              </a:path>
              <a:path w="14168119" h="12700">
                <a:moveTo>
                  <a:pt x="9819182" y="0"/>
                </a:moveTo>
                <a:lnTo>
                  <a:pt x="9812146" y="0"/>
                </a:lnTo>
                <a:lnTo>
                  <a:pt x="9809314" y="2844"/>
                </a:lnTo>
                <a:lnTo>
                  <a:pt x="9809314" y="9855"/>
                </a:lnTo>
                <a:lnTo>
                  <a:pt x="9812146" y="12700"/>
                </a:lnTo>
                <a:lnTo>
                  <a:pt x="9819182" y="12700"/>
                </a:lnTo>
                <a:lnTo>
                  <a:pt x="9822027" y="9855"/>
                </a:lnTo>
                <a:lnTo>
                  <a:pt x="9822027" y="2844"/>
                </a:lnTo>
                <a:lnTo>
                  <a:pt x="9819182" y="0"/>
                </a:lnTo>
                <a:close/>
              </a:path>
              <a:path w="14168119" h="12700">
                <a:moveTo>
                  <a:pt x="9793770" y="0"/>
                </a:moveTo>
                <a:lnTo>
                  <a:pt x="9786734" y="0"/>
                </a:lnTo>
                <a:lnTo>
                  <a:pt x="9783902" y="2844"/>
                </a:lnTo>
                <a:lnTo>
                  <a:pt x="9783902" y="9855"/>
                </a:lnTo>
                <a:lnTo>
                  <a:pt x="9786734" y="12700"/>
                </a:lnTo>
                <a:lnTo>
                  <a:pt x="9793770" y="12700"/>
                </a:lnTo>
                <a:lnTo>
                  <a:pt x="9796614" y="9855"/>
                </a:lnTo>
                <a:lnTo>
                  <a:pt x="9796614" y="2844"/>
                </a:lnTo>
                <a:lnTo>
                  <a:pt x="9793770" y="0"/>
                </a:lnTo>
                <a:close/>
              </a:path>
              <a:path w="14168119" h="12700">
                <a:moveTo>
                  <a:pt x="9768357" y="0"/>
                </a:moveTo>
                <a:lnTo>
                  <a:pt x="9761321" y="0"/>
                </a:lnTo>
                <a:lnTo>
                  <a:pt x="9758489" y="2844"/>
                </a:lnTo>
                <a:lnTo>
                  <a:pt x="9758489" y="9855"/>
                </a:lnTo>
                <a:lnTo>
                  <a:pt x="9761321" y="12700"/>
                </a:lnTo>
                <a:lnTo>
                  <a:pt x="9768357" y="12700"/>
                </a:lnTo>
                <a:lnTo>
                  <a:pt x="9771202" y="9855"/>
                </a:lnTo>
                <a:lnTo>
                  <a:pt x="9771202" y="2844"/>
                </a:lnTo>
                <a:lnTo>
                  <a:pt x="9768357" y="0"/>
                </a:lnTo>
                <a:close/>
              </a:path>
              <a:path w="14168119" h="12700">
                <a:moveTo>
                  <a:pt x="9742944" y="0"/>
                </a:moveTo>
                <a:lnTo>
                  <a:pt x="9735908" y="0"/>
                </a:lnTo>
                <a:lnTo>
                  <a:pt x="9733076" y="2844"/>
                </a:lnTo>
                <a:lnTo>
                  <a:pt x="9733076" y="9855"/>
                </a:lnTo>
                <a:lnTo>
                  <a:pt x="9735908" y="12700"/>
                </a:lnTo>
                <a:lnTo>
                  <a:pt x="9742944" y="12700"/>
                </a:lnTo>
                <a:lnTo>
                  <a:pt x="9745789" y="9855"/>
                </a:lnTo>
                <a:lnTo>
                  <a:pt x="9745789" y="2844"/>
                </a:lnTo>
                <a:lnTo>
                  <a:pt x="9742944" y="0"/>
                </a:lnTo>
                <a:close/>
              </a:path>
              <a:path w="14168119" h="12700">
                <a:moveTo>
                  <a:pt x="9717532" y="0"/>
                </a:moveTo>
                <a:lnTo>
                  <a:pt x="9710496" y="0"/>
                </a:lnTo>
                <a:lnTo>
                  <a:pt x="9707651" y="2844"/>
                </a:lnTo>
                <a:lnTo>
                  <a:pt x="9707651" y="9855"/>
                </a:lnTo>
                <a:lnTo>
                  <a:pt x="9710496" y="12700"/>
                </a:lnTo>
                <a:lnTo>
                  <a:pt x="9717532" y="12700"/>
                </a:lnTo>
                <a:lnTo>
                  <a:pt x="9720376" y="9855"/>
                </a:lnTo>
                <a:lnTo>
                  <a:pt x="9720376" y="2844"/>
                </a:lnTo>
                <a:lnTo>
                  <a:pt x="9717532" y="0"/>
                </a:lnTo>
                <a:close/>
              </a:path>
              <a:path w="14168119" h="12700">
                <a:moveTo>
                  <a:pt x="9692119" y="0"/>
                </a:moveTo>
                <a:lnTo>
                  <a:pt x="9685083" y="0"/>
                </a:lnTo>
                <a:lnTo>
                  <a:pt x="9682238" y="2844"/>
                </a:lnTo>
                <a:lnTo>
                  <a:pt x="9682238" y="9855"/>
                </a:lnTo>
                <a:lnTo>
                  <a:pt x="9685083" y="12700"/>
                </a:lnTo>
                <a:lnTo>
                  <a:pt x="9692119" y="12700"/>
                </a:lnTo>
                <a:lnTo>
                  <a:pt x="9694951" y="9855"/>
                </a:lnTo>
                <a:lnTo>
                  <a:pt x="9694951" y="2844"/>
                </a:lnTo>
                <a:lnTo>
                  <a:pt x="9692119" y="0"/>
                </a:lnTo>
                <a:close/>
              </a:path>
              <a:path w="14168119" h="12700">
                <a:moveTo>
                  <a:pt x="9666706" y="0"/>
                </a:moveTo>
                <a:lnTo>
                  <a:pt x="9659670" y="0"/>
                </a:lnTo>
                <a:lnTo>
                  <a:pt x="9656825" y="2844"/>
                </a:lnTo>
                <a:lnTo>
                  <a:pt x="9656825" y="9855"/>
                </a:lnTo>
                <a:lnTo>
                  <a:pt x="9659670" y="12700"/>
                </a:lnTo>
                <a:lnTo>
                  <a:pt x="9666706" y="12700"/>
                </a:lnTo>
                <a:lnTo>
                  <a:pt x="9669538" y="9855"/>
                </a:lnTo>
                <a:lnTo>
                  <a:pt x="9669538" y="2844"/>
                </a:lnTo>
                <a:lnTo>
                  <a:pt x="9666706" y="0"/>
                </a:lnTo>
                <a:close/>
              </a:path>
              <a:path w="14168119" h="12700">
                <a:moveTo>
                  <a:pt x="9641293" y="0"/>
                </a:moveTo>
                <a:lnTo>
                  <a:pt x="9634258" y="0"/>
                </a:lnTo>
                <a:lnTo>
                  <a:pt x="9631413" y="2844"/>
                </a:lnTo>
                <a:lnTo>
                  <a:pt x="9631413" y="9855"/>
                </a:lnTo>
                <a:lnTo>
                  <a:pt x="9634258" y="12700"/>
                </a:lnTo>
                <a:lnTo>
                  <a:pt x="9641293" y="12700"/>
                </a:lnTo>
                <a:lnTo>
                  <a:pt x="9644125" y="9855"/>
                </a:lnTo>
                <a:lnTo>
                  <a:pt x="9644125" y="2844"/>
                </a:lnTo>
                <a:lnTo>
                  <a:pt x="9641293" y="0"/>
                </a:lnTo>
                <a:close/>
              </a:path>
              <a:path w="14168119" h="12700">
                <a:moveTo>
                  <a:pt x="9615881" y="0"/>
                </a:moveTo>
                <a:lnTo>
                  <a:pt x="9608845" y="0"/>
                </a:lnTo>
                <a:lnTo>
                  <a:pt x="9606000" y="2844"/>
                </a:lnTo>
                <a:lnTo>
                  <a:pt x="9606000" y="9855"/>
                </a:lnTo>
                <a:lnTo>
                  <a:pt x="9608845" y="12700"/>
                </a:lnTo>
                <a:lnTo>
                  <a:pt x="9615881" y="12700"/>
                </a:lnTo>
                <a:lnTo>
                  <a:pt x="9618713" y="9855"/>
                </a:lnTo>
                <a:lnTo>
                  <a:pt x="9618713" y="2844"/>
                </a:lnTo>
                <a:lnTo>
                  <a:pt x="9615881" y="0"/>
                </a:lnTo>
                <a:close/>
              </a:path>
              <a:path w="14168119" h="12700">
                <a:moveTo>
                  <a:pt x="9590468" y="0"/>
                </a:moveTo>
                <a:lnTo>
                  <a:pt x="9583432" y="0"/>
                </a:lnTo>
                <a:lnTo>
                  <a:pt x="9580587" y="2844"/>
                </a:lnTo>
                <a:lnTo>
                  <a:pt x="9580587" y="9855"/>
                </a:lnTo>
                <a:lnTo>
                  <a:pt x="9583432" y="12700"/>
                </a:lnTo>
                <a:lnTo>
                  <a:pt x="9590468" y="12700"/>
                </a:lnTo>
                <a:lnTo>
                  <a:pt x="9593300" y="9855"/>
                </a:lnTo>
                <a:lnTo>
                  <a:pt x="9593300" y="2844"/>
                </a:lnTo>
                <a:lnTo>
                  <a:pt x="9590468" y="0"/>
                </a:lnTo>
                <a:close/>
              </a:path>
              <a:path w="14168119" h="12700">
                <a:moveTo>
                  <a:pt x="9565055" y="0"/>
                </a:moveTo>
                <a:lnTo>
                  <a:pt x="9558019" y="0"/>
                </a:lnTo>
                <a:lnTo>
                  <a:pt x="9555175" y="2844"/>
                </a:lnTo>
                <a:lnTo>
                  <a:pt x="9555175" y="9855"/>
                </a:lnTo>
                <a:lnTo>
                  <a:pt x="9558019" y="12700"/>
                </a:lnTo>
                <a:lnTo>
                  <a:pt x="9565055" y="12700"/>
                </a:lnTo>
                <a:lnTo>
                  <a:pt x="9567887" y="9855"/>
                </a:lnTo>
                <a:lnTo>
                  <a:pt x="9567887" y="2844"/>
                </a:lnTo>
                <a:lnTo>
                  <a:pt x="9565055" y="0"/>
                </a:lnTo>
                <a:close/>
              </a:path>
              <a:path w="14168119" h="12700">
                <a:moveTo>
                  <a:pt x="9539630" y="0"/>
                </a:moveTo>
                <a:lnTo>
                  <a:pt x="9532607" y="0"/>
                </a:lnTo>
                <a:lnTo>
                  <a:pt x="9529762" y="2844"/>
                </a:lnTo>
                <a:lnTo>
                  <a:pt x="9529762" y="9855"/>
                </a:lnTo>
                <a:lnTo>
                  <a:pt x="9532607" y="12700"/>
                </a:lnTo>
                <a:lnTo>
                  <a:pt x="9539630" y="12700"/>
                </a:lnTo>
                <a:lnTo>
                  <a:pt x="9542475" y="9855"/>
                </a:lnTo>
                <a:lnTo>
                  <a:pt x="9542475" y="2844"/>
                </a:lnTo>
                <a:lnTo>
                  <a:pt x="9539630" y="0"/>
                </a:lnTo>
                <a:close/>
              </a:path>
              <a:path w="14168119" h="12700">
                <a:moveTo>
                  <a:pt x="9514217" y="0"/>
                </a:moveTo>
                <a:lnTo>
                  <a:pt x="9507194" y="0"/>
                </a:lnTo>
                <a:lnTo>
                  <a:pt x="9504349" y="2844"/>
                </a:lnTo>
                <a:lnTo>
                  <a:pt x="9504349" y="9855"/>
                </a:lnTo>
                <a:lnTo>
                  <a:pt x="9507194" y="12700"/>
                </a:lnTo>
                <a:lnTo>
                  <a:pt x="9514217" y="12700"/>
                </a:lnTo>
                <a:lnTo>
                  <a:pt x="9517062" y="9855"/>
                </a:lnTo>
                <a:lnTo>
                  <a:pt x="9517062" y="2844"/>
                </a:lnTo>
                <a:lnTo>
                  <a:pt x="9514217" y="0"/>
                </a:lnTo>
                <a:close/>
              </a:path>
              <a:path w="14168119" h="12700">
                <a:moveTo>
                  <a:pt x="9488804" y="0"/>
                </a:moveTo>
                <a:lnTo>
                  <a:pt x="9481781" y="0"/>
                </a:lnTo>
                <a:lnTo>
                  <a:pt x="9478937" y="2844"/>
                </a:lnTo>
                <a:lnTo>
                  <a:pt x="9478937" y="9855"/>
                </a:lnTo>
                <a:lnTo>
                  <a:pt x="9481781" y="12700"/>
                </a:lnTo>
                <a:lnTo>
                  <a:pt x="9488804" y="12700"/>
                </a:lnTo>
                <a:lnTo>
                  <a:pt x="9491649" y="9855"/>
                </a:lnTo>
                <a:lnTo>
                  <a:pt x="9491649" y="2844"/>
                </a:lnTo>
                <a:lnTo>
                  <a:pt x="9488804" y="0"/>
                </a:lnTo>
                <a:close/>
              </a:path>
              <a:path w="14168119" h="12700">
                <a:moveTo>
                  <a:pt x="9463392" y="0"/>
                </a:moveTo>
                <a:lnTo>
                  <a:pt x="9456369" y="0"/>
                </a:lnTo>
                <a:lnTo>
                  <a:pt x="9453524" y="2844"/>
                </a:lnTo>
                <a:lnTo>
                  <a:pt x="9453524" y="9855"/>
                </a:lnTo>
                <a:lnTo>
                  <a:pt x="9456369" y="12700"/>
                </a:lnTo>
                <a:lnTo>
                  <a:pt x="9463392" y="12700"/>
                </a:lnTo>
                <a:lnTo>
                  <a:pt x="9466237" y="9855"/>
                </a:lnTo>
                <a:lnTo>
                  <a:pt x="9466237" y="2844"/>
                </a:lnTo>
                <a:lnTo>
                  <a:pt x="9463392" y="0"/>
                </a:lnTo>
                <a:close/>
              </a:path>
              <a:path w="14168119" h="12700">
                <a:moveTo>
                  <a:pt x="9437979" y="0"/>
                </a:moveTo>
                <a:lnTo>
                  <a:pt x="9430956" y="0"/>
                </a:lnTo>
                <a:lnTo>
                  <a:pt x="9428111" y="2844"/>
                </a:lnTo>
                <a:lnTo>
                  <a:pt x="9428111" y="9855"/>
                </a:lnTo>
                <a:lnTo>
                  <a:pt x="9430956" y="12700"/>
                </a:lnTo>
                <a:lnTo>
                  <a:pt x="9437979" y="12700"/>
                </a:lnTo>
                <a:lnTo>
                  <a:pt x="9440824" y="9855"/>
                </a:lnTo>
                <a:lnTo>
                  <a:pt x="9440824" y="2844"/>
                </a:lnTo>
                <a:lnTo>
                  <a:pt x="9437979" y="0"/>
                </a:lnTo>
                <a:close/>
              </a:path>
              <a:path w="14168119" h="12700">
                <a:moveTo>
                  <a:pt x="9412566" y="0"/>
                </a:moveTo>
                <a:lnTo>
                  <a:pt x="9405543" y="0"/>
                </a:lnTo>
                <a:lnTo>
                  <a:pt x="9402698" y="2844"/>
                </a:lnTo>
                <a:lnTo>
                  <a:pt x="9402698" y="9855"/>
                </a:lnTo>
                <a:lnTo>
                  <a:pt x="9405543" y="12700"/>
                </a:lnTo>
                <a:lnTo>
                  <a:pt x="9412566" y="12700"/>
                </a:lnTo>
                <a:lnTo>
                  <a:pt x="9415411" y="9855"/>
                </a:lnTo>
                <a:lnTo>
                  <a:pt x="9415411" y="2844"/>
                </a:lnTo>
                <a:lnTo>
                  <a:pt x="9412566" y="0"/>
                </a:lnTo>
                <a:close/>
              </a:path>
              <a:path w="14168119" h="12700">
                <a:moveTo>
                  <a:pt x="9387154" y="0"/>
                </a:moveTo>
                <a:lnTo>
                  <a:pt x="9380131" y="0"/>
                </a:lnTo>
                <a:lnTo>
                  <a:pt x="9377286" y="2844"/>
                </a:lnTo>
                <a:lnTo>
                  <a:pt x="9377286" y="9855"/>
                </a:lnTo>
                <a:lnTo>
                  <a:pt x="9380131" y="12700"/>
                </a:lnTo>
                <a:lnTo>
                  <a:pt x="9387154" y="12700"/>
                </a:lnTo>
                <a:lnTo>
                  <a:pt x="9389998" y="9855"/>
                </a:lnTo>
                <a:lnTo>
                  <a:pt x="9389998" y="2844"/>
                </a:lnTo>
                <a:lnTo>
                  <a:pt x="9387154" y="0"/>
                </a:lnTo>
                <a:close/>
              </a:path>
              <a:path w="14168119" h="12700">
                <a:moveTo>
                  <a:pt x="9361741" y="0"/>
                </a:moveTo>
                <a:lnTo>
                  <a:pt x="9354718" y="0"/>
                </a:lnTo>
                <a:lnTo>
                  <a:pt x="9351873" y="2844"/>
                </a:lnTo>
                <a:lnTo>
                  <a:pt x="9351873" y="9855"/>
                </a:lnTo>
                <a:lnTo>
                  <a:pt x="9354718" y="12700"/>
                </a:lnTo>
                <a:lnTo>
                  <a:pt x="9361741" y="12700"/>
                </a:lnTo>
                <a:lnTo>
                  <a:pt x="9364586" y="9855"/>
                </a:lnTo>
                <a:lnTo>
                  <a:pt x="9364586" y="2844"/>
                </a:lnTo>
                <a:lnTo>
                  <a:pt x="9361741" y="0"/>
                </a:lnTo>
                <a:close/>
              </a:path>
              <a:path w="14168119" h="12700">
                <a:moveTo>
                  <a:pt x="9336328" y="0"/>
                </a:moveTo>
                <a:lnTo>
                  <a:pt x="9329305" y="0"/>
                </a:lnTo>
                <a:lnTo>
                  <a:pt x="9326460" y="2844"/>
                </a:lnTo>
                <a:lnTo>
                  <a:pt x="9326460" y="9855"/>
                </a:lnTo>
                <a:lnTo>
                  <a:pt x="9329305" y="12700"/>
                </a:lnTo>
                <a:lnTo>
                  <a:pt x="9336328" y="12700"/>
                </a:lnTo>
                <a:lnTo>
                  <a:pt x="9339173" y="9855"/>
                </a:lnTo>
                <a:lnTo>
                  <a:pt x="9339173" y="2844"/>
                </a:lnTo>
                <a:lnTo>
                  <a:pt x="9336328" y="0"/>
                </a:lnTo>
                <a:close/>
              </a:path>
              <a:path w="14168119" h="12700">
                <a:moveTo>
                  <a:pt x="9310916" y="0"/>
                </a:moveTo>
                <a:lnTo>
                  <a:pt x="9303892" y="0"/>
                </a:lnTo>
                <a:lnTo>
                  <a:pt x="9301048" y="2844"/>
                </a:lnTo>
                <a:lnTo>
                  <a:pt x="9301048" y="9855"/>
                </a:lnTo>
                <a:lnTo>
                  <a:pt x="9303892" y="12700"/>
                </a:lnTo>
                <a:lnTo>
                  <a:pt x="9310916" y="12700"/>
                </a:lnTo>
                <a:lnTo>
                  <a:pt x="9313760" y="9855"/>
                </a:lnTo>
                <a:lnTo>
                  <a:pt x="9313760" y="2844"/>
                </a:lnTo>
                <a:lnTo>
                  <a:pt x="9310916" y="0"/>
                </a:lnTo>
                <a:close/>
              </a:path>
              <a:path w="14168119" h="12700">
                <a:moveTo>
                  <a:pt x="9285503" y="0"/>
                </a:moveTo>
                <a:lnTo>
                  <a:pt x="9278480" y="0"/>
                </a:lnTo>
                <a:lnTo>
                  <a:pt x="9275635" y="2844"/>
                </a:lnTo>
                <a:lnTo>
                  <a:pt x="9275635" y="9855"/>
                </a:lnTo>
                <a:lnTo>
                  <a:pt x="9278480" y="12700"/>
                </a:lnTo>
                <a:lnTo>
                  <a:pt x="9285503" y="12700"/>
                </a:lnTo>
                <a:lnTo>
                  <a:pt x="9288348" y="9855"/>
                </a:lnTo>
                <a:lnTo>
                  <a:pt x="9288348" y="2844"/>
                </a:lnTo>
                <a:lnTo>
                  <a:pt x="9285503" y="0"/>
                </a:lnTo>
                <a:close/>
              </a:path>
              <a:path w="14168119" h="12700">
                <a:moveTo>
                  <a:pt x="9260090" y="0"/>
                </a:moveTo>
                <a:lnTo>
                  <a:pt x="9253067" y="0"/>
                </a:lnTo>
                <a:lnTo>
                  <a:pt x="9250222" y="2844"/>
                </a:lnTo>
                <a:lnTo>
                  <a:pt x="9250222" y="9855"/>
                </a:lnTo>
                <a:lnTo>
                  <a:pt x="9253067" y="12700"/>
                </a:lnTo>
                <a:lnTo>
                  <a:pt x="9260090" y="12700"/>
                </a:lnTo>
                <a:lnTo>
                  <a:pt x="9262935" y="9855"/>
                </a:lnTo>
                <a:lnTo>
                  <a:pt x="9262935" y="2844"/>
                </a:lnTo>
                <a:lnTo>
                  <a:pt x="9260090" y="0"/>
                </a:lnTo>
                <a:close/>
              </a:path>
              <a:path w="14168119" h="12700">
                <a:moveTo>
                  <a:pt x="9234677" y="0"/>
                </a:moveTo>
                <a:lnTo>
                  <a:pt x="9227654" y="0"/>
                </a:lnTo>
                <a:lnTo>
                  <a:pt x="9224810" y="2844"/>
                </a:lnTo>
                <a:lnTo>
                  <a:pt x="9224810" y="9855"/>
                </a:lnTo>
                <a:lnTo>
                  <a:pt x="9227654" y="12700"/>
                </a:lnTo>
                <a:lnTo>
                  <a:pt x="9234677" y="12700"/>
                </a:lnTo>
                <a:lnTo>
                  <a:pt x="9237522" y="9855"/>
                </a:lnTo>
                <a:lnTo>
                  <a:pt x="9237522" y="2844"/>
                </a:lnTo>
                <a:lnTo>
                  <a:pt x="9234677" y="0"/>
                </a:lnTo>
                <a:close/>
              </a:path>
              <a:path w="14168119" h="12700">
                <a:moveTo>
                  <a:pt x="9209265" y="0"/>
                </a:moveTo>
                <a:lnTo>
                  <a:pt x="9202242" y="0"/>
                </a:lnTo>
                <a:lnTo>
                  <a:pt x="9199397" y="2844"/>
                </a:lnTo>
                <a:lnTo>
                  <a:pt x="9199397" y="9855"/>
                </a:lnTo>
                <a:lnTo>
                  <a:pt x="9202242" y="12700"/>
                </a:lnTo>
                <a:lnTo>
                  <a:pt x="9209265" y="12700"/>
                </a:lnTo>
                <a:lnTo>
                  <a:pt x="9212110" y="9855"/>
                </a:lnTo>
                <a:lnTo>
                  <a:pt x="9212110" y="2844"/>
                </a:lnTo>
                <a:lnTo>
                  <a:pt x="9209265" y="0"/>
                </a:lnTo>
                <a:close/>
              </a:path>
              <a:path w="14168119" h="12700">
                <a:moveTo>
                  <a:pt x="9183852" y="0"/>
                </a:moveTo>
                <a:lnTo>
                  <a:pt x="9176829" y="0"/>
                </a:lnTo>
                <a:lnTo>
                  <a:pt x="9173984" y="2844"/>
                </a:lnTo>
                <a:lnTo>
                  <a:pt x="9173984" y="9855"/>
                </a:lnTo>
                <a:lnTo>
                  <a:pt x="9176829" y="12700"/>
                </a:lnTo>
                <a:lnTo>
                  <a:pt x="9183852" y="12700"/>
                </a:lnTo>
                <a:lnTo>
                  <a:pt x="9186697" y="9855"/>
                </a:lnTo>
                <a:lnTo>
                  <a:pt x="9186697" y="2844"/>
                </a:lnTo>
                <a:lnTo>
                  <a:pt x="9183852" y="0"/>
                </a:lnTo>
                <a:close/>
              </a:path>
              <a:path w="14168119" h="12700">
                <a:moveTo>
                  <a:pt x="9158439" y="0"/>
                </a:moveTo>
                <a:lnTo>
                  <a:pt x="9151416" y="0"/>
                </a:lnTo>
                <a:lnTo>
                  <a:pt x="9148571" y="2844"/>
                </a:lnTo>
                <a:lnTo>
                  <a:pt x="9148571" y="9855"/>
                </a:lnTo>
                <a:lnTo>
                  <a:pt x="9151416" y="12700"/>
                </a:lnTo>
                <a:lnTo>
                  <a:pt x="9158439" y="12700"/>
                </a:lnTo>
                <a:lnTo>
                  <a:pt x="9161284" y="9855"/>
                </a:lnTo>
                <a:lnTo>
                  <a:pt x="9161284" y="2844"/>
                </a:lnTo>
                <a:lnTo>
                  <a:pt x="9158439" y="0"/>
                </a:lnTo>
                <a:close/>
              </a:path>
              <a:path w="14168119" h="12700">
                <a:moveTo>
                  <a:pt x="9133027" y="0"/>
                </a:moveTo>
                <a:lnTo>
                  <a:pt x="9126004" y="0"/>
                </a:lnTo>
                <a:lnTo>
                  <a:pt x="9123159" y="2844"/>
                </a:lnTo>
                <a:lnTo>
                  <a:pt x="9123159" y="9855"/>
                </a:lnTo>
                <a:lnTo>
                  <a:pt x="9126004" y="12700"/>
                </a:lnTo>
                <a:lnTo>
                  <a:pt x="9133027" y="12700"/>
                </a:lnTo>
                <a:lnTo>
                  <a:pt x="9135871" y="9855"/>
                </a:lnTo>
                <a:lnTo>
                  <a:pt x="9135871" y="2844"/>
                </a:lnTo>
                <a:lnTo>
                  <a:pt x="9133027" y="0"/>
                </a:lnTo>
                <a:close/>
              </a:path>
              <a:path w="14168119" h="12700">
                <a:moveTo>
                  <a:pt x="9107614" y="0"/>
                </a:moveTo>
                <a:lnTo>
                  <a:pt x="9100591" y="0"/>
                </a:lnTo>
                <a:lnTo>
                  <a:pt x="9097746" y="2844"/>
                </a:lnTo>
                <a:lnTo>
                  <a:pt x="9097746" y="9855"/>
                </a:lnTo>
                <a:lnTo>
                  <a:pt x="9100591" y="12700"/>
                </a:lnTo>
                <a:lnTo>
                  <a:pt x="9107614" y="12700"/>
                </a:lnTo>
                <a:lnTo>
                  <a:pt x="9110459" y="9855"/>
                </a:lnTo>
                <a:lnTo>
                  <a:pt x="9110459" y="2844"/>
                </a:lnTo>
                <a:lnTo>
                  <a:pt x="9107614" y="0"/>
                </a:lnTo>
                <a:close/>
              </a:path>
              <a:path w="14168119" h="12700">
                <a:moveTo>
                  <a:pt x="9082201" y="0"/>
                </a:moveTo>
                <a:lnTo>
                  <a:pt x="9075178" y="0"/>
                </a:lnTo>
                <a:lnTo>
                  <a:pt x="9072333" y="2844"/>
                </a:lnTo>
                <a:lnTo>
                  <a:pt x="9072333" y="9855"/>
                </a:lnTo>
                <a:lnTo>
                  <a:pt x="9075178" y="12700"/>
                </a:lnTo>
                <a:lnTo>
                  <a:pt x="9082201" y="12700"/>
                </a:lnTo>
                <a:lnTo>
                  <a:pt x="9085046" y="9855"/>
                </a:lnTo>
                <a:lnTo>
                  <a:pt x="9085046" y="2844"/>
                </a:lnTo>
                <a:lnTo>
                  <a:pt x="9082201" y="0"/>
                </a:lnTo>
                <a:close/>
              </a:path>
              <a:path w="14168119" h="12700">
                <a:moveTo>
                  <a:pt x="9056789" y="0"/>
                </a:moveTo>
                <a:lnTo>
                  <a:pt x="9049766" y="0"/>
                </a:lnTo>
                <a:lnTo>
                  <a:pt x="9046921" y="2844"/>
                </a:lnTo>
                <a:lnTo>
                  <a:pt x="9046921" y="9855"/>
                </a:lnTo>
                <a:lnTo>
                  <a:pt x="9049766" y="12700"/>
                </a:lnTo>
                <a:lnTo>
                  <a:pt x="9056789" y="12700"/>
                </a:lnTo>
                <a:lnTo>
                  <a:pt x="9059633" y="9855"/>
                </a:lnTo>
                <a:lnTo>
                  <a:pt x="9059633" y="2844"/>
                </a:lnTo>
                <a:lnTo>
                  <a:pt x="9056789" y="0"/>
                </a:lnTo>
                <a:close/>
              </a:path>
              <a:path w="14168119" h="12700">
                <a:moveTo>
                  <a:pt x="9031376" y="0"/>
                </a:moveTo>
                <a:lnTo>
                  <a:pt x="9024353" y="0"/>
                </a:lnTo>
                <a:lnTo>
                  <a:pt x="9021508" y="2844"/>
                </a:lnTo>
                <a:lnTo>
                  <a:pt x="9021508" y="9855"/>
                </a:lnTo>
                <a:lnTo>
                  <a:pt x="9024353" y="12700"/>
                </a:lnTo>
                <a:lnTo>
                  <a:pt x="9031376" y="12700"/>
                </a:lnTo>
                <a:lnTo>
                  <a:pt x="9034221" y="9855"/>
                </a:lnTo>
                <a:lnTo>
                  <a:pt x="9034221" y="2844"/>
                </a:lnTo>
                <a:lnTo>
                  <a:pt x="9031376" y="0"/>
                </a:lnTo>
                <a:close/>
              </a:path>
              <a:path w="14168119" h="12700">
                <a:moveTo>
                  <a:pt x="9005963" y="0"/>
                </a:moveTo>
                <a:lnTo>
                  <a:pt x="8998940" y="0"/>
                </a:lnTo>
                <a:lnTo>
                  <a:pt x="8996095" y="2844"/>
                </a:lnTo>
                <a:lnTo>
                  <a:pt x="8996095" y="9855"/>
                </a:lnTo>
                <a:lnTo>
                  <a:pt x="8998940" y="12700"/>
                </a:lnTo>
                <a:lnTo>
                  <a:pt x="9005963" y="12700"/>
                </a:lnTo>
                <a:lnTo>
                  <a:pt x="9008808" y="9855"/>
                </a:lnTo>
                <a:lnTo>
                  <a:pt x="9008808" y="2844"/>
                </a:lnTo>
                <a:lnTo>
                  <a:pt x="9005963" y="0"/>
                </a:lnTo>
                <a:close/>
              </a:path>
              <a:path w="14168119" h="12700">
                <a:moveTo>
                  <a:pt x="8980550" y="0"/>
                </a:moveTo>
                <a:lnTo>
                  <a:pt x="8973527" y="0"/>
                </a:lnTo>
                <a:lnTo>
                  <a:pt x="8970683" y="2844"/>
                </a:lnTo>
                <a:lnTo>
                  <a:pt x="8970683" y="9855"/>
                </a:lnTo>
                <a:lnTo>
                  <a:pt x="8973527" y="12700"/>
                </a:lnTo>
                <a:lnTo>
                  <a:pt x="8980550" y="12700"/>
                </a:lnTo>
                <a:lnTo>
                  <a:pt x="8983395" y="9855"/>
                </a:lnTo>
                <a:lnTo>
                  <a:pt x="8983395" y="2844"/>
                </a:lnTo>
                <a:lnTo>
                  <a:pt x="8980550" y="0"/>
                </a:lnTo>
                <a:close/>
              </a:path>
              <a:path w="14168119" h="12700">
                <a:moveTo>
                  <a:pt x="8955138" y="0"/>
                </a:moveTo>
                <a:lnTo>
                  <a:pt x="8948115" y="0"/>
                </a:lnTo>
                <a:lnTo>
                  <a:pt x="8945270" y="2844"/>
                </a:lnTo>
                <a:lnTo>
                  <a:pt x="8945270" y="9855"/>
                </a:lnTo>
                <a:lnTo>
                  <a:pt x="8948115" y="12700"/>
                </a:lnTo>
                <a:lnTo>
                  <a:pt x="8955138" y="12700"/>
                </a:lnTo>
                <a:lnTo>
                  <a:pt x="8957983" y="9855"/>
                </a:lnTo>
                <a:lnTo>
                  <a:pt x="8957983" y="2844"/>
                </a:lnTo>
                <a:lnTo>
                  <a:pt x="8955138" y="0"/>
                </a:lnTo>
                <a:close/>
              </a:path>
              <a:path w="14168119" h="12700">
                <a:moveTo>
                  <a:pt x="8929725" y="0"/>
                </a:moveTo>
                <a:lnTo>
                  <a:pt x="8922702" y="0"/>
                </a:lnTo>
                <a:lnTo>
                  <a:pt x="8919857" y="2844"/>
                </a:lnTo>
                <a:lnTo>
                  <a:pt x="8919857" y="9855"/>
                </a:lnTo>
                <a:lnTo>
                  <a:pt x="8922702" y="12700"/>
                </a:lnTo>
                <a:lnTo>
                  <a:pt x="8929725" y="12700"/>
                </a:lnTo>
                <a:lnTo>
                  <a:pt x="8932570" y="9855"/>
                </a:lnTo>
                <a:lnTo>
                  <a:pt x="8932570" y="2844"/>
                </a:lnTo>
                <a:lnTo>
                  <a:pt x="8929725" y="0"/>
                </a:lnTo>
                <a:close/>
              </a:path>
              <a:path w="14168119" h="12700">
                <a:moveTo>
                  <a:pt x="8904312" y="0"/>
                </a:moveTo>
                <a:lnTo>
                  <a:pt x="8897289" y="0"/>
                </a:lnTo>
                <a:lnTo>
                  <a:pt x="8894444" y="2844"/>
                </a:lnTo>
                <a:lnTo>
                  <a:pt x="8894444" y="9855"/>
                </a:lnTo>
                <a:lnTo>
                  <a:pt x="8897289" y="12700"/>
                </a:lnTo>
                <a:lnTo>
                  <a:pt x="8904312" y="12700"/>
                </a:lnTo>
                <a:lnTo>
                  <a:pt x="8907157" y="9855"/>
                </a:lnTo>
                <a:lnTo>
                  <a:pt x="8907157" y="2844"/>
                </a:lnTo>
                <a:lnTo>
                  <a:pt x="8904312" y="0"/>
                </a:lnTo>
                <a:close/>
              </a:path>
              <a:path w="14168119" h="12700">
                <a:moveTo>
                  <a:pt x="8878900" y="0"/>
                </a:moveTo>
                <a:lnTo>
                  <a:pt x="8871877" y="0"/>
                </a:lnTo>
                <a:lnTo>
                  <a:pt x="8869032" y="2844"/>
                </a:lnTo>
                <a:lnTo>
                  <a:pt x="8869032" y="9855"/>
                </a:lnTo>
                <a:lnTo>
                  <a:pt x="8871877" y="12700"/>
                </a:lnTo>
                <a:lnTo>
                  <a:pt x="8878900" y="12700"/>
                </a:lnTo>
                <a:lnTo>
                  <a:pt x="8881744" y="9855"/>
                </a:lnTo>
                <a:lnTo>
                  <a:pt x="8881744" y="2844"/>
                </a:lnTo>
                <a:lnTo>
                  <a:pt x="8878900" y="0"/>
                </a:lnTo>
                <a:close/>
              </a:path>
              <a:path w="14168119" h="12700">
                <a:moveTo>
                  <a:pt x="8853487" y="0"/>
                </a:moveTo>
                <a:lnTo>
                  <a:pt x="8846464" y="0"/>
                </a:lnTo>
                <a:lnTo>
                  <a:pt x="8843619" y="2844"/>
                </a:lnTo>
                <a:lnTo>
                  <a:pt x="8843619" y="9855"/>
                </a:lnTo>
                <a:lnTo>
                  <a:pt x="8846464" y="12700"/>
                </a:lnTo>
                <a:lnTo>
                  <a:pt x="8853487" y="12700"/>
                </a:lnTo>
                <a:lnTo>
                  <a:pt x="8856332" y="9855"/>
                </a:lnTo>
                <a:lnTo>
                  <a:pt x="8856332" y="2844"/>
                </a:lnTo>
                <a:lnTo>
                  <a:pt x="8853487" y="0"/>
                </a:lnTo>
                <a:close/>
              </a:path>
              <a:path w="14168119" h="12700">
                <a:moveTo>
                  <a:pt x="8828074" y="0"/>
                </a:moveTo>
                <a:lnTo>
                  <a:pt x="8821051" y="0"/>
                </a:lnTo>
                <a:lnTo>
                  <a:pt x="8818206" y="2844"/>
                </a:lnTo>
                <a:lnTo>
                  <a:pt x="8818206" y="9855"/>
                </a:lnTo>
                <a:lnTo>
                  <a:pt x="8821051" y="12700"/>
                </a:lnTo>
                <a:lnTo>
                  <a:pt x="8828074" y="12700"/>
                </a:lnTo>
                <a:lnTo>
                  <a:pt x="8830919" y="9855"/>
                </a:lnTo>
                <a:lnTo>
                  <a:pt x="8830919" y="2844"/>
                </a:lnTo>
                <a:lnTo>
                  <a:pt x="8828074" y="0"/>
                </a:lnTo>
                <a:close/>
              </a:path>
              <a:path w="14168119" h="12700">
                <a:moveTo>
                  <a:pt x="8802662" y="0"/>
                </a:moveTo>
                <a:lnTo>
                  <a:pt x="8795626" y="0"/>
                </a:lnTo>
                <a:lnTo>
                  <a:pt x="8792794" y="2844"/>
                </a:lnTo>
                <a:lnTo>
                  <a:pt x="8792794" y="9855"/>
                </a:lnTo>
                <a:lnTo>
                  <a:pt x="8795626" y="12700"/>
                </a:lnTo>
                <a:lnTo>
                  <a:pt x="8802662" y="12700"/>
                </a:lnTo>
                <a:lnTo>
                  <a:pt x="8805506" y="9855"/>
                </a:lnTo>
                <a:lnTo>
                  <a:pt x="8805506" y="2844"/>
                </a:lnTo>
                <a:lnTo>
                  <a:pt x="8802662" y="0"/>
                </a:lnTo>
                <a:close/>
              </a:path>
              <a:path w="14168119" h="12700">
                <a:moveTo>
                  <a:pt x="8777249" y="0"/>
                </a:moveTo>
                <a:lnTo>
                  <a:pt x="8770213" y="0"/>
                </a:lnTo>
                <a:lnTo>
                  <a:pt x="8767381" y="2844"/>
                </a:lnTo>
                <a:lnTo>
                  <a:pt x="8767381" y="9855"/>
                </a:lnTo>
                <a:lnTo>
                  <a:pt x="8770213" y="12700"/>
                </a:lnTo>
                <a:lnTo>
                  <a:pt x="8777249" y="12700"/>
                </a:lnTo>
                <a:lnTo>
                  <a:pt x="8780094" y="9855"/>
                </a:lnTo>
                <a:lnTo>
                  <a:pt x="8780094" y="2844"/>
                </a:lnTo>
                <a:lnTo>
                  <a:pt x="8777249" y="0"/>
                </a:lnTo>
                <a:close/>
              </a:path>
              <a:path w="14168119" h="12700">
                <a:moveTo>
                  <a:pt x="8751836" y="0"/>
                </a:moveTo>
                <a:lnTo>
                  <a:pt x="8744800" y="0"/>
                </a:lnTo>
                <a:lnTo>
                  <a:pt x="8741968" y="2844"/>
                </a:lnTo>
                <a:lnTo>
                  <a:pt x="8741968" y="9855"/>
                </a:lnTo>
                <a:lnTo>
                  <a:pt x="8744800" y="12700"/>
                </a:lnTo>
                <a:lnTo>
                  <a:pt x="8751836" y="12700"/>
                </a:lnTo>
                <a:lnTo>
                  <a:pt x="8754681" y="9855"/>
                </a:lnTo>
                <a:lnTo>
                  <a:pt x="8754681" y="2844"/>
                </a:lnTo>
                <a:lnTo>
                  <a:pt x="8751836" y="0"/>
                </a:lnTo>
                <a:close/>
              </a:path>
              <a:path w="14168119" h="12700">
                <a:moveTo>
                  <a:pt x="8726423" y="0"/>
                </a:moveTo>
                <a:lnTo>
                  <a:pt x="8719388" y="0"/>
                </a:lnTo>
                <a:lnTo>
                  <a:pt x="8716556" y="2844"/>
                </a:lnTo>
                <a:lnTo>
                  <a:pt x="8716556" y="9855"/>
                </a:lnTo>
                <a:lnTo>
                  <a:pt x="8719388" y="12700"/>
                </a:lnTo>
                <a:lnTo>
                  <a:pt x="8726423" y="12700"/>
                </a:lnTo>
                <a:lnTo>
                  <a:pt x="8729268" y="9855"/>
                </a:lnTo>
                <a:lnTo>
                  <a:pt x="8729268" y="2844"/>
                </a:lnTo>
                <a:lnTo>
                  <a:pt x="8726423" y="0"/>
                </a:lnTo>
                <a:close/>
              </a:path>
              <a:path w="14168119" h="12700">
                <a:moveTo>
                  <a:pt x="8701011" y="0"/>
                </a:moveTo>
                <a:lnTo>
                  <a:pt x="8693975" y="0"/>
                </a:lnTo>
                <a:lnTo>
                  <a:pt x="8691143" y="2844"/>
                </a:lnTo>
                <a:lnTo>
                  <a:pt x="8691143" y="9855"/>
                </a:lnTo>
                <a:lnTo>
                  <a:pt x="8693975" y="12700"/>
                </a:lnTo>
                <a:lnTo>
                  <a:pt x="8701011" y="12700"/>
                </a:lnTo>
                <a:lnTo>
                  <a:pt x="8703856" y="9855"/>
                </a:lnTo>
                <a:lnTo>
                  <a:pt x="8703856" y="2844"/>
                </a:lnTo>
                <a:lnTo>
                  <a:pt x="8701011" y="0"/>
                </a:lnTo>
                <a:close/>
              </a:path>
              <a:path w="14168119" h="12700">
                <a:moveTo>
                  <a:pt x="8675598" y="0"/>
                </a:moveTo>
                <a:lnTo>
                  <a:pt x="8668562" y="0"/>
                </a:lnTo>
                <a:lnTo>
                  <a:pt x="8665730" y="2844"/>
                </a:lnTo>
                <a:lnTo>
                  <a:pt x="8665730" y="9855"/>
                </a:lnTo>
                <a:lnTo>
                  <a:pt x="8668562" y="12700"/>
                </a:lnTo>
                <a:lnTo>
                  <a:pt x="8675598" y="12700"/>
                </a:lnTo>
                <a:lnTo>
                  <a:pt x="8678443" y="9855"/>
                </a:lnTo>
                <a:lnTo>
                  <a:pt x="8678443" y="2844"/>
                </a:lnTo>
                <a:lnTo>
                  <a:pt x="8675598" y="0"/>
                </a:lnTo>
                <a:close/>
              </a:path>
              <a:path w="14168119" h="12700">
                <a:moveTo>
                  <a:pt x="8650185" y="0"/>
                </a:moveTo>
                <a:lnTo>
                  <a:pt x="8643150" y="0"/>
                </a:lnTo>
                <a:lnTo>
                  <a:pt x="8640305" y="2844"/>
                </a:lnTo>
                <a:lnTo>
                  <a:pt x="8640305" y="9855"/>
                </a:lnTo>
                <a:lnTo>
                  <a:pt x="8643150" y="12700"/>
                </a:lnTo>
                <a:lnTo>
                  <a:pt x="8650185" y="12700"/>
                </a:lnTo>
                <a:lnTo>
                  <a:pt x="8653030" y="9855"/>
                </a:lnTo>
                <a:lnTo>
                  <a:pt x="8653030" y="2844"/>
                </a:lnTo>
                <a:lnTo>
                  <a:pt x="8650185" y="0"/>
                </a:lnTo>
                <a:close/>
              </a:path>
              <a:path w="14168119" h="12700">
                <a:moveTo>
                  <a:pt x="8624773" y="0"/>
                </a:moveTo>
                <a:lnTo>
                  <a:pt x="8617737" y="0"/>
                </a:lnTo>
                <a:lnTo>
                  <a:pt x="8614892" y="2844"/>
                </a:lnTo>
                <a:lnTo>
                  <a:pt x="8614892" y="9855"/>
                </a:lnTo>
                <a:lnTo>
                  <a:pt x="8617737" y="12700"/>
                </a:lnTo>
                <a:lnTo>
                  <a:pt x="8624773" y="12700"/>
                </a:lnTo>
                <a:lnTo>
                  <a:pt x="8627605" y="9855"/>
                </a:lnTo>
                <a:lnTo>
                  <a:pt x="8627605" y="2844"/>
                </a:lnTo>
                <a:lnTo>
                  <a:pt x="8624773" y="0"/>
                </a:lnTo>
                <a:close/>
              </a:path>
              <a:path w="14168119" h="12700">
                <a:moveTo>
                  <a:pt x="8599360" y="0"/>
                </a:moveTo>
                <a:lnTo>
                  <a:pt x="8592324" y="0"/>
                </a:lnTo>
                <a:lnTo>
                  <a:pt x="8589479" y="2844"/>
                </a:lnTo>
                <a:lnTo>
                  <a:pt x="8589479" y="9855"/>
                </a:lnTo>
                <a:lnTo>
                  <a:pt x="8592324" y="12700"/>
                </a:lnTo>
                <a:lnTo>
                  <a:pt x="8599360" y="12700"/>
                </a:lnTo>
                <a:lnTo>
                  <a:pt x="8602192" y="9855"/>
                </a:lnTo>
                <a:lnTo>
                  <a:pt x="8602192" y="2844"/>
                </a:lnTo>
                <a:lnTo>
                  <a:pt x="8599360" y="0"/>
                </a:lnTo>
                <a:close/>
              </a:path>
              <a:path w="14168119" h="12700">
                <a:moveTo>
                  <a:pt x="8573947" y="0"/>
                </a:moveTo>
                <a:lnTo>
                  <a:pt x="8566912" y="0"/>
                </a:lnTo>
                <a:lnTo>
                  <a:pt x="8564067" y="2844"/>
                </a:lnTo>
                <a:lnTo>
                  <a:pt x="8564067" y="9855"/>
                </a:lnTo>
                <a:lnTo>
                  <a:pt x="8566912" y="12700"/>
                </a:lnTo>
                <a:lnTo>
                  <a:pt x="8573947" y="12700"/>
                </a:lnTo>
                <a:lnTo>
                  <a:pt x="8576779" y="9855"/>
                </a:lnTo>
                <a:lnTo>
                  <a:pt x="8576779" y="2844"/>
                </a:lnTo>
                <a:lnTo>
                  <a:pt x="8573947" y="0"/>
                </a:lnTo>
                <a:close/>
              </a:path>
              <a:path w="14168119" h="12700">
                <a:moveTo>
                  <a:pt x="8548535" y="0"/>
                </a:moveTo>
                <a:lnTo>
                  <a:pt x="8541499" y="0"/>
                </a:lnTo>
                <a:lnTo>
                  <a:pt x="8538654" y="2844"/>
                </a:lnTo>
                <a:lnTo>
                  <a:pt x="8538654" y="9855"/>
                </a:lnTo>
                <a:lnTo>
                  <a:pt x="8541499" y="12700"/>
                </a:lnTo>
                <a:lnTo>
                  <a:pt x="8548535" y="12700"/>
                </a:lnTo>
                <a:lnTo>
                  <a:pt x="8551367" y="9855"/>
                </a:lnTo>
                <a:lnTo>
                  <a:pt x="8551367" y="2844"/>
                </a:lnTo>
                <a:lnTo>
                  <a:pt x="8548535" y="0"/>
                </a:lnTo>
                <a:close/>
              </a:path>
              <a:path w="14168119" h="12700">
                <a:moveTo>
                  <a:pt x="8523122" y="0"/>
                </a:moveTo>
                <a:lnTo>
                  <a:pt x="8516086" y="0"/>
                </a:lnTo>
                <a:lnTo>
                  <a:pt x="8513241" y="2844"/>
                </a:lnTo>
                <a:lnTo>
                  <a:pt x="8513241" y="9855"/>
                </a:lnTo>
                <a:lnTo>
                  <a:pt x="8516086" y="12700"/>
                </a:lnTo>
                <a:lnTo>
                  <a:pt x="8523122" y="12700"/>
                </a:lnTo>
                <a:lnTo>
                  <a:pt x="8525954" y="9855"/>
                </a:lnTo>
                <a:lnTo>
                  <a:pt x="8525954" y="2844"/>
                </a:lnTo>
                <a:lnTo>
                  <a:pt x="8523122" y="0"/>
                </a:lnTo>
                <a:close/>
              </a:path>
              <a:path w="14168119" h="12700">
                <a:moveTo>
                  <a:pt x="8497709" y="0"/>
                </a:moveTo>
                <a:lnTo>
                  <a:pt x="8490673" y="0"/>
                </a:lnTo>
                <a:lnTo>
                  <a:pt x="8487829" y="2844"/>
                </a:lnTo>
                <a:lnTo>
                  <a:pt x="8487829" y="9855"/>
                </a:lnTo>
                <a:lnTo>
                  <a:pt x="8490673" y="12700"/>
                </a:lnTo>
                <a:lnTo>
                  <a:pt x="8497709" y="12700"/>
                </a:lnTo>
                <a:lnTo>
                  <a:pt x="8500541" y="9855"/>
                </a:lnTo>
                <a:lnTo>
                  <a:pt x="8500541" y="2844"/>
                </a:lnTo>
                <a:lnTo>
                  <a:pt x="8497709" y="0"/>
                </a:lnTo>
                <a:close/>
              </a:path>
              <a:path w="14168119" h="12700">
                <a:moveTo>
                  <a:pt x="8472284" y="0"/>
                </a:moveTo>
                <a:lnTo>
                  <a:pt x="8465261" y="0"/>
                </a:lnTo>
                <a:lnTo>
                  <a:pt x="8462416" y="2844"/>
                </a:lnTo>
                <a:lnTo>
                  <a:pt x="8462416" y="9855"/>
                </a:lnTo>
                <a:lnTo>
                  <a:pt x="8465261" y="12700"/>
                </a:lnTo>
                <a:lnTo>
                  <a:pt x="8472284" y="12700"/>
                </a:lnTo>
                <a:lnTo>
                  <a:pt x="8475129" y="9855"/>
                </a:lnTo>
                <a:lnTo>
                  <a:pt x="8475129" y="2844"/>
                </a:lnTo>
                <a:lnTo>
                  <a:pt x="8472284" y="0"/>
                </a:lnTo>
                <a:close/>
              </a:path>
              <a:path w="14168119" h="12700">
                <a:moveTo>
                  <a:pt x="8446871" y="0"/>
                </a:moveTo>
                <a:lnTo>
                  <a:pt x="8439848" y="0"/>
                </a:lnTo>
                <a:lnTo>
                  <a:pt x="8437003" y="2844"/>
                </a:lnTo>
                <a:lnTo>
                  <a:pt x="8437003" y="9855"/>
                </a:lnTo>
                <a:lnTo>
                  <a:pt x="8439848" y="12700"/>
                </a:lnTo>
                <a:lnTo>
                  <a:pt x="8446871" y="12700"/>
                </a:lnTo>
                <a:lnTo>
                  <a:pt x="8449716" y="9855"/>
                </a:lnTo>
                <a:lnTo>
                  <a:pt x="8449716" y="2844"/>
                </a:lnTo>
                <a:lnTo>
                  <a:pt x="8446871" y="0"/>
                </a:lnTo>
                <a:close/>
              </a:path>
              <a:path w="14168119" h="12700">
                <a:moveTo>
                  <a:pt x="8421458" y="0"/>
                </a:moveTo>
                <a:lnTo>
                  <a:pt x="8414435" y="0"/>
                </a:lnTo>
                <a:lnTo>
                  <a:pt x="8411591" y="2844"/>
                </a:lnTo>
                <a:lnTo>
                  <a:pt x="8411591" y="9855"/>
                </a:lnTo>
                <a:lnTo>
                  <a:pt x="8414435" y="12700"/>
                </a:lnTo>
                <a:lnTo>
                  <a:pt x="8421458" y="12700"/>
                </a:lnTo>
                <a:lnTo>
                  <a:pt x="8424303" y="9855"/>
                </a:lnTo>
                <a:lnTo>
                  <a:pt x="8424303" y="2844"/>
                </a:lnTo>
                <a:lnTo>
                  <a:pt x="8421458" y="0"/>
                </a:lnTo>
                <a:close/>
              </a:path>
              <a:path w="14168119" h="12700">
                <a:moveTo>
                  <a:pt x="8396046" y="0"/>
                </a:moveTo>
                <a:lnTo>
                  <a:pt x="8389023" y="0"/>
                </a:lnTo>
                <a:lnTo>
                  <a:pt x="8386178" y="2844"/>
                </a:lnTo>
                <a:lnTo>
                  <a:pt x="8386178" y="9855"/>
                </a:lnTo>
                <a:lnTo>
                  <a:pt x="8389023" y="12700"/>
                </a:lnTo>
                <a:lnTo>
                  <a:pt x="8396046" y="12700"/>
                </a:lnTo>
                <a:lnTo>
                  <a:pt x="8398891" y="9855"/>
                </a:lnTo>
                <a:lnTo>
                  <a:pt x="8398891" y="2844"/>
                </a:lnTo>
                <a:lnTo>
                  <a:pt x="8396046" y="0"/>
                </a:lnTo>
                <a:close/>
              </a:path>
              <a:path w="14168119" h="12700">
                <a:moveTo>
                  <a:pt x="8370633" y="0"/>
                </a:moveTo>
                <a:lnTo>
                  <a:pt x="8363610" y="0"/>
                </a:lnTo>
                <a:lnTo>
                  <a:pt x="8360765" y="2844"/>
                </a:lnTo>
                <a:lnTo>
                  <a:pt x="8360765" y="9855"/>
                </a:lnTo>
                <a:lnTo>
                  <a:pt x="8363610" y="12700"/>
                </a:lnTo>
                <a:lnTo>
                  <a:pt x="8370633" y="12700"/>
                </a:lnTo>
                <a:lnTo>
                  <a:pt x="8373478" y="9855"/>
                </a:lnTo>
                <a:lnTo>
                  <a:pt x="8373478" y="2844"/>
                </a:lnTo>
                <a:lnTo>
                  <a:pt x="8370633" y="0"/>
                </a:lnTo>
                <a:close/>
              </a:path>
              <a:path w="14168119" h="12700">
                <a:moveTo>
                  <a:pt x="8345220" y="0"/>
                </a:moveTo>
                <a:lnTo>
                  <a:pt x="8338197" y="0"/>
                </a:lnTo>
                <a:lnTo>
                  <a:pt x="8335352" y="2844"/>
                </a:lnTo>
                <a:lnTo>
                  <a:pt x="8335352" y="9855"/>
                </a:lnTo>
                <a:lnTo>
                  <a:pt x="8338197" y="12700"/>
                </a:lnTo>
                <a:lnTo>
                  <a:pt x="8345220" y="12700"/>
                </a:lnTo>
                <a:lnTo>
                  <a:pt x="8348065" y="9855"/>
                </a:lnTo>
                <a:lnTo>
                  <a:pt x="8348065" y="2844"/>
                </a:lnTo>
                <a:lnTo>
                  <a:pt x="8345220" y="0"/>
                </a:lnTo>
                <a:close/>
              </a:path>
              <a:path w="14168119" h="12700">
                <a:moveTo>
                  <a:pt x="8319808" y="0"/>
                </a:moveTo>
                <a:lnTo>
                  <a:pt x="8312784" y="0"/>
                </a:lnTo>
                <a:lnTo>
                  <a:pt x="8309940" y="2844"/>
                </a:lnTo>
                <a:lnTo>
                  <a:pt x="8309940" y="9855"/>
                </a:lnTo>
                <a:lnTo>
                  <a:pt x="8312784" y="12700"/>
                </a:lnTo>
                <a:lnTo>
                  <a:pt x="8319808" y="12700"/>
                </a:lnTo>
                <a:lnTo>
                  <a:pt x="8322652" y="9855"/>
                </a:lnTo>
                <a:lnTo>
                  <a:pt x="8322652" y="2844"/>
                </a:lnTo>
                <a:lnTo>
                  <a:pt x="8319808" y="0"/>
                </a:lnTo>
                <a:close/>
              </a:path>
              <a:path w="14168119" h="12700">
                <a:moveTo>
                  <a:pt x="8294395" y="0"/>
                </a:moveTo>
                <a:lnTo>
                  <a:pt x="8287372" y="0"/>
                </a:lnTo>
                <a:lnTo>
                  <a:pt x="8284527" y="2844"/>
                </a:lnTo>
                <a:lnTo>
                  <a:pt x="8284527" y="9855"/>
                </a:lnTo>
                <a:lnTo>
                  <a:pt x="8287372" y="12700"/>
                </a:lnTo>
                <a:lnTo>
                  <a:pt x="8294395" y="12700"/>
                </a:lnTo>
                <a:lnTo>
                  <a:pt x="8297240" y="9855"/>
                </a:lnTo>
                <a:lnTo>
                  <a:pt x="8297240" y="2844"/>
                </a:lnTo>
                <a:lnTo>
                  <a:pt x="8294395" y="0"/>
                </a:lnTo>
                <a:close/>
              </a:path>
              <a:path w="14168119" h="12700">
                <a:moveTo>
                  <a:pt x="8268982" y="0"/>
                </a:moveTo>
                <a:lnTo>
                  <a:pt x="8261959" y="0"/>
                </a:lnTo>
                <a:lnTo>
                  <a:pt x="8259114" y="2844"/>
                </a:lnTo>
                <a:lnTo>
                  <a:pt x="8259114" y="9855"/>
                </a:lnTo>
                <a:lnTo>
                  <a:pt x="8261959" y="12700"/>
                </a:lnTo>
                <a:lnTo>
                  <a:pt x="8268982" y="12700"/>
                </a:lnTo>
                <a:lnTo>
                  <a:pt x="8271827" y="9855"/>
                </a:lnTo>
                <a:lnTo>
                  <a:pt x="8271827" y="2844"/>
                </a:lnTo>
                <a:lnTo>
                  <a:pt x="8268982" y="0"/>
                </a:lnTo>
                <a:close/>
              </a:path>
              <a:path w="14168119" h="12700">
                <a:moveTo>
                  <a:pt x="8243569" y="0"/>
                </a:moveTo>
                <a:lnTo>
                  <a:pt x="8236546" y="0"/>
                </a:lnTo>
                <a:lnTo>
                  <a:pt x="8233702" y="2844"/>
                </a:lnTo>
                <a:lnTo>
                  <a:pt x="8233702" y="9855"/>
                </a:lnTo>
                <a:lnTo>
                  <a:pt x="8236546" y="12700"/>
                </a:lnTo>
                <a:lnTo>
                  <a:pt x="8243569" y="12700"/>
                </a:lnTo>
                <a:lnTo>
                  <a:pt x="8246414" y="9855"/>
                </a:lnTo>
                <a:lnTo>
                  <a:pt x="8246414" y="2844"/>
                </a:lnTo>
                <a:lnTo>
                  <a:pt x="8243569" y="0"/>
                </a:lnTo>
                <a:close/>
              </a:path>
              <a:path w="14168119" h="12700">
                <a:moveTo>
                  <a:pt x="8218157" y="0"/>
                </a:moveTo>
                <a:lnTo>
                  <a:pt x="8211134" y="0"/>
                </a:lnTo>
                <a:lnTo>
                  <a:pt x="8208289" y="2844"/>
                </a:lnTo>
                <a:lnTo>
                  <a:pt x="8208289" y="9855"/>
                </a:lnTo>
                <a:lnTo>
                  <a:pt x="8211134" y="12700"/>
                </a:lnTo>
                <a:lnTo>
                  <a:pt x="8218157" y="12700"/>
                </a:lnTo>
                <a:lnTo>
                  <a:pt x="8221002" y="9855"/>
                </a:lnTo>
                <a:lnTo>
                  <a:pt x="8221002" y="2844"/>
                </a:lnTo>
                <a:lnTo>
                  <a:pt x="8218157" y="0"/>
                </a:lnTo>
                <a:close/>
              </a:path>
              <a:path w="14168119" h="12700">
                <a:moveTo>
                  <a:pt x="8192744" y="0"/>
                </a:moveTo>
                <a:lnTo>
                  <a:pt x="8185721" y="0"/>
                </a:lnTo>
                <a:lnTo>
                  <a:pt x="8182876" y="2844"/>
                </a:lnTo>
                <a:lnTo>
                  <a:pt x="8182876" y="9855"/>
                </a:lnTo>
                <a:lnTo>
                  <a:pt x="8185721" y="12700"/>
                </a:lnTo>
                <a:lnTo>
                  <a:pt x="8192744" y="12700"/>
                </a:lnTo>
                <a:lnTo>
                  <a:pt x="8195589" y="9855"/>
                </a:lnTo>
                <a:lnTo>
                  <a:pt x="8195589" y="2844"/>
                </a:lnTo>
                <a:lnTo>
                  <a:pt x="8192744" y="0"/>
                </a:lnTo>
                <a:close/>
              </a:path>
              <a:path w="14168119" h="12700">
                <a:moveTo>
                  <a:pt x="8167331" y="0"/>
                </a:moveTo>
                <a:lnTo>
                  <a:pt x="8160308" y="0"/>
                </a:lnTo>
                <a:lnTo>
                  <a:pt x="8157463" y="2844"/>
                </a:lnTo>
                <a:lnTo>
                  <a:pt x="8157463" y="9855"/>
                </a:lnTo>
                <a:lnTo>
                  <a:pt x="8160308" y="12700"/>
                </a:lnTo>
                <a:lnTo>
                  <a:pt x="8167331" y="12700"/>
                </a:lnTo>
                <a:lnTo>
                  <a:pt x="8170176" y="9855"/>
                </a:lnTo>
                <a:lnTo>
                  <a:pt x="8170176" y="2844"/>
                </a:lnTo>
                <a:lnTo>
                  <a:pt x="8167331" y="0"/>
                </a:lnTo>
                <a:close/>
              </a:path>
              <a:path w="14168119" h="12700">
                <a:moveTo>
                  <a:pt x="8141919" y="0"/>
                </a:moveTo>
                <a:lnTo>
                  <a:pt x="8134896" y="0"/>
                </a:lnTo>
                <a:lnTo>
                  <a:pt x="8132051" y="2844"/>
                </a:lnTo>
                <a:lnTo>
                  <a:pt x="8132051" y="9855"/>
                </a:lnTo>
                <a:lnTo>
                  <a:pt x="8134896" y="12700"/>
                </a:lnTo>
                <a:lnTo>
                  <a:pt x="8141919" y="12700"/>
                </a:lnTo>
                <a:lnTo>
                  <a:pt x="8144763" y="9855"/>
                </a:lnTo>
                <a:lnTo>
                  <a:pt x="8144763" y="2844"/>
                </a:lnTo>
                <a:lnTo>
                  <a:pt x="8141919" y="0"/>
                </a:lnTo>
                <a:close/>
              </a:path>
              <a:path w="14168119" h="12700">
                <a:moveTo>
                  <a:pt x="8116506" y="0"/>
                </a:moveTo>
                <a:lnTo>
                  <a:pt x="8109483" y="0"/>
                </a:lnTo>
                <a:lnTo>
                  <a:pt x="8106638" y="2844"/>
                </a:lnTo>
                <a:lnTo>
                  <a:pt x="8106638" y="9855"/>
                </a:lnTo>
                <a:lnTo>
                  <a:pt x="8109483" y="12700"/>
                </a:lnTo>
                <a:lnTo>
                  <a:pt x="8116506" y="12700"/>
                </a:lnTo>
                <a:lnTo>
                  <a:pt x="8119351" y="9855"/>
                </a:lnTo>
                <a:lnTo>
                  <a:pt x="8119351" y="2844"/>
                </a:lnTo>
                <a:lnTo>
                  <a:pt x="8116506" y="0"/>
                </a:lnTo>
                <a:close/>
              </a:path>
              <a:path w="14168119" h="12700">
                <a:moveTo>
                  <a:pt x="8091093" y="0"/>
                </a:moveTo>
                <a:lnTo>
                  <a:pt x="8084070" y="0"/>
                </a:lnTo>
                <a:lnTo>
                  <a:pt x="8081225" y="2844"/>
                </a:lnTo>
                <a:lnTo>
                  <a:pt x="8081225" y="9855"/>
                </a:lnTo>
                <a:lnTo>
                  <a:pt x="8084070" y="12700"/>
                </a:lnTo>
                <a:lnTo>
                  <a:pt x="8091093" y="12700"/>
                </a:lnTo>
                <a:lnTo>
                  <a:pt x="8093938" y="9855"/>
                </a:lnTo>
                <a:lnTo>
                  <a:pt x="8093938" y="2844"/>
                </a:lnTo>
                <a:lnTo>
                  <a:pt x="8091093" y="0"/>
                </a:lnTo>
                <a:close/>
              </a:path>
              <a:path w="14168119" h="12700">
                <a:moveTo>
                  <a:pt x="8065681" y="0"/>
                </a:moveTo>
                <a:lnTo>
                  <a:pt x="8058658" y="0"/>
                </a:lnTo>
                <a:lnTo>
                  <a:pt x="8055813" y="2844"/>
                </a:lnTo>
                <a:lnTo>
                  <a:pt x="8055813" y="9855"/>
                </a:lnTo>
                <a:lnTo>
                  <a:pt x="8058658" y="12700"/>
                </a:lnTo>
                <a:lnTo>
                  <a:pt x="8065681" y="12700"/>
                </a:lnTo>
                <a:lnTo>
                  <a:pt x="8068525" y="9855"/>
                </a:lnTo>
                <a:lnTo>
                  <a:pt x="8068525" y="2844"/>
                </a:lnTo>
                <a:lnTo>
                  <a:pt x="8065681" y="0"/>
                </a:lnTo>
                <a:close/>
              </a:path>
              <a:path w="14168119" h="12700">
                <a:moveTo>
                  <a:pt x="8040268" y="0"/>
                </a:moveTo>
                <a:lnTo>
                  <a:pt x="8033245" y="0"/>
                </a:lnTo>
                <a:lnTo>
                  <a:pt x="8030400" y="2844"/>
                </a:lnTo>
                <a:lnTo>
                  <a:pt x="8030400" y="9855"/>
                </a:lnTo>
                <a:lnTo>
                  <a:pt x="8033245" y="12700"/>
                </a:lnTo>
                <a:lnTo>
                  <a:pt x="8040268" y="12700"/>
                </a:lnTo>
                <a:lnTo>
                  <a:pt x="8043113" y="9855"/>
                </a:lnTo>
                <a:lnTo>
                  <a:pt x="8043113" y="2844"/>
                </a:lnTo>
                <a:lnTo>
                  <a:pt x="8040268" y="0"/>
                </a:lnTo>
                <a:close/>
              </a:path>
              <a:path w="14168119" h="12700">
                <a:moveTo>
                  <a:pt x="8014855" y="0"/>
                </a:moveTo>
                <a:lnTo>
                  <a:pt x="8007832" y="0"/>
                </a:lnTo>
                <a:lnTo>
                  <a:pt x="8004987" y="2844"/>
                </a:lnTo>
                <a:lnTo>
                  <a:pt x="8004987" y="9855"/>
                </a:lnTo>
                <a:lnTo>
                  <a:pt x="8007832" y="12700"/>
                </a:lnTo>
                <a:lnTo>
                  <a:pt x="8014855" y="12700"/>
                </a:lnTo>
                <a:lnTo>
                  <a:pt x="8017700" y="9855"/>
                </a:lnTo>
                <a:lnTo>
                  <a:pt x="8017700" y="2844"/>
                </a:lnTo>
                <a:lnTo>
                  <a:pt x="8014855" y="0"/>
                </a:lnTo>
                <a:close/>
              </a:path>
              <a:path w="14168119" h="12700">
                <a:moveTo>
                  <a:pt x="7989442" y="0"/>
                </a:moveTo>
                <a:lnTo>
                  <a:pt x="7982419" y="0"/>
                </a:lnTo>
                <a:lnTo>
                  <a:pt x="7979575" y="2844"/>
                </a:lnTo>
                <a:lnTo>
                  <a:pt x="7979575" y="9855"/>
                </a:lnTo>
                <a:lnTo>
                  <a:pt x="7982419" y="12700"/>
                </a:lnTo>
                <a:lnTo>
                  <a:pt x="7989442" y="12700"/>
                </a:lnTo>
                <a:lnTo>
                  <a:pt x="7992287" y="9855"/>
                </a:lnTo>
                <a:lnTo>
                  <a:pt x="7992287" y="2844"/>
                </a:lnTo>
                <a:lnTo>
                  <a:pt x="7989442" y="0"/>
                </a:lnTo>
                <a:close/>
              </a:path>
              <a:path w="14168119" h="12700">
                <a:moveTo>
                  <a:pt x="7964030" y="0"/>
                </a:moveTo>
                <a:lnTo>
                  <a:pt x="7957007" y="0"/>
                </a:lnTo>
                <a:lnTo>
                  <a:pt x="7954162" y="2844"/>
                </a:lnTo>
                <a:lnTo>
                  <a:pt x="7954162" y="9855"/>
                </a:lnTo>
                <a:lnTo>
                  <a:pt x="7957007" y="12700"/>
                </a:lnTo>
                <a:lnTo>
                  <a:pt x="7964030" y="12700"/>
                </a:lnTo>
                <a:lnTo>
                  <a:pt x="7966875" y="9855"/>
                </a:lnTo>
                <a:lnTo>
                  <a:pt x="7966875" y="2844"/>
                </a:lnTo>
                <a:lnTo>
                  <a:pt x="7964030" y="0"/>
                </a:lnTo>
                <a:close/>
              </a:path>
              <a:path w="14168119" h="12700">
                <a:moveTo>
                  <a:pt x="7938617" y="0"/>
                </a:moveTo>
                <a:lnTo>
                  <a:pt x="7931594" y="0"/>
                </a:lnTo>
                <a:lnTo>
                  <a:pt x="7928749" y="2844"/>
                </a:lnTo>
                <a:lnTo>
                  <a:pt x="7928749" y="9855"/>
                </a:lnTo>
                <a:lnTo>
                  <a:pt x="7931594" y="12700"/>
                </a:lnTo>
                <a:lnTo>
                  <a:pt x="7938617" y="12700"/>
                </a:lnTo>
                <a:lnTo>
                  <a:pt x="7941462" y="9855"/>
                </a:lnTo>
                <a:lnTo>
                  <a:pt x="7941462" y="2844"/>
                </a:lnTo>
                <a:lnTo>
                  <a:pt x="7938617" y="0"/>
                </a:lnTo>
                <a:close/>
              </a:path>
              <a:path w="14168119" h="12700">
                <a:moveTo>
                  <a:pt x="7913204" y="0"/>
                </a:moveTo>
                <a:lnTo>
                  <a:pt x="7906181" y="0"/>
                </a:lnTo>
                <a:lnTo>
                  <a:pt x="7903336" y="2844"/>
                </a:lnTo>
                <a:lnTo>
                  <a:pt x="7903336" y="9855"/>
                </a:lnTo>
                <a:lnTo>
                  <a:pt x="7906181" y="12700"/>
                </a:lnTo>
                <a:lnTo>
                  <a:pt x="7913204" y="12700"/>
                </a:lnTo>
                <a:lnTo>
                  <a:pt x="7916049" y="9855"/>
                </a:lnTo>
                <a:lnTo>
                  <a:pt x="7916049" y="2844"/>
                </a:lnTo>
                <a:lnTo>
                  <a:pt x="7913204" y="0"/>
                </a:lnTo>
                <a:close/>
              </a:path>
              <a:path w="14168119" h="12700">
                <a:moveTo>
                  <a:pt x="7887792" y="0"/>
                </a:moveTo>
                <a:lnTo>
                  <a:pt x="7880769" y="0"/>
                </a:lnTo>
                <a:lnTo>
                  <a:pt x="7877924" y="2844"/>
                </a:lnTo>
                <a:lnTo>
                  <a:pt x="7877924" y="9855"/>
                </a:lnTo>
                <a:lnTo>
                  <a:pt x="7880769" y="12700"/>
                </a:lnTo>
                <a:lnTo>
                  <a:pt x="7887792" y="12700"/>
                </a:lnTo>
                <a:lnTo>
                  <a:pt x="7890636" y="9855"/>
                </a:lnTo>
                <a:lnTo>
                  <a:pt x="7890636" y="2844"/>
                </a:lnTo>
                <a:lnTo>
                  <a:pt x="7887792" y="0"/>
                </a:lnTo>
                <a:close/>
              </a:path>
              <a:path w="14168119" h="12700">
                <a:moveTo>
                  <a:pt x="7862379" y="0"/>
                </a:moveTo>
                <a:lnTo>
                  <a:pt x="7855356" y="0"/>
                </a:lnTo>
                <a:lnTo>
                  <a:pt x="7852511" y="2844"/>
                </a:lnTo>
                <a:lnTo>
                  <a:pt x="7852511" y="9855"/>
                </a:lnTo>
                <a:lnTo>
                  <a:pt x="7855356" y="12700"/>
                </a:lnTo>
                <a:lnTo>
                  <a:pt x="7862379" y="12700"/>
                </a:lnTo>
                <a:lnTo>
                  <a:pt x="7865224" y="9855"/>
                </a:lnTo>
                <a:lnTo>
                  <a:pt x="7865224" y="2844"/>
                </a:lnTo>
                <a:lnTo>
                  <a:pt x="7862379" y="0"/>
                </a:lnTo>
                <a:close/>
              </a:path>
              <a:path w="14168119" h="12700">
                <a:moveTo>
                  <a:pt x="7836966" y="0"/>
                </a:moveTo>
                <a:lnTo>
                  <a:pt x="7829943" y="0"/>
                </a:lnTo>
                <a:lnTo>
                  <a:pt x="7827098" y="2844"/>
                </a:lnTo>
                <a:lnTo>
                  <a:pt x="7827098" y="9855"/>
                </a:lnTo>
                <a:lnTo>
                  <a:pt x="7829943" y="12700"/>
                </a:lnTo>
                <a:lnTo>
                  <a:pt x="7836966" y="12700"/>
                </a:lnTo>
                <a:lnTo>
                  <a:pt x="7839811" y="9855"/>
                </a:lnTo>
                <a:lnTo>
                  <a:pt x="7839811" y="2844"/>
                </a:lnTo>
                <a:lnTo>
                  <a:pt x="7836966" y="0"/>
                </a:lnTo>
                <a:close/>
              </a:path>
              <a:path w="14168119" h="12700">
                <a:moveTo>
                  <a:pt x="7811554" y="0"/>
                </a:moveTo>
                <a:lnTo>
                  <a:pt x="7804531" y="0"/>
                </a:lnTo>
                <a:lnTo>
                  <a:pt x="7801686" y="2844"/>
                </a:lnTo>
                <a:lnTo>
                  <a:pt x="7801686" y="9855"/>
                </a:lnTo>
                <a:lnTo>
                  <a:pt x="7804531" y="12700"/>
                </a:lnTo>
                <a:lnTo>
                  <a:pt x="7811554" y="12700"/>
                </a:lnTo>
                <a:lnTo>
                  <a:pt x="7814398" y="9855"/>
                </a:lnTo>
                <a:lnTo>
                  <a:pt x="7814398" y="2844"/>
                </a:lnTo>
                <a:lnTo>
                  <a:pt x="7811554" y="0"/>
                </a:lnTo>
                <a:close/>
              </a:path>
              <a:path w="14168119" h="12700">
                <a:moveTo>
                  <a:pt x="7786141" y="0"/>
                </a:moveTo>
                <a:lnTo>
                  <a:pt x="7779118" y="0"/>
                </a:lnTo>
                <a:lnTo>
                  <a:pt x="7776273" y="2844"/>
                </a:lnTo>
                <a:lnTo>
                  <a:pt x="7776273" y="9855"/>
                </a:lnTo>
                <a:lnTo>
                  <a:pt x="7779118" y="12700"/>
                </a:lnTo>
                <a:lnTo>
                  <a:pt x="7786141" y="12700"/>
                </a:lnTo>
                <a:lnTo>
                  <a:pt x="7788986" y="9855"/>
                </a:lnTo>
                <a:lnTo>
                  <a:pt x="7788986" y="2844"/>
                </a:lnTo>
                <a:lnTo>
                  <a:pt x="7786141" y="0"/>
                </a:lnTo>
                <a:close/>
              </a:path>
              <a:path w="14168119" h="12700">
                <a:moveTo>
                  <a:pt x="7760728" y="0"/>
                </a:moveTo>
                <a:lnTo>
                  <a:pt x="7753705" y="0"/>
                </a:lnTo>
                <a:lnTo>
                  <a:pt x="7750860" y="2844"/>
                </a:lnTo>
                <a:lnTo>
                  <a:pt x="7750860" y="9855"/>
                </a:lnTo>
                <a:lnTo>
                  <a:pt x="7753705" y="12700"/>
                </a:lnTo>
                <a:lnTo>
                  <a:pt x="7760728" y="12700"/>
                </a:lnTo>
                <a:lnTo>
                  <a:pt x="7763573" y="9855"/>
                </a:lnTo>
                <a:lnTo>
                  <a:pt x="7763573" y="2844"/>
                </a:lnTo>
                <a:lnTo>
                  <a:pt x="7760728" y="0"/>
                </a:lnTo>
                <a:close/>
              </a:path>
              <a:path w="14168119" h="12700">
                <a:moveTo>
                  <a:pt x="7735315" y="0"/>
                </a:moveTo>
                <a:lnTo>
                  <a:pt x="7728292" y="0"/>
                </a:lnTo>
                <a:lnTo>
                  <a:pt x="7725448" y="2844"/>
                </a:lnTo>
                <a:lnTo>
                  <a:pt x="7725448" y="9855"/>
                </a:lnTo>
                <a:lnTo>
                  <a:pt x="7728292" y="12700"/>
                </a:lnTo>
                <a:lnTo>
                  <a:pt x="7735315" y="12700"/>
                </a:lnTo>
                <a:lnTo>
                  <a:pt x="7738160" y="9855"/>
                </a:lnTo>
                <a:lnTo>
                  <a:pt x="7738160" y="2844"/>
                </a:lnTo>
                <a:lnTo>
                  <a:pt x="7735315" y="0"/>
                </a:lnTo>
                <a:close/>
              </a:path>
              <a:path w="14168119" h="12700">
                <a:moveTo>
                  <a:pt x="7709903" y="0"/>
                </a:moveTo>
                <a:lnTo>
                  <a:pt x="7702880" y="0"/>
                </a:lnTo>
                <a:lnTo>
                  <a:pt x="7700035" y="2844"/>
                </a:lnTo>
                <a:lnTo>
                  <a:pt x="7700035" y="9855"/>
                </a:lnTo>
                <a:lnTo>
                  <a:pt x="7702880" y="12700"/>
                </a:lnTo>
                <a:lnTo>
                  <a:pt x="7709903" y="12700"/>
                </a:lnTo>
                <a:lnTo>
                  <a:pt x="7712748" y="9855"/>
                </a:lnTo>
                <a:lnTo>
                  <a:pt x="7712748" y="2844"/>
                </a:lnTo>
                <a:lnTo>
                  <a:pt x="7709903" y="0"/>
                </a:lnTo>
                <a:close/>
              </a:path>
              <a:path w="14168119" h="12700">
                <a:moveTo>
                  <a:pt x="7684490" y="0"/>
                </a:moveTo>
                <a:lnTo>
                  <a:pt x="7677467" y="0"/>
                </a:lnTo>
                <a:lnTo>
                  <a:pt x="7674622" y="2844"/>
                </a:lnTo>
                <a:lnTo>
                  <a:pt x="7674622" y="9855"/>
                </a:lnTo>
                <a:lnTo>
                  <a:pt x="7677467" y="12700"/>
                </a:lnTo>
                <a:lnTo>
                  <a:pt x="7684490" y="12700"/>
                </a:lnTo>
                <a:lnTo>
                  <a:pt x="7687335" y="9855"/>
                </a:lnTo>
                <a:lnTo>
                  <a:pt x="7687335" y="2844"/>
                </a:lnTo>
                <a:lnTo>
                  <a:pt x="7684490" y="0"/>
                </a:lnTo>
                <a:close/>
              </a:path>
              <a:path w="14168119" h="12700">
                <a:moveTo>
                  <a:pt x="7659077" y="0"/>
                </a:moveTo>
                <a:lnTo>
                  <a:pt x="7652054" y="0"/>
                </a:lnTo>
                <a:lnTo>
                  <a:pt x="7649209" y="2844"/>
                </a:lnTo>
                <a:lnTo>
                  <a:pt x="7649209" y="9855"/>
                </a:lnTo>
                <a:lnTo>
                  <a:pt x="7652054" y="12700"/>
                </a:lnTo>
                <a:lnTo>
                  <a:pt x="7659077" y="12700"/>
                </a:lnTo>
                <a:lnTo>
                  <a:pt x="7661922" y="9855"/>
                </a:lnTo>
                <a:lnTo>
                  <a:pt x="7661922" y="2844"/>
                </a:lnTo>
                <a:lnTo>
                  <a:pt x="7659077" y="0"/>
                </a:lnTo>
                <a:close/>
              </a:path>
              <a:path w="14168119" h="12700">
                <a:moveTo>
                  <a:pt x="7633665" y="0"/>
                </a:moveTo>
                <a:lnTo>
                  <a:pt x="7626642" y="0"/>
                </a:lnTo>
                <a:lnTo>
                  <a:pt x="7623797" y="2844"/>
                </a:lnTo>
                <a:lnTo>
                  <a:pt x="7623797" y="9855"/>
                </a:lnTo>
                <a:lnTo>
                  <a:pt x="7626642" y="12700"/>
                </a:lnTo>
                <a:lnTo>
                  <a:pt x="7633665" y="12700"/>
                </a:lnTo>
                <a:lnTo>
                  <a:pt x="7636509" y="9855"/>
                </a:lnTo>
                <a:lnTo>
                  <a:pt x="7636509" y="2844"/>
                </a:lnTo>
                <a:lnTo>
                  <a:pt x="7633665" y="0"/>
                </a:lnTo>
                <a:close/>
              </a:path>
              <a:path w="14168119" h="12700">
                <a:moveTo>
                  <a:pt x="7608252" y="0"/>
                </a:moveTo>
                <a:lnTo>
                  <a:pt x="7601229" y="0"/>
                </a:lnTo>
                <a:lnTo>
                  <a:pt x="7598384" y="2844"/>
                </a:lnTo>
                <a:lnTo>
                  <a:pt x="7598384" y="9855"/>
                </a:lnTo>
                <a:lnTo>
                  <a:pt x="7601229" y="12700"/>
                </a:lnTo>
                <a:lnTo>
                  <a:pt x="7608252" y="12700"/>
                </a:lnTo>
                <a:lnTo>
                  <a:pt x="7611097" y="9855"/>
                </a:lnTo>
                <a:lnTo>
                  <a:pt x="7611097" y="2844"/>
                </a:lnTo>
                <a:lnTo>
                  <a:pt x="7608252" y="0"/>
                </a:lnTo>
                <a:close/>
              </a:path>
              <a:path w="14168119" h="12700">
                <a:moveTo>
                  <a:pt x="7582839" y="0"/>
                </a:moveTo>
                <a:lnTo>
                  <a:pt x="7575816" y="0"/>
                </a:lnTo>
                <a:lnTo>
                  <a:pt x="7572971" y="2844"/>
                </a:lnTo>
                <a:lnTo>
                  <a:pt x="7572971" y="9855"/>
                </a:lnTo>
                <a:lnTo>
                  <a:pt x="7575816" y="12700"/>
                </a:lnTo>
                <a:lnTo>
                  <a:pt x="7582839" y="12700"/>
                </a:lnTo>
                <a:lnTo>
                  <a:pt x="7585684" y="9855"/>
                </a:lnTo>
                <a:lnTo>
                  <a:pt x="7585684" y="2844"/>
                </a:lnTo>
                <a:lnTo>
                  <a:pt x="7582839" y="0"/>
                </a:lnTo>
                <a:close/>
              </a:path>
              <a:path w="14168119" h="12700">
                <a:moveTo>
                  <a:pt x="7557427" y="0"/>
                </a:moveTo>
                <a:lnTo>
                  <a:pt x="7550404" y="0"/>
                </a:lnTo>
                <a:lnTo>
                  <a:pt x="7547559" y="2844"/>
                </a:lnTo>
                <a:lnTo>
                  <a:pt x="7547559" y="9855"/>
                </a:lnTo>
                <a:lnTo>
                  <a:pt x="7550404" y="12700"/>
                </a:lnTo>
                <a:lnTo>
                  <a:pt x="7557427" y="12700"/>
                </a:lnTo>
                <a:lnTo>
                  <a:pt x="7560271" y="9855"/>
                </a:lnTo>
                <a:lnTo>
                  <a:pt x="7560271" y="2844"/>
                </a:lnTo>
                <a:lnTo>
                  <a:pt x="7557427" y="0"/>
                </a:lnTo>
                <a:close/>
              </a:path>
              <a:path w="14168119" h="12700">
                <a:moveTo>
                  <a:pt x="7532014" y="0"/>
                </a:moveTo>
                <a:lnTo>
                  <a:pt x="7524991" y="0"/>
                </a:lnTo>
                <a:lnTo>
                  <a:pt x="7522146" y="2844"/>
                </a:lnTo>
                <a:lnTo>
                  <a:pt x="7522146" y="9855"/>
                </a:lnTo>
                <a:lnTo>
                  <a:pt x="7524991" y="12700"/>
                </a:lnTo>
                <a:lnTo>
                  <a:pt x="7532014" y="12700"/>
                </a:lnTo>
                <a:lnTo>
                  <a:pt x="7534859" y="9855"/>
                </a:lnTo>
                <a:lnTo>
                  <a:pt x="7534859" y="2844"/>
                </a:lnTo>
                <a:lnTo>
                  <a:pt x="7532014" y="0"/>
                </a:lnTo>
                <a:close/>
              </a:path>
              <a:path w="14168119" h="12700">
                <a:moveTo>
                  <a:pt x="7506601" y="0"/>
                </a:moveTo>
                <a:lnTo>
                  <a:pt x="7499578" y="0"/>
                </a:lnTo>
                <a:lnTo>
                  <a:pt x="7496733" y="2844"/>
                </a:lnTo>
                <a:lnTo>
                  <a:pt x="7496733" y="9855"/>
                </a:lnTo>
                <a:lnTo>
                  <a:pt x="7499578" y="12700"/>
                </a:lnTo>
                <a:lnTo>
                  <a:pt x="7506601" y="12700"/>
                </a:lnTo>
                <a:lnTo>
                  <a:pt x="7509446" y="9855"/>
                </a:lnTo>
                <a:lnTo>
                  <a:pt x="7509446" y="2844"/>
                </a:lnTo>
                <a:lnTo>
                  <a:pt x="7506601" y="0"/>
                </a:lnTo>
                <a:close/>
              </a:path>
              <a:path w="14168119" h="12700">
                <a:moveTo>
                  <a:pt x="7481188" y="0"/>
                </a:moveTo>
                <a:lnTo>
                  <a:pt x="7474165" y="0"/>
                </a:lnTo>
                <a:lnTo>
                  <a:pt x="7471321" y="2844"/>
                </a:lnTo>
                <a:lnTo>
                  <a:pt x="7471321" y="9855"/>
                </a:lnTo>
                <a:lnTo>
                  <a:pt x="7474165" y="12700"/>
                </a:lnTo>
                <a:lnTo>
                  <a:pt x="7481188" y="12700"/>
                </a:lnTo>
                <a:lnTo>
                  <a:pt x="7484033" y="9855"/>
                </a:lnTo>
                <a:lnTo>
                  <a:pt x="7484033" y="2844"/>
                </a:lnTo>
                <a:lnTo>
                  <a:pt x="7481188" y="0"/>
                </a:lnTo>
                <a:close/>
              </a:path>
              <a:path w="14168119" h="12700">
                <a:moveTo>
                  <a:pt x="7455776" y="0"/>
                </a:moveTo>
                <a:lnTo>
                  <a:pt x="7448753" y="0"/>
                </a:lnTo>
                <a:lnTo>
                  <a:pt x="7445908" y="2844"/>
                </a:lnTo>
                <a:lnTo>
                  <a:pt x="7445908" y="9855"/>
                </a:lnTo>
                <a:lnTo>
                  <a:pt x="7448753" y="12700"/>
                </a:lnTo>
                <a:lnTo>
                  <a:pt x="7455776" y="12700"/>
                </a:lnTo>
                <a:lnTo>
                  <a:pt x="7458621" y="9855"/>
                </a:lnTo>
                <a:lnTo>
                  <a:pt x="7458621" y="2844"/>
                </a:lnTo>
                <a:lnTo>
                  <a:pt x="7455776" y="0"/>
                </a:lnTo>
                <a:close/>
              </a:path>
              <a:path w="14168119" h="12700">
                <a:moveTo>
                  <a:pt x="7430363" y="0"/>
                </a:moveTo>
                <a:lnTo>
                  <a:pt x="7423340" y="0"/>
                </a:lnTo>
                <a:lnTo>
                  <a:pt x="7420495" y="2844"/>
                </a:lnTo>
                <a:lnTo>
                  <a:pt x="7420495" y="9855"/>
                </a:lnTo>
                <a:lnTo>
                  <a:pt x="7423340" y="12700"/>
                </a:lnTo>
                <a:lnTo>
                  <a:pt x="7430363" y="12700"/>
                </a:lnTo>
                <a:lnTo>
                  <a:pt x="7433208" y="9855"/>
                </a:lnTo>
                <a:lnTo>
                  <a:pt x="7433208" y="2844"/>
                </a:lnTo>
                <a:lnTo>
                  <a:pt x="7430363" y="0"/>
                </a:lnTo>
                <a:close/>
              </a:path>
              <a:path w="14168119" h="12700">
                <a:moveTo>
                  <a:pt x="7404950" y="0"/>
                </a:moveTo>
                <a:lnTo>
                  <a:pt x="7397927" y="0"/>
                </a:lnTo>
                <a:lnTo>
                  <a:pt x="7395083" y="2844"/>
                </a:lnTo>
                <a:lnTo>
                  <a:pt x="7395083" y="9855"/>
                </a:lnTo>
                <a:lnTo>
                  <a:pt x="7397927" y="12700"/>
                </a:lnTo>
                <a:lnTo>
                  <a:pt x="7404950" y="12700"/>
                </a:lnTo>
                <a:lnTo>
                  <a:pt x="7407795" y="9855"/>
                </a:lnTo>
                <a:lnTo>
                  <a:pt x="7407795" y="2844"/>
                </a:lnTo>
                <a:lnTo>
                  <a:pt x="7404950" y="0"/>
                </a:lnTo>
                <a:close/>
              </a:path>
              <a:path w="14168119" h="12700">
                <a:moveTo>
                  <a:pt x="7379538" y="0"/>
                </a:moveTo>
                <a:lnTo>
                  <a:pt x="7372515" y="0"/>
                </a:lnTo>
                <a:lnTo>
                  <a:pt x="7369670" y="2844"/>
                </a:lnTo>
                <a:lnTo>
                  <a:pt x="7369670" y="9855"/>
                </a:lnTo>
                <a:lnTo>
                  <a:pt x="7372515" y="12700"/>
                </a:lnTo>
                <a:lnTo>
                  <a:pt x="7379538" y="12700"/>
                </a:lnTo>
                <a:lnTo>
                  <a:pt x="7382383" y="9855"/>
                </a:lnTo>
                <a:lnTo>
                  <a:pt x="7382383" y="2844"/>
                </a:lnTo>
                <a:lnTo>
                  <a:pt x="7379538" y="0"/>
                </a:lnTo>
                <a:close/>
              </a:path>
              <a:path w="14168119" h="12700">
                <a:moveTo>
                  <a:pt x="7354125" y="0"/>
                </a:moveTo>
                <a:lnTo>
                  <a:pt x="7347102" y="0"/>
                </a:lnTo>
                <a:lnTo>
                  <a:pt x="7344257" y="2844"/>
                </a:lnTo>
                <a:lnTo>
                  <a:pt x="7344257" y="9855"/>
                </a:lnTo>
                <a:lnTo>
                  <a:pt x="7347102" y="12700"/>
                </a:lnTo>
                <a:lnTo>
                  <a:pt x="7354125" y="12700"/>
                </a:lnTo>
                <a:lnTo>
                  <a:pt x="7356970" y="9855"/>
                </a:lnTo>
                <a:lnTo>
                  <a:pt x="7356970" y="2844"/>
                </a:lnTo>
                <a:lnTo>
                  <a:pt x="7354125" y="0"/>
                </a:lnTo>
                <a:close/>
              </a:path>
              <a:path w="14168119" h="12700">
                <a:moveTo>
                  <a:pt x="7328712" y="0"/>
                </a:moveTo>
                <a:lnTo>
                  <a:pt x="7321689" y="0"/>
                </a:lnTo>
                <a:lnTo>
                  <a:pt x="7318844" y="2844"/>
                </a:lnTo>
                <a:lnTo>
                  <a:pt x="7318844" y="9855"/>
                </a:lnTo>
                <a:lnTo>
                  <a:pt x="7321689" y="12700"/>
                </a:lnTo>
                <a:lnTo>
                  <a:pt x="7328712" y="12700"/>
                </a:lnTo>
                <a:lnTo>
                  <a:pt x="7331557" y="9855"/>
                </a:lnTo>
                <a:lnTo>
                  <a:pt x="7331557" y="2844"/>
                </a:lnTo>
                <a:lnTo>
                  <a:pt x="7328712" y="0"/>
                </a:lnTo>
                <a:close/>
              </a:path>
              <a:path w="14168119" h="12700">
                <a:moveTo>
                  <a:pt x="7303300" y="0"/>
                </a:moveTo>
                <a:lnTo>
                  <a:pt x="7296277" y="0"/>
                </a:lnTo>
                <a:lnTo>
                  <a:pt x="7293432" y="2844"/>
                </a:lnTo>
                <a:lnTo>
                  <a:pt x="7293432" y="9855"/>
                </a:lnTo>
                <a:lnTo>
                  <a:pt x="7296277" y="12700"/>
                </a:lnTo>
                <a:lnTo>
                  <a:pt x="7303300" y="12700"/>
                </a:lnTo>
                <a:lnTo>
                  <a:pt x="7306144" y="9855"/>
                </a:lnTo>
                <a:lnTo>
                  <a:pt x="7306144" y="2844"/>
                </a:lnTo>
                <a:lnTo>
                  <a:pt x="7303300" y="0"/>
                </a:lnTo>
                <a:close/>
              </a:path>
              <a:path w="14168119" h="12700">
                <a:moveTo>
                  <a:pt x="7277887" y="0"/>
                </a:moveTo>
                <a:lnTo>
                  <a:pt x="7270864" y="0"/>
                </a:lnTo>
                <a:lnTo>
                  <a:pt x="7268019" y="2844"/>
                </a:lnTo>
                <a:lnTo>
                  <a:pt x="7268019" y="9855"/>
                </a:lnTo>
                <a:lnTo>
                  <a:pt x="7270864" y="12700"/>
                </a:lnTo>
                <a:lnTo>
                  <a:pt x="7277887" y="12700"/>
                </a:lnTo>
                <a:lnTo>
                  <a:pt x="7280732" y="9855"/>
                </a:lnTo>
                <a:lnTo>
                  <a:pt x="7280732" y="2844"/>
                </a:lnTo>
                <a:lnTo>
                  <a:pt x="7277887" y="0"/>
                </a:lnTo>
                <a:close/>
              </a:path>
              <a:path w="14168119" h="12700">
                <a:moveTo>
                  <a:pt x="7252474" y="0"/>
                </a:moveTo>
                <a:lnTo>
                  <a:pt x="7245451" y="0"/>
                </a:lnTo>
                <a:lnTo>
                  <a:pt x="7242606" y="2844"/>
                </a:lnTo>
                <a:lnTo>
                  <a:pt x="7242606" y="9855"/>
                </a:lnTo>
                <a:lnTo>
                  <a:pt x="7245451" y="12700"/>
                </a:lnTo>
                <a:lnTo>
                  <a:pt x="7252474" y="12700"/>
                </a:lnTo>
                <a:lnTo>
                  <a:pt x="7255319" y="9855"/>
                </a:lnTo>
                <a:lnTo>
                  <a:pt x="7255319" y="2844"/>
                </a:lnTo>
                <a:lnTo>
                  <a:pt x="7252474" y="0"/>
                </a:lnTo>
                <a:close/>
              </a:path>
              <a:path w="14168119" h="12700">
                <a:moveTo>
                  <a:pt x="7227061" y="0"/>
                </a:moveTo>
                <a:lnTo>
                  <a:pt x="7220038" y="0"/>
                </a:lnTo>
                <a:lnTo>
                  <a:pt x="7217194" y="2844"/>
                </a:lnTo>
                <a:lnTo>
                  <a:pt x="7217194" y="9855"/>
                </a:lnTo>
                <a:lnTo>
                  <a:pt x="7220038" y="12700"/>
                </a:lnTo>
                <a:lnTo>
                  <a:pt x="7227061" y="12700"/>
                </a:lnTo>
                <a:lnTo>
                  <a:pt x="7229906" y="9855"/>
                </a:lnTo>
                <a:lnTo>
                  <a:pt x="7229906" y="2844"/>
                </a:lnTo>
                <a:lnTo>
                  <a:pt x="7227061" y="0"/>
                </a:lnTo>
                <a:close/>
              </a:path>
              <a:path w="14168119" h="12700">
                <a:moveTo>
                  <a:pt x="7201649" y="0"/>
                </a:moveTo>
                <a:lnTo>
                  <a:pt x="7194626" y="0"/>
                </a:lnTo>
                <a:lnTo>
                  <a:pt x="7191781" y="2844"/>
                </a:lnTo>
                <a:lnTo>
                  <a:pt x="7191781" y="9855"/>
                </a:lnTo>
                <a:lnTo>
                  <a:pt x="7194626" y="12700"/>
                </a:lnTo>
                <a:lnTo>
                  <a:pt x="7201649" y="12700"/>
                </a:lnTo>
                <a:lnTo>
                  <a:pt x="7204494" y="9855"/>
                </a:lnTo>
                <a:lnTo>
                  <a:pt x="7204494" y="2844"/>
                </a:lnTo>
                <a:lnTo>
                  <a:pt x="7201649" y="0"/>
                </a:lnTo>
                <a:close/>
              </a:path>
              <a:path w="14168119" h="12700">
                <a:moveTo>
                  <a:pt x="7176236" y="0"/>
                </a:moveTo>
                <a:lnTo>
                  <a:pt x="7169213" y="0"/>
                </a:lnTo>
                <a:lnTo>
                  <a:pt x="7166368" y="2844"/>
                </a:lnTo>
                <a:lnTo>
                  <a:pt x="7166368" y="9855"/>
                </a:lnTo>
                <a:lnTo>
                  <a:pt x="7169213" y="12700"/>
                </a:lnTo>
                <a:lnTo>
                  <a:pt x="7176236" y="12700"/>
                </a:lnTo>
                <a:lnTo>
                  <a:pt x="7179081" y="9855"/>
                </a:lnTo>
                <a:lnTo>
                  <a:pt x="7179081" y="2844"/>
                </a:lnTo>
                <a:lnTo>
                  <a:pt x="7176236" y="0"/>
                </a:lnTo>
                <a:close/>
              </a:path>
              <a:path w="14168119" h="12700">
                <a:moveTo>
                  <a:pt x="7150823" y="0"/>
                </a:moveTo>
                <a:lnTo>
                  <a:pt x="7143800" y="0"/>
                </a:lnTo>
                <a:lnTo>
                  <a:pt x="7140956" y="2844"/>
                </a:lnTo>
                <a:lnTo>
                  <a:pt x="7140956" y="9855"/>
                </a:lnTo>
                <a:lnTo>
                  <a:pt x="7143800" y="12700"/>
                </a:lnTo>
                <a:lnTo>
                  <a:pt x="7150823" y="12700"/>
                </a:lnTo>
                <a:lnTo>
                  <a:pt x="7153668" y="9855"/>
                </a:lnTo>
                <a:lnTo>
                  <a:pt x="7153668" y="2844"/>
                </a:lnTo>
                <a:lnTo>
                  <a:pt x="7150823" y="0"/>
                </a:lnTo>
                <a:close/>
              </a:path>
              <a:path w="14168119" h="12700">
                <a:moveTo>
                  <a:pt x="7125411" y="0"/>
                </a:moveTo>
                <a:lnTo>
                  <a:pt x="7118388" y="0"/>
                </a:lnTo>
                <a:lnTo>
                  <a:pt x="7115543" y="2844"/>
                </a:lnTo>
                <a:lnTo>
                  <a:pt x="7115543" y="9855"/>
                </a:lnTo>
                <a:lnTo>
                  <a:pt x="7118388" y="12700"/>
                </a:lnTo>
                <a:lnTo>
                  <a:pt x="7125411" y="12700"/>
                </a:lnTo>
                <a:lnTo>
                  <a:pt x="7128256" y="9855"/>
                </a:lnTo>
                <a:lnTo>
                  <a:pt x="7128256" y="2844"/>
                </a:lnTo>
                <a:lnTo>
                  <a:pt x="7125411" y="0"/>
                </a:lnTo>
                <a:close/>
              </a:path>
              <a:path w="14168119" h="12700">
                <a:moveTo>
                  <a:pt x="7099998" y="0"/>
                </a:moveTo>
                <a:lnTo>
                  <a:pt x="7092975" y="0"/>
                </a:lnTo>
                <a:lnTo>
                  <a:pt x="7090130" y="2844"/>
                </a:lnTo>
                <a:lnTo>
                  <a:pt x="7090130" y="9855"/>
                </a:lnTo>
                <a:lnTo>
                  <a:pt x="7092975" y="12700"/>
                </a:lnTo>
                <a:lnTo>
                  <a:pt x="7099998" y="12700"/>
                </a:lnTo>
                <a:lnTo>
                  <a:pt x="7102843" y="9855"/>
                </a:lnTo>
                <a:lnTo>
                  <a:pt x="7102843" y="2844"/>
                </a:lnTo>
                <a:lnTo>
                  <a:pt x="7099998" y="0"/>
                </a:lnTo>
                <a:close/>
              </a:path>
              <a:path w="14168119" h="12700">
                <a:moveTo>
                  <a:pt x="7074585" y="0"/>
                </a:moveTo>
                <a:lnTo>
                  <a:pt x="7067562" y="0"/>
                </a:lnTo>
                <a:lnTo>
                  <a:pt x="7064717" y="2844"/>
                </a:lnTo>
                <a:lnTo>
                  <a:pt x="7064717" y="9855"/>
                </a:lnTo>
                <a:lnTo>
                  <a:pt x="7067562" y="12700"/>
                </a:lnTo>
                <a:lnTo>
                  <a:pt x="7074585" y="12700"/>
                </a:lnTo>
                <a:lnTo>
                  <a:pt x="7077430" y="9855"/>
                </a:lnTo>
                <a:lnTo>
                  <a:pt x="7077430" y="2844"/>
                </a:lnTo>
                <a:lnTo>
                  <a:pt x="7074585" y="0"/>
                </a:lnTo>
                <a:close/>
              </a:path>
              <a:path w="14168119" h="12700">
                <a:moveTo>
                  <a:pt x="7049173" y="0"/>
                </a:moveTo>
                <a:lnTo>
                  <a:pt x="7042150" y="0"/>
                </a:lnTo>
                <a:lnTo>
                  <a:pt x="7039305" y="2844"/>
                </a:lnTo>
                <a:lnTo>
                  <a:pt x="7039305" y="9855"/>
                </a:lnTo>
                <a:lnTo>
                  <a:pt x="7042150" y="12700"/>
                </a:lnTo>
                <a:lnTo>
                  <a:pt x="7049173" y="12700"/>
                </a:lnTo>
                <a:lnTo>
                  <a:pt x="7052017" y="9855"/>
                </a:lnTo>
                <a:lnTo>
                  <a:pt x="7052017" y="2844"/>
                </a:lnTo>
                <a:lnTo>
                  <a:pt x="7049173" y="0"/>
                </a:lnTo>
                <a:close/>
              </a:path>
              <a:path w="14168119" h="12700">
                <a:moveTo>
                  <a:pt x="7023760" y="0"/>
                </a:moveTo>
                <a:lnTo>
                  <a:pt x="7016737" y="0"/>
                </a:lnTo>
                <a:lnTo>
                  <a:pt x="7013892" y="2844"/>
                </a:lnTo>
                <a:lnTo>
                  <a:pt x="7013892" y="9855"/>
                </a:lnTo>
                <a:lnTo>
                  <a:pt x="7016737" y="12700"/>
                </a:lnTo>
                <a:lnTo>
                  <a:pt x="7023760" y="12700"/>
                </a:lnTo>
                <a:lnTo>
                  <a:pt x="7026605" y="9855"/>
                </a:lnTo>
                <a:lnTo>
                  <a:pt x="7026605" y="2844"/>
                </a:lnTo>
                <a:lnTo>
                  <a:pt x="7023760" y="0"/>
                </a:lnTo>
                <a:close/>
              </a:path>
              <a:path w="14168119" h="12700">
                <a:moveTo>
                  <a:pt x="6998347" y="0"/>
                </a:moveTo>
                <a:lnTo>
                  <a:pt x="6991324" y="0"/>
                </a:lnTo>
                <a:lnTo>
                  <a:pt x="6988479" y="2844"/>
                </a:lnTo>
                <a:lnTo>
                  <a:pt x="6988479" y="9855"/>
                </a:lnTo>
                <a:lnTo>
                  <a:pt x="6991324" y="12700"/>
                </a:lnTo>
                <a:lnTo>
                  <a:pt x="6998347" y="12700"/>
                </a:lnTo>
                <a:lnTo>
                  <a:pt x="7001192" y="9855"/>
                </a:lnTo>
                <a:lnTo>
                  <a:pt x="7001192" y="2844"/>
                </a:lnTo>
                <a:lnTo>
                  <a:pt x="6998347" y="0"/>
                </a:lnTo>
                <a:close/>
              </a:path>
              <a:path w="14168119" h="12700">
                <a:moveTo>
                  <a:pt x="6972934" y="0"/>
                </a:moveTo>
                <a:lnTo>
                  <a:pt x="6965911" y="0"/>
                </a:lnTo>
                <a:lnTo>
                  <a:pt x="6963067" y="2844"/>
                </a:lnTo>
                <a:lnTo>
                  <a:pt x="6963067" y="9855"/>
                </a:lnTo>
                <a:lnTo>
                  <a:pt x="6965911" y="12700"/>
                </a:lnTo>
                <a:lnTo>
                  <a:pt x="6972934" y="12700"/>
                </a:lnTo>
                <a:lnTo>
                  <a:pt x="6975779" y="9855"/>
                </a:lnTo>
                <a:lnTo>
                  <a:pt x="6975779" y="2844"/>
                </a:lnTo>
                <a:lnTo>
                  <a:pt x="6972934" y="0"/>
                </a:lnTo>
                <a:close/>
              </a:path>
              <a:path w="14168119" h="12700">
                <a:moveTo>
                  <a:pt x="6947522" y="0"/>
                </a:moveTo>
                <a:lnTo>
                  <a:pt x="6940499" y="0"/>
                </a:lnTo>
                <a:lnTo>
                  <a:pt x="6937654" y="2844"/>
                </a:lnTo>
                <a:lnTo>
                  <a:pt x="6937654" y="9855"/>
                </a:lnTo>
                <a:lnTo>
                  <a:pt x="6940499" y="12700"/>
                </a:lnTo>
                <a:lnTo>
                  <a:pt x="6947522" y="12700"/>
                </a:lnTo>
                <a:lnTo>
                  <a:pt x="6950367" y="9855"/>
                </a:lnTo>
                <a:lnTo>
                  <a:pt x="6950367" y="2844"/>
                </a:lnTo>
                <a:lnTo>
                  <a:pt x="6947522" y="0"/>
                </a:lnTo>
                <a:close/>
              </a:path>
              <a:path w="14168119" h="12700">
                <a:moveTo>
                  <a:pt x="6922109" y="0"/>
                </a:moveTo>
                <a:lnTo>
                  <a:pt x="6915086" y="0"/>
                </a:lnTo>
                <a:lnTo>
                  <a:pt x="6912241" y="2844"/>
                </a:lnTo>
                <a:lnTo>
                  <a:pt x="6912241" y="9855"/>
                </a:lnTo>
                <a:lnTo>
                  <a:pt x="6915086" y="12700"/>
                </a:lnTo>
                <a:lnTo>
                  <a:pt x="6922109" y="12700"/>
                </a:lnTo>
                <a:lnTo>
                  <a:pt x="6924954" y="9855"/>
                </a:lnTo>
                <a:lnTo>
                  <a:pt x="6924954" y="2844"/>
                </a:lnTo>
                <a:lnTo>
                  <a:pt x="6922109" y="0"/>
                </a:lnTo>
                <a:close/>
              </a:path>
              <a:path w="14168119" h="12700">
                <a:moveTo>
                  <a:pt x="6896696" y="0"/>
                </a:moveTo>
                <a:lnTo>
                  <a:pt x="6889673" y="0"/>
                </a:lnTo>
                <a:lnTo>
                  <a:pt x="6886829" y="2844"/>
                </a:lnTo>
                <a:lnTo>
                  <a:pt x="6886829" y="9855"/>
                </a:lnTo>
                <a:lnTo>
                  <a:pt x="6889673" y="12700"/>
                </a:lnTo>
                <a:lnTo>
                  <a:pt x="6896696" y="12700"/>
                </a:lnTo>
                <a:lnTo>
                  <a:pt x="6899541" y="9855"/>
                </a:lnTo>
                <a:lnTo>
                  <a:pt x="6899541" y="2844"/>
                </a:lnTo>
                <a:lnTo>
                  <a:pt x="6896696" y="0"/>
                </a:lnTo>
                <a:close/>
              </a:path>
              <a:path w="14168119" h="12700">
                <a:moveTo>
                  <a:pt x="6871284" y="0"/>
                </a:moveTo>
                <a:lnTo>
                  <a:pt x="6864261" y="0"/>
                </a:lnTo>
                <a:lnTo>
                  <a:pt x="6861416" y="2844"/>
                </a:lnTo>
                <a:lnTo>
                  <a:pt x="6861416" y="9855"/>
                </a:lnTo>
                <a:lnTo>
                  <a:pt x="6864261" y="12700"/>
                </a:lnTo>
                <a:lnTo>
                  <a:pt x="6871284" y="12700"/>
                </a:lnTo>
                <a:lnTo>
                  <a:pt x="6874129" y="9855"/>
                </a:lnTo>
                <a:lnTo>
                  <a:pt x="6874129" y="2844"/>
                </a:lnTo>
                <a:lnTo>
                  <a:pt x="6871284" y="0"/>
                </a:lnTo>
                <a:close/>
              </a:path>
              <a:path w="14168119" h="12700">
                <a:moveTo>
                  <a:pt x="6845871" y="0"/>
                </a:moveTo>
                <a:lnTo>
                  <a:pt x="6838848" y="0"/>
                </a:lnTo>
                <a:lnTo>
                  <a:pt x="6836003" y="2844"/>
                </a:lnTo>
                <a:lnTo>
                  <a:pt x="6836003" y="9855"/>
                </a:lnTo>
                <a:lnTo>
                  <a:pt x="6838848" y="12700"/>
                </a:lnTo>
                <a:lnTo>
                  <a:pt x="6845871" y="12700"/>
                </a:lnTo>
                <a:lnTo>
                  <a:pt x="6848716" y="9855"/>
                </a:lnTo>
                <a:lnTo>
                  <a:pt x="6848716" y="2844"/>
                </a:lnTo>
                <a:lnTo>
                  <a:pt x="6845871" y="0"/>
                </a:lnTo>
                <a:close/>
              </a:path>
              <a:path w="14168119" h="12700">
                <a:moveTo>
                  <a:pt x="6820458" y="0"/>
                </a:moveTo>
                <a:lnTo>
                  <a:pt x="6813435" y="0"/>
                </a:lnTo>
                <a:lnTo>
                  <a:pt x="6810590" y="2844"/>
                </a:lnTo>
                <a:lnTo>
                  <a:pt x="6810590" y="9855"/>
                </a:lnTo>
                <a:lnTo>
                  <a:pt x="6813435" y="12700"/>
                </a:lnTo>
                <a:lnTo>
                  <a:pt x="6820458" y="12700"/>
                </a:lnTo>
                <a:lnTo>
                  <a:pt x="6823303" y="9855"/>
                </a:lnTo>
                <a:lnTo>
                  <a:pt x="6823303" y="2844"/>
                </a:lnTo>
                <a:lnTo>
                  <a:pt x="6820458" y="0"/>
                </a:lnTo>
                <a:close/>
              </a:path>
              <a:path w="14168119" h="12700">
                <a:moveTo>
                  <a:pt x="6795046" y="0"/>
                </a:moveTo>
                <a:lnTo>
                  <a:pt x="6788022" y="0"/>
                </a:lnTo>
                <a:lnTo>
                  <a:pt x="6785178" y="2844"/>
                </a:lnTo>
                <a:lnTo>
                  <a:pt x="6785178" y="9855"/>
                </a:lnTo>
                <a:lnTo>
                  <a:pt x="6788022" y="12700"/>
                </a:lnTo>
                <a:lnTo>
                  <a:pt x="6795046" y="12700"/>
                </a:lnTo>
                <a:lnTo>
                  <a:pt x="6797890" y="9855"/>
                </a:lnTo>
                <a:lnTo>
                  <a:pt x="6797890" y="2844"/>
                </a:lnTo>
                <a:lnTo>
                  <a:pt x="6795046" y="0"/>
                </a:lnTo>
                <a:close/>
              </a:path>
              <a:path w="14168119" h="12700">
                <a:moveTo>
                  <a:pt x="6769633" y="0"/>
                </a:moveTo>
                <a:lnTo>
                  <a:pt x="6762610" y="0"/>
                </a:lnTo>
                <a:lnTo>
                  <a:pt x="6759765" y="2844"/>
                </a:lnTo>
                <a:lnTo>
                  <a:pt x="6759765" y="9855"/>
                </a:lnTo>
                <a:lnTo>
                  <a:pt x="6762610" y="12700"/>
                </a:lnTo>
                <a:lnTo>
                  <a:pt x="6769633" y="12700"/>
                </a:lnTo>
                <a:lnTo>
                  <a:pt x="6772478" y="9855"/>
                </a:lnTo>
                <a:lnTo>
                  <a:pt x="6772478" y="2844"/>
                </a:lnTo>
                <a:lnTo>
                  <a:pt x="6769633" y="0"/>
                </a:lnTo>
                <a:close/>
              </a:path>
              <a:path w="14168119" h="12700">
                <a:moveTo>
                  <a:pt x="6744220" y="0"/>
                </a:moveTo>
                <a:lnTo>
                  <a:pt x="6737197" y="0"/>
                </a:lnTo>
                <a:lnTo>
                  <a:pt x="6734352" y="2844"/>
                </a:lnTo>
                <a:lnTo>
                  <a:pt x="6734352" y="9855"/>
                </a:lnTo>
                <a:lnTo>
                  <a:pt x="6737197" y="12700"/>
                </a:lnTo>
                <a:lnTo>
                  <a:pt x="6744220" y="12700"/>
                </a:lnTo>
                <a:lnTo>
                  <a:pt x="6747065" y="9855"/>
                </a:lnTo>
                <a:lnTo>
                  <a:pt x="6747065" y="2844"/>
                </a:lnTo>
                <a:lnTo>
                  <a:pt x="6744220" y="0"/>
                </a:lnTo>
                <a:close/>
              </a:path>
              <a:path w="14168119" h="12700">
                <a:moveTo>
                  <a:pt x="6718808" y="0"/>
                </a:moveTo>
                <a:lnTo>
                  <a:pt x="6711784" y="0"/>
                </a:lnTo>
                <a:lnTo>
                  <a:pt x="6708940" y="2844"/>
                </a:lnTo>
                <a:lnTo>
                  <a:pt x="6708940" y="9855"/>
                </a:lnTo>
                <a:lnTo>
                  <a:pt x="6711784" y="12700"/>
                </a:lnTo>
                <a:lnTo>
                  <a:pt x="6718808" y="12700"/>
                </a:lnTo>
                <a:lnTo>
                  <a:pt x="6721652" y="9855"/>
                </a:lnTo>
                <a:lnTo>
                  <a:pt x="6721652" y="2844"/>
                </a:lnTo>
                <a:lnTo>
                  <a:pt x="6718808" y="0"/>
                </a:lnTo>
                <a:close/>
              </a:path>
              <a:path w="14168119" h="12700">
                <a:moveTo>
                  <a:pt x="6693395" y="0"/>
                </a:moveTo>
                <a:lnTo>
                  <a:pt x="6686372" y="0"/>
                </a:lnTo>
                <a:lnTo>
                  <a:pt x="6683527" y="2844"/>
                </a:lnTo>
                <a:lnTo>
                  <a:pt x="6683527" y="9855"/>
                </a:lnTo>
                <a:lnTo>
                  <a:pt x="6686372" y="12700"/>
                </a:lnTo>
                <a:lnTo>
                  <a:pt x="6693395" y="12700"/>
                </a:lnTo>
                <a:lnTo>
                  <a:pt x="6696240" y="9855"/>
                </a:lnTo>
                <a:lnTo>
                  <a:pt x="6696240" y="2844"/>
                </a:lnTo>
                <a:lnTo>
                  <a:pt x="6693395" y="0"/>
                </a:lnTo>
                <a:close/>
              </a:path>
              <a:path w="14168119" h="12700">
                <a:moveTo>
                  <a:pt x="6667982" y="0"/>
                </a:moveTo>
                <a:lnTo>
                  <a:pt x="6660959" y="0"/>
                </a:lnTo>
                <a:lnTo>
                  <a:pt x="6658114" y="2844"/>
                </a:lnTo>
                <a:lnTo>
                  <a:pt x="6658114" y="9855"/>
                </a:lnTo>
                <a:lnTo>
                  <a:pt x="6660959" y="12700"/>
                </a:lnTo>
                <a:lnTo>
                  <a:pt x="6667982" y="12700"/>
                </a:lnTo>
                <a:lnTo>
                  <a:pt x="6670827" y="9855"/>
                </a:lnTo>
                <a:lnTo>
                  <a:pt x="6670827" y="2844"/>
                </a:lnTo>
                <a:lnTo>
                  <a:pt x="6667982" y="0"/>
                </a:lnTo>
                <a:close/>
              </a:path>
              <a:path w="14168119" h="12700">
                <a:moveTo>
                  <a:pt x="6642569" y="0"/>
                </a:moveTo>
                <a:lnTo>
                  <a:pt x="6635546" y="0"/>
                </a:lnTo>
                <a:lnTo>
                  <a:pt x="6632702" y="2844"/>
                </a:lnTo>
                <a:lnTo>
                  <a:pt x="6632702" y="9855"/>
                </a:lnTo>
                <a:lnTo>
                  <a:pt x="6635546" y="12700"/>
                </a:lnTo>
                <a:lnTo>
                  <a:pt x="6642569" y="12700"/>
                </a:lnTo>
                <a:lnTo>
                  <a:pt x="6645414" y="9855"/>
                </a:lnTo>
                <a:lnTo>
                  <a:pt x="6645414" y="2844"/>
                </a:lnTo>
                <a:lnTo>
                  <a:pt x="6642569" y="0"/>
                </a:lnTo>
                <a:close/>
              </a:path>
              <a:path w="14168119" h="12700">
                <a:moveTo>
                  <a:pt x="6617157" y="0"/>
                </a:moveTo>
                <a:lnTo>
                  <a:pt x="6610134" y="0"/>
                </a:lnTo>
                <a:lnTo>
                  <a:pt x="6607289" y="2844"/>
                </a:lnTo>
                <a:lnTo>
                  <a:pt x="6607289" y="9855"/>
                </a:lnTo>
                <a:lnTo>
                  <a:pt x="6610134" y="12700"/>
                </a:lnTo>
                <a:lnTo>
                  <a:pt x="6617157" y="12700"/>
                </a:lnTo>
                <a:lnTo>
                  <a:pt x="6620002" y="9855"/>
                </a:lnTo>
                <a:lnTo>
                  <a:pt x="6620002" y="2844"/>
                </a:lnTo>
                <a:lnTo>
                  <a:pt x="6617157" y="0"/>
                </a:lnTo>
                <a:close/>
              </a:path>
              <a:path w="14168119" h="12700">
                <a:moveTo>
                  <a:pt x="6591744" y="0"/>
                </a:moveTo>
                <a:lnTo>
                  <a:pt x="6584721" y="0"/>
                </a:lnTo>
                <a:lnTo>
                  <a:pt x="6581876" y="2844"/>
                </a:lnTo>
                <a:lnTo>
                  <a:pt x="6581876" y="9855"/>
                </a:lnTo>
                <a:lnTo>
                  <a:pt x="6584721" y="12700"/>
                </a:lnTo>
                <a:lnTo>
                  <a:pt x="6591744" y="12700"/>
                </a:lnTo>
                <a:lnTo>
                  <a:pt x="6594589" y="9855"/>
                </a:lnTo>
                <a:lnTo>
                  <a:pt x="6594589" y="2844"/>
                </a:lnTo>
                <a:lnTo>
                  <a:pt x="6591744" y="0"/>
                </a:lnTo>
                <a:close/>
              </a:path>
              <a:path w="14168119" h="12700">
                <a:moveTo>
                  <a:pt x="6566331" y="0"/>
                </a:moveTo>
                <a:lnTo>
                  <a:pt x="6559308" y="0"/>
                </a:lnTo>
                <a:lnTo>
                  <a:pt x="6556463" y="2844"/>
                </a:lnTo>
                <a:lnTo>
                  <a:pt x="6556463" y="9855"/>
                </a:lnTo>
                <a:lnTo>
                  <a:pt x="6559308" y="12700"/>
                </a:lnTo>
                <a:lnTo>
                  <a:pt x="6566331" y="12700"/>
                </a:lnTo>
                <a:lnTo>
                  <a:pt x="6569176" y="9855"/>
                </a:lnTo>
                <a:lnTo>
                  <a:pt x="6569176" y="2844"/>
                </a:lnTo>
                <a:lnTo>
                  <a:pt x="6566331" y="0"/>
                </a:lnTo>
                <a:close/>
              </a:path>
              <a:path w="14168119" h="12700">
                <a:moveTo>
                  <a:pt x="6540919" y="0"/>
                </a:moveTo>
                <a:lnTo>
                  <a:pt x="6533895" y="0"/>
                </a:lnTo>
                <a:lnTo>
                  <a:pt x="6531051" y="2844"/>
                </a:lnTo>
                <a:lnTo>
                  <a:pt x="6531051" y="9855"/>
                </a:lnTo>
                <a:lnTo>
                  <a:pt x="6533895" y="12700"/>
                </a:lnTo>
                <a:lnTo>
                  <a:pt x="6540919" y="12700"/>
                </a:lnTo>
                <a:lnTo>
                  <a:pt x="6543763" y="9855"/>
                </a:lnTo>
                <a:lnTo>
                  <a:pt x="6543763" y="2844"/>
                </a:lnTo>
                <a:lnTo>
                  <a:pt x="6540919" y="0"/>
                </a:lnTo>
                <a:close/>
              </a:path>
              <a:path w="14168119" h="12700">
                <a:moveTo>
                  <a:pt x="6515506" y="0"/>
                </a:moveTo>
                <a:lnTo>
                  <a:pt x="6508483" y="0"/>
                </a:lnTo>
                <a:lnTo>
                  <a:pt x="6505638" y="2844"/>
                </a:lnTo>
                <a:lnTo>
                  <a:pt x="6505638" y="9855"/>
                </a:lnTo>
                <a:lnTo>
                  <a:pt x="6508483" y="12700"/>
                </a:lnTo>
                <a:lnTo>
                  <a:pt x="6515506" y="12700"/>
                </a:lnTo>
                <a:lnTo>
                  <a:pt x="6518351" y="9855"/>
                </a:lnTo>
                <a:lnTo>
                  <a:pt x="6518351" y="2844"/>
                </a:lnTo>
                <a:lnTo>
                  <a:pt x="6515506" y="0"/>
                </a:lnTo>
                <a:close/>
              </a:path>
              <a:path w="14168119" h="12700">
                <a:moveTo>
                  <a:pt x="6490093" y="0"/>
                </a:moveTo>
                <a:lnTo>
                  <a:pt x="6483070" y="0"/>
                </a:lnTo>
                <a:lnTo>
                  <a:pt x="6480225" y="2844"/>
                </a:lnTo>
                <a:lnTo>
                  <a:pt x="6480225" y="9855"/>
                </a:lnTo>
                <a:lnTo>
                  <a:pt x="6483070" y="12700"/>
                </a:lnTo>
                <a:lnTo>
                  <a:pt x="6490093" y="12700"/>
                </a:lnTo>
                <a:lnTo>
                  <a:pt x="6492938" y="9855"/>
                </a:lnTo>
                <a:lnTo>
                  <a:pt x="6492938" y="2844"/>
                </a:lnTo>
                <a:lnTo>
                  <a:pt x="6490093" y="0"/>
                </a:lnTo>
                <a:close/>
              </a:path>
              <a:path w="14168119" h="12700">
                <a:moveTo>
                  <a:pt x="6464681" y="0"/>
                </a:moveTo>
                <a:lnTo>
                  <a:pt x="6457657" y="0"/>
                </a:lnTo>
                <a:lnTo>
                  <a:pt x="6454813" y="2844"/>
                </a:lnTo>
                <a:lnTo>
                  <a:pt x="6454813" y="9855"/>
                </a:lnTo>
                <a:lnTo>
                  <a:pt x="6457657" y="12700"/>
                </a:lnTo>
                <a:lnTo>
                  <a:pt x="6464681" y="12700"/>
                </a:lnTo>
                <a:lnTo>
                  <a:pt x="6467525" y="9855"/>
                </a:lnTo>
                <a:lnTo>
                  <a:pt x="6467525" y="2844"/>
                </a:lnTo>
                <a:lnTo>
                  <a:pt x="6464681" y="0"/>
                </a:lnTo>
                <a:close/>
              </a:path>
              <a:path w="14168119" h="12700">
                <a:moveTo>
                  <a:pt x="6439268" y="0"/>
                </a:moveTo>
                <a:lnTo>
                  <a:pt x="6432245" y="0"/>
                </a:lnTo>
                <a:lnTo>
                  <a:pt x="6429400" y="2844"/>
                </a:lnTo>
                <a:lnTo>
                  <a:pt x="6429400" y="9855"/>
                </a:lnTo>
                <a:lnTo>
                  <a:pt x="6432245" y="12700"/>
                </a:lnTo>
                <a:lnTo>
                  <a:pt x="6439268" y="12700"/>
                </a:lnTo>
                <a:lnTo>
                  <a:pt x="6442113" y="9855"/>
                </a:lnTo>
                <a:lnTo>
                  <a:pt x="6442113" y="2844"/>
                </a:lnTo>
                <a:lnTo>
                  <a:pt x="6439268" y="0"/>
                </a:lnTo>
                <a:close/>
              </a:path>
              <a:path w="14168119" h="12700">
                <a:moveTo>
                  <a:pt x="6413855" y="0"/>
                </a:moveTo>
                <a:lnTo>
                  <a:pt x="6406832" y="0"/>
                </a:lnTo>
                <a:lnTo>
                  <a:pt x="6403987" y="2844"/>
                </a:lnTo>
                <a:lnTo>
                  <a:pt x="6403987" y="9855"/>
                </a:lnTo>
                <a:lnTo>
                  <a:pt x="6406832" y="12700"/>
                </a:lnTo>
                <a:lnTo>
                  <a:pt x="6413855" y="12700"/>
                </a:lnTo>
                <a:lnTo>
                  <a:pt x="6416700" y="9855"/>
                </a:lnTo>
                <a:lnTo>
                  <a:pt x="6416700" y="2844"/>
                </a:lnTo>
                <a:lnTo>
                  <a:pt x="6413855" y="0"/>
                </a:lnTo>
                <a:close/>
              </a:path>
              <a:path w="14168119" h="12700">
                <a:moveTo>
                  <a:pt x="6388442" y="0"/>
                </a:moveTo>
                <a:lnTo>
                  <a:pt x="6381419" y="0"/>
                </a:lnTo>
                <a:lnTo>
                  <a:pt x="6378575" y="2844"/>
                </a:lnTo>
                <a:lnTo>
                  <a:pt x="6378575" y="9855"/>
                </a:lnTo>
                <a:lnTo>
                  <a:pt x="6381419" y="12700"/>
                </a:lnTo>
                <a:lnTo>
                  <a:pt x="6388442" y="12700"/>
                </a:lnTo>
                <a:lnTo>
                  <a:pt x="6391287" y="9855"/>
                </a:lnTo>
                <a:lnTo>
                  <a:pt x="6391287" y="2844"/>
                </a:lnTo>
                <a:lnTo>
                  <a:pt x="6388442" y="0"/>
                </a:lnTo>
                <a:close/>
              </a:path>
              <a:path w="14168119" h="12700">
                <a:moveTo>
                  <a:pt x="6363030" y="0"/>
                </a:moveTo>
                <a:lnTo>
                  <a:pt x="6356007" y="0"/>
                </a:lnTo>
                <a:lnTo>
                  <a:pt x="6353162" y="2844"/>
                </a:lnTo>
                <a:lnTo>
                  <a:pt x="6353162" y="9855"/>
                </a:lnTo>
                <a:lnTo>
                  <a:pt x="6356007" y="12700"/>
                </a:lnTo>
                <a:lnTo>
                  <a:pt x="6363030" y="12700"/>
                </a:lnTo>
                <a:lnTo>
                  <a:pt x="6365875" y="9855"/>
                </a:lnTo>
                <a:lnTo>
                  <a:pt x="6365875" y="2844"/>
                </a:lnTo>
                <a:lnTo>
                  <a:pt x="6363030" y="0"/>
                </a:lnTo>
                <a:close/>
              </a:path>
              <a:path w="14168119" h="12700">
                <a:moveTo>
                  <a:pt x="6337617" y="0"/>
                </a:moveTo>
                <a:lnTo>
                  <a:pt x="6330594" y="0"/>
                </a:lnTo>
                <a:lnTo>
                  <a:pt x="6327749" y="2844"/>
                </a:lnTo>
                <a:lnTo>
                  <a:pt x="6327749" y="9855"/>
                </a:lnTo>
                <a:lnTo>
                  <a:pt x="6330594" y="12700"/>
                </a:lnTo>
                <a:lnTo>
                  <a:pt x="6337617" y="12700"/>
                </a:lnTo>
                <a:lnTo>
                  <a:pt x="6340462" y="9855"/>
                </a:lnTo>
                <a:lnTo>
                  <a:pt x="6340462" y="2844"/>
                </a:lnTo>
                <a:lnTo>
                  <a:pt x="6337617" y="0"/>
                </a:lnTo>
                <a:close/>
              </a:path>
              <a:path w="14168119" h="12700">
                <a:moveTo>
                  <a:pt x="6312204" y="0"/>
                </a:moveTo>
                <a:lnTo>
                  <a:pt x="6305181" y="0"/>
                </a:lnTo>
                <a:lnTo>
                  <a:pt x="6302336" y="2844"/>
                </a:lnTo>
                <a:lnTo>
                  <a:pt x="6302336" y="9855"/>
                </a:lnTo>
                <a:lnTo>
                  <a:pt x="6305181" y="12700"/>
                </a:lnTo>
                <a:lnTo>
                  <a:pt x="6312204" y="12700"/>
                </a:lnTo>
                <a:lnTo>
                  <a:pt x="6315049" y="9855"/>
                </a:lnTo>
                <a:lnTo>
                  <a:pt x="6315049" y="2844"/>
                </a:lnTo>
                <a:lnTo>
                  <a:pt x="6312204" y="0"/>
                </a:lnTo>
                <a:close/>
              </a:path>
              <a:path w="14168119" h="12700">
                <a:moveTo>
                  <a:pt x="6286792" y="0"/>
                </a:moveTo>
                <a:lnTo>
                  <a:pt x="6279768" y="0"/>
                </a:lnTo>
                <a:lnTo>
                  <a:pt x="6276924" y="2844"/>
                </a:lnTo>
                <a:lnTo>
                  <a:pt x="6276924" y="9855"/>
                </a:lnTo>
                <a:lnTo>
                  <a:pt x="6279768" y="12700"/>
                </a:lnTo>
                <a:lnTo>
                  <a:pt x="6286792" y="12700"/>
                </a:lnTo>
                <a:lnTo>
                  <a:pt x="6289636" y="9855"/>
                </a:lnTo>
                <a:lnTo>
                  <a:pt x="6289636" y="2844"/>
                </a:lnTo>
                <a:lnTo>
                  <a:pt x="6286792" y="0"/>
                </a:lnTo>
                <a:close/>
              </a:path>
              <a:path w="14168119" h="12700">
                <a:moveTo>
                  <a:pt x="6261379" y="0"/>
                </a:moveTo>
                <a:lnTo>
                  <a:pt x="6254356" y="0"/>
                </a:lnTo>
                <a:lnTo>
                  <a:pt x="6251511" y="2844"/>
                </a:lnTo>
                <a:lnTo>
                  <a:pt x="6251511" y="9855"/>
                </a:lnTo>
                <a:lnTo>
                  <a:pt x="6254356" y="12700"/>
                </a:lnTo>
                <a:lnTo>
                  <a:pt x="6261379" y="12700"/>
                </a:lnTo>
                <a:lnTo>
                  <a:pt x="6264224" y="9855"/>
                </a:lnTo>
                <a:lnTo>
                  <a:pt x="6264224" y="2844"/>
                </a:lnTo>
                <a:lnTo>
                  <a:pt x="6261379" y="0"/>
                </a:lnTo>
                <a:close/>
              </a:path>
              <a:path w="14168119" h="12700">
                <a:moveTo>
                  <a:pt x="6235966" y="0"/>
                </a:moveTo>
                <a:lnTo>
                  <a:pt x="6228943" y="0"/>
                </a:lnTo>
                <a:lnTo>
                  <a:pt x="6226098" y="2844"/>
                </a:lnTo>
                <a:lnTo>
                  <a:pt x="6226098" y="9855"/>
                </a:lnTo>
                <a:lnTo>
                  <a:pt x="6228943" y="12700"/>
                </a:lnTo>
                <a:lnTo>
                  <a:pt x="6235966" y="12700"/>
                </a:lnTo>
                <a:lnTo>
                  <a:pt x="6238811" y="9855"/>
                </a:lnTo>
                <a:lnTo>
                  <a:pt x="6238811" y="2844"/>
                </a:lnTo>
                <a:lnTo>
                  <a:pt x="6235966" y="0"/>
                </a:lnTo>
                <a:close/>
              </a:path>
              <a:path w="14168119" h="12700">
                <a:moveTo>
                  <a:pt x="6210554" y="0"/>
                </a:moveTo>
                <a:lnTo>
                  <a:pt x="6203530" y="0"/>
                </a:lnTo>
                <a:lnTo>
                  <a:pt x="6200686" y="2844"/>
                </a:lnTo>
                <a:lnTo>
                  <a:pt x="6200686" y="9855"/>
                </a:lnTo>
                <a:lnTo>
                  <a:pt x="6203530" y="12700"/>
                </a:lnTo>
                <a:lnTo>
                  <a:pt x="6210554" y="12700"/>
                </a:lnTo>
                <a:lnTo>
                  <a:pt x="6213398" y="9855"/>
                </a:lnTo>
                <a:lnTo>
                  <a:pt x="6213398" y="2844"/>
                </a:lnTo>
                <a:lnTo>
                  <a:pt x="6210554" y="0"/>
                </a:lnTo>
                <a:close/>
              </a:path>
              <a:path w="14168119" h="12700">
                <a:moveTo>
                  <a:pt x="6185141" y="0"/>
                </a:moveTo>
                <a:lnTo>
                  <a:pt x="6178118" y="0"/>
                </a:lnTo>
                <a:lnTo>
                  <a:pt x="6175273" y="2844"/>
                </a:lnTo>
                <a:lnTo>
                  <a:pt x="6175273" y="9855"/>
                </a:lnTo>
                <a:lnTo>
                  <a:pt x="6178118" y="12700"/>
                </a:lnTo>
                <a:lnTo>
                  <a:pt x="6185141" y="12700"/>
                </a:lnTo>
                <a:lnTo>
                  <a:pt x="6187986" y="9855"/>
                </a:lnTo>
                <a:lnTo>
                  <a:pt x="6187986" y="2844"/>
                </a:lnTo>
                <a:lnTo>
                  <a:pt x="6185141" y="0"/>
                </a:lnTo>
                <a:close/>
              </a:path>
              <a:path w="14168119" h="12700">
                <a:moveTo>
                  <a:pt x="6159728" y="0"/>
                </a:moveTo>
                <a:lnTo>
                  <a:pt x="6152705" y="0"/>
                </a:lnTo>
                <a:lnTo>
                  <a:pt x="6149860" y="2844"/>
                </a:lnTo>
                <a:lnTo>
                  <a:pt x="6149860" y="9855"/>
                </a:lnTo>
                <a:lnTo>
                  <a:pt x="6152705" y="12700"/>
                </a:lnTo>
                <a:lnTo>
                  <a:pt x="6159728" y="12700"/>
                </a:lnTo>
                <a:lnTo>
                  <a:pt x="6162573" y="9855"/>
                </a:lnTo>
                <a:lnTo>
                  <a:pt x="6162573" y="2844"/>
                </a:lnTo>
                <a:lnTo>
                  <a:pt x="6159728" y="0"/>
                </a:lnTo>
                <a:close/>
              </a:path>
              <a:path w="14168119" h="12700">
                <a:moveTo>
                  <a:pt x="6134315" y="0"/>
                </a:moveTo>
                <a:lnTo>
                  <a:pt x="6127292" y="0"/>
                </a:lnTo>
                <a:lnTo>
                  <a:pt x="6124447" y="2844"/>
                </a:lnTo>
                <a:lnTo>
                  <a:pt x="6124447" y="9855"/>
                </a:lnTo>
                <a:lnTo>
                  <a:pt x="6127292" y="12700"/>
                </a:lnTo>
                <a:lnTo>
                  <a:pt x="6134315" y="12700"/>
                </a:lnTo>
                <a:lnTo>
                  <a:pt x="6137160" y="9855"/>
                </a:lnTo>
                <a:lnTo>
                  <a:pt x="6137160" y="2844"/>
                </a:lnTo>
                <a:lnTo>
                  <a:pt x="6134315" y="0"/>
                </a:lnTo>
                <a:close/>
              </a:path>
              <a:path w="14168119" h="12700">
                <a:moveTo>
                  <a:pt x="6108903" y="0"/>
                </a:moveTo>
                <a:lnTo>
                  <a:pt x="6101880" y="0"/>
                </a:lnTo>
                <a:lnTo>
                  <a:pt x="6099035" y="2844"/>
                </a:lnTo>
                <a:lnTo>
                  <a:pt x="6099035" y="9855"/>
                </a:lnTo>
                <a:lnTo>
                  <a:pt x="6101880" y="12700"/>
                </a:lnTo>
                <a:lnTo>
                  <a:pt x="6108903" y="12700"/>
                </a:lnTo>
                <a:lnTo>
                  <a:pt x="6111747" y="9855"/>
                </a:lnTo>
                <a:lnTo>
                  <a:pt x="6111747" y="2844"/>
                </a:lnTo>
                <a:lnTo>
                  <a:pt x="6108903" y="0"/>
                </a:lnTo>
                <a:close/>
              </a:path>
              <a:path w="14168119" h="12700">
                <a:moveTo>
                  <a:pt x="6083490" y="0"/>
                </a:moveTo>
                <a:lnTo>
                  <a:pt x="6076467" y="0"/>
                </a:lnTo>
                <a:lnTo>
                  <a:pt x="6073622" y="2844"/>
                </a:lnTo>
                <a:lnTo>
                  <a:pt x="6073622" y="9855"/>
                </a:lnTo>
                <a:lnTo>
                  <a:pt x="6076467" y="12700"/>
                </a:lnTo>
                <a:lnTo>
                  <a:pt x="6083490" y="12700"/>
                </a:lnTo>
                <a:lnTo>
                  <a:pt x="6086335" y="9855"/>
                </a:lnTo>
                <a:lnTo>
                  <a:pt x="6086335" y="2844"/>
                </a:lnTo>
                <a:lnTo>
                  <a:pt x="6083490" y="0"/>
                </a:lnTo>
                <a:close/>
              </a:path>
              <a:path w="14168119" h="12700">
                <a:moveTo>
                  <a:pt x="6058077" y="0"/>
                </a:moveTo>
                <a:lnTo>
                  <a:pt x="6051054" y="0"/>
                </a:lnTo>
                <a:lnTo>
                  <a:pt x="6048209" y="2844"/>
                </a:lnTo>
                <a:lnTo>
                  <a:pt x="6048209" y="9855"/>
                </a:lnTo>
                <a:lnTo>
                  <a:pt x="6051054" y="12700"/>
                </a:lnTo>
                <a:lnTo>
                  <a:pt x="6058077" y="12700"/>
                </a:lnTo>
                <a:lnTo>
                  <a:pt x="6060922" y="9855"/>
                </a:lnTo>
                <a:lnTo>
                  <a:pt x="6060922" y="2844"/>
                </a:lnTo>
                <a:lnTo>
                  <a:pt x="6058077" y="0"/>
                </a:lnTo>
                <a:close/>
              </a:path>
              <a:path w="14168119" h="12700">
                <a:moveTo>
                  <a:pt x="6032665" y="0"/>
                </a:moveTo>
                <a:lnTo>
                  <a:pt x="6025641" y="0"/>
                </a:lnTo>
                <a:lnTo>
                  <a:pt x="6022797" y="2844"/>
                </a:lnTo>
                <a:lnTo>
                  <a:pt x="6022797" y="9855"/>
                </a:lnTo>
                <a:lnTo>
                  <a:pt x="6025641" y="12700"/>
                </a:lnTo>
                <a:lnTo>
                  <a:pt x="6032665" y="12700"/>
                </a:lnTo>
                <a:lnTo>
                  <a:pt x="6035509" y="9855"/>
                </a:lnTo>
                <a:lnTo>
                  <a:pt x="6035509" y="2844"/>
                </a:lnTo>
                <a:lnTo>
                  <a:pt x="6032665" y="0"/>
                </a:lnTo>
                <a:close/>
              </a:path>
              <a:path w="14168119" h="12700">
                <a:moveTo>
                  <a:pt x="6007252" y="0"/>
                </a:moveTo>
                <a:lnTo>
                  <a:pt x="6000229" y="0"/>
                </a:lnTo>
                <a:lnTo>
                  <a:pt x="5997384" y="2844"/>
                </a:lnTo>
                <a:lnTo>
                  <a:pt x="5997384" y="9855"/>
                </a:lnTo>
                <a:lnTo>
                  <a:pt x="6000229" y="12700"/>
                </a:lnTo>
                <a:lnTo>
                  <a:pt x="6007252" y="12700"/>
                </a:lnTo>
                <a:lnTo>
                  <a:pt x="6010097" y="9855"/>
                </a:lnTo>
                <a:lnTo>
                  <a:pt x="6010097" y="2844"/>
                </a:lnTo>
                <a:lnTo>
                  <a:pt x="6007252" y="0"/>
                </a:lnTo>
                <a:close/>
              </a:path>
              <a:path w="14168119" h="12700">
                <a:moveTo>
                  <a:pt x="5981852" y="0"/>
                </a:moveTo>
                <a:lnTo>
                  <a:pt x="5974816" y="0"/>
                </a:lnTo>
                <a:lnTo>
                  <a:pt x="5971971" y="2844"/>
                </a:lnTo>
                <a:lnTo>
                  <a:pt x="5971971" y="9855"/>
                </a:lnTo>
                <a:lnTo>
                  <a:pt x="5974816" y="12700"/>
                </a:lnTo>
                <a:lnTo>
                  <a:pt x="5981852" y="12700"/>
                </a:lnTo>
                <a:lnTo>
                  <a:pt x="5984684" y="9855"/>
                </a:lnTo>
                <a:lnTo>
                  <a:pt x="5984684" y="2844"/>
                </a:lnTo>
                <a:lnTo>
                  <a:pt x="5981852" y="0"/>
                </a:lnTo>
                <a:close/>
              </a:path>
              <a:path w="14168119" h="12700">
                <a:moveTo>
                  <a:pt x="5956439" y="0"/>
                </a:moveTo>
                <a:lnTo>
                  <a:pt x="5949403" y="0"/>
                </a:lnTo>
                <a:lnTo>
                  <a:pt x="5946559" y="2844"/>
                </a:lnTo>
                <a:lnTo>
                  <a:pt x="5946559" y="9855"/>
                </a:lnTo>
                <a:lnTo>
                  <a:pt x="5949403" y="12700"/>
                </a:lnTo>
                <a:lnTo>
                  <a:pt x="5956439" y="12700"/>
                </a:lnTo>
                <a:lnTo>
                  <a:pt x="5959271" y="9855"/>
                </a:lnTo>
                <a:lnTo>
                  <a:pt x="5959271" y="2844"/>
                </a:lnTo>
                <a:lnTo>
                  <a:pt x="5956439" y="0"/>
                </a:lnTo>
                <a:close/>
              </a:path>
              <a:path w="14168119" h="12700">
                <a:moveTo>
                  <a:pt x="5931027" y="0"/>
                </a:moveTo>
                <a:lnTo>
                  <a:pt x="5923991" y="0"/>
                </a:lnTo>
                <a:lnTo>
                  <a:pt x="5921146" y="2844"/>
                </a:lnTo>
                <a:lnTo>
                  <a:pt x="5921146" y="9855"/>
                </a:lnTo>
                <a:lnTo>
                  <a:pt x="5923991" y="12700"/>
                </a:lnTo>
                <a:lnTo>
                  <a:pt x="5931027" y="12700"/>
                </a:lnTo>
                <a:lnTo>
                  <a:pt x="5933859" y="9855"/>
                </a:lnTo>
                <a:lnTo>
                  <a:pt x="5933859" y="2844"/>
                </a:lnTo>
                <a:lnTo>
                  <a:pt x="5931027" y="0"/>
                </a:lnTo>
                <a:close/>
              </a:path>
              <a:path w="14168119" h="12700">
                <a:moveTo>
                  <a:pt x="5905614" y="0"/>
                </a:moveTo>
                <a:lnTo>
                  <a:pt x="5898578" y="0"/>
                </a:lnTo>
                <a:lnTo>
                  <a:pt x="5895733" y="2844"/>
                </a:lnTo>
                <a:lnTo>
                  <a:pt x="5895733" y="9855"/>
                </a:lnTo>
                <a:lnTo>
                  <a:pt x="5898578" y="12700"/>
                </a:lnTo>
                <a:lnTo>
                  <a:pt x="5905614" y="12700"/>
                </a:lnTo>
                <a:lnTo>
                  <a:pt x="5908446" y="9855"/>
                </a:lnTo>
                <a:lnTo>
                  <a:pt x="5908446" y="2844"/>
                </a:lnTo>
                <a:lnTo>
                  <a:pt x="5905614" y="0"/>
                </a:lnTo>
                <a:close/>
              </a:path>
              <a:path w="14168119" h="12700">
                <a:moveTo>
                  <a:pt x="5880201" y="0"/>
                </a:moveTo>
                <a:lnTo>
                  <a:pt x="5873165" y="0"/>
                </a:lnTo>
                <a:lnTo>
                  <a:pt x="5870320" y="2844"/>
                </a:lnTo>
                <a:lnTo>
                  <a:pt x="5870320" y="9855"/>
                </a:lnTo>
                <a:lnTo>
                  <a:pt x="5873165" y="12700"/>
                </a:lnTo>
                <a:lnTo>
                  <a:pt x="5880201" y="12700"/>
                </a:lnTo>
                <a:lnTo>
                  <a:pt x="5883033" y="9855"/>
                </a:lnTo>
                <a:lnTo>
                  <a:pt x="5883033" y="2844"/>
                </a:lnTo>
                <a:lnTo>
                  <a:pt x="5880201" y="0"/>
                </a:lnTo>
                <a:close/>
              </a:path>
              <a:path w="14168119" h="12700">
                <a:moveTo>
                  <a:pt x="5854788" y="0"/>
                </a:moveTo>
                <a:lnTo>
                  <a:pt x="5847753" y="0"/>
                </a:lnTo>
                <a:lnTo>
                  <a:pt x="5844908" y="2844"/>
                </a:lnTo>
                <a:lnTo>
                  <a:pt x="5844908" y="9855"/>
                </a:lnTo>
                <a:lnTo>
                  <a:pt x="5847753" y="12700"/>
                </a:lnTo>
                <a:lnTo>
                  <a:pt x="5854788" y="12700"/>
                </a:lnTo>
                <a:lnTo>
                  <a:pt x="5857620" y="9855"/>
                </a:lnTo>
                <a:lnTo>
                  <a:pt x="5857620" y="2844"/>
                </a:lnTo>
                <a:lnTo>
                  <a:pt x="5854788" y="0"/>
                </a:lnTo>
                <a:close/>
              </a:path>
              <a:path w="14168119" h="12700">
                <a:moveTo>
                  <a:pt x="5829376" y="0"/>
                </a:moveTo>
                <a:lnTo>
                  <a:pt x="5822340" y="0"/>
                </a:lnTo>
                <a:lnTo>
                  <a:pt x="5819495" y="2844"/>
                </a:lnTo>
                <a:lnTo>
                  <a:pt x="5819495" y="9855"/>
                </a:lnTo>
                <a:lnTo>
                  <a:pt x="5822340" y="12700"/>
                </a:lnTo>
                <a:lnTo>
                  <a:pt x="5829376" y="12700"/>
                </a:lnTo>
                <a:lnTo>
                  <a:pt x="5832208" y="9855"/>
                </a:lnTo>
                <a:lnTo>
                  <a:pt x="5832208" y="2844"/>
                </a:lnTo>
                <a:lnTo>
                  <a:pt x="5829376" y="0"/>
                </a:lnTo>
                <a:close/>
              </a:path>
              <a:path w="14168119" h="12700">
                <a:moveTo>
                  <a:pt x="5803963" y="0"/>
                </a:moveTo>
                <a:lnTo>
                  <a:pt x="5796927" y="0"/>
                </a:lnTo>
                <a:lnTo>
                  <a:pt x="5794082" y="2844"/>
                </a:lnTo>
                <a:lnTo>
                  <a:pt x="5794082" y="9855"/>
                </a:lnTo>
                <a:lnTo>
                  <a:pt x="5796927" y="12700"/>
                </a:lnTo>
                <a:lnTo>
                  <a:pt x="5803963" y="12700"/>
                </a:lnTo>
                <a:lnTo>
                  <a:pt x="5806795" y="9855"/>
                </a:lnTo>
                <a:lnTo>
                  <a:pt x="5806795" y="2844"/>
                </a:lnTo>
                <a:lnTo>
                  <a:pt x="5803963" y="0"/>
                </a:lnTo>
                <a:close/>
              </a:path>
              <a:path w="14168119" h="12700">
                <a:moveTo>
                  <a:pt x="5778550" y="0"/>
                </a:moveTo>
                <a:lnTo>
                  <a:pt x="5771514" y="0"/>
                </a:lnTo>
                <a:lnTo>
                  <a:pt x="5768682" y="2844"/>
                </a:lnTo>
                <a:lnTo>
                  <a:pt x="5768682" y="9855"/>
                </a:lnTo>
                <a:lnTo>
                  <a:pt x="5771514" y="12700"/>
                </a:lnTo>
                <a:lnTo>
                  <a:pt x="5778550" y="12700"/>
                </a:lnTo>
                <a:lnTo>
                  <a:pt x="5781382" y="9855"/>
                </a:lnTo>
                <a:lnTo>
                  <a:pt x="5781382" y="2844"/>
                </a:lnTo>
                <a:lnTo>
                  <a:pt x="5778550" y="0"/>
                </a:lnTo>
                <a:close/>
              </a:path>
              <a:path w="14168119" h="12700">
                <a:moveTo>
                  <a:pt x="5753138" y="0"/>
                </a:moveTo>
                <a:lnTo>
                  <a:pt x="5746102" y="0"/>
                </a:lnTo>
                <a:lnTo>
                  <a:pt x="5743270" y="2844"/>
                </a:lnTo>
                <a:lnTo>
                  <a:pt x="5743270" y="9855"/>
                </a:lnTo>
                <a:lnTo>
                  <a:pt x="5746102" y="12700"/>
                </a:lnTo>
                <a:lnTo>
                  <a:pt x="5753138" y="12700"/>
                </a:lnTo>
                <a:lnTo>
                  <a:pt x="5755982" y="9855"/>
                </a:lnTo>
                <a:lnTo>
                  <a:pt x="5755982" y="2844"/>
                </a:lnTo>
                <a:lnTo>
                  <a:pt x="5753138" y="0"/>
                </a:lnTo>
                <a:close/>
              </a:path>
              <a:path w="14168119" h="12700">
                <a:moveTo>
                  <a:pt x="5727725" y="0"/>
                </a:moveTo>
                <a:lnTo>
                  <a:pt x="5720689" y="0"/>
                </a:lnTo>
                <a:lnTo>
                  <a:pt x="5717857" y="2844"/>
                </a:lnTo>
                <a:lnTo>
                  <a:pt x="5717857" y="9855"/>
                </a:lnTo>
                <a:lnTo>
                  <a:pt x="5720689" y="12700"/>
                </a:lnTo>
                <a:lnTo>
                  <a:pt x="5727725" y="12700"/>
                </a:lnTo>
                <a:lnTo>
                  <a:pt x="5730570" y="9855"/>
                </a:lnTo>
                <a:lnTo>
                  <a:pt x="5730570" y="2844"/>
                </a:lnTo>
                <a:lnTo>
                  <a:pt x="5727725" y="0"/>
                </a:lnTo>
                <a:close/>
              </a:path>
              <a:path w="14168119" h="12700">
                <a:moveTo>
                  <a:pt x="5702312" y="0"/>
                </a:moveTo>
                <a:lnTo>
                  <a:pt x="5695276" y="0"/>
                </a:lnTo>
                <a:lnTo>
                  <a:pt x="5692444" y="2844"/>
                </a:lnTo>
                <a:lnTo>
                  <a:pt x="5692444" y="9855"/>
                </a:lnTo>
                <a:lnTo>
                  <a:pt x="5695276" y="12700"/>
                </a:lnTo>
                <a:lnTo>
                  <a:pt x="5702312" y="12700"/>
                </a:lnTo>
                <a:lnTo>
                  <a:pt x="5705157" y="9855"/>
                </a:lnTo>
                <a:lnTo>
                  <a:pt x="5705157" y="2844"/>
                </a:lnTo>
                <a:lnTo>
                  <a:pt x="5702312" y="0"/>
                </a:lnTo>
                <a:close/>
              </a:path>
              <a:path w="14168119" h="12700">
                <a:moveTo>
                  <a:pt x="5676900" y="0"/>
                </a:moveTo>
                <a:lnTo>
                  <a:pt x="5669864" y="0"/>
                </a:lnTo>
                <a:lnTo>
                  <a:pt x="5667032" y="2844"/>
                </a:lnTo>
                <a:lnTo>
                  <a:pt x="5667032" y="9855"/>
                </a:lnTo>
                <a:lnTo>
                  <a:pt x="5669864" y="12700"/>
                </a:lnTo>
                <a:lnTo>
                  <a:pt x="5676900" y="12700"/>
                </a:lnTo>
                <a:lnTo>
                  <a:pt x="5679744" y="9855"/>
                </a:lnTo>
                <a:lnTo>
                  <a:pt x="5679744" y="2844"/>
                </a:lnTo>
                <a:lnTo>
                  <a:pt x="5676900" y="0"/>
                </a:lnTo>
                <a:close/>
              </a:path>
              <a:path w="14168119" h="12700">
                <a:moveTo>
                  <a:pt x="5651487" y="0"/>
                </a:moveTo>
                <a:lnTo>
                  <a:pt x="5644451" y="0"/>
                </a:lnTo>
                <a:lnTo>
                  <a:pt x="5641606" y="2844"/>
                </a:lnTo>
                <a:lnTo>
                  <a:pt x="5641606" y="9855"/>
                </a:lnTo>
                <a:lnTo>
                  <a:pt x="5644451" y="12700"/>
                </a:lnTo>
                <a:lnTo>
                  <a:pt x="5651487" y="12700"/>
                </a:lnTo>
                <a:lnTo>
                  <a:pt x="5654332" y="9855"/>
                </a:lnTo>
                <a:lnTo>
                  <a:pt x="5654332" y="2844"/>
                </a:lnTo>
                <a:lnTo>
                  <a:pt x="5651487" y="0"/>
                </a:lnTo>
                <a:close/>
              </a:path>
              <a:path w="14168119" h="12700">
                <a:moveTo>
                  <a:pt x="5626074" y="0"/>
                </a:moveTo>
                <a:lnTo>
                  <a:pt x="5619038" y="0"/>
                </a:lnTo>
                <a:lnTo>
                  <a:pt x="5616206" y="2844"/>
                </a:lnTo>
                <a:lnTo>
                  <a:pt x="5616206" y="9855"/>
                </a:lnTo>
                <a:lnTo>
                  <a:pt x="5619038" y="12700"/>
                </a:lnTo>
                <a:lnTo>
                  <a:pt x="5626074" y="12700"/>
                </a:lnTo>
                <a:lnTo>
                  <a:pt x="5628906" y="9855"/>
                </a:lnTo>
                <a:lnTo>
                  <a:pt x="5628906" y="2844"/>
                </a:lnTo>
                <a:lnTo>
                  <a:pt x="5626074" y="0"/>
                </a:lnTo>
                <a:close/>
              </a:path>
              <a:path w="14168119" h="12700">
                <a:moveTo>
                  <a:pt x="5600661" y="0"/>
                </a:moveTo>
                <a:lnTo>
                  <a:pt x="5593626" y="0"/>
                </a:lnTo>
                <a:lnTo>
                  <a:pt x="5590793" y="2844"/>
                </a:lnTo>
                <a:lnTo>
                  <a:pt x="5590793" y="9855"/>
                </a:lnTo>
                <a:lnTo>
                  <a:pt x="5593626" y="12700"/>
                </a:lnTo>
                <a:lnTo>
                  <a:pt x="5600661" y="12700"/>
                </a:lnTo>
                <a:lnTo>
                  <a:pt x="5603506" y="9855"/>
                </a:lnTo>
                <a:lnTo>
                  <a:pt x="5603506" y="2844"/>
                </a:lnTo>
                <a:lnTo>
                  <a:pt x="5600661" y="0"/>
                </a:lnTo>
                <a:close/>
              </a:path>
              <a:path w="14168119" h="12700">
                <a:moveTo>
                  <a:pt x="5575249" y="0"/>
                </a:moveTo>
                <a:lnTo>
                  <a:pt x="5568213" y="0"/>
                </a:lnTo>
                <a:lnTo>
                  <a:pt x="5565381" y="2844"/>
                </a:lnTo>
                <a:lnTo>
                  <a:pt x="5565381" y="9855"/>
                </a:lnTo>
                <a:lnTo>
                  <a:pt x="5568213" y="12700"/>
                </a:lnTo>
                <a:lnTo>
                  <a:pt x="5575249" y="12700"/>
                </a:lnTo>
                <a:lnTo>
                  <a:pt x="5578093" y="9855"/>
                </a:lnTo>
                <a:lnTo>
                  <a:pt x="5578093" y="2844"/>
                </a:lnTo>
                <a:lnTo>
                  <a:pt x="5575249" y="0"/>
                </a:lnTo>
                <a:close/>
              </a:path>
              <a:path w="14168119" h="12700">
                <a:moveTo>
                  <a:pt x="5549836" y="0"/>
                </a:moveTo>
                <a:lnTo>
                  <a:pt x="5542813" y="0"/>
                </a:lnTo>
                <a:lnTo>
                  <a:pt x="5539968" y="2844"/>
                </a:lnTo>
                <a:lnTo>
                  <a:pt x="5539968" y="9855"/>
                </a:lnTo>
                <a:lnTo>
                  <a:pt x="5542813" y="12700"/>
                </a:lnTo>
                <a:lnTo>
                  <a:pt x="5549836" y="12700"/>
                </a:lnTo>
                <a:lnTo>
                  <a:pt x="5552681" y="9855"/>
                </a:lnTo>
                <a:lnTo>
                  <a:pt x="5552681" y="2844"/>
                </a:lnTo>
                <a:lnTo>
                  <a:pt x="5549836" y="0"/>
                </a:lnTo>
                <a:close/>
              </a:path>
              <a:path w="14168119" h="12700">
                <a:moveTo>
                  <a:pt x="5524423" y="0"/>
                </a:moveTo>
                <a:lnTo>
                  <a:pt x="5517400" y="0"/>
                </a:lnTo>
                <a:lnTo>
                  <a:pt x="5514555" y="2844"/>
                </a:lnTo>
                <a:lnTo>
                  <a:pt x="5514555" y="9855"/>
                </a:lnTo>
                <a:lnTo>
                  <a:pt x="5517400" y="12700"/>
                </a:lnTo>
                <a:lnTo>
                  <a:pt x="5524423" y="12700"/>
                </a:lnTo>
                <a:lnTo>
                  <a:pt x="5527268" y="9855"/>
                </a:lnTo>
                <a:lnTo>
                  <a:pt x="5527268" y="2844"/>
                </a:lnTo>
                <a:lnTo>
                  <a:pt x="5524423" y="0"/>
                </a:lnTo>
                <a:close/>
              </a:path>
              <a:path w="14168119" h="12700">
                <a:moveTo>
                  <a:pt x="5499011" y="0"/>
                </a:moveTo>
                <a:lnTo>
                  <a:pt x="5491987" y="0"/>
                </a:lnTo>
                <a:lnTo>
                  <a:pt x="5489143" y="2844"/>
                </a:lnTo>
                <a:lnTo>
                  <a:pt x="5489143" y="9855"/>
                </a:lnTo>
                <a:lnTo>
                  <a:pt x="5491987" y="12700"/>
                </a:lnTo>
                <a:lnTo>
                  <a:pt x="5499011" y="12700"/>
                </a:lnTo>
                <a:lnTo>
                  <a:pt x="5501855" y="9855"/>
                </a:lnTo>
                <a:lnTo>
                  <a:pt x="5501855" y="2844"/>
                </a:lnTo>
                <a:lnTo>
                  <a:pt x="5499011" y="0"/>
                </a:lnTo>
                <a:close/>
              </a:path>
              <a:path w="14168119" h="12700">
                <a:moveTo>
                  <a:pt x="5473598" y="0"/>
                </a:moveTo>
                <a:lnTo>
                  <a:pt x="5466575" y="0"/>
                </a:lnTo>
                <a:lnTo>
                  <a:pt x="5463730" y="2844"/>
                </a:lnTo>
                <a:lnTo>
                  <a:pt x="5463730" y="9855"/>
                </a:lnTo>
                <a:lnTo>
                  <a:pt x="5466575" y="12700"/>
                </a:lnTo>
                <a:lnTo>
                  <a:pt x="5473598" y="12700"/>
                </a:lnTo>
                <a:lnTo>
                  <a:pt x="5476443" y="9855"/>
                </a:lnTo>
                <a:lnTo>
                  <a:pt x="5476443" y="2844"/>
                </a:lnTo>
                <a:lnTo>
                  <a:pt x="5473598" y="0"/>
                </a:lnTo>
                <a:close/>
              </a:path>
              <a:path w="14168119" h="12700">
                <a:moveTo>
                  <a:pt x="5448185" y="0"/>
                </a:moveTo>
                <a:lnTo>
                  <a:pt x="5441162" y="0"/>
                </a:lnTo>
                <a:lnTo>
                  <a:pt x="5438317" y="2844"/>
                </a:lnTo>
                <a:lnTo>
                  <a:pt x="5438317" y="9855"/>
                </a:lnTo>
                <a:lnTo>
                  <a:pt x="5441162" y="12700"/>
                </a:lnTo>
                <a:lnTo>
                  <a:pt x="5448185" y="12700"/>
                </a:lnTo>
                <a:lnTo>
                  <a:pt x="5451030" y="9855"/>
                </a:lnTo>
                <a:lnTo>
                  <a:pt x="5451030" y="2844"/>
                </a:lnTo>
                <a:lnTo>
                  <a:pt x="5448185" y="0"/>
                </a:lnTo>
                <a:close/>
              </a:path>
              <a:path w="14168119" h="12700">
                <a:moveTo>
                  <a:pt x="5422772" y="0"/>
                </a:moveTo>
                <a:lnTo>
                  <a:pt x="5415749" y="0"/>
                </a:lnTo>
                <a:lnTo>
                  <a:pt x="5412905" y="2844"/>
                </a:lnTo>
                <a:lnTo>
                  <a:pt x="5412905" y="9855"/>
                </a:lnTo>
                <a:lnTo>
                  <a:pt x="5415749" y="12700"/>
                </a:lnTo>
                <a:lnTo>
                  <a:pt x="5422772" y="12700"/>
                </a:lnTo>
                <a:lnTo>
                  <a:pt x="5425617" y="9855"/>
                </a:lnTo>
                <a:lnTo>
                  <a:pt x="5425617" y="2844"/>
                </a:lnTo>
                <a:lnTo>
                  <a:pt x="5422772" y="0"/>
                </a:lnTo>
                <a:close/>
              </a:path>
              <a:path w="14168119" h="12700">
                <a:moveTo>
                  <a:pt x="5397360" y="0"/>
                </a:moveTo>
                <a:lnTo>
                  <a:pt x="5390337" y="0"/>
                </a:lnTo>
                <a:lnTo>
                  <a:pt x="5387492" y="2844"/>
                </a:lnTo>
                <a:lnTo>
                  <a:pt x="5387492" y="9855"/>
                </a:lnTo>
                <a:lnTo>
                  <a:pt x="5390337" y="12700"/>
                </a:lnTo>
                <a:lnTo>
                  <a:pt x="5397360" y="12700"/>
                </a:lnTo>
                <a:lnTo>
                  <a:pt x="5400205" y="9855"/>
                </a:lnTo>
                <a:lnTo>
                  <a:pt x="5400205" y="2844"/>
                </a:lnTo>
                <a:lnTo>
                  <a:pt x="5397360" y="0"/>
                </a:lnTo>
                <a:close/>
              </a:path>
              <a:path w="14168119" h="12700">
                <a:moveTo>
                  <a:pt x="5371947" y="0"/>
                </a:moveTo>
                <a:lnTo>
                  <a:pt x="5364924" y="0"/>
                </a:lnTo>
                <a:lnTo>
                  <a:pt x="5362079" y="2844"/>
                </a:lnTo>
                <a:lnTo>
                  <a:pt x="5362079" y="9855"/>
                </a:lnTo>
                <a:lnTo>
                  <a:pt x="5364924" y="12700"/>
                </a:lnTo>
                <a:lnTo>
                  <a:pt x="5371947" y="12700"/>
                </a:lnTo>
                <a:lnTo>
                  <a:pt x="5374792" y="9855"/>
                </a:lnTo>
                <a:lnTo>
                  <a:pt x="5374792" y="2844"/>
                </a:lnTo>
                <a:lnTo>
                  <a:pt x="5371947" y="0"/>
                </a:lnTo>
                <a:close/>
              </a:path>
              <a:path w="14168119" h="12700">
                <a:moveTo>
                  <a:pt x="5346534" y="0"/>
                </a:moveTo>
                <a:lnTo>
                  <a:pt x="5339511" y="0"/>
                </a:lnTo>
                <a:lnTo>
                  <a:pt x="5336666" y="2844"/>
                </a:lnTo>
                <a:lnTo>
                  <a:pt x="5336666" y="9855"/>
                </a:lnTo>
                <a:lnTo>
                  <a:pt x="5339511" y="12700"/>
                </a:lnTo>
                <a:lnTo>
                  <a:pt x="5346534" y="12700"/>
                </a:lnTo>
                <a:lnTo>
                  <a:pt x="5349379" y="9855"/>
                </a:lnTo>
                <a:lnTo>
                  <a:pt x="5349379" y="2844"/>
                </a:lnTo>
                <a:lnTo>
                  <a:pt x="5346534" y="0"/>
                </a:lnTo>
                <a:close/>
              </a:path>
              <a:path w="14168119" h="12700">
                <a:moveTo>
                  <a:pt x="5321122" y="0"/>
                </a:moveTo>
                <a:lnTo>
                  <a:pt x="5314099" y="0"/>
                </a:lnTo>
                <a:lnTo>
                  <a:pt x="5311254" y="2844"/>
                </a:lnTo>
                <a:lnTo>
                  <a:pt x="5311254" y="9855"/>
                </a:lnTo>
                <a:lnTo>
                  <a:pt x="5314099" y="12700"/>
                </a:lnTo>
                <a:lnTo>
                  <a:pt x="5321122" y="12700"/>
                </a:lnTo>
                <a:lnTo>
                  <a:pt x="5323966" y="9855"/>
                </a:lnTo>
                <a:lnTo>
                  <a:pt x="5323966" y="2844"/>
                </a:lnTo>
                <a:lnTo>
                  <a:pt x="5321122" y="0"/>
                </a:lnTo>
                <a:close/>
              </a:path>
              <a:path w="14168119" h="12700">
                <a:moveTo>
                  <a:pt x="5295709" y="0"/>
                </a:moveTo>
                <a:lnTo>
                  <a:pt x="5288686" y="0"/>
                </a:lnTo>
                <a:lnTo>
                  <a:pt x="5285841" y="2844"/>
                </a:lnTo>
                <a:lnTo>
                  <a:pt x="5285841" y="9855"/>
                </a:lnTo>
                <a:lnTo>
                  <a:pt x="5288686" y="12700"/>
                </a:lnTo>
                <a:lnTo>
                  <a:pt x="5295709" y="12700"/>
                </a:lnTo>
                <a:lnTo>
                  <a:pt x="5298554" y="9855"/>
                </a:lnTo>
                <a:lnTo>
                  <a:pt x="5298554" y="2844"/>
                </a:lnTo>
                <a:lnTo>
                  <a:pt x="5295709" y="0"/>
                </a:lnTo>
                <a:close/>
              </a:path>
              <a:path w="14168119" h="12700">
                <a:moveTo>
                  <a:pt x="5270296" y="0"/>
                </a:moveTo>
                <a:lnTo>
                  <a:pt x="5263273" y="0"/>
                </a:lnTo>
                <a:lnTo>
                  <a:pt x="5260428" y="2844"/>
                </a:lnTo>
                <a:lnTo>
                  <a:pt x="5260428" y="9855"/>
                </a:lnTo>
                <a:lnTo>
                  <a:pt x="5263273" y="12700"/>
                </a:lnTo>
                <a:lnTo>
                  <a:pt x="5270296" y="12700"/>
                </a:lnTo>
                <a:lnTo>
                  <a:pt x="5273141" y="9855"/>
                </a:lnTo>
                <a:lnTo>
                  <a:pt x="5273141" y="2844"/>
                </a:lnTo>
                <a:lnTo>
                  <a:pt x="5270296" y="0"/>
                </a:lnTo>
                <a:close/>
              </a:path>
              <a:path w="14168119" h="12700">
                <a:moveTo>
                  <a:pt x="5244884" y="0"/>
                </a:moveTo>
                <a:lnTo>
                  <a:pt x="5237860" y="0"/>
                </a:lnTo>
                <a:lnTo>
                  <a:pt x="5235016" y="2844"/>
                </a:lnTo>
                <a:lnTo>
                  <a:pt x="5235016" y="9855"/>
                </a:lnTo>
                <a:lnTo>
                  <a:pt x="5237860" y="12700"/>
                </a:lnTo>
                <a:lnTo>
                  <a:pt x="5244884" y="12700"/>
                </a:lnTo>
                <a:lnTo>
                  <a:pt x="5247728" y="9855"/>
                </a:lnTo>
                <a:lnTo>
                  <a:pt x="5247728" y="2844"/>
                </a:lnTo>
                <a:lnTo>
                  <a:pt x="5244884" y="0"/>
                </a:lnTo>
                <a:close/>
              </a:path>
              <a:path w="14168119" h="12700">
                <a:moveTo>
                  <a:pt x="5219471" y="0"/>
                </a:moveTo>
                <a:lnTo>
                  <a:pt x="5212448" y="0"/>
                </a:lnTo>
                <a:lnTo>
                  <a:pt x="5209603" y="2844"/>
                </a:lnTo>
                <a:lnTo>
                  <a:pt x="5209603" y="9855"/>
                </a:lnTo>
                <a:lnTo>
                  <a:pt x="5212448" y="12700"/>
                </a:lnTo>
                <a:lnTo>
                  <a:pt x="5219471" y="12700"/>
                </a:lnTo>
                <a:lnTo>
                  <a:pt x="5222316" y="9855"/>
                </a:lnTo>
                <a:lnTo>
                  <a:pt x="5222316" y="2844"/>
                </a:lnTo>
                <a:lnTo>
                  <a:pt x="5219471" y="0"/>
                </a:lnTo>
                <a:close/>
              </a:path>
              <a:path w="14168119" h="12700">
                <a:moveTo>
                  <a:pt x="5194058" y="0"/>
                </a:moveTo>
                <a:lnTo>
                  <a:pt x="5187035" y="0"/>
                </a:lnTo>
                <a:lnTo>
                  <a:pt x="5184190" y="2844"/>
                </a:lnTo>
                <a:lnTo>
                  <a:pt x="5184190" y="9855"/>
                </a:lnTo>
                <a:lnTo>
                  <a:pt x="5187035" y="12700"/>
                </a:lnTo>
                <a:lnTo>
                  <a:pt x="5194058" y="12700"/>
                </a:lnTo>
                <a:lnTo>
                  <a:pt x="5196903" y="9855"/>
                </a:lnTo>
                <a:lnTo>
                  <a:pt x="5196903" y="2844"/>
                </a:lnTo>
                <a:lnTo>
                  <a:pt x="5194058" y="0"/>
                </a:lnTo>
                <a:close/>
              </a:path>
              <a:path w="14168119" h="12700">
                <a:moveTo>
                  <a:pt x="5168645" y="0"/>
                </a:moveTo>
                <a:lnTo>
                  <a:pt x="5161622" y="0"/>
                </a:lnTo>
                <a:lnTo>
                  <a:pt x="5158778" y="2844"/>
                </a:lnTo>
                <a:lnTo>
                  <a:pt x="5158778" y="9855"/>
                </a:lnTo>
                <a:lnTo>
                  <a:pt x="5161622" y="12700"/>
                </a:lnTo>
                <a:lnTo>
                  <a:pt x="5168645" y="12700"/>
                </a:lnTo>
                <a:lnTo>
                  <a:pt x="5171490" y="9855"/>
                </a:lnTo>
                <a:lnTo>
                  <a:pt x="5171490" y="2844"/>
                </a:lnTo>
                <a:lnTo>
                  <a:pt x="5168645" y="0"/>
                </a:lnTo>
                <a:close/>
              </a:path>
              <a:path w="14168119" h="12700">
                <a:moveTo>
                  <a:pt x="5143233" y="0"/>
                </a:moveTo>
                <a:lnTo>
                  <a:pt x="5136210" y="0"/>
                </a:lnTo>
                <a:lnTo>
                  <a:pt x="5133365" y="2844"/>
                </a:lnTo>
                <a:lnTo>
                  <a:pt x="5133365" y="9855"/>
                </a:lnTo>
                <a:lnTo>
                  <a:pt x="5136210" y="12700"/>
                </a:lnTo>
                <a:lnTo>
                  <a:pt x="5143233" y="12700"/>
                </a:lnTo>
                <a:lnTo>
                  <a:pt x="5146078" y="9855"/>
                </a:lnTo>
                <a:lnTo>
                  <a:pt x="5146078" y="2844"/>
                </a:lnTo>
                <a:lnTo>
                  <a:pt x="5143233" y="0"/>
                </a:lnTo>
                <a:close/>
              </a:path>
              <a:path w="14168119" h="12700">
                <a:moveTo>
                  <a:pt x="5117820" y="0"/>
                </a:moveTo>
                <a:lnTo>
                  <a:pt x="5110797" y="0"/>
                </a:lnTo>
                <a:lnTo>
                  <a:pt x="5107952" y="2844"/>
                </a:lnTo>
                <a:lnTo>
                  <a:pt x="5107952" y="9855"/>
                </a:lnTo>
                <a:lnTo>
                  <a:pt x="5110797" y="12700"/>
                </a:lnTo>
                <a:lnTo>
                  <a:pt x="5117820" y="12700"/>
                </a:lnTo>
                <a:lnTo>
                  <a:pt x="5120665" y="9855"/>
                </a:lnTo>
                <a:lnTo>
                  <a:pt x="5120665" y="2844"/>
                </a:lnTo>
                <a:lnTo>
                  <a:pt x="5117820" y="0"/>
                </a:lnTo>
                <a:close/>
              </a:path>
              <a:path w="14168119" h="12700">
                <a:moveTo>
                  <a:pt x="5092407" y="0"/>
                </a:moveTo>
                <a:lnTo>
                  <a:pt x="5085384" y="0"/>
                </a:lnTo>
                <a:lnTo>
                  <a:pt x="5082539" y="2844"/>
                </a:lnTo>
                <a:lnTo>
                  <a:pt x="5082539" y="9855"/>
                </a:lnTo>
                <a:lnTo>
                  <a:pt x="5085384" y="12700"/>
                </a:lnTo>
                <a:lnTo>
                  <a:pt x="5092407" y="12700"/>
                </a:lnTo>
                <a:lnTo>
                  <a:pt x="5095252" y="9855"/>
                </a:lnTo>
                <a:lnTo>
                  <a:pt x="5095252" y="2844"/>
                </a:lnTo>
                <a:lnTo>
                  <a:pt x="5092407" y="0"/>
                </a:lnTo>
                <a:close/>
              </a:path>
              <a:path w="14168119" h="12700">
                <a:moveTo>
                  <a:pt x="5066995" y="0"/>
                </a:moveTo>
                <a:lnTo>
                  <a:pt x="5059972" y="0"/>
                </a:lnTo>
                <a:lnTo>
                  <a:pt x="5057127" y="2844"/>
                </a:lnTo>
                <a:lnTo>
                  <a:pt x="5057127" y="9855"/>
                </a:lnTo>
                <a:lnTo>
                  <a:pt x="5059972" y="12700"/>
                </a:lnTo>
                <a:lnTo>
                  <a:pt x="5066995" y="12700"/>
                </a:lnTo>
                <a:lnTo>
                  <a:pt x="5069839" y="9855"/>
                </a:lnTo>
                <a:lnTo>
                  <a:pt x="5069839" y="2844"/>
                </a:lnTo>
                <a:lnTo>
                  <a:pt x="5066995" y="0"/>
                </a:lnTo>
                <a:close/>
              </a:path>
              <a:path w="14168119" h="12700">
                <a:moveTo>
                  <a:pt x="5041582" y="0"/>
                </a:moveTo>
                <a:lnTo>
                  <a:pt x="5034559" y="0"/>
                </a:lnTo>
                <a:lnTo>
                  <a:pt x="5031714" y="2844"/>
                </a:lnTo>
                <a:lnTo>
                  <a:pt x="5031714" y="9855"/>
                </a:lnTo>
                <a:lnTo>
                  <a:pt x="5034559" y="12700"/>
                </a:lnTo>
                <a:lnTo>
                  <a:pt x="5041582" y="12700"/>
                </a:lnTo>
                <a:lnTo>
                  <a:pt x="5044427" y="9855"/>
                </a:lnTo>
                <a:lnTo>
                  <a:pt x="5044427" y="2844"/>
                </a:lnTo>
                <a:lnTo>
                  <a:pt x="5041582" y="0"/>
                </a:lnTo>
                <a:close/>
              </a:path>
              <a:path w="14168119" h="12700">
                <a:moveTo>
                  <a:pt x="5016169" y="0"/>
                </a:moveTo>
                <a:lnTo>
                  <a:pt x="5009146" y="0"/>
                </a:lnTo>
                <a:lnTo>
                  <a:pt x="5006301" y="2844"/>
                </a:lnTo>
                <a:lnTo>
                  <a:pt x="5006301" y="9855"/>
                </a:lnTo>
                <a:lnTo>
                  <a:pt x="5009146" y="12700"/>
                </a:lnTo>
                <a:lnTo>
                  <a:pt x="5016169" y="12700"/>
                </a:lnTo>
                <a:lnTo>
                  <a:pt x="5019014" y="9855"/>
                </a:lnTo>
                <a:lnTo>
                  <a:pt x="5019014" y="2844"/>
                </a:lnTo>
                <a:lnTo>
                  <a:pt x="5016169" y="0"/>
                </a:lnTo>
                <a:close/>
              </a:path>
              <a:path w="14168119" h="12700">
                <a:moveTo>
                  <a:pt x="4990757" y="0"/>
                </a:moveTo>
                <a:lnTo>
                  <a:pt x="4983733" y="0"/>
                </a:lnTo>
                <a:lnTo>
                  <a:pt x="4980889" y="2844"/>
                </a:lnTo>
                <a:lnTo>
                  <a:pt x="4980889" y="9855"/>
                </a:lnTo>
                <a:lnTo>
                  <a:pt x="4983733" y="12700"/>
                </a:lnTo>
                <a:lnTo>
                  <a:pt x="4990757" y="12700"/>
                </a:lnTo>
                <a:lnTo>
                  <a:pt x="4993601" y="9855"/>
                </a:lnTo>
                <a:lnTo>
                  <a:pt x="4993601" y="2844"/>
                </a:lnTo>
                <a:lnTo>
                  <a:pt x="4990757" y="0"/>
                </a:lnTo>
                <a:close/>
              </a:path>
              <a:path w="14168119" h="12700">
                <a:moveTo>
                  <a:pt x="4965344" y="0"/>
                </a:moveTo>
                <a:lnTo>
                  <a:pt x="4958321" y="0"/>
                </a:lnTo>
                <a:lnTo>
                  <a:pt x="4955476" y="2844"/>
                </a:lnTo>
                <a:lnTo>
                  <a:pt x="4955476" y="9855"/>
                </a:lnTo>
                <a:lnTo>
                  <a:pt x="4958321" y="12700"/>
                </a:lnTo>
                <a:lnTo>
                  <a:pt x="4965344" y="12700"/>
                </a:lnTo>
                <a:lnTo>
                  <a:pt x="4968189" y="9855"/>
                </a:lnTo>
                <a:lnTo>
                  <a:pt x="4968189" y="2844"/>
                </a:lnTo>
                <a:lnTo>
                  <a:pt x="4965344" y="0"/>
                </a:lnTo>
                <a:close/>
              </a:path>
              <a:path w="14168119" h="12700">
                <a:moveTo>
                  <a:pt x="4939931" y="0"/>
                </a:moveTo>
                <a:lnTo>
                  <a:pt x="4932908" y="0"/>
                </a:lnTo>
                <a:lnTo>
                  <a:pt x="4930063" y="2844"/>
                </a:lnTo>
                <a:lnTo>
                  <a:pt x="4930063" y="9855"/>
                </a:lnTo>
                <a:lnTo>
                  <a:pt x="4932908" y="12700"/>
                </a:lnTo>
                <a:lnTo>
                  <a:pt x="4939931" y="12700"/>
                </a:lnTo>
                <a:lnTo>
                  <a:pt x="4942776" y="9855"/>
                </a:lnTo>
                <a:lnTo>
                  <a:pt x="4942776" y="2844"/>
                </a:lnTo>
                <a:lnTo>
                  <a:pt x="4939931" y="0"/>
                </a:lnTo>
                <a:close/>
              </a:path>
              <a:path w="14168119" h="12700">
                <a:moveTo>
                  <a:pt x="4914518" y="0"/>
                </a:moveTo>
                <a:lnTo>
                  <a:pt x="4907495" y="0"/>
                </a:lnTo>
                <a:lnTo>
                  <a:pt x="4904651" y="2844"/>
                </a:lnTo>
                <a:lnTo>
                  <a:pt x="4904651" y="9855"/>
                </a:lnTo>
                <a:lnTo>
                  <a:pt x="4907495" y="12700"/>
                </a:lnTo>
                <a:lnTo>
                  <a:pt x="4914518" y="12700"/>
                </a:lnTo>
                <a:lnTo>
                  <a:pt x="4917363" y="9855"/>
                </a:lnTo>
                <a:lnTo>
                  <a:pt x="4917363" y="2844"/>
                </a:lnTo>
                <a:lnTo>
                  <a:pt x="4914518" y="0"/>
                </a:lnTo>
                <a:close/>
              </a:path>
              <a:path w="14168119" h="12700">
                <a:moveTo>
                  <a:pt x="4889106" y="0"/>
                </a:moveTo>
                <a:lnTo>
                  <a:pt x="4882083" y="0"/>
                </a:lnTo>
                <a:lnTo>
                  <a:pt x="4879238" y="2844"/>
                </a:lnTo>
                <a:lnTo>
                  <a:pt x="4879238" y="9855"/>
                </a:lnTo>
                <a:lnTo>
                  <a:pt x="4882083" y="12700"/>
                </a:lnTo>
                <a:lnTo>
                  <a:pt x="4889106" y="12700"/>
                </a:lnTo>
                <a:lnTo>
                  <a:pt x="4891951" y="9855"/>
                </a:lnTo>
                <a:lnTo>
                  <a:pt x="4891951" y="2844"/>
                </a:lnTo>
                <a:lnTo>
                  <a:pt x="4889106" y="0"/>
                </a:lnTo>
                <a:close/>
              </a:path>
              <a:path w="14168119" h="12700">
                <a:moveTo>
                  <a:pt x="4863693" y="0"/>
                </a:moveTo>
                <a:lnTo>
                  <a:pt x="4856670" y="0"/>
                </a:lnTo>
                <a:lnTo>
                  <a:pt x="4853825" y="2844"/>
                </a:lnTo>
                <a:lnTo>
                  <a:pt x="4853825" y="9855"/>
                </a:lnTo>
                <a:lnTo>
                  <a:pt x="4856670" y="12700"/>
                </a:lnTo>
                <a:lnTo>
                  <a:pt x="4863693" y="12700"/>
                </a:lnTo>
                <a:lnTo>
                  <a:pt x="4866538" y="9855"/>
                </a:lnTo>
                <a:lnTo>
                  <a:pt x="4866538" y="2844"/>
                </a:lnTo>
                <a:lnTo>
                  <a:pt x="4863693" y="0"/>
                </a:lnTo>
                <a:close/>
              </a:path>
              <a:path w="14168119" h="12700">
                <a:moveTo>
                  <a:pt x="4838280" y="0"/>
                </a:moveTo>
                <a:lnTo>
                  <a:pt x="4831257" y="0"/>
                </a:lnTo>
                <a:lnTo>
                  <a:pt x="4828412" y="2844"/>
                </a:lnTo>
                <a:lnTo>
                  <a:pt x="4828412" y="9855"/>
                </a:lnTo>
                <a:lnTo>
                  <a:pt x="4831257" y="12700"/>
                </a:lnTo>
                <a:lnTo>
                  <a:pt x="4838280" y="12700"/>
                </a:lnTo>
                <a:lnTo>
                  <a:pt x="4841125" y="9855"/>
                </a:lnTo>
                <a:lnTo>
                  <a:pt x="4841125" y="2844"/>
                </a:lnTo>
                <a:lnTo>
                  <a:pt x="4838280" y="0"/>
                </a:lnTo>
                <a:close/>
              </a:path>
              <a:path w="14168119" h="12700">
                <a:moveTo>
                  <a:pt x="4812868" y="0"/>
                </a:moveTo>
                <a:lnTo>
                  <a:pt x="4805845" y="0"/>
                </a:lnTo>
                <a:lnTo>
                  <a:pt x="4803000" y="2844"/>
                </a:lnTo>
                <a:lnTo>
                  <a:pt x="4803000" y="9855"/>
                </a:lnTo>
                <a:lnTo>
                  <a:pt x="4805845" y="12700"/>
                </a:lnTo>
                <a:lnTo>
                  <a:pt x="4812868" y="12700"/>
                </a:lnTo>
                <a:lnTo>
                  <a:pt x="4815712" y="9855"/>
                </a:lnTo>
                <a:lnTo>
                  <a:pt x="4815712" y="2844"/>
                </a:lnTo>
                <a:lnTo>
                  <a:pt x="4812868" y="0"/>
                </a:lnTo>
                <a:close/>
              </a:path>
              <a:path w="14168119" h="12700">
                <a:moveTo>
                  <a:pt x="4787455" y="0"/>
                </a:moveTo>
                <a:lnTo>
                  <a:pt x="4780432" y="0"/>
                </a:lnTo>
                <a:lnTo>
                  <a:pt x="4777587" y="2844"/>
                </a:lnTo>
                <a:lnTo>
                  <a:pt x="4777587" y="9855"/>
                </a:lnTo>
                <a:lnTo>
                  <a:pt x="4780432" y="12700"/>
                </a:lnTo>
                <a:lnTo>
                  <a:pt x="4787455" y="12700"/>
                </a:lnTo>
                <a:lnTo>
                  <a:pt x="4790300" y="9855"/>
                </a:lnTo>
                <a:lnTo>
                  <a:pt x="4790300" y="2844"/>
                </a:lnTo>
                <a:lnTo>
                  <a:pt x="4787455" y="0"/>
                </a:lnTo>
                <a:close/>
              </a:path>
              <a:path w="14168119" h="12700">
                <a:moveTo>
                  <a:pt x="4762042" y="0"/>
                </a:moveTo>
                <a:lnTo>
                  <a:pt x="4755019" y="0"/>
                </a:lnTo>
                <a:lnTo>
                  <a:pt x="4752174" y="2844"/>
                </a:lnTo>
                <a:lnTo>
                  <a:pt x="4752174" y="9855"/>
                </a:lnTo>
                <a:lnTo>
                  <a:pt x="4755019" y="12700"/>
                </a:lnTo>
                <a:lnTo>
                  <a:pt x="4762042" y="12700"/>
                </a:lnTo>
                <a:lnTo>
                  <a:pt x="4764887" y="9855"/>
                </a:lnTo>
                <a:lnTo>
                  <a:pt x="4764887" y="2844"/>
                </a:lnTo>
                <a:lnTo>
                  <a:pt x="4762042" y="0"/>
                </a:lnTo>
                <a:close/>
              </a:path>
              <a:path w="14168119" h="12700">
                <a:moveTo>
                  <a:pt x="4736630" y="0"/>
                </a:moveTo>
                <a:lnTo>
                  <a:pt x="4729607" y="0"/>
                </a:lnTo>
                <a:lnTo>
                  <a:pt x="4726762" y="2844"/>
                </a:lnTo>
                <a:lnTo>
                  <a:pt x="4726762" y="9855"/>
                </a:lnTo>
                <a:lnTo>
                  <a:pt x="4729607" y="12700"/>
                </a:lnTo>
                <a:lnTo>
                  <a:pt x="4736630" y="12700"/>
                </a:lnTo>
                <a:lnTo>
                  <a:pt x="4739474" y="9855"/>
                </a:lnTo>
                <a:lnTo>
                  <a:pt x="4739474" y="2844"/>
                </a:lnTo>
                <a:lnTo>
                  <a:pt x="4736630" y="0"/>
                </a:lnTo>
                <a:close/>
              </a:path>
              <a:path w="14168119" h="12700">
                <a:moveTo>
                  <a:pt x="4711217" y="0"/>
                </a:moveTo>
                <a:lnTo>
                  <a:pt x="4704194" y="0"/>
                </a:lnTo>
                <a:lnTo>
                  <a:pt x="4701349" y="2844"/>
                </a:lnTo>
                <a:lnTo>
                  <a:pt x="4701349" y="9855"/>
                </a:lnTo>
                <a:lnTo>
                  <a:pt x="4704194" y="12700"/>
                </a:lnTo>
                <a:lnTo>
                  <a:pt x="4711217" y="12700"/>
                </a:lnTo>
                <a:lnTo>
                  <a:pt x="4714062" y="9855"/>
                </a:lnTo>
                <a:lnTo>
                  <a:pt x="4714062" y="2844"/>
                </a:lnTo>
                <a:lnTo>
                  <a:pt x="4711217" y="0"/>
                </a:lnTo>
                <a:close/>
              </a:path>
              <a:path w="14168119" h="12700">
                <a:moveTo>
                  <a:pt x="4685804" y="0"/>
                </a:moveTo>
                <a:lnTo>
                  <a:pt x="4678781" y="0"/>
                </a:lnTo>
                <a:lnTo>
                  <a:pt x="4675936" y="2844"/>
                </a:lnTo>
                <a:lnTo>
                  <a:pt x="4675936" y="9855"/>
                </a:lnTo>
                <a:lnTo>
                  <a:pt x="4678781" y="12700"/>
                </a:lnTo>
                <a:lnTo>
                  <a:pt x="4685804" y="12700"/>
                </a:lnTo>
                <a:lnTo>
                  <a:pt x="4688649" y="9855"/>
                </a:lnTo>
                <a:lnTo>
                  <a:pt x="4688649" y="2844"/>
                </a:lnTo>
                <a:lnTo>
                  <a:pt x="4685804" y="0"/>
                </a:lnTo>
                <a:close/>
              </a:path>
              <a:path w="14168119" h="12700">
                <a:moveTo>
                  <a:pt x="4660391" y="0"/>
                </a:moveTo>
                <a:lnTo>
                  <a:pt x="4653368" y="0"/>
                </a:lnTo>
                <a:lnTo>
                  <a:pt x="4650524" y="2844"/>
                </a:lnTo>
                <a:lnTo>
                  <a:pt x="4650524" y="9855"/>
                </a:lnTo>
                <a:lnTo>
                  <a:pt x="4653368" y="12700"/>
                </a:lnTo>
                <a:lnTo>
                  <a:pt x="4660391" y="12700"/>
                </a:lnTo>
                <a:lnTo>
                  <a:pt x="4663236" y="9855"/>
                </a:lnTo>
                <a:lnTo>
                  <a:pt x="4663236" y="2844"/>
                </a:lnTo>
                <a:lnTo>
                  <a:pt x="4660391" y="0"/>
                </a:lnTo>
                <a:close/>
              </a:path>
              <a:path w="14168119" h="12700">
                <a:moveTo>
                  <a:pt x="4634979" y="0"/>
                </a:moveTo>
                <a:lnTo>
                  <a:pt x="4627956" y="0"/>
                </a:lnTo>
                <a:lnTo>
                  <a:pt x="4625111" y="2844"/>
                </a:lnTo>
                <a:lnTo>
                  <a:pt x="4625111" y="9855"/>
                </a:lnTo>
                <a:lnTo>
                  <a:pt x="4627956" y="12700"/>
                </a:lnTo>
                <a:lnTo>
                  <a:pt x="4634979" y="12700"/>
                </a:lnTo>
                <a:lnTo>
                  <a:pt x="4637824" y="9855"/>
                </a:lnTo>
                <a:lnTo>
                  <a:pt x="4637824" y="2844"/>
                </a:lnTo>
                <a:lnTo>
                  <a:pt x="4634979" y="0"/>
                </a:lnTo>
                <a:close/>
              </a:path>
              <a:path w="14168119" h="12700">
                <a:moveTo>
                  <a:pt x="4609566" y="0"/>
                </a:moveTo>
                <a:lnTo>
                  <a:pt x="4602543" y="0"/>
                </a:lnTo>
                <a:lnTo>
                  <a:pt x="4599698" y="2844"/>
                </a:lnTo>
                <a:lnTo>
                  <a:pt x="4599698" y="9855"/>
                </a:lnTo>
                <a:lnTo>
                  <a:pt x="4602543" y="12700"/>
                </a:lnTo>
                <a:lnTo>
                  <a:pt x="4609566" y="12700"/>
                </a:lnTo>
                <a:lnTo>
                  <a:pt x="4612411" y="9855"/>
                </a:lnTo>
                <a:lnTo>
                  <a:pt x="4612411" y="2844"/>
                </a:lnTo>
                <a:lnTo>
                  <a:pt x="4609566" y="0"/>
                </a:lnTo>
                <a:close/>
              </a:path>
              <a:path w="14168119" h="12700">
                <a:moveTo>
                  <a:pt x="4584153" y="0"/>
                </a:moveTo>
                <a:lnTo>
                  <a:pt x="4577130" y="0"/>
                </a:lnTo>
                <a:lnTo>
                  <a:pt x="4574285" y="2844"/>
                </a:lnTo>
                <a:lnTo>
                  <a:pt x="4574285" y="9855"/>
                </a:lnTo>
                <a:lnTo>
                  <a:pt x="4577130" y="12700"/>
                </a:lnTo>
                <a:lnTo>
                  <a:pt x="4584153" y="12700"/>
                </a:lnTo>
                <a:lnTo>
                  <a:pt x="4586998" y="9855"/>
                </a:lnTo>
                <a:lnTo>
                  <a:pt x="4586998" y="2844"/>
                </a:lnTo>
                <a:lnTo>
                  <a:pt x="4584153" y="0"/>
                </a:lnTo>
                <a:close/>
              </a:path>
              <a:path w="14168119" h="12700">
                <a:moveTo>
                  <a:pt x="4558741" y="0"/>
                </a:moveTo>
                <a:lnTo>
                  <a:pt x="4551718" y="0"/>
                </a:lnTo>
                <a:lnTo>
                  <a:pt x="4548873" y="2844"/>
                </a:lnTo>
                <a:lnTo>
                  <a:pt x="4548873" y="9855"/>
                </a:lnTo>
                <a:lnTo>
                  <a:pt x="4551718" y="12700"/>
                </a:lnTo>
                <a:lnTo>
                  <a:pt x="4558741" y="12700"/>
                </a:lnTo>
                <a:lnTo>
                  <a:pt x="4561585" y="9855"/>
                </a:lnTo>
                <a:lnTo>
                  <a:pt x="4561585" y="2844"/>
                </a:lnTo>
                <a:lnTo>
                  <a:pt x="4558741" y="0"/>
                </a:lnTo>
                <a:close/>
              </a:path>
              <a:path w="14168119" h="12700">
                <a:moveTo>
                  <a:pt x="4533328" y="0"/>
                </a:moveTo>
                <a:lnTo>
                  <a:pt x="4526305" y="0"/>
                </a:lnTo>
                <a:lnTo>
                  <a:pt x="4523460" y="2844"/>
                </a:lnTo>
                <a:lnTo>
                  <a:pt x="4523460" y="9855"/>
                </a:lnTo>
                <a:lnTo>
                  <a:pt x="4526305" y="12700"/>
                </a:lnTo>
                <a:lnTo>
                  <a:pt x="4533328" y="12700"/>
                </a:lnTo>
                <a:lnTo>
                  <a:pt x="4536173" y="9855"/>
                </a:lnTo>
                <a:lnTo>
                  <a:pt x="4536173" y="2844"/>
                </a:lnTo>
                <a:lnTo>
                  <a:pt x="4533328" y="0"/>
                </a:lnTo>
                <a:close/>
              </a:path>
              <a:path w="14168119" h="12700">
                <a:moveTo>
                  <a:pt x="4507915" y="0"/>
                </a:moveTo>
                <a:lnTo>
                  <a:pt x="4500892" y="0"/>
                </a:lnTo>
                <a:lnTo>
                  <a:pt x="4498047" y="2844"/>
                </a:lnTo>
                <a:lnTo>
                  <a:pt x="4498047" y="9855"/>
                </a:lnTo>
                <a:lnTo>
                  <a:pt x="4500892" y="12700"/>
                </a:lnTo>
                <a:lnTo>
                  <a:pt x="4507915" y="12700"/>
                </a:lnTo>
                <a:lnTo>
                  <a:pt x="4510760" y="9855"/>
                </a:lnTo>
                <a:lnTo>
                  <a:pt x="4510760" y="2844"/>
                </a:lnTo>
                <a:lnTo>
                  <a:pt x="4507915" y="0"/>
                </a:lnTo>
                <a:close/>
              </a:path>
              <a:path w="14168119" h="12700">
                <a:moveTo>
                  <a:pt x="4482503" y="0"/>
                </a:moveTo>
                <a:lnTo>
                  <a:pt x="4475480" y="0"/>
                </a:lnTo>
                <a:lnTo>
                  <a:pt x="4472635" y="2844"/>
                </a:lnTo>
                <a:lnTo>
                  <a:pt x="4472635" y="9855"/>
                </a:lnTo>
                <a:lnTo>
                  <a:pt x="4475480" y="12700"/>
                </a:lnTo>
                <a:lnTo>
                  <a:pt x="4482503" y="12700"/>
                </a:lnTo>
                <a:lnTo>
                  <a:pt x="4485347" y="9855"/>
                </a:lnTo>
                <a:lnTo>
                  <a:pt x="4485347" y="2844"/>
                </a:lnTo>
                <a:lnTo>
                  <a:pt x="4482503" y="0"/>
                </a:lnTo>
                <a:close/>
              </a:path>
              <a:path w="14168119" h="12700">
                <a:moveTo>
                  <a:pt x="4457090" y="0"/>
                </a:moveTo>
                <a:lnTo>
                  <a:pt x="4450067" y="0"/>
                </a:lnTo>
                <a:lnTo>
                  <a:pt x="4447222" y="2844"/>
                </a:lnTo>
                <a:lnTo>
                  <a:pt x="4447222" y="9855"/>
                </a:lnTo>
                <a:lnTo>
                  <a:pt x="4450067" y="12700"/>
                </a:lnTo>
                <a:lnTo>
                  <a:pt x="4457090" y="12700"/>
                </a:lnTo>
                <a:lnTo>
                  <a:pt x="4459935" y="9855"/>
                </a:lnTo>
                <a:lnTo>
                  <a:pt x="4459935" y="2844"/>
                </a:lnTo>
                <a:lnTo>
                  <a:pt x="4457090" y="0"/>
                </a:lnTo>
                <a:close/>
              </a:path>
              <a:path w="14168119" h="12700">
                <a:moveTo>
                  <a:pt x="4431677" y="0"/>
                </a:moveTo>
                <a:lnTo>
                  <a:pt x="4424654" y="0"/>
                </a:lnTo>
                <a:lnTo>
                  <a:pt x="4421809" y="2844"/>
                </a:lnTo>
                <a:lnTo>
                  <a:pt x="4421809" y="9855"/>
                </a:lnTo>
                <a:lnTo>
                  <a:pt x="4424654" y="12700"/>
                </a:lnTo>
                <a:lnTo>
                  <a:pt x="4431677" y="12700"/>
                </a:lnTo>
                <a:lnTo>
                  <a:pt x="4434522" y="9855"/>
                </a:lnTo>
                <a:lnTo>
                  <a:pt x="4434522" y="2844"/>
                </a:lnTo>
                <a:lnTo>
                  <a:pt x="4431677" y="0"/>
                </a:lnTo>
                <a:close/>
              </a:path>
              <a:path w="14168119" h="12700">
                <a:moveTo>
                  <a:pt x="4406277" y="0"/>
                </a:moveTo>
                <a:lnTo>
                  <a:pt x="4399241" y="0"/>
                </a:lnTo>
                <a:lnTo>
                  <a:pt x="4396397" y="2844"/>
                </a:lnTo>
                <a:lnTo>
                  <a:pt x="4396397" y="9855"/>
                </a:lnTo>
                <a:lnTo>
                  <a:pt x="4399241" y="12700"/>
                </a:lnTo>
                <a:lnTo>
                  <a:pt x="4406277" y="12700"/>
                </a:lnTo>
                <a:lnTo>
                  <a:pt x="4409109" y="9855"/>
                </a:lnTo>
                <a:lnTo>
                  <a:pt x="4409109" y="2844"/>
                </a:lnTo>
                <a:lnTo>
                  <a:pt x="4406277" y="0"/>
                </a:lnTo>
                <a:close/>
              </a:path>
              <a:path w="14168119" h="12700">
                <a:moveTo>
                  <a:pt x="4380852" y="0"/>
                </a:moveTo>
                <a:lnTo>
                  <a:pt x="4373829" y="0"/>
                </a:lnTo>
                <a:lnTo>
                  <a:pt x="4370984" y="2844"/>
                </a:lnTo>
                <a:lnTo>
                  <a:pt x="4370984" y="9855"/>
                </a:lnTo>
                <a:lnTo>
                  <a:pt x="4373829" y="12700"/>
                </a:lnTo>
                <a:lnTo>
                  <a:pt x="4380852" y="12700"/>
                </a:lnTo>
                <a:lnTo>
                  <a:pt x="4383697" y="9855"/>
                </a:lnTo>
                <a:lnTo>
                  <a:pt x="4383697" y="2844"/>
                </a:lnTo>
                <a:lnTo>
                  <a:pt x="4380852" y="0"/>
                </a:lnTo>
                <a:close/>
              </a:path>
              <a:path w="14168119" h="12700">
                <a:moveTo>
                  <a:pt x="4355439" y="0"/>
                </a:moveTo>
                <a:lnTo>
                  <a:pt x="4348416" y="0"/>
                </a:lnTo>
                <a:lnTo>
                  <a:pt x="4345571" y="2844"/>
                </a:lnTo>
                <a:lnTo>
                  <a:pt x="4345571" y="9855"/>
                </a:lnTo>
                <a:lnTo>
                  <a:pt x="4348416" y="12700"/>
                </a:lnTo>
                <a:lnTo>
                  <a:pt x="4355439" y="12700"/>
                </a:lnTo>
                <a:lnTo>
                  <a:pt x="4358284" y="9855"/>
                </a:lnTo>
                <a:lnTo>
                  <a:pt x="4358284" y="2844"/>
                </a:lnTo>
                <a:lnTo>
                  <a:pt x="4355439" y="0"/>
                </a:lnTo>
                <a:close/>
              </a:path>
              <a:path w="14168119" h="12700">
                <a:moveTo>
                  <a:pt x="4330039" y="0"/>
                </a:moveTo>
                <a:lnTo>
                  <a:pt x="4323003" y="0"/>
                </a:lnTo>
                <a:lnTo>
                  <a:pt x="4320158" y="2844"/>
                </a:lnTo>
                <a:lnTo>
                  <a:pt x="4320158" y="9855"/>
                </a:lnTo>
                <a:lnTo>
                  <a:pt x="4323003" y="12700"/>
                </a:lnTo>
                <a:lnTo>
                  <a:pt x="4330039" y="12700"/>
                </a:lnTo>
                <a:lnTo>
                  <a:pt x="4332871" y="9855"/>
                </a:lnTo>
                <a:lnTo>
                  <a:pt x="4332871" y="2844"/>
                </a:lnTo>
                <a:lnTo>
                  <a:pt x="4330039" y="0"/>
                </a:lnTo>
                <a:close/>
              </a:path>
              <a:path w="14168119" h="12700">
                <a:moveTo>
                  <a:pt x="4304626" y="0"/>
                </a:moveTo>
                <a:lnTo>
                  <a:pt x="4297591" y="0"/>
                </a:lnTo>
                <a:lnTo>
                  <a:pt x="4294746" y="2844"/>
                </a:lnTo>
                <a:lnTo>
                  <a:pt x="4294746" y="9855"/>
                </a:lnTo>
                <a:lnTo>
                  <a:pt x="4297591" y="12700"/>
                </a:lnTo>
                <a:lnTo>
                  <a:pt x="4304626" y="12700"/>
                </a:lnTo>
                <a:lnTo>
                  <a:pt x="4307458" y="9855"/>
                </a:lnTo>
                <a:lnTo>
                  <a:pt x="4307458" y="2844"/>
                </a:lnTo>
                <a:lnTo>
                  <a:pt x="4304626" y="0"/>
                </a:lnTo>
                <a:close/>
              </a:path>
              <a:path w="14168119" h="12700">
                <a:moveTo>
                  <a:pt x="4279201" y="0"/>
                </a:moveTo>
                <a:lnTo>
                  <a:pt x="4272178" y="0"/>
                </a:lnTo>
                <a:lnTo>
                  <a:pt x="4269333" y="2844"/>
                </a:lnTo>
                <a:lnTo>
                  <a:pt x="4269333" y="9855"/>
                </a:lnTo>
                <a:lnTo>
                  <a:pt x="4272178" y="12700"/>
                </a:lnTo>
                <a:lnTo>
                  <a:pt x="4279201" y="12700"/>
                </a:lnTo>
                <a:lnTo>
                  <a:pt x="4282046" y="9855"/>
                </a:lnTo>
                <a:lnTo>
                  <a:pt x="4282046" y="2844"/>
                </a:lnTo>
                <a:lnTo>
                  <a:pt x="4279201" y="0"/>
                </a:lnTo>
                <a:close/>
              </a:path>
              <a:path w="14168119" h="12700">
                <a:moveTo>
                  <a:pt x="4253801" y="0"/>
                </a:moveTo>
                <a:lnTo>
                  <a:pt x="4246765" y="0"/>
                </a:lnTo>
                <a:lnTo>
                  <a:pt x="4243920" y="2844"/>
                </a:lnTo>
                <a:lnTo>
                  <a:pt x="4243920" y="9855"/>
                </a:lnTo>
                <a:lnTo>
                  <a:pt x="4246765" y="12700"/>
                </a:lnTo>
                <a:lnTo>
                  <a:pt x="4253801" y="12700"/>
                </a:lnTo>
                <a:lnTo>
                  <a:pt x="4256633" y="9855"/>
                </a:lnTo>
                <a:lnTo>
                  <a:pt x="4256633" y="2844"/>
                </a:lnTo>
                <a:lnTo>
                  <a:pt x="4253801" y="0"/>
                </a:lnTo>
                <a:close/>
              </a:path>
              <a:path w="14168119" h="12700">
                <a:moveTo>
                  <a:pt x="4228388" y="0"/>
                </a:moveTo>
                <a:lnTo>
                  <a:pt x="4221353" y="0"/>
                </a:lnTo>
                <a:lnTo>
                  <a:pt x="4218508" y="2844"/>
                </a:lnTo>
                <a:lnTo>
                  <a:pt x="4218508" y="9855"/>
                </a:lnTo>
                <a:lnTo>
                  <a:pt x="4221353" y="12700"/>
                </a:lnTo>
                <a:lnTo>
                  <a:pt x="4228388" y="12700"/>
                </a:lnTo>
                <a:lnTo>
                  <a:pt x="4231220" y="9855"/>
                </a:lnTo>
                <a:lnTo>
                  <a:pt x="4231220" y="2844"/>
                </a:lnTo>
                <a:lnTo>
                  <a:pt x="4228388" y="0"/>
                </a:lnTo>
                <a:close/>
              </a:path>
              <a:path w="14168119" h="12700">
                <a:moveTo>
                  <a:pt x="4202976" y="0"/>
                </a:moveTo>
                <a:lnTo>
                  <a:pt x="4195940" y="0"/>
                </a:lnTo>
                <a:lnTo>
                  <a:pt x="4193095" y="2844"/>
                </a:lnTo>
                <a:lnTo>
                  <a:pt x="4193095" y="9855"/>
                </a:lnTo>
                <a:lnTo>
                  <a:pt x="4195940" y="12700"/>
                </a:lnTo>
                <a:lnTo>
                  <a:pt x="4202976" y="12700"/>
                </a:lnTo>
                <a:lnTo>
                  <a:pt x="4205808" y="9855"/>
                </a:lnTo>
                <a:lnTo>
                  <a:pt x="4205808" y="2844"/>
                </a:lnTo>
                <a:lnTo>
                  <a:pt x="4202976" y="0"/>
                </a:lnTo>
                <a:close/>
              </a:path>
              <a:path w="14168119" h="12700">
                <a:moveTo>
                  <a:pt x="4177563" y="0"/>
                </a:moveTo>
                <a:lnTo>
                  <a:pt x="4170527" y="0"/>
                </a:lnTo>
                <a:lnTo>
                  <a:pt x="4167682" y="2844"/>
                </a:lnTo>
                <a:lnTo>
                  <a:pt x="4167682" y="9855"/>
                </a:lnTo>
                <a:lnTo>
                  <a:pt x="4170527" y="12700"/>
                </a:lnTo>
                <a:lnTo>
                  <a:pt x="4177563" y="12700"/>
                </a:lnTo>
                <a:lnTo>
                  <a:pt x="4180395" y="9855"/>
                </a:lnTo>
                <a:lnTo>
                  <a:pt x="4180395" y="2844"/>
                </a:lnTo>
                <a:lnTo>
                  <a:pt x="4177563" y="0"/>
                </a:lnTo>
                <a:close/>
              </a:path>
              <a:path w="14168119" h="12700">
                <a:moveTo>
                  <a:pt x="4152150" y="0"/>
                </a:moveTo>
                <a:lnTo>
                  <a:pt x="4145114" y="0"/>
                </a:lnTo>
                <a:lnTo>
                  <a:pt x="4142270" y="2844"/>
                </a:lnTo>
                <a:lnTo>
                  <a:pt x="4142270" y="9855"/>
                </a:lnTo>
                <a:lnTo>
                  <a:pt x="4145114" y="12700"/>
                </a:lnTo>
                <a:lnTo>
                  <a:pt x="4152150" y="12700"/>
                </a:lnTo>
                <a:lnTo>
                  <a:pt x="4154982" y="9855"/>
                </a:lnTo>
                <a:lnTo>
                  <a:pt x="4154982" y="2844"/>
                </a:lnTo>
                <a:lnTo>
                  <a:pt x="4152150" y="0"/>
                </a:lnTo>
                <a:close/>
              </a:path>
              <a:path w="14168119" h="12700">
                <a:moveTo>
                  <a:pt x="4126737" y="0"/>
                </a:moveTo>
                <a:lnTo>
                  <a:pt x="4119702" y="0"/>
                </a:lnTo>
                <a:lnTo>
                  <a:pt x="4116857" y="2844"/>
                </a:lnTo>
                <a:lnTo>
                  <a:pt x="4116857" y="9855"/>
                </a:lnTo>
                <a:lnTo>
                  <a:pt x="4119702" y="12700"/>
                </a:lnTo>
                <a:lnTo>
                  <a:pt x="4126737" y="12700"/>
                </a:lnTo>
                <a:lnTo>
                  <a:pt x="4129570" y="9855"/>
                </a:lnTo>
                <a:lnTo>
                  <a:pt x="4129570" y="2844"/>
                </a:lnTo>
                <a:lnTo>
                  <a:pt x="4126737" y="0"/>
                </a:lnTo>
                <a:close/>
              </a:path>
              <a:path w="14168119" h="12700">
                <a:moveTo>
                  <a:pt x="4101325" y="0"/>
                </a:moveTo>
                <a:lnTo>
                  <a:pt x="4094289" y="0"/>
                </a:lnTo>
                <a:lnTo>
                  <a:pt x="4091444" y="2844"/>
                </a:lnTo>
                <a:lnTo>
                  <a:pt x="4091444" y="9855"/>
                </a:lnTo>
                <a:lnTo>
                  <a:pt x="4094289" y="12700"/>
                </a:lnTo>
                <a:lnTo>
                  <a:pt x="4101325" y="12700"/>
                </a:lnTo>
                <a:lnTo>
                  <a:pt x="4104157" y="9855"/>
                </a:lnTo>
                <a:lnTo>
                  <a:pt x="4104157" y="2844"/>
                </a:lnTo>
                <a:lnTo>
                  <a:pt x="4101325" y="0"/>
                </a:lnTo>
                <a:close/>
              </a:path>
              <a:path w="14168119" h="12700">
                <a:moveTo>
                  <a:pt x="4075912" y="0"/>
                </a:moveTo>
                <a:lnTo>
                  <a:pt x="4068876" y="0"/>
                </a:lnTo>
                <a:lnTo>
                  <a:pt x="4066031" y="2844"/>
                </a:lnTo>
                <a:lnTo>
                  <a:pt x="4066031" y="9855"/>
                </a:lnTo>
                <a:lnTo>
                  <a:pt x="4068876" y="12700"/>
                </a:lnTo>
                <a:lnTo>
                  <a:pt x="4075912" y="12700"/>
                </a:lnTo>
                <a:lnTo>
                  <a:pt x="4078744" y="9855"/>
                </a:lnTo>
                <a:lnTo>
                  <a:pt x="4078744" y="2844"/>
                </a:lnTo>
                <a:lnTo>
                  <a:pt x="4075912" y="0"/>
                </a:lnTo>
                <a:close/>
              </a:path>
              <a:path w="14168119" h="12700">
                <a:moveTo>
                  <a:pt x="4050499" y="0"/>
                </a:moveTo>
                <a:lnTo>
                  <a:pt x="4043464" y="0"/>
                </a:lnTo>
                <a:lnTo>
                  <a:pt x="4040619" y="2844"/>
                </a:lnTo>
                <a:lnTo>
                  <a:pt x="4040619" y="9855"/>
                </a:lnTo>
                <a:lnTo>
                  <a:pt x="4043464" y="12700"/>
                </a:lnTo>
                <a:lnTo>
                  <a:pt x="4050499" y="12700"/>
                </a:lnTo>
                <a:lnTo>
                  <a:pt x="4053331" y="9855"/>
                </a:lnTo>
                <a:lnTo>
                  <a:pt x="4053331" y="2844"/>
                </a:lnTo>
                <a:lnTo>
                  <a:pt x="4050499" y="0"/>
                </a:lnTo>
                <a:close/>
              </a:path>
              <a:path w="14168119" h="12700">
                <a:moveTo>
                  <a:pt x="4025087" y="0"/>
                </a:moveTo>
                <a:lnTo>
                  <a:pt x="4018051" y="0"/>
                </a:lnTo>
                <a:lnTo>
                  <a:pt x="4015206" y="2844"/>
                </a:lnTo>
                <a:lnTo>
                  <a:pt x="4015206" y="9855"/>
                </a:lnTo>
                <a:lnTo>
                  <a:pt x="4018051" y="12700"/>
                </a:lnTo>
                <a:lnTo>
                  <a:pt x="4025087" y="12700"/>
                </a:lnTo>
                <a:lnTo>
                  <a:pt x="4027919" y="9855"/>
                </a:lnTo>
                <a:lnTo>
                  <a:pt x="4027919" y="2844"/>
                </a:lnTo>
                <a:lnTo>
                  <a:pt x="4025087" y="0"/>
                </a:lnTo>
                <a:close/>
              </a:path>
              <a:path w="14168119" h="12700">
                <a:moveTo>
                  <a:pt x="3999674" y="0"/>
                </a:moveTo>
                <a:lnTo>
                  <a:pt x="3992638" y="0"/>
                </a:lnTo>
                <a:lnTo>
                  <a:pt x="3989793" y="2844"/>
                </a:lnTo>
                <a:lnTo>
                  <a:pt x="3989793" y="9855"/>
                </a:lnTo>
                <a:lnTo>
                  <a:pt x="3992638" y="12700"/>
                </a:lnTo>
                <a:lnTo>
                  <a:pt x="3999674" y="12700"/>
                </a:lnTo>
                <a:lnTo>
                  <a:pt x="4002506" y="9855"/>
                </a:lnTo>
                <a:lnTo>
                  <a:pt x="4002506" y="2844"/>
                </a:lnTo>
                <a:lnTo>
                  <a:pt x="3999674" y="0"/>
                </a:lnTo>
                <a:close/>
              </a:path>
              <a:path w="14168119" h="12700">
                <a:moveTo>
                  <a:pt x="3974261" y="0"/>
                </a:moveTo>
                <a:lnTo>
                  <a:pt x="3967226" y="0"/>
                </a:lnTo>
                <a:lnTo>
                  <a:pt x="3964381" y="2844"/>
                </a:lnTo>
                <a:lnTo>
                  <a:pt x="3964381" y="9855"/>
                </a:lnTo>
                <a:lnTo>
                  <a:pt x="3967226" y="12700"/>
                </a:lnTo>
                <a:lnTo>
                  <a:pt x="3974261" y="12700"/>
                </a:lnTo>
                <a:lnTo>
                  <a:pt x="3977093" y="9855"/>
                </a:lnTo>
                <a:lnTo>
                  <a:pt x="3977093" y="2844"/>
                </a:lnTo>
                <a:lnTo>
                  <a:pt x="3974261" y="0"/>
                </a:lnTo>
                <a:close/>
              </a:path>
              <a:path w="14168119" h="12700">
                <a:moveTo>
                  <a:pt x="3948849" y="0"/>
                </a:moveTo>
                <a:lnTo>
                  <a:pt x="3941813" y="0"/>
                </a:lnTo>
                <a:lnTo>
                  <a:pt x="3938968" y="2844"/>
                </a:lnTo>
                <a:lnTo>
                  <a:pt x="3938968" y="9855"/>
                </a:lnTo>
                <a:lnTo>
                  <a:pt x="3941813" y="12700"/>
                </a:lnTo>
                <a:lnTo>
                  <a:pt x="3948849" y="12700"/>
                </a:lnTo>
                <a:lnTo>
                  <a:pt x="3951681" y="9855"/>
                </a:lnTo>
                <a:lnTo>
                  <a:pt x="3951681" y="2844"/>
                </a:lnTo>
                <a:lnTo>
                  <a:pt x="3948849" y="0"/>
                </a:lnTo>
                <a:close/>
              </a:path>
              <a:path w="14168119" h="12700">
                <a:moveTo>
                  <a:pt x="3923436" y="0"/>
                </a:moveTo>
                <a:lnTo>
                  <a:pt x="3916400" y="0"/>
                </a:lnTo>
                <a:lnTo>
                  <a:pt x="3913555" y="2844"/>
                </a:lnTo>
                <a:lnTo>
                  <a:pt x="3913555" y="9855"/>
                </a:lnTo>
                <a:lnTo>
                  <a:pt x="3916400" y="12700"/>
                </a:lnTo>
                <a:lnTo>
                  <a:pt x="3923436" y="12700"/>
                </a:lnTo>
                <a:lnTo>
                  <a:pt x="3926268" y="9855"/>
                </a:lnTo>
                <a:lnTo>
                  <a:pt x="3926268" y="2844"/>
                </a:lnTo>
                <a:lnTo>
                  <a:pt x="3923436" y="0"/>
                </a:lnTo>
                <a:close/>
              </a:path>
              <a:path w="14168119" h="12700">
                <a:moveTo>
                  <a:pt x="3898023" y="0"/>
                </a:moveTo>
                <a:lnTo>
                  <a:pt x="3890987" y="0"/>
                </a:lnTo>
                <a:lnTo>
                  <a:pt x="3888143" y="2844"/>
                </a:lnTo>
                <a:lnTo>
                  <a:pt x="3888143" y="9855"/>
                </a:lnTo>
                <a:lnTo>
                  <a:pt x="3890987" y="12700"/>
                </a:lnTo>
                <a:lnTo>
                  <a:pt x="3898023" y="12700"/>
                </a:lnTo>
                <a:lnTo>
                  <a:pt x="3900855" y="9855"/>
                </a:lnTo>
                <a:lnTo>
                  <a:pt x="3900855" y="2844"/>
                </a:lnTo>
                <a:lnTo>
                  <a:pt x="3898023" y="0"/>
                </a:lnTo>
                <a:close/>
              </a:path>
              <a:path w="14168119" h="12700">
                <a:moveTo>
                  <a:pt x="3872610" y="0"/>
                </a:moveTo>
                <a:lnTo>
                  <a:pt x="3865575" y="0"/>
                </a:lnTo>
                <a:lnTo>
                  <a:pt x="3862730" y="2844"/>
                </a:lnTo>
                <a:lnTo>
                  <a:pt x="3862730" y="9855"/>
                </a:lnTo>
                <a:lnTo>
                  <a:pt x="3865575" y="12700"/>
                </a:lnTo>
                <a:lnTo>
                  <a:pt x="3872610" y="12700"/>
                </a:lnTo>
                <a:lnTo>
                  <a:pt x="3875443" y="9855"/>
                </a:lnTo>
                <a:lnTo>
                  <a:pt x="3875443" y="2844"/>
                </a:lnTo>
                <a:lnTo>
                  <a:pt x="3872610" y="0"/>
                </a:lnTo>
                <a:close/>
              </a:path>
              <a:path w="14168119" h="12700">
                <a:moveTo>
                  <a:pt x="3847198" y="0"/>
                </a:moveTo>
                <a:lnTo>
                  <a:pt x="3840162" y="0"/>
                </a:lnTo>
                <a:lnTo>
                  <a:pt x="3837317" y="2844"/>
                </a:lnTo>
                <a:lnTo>
                  <a:pt x="3837317" y="9855"/>
                </a:lnTo>
                <a:lnTo>
                  <a:pt x="3840162" y="12700"/>
                </a:lnTo>
                <a:lnTo>
                  <a:pt x="3847198" y="12700"/>
                </a:lnTo>
                <a:lnTo>
                  <a:pt x="3850030" y="9855"/>
                </a:lnTo>
                <a:lnTo>
                  <a:pt x="3850030" y="2844"/>
                </a:lnTo>
                <a:lnTo>
                  <a:pt x="3847198" y="0"/>
                </a:lnTo>
                <a:close/>
              </a:path>
              <a:path w="14168119" h="12700">
                <a:moveTo>
                  <a:pt x="3821785" y="0"/>
                </a:moveTo>
                <a:lnTo>
                  <a:pt x="3814749" y="0"/>
                </a:lnTo>
                <a:lnTo>
                  <a:pt x="3811904" y="2844"/>
                </a:lnTo>
                <a:lnTo>
                  <a:pt x="3811904" y="9855"/>
                </a:lnTo>
                <a:lnTo>
                  <a:pt x="3814749" y="12700"/>
                </a:lnTo>
                <a:lnTo>
                  <a:pt x="3821785" y="12700"/>
                </a:lnTo>
                <a:lnTo>
                  <a:pt x="3824617" y="9855"/>
                </a:lnTo>
                <a:lnTo>
                  <a:pt x="3824617" y="2844"/>
                </a:lnTo>
                <a:lnTo>
                  <a:pt x="3821785" y="0"/>
                </a:lnTo>
                <a:close/>
              </a:path>
              <a:path w="14168119" h="12700">
                <a:moveTo>
                  <a:pt x="3796372" y="0"/>
                </a:moveTo>
                <a:lnTo>
                  <a:pt x="3789337" y="0"/>
                </a:lnTo>
                <a:lnTo>
                  <a:pt x="3786492" y="2844"/>
                </a:lnTo>
                <a:lnTo>
                  <a:pt x="3786492" y="9855"/>
                </a:lnTo>
                <a:lnTo>
                  <a:pt x="3789337" y="12700"/>
                </a:lnTo>
                <a:lnTo>
                  <a:pt x="3796372" y="12700"/>
                </a:lnTo>
                <a:lnTo>
                  <a:pt x="3799204" y="9855"/>
                </a:lnTo>
                <a:lnTo>
                  <a:pt x="3799204" y="2844"/>
                </a:lnTo>
                <a:lnTo>
                  <a:pt x="3796372" y="0"/>
                </a:lnTo>
                <a:close/>
              </a:path>
              <a:path w="14168119" h="12700">
                <a:moveTo>
                  <a:pt x="3770960" y="0"/>
                </a:moveTo>
                <a:lnTo>
                  <a:pt x="3763924" y="0"/>
                </a:lnTo>
                <a:lnTo>
                  <a:pt x="3761079" y="2844"/>
                </a:lnTo>
                <a:lnTo>
                  <a:pt x="3761079" y="9855"/>
                </a:lnTo>
                <a:lnTo>
                  <a:pt x="3763924" y="12700"/>
                </a:lnTo>
                <a:lnTo>
                  <a:pt x="3770960" y="12700"/>
                </a:lnTo>
                <a:lnTo>
                  <a:pt x="3773792" y="9855"/>
                </a:lnTo>
                <a:lnTo>
                  <a:pt x="3773792" y="2844"/>
                </a:lnTo>
                <a:lnTo>
                  <a:pt x="3770960" y="0"/>
                </a:lnTo>
                <a:close/>
              </a:path>
              <a:path w="14168119" h="12700">
                <a:moveTo>
                  <a:pt x="3745547" y="0"/>
                </a:moveTo>
                <a:lnTo>
                  <a:pt x="3738511" y="0"/>
                </a:lnTo>
                <a:lnTo>
                  <a:pt x="3735666" y="2844"/>
                </a:lnTo>
                <a:lnTo>
                  <a:pt x="3735666" y="9855"/>
                </a:lnTo>
                <a:lnTo>
                  <a:pt x="3738511" y="12700"/>
                </a:lnTo>
                <a:lnTo>
                  <a:pt x="3745547" y="12700"/>
                </a:lnTo>
                <a:lnTo>
                  <a:pt x="3748379" y="9855"/>
                </a:lnTo>
                <a:lnTo>
                  <a:pt x="3748379" y="2844"/>
                </a:lnTo>
                <a:lnTo>
                  <a:pt x="3745547" y="0"/>
                </a:lnTo>
                <a:close/>
              </a:path>
              <a:path w="14168119" h="12700">
                <a:moveTo>
                  <a:pt x="3720134" y="0"/>
                </a:moveTo>
                <a:lnTo>
                  <a:pt x="3713098" y="0"/>
                </a:lnTo>
                <a:lnTo>
                  <a:pt x="3710254" y="2844"/>
                </a:lnTo>
                <a:lnTo>
                  <a:pt x="3710254" y="9855"/>
                </a:lnTo>
                <a:lnTo>
                  <a:pt x="3713098" y="12700"/>
                </a:lnTo>
                <a:lnTo>
                  <a:pt x="3720134" y="12700"/>
                </a:lnTo>
                <a:lnTo>
                  <a:pt x="3722966" y="9855"/>
                </a:lnTo>
                <a:lnTo>
                  <a:pt x="3722966" y="2844"/>
                </a:lnTo>
                <a:lnTo>
                  <a:pt x="3720134" y="0"/>
                </a:lnTo>
                <a:close/>
              </a:path>
              <a:path w="14168119" h="12700">
                <a:moveTo>
                  <a:pt x="3694709" y="0"/>
                </a:moveTo>
                <a:lnTo>
                  <a:pt x="3687686" y="0"/>
                </a:lnTo>
                <a:lnTo>
                  <a:pt x="3684841" y="2844"/>
                </a:lnTo>
                <a:lnTo>
                  <a:pt x="3684841" y="9855"/>
                </a:lnTo>
                <a:lnTo>
                  <a:pt x="3687686" y="12700"/>
                </a:lnTo>
                <a:lnTo>
                  <a:pt x="3694709" y="12700"/>
                </a:lnTo>
                <a:lnTo>
                  <a:pt x="3697554" y="9855"/>
                </a:lnTo>
                <a:lnTo>
                  <a:pt x="3697554" y="2844"/>
                </a:lnTo>
                <a:lnTo>
                  <a:pt x="3694709" y="0"/>
                </a:lnTo>
                <a:close/>
              </a:path>
              <a:path w="14168119" h="12700">
                <a:moveTo>
                  <a:pt x="3669309" y="0"/>
                </a:moveTo>
                <a:lnTo>
                  <a:pt x="3662273" y="0"/>
                </a:lnTo>
                <a:lnTo>
                  <a:pt x="3659428" y="2844"/>
                </a:lnTo>
                <a:lnTo>
                  <a:pt x="3659428" y="9855"/>
                </a:lnTo>
                <a:lnTo>
                  <a:pt x="3662273" y="12700"/>
                </a:lnTo>
                <a:lnTo>
                  <a:pt x="3669309" y="12700"/>
                </a:lnTo>
                <a:lnTo>
                  <a:pt x="3672141" y="9855"/>
                </a:lnTo>
                <a:lnTo>
                  <a:pt x="3672141" y="2844"/>
                </a:lnTo>
                <a:lnTo>
                  <a:pt x="3669309" y="0"/>
                </a:lnTo>
                <a:close/>
              </a:path>
              <a:path w="14168119" h="12700">
                <a:moveTo>
                  <a:pt x="3643896" y="0"/>
                </a:moveTo>
                <a:lnTo>
                  <a:pt x="3636860" y="0"/>
                </a:lnTo>
                <a:lnTo>
                  <a:pt x="3634016" y="2844"/>
                </a:lnTo>
                <a:lnTo>
                  <a:pt x="3634016" y="9855"/>
                </a:lnTo>
                <a:lnTo>
                  <a:pt x="3636860" y="12700"/>
                </a:lnTo>
                <a:lnTo>
                  <a:pt x="3643896" y="12700"/>
                </a:lnTo>
                <a:lnTo>
                  <a:pt x="3646728" y="9855"/>
                </a:lnTo>
                <a:lnTo>
                  <a:pt x="3646728" y="2844"/>
                </a:lnTo>
                <a:lnTo>
                  <a:pt x="3643896" y="0"/>
                </a:lnTo>
                <a:close/>
              </a:path>
              <a:path w="14168119" h="12700">
                <a:moveTo>
                  <a:pt x="3618471" y="0"/>
                </a:moveTo>
                <a:lnTo>
                  <a:pt x="3611448" y="0"/>
                </a:lnTo>
                <a:lnTo>
                  <a:pt x="3608603" y="2844"/>
                </a:lnTo>
                <a:lnTo>
                  <a:pt x="3608603" y="9855"/>
                </a:lnTo>
                <a:lnTo>
                  <a:pt x="3611448" y="12700"/>
                </a:lnTo>
                <a:lnTo>
                  <a:pt x="3618471" y="12700"/>
                </a:lnTo>
                <a:lnTo>
                  <a:pt x="3621316" y="9855"/>
                </a:lnTo>
                <a:lnTo>
                  <a:pt x="3621316" y="2844"/>
                </a:lnTo>
                <a:lnTo>
                  <a:pt x="3618471" y="0"/>
                </a:lnTo>
                <a:close/>
              </a:path>
              <a:path w="14168119" h="12700">
                <a:moveTo>
                  <a:pt x="3593058" y="0"/>
                </a:moveTo>
                <a:lnTo>
                  <a:pt x="3586035" y="0"/>
                </a:lnTo>
                <a:lnTo>
                  <a:pt x="3583190" y="2844"/>
                </a:lnTo>
                <a:lnTo>
                  <a:pt x="3583190" y="9855"/>
                </a:lnTo>
                <a:lnTo>
                  <a:pt x="3586035" y="12700"/>
                </a:lnTo>
                <a:lnTo>
                  <a:pt x="3593058" y="12700"/>
                </a:lnTo>
                <a:lnTo>
                  <a:pt x="3595903" y="9855"/>
                </a:lnTo>
                <a:lnTo>
                  <a:pt x="3595903" y="2844"/>
                </a:lnTo>
                <a:lnTo>
                  <a:pt x="3593058" y="0"/>
                </a:lnTo>
                <a:close/>
              </a:path>
              <a:path w="14168119" h="12700">
                <a:moveTo>
                  <a:pt x="3567645" y="0"/>
                </a:moveTo>
                <a:lnTo>
                  <a:pt x="3560622" y="0"/>
                </a:lnTo>
                <a:lnTo>
                  <a:pt x="3557778" y="2844"/>
                </a:lnTo>
                <a:lnTo>
                  <a:pt x="3557778" y="9855"/>
                </a:lnTo>
                <a:lnTo>
                  <a:pt x="3560622" y="12700"/>
                </a:lnTo>
                <a:lnTo>
                  <a:pt x="3567645" y="12700"/>
                </a:lnTo>
                <a:lnTo>
                  <a:pt x="3570490" y="9855"/>
                </a:lnTo>
                <a:lnTo>
                  <a:pt x="3570490" y="2844"/>
                </a:lnTo>
                <a:lnTo>
                  <a:pt x="3567645" y="0"/>
                </a:lnTo>
                <a:close/>
              </a:path>
              <a:path w="14168119" h="12700">
                <a:moveTo>
                  <a:pt x="3542233" y="0"/>
                </a:moveTo>
                <a:lnTo>
                  <a:pt x="3535210" y="0"/>
                </a:lnTo>
                <a:lnTo>
                  <a:pt x="3532365" y="2844"/>
                </a:lnTo>
                <a:lnTo>
                  <a:pt x="3532365" y="9855"/>
                </a:lnTo>
                <a:lnTo>
                  <a:pt x="3535210" y="12700"/>
                </a:lnTo>
                <a:lnTo>
                  <a:pt x="3542233" y="12700"/>
                </a:lnTo>
                <a:lnTo>
                  <a:pt x="3545078" y="9855"/>
                </a:lnTo>
                <a:lnTo>
                  <a:pt x="3545078" y="2844"/>
                </a:lnTo>
                <a:lnTo>
                  <a:pt x="3542233" y="0"/>
                </a:lnTo>
                <a:close/>
              </a:path>
              <a:path w="14168119" h="12700">
                <a:moveTo>
                  <a:pt x="3516820" y="0"/>
                </a:moveTo>
                <a:lnTo>
                  <a:pt x="3509797" y="0"/>
                </a:lnTo>
                <a:lnTo>
                  <a:pt x="3506952" y="2844"/>
                </a:lnTo>
                <a:lnTo>
                  <a:pt x="3506952" y="9855"/>
                </a:lnTo>
                <a:lnTo>
                  <a:pt x="3509797" y="12700"/>
                </a:lnTo>
                <a:lnTo>
                  <a:pt x="3516820" y="12700"/>
                </a:lnTo>
                <a:lnTo>
                  <a:pt x="3519665" y="9855"/>
                </a:lnTo>
                <a:lnTo>
                  <a:pt x="3519665" y="2844"/>
                </a:lnTo>
                <a:lnTo>
                  <a:pt x="3516820" y="0"/>
                </a:lnTo>
                <a:close/>
              </a:path>
              <a:path w="14168119" h="12700">
                <a:moveTo>
                  <a:pt x="3491407" y="0"/>
                </a:moveTo>
                <a:lnTo>
                  <a:pt x="3484384" y="0"/>
                </a:lnTo>
                <a:lnTo>
                  <a:pt x="3481539" y="2844"/>
                </a:lnTo>
                <a:lnTo>
                  <a:pt x="3481539" y="9855"/>
                </a:lnTo>
                <a:lnTo>
                  <a:pt x="3484384" y="12700"/>
                </a:lnTo>
                <a:lnTo>
                  <a:pt x="3491407" y="12700"/>
                </a:lnTo>
                <a:lnTo>
                  <a:pt x="3494252" y="9855"/>
                </a:lnTo>
                <a:lnTo>
                  <a:pt x="3494252" y="2844"/>
                </a:lnTo>
                <a:lnTo>
                  <a:pt x="3491407" y="0"/>
                </a:lnTo>
                <a:close/>
              </a:path>
              <a:path w="14168119" h="12700">
                <a:moveTo>
                  <a:pt x="3465995" y="0"/>
                </a:moveTo>
                <a:lnTo>
                  <a:pt x="3458971" y="0"/>
                </a:lnTo>
                <a:lnTo>
                  <a:pt x="3456127" y="2844"/>
                </a:lnTo>
                <a:lnTo>
                  <a:pt x="3456127" y="9855"/>
                </a:lnTo>
                <a:lnTo>
                  <a:pt x="3458971" y="12700"/>
                </a:lnTo>
                <a:lnTo>
                  <a:pt x="3465995" y="12700"/>
                </a:lnTo>
                <a:lnTo>
                  <a:pt x="3468839" y="9855"/>
                </a:lnTo>
                <a:lnTo>
                  <a:pt x="3468839" y="2844"/>
                </a:lnTo>
                <a:lnTo>
                  <a:pt x="3465995" y="0"/>
                </a:lnTo>
                <a:close/>
              </a:path>
              <a:path w="14168119" h="12700">
                <a:moveTo>
                  <a:pt x="3440582" y="0"/>
                </a:moveTo>
                <a:lnTo>
                  <a:pt x="3433559" y="0"/>
                </a:lnTo>
                <a:lnTo>
                  <a:pt x="3430714" y="2844"/>
                </a:lnTo>
                <a:lnTo>
                  <a:pt x="3430714" y="9855"/>
                </a:lnTo>
                <a:lnTo>
                  <a:pt x="3433559" y="12700"/>
                </a:lnTo>
                <a:lnTo>
                  <a:pt x="3440582" y="12700"/>
                </a:lnTo>
                <a:lnTo>
                  <a:pt x="3443427" y="9855"/>
                </a:lnTo>
                <a:lnTo>
                  <a:pt x="3443427" y="2844"/>
                </a:lnTo>
                <a:lnTo>
                  <a:pt x="3440582" y="0"/>
                </a:lnTo>
                <a:close/>
              </a:path>
              <a:path w="14168119" h="12700">
                <a:moveTo>
                  <a:pt x="3415169" y="0"/>
                </a:moveTo>
                <a:lnTo>
                  <a:pt x="3408146" y="0"/>
                </a:lnTo>
                <a:lnTo>
                  <a:pt x="3405301" y="2844"/>
                </a:lnTo>
                <a:lnTo>
                  <a:pt x="3405301" y="9855"/>
                </a:lnTo>
                <a:lnTo>
                  <a:pt x="3408146" y="12700"/>
                </a:lnTo>
                <a:lnTo>
                  <a:pt x="3415169" y="12700"/>
                </a:lnTo>
                <a:lnTo>
                  <a:pt x="3418014" y="9855"/>
                </a:lnTo>
                <a:lnTo>
                  <a:pt x="3418014" y="2844"/>
                </a:lnTo>
                <a:lnTo>
                  <a:pt x="3415169" y="0"/>
                </a:lnTo>
                <a:close/>
              </a:path>
              <a:path w="14168119" h="12700">
                <a:moveTo>
                  <a:pt x="3389756" y="0"/>
                </a:moveTo>
                <a:lnTo>
                  <a:pt x="3382733" y="0"/>
                </a:lnTo>
                <a:lnTo>
                  <a:pt x="3379889" y="2844"/>
                </a:lnTo>
                <a:lnTo>
                  <a:pt x="3379889" y="9855"/>
                </a:lnTo>
                <a:lnTo>
                  <a:pt x="3382733" y="12700"/>
                </a:lnTo>
                <a:lnTo>
                  <a:pt x="3389756" y="12700"/>
                </a:lnTo>
                <a:lnTo>
                  <a:pt x="3392601" y="9855"/>
                </a:lnTo>
                <a:lnTo>
                  <a:pt x="3392601" y="2844"/>
                </a:lnTo>
                <a:lnTo>
                  <a:pt x="3389756" y="0"/>
                </a:lnTo>
                <a:close/>
              </a:path>
              <a:path w="14168119" h="12700">
                <a:moveTo>
                  <a:pt x="3364344" y="0"/>
                </a:moveTo>
                <a:lnTo>
                  <a:pt x="3357321" y="0"/>
                </a:lnTo>
                <a:lnTo>
                  <a:pt x="3354476" y="2844"/>
                </a:lnTo>
                <a:lnTo>
                  <a:pt x="3354476" y="9855"/>
                </a:lnTo>
                <a:lnTo>
                  <a:pt x="3357321" y="12700"/>
                </a:lnTo>
                <a:lnTo>
                  <a:pt x="3364344" y="12700"/>
                </a:lnTo>
                <a:lnTo>
                  <a:pt x="3367189" y="9855"/>
                </a:lnTo>
                <a:lnTo>
                  <a:pt x="3367189" y="2844"/>
                </a:lnTo>
                <a:lnTo>
                  <a:pt x="3364344" y="0"/>
                </a:lnTo>
                <a:close/>
              </a:path>
              <a:path w="14168119" h="12700">
                <a:moveTo>
                  <a:pt x="3338931" y="0"/>
                </a:moveTo>
                <a:lnTo>
                  <a:pt x="3331908" y="0"/>
                </a:lnTo>
                <a:lnTo>
                  <a:pt x="3329063" y="2844"/>
                </a:lnTo>
                <a:lnTo>
                  <a:pt x="3329063" y="9855"/>
                </a:lnTo>
                <a:lnTo>
                  <a:pt x="3331908" y="12700"/>
                </a:lnTo>
                <a:lnTo>
                  <a:pt x="3338931" y="12700"/>
                </a:lnTo>
                <a:lnTo>
                  <a:pt x="3341776" y="9855"/>
                </a:lnTo>
                <a:lnTo>
                  <a:pt x="3341776" y="2844"/>
                </a:lnTo>
                <a:lnTo>
                  <a:pt x="3338931" y="0"/>
                </a:lnTo>
                <a:close/>
              </a:path>
              <a:path w="14168119" h="12700">
                <a:moveTo>
                  <a:pt x="3313518" y="0"/>
                </a:moveTo>
                <a:lnTo>
                  <a:pt x="3306495" y="0"/>
                </a:lnTo>
                <a:lnTo>
                  <a:pt x="3303651" y="2844"/>
                </a:lnTo>
                <a:lnTo>
                  <a:pt x="3303651" y="9855"/>
                </a:lnTo>
                <a:lnTo>
                  <a:pt x="3306495" y="12700"/>
                </a:lnTo>
                <a:lnTo>
                  <a:pt x="3313518" y="12700"/>
                </a:lnTo>
                <a:lnTo>
                  <a:pt x="3316363" y="9855"/>
                </a:lnTo>
                <a:lnTo>
                  <a:pt x="3316363" y="2844"/>
                </a:lnTo>
                <a:lnTo>
                  <a:pt x="3313518" y="0"/>
                </a:lnTo>
                <a:close/>
              </a:path>
              <a:path w="14168119" h="12700">
                <a:moveTo>
                  <a:pt x="3288106" y="0"/>
                </a:moveTo>
                <a:lnTo>
                  <a:pt x="3281083" y="0"/>
                </a:lnTo>
                <a:lnTo>
                  <a:pt x="3278238" y="2844"/>
                </a:lnTo>
                <a:lnTo>
                  <a:pt x="3278238" y="9855"/>
                </a:lnTo>
                <a:lnTo>
                  <a:pt x="3281083" y="12700"/>
                </a:lnTo>
                <a:lnTo>
                  <a:pt x="3288106" y="12700"/>
                </a:lnTo>
                <a:lnTo>
                  <a:pt x="3290951" y="9855"/>
                </a:lnTo>
                <a:lnTo>
                  <a:pt x="3290951" y="2844"/>
                </a:lnTo>
                <a:lnTo>
                  <a:pt x="3288106" y="0"/>
                </a:lnTo>
                <a:close/>
              </a:path>
              <a:path w="14168119" h="12700">
                <a:moveTo>
                  <a:pt x="3262693" y="0"/>
                </a:moveTo>
                <a:lnTo>
                  <a:pt x="3255670" y="0"/>
                </a:lnTo>
                <a:lnTo>
                  <a:pt x="3252825" y="2844"/>
                </a:lnTo>
                <a:lnTo>
                  <a:pt x="3252825" y="9855"/>
                </a:lnTo>
                <a:lnTo>
                  <a:pt x="3255670" y="12700"/>
                </a:lnTo>
                <a:lnTo>
                  <a:pt x="3262693" y="12700"/>
                </a:lnTo>
                <a:lnTo>
                  <a:pt x="3265538" y="9855"/>
                </a:lnTo>
                <a:lnTo>
                  <a:pt x="3265538" y="2844"/>
                </a:lnTo>
                <a:lnTo>
                  <a:pt x="3262693" y="0"/>
                </a:lnTo>
                <a:close/>
              </a:path>
              <a:path w="14168119" h="12700">
                <a:moveTo>
                  <a:pt x="3237280" y="0"/>
                </a:moveTo>
                <a:lnTo>
                  <a:pt x="3230257" y="0"/>
                </a:lnTo>
                <a:lnTo>
                  <a:pt x="3227412" y="2844"/>
                </a:lnTo>
                <a:lnTo>
                  <a:pt x="3227412" y="9855"/>
                </a:lnTo>
                <a:lnTo>
                  <a:pt x="3230257" y="12700"/>
                </a:lnTo>
                <a:lnTo>
                  <a:pt x="3237280" y="12700"/>
                </a:lnTo>
                <a:lnTo>
                  <a:pt x="3240125" y="9855"/>
                </a:lnTo>
                <a:lnTo>
                  <a:pt x="3240125" y="2844"/>
                </a:lnTo>
                <a:lnTo>
                  <a:pt x="3237280" y="0"/>
                </a:lnTo>
                <a:close/>
              </a:path>
              <a:path w="14168119" h="12700">
                <a:moveTo>
                  <a:pt x="3211868" y="0"/>
                </a:moveTo>
                <a:lnTo>
                  <a:pt x="3204844" y="0"/>
                </a:lnTo>
                <a:lnTo>
                  <a:pt x="3202000" y="2844"/>
                </a:lnTo>
                <a:lnTo>
                  <a:pt x="3202000" y="9855"/>
                </a:lnTo>
                <a:lnTo>
                  <a:pt x="3204844" y="12700"/>
                </a:lnTo>
                <a:lnTo>
                  <a:pt x="3211868" y="12700"/>
                </a:lnTo>
                <a:lnTo>
                  <a:pt x="3214712" y="9855"/>
                </a:lnTo>
                <a:lnTo>
                  <a:pt x="3214712" y="2844"/>
                </a:lnTo>
                <a:lnTo>
                  <a:pt x="3211868" y="0"/>
                </a:lnTo>
                <a:close/>
              </a:path>
              <a:path w="14168119" h="12700">
                <a:moveTo>
                  <a:pt x="3186455" y="0"/>
                </a:moveTo>
                <a:lnTo>
                  <a:pt x="3179432" y="0"/>
                </a:lnTo>
                <a:lnTo>
                  <a:pt x="3176587" y="2844"/>
                </a:lnTo>
                <a:lnTo>
                  <a:pt x="3176587" y="9855"/>
                </a:lnTo>
                <a:lnTo>
                  <a:pt x="3179432" y="12700"/>
                </a:lnTo>
                <a:lnTo>
                  <a:pt x="3186455" y="12700"/>
                </a:lnTo>
                <a:lnTo>
                  <a:pt x="3189300" y="9855"/>
                </a:lnTo>
                <a:lnTo>
                  <a:pt x="3189300" y="2844"/>
                </a:lnTo>
                <a:lnTo>
                  <a:pt x="3186455" y="0"/>
                </a:lnTo>
                <a:close/>
              </a:path>
              <a:path w="14168119" h="12700">
                <a:moveTo>
                  <a:pt x="3161042" y="0"/>
                </a:moveTo>
                <a:lnTo>
                  <a:pt x="3154019" y="0"/>
                </a:lnTo>
                <a:lnTo>
                  <a:pt x="3151174" y="2844"/>
                </a:lnTo>
                <a:lnTo>
                  <a:pt x="3151174" y="9855"/>
                </a:lnTo>
                <a:lnTo>
                  <a:pt x="3154019" y="12700"/>
                </a:lnTo>
                <a:lnTo>
                  <a:pt x="3161042" y="12700"/>
                </a:lnTo>
                <a:lnTo>
                  <a:pt x="3163887" y="9855"/>
                </a:lnTo>
                <a:lnTo>
                  <a:pt x="3163887" y="2844"/>
                </a:lnTo>
                <a:lnTo>
                  <a:pt x="3161042" y="0"/>
                </a:lnTo>
                <a:close/>
              </a:path>
              <a:path w="14168119" h="12700">
                <a:moveTo>
                  <a:pt x="3135629" y="0"/>
                </a:moveTo>
                <a:lnTo>
                  <a:pt x="3128606" y="0"/>
                </a:lnTo>
                <a:lnTo>
                  <a:pt x="3125762" y="2844"/>
                </a:lnTo>
                <a:lnTo>
                  <a:pt x="3125762" y="9855"/>
                </a:lnTo>
                <a:lnTo>
                  <a:pt x="3128606" y="12700"/>
                </a:lnTo>
                <a:lnTo>
                  <a:pt x="3135629" y="12700"/>
                </a:lnTo>
                <a:lnTo>
                  <a:pt x="3138474" y="9855"/>
                </a:lnTo>
                <a:lnTo>
                  <a:pt x="3138474" y="2844"/>
                </a:lnTo>
                <a:lnTo>
                  <a:pt x="3135629" y="0"/>
                </a:lnTo>
                <a:close/>
              </a:path>
              <a:path w="14168119" h="12700">
                <a:moveTo>
                  <a:pt x="3110217" y="0"/>
                </a:moveTo>
                <a:lnTo>
                  <a:pt x="3103194" y="0"/>
                </a:lnTo>
                <a:lnTo>
                  <a:pt x="3100349" y="2844"/>
                </a:lnTo>
                <a:lnTo>
                  <a:pt x="3100349" y="9855"/>
                </a:lnTo>
                <a:lnTo>
                  <a:pt x="3103194" y="12700"/>
                </a:lnTo>
                <a:lnTo>
                  <a:pt x="3110217" y="12700"/>
                </a:lnTo>
                <a:lnTo>
                  <a:pt x="3113062" y="9855"/>
                </a:lnTo>
                <a:lnTo>
                  <a:pt x="3113062" y="2844"/>
                </a:lnTo>
                <a:lnTo>
                  <a:pt x="3110217" y="0"/>
                </a:lnTo>
                <a:close/>
              </a:path>
              <a:path w="14168119" h="12700">
                <a:moveTo>
                  <a:pt x="3084804" y="0"/>
                </a:moveTo>
                <a:lnTo>
                  <a:pt x="3077781" y="0"/>
                </a:lnTo>
                <a:lnTo>
                  <a:pt x="3074936" y="2844"/>
                </a:lnTo>
                <a:lnTo>
                  <a:pt x="3074936" y="9855"/>
                </a:lnTo>
                <a:lnTo>
                  <a:pt x="3077781" y="12700"/>
                </a:lnTo>
                <a:lnTo>
                  <a:pt x="3084804" y="12700"/>
                </a:lnTo>
                <a:lnTo>
                  <a:pt x="3087649" y="9855"/>
                </a:lnTo>
                <a:lnTo>
                  <a:pt x="3087649" y="2844"/>
                </a:lnTo>
                <a:lnTo>
                  <a:pt x="3084804" y="0"/>
                </a:lnTo>
                <a:close/>
              </a:path>
              <a:path w="14168119" h="12700">
                <a:moveTo>
                  <a:pt x="3059391" y="0"/>
                </a:moveTo>
                <a:lnTo>
                  <a:pt x="3052368" y="0"/>
                </a:lnTo>
                <a:lnTo>
                  <a:pt x="3049523" y="2844"/>
                </a:lnTo>
                <a:lnTo>
                  <a:pt x="3049523" y="9855"/>
                </a:lnTo>
                <a:lnTo>
                  <a:pt x="3052368" y="12700"/>
                </a:lnTo>
                <a:lnTo>
                  <a:pt x="3059391" y="12700"/>
                </a:lnTo>
                <a:lnTo>
                  <a:pt x="3062236" y="9855"/>
                </a:lnTo>
                <a:lnTo>
                  <a:pt x="3062236" y="2844"/>
                </a:lnTo>
                <a:lnTo>
                  <a:pt x="3059391" y="0"/>
                </a:lnTo>
                <a:close/>
              </a:path>
              <a:path w="14168119" h="12700">
                <a:moveTo>
                  <a:pt x="3033979" y="0"/>
                </a:moveTo>
                <a:lnTo>
                  <a:pt x="3026956" y="0"/>
                </a:lnTo>
                <a:lnTo>
                  <a:pt x="3024111" y="2844"/>
                </a:lnTo>
                <a:lnTo>
                  <a:pt x="3024111" y="9855"/>
                </a:lnTo>
                <a:lnTo>
                  <a:pt x="3026956" y="12700"/>
                </a:lnTo>
                <a:lnTo>
                  <a:pt x="3033979" y="12700"/>
                </a:lnTo>
                <a:lnTo>
                  <a:pt x="3036823" y="9855"/>
                </a:lnTo>
                <a:lnTo>
                  <a:pt x="3036823" y="2844"/>
                </a:lnTo>
                <a:lnTo>
                  <a:pt x="3033979" y="0"/>
                </a:lnTo>
                <a:close/>
              </a:path>
              <a:path w="14168119" h="12700">
                <a:moveTo>
                  <a:pt x="3008566" y="0"/>
                </a:moveTo>
                <a:lnTo>
                  <a:pt x="3001543" y="0"/>
                </a:lnTo>
                <a:lnTo>
                  <a:pt x="2998698" y="2844"/>
                </a:lnTo>
                <a:lnTo>
                  <a:pt x="2998698" y="9855"/>
                </a:lnTo>
                <a:lnTo>
                  <a:pt x="3001543" y="12700"/>
                </a:lnTo>
                <a:lnTo>
                  <a:pt x="3008566" y="12700"/>
                </a:lnTo>
                <a:lnTo>
                  <a:pt x="3011411" y="9855"/>
                </a:lnTo>
                <a:lnTo>
                  <a:pt x="3011411" y="2844"/>
                </a:lnTo>
                <a:lnTo>
                  <a:pt x="3008566" y="0"/>
                </a:lnTo>
                <a:close/>
              </a:path>
              <a:path w="14168119" h="12700">
                <a:moveTo>
                  <a:pt x="2983153" y="0"/>
                </a:moveTo>
                <a:lnTo>
                  <a:pt x="2976130" y="0"/>
                </a:lnTo>
                <a:lnTo>
                  <a:pt x="2973285" y="2844"/>
                </a:lnTo>
                <a:lnTo>
                  <a:pt x="2973285" y="9855"/>
                </a:lnTo>
                <a:lnTo>
                  <a:pt x="2976130" y="12700"/>
                </a:lnTo>
                <a:lnTo>
                  <a:pt x="2983153" y="12700"/>
                </a:lnTo>
                <a:lnTo>
                  <a:pt x="2985998" y="9855"/>
                </a:lnTo>
                <a:lnTo>
                  <a:pt x="2985998" y="2844"/>
                </a:lnTo>
                <a:lnTo>
                  <a:pt x="2983153" y="0"/>
                </a:lnTo>
                <a:close/>
              </a:path>
              <a:path w="14168119" h="12700">
                <a:moveTo>
                  <a:pt x="2957741" y="0"/>
                </a:moveTo>
                <a:lnTo>
                  <a:pt x="2950717" y="0"/>
                </a:lnTo>
                <a:lnTo>
                  <a:pt x="2947873" y="2844"/>
                </a:lnTo>
                <a:lnTo>
                  <a:pt x="2947873" y="9855"/>
                </a:lnTo>
                <a:lnTo>
                  <a:pt x="2950717" y="12700"/>
                </a:lnTo>
                <a:lnTo>
                  <a:pt x="2957741" y="12700"/>
                </a:lnTo>
                <a:lnTo>
                  <a:pt x="2960585" y="9855"/>
                </a:lnTo>
                <a:lnTo>
                  <a:pt x="2960585" y="2844"/>
                </a:lnTo>
                <a:lnTo>
                  <a:pt x="2957741" y="0"/>
                </a:lnTo>
                <a:close/>
              </a:path>
              <a:path w="14168119" h="12700">
                <a:moveTo>
                  <a:pt x="2932328" y="0"/>
                </a:moveTo>
                <a:lnTo>
                  <a:pt x="2925305" y="0"/>
                </a:lnTo>
                <a:lnTo>
                  <a:pt x="2922460" y="2844"/>
                </a:lnTo>
                <a:lnTo>
                  <a:pt x="2922460" y="9855"/>
                </a:lnTo>
                <a:lnTo>
                  <a:pt x="2925305" y="12700"/>
                </a:lnTo>
                <a:lnTo>
                  <a:pt x="2932328" y="12700"/>
                </a:lnTo>
                <a:lnTo>
                  <a:pt x="2935173" y="9855"/>
                </a:lnTo>
                <a:lnTo>
                  <a:pt x="2935173" y="2844"/>
                </a:lnTo>
                <a:lnTo>
                  <a:pt x="2932328" y="0"/>
                </a:lnTo>
                <a:close/>
              </a:path>
              <a:path w="14168119" h="12700">
                <a:moveTo>
                  <a:pt x="2906915" y="0"/>
                </a:moveTo>
                <a:lnTo>
                  <a:pt x="2899892" y="0"/>
                </a:lnTo>
                <a:lnTo>
                  <a:pt x="2897047" y="2844"/>
                </a:lnTo>
                <a:lnTo>
                  <a:pt x="2897047" y="9855"/>
                </a:lnTo>
                <a:lnTo>
                  <a:pt x="2899892" y="12700"/>
                </a:lnTo>
                <a:lnTo>
                  <a:pt x="2906915" y="12700"/>
                </a:lnTo>
                <a:lnTo>
                  <a:pt x="2909760" y="9855"/>
                </a:lnTo>
                <a:lnTo>
                  <a:pt x="2909760" y="2844"/>
                </a:lnTo>
                <a:lnTo>
                  <a:pt x="2906915" y="0"/>
                </a:lnTo>
                <a:close/>
              </a:path>
              <a:path w="14168119" h="12700">
                <a:moveTo>
                  <a:pt x="2881503" y="0"/>
                </a:moveTo>
                <a:lnTo>
                  <a:pt x="2874479" y="0"/>
                </a:lnTo>
                <a:lnTo>
                  <a:pt x="2871635" y="2844"/>
                </a:lnTo>
                <a:lnTo>
                  <a:pt x="2871635" y="9855"/>
                </a:lnTo>
                <a:lnTo>
                  <a:pt x="2874479" y="12700"/>
                </a:lnTo>
                <a:lnTo>
                  <a:pt x="2881503" y="12700"/>
                </a:lnTo>
                <a:lnTo>
                  <a:pt x="2884347" y="9855"/>
                </a:lnTo>
                <a:lnTo>
                  <a:pt x="2884347" y="2844"/>
                </a:lnTo>
                <a:lnTo>
                  <a:pt x="2881503" y="0"/>
                </a:lnTo>
                <a:close/>
              </a:path>
              <a:path w="14168119" h="12700">
                <a:moveTo>
                  <a:pt x="2856090" y="0"/>
                </a:moveTo>
                <a:lnTo>
                  <a:pt x="2849067" y="0"/>
                </a:lnTo>
                <a:lnTo>
                  <a:pt x="2846222" y="2844"/>
                </a:lnTo>
                <a:lnTo>
                  <a:pt x="2846222" y="9855"/>
                </a:lnTo>
                <a:lnTo>
                  <a:pt x="2849067" y="12700"/>
                </a:lnTo>
                <a:lnTo>
                  <a:pt x="2856090" y="12700"/>
                </a:lnTo>
                <a:lnTo>
                  <a:pt x="2858935" y="9855"/>
                </a:lnTo>
                <a:lnTo>
                  <a:pt x="2858935" y="2844"/>
                </a:lnTo>
                <a:lnTo>
                  <a:pt x="2856090" y="0"/>
                </a:lnTo>
                <a:close/>
              </a:path>
              <a:path w="14168119" h="12700">
                <a:moveTo>
                  <a:pt x="2830677" y="0"/>
                </a:moveTo>
                <a:lnTo>
                  <a:pt x="2823654" y="0"/>
                </a:lnTo>
                <a:lnTo>
                  <a:pt x="2820809" y="2844"/>
                </a:lnTo>
                <a:lnTo>
                  <a:pt x="2820809" y="9855"/>
                </a:lnTo>
                <a:lnTo>
                  <a:pt x="2823654" y="12700"/>
                </a:lnTo>
                <a:lnTo>
                  <a:pt x="2830677" y="12700"/>
                </a:lnTo>
                <a:lnTo>
                  <a:pt x="2833522" y="9855"/>
                </a:lnTo>
                <a:lnTo>
                  <a:pt x="2833522" y="2844"/>
                </a:lnTo>
                <a:lnTo>
                  <a:pt x="2830677" y="0"/>
                </a:lnTo>
                <a:close/>
              </a:path>
              <a:path w="14168119" h="12700">
                <a:moveTo>
                  <a:pt x="2805264" y="0"/>
                </a:moveTo>
                <a:lnTo>
                  <a:pt x="2798241" y="0"/>
                </a:lnTo>
                <a:lnTo>
                  <a:pt x="2795396" y="2844"/>
                </a:lnTo>
                <a:lnTo>
                  <a:pt x="2795396" y="9855"/>
                </a:lnTo>
                <a:lnTo>
                  <a:pt x="2798241" y="12700"/>
                </a:lnTo>
                <a:lnTo>
                  <a:pt x="2805264" y="12700"/>
                </a:lnTo>
                <a:lnTo>
                  <a:pt x="2808109" y="9855"/>
                </a:lnTo>
                <a:lnTo>
                  <a:pt x="2808109" y="2844"/>
                </a:lnTo>
                <a:lnTo>
                  <a:pt x="2805264" y="0"/>
                </a:lnTo>
                <a:close/>
              </a:path>
              <a:path w="14168119" h="12700">
                <a:moveTo>
                  <a:pt x="2779852" y="0"/>
                </a:moveTo>
                <a:lnTo>
                  <a:pt x="2772829" y="0"/>
                </a:lnTo>
                <a:lnTo>
                  <a:pt x="2769984" y="2844"/>
                </a:lnTo>
                <a:lnTo>
                  <a:pt x="2769984" y="9855"/>
                </a:lnTo>
                <a:lnTo>
                  <a:pt x="2772829" y="12700"/>
                </a:lnTo>
                <a:lnTo>
                  <a:pt x="2779852" y="12700"/>
                </a:lnTo>
                <a:lnTo>
                  <a:pt x="2782696" y="9855"/>
                </a:lnTo>
                <a:lnTo>
                  <a:pt x="2782696" y="2844"/>
                </a:lnTo>
                <a:lnTo>
                  <a:pt x="2779852" y="0"/>
                </a:lnTo>
                <a:close/>
              </a:path>
              <a:path w="14168119" h="12700">
                <a:moveTo>
                  <a:pt x="2754439" y="0"/>
                </a:moveTo>
                <a:lnTo>
                  <a:pt x="2747416" y="0"/>
                </a:lnTo>
                <a:lnTo>
                  <a:pt x="2744571" y="2844"/>
                </a:lnTo>
                <a:lnTo>
                  <a:pt x="2744571" y="9855"/>
                </a:lnTo>
                <a:lnTo>
                  <a:pt x="2747416" y="12700"/>
                </a:lnTo>
                <a:lnTo>
                  <a:pt x="2754439" y="12700"/>
                </a:lnTo>
                <a:lnTo>
                  <a:pt x="2757284" y="9855"/>
                </a:lnTo>
                <a:lnTo>
                  <a:pt x="2757284" y="2844"/>
                </a:lnTo>
                <a:lnTo>
                  <a:pt x="2754439" y="0"/>
                </a:lnTo>
                <a:close/>
              </a:path>
              <a:path w="14168119" h="12700">
                <a:moveTo>
                  <a:pt x="2729026" y="0"/>
                </a:moveTo>
                <a:lnTo>
                  <a:pt x="2722003" y="0"/>
                </a:lnTo>
                <a:lnTo>
                  <a:pt x="2719158" y="2844"/>
                </a:lnTo>
                <a:lnTo>
                  <a:pt x="2719158" y="9855"/>
                </a:lnTo>
                <a:lnTo>
                  <a:pt x="2722003" y="12700"/>
                </a:lnTo>
                <a:lnTo>
                  <a:pt x="2729026" y="12700"/>
                </a:lnTo>
                <a:lnTo>
                  <a:pt x="2731871" y="9855"/>
                </a:lnTo>
                <a:lnTo>
                  <a:pt x="2731871" y="2844"/>
                </a:lnTo>
                <a:lnTo>
                  <a:pt x="2729026" y="0"/>
                </a:lnTo>
                <a:close/>
              </a:path>
              <a:path w="14168119" h="12700">
                <a:moveTo>
                  <a:pt x="2703614" y="0"/>
                </a:moveTo>
                <a:lnTo>
                  <a:pt x="2696590" y="0"/>
                </a:lnTo>
                <a:lnTo>
                  <a:pt x="2693746" y="2844"/>
                </a:lnTo>
                <a:lnTo>
                  <a:pt x="2693746" y="9855"/>
                </a:lnTo>
                <a:lnTo>
                  <a:pt x="2696590" y="12700"/>
                </a:lnTo>
                <a:lnTo>
                  <a:pt x="2703614" y="12700"/>
                </a:lnTo>
                <a:lnTo>
                  <a:pt x="2706458" y="9855"/>
                </a:lnTo>
                <a:lnTo>
                  <a:pt x="2706458" y="2844"/>
                </a:lnTo>
                <a:lnTo>
                  <a:pt x="2703614" y="0"/>
                </a:lnTo>
                <a:close/>
              </a:path>
              <a:path w="14168119" h="12700">
                <a:moveTo>
                  <a:pt x="2678201" y="0"/>
                </a:moveTo>
                <a:lnTo>
                  <a:pt x="2671178" y="0"/>
                </a:lnTo>
                <a:lnTo>
                  <a:pt x="2668333" y="2844"/>
                </a:lnTo>
                <a:lnTo>
                  <a:pt x="2668333" y="9855"/>
                </a:lnTo>
                <a:lnTo>
                  <a:pt x="2671178" y="12700"/>
                </a:lnTo>
                <a:lnTo>
                  <a:pt x="2678201" y="12700"/>
                </a:lnTo>
                <a:lnTo>
                  <a:pt x="2681046" y="9855"/>
                </a:lnTo>
                <a:lnTo>
                  <a:pt x="2681046" y="2844"/>
                </a:lnTo>
                <a:lnTo>
                  <a:pt x="2678201" y="0"/>
                </a:lnTo>
                <a:close/>
              </a:path>
              <a:path w="14168119" h="12700">
                <a:moveTo>
                  <a:pt x="2652788" y="0"/>
                </a:moveTo>
                <a:lnTo>
                  <a:pt x="2645765" y="0"/>
                </a:lnTo>
                <a:lnTo>
                  <a:pt x="2642920" y="2844"/>
                </a:lnTo>
                <a:lnTo>
                  <a:pt x="2642920" y="9855"/>
                </a:lnTo>
                <a:lnTo>
                  <a:pt x="2645765" y="12700"/>
                </a:lnTo>
                <a:lnTo>
                  <a:pt x="2652788" y="12700"/>
                </a:lnTo>
                <a:lnTo>
                  <a:pt x="2655633" y="9855"/>
                </a:lnTo>
                <a:lnTo>
                  <a:pt x="2655633" y="2844"/>
                </a:lnTo>
                <a:lnTo>
                  <a:pt x="2652788" y="0"/>
                </a:lnTo>
                <a:close/>
              </a:path>
              <a:path w="14168119" h="12700">
                <a:moveTo>
                  <a:pt x="2627376" y="0"/>
                </a:moveTo>
                <a:lnTo>
                  <a:pt x="2620352" y="0"/>
                </a:lnTo>
                <a:lnTo>
                  <a:pt x="2617508" y="2844"/>
                </a:lnTo>
                <a:lnTo>
                  <a:pt x="2617508" y="9855"/>
                </a:lnTo>
                <a:lnTo>
                  <a:pt x="2620352" y="12700"/>
                </a:lnTo>
                <a:lnTo>
                  <a:pt x="2627376" y="12700"/>
                </a:lnTo>
                <a:lnTo>
                  <a:pt x="2630220" y="9855"/>
                </a:lnTo>
                <a:lnTo>
                  <a:pt x="2630220" y="2844"/>
                </a:lnTo>
                <a:lnTo>
                  <a:pt x="2627376" y="0"/>
                </a:lnTo>
                <a:close/>
              </a:path>
              <a:path w="14168119" h="12700">
                <a:moveTo>
                  <a:pt x="2601963" y="0"/>
                </a:moveTo>
                <a:lnTo>
                  <a:pt x="2594940" y="0"/>
                </a:lnTo>
                <a:lnTo>
                  <a:pt x="2592095" y="2844"/>
                </a:lnTo>
                <a:lnTo>
                  <a:pt x="2592095" y="9855"/>
                </a:lnTo>
                <a:lnTo>
                  <a:pt x="2594940" y="12700"/>
                </a:lnTo>
                <a:lnTo>
                  <a:pt x="2601963" y="12700"/>
                </a:lnTo>
                <a:lnTo>
                  <a:pt x="2604808" y="9855"/>
                </a:lnTo>
                <a:lnTo>
                  <a:pt x="2604808" y="2844"/>
                </a:lnTo>
                <a:lnTo>
                  <a:pt x="2601963" y="0"/>
                </a:lnTo>
                <a:close/>
              </a:path>
              <a:path w="14168119" h="12700">
                <a:moveTo>
                  <a:pt x="2576550" y="0"/>
                </a:moveTo>
                <a:lnTo>
                  <a:pt x="2569527" y="0"/>
                </a:lnTo>
                <a:lnTo>
                  <a:pt x="2566682" y="2844"/>
                </a:lnTo>
                <a:lnTo>
                  <a:pt x="2566682" y="9855"/>
                </a:lnTo>
                <a:lnTo>
                  <a:pt x="2569527" y="12700"/>
                </a:lnTo>
                <a:lnTo>
                  <a:pt x="2576550" y="12700"/>
                </a:lnTo>
                <a:lnTo>
                  <a:pt x="2579395" y="9855"/>
                </a:lnTo>
                <a:lnTo>
                  <a:pt x="2579395" y="2844"/>
                </a:lnTo>
                <a:lnTo>
                  <a:pt x="2576550" y="0"/>
                </a:lnTo>
                <a:close/>
              </a:path>
              <a:path w="14168119" h="12700">
                <a:moveTo>
                  <a:pt x="2551137" y="0"/>
                </a:moveTo>
                <a:lnTo>
                  <a:pt x="2544114" y="0"/>
                </a:lnTo>
                <a:lnTo>
                  <a:pt x="2541269" y="2844"/>
                </a:lnTo>
                <a:lnTo>
                  <a:pt x="2541269" y="9855"/>
                </a:lnTo>
                <a:lnTo>
                  <a:pt x="2544114" y="12700"/>
                </a:lnTo>
                <a:lnTo>
                  <a:pt x="2551137" y="12700"/>
                </a:lnTo>
                <a:lnTo>
                  <a:pt x="2553982" y="9855"/>
                </a:lnTo>
                <a:lnTo>
                  <a:pt x="2553982" y="2844"/>
                </a:lnTo>
                <a:lnTo>
                  <a:pt x="2551137" y="0"/>
                </a:lnTo>
                <a:close/>
              </a:path>
              <a:path w="14168119" h="12700">
                <a:moveTo>
                  <a:pt x="2525725" y="0"/>
                </a:moveTo>
                <a:lnTo>
                  <a:pt x="2518702" y="0"/>
                </a:lnTo>
                <a:lnTo>
                  <a:pt x="2515857" y="2844"/>
                </a:lnTo>
                <a:lnTo>
                  <a:pt x="2515857" y="9855"/>
                </a:lnTo>
                <a:lnTo>
                  <a:pt x="2518702" y="12700"/>
                </a:lnTo>
                <a:lnTo>
                  <a:pt x="2525725" y="12700"/>
                </a:lnTo>
                <a:lnTo>
                  <a:pt x="2528569" y="9855"/>
                </a:lnTo>
                <a:lnTo>
                  <a:pt x="2528569" y="2844"/>
                </a:lnTo>
                <a:lnTo>
                  <a:pt x="2525725" y="0"/>
                </a:lnTo>
                <a:close/>
              </a:path>
              <a:path w="14168119" h="12700">
                <a:moveTo>
                  <a:pt x="2500312" y="0"/>
                </a:moveTo>
                <a:lnTo>
                  <a:pt x="2493289" y="0"/>
                </a:lnTo>
                <a:lnTo>
                  <a:pt x="2490444" y="2844"/>
                </a:lnTo>
                <a:lnTo>
                  <a:pt x="2490444" y="9855"/>
                </a:lnTo>
                <a:lnTo>
                  <a:pt x="2493289" y="12700"/>
                </a:lnTo>
                <a:lnTo>
                  <a:pt x="2500312" y="12700"/>
                </a:lnTo>
                <a:lnTo>
                  <a:pt x="2503157" y="9855"/>
                </a:lnTo>
                <a:lnTo>
                  <a:pt x="2503157" y="2844"/>
                </a:lnTo>
                <a:lnTo>
                  <a:pt x="2500312" y="0"/>
                </a:lnTo>
                <a:close/>
              </a:path>
              <a:path w="14168119" h="12700">
                <a:moveTo>
                  <a:pt x="2474899" y="0"/>
                </a:moveTo>
                <a:lnTo>
                  <a:pt x="2467876" y="0"/>
                </a:lnTo>
                <a:lnTo>
                  <a:pt x="2465031" y="2844"/>
                </a:lnTo>
                <a:lnTo>
                  <a:pt x="2465031" y="9855"/>
                </a:lnTo>
                <a:lnTo>
                  <a:pt x="2467876" y="12700"/>
                </a:lnTo>
                <a:lnTo>
                  <a:pt x="2474899" y="12700"/>
                </a:lnTo>
                <a:lnTo>
                  <a:pt x="2477744" y="9855"/>
                </a:lnTo>
                <a:lnTo>
                  <a:pt x="2477744" y="2844"/>
                </a:lnTo>
                <a:lnTo>
                  <a:pt x="2474899" y="0"/>
                </a:lnTo>
                <a:close/>
              </a:path>
              <a:path w="14168119" h="12700">
                <a:moveTo>
                  <a:pt x="2449487" y="0"/>
                </a:moveTo>
                <a:lnTo>
                  <a:pt x="2442463" y="0"/>
                </a:lnTo>
                <a:lnTo>
                  <a:pt x="2439619" y="2844"/>
                </a:lnTo>
                <a:lnTo>
                  <a:pt x="2439619" y="9855"/>
                </a:lnTo>
                <a:lnTo>
                  <a:pt x="2442463" y="12700"/>
                </a:lnTo>
                <a:lnTo>
                  <a:pt x="2449487" y="12700"/>
                </a:lnTo>
                <a:lnTo>
                  <a:pt x="2452331" y="9855"/>
                </a:lnTo>
                <a:lnTo>
                  <a:pt x="2452331" y="2844"/>
                </a:lnTo>
                <a:lnTo>
                  <a:pt x="2449487" y="0"/>
                </a:lnTo>
                <a:close/>
              </a:path>
              <a:path w="14168119" h="12700">
                <a:moveTo>
                  <a:pt x="2424074" y="0"/>
                </a:moveTo>
                <a:lnTo>
                  <a:pt x="2417051" y="0"/>
                </a:lnTo>
                <a:lnTo>
                  <a:pt x="2414206" y="2844"/>
                </a:lnTo>
                <a:lnTo>
                  <a:pt x="2414206" y="9855"/>
                </a:lnTo>
                <a:lnTo>
                  <a:pt x="2417051" y="12700"/>
                </a:lnTo>
                <a:lnTo>
                  <a:pt x="2424074" y="12700"/>
                </a:lnTo>
                <a:lnTo>
                  <a:pt x="2426919" y="9855"/>
                </a:lnTo>
                <a:lnTo>
                  <a:pt x="2426919" y="2844"/>
                </a:lnTo>
                <a:lnTo>
                  <a:pt x="2424074" y="0"/>
                </a:lnTo>
                <a:close/>
              </a:path>
              <a:path w="14168119" h="12700">
                <a:moveTo>
                  <a:pt x="2398661" y="0"/>
                </a:moveTo>
                <a:lnTo>
                  <a:pt x="2391638" y="0"/>
                </a:lnTo>
                <a:lnTo>
                  <a:pt x="2388793" y="2844"/>
                </a:lnTo>
                <a:lnTo>
                  <a:pt x="2388793" y="9855"/>
                </a:lnTo>
                <a:lnTo>
                  <a:pt x="2391638" y="12700"/>
                </a:lnTo>
                <a:lnTo>
                  <a:pt x="2398661" y="12700"/>
                </a:lnTo>
                <a:lnTo>
                  <a:pt x="2401506" y="9855"/>
                </a:lnTo>
                <a:lnTo>
                  <a:pt x="2401506" y="2844"/>
                </a:lnTo>
                <a:lnTo>
                  <a:pt x="2398661" y="0"/>
                </a:lnTo>
                <a:close/>
              </a:path>
              <a:path w="14168119" h="12700">
                <a:moveTo>
                  <a:pt x="2373248" y="0"/>
                </a:moveTo>
                <a:lnTo>
                  <a:pt x="2366225" y="0"/>
                </a:lnTo>
                <a:lnTo>
                  <a:pt x="2363381" y="2844"/>
                </a:lnTo>
                <a:lnTo>
                  <a:pt x="2363381" y="9855"/>
                </a:lnTo>
                <a:lnTo>
                  <a:pt x="2366225" y="12700"/>
                </a:lnTo>
                <a:lnTo>
                  <a:pt x="2373248" y="12700"/>
                </a:lnTo>
                <a:lnTo>
                  <a:pt x="2376093" y="9855"/>
                </a:lnTo>
                <a:lnTo>
                  <a:pt x="2376093" y="2844"/>
                </a:lnTo>
                <a:lnTo>
                  <a:pt x="2373248" y="0"/>
                </a:lnTo>
                <a:close/>
              </a:path>
              <a:path w="14168119" h="12700">
                <a:moveTo>
                  <a:pt x="2347836" y="0"/>
                </a:moveTo>
                <a:lnTo>
                  <a:pt x="2340813" y="0"/>
                </a:lnTo>
                <a:lnTo>
                  <a:pt x="2337968" y="2844"/>
                </a:lnTo>
                <a:lnTo>
                  <a:pt x="2337968" y="9855"/>
                </a:lnTo>
                <a:lnTo>
                  <a:pt x="2340813" y="12700"/>
                </a:lnTo>
                <a:lnTo>
                  <a:pt x="2347836" y="12700"/>
                </a:lnTo>
                <a:lnTo>
                  <a:pt x="2350681" y="9855"/>
                </a:lnTo>
                <a:lnTo>
                  <a:pt x="2350681" y="2844"/>
                </a:lnTo>
                <a:lnTo>
                  <a:pt x="2347836" y="0"/>
                </a:lnTo>
                <a:close/>
              </a:path>
              <a:path w="14168119" h="12700">
                <a:moveTo>
                  <a:pt x="2322423" y="0"/>
                </a:moveTo>
                <a:lnTo>
                  <a:pt x="2315400" y="0"/>
                </a:lnTo>
                <a:lnTo>
                  <a:pt x="2312555" y="2844"/>
                </a:lnTo>
                <a:lnTo>
                  <a:pt x="2312555" y="9855"/>
                </a:lnTo>
                <a:lnTo>
                  <a:pt x="2315400" y="12700"/>
                </a:lnTo>
                <a:lnTo>
                  <a:pt x="2322423" y="12700"/>
                </a:lnTo>
                <a:lnTo>
                  <a:pt x="2325268" y="9855"/>
                </a:lnTo>
                <a:lnTo>
                  <a:pt x="2325268" y="2844"/>
                </a:lnTo>
                <a:lnTo>
                  <a:pt x="2322423" y="0"/>
                </a:lnTo>
                <a:close/>
              </a:path>
              <a:path w="14168119" h="12700">
                <a:moveTo>
                  <a:pt x="2297010" y="0"/>
                </a:moveTo>
                <a:lnTo>
                  <a:pt x="2289987" y="0"/>
                </a:lnTo>
                <a:lnTo>
                  <a:pt x="2287142" y="2844"/>
                </a:lnTo>
                <a:lnTo>
                  <a:pt x="2287142" y="9855"/>
                </a:lnTo>
                <a:lnTo>
                  <a:pt x="2289987" y="12700"/>
                </a:lnTo>
                <a:lnTo>
                  <a:pt x="2297010" y="12700"/>
                </a:lnTo>
                <a:lnTo>
                  <a:pt x="2299855" y="9855"/>
                </a:lnTo>
                <a:lnTo>
                  <a:pt x="2299855" y="2844"/>
                </a:lnTo>
                <a:lnTo>
                  <a:pt x="2297010" y="0"/>
                </a:lnTo>
                <a:close/>
              </a:path>
              <a:path w="14168119" h="12700">
                <a:moveTo>
                  <a:pt x="2271598" y="0"/>
                </a:moveTo>
                <a:lnTo>
                  <a:pt x="2264575" y="0"/>
                </a:lnTo>
                <a:lnTo>
                  <a:pt x="2261730" y="2844"/>
                </a:lnTo>
                <a:lnTo>
                  <a:pt x="2261730" y="9855"/>
                </a:lnTo>
                <a:lnTo>
                  <a:pt x="2264575" y="12700"/>
                </a:lnTo>
                <a:lnTo>
                  <a:pt x="2271598" y="12700"/>
                </a:lnTo>
                <a:lnTo>
                  <a:pt x="2274442" y="9855"/>
                </a:lnTo>
                <a:lnTo>
                  <a:pt x="2274442" y="2844"/>
                </a:lnTo>
                <a:lnTo>
                  <a:pt x="2271598" y="0"/>
                </a:lnTo>
                <a:close/>
              </a:path>
              <a:path w="14168119" h="12700">
                <a:moveTo>
                  <a:pt x="2246185" y="0"/>
                </a:moveTo>
                <a:lnTo>
                  <a:pt x="2239162" y="0"/>
                </a:lnTo>
                <a:lnTo>
                  <a:pt x="2236317" y="2844"/>
                </a:lnTo>
                <a:lnTo>
                  <a:pt x="2236317" y="9855"/>
                </a:lnTo>
                <a:lnTo>
                  <a:pt x="2239162" y="12700"/>
                </a:lnTo>
                <a:lnTo>
                  <a:pt x="2246185" y="12700"/>
                </a:lnTo>
                <a:lnTo>
                  <a:pt x="2249030" y="9855"/>
                </a:lnTo>
                <a:lnTo>
                  <a:pt x="2249030" y="2844"/>
                </a:lnTo>
                <a:lnTo>
                  <a:pt x="2246185" y="0"/>
                </a:lnTo>
                <a:close/>
              </a:path>
              <a:path w="14168119" h="12700">
                <a:moveTo>
                  <a:pt x="2220772" y="0"/>
                </a:moveTo>
                <a:lnTo>
                  <a:pt x="2213749" y="0"/>
                </a:lnTo>
                <a:lnTo>
                  <a:pt x="2210904" y="2844"/>
                </a:lnTo>
                <a:lnTo>
                  <a:pt x="2210904" y="9855"/>
                </a:lnTo>
                <a:lnTo>
                  <a:pt x="2213749" y="12700"/>
                </a:lnTo>
                <a:lnTo>
                  <a:pt x="2220772" y="12700"/>
                </a:lnTo>
                <a:lnTo>
                  <a:pt x="2223617" y="9855"/>
                </a:lnTo>
                <a:lnTo>
                  <a:pt x="2223617" y="2844"/>
                </a:lnTo>
                <a:lnTo>
                  <a:pt x="2220772" y="0"/>
                </a:lnTo>
                <a:close/>
              </a:path>
              <a:path w="14168119" h="12700">
                <a:moveTo>
                  <a:pt x="2195360" y="0"/>
                </a:moveTo>
                <a:lnTo>
                  <a:pt x="2188336" y="0"/>
                </a:lnTo>
                <a:lnTo>
                  <a:pt x="2185492" y="2844"/>
                </a:lnTo>
                <a:lnTo>
                  <a:pt x="2185492" y="9855"/>
                </a:lnTo>
                <a:lnTo>
                  <a:pt x="2188336" y="12700"/>
                </a:lnTo>
                <a:lnTo>
                  <a:pt x="2195360" y="12700"/>
                </a:lnTo>
                <a:lnTo>
                  <a:pt x="2198204" y="9855"/>
                </a:lnTo>
                <a:lnTo>
                  <a:pt x="2198204" y="2844"/>
                </a:lnTo>
                <a:lnTo>
                  <a:pt x="2195360" y="0"/>
                </a:lnTo>
                <a:close/>
              </a:path>
              <a:path w="14168119" h="12700">
                <a:moveTo>
                  <a:pt x="2169947" y="0"/>
                </a:moveTo>
                <a:lnTo>
                  <a:pt x="2162924" y="0"/>
                </a:lnTo>
                <a:lnTo>
                  <a:pt x="2160079" y="2844"/>
                </a:lnTo>
                <a:lnTo>
                  <a:pt x="2160079" y="9855"/>
                </a:lnTo>
                <a:lnTo>
                  <a:pt x="2162924" y="12700"/>
                </a:lnTo>
                <a:lnTo>
                  <a:pt x="2169947" y="12700"/>
                </a:lnTo>
                <a:lnTo>
                  <a:pt x="2172792" y="9855"/>
                </a:lnTo>
                <a:lnTo>
                  <a:pt x="2172792" y="2844"/>
                </a:lnTo>
                <a:lnTo>
                  <a:pt x="2169947" y="0"/>
                </a:lnTo>
                <a:close/>
              </a:path>
              <a:path w="14168119" h="12700">
                <a:moveTo>
                  <a:pt x="2144534" y="0"/>
                </a:moveTo>
                <a:lnTo>
                  <a:pt x="2137511" y="0"/>
                </a:lnTo>
                <a:lnTo>
                  <a:pt x="2134666" y="2844"/>
                </a:lnTo>
                <a:lnTo>
                  <a:pt x="2134666" y="9855"/>
                </a:lnTo>
                <a:lnTo>
                  <a:pt x="2137511" y="12700"/>
                </a:lnTo>
                <a:lnTo>
                  <a:pt x="2144534" y="12700"/>
                </a:lnTo>
                <a:lnTo>
                  <a:pt x="2147379" y="9855"/>
                </a:lnTo>
                <a:lnTo>
                  <a:pt x="2147379" y="2844"/>
                </a:lnTo>
                <a:lnTo>
                  <a:pt x="2144534" y="0"/>
                </a:lnTo>
                <a:close/>
              </a:path>
              <a:path w="14168119" h="12700">
                <a:moveTo>
                  <a:pt x="2119121" y="0"/>
                </a:moveTo>
                <a:lnTo>
                  <a:pt x="2112098" y="0"/>
                </a:lnTo>
                <a:lnTo>
                  <a:pt x="2109254" y="2844"/>
                </a:lnTo>
                <a:lnTo>
                  <a:pt x="2109254" y="9855"/>
                </a:lnTo>
                <a:lnTo>
                  <a:pt x="2112098" y="12700"/>
                </a:lnTo>
                <a:lnTo>
                  <a:pt x="2119121" y="12700"/>
                </a:lnTo>
                <a:lnTo>
                  <a:pt x="2121966" y="9855"/>
                </a:lnTo>
                <a:lnTo>
                  <a:pt x="2121966" y="2844"/>
                </a:lnTo>
                <a:lnTo>
                  <a:pt x="2119121" y="0"/>
                </a:lnTo>
                <a:close/>
              </a:path>
              <a:path w="14168119" h="12700">
                <a:moveTo>
                  <a:pt x="2093709" y="0"/>
                </a:moveTo>
                <a:lnTo>
                  <a:pt x="2086686" y="0"/>
                </a:lnTo>
                <a:lnTo>
                  <a:pt x="2083841" y="2844"/>
                </a:lnTo>
                <a:lnTo>
                  <a:pt x="2083841" y="9855"/>
                </a:lnTo>
                <a:lnTo>
                  <a:pt x="2086686" y="12700"/>
                </a:lnTo>
                <a:lnTo>
                  <a:pt x="2093709" y="12700"/>
                </a:lnTo>
                <a:lnTo>
                  <a:pt x="2096554" y="9855"/>
                </a:lnTo>
                <a:lnTo>
                  <a:pt x="2096554" y="2844"/>
                </a:lnTo>
                <a:lnTo>
                  <a:pt x="2093709" y="0"/>
                </a:lnTo>
                <a:close/>
              </a:path>
              <a:path w="14168119" h="12700">
                <a:moveTo>
                  <a:pt x="2068296" y="0"/>
                </a:moveTo>
                <a:lnTo>
                  <a:pt x="2061273" y="0"/>
                </a:lnTo>
                <a:lnTo>
                  <a:pt x="2058428" y="2844"/>
                </a:lnTo>
                <a:lnTo>
                  <a:pt x="2058428" y="9855"/>
                </a:lnTo>
                <a:lnTo>
                  <a:pt x="2061273" y="12700"/>
                </a:lnTo>
                <a:lnTo>
                  <a:pt x="2068296" y="12700"/>
                </a:lnTo>
                <a:lnTo>
                  <a:pt x="2071141" y="9855"/>
                </a:lnTo>
                <a:lnTo>
                  <a:pt x="2071141" y="2844"/>
                </a:lnTo>
                <a:lnTo>
                  <a:pt x="2068296" y="0"/>
                </a:lnTo>
                <a:close/>
              </a:path>
              <a:path w="14168119" h="12700">
                <a:moveTo>
                  <a:pt x="2042883" y="0"/>
                </a:moveTo>
                <a:lnTo>
                  <a:pt x="2035860" y="0"/>
                </a:lnTo>
                <a:lnTo>
                  <a:pt x="2033015" y="2844"/>
                </a:lnTo>
                <a:lnTo>
                  <a:pt x="2033015" y="9855"/>
                </a:lnTo>
                <a:lnTo>
                  <a:pt x="2035860" y="12700"/>
                </a:lnTo>
                <a:lnTo>
                  <a:pt x="2042883" y="12700"/>
                </a:lnTo>
                <a:lnTo>
                  <a:pt x="2045728" y="9855"/>
                </a:lnTo>
                <a:lnTo>
                  <a:pt x="2045728" y="2844"/>
                </a:lnTo>
                <a:lnTo>
                  <a:pt x="2042883" y="0"/>
                </a:lnTo>
                <a:close/>
              </a:path>
              <a:path w="14168119" h="12700">
                <a:moveTo>
                  <a:pt x="2017471" y="0"/>
                </a:moveTo>
                <a:lnTo>
                  <a:pt x="2010448" y="0"/>
                </a:lnTo>
                <a:lnTo>
                  <a:pt x="2007603" y="2844"/>
                </a:lnTo>
                <a:lnTo>
                  <a:pt x="2007603" y="9855"/>
                </a:lnTo>
                <a:lnTo>
                  <a:pt x="2010448" y="12700"/>
                </a:lnTo>
                <a:lnTo>
                  <a:pt x="2017471" y="12700"/>
                </a:lnTo>
                <a:lnTo>
                  <a:pt x="2020315" y="9855"/>
                </a:lnTo>
                <a:lnTo>
                  <a:pt x="2020315" y="2844"/>
                </a:lnTo>
                <a:lnTo>
                  <a:pt x="2017471" y="0"/>
                </a:lnTo>
                <a:close/>
              </a:path>
              <a:path w="14168119" h="12700">
                <a:moveTo>
                  <a:pt x="1992058" y="0"/>
                </a:moveTo>
                <a:lnTo>
                  <a:pt x="1985035" y="0"/>
                </a:lnTo>
                <a:lnTo>
                  <a:pt x="1982190" y="2844"/>
                </a:lnTo>
                <a:lnTo>
                  <a:pt x="1982190" y="9855"/>
                </a:lnTo>
                <a:lnTo>
                  <a:pt x="1985035" y="12700"/>
                </a:lnTo>
                <a:lnTo>
                  <a:pt x="1992058" y="12700"/>
                </a:lnTo>
                <a:lnTo>
                  <a:pt x="1994903" y="9855"/>
                </a:lnTo>
                <a:lnTo>
                  <a:pt x="1994903" y="2844"/>
                </a:lnTo>
                <a:lnTo>
                  <a:pt x="1992058" y="0"/>
                </a:lnTo>
                <a:close/>
              </a:path>
              <a:path w="14168119" h="12700">
                <a:moveTo>
                  <a:pt x="1966645" y="0"/>
                </a:moveTo>
                <a:lnTo>
                  <a:pt x="1959622" y="0"/>
                </a:lnTo>
                <a:lnTo>
                  <a:pt x="1956777" y="2844"/>
                </a:lnTo>
                <a:lnTo>
                  <a:pt x="1956777" y="9855"/>
                </a:lnTo>
                <a:lnTo>
                  <a:pt x="1959622" y="12700"/>
                </a:lnTo>
                <a:lnTo>
                  <a:pt x="1966645" y="12700"/>
                </a:lnTo>
                <a:lnTo>
                  <a:pt x="1969490" y="9855"/>
                </a:lnTo>
                <a:lnTo>
                  <a:pt x="1969490" y="2844"/>
                </a:lnTo>
                <a:lnTo>
                  <a:pt x="1966645" y="0"/>
                </a:lnTo>
                <a:close/>
              </a:path>
              <a:path w="14168119" h="12700">
                <a:moveTo>
                  <a:pt x="1941233" y="0"/>
                </a:moveTo>
                <a:lnTo>
                  <a:pt x="1934209" y="0"/>
                </a:lnTo>
                <a:lnTo>
                  <a:pt x="1931365" y="2844"/>
                </a:lnTo>
                <a:lnTo>
                  <a:pt x="1931365" y="9855"/>
                </a:lnTo>
                <a:lnTo>
                  <a:pt x="1934209" y="12700"/>
                </a:lnTo>
                <a:lnTo>
                  <a:pt x="1941233" y="12700"/>
                </a:lnTo>
                <a:lnTo>
                  <a:pt x="1944077" y="9855"/>
                </a:lnTo>
                <a:lnTo>
                  <a:pt x="1944077" y="2844"/>
                </a:lnTo>
                <a:lnTo>
                  <a:pt x="1941233" y="0"/>
                </a:lnTo>
                <a:close/>
              </a:path>
              <a:path w="14168119" h="12700">
                <a:moveTo>
                  <a:pt x="1915820" y="0"/>
                </a:moveTo>
                <a:lnTo>
                  <a:pt x="1908797" y="0"/>
                </a:lnTo>
                <a:lnTo>
                  <a:pt x="1905952" y="2844"/>
                </a:lnTo>
                <a:lnTo>
                  <a:pt x="1905952" y="9855"/>
                </a:lnTo>
                <a:lnTo>
                  <a:pt x="1908797" y="12700"/>
                </a:lnTo>
                <a:lnTo>
                  <a:pt x="1915820" y="12700"/>
                </a:lnTo>
                <a:lnTo>
                  <a:pt x="1918665" y="9855"/>
                </a:lnTo>
                <a:lnTo>
                  <a:pt x="1918665" y="2844"/>
                </a:lnTo>
                <a:lnTo>
                  <a:pt x="1915820" y="0"/>
                </a:lnTo>
                <a:close/>
              </a:path>
              <a:path w="14168119" h="12700">
                <a:moveTo>
                  <a:pt x="1890407" y="0"/>
                </a:moveTo>
                <a:lnTo>
                  <a:pt x="1883384" y="0"/>
                </a:lnTo>
                <a:lnTo>
                  <a:pt x="1880539" y="2844"/>
                </a:lnTo>
                <a:lnTo>
                  <a:pt x="1880539" y="9855"/>
                </a:lnTo>
                <a:lnTo>
                  <a:pt x="1883384" y="12700"/>
                </a:lnTo>
                <a:lnTo>
                  <a:pt x="1890407" y="12700"/>
                </a:lnTo>
                <a:lnTo>
                  <a:pt x="1893252" y="9855"/>
                </a:lnTo>
                <a:lnTo>
                  <a:pt x="1893252" y="2844"/>
                </a:lnTo>
                <a:lnTo>
                  <a:pt x="1890407" y="0"/>
                </a:lnTo>
                <a:close/>
              </a:path>
              <a:path w="14168119" h="12700">
                <a:moveTo>
                  <a:pt x="1864994" y="0"/>
                </a:moveTo>
                <a:lnTo>
                  <a:pt x="1857971" y="0"/>
                </a:lnTo>
                <a:lnTo>
                  <a:pt x="1855127" y="2844"/>
                </a:lnTo>
                <a:lnTo>
                  <a:pt x="1855127" y="9855"/>
                </a:lnTo>
                <a:lnTo>
                  <a:pt x="1857971" y="12700"/>
                </a:lnTo>
                <a:lnTo>
                  <a:pt x="1864994" y="12700"/>
                </a:lnTo>
                <a:lnTo>
                  <a:pt x="1867839" y="9855"/>
                </a:lnTo>
                <a:lnTo>
                  <a:pt x="1867839" y="2844"/>
                </a:lnTo>
                <a:lnTo>
                  <a:pt x="1864994" y="0"/>
                </a:lnTo>
                <a:close/>
              </a:path>
              <a:path w="14168119" h="12700">
                <a:moveTo>
                  <a:pt x="1839582" y="0"/>
                </a:moveTo>
                <a:lnTo>
                  <a:pt x="1832559" y="0"/>
                </a:lnTo>
                <a:lnTo>
                  <a:pt x="1829714" y="2844"/>
                </a:lnTo>
                <a:lnTo>
                  <a:pt x="1829714" y="9855"/>
                </a:lnTo>
                <a:lnTo>
                  <a:pt x="1832559" y="12700"/>
                </a:lnTo>
                <a:lnTo>
                  <a:pt x="1839582" y="12700"/>
                </a:lnTo>
                <a:lnTo>
                  <a:pt x="1842427" y="9855"/>
                </a:lnTo>
                <a:lnTo>
                  <a:pt x="1842427" y="2844"/>
                </a:lnTo>
                <a:lnTo>
                  <a:pt x="1839582" y="0"/>
                </a:lnTo>
                <a:close/>
              </a:path>
              <a:path w="14168119" h="12700">
                <a:moveTo>
                  <a:pt x="1814169" y="0"/>
                </a:moveTo>
                <a:lnTo>
                  <a:pt x="1807146" y="0"/>
                </a:lnTo>
                <a:lnTo>
                  <a:pt x="1804301" y="2844"/>
                </a:lnTo>
                <a:lnTo>
                  <a:pt x="1804301" y="9855"/>
                </a:lnTo>
                <a:lnTo>
                  <a:pt x="1807146" y="12700"/>
                </a:lnTo>
                <a:lnTo>
                  <a:pt x="1814169" y="12700"/>
                </a:lnTo>
                <a:lnTo>
                  <a:pt x="1817014" y="9855"/>
                </a:lnTo>
                <a:lnTo>
                  <a:pt x="1817014" y="2844"/>
                </a:lnTo>
                <a:lnTo>
                  <a:pt x="1814169" y="0"/>
                </a:lnTo>
                <a:close/>
              </a:path>
              <a:path w="14168119" h="12700">
                <a:moveTo>
                  <a:pt x="1788756" y="0"/>
                </a:moveTo>
                <a:lnTo>
                  <a:pt x="1781733" y="0"/>
                </a:lnTo>
                <a:lnTo>
                  <a:pt x="1778888" y="2844"/>
                </a:lnTo>
                <a:lnTo>
                  <a:pt x="1778888" y="9855"/>
                </a:lnTo>
                <a:lnTo>
                  <a:pt x="1781733" y="12700"/>
                </a:lnTo>
                <a:lnTo>
                  <a:pt x="1788756" y="12700"/>
                </a:lnTo>
                <a:lnTo>
                  <a:pt x="1791601" y="9855"/>
                </a:lnTo>
                <a:lnTo>
                  <a:pt x="1791601" y="2844"/>
                </a:lnTo>
                <a:lnTo>
                  <a:pt x="1788756" y="0"/>
                </a:lnTo>
                <a:close/>
              </a:path>
              <a:path w="14168119" h="12700">
                <a:moveTo>
                  <a:pt x="1763344" y="0"/>
                </a:moveTo>
                <a:lnTo>
                  <a:pt x="1756321" y="0"/>
                </a:lnTo>
                <a:lnTo>
                  <a:pt x="1753476" y="2844"/>
                </a:lnTo>
                <a:lnTo>
                  <a:pt x="1753476" y="9855"/>
                </a:lnTo>
                <a:lnTo>
                  <a:pt x="1756321" y="12700"/>
                </a:lnTo>
                <a:lnTo>
                  <a:pt x="1763344" y="12700"/>
                </a:lnTo>
                <a:lnTo>
                  <a:pt x="1766188" y="9855"/>
                </a:lnTo>
                <a:lnTo>
                  <a:pt x="1766188" y="2844"/>
                </a:lnTo>
                <a:lnTo>
                  <a:pt x="1763344" y="0"/>
                </a:lnTo>
                <a:close/>
              </a:path>
              <a:path w="14168119" h="12700">
                <a:moveTo>
                  <a:pt x="1737931" y="0"/>
                </a:moveTo>
                <a:lnTo>
                  <a:pt x="1730908" y="0"/>
                </a:lnTo>
                <a:lnTo>
                  <a:pt x="1728063" y="2844"/>
                </a:lnTo>
                <a:lnTo>
                  <a:pt x="1728063" y="9855"/>
                </a:lnTo>
                <a:lnTo>
                  <a:pt x="1730908" y="12700"/>
                </a:lnTo>
                <a:lnTo>
                  <a:pt x="1737931" y="12700"/>
                </a:lnTo>
                <a:lnTo>
                  <a:pt x="1740776" y="9855"/>
                </a:lnTo>
                <a:lnTo>
                  <a:pt x="1740776" y="2844"/>
                </a:lnTo>
                <a:lnTo>
                  <a:pt x="1737931" y="0"/>
                </a:lnTo>
                <a:close/>
              </a:path>
              <a:path w="14168119" h="12700">
                <a:moveTo>
                  <a:pt x="1712518" y="0"/>
                </a:moveTo>
                <a:lnTo>
                  <a:pt x="1705495" y="0"/>
                </a:lnTo>
                <a:lnTo>
                  <a:pt x="1702650" y="2844"/>
                </a:lnTo>
                <a:lnTo>
                  <a:pt x="1702650" y="9855"/>
                </a:lnTo>
                <a:lnTo>
                  <a:pt x="1705495" y="12700"/>
                </a:lnTo>
                <a:lnTo>
                  <a:pt x="1712518" y="12700"/>
                </a:lnTo>
                <a:lnTo>
                  <a:pt x="1715363" y="9855"/>
                </a:lnTo>
                <a:lnTo>
                  <a:pt x="1715363" y="2844"/>
                </a:lnTo>
                <a:lnTo>
                  <a:pt x="1712518" y="0"/>
                </a:lnTo>
                <a:close/>
              </a:path>
              <a:path w="14168119" h="12700">
                <a:moveTo>
                  <a:pt x="1687106" y="0"/>
                </a:moveTo>
                <a:lnTo>
                  <a:pt x="1680082" y="0"/>
                </a:lnTo>
                <a:lnTo>
                  <a:pt x="1677238" y="2844"/>
                </a:lnTo>
                <a:lnTo>
                  <a:pt x="1677238" y="9855"/>
                </a:lnTo>
                <a:lnTo>
                  <a:pt x="1680082" y="12700"/>
                </a:lnTo>
                <a:lnTo>
                  <a:pt x="1687106" y="12700"/>
                </a:lnTo>
                <a:lnTo>
                  <a:pt x="1689950" y="9855"/>
                </a:lnTo>
                <a:lnTo>
                  <a:pt x="1689950" y="2844"/>
                </a:lnTo>
                <a:lnTo>
                  <a:pt x="1687106" y="0"/>
                </a:lnTo>
                <a:close/>
              </a:path>
              <a:path w="14168119" h="12700">
                <a:moveTo>
                  <a:pt x="1661693" y="0"/>
                </a:moveTo>
                <a:lnTo>
                  <a:pt x="1654670" y="0"/>
                </a:lnTo>
                <a:lnTo>
                  <a:pt x="1651825" y="2844"/>
                </a:lnTo>
                <a:lnTo>
                  <a:pt x="1651825" y="9855"/>
                </a:lnTo>
                <a:lnTo>
                  <a:pt x="1654670" y="12700"/>
                </a:lnTo>
                <a:lnTo>
                  <a:pt x="1661693" y="12700"/>
                </a:lnTo>
                <a:lnTo>
                  <a:pt x="1664538" y="9855"/>
                </a:lnTo>
                <a:lnTo>
                  <a:pt x="1664538" y="2844"/>
                </a:lnTo>
                <a:lnTo>
                  <a:pt x="1661693" y="0"/>
                </a:lnTo>
                <a:close/>
              </a:path>
              <a:path w="14168119" h="12700">
                <a:moveTo>
                  <a:pt x="1636280" y="0"/>
                </a:moveTo>
                <a:lnTo>
                  <a:pt x="1629257" y="0"/>
                </a:lnTo>
                <a:lnTo>
                  <a:pt x="1626412" y="2844"/>
                </a:lnTo>
                <a:lnTo>
                  <a:pt x="1626412" y="9855"/>
                </a:lnTo>
                <a:lnTo>
                  <a:pt x="1629257" y="12700"/>
                </a:lnTo>
                <a:lnTo>
                  <a:pt x="1636280" y="12700"/>
                </a:lnTo>
                <a:lnTo>
                  <a:pt x="1639125" y="9855"/>
                </a:lnTo>
                <a:lnTo>
                  <a:pt x="1639125" y="2844"/>
                </a:lnTo>
                <a:lnTo>
                  <a:pt x="1636280" y="0"/>
                </a:lnTo>
                <a:close/>
              </a:path>
              <a:path w="14168119" h="12700">
                <a:moveTo>
                  <a:pt x="1610867" y="0"/>
                </a:moveTo>
                <a:lnTo>
                  <a:pt x="1603844" y="0"/>
                </a:lnTo>
                <a:lnTo>
                  <a:pt x="1601000" y="2844"/>
                </a:lnTo>
                <a:lnTo>
                  <a:pt x="1601000" y="9855"/>
                </a:lnTo>
                <a:lnTo>
                  <a:pt x="1603844" y="12700"/>
                </a:lnTo>
                <a:lnTo>
                  <a:pt x="1610867" y="12700"/>
                </a:lnTo>
                <a:lnTo>
                  <a:pt x="1613712" y="9855"/>
                </a:lnTo>
                <a:lnTo>
                  <a:pt x="1613712" y="2844"/>
                </a:lnTo>
                <a:lnTo>
                  <a:pt x="1610867" y="0"/>
                </a:lnTo>
                <a:close/>
              </a:path>
              <a:path w="14168119" h="12700">
                <a:moveTo>
                  <a:pt x="1585455" y="0"/>
                </a:moveTo>
                <a:lnTo>
                  <a:pt x="1578432" y="0"/>
                </a:lnTo>
                <a:lnTo>
                  <a:pt x="1575587" y="2844"/>
                </a:lnTo>
                <a:lnTo>
                  <a:pt x="1575587" y="9855"/>
                </a:lnTo>
                <a:lnTo>
                  <a:pt x="1578432" y="12700"/>
                </a:lnTo>
                <a:lnTo>
                  <a:pt x="1585455" y="12700"/>
                </a:lnTo>
                <a:lnTo>
                  <a:pt x="1588300" y="9855"/>
                </a:lnTo>
                <a:lnTo>
                  <a:pt x="1588300" y="2844"/>
                </a:lnTo>
                <a:lnTo>
                  <a:pt x="1585455" y="0"/>
                </a:lnTo>
                <a:close/>
              </a:path>
              <a:path w="14168119" h="12700">
                <a:moveTo>
                  <a:pt x="1560042" y="0"/>
                </a:moveTo>
                <a:lnTo>
                  <a:pt x="1553019" y="0"/>
                </a:lnTo>
                <a:lnTo>
                  <a:pt x="1550174" y="2844"/>
                </a:lnTo>
                <a:lnTo>
                  <a:pt x="1550174" y="9855"/>
                </a:lnTo>
                <a:lnTo>
                  <a:pt x="1553019" y="12700"/>
                </a:lnTo>
                <a:lnTo>
                  <a:pt x="1560042" y="12700"/>
                </a:lnTo>
                <a:lnTo>
                  <a:pt x="1562887" y="9855"/>
                </a:lnTo>
                <a:lnTo>
                  <a:pt x="1562887" y="2844"/>
                </a:lnTo>
                <a:lnTo>
                  <a:pt x="1560042" y="0"/>
                </a:lnTo>
                <a:close/>
              </a:path>
              <a:path w="14168119" h="12700">
                <a:moveTo>
                  <a:pt x="1534629" y="0"/>
                </a:moveTo>
                <a:lnTo>
                  <a:pt x="1527606" y="0"/>
                </a:lnTo>
                <a:lnTo>
                  <a:pt x="1524761" y="2844"/>
                </a:lnTo>
                <a:lnTo>
                  <a:pt x="1524761" y="9855"/>
                </a:lnTo>
                <a:lnTo>
                  <a:pt x="1527606" y="12700"/>
                </a:lnTo>
                <a:lnTo>
                  <a:pt x="1534629" y="12700"/>
                </a:lnTo>
                <a:lnTo>
                  <a:pt x="1537474" y="9855"/>
                </a:lnTo>
                <a:lnTo>
                  <a:pt x="1537474" y="2844"/>
                </a:lnTo>
                <a:lnTo>
                  <a:pt x="1534629" y="0"/>
                </a:lnTo>
                <a:close/>
              </a:path>
              <a:path w="14168119" h="12700">
                <a:moveTo>
                  <a:pt x="1509217" y="0"/>
                </a:moveTo>
                <a:lnTo>
                  <a:pt x="1502194" y="0"/>
                </a:lnTo>
                <a:lnTo>
                  <a:pt x="1499349" y="2844"/>
                </a:lnTo>
                <a:lnTo>
                  <a:pt x="1499349" y="9855"/>
                </a:lnTo>
                <a:lnTo>
                  <a:pt x="1502194" y="12700"/>
                </a:lnTo>
                <a:lnTo>
                  <a:pt x="1509217" y="12700"/>
                </a:lnTo>
                <a:lnTo>
                  <a:pt x="1512061" y="9855"/>
                </a:lnTo>
                <a:lnTo>
                  <a:pt x="1512061" y="2844"/>
                </a:lnTo>
                <a:lnTo>
                  <a:pt x="1509217" y="0"/>
                </a:lnTo>
                <a:close/>
              </a:path>
              <a:path w="14168119" h="12700">
                <a:moveTo>
                  <a:pt x="1483804" y="0"/>
                </a:moveTo>
                <a:lnTo>
                  <a:pt x="1476781" y="0"/>
                </a:lnTo>
                <a:lnTo>
                  <a:pt x="1473936" y="2844"/>
                </a:lnTo>
                <a:lnTo>
                  <a:pt x="1473936" y="9855"/>
                </a:lnTo>
                <a:lnTo>
                  <a:pt x="1476781" y="12700"/>
                </a:lnTo>
                <a:lnTo>
                  <a:pt x="1483804" y="12700"/>
                </a:lnTo>
                <a:lnTo>
                  <a:pt x="1486649" y="9855"/>
                </a:lnTo>
                <a:lnTo>
                  <a:pt x="1486649" y="2844"/>
                </a:lnTo>
                <a:lnTo>
                  <a:pt x="1483804" y="0"/>
                </a:lnTo>
                <a:close/>
              </a:path>
              <a:path w="14168119" h="12700">
                <a:moveTo>
                  <a:pt x="1458391" y="0"/>
                </a:moveTo>
                <a:lnTo>
                  <a:pt x="1451368" y="0"/>
                </a:lnTo>
                <a:lnTo>
                  <a:pt x="1448523" y="2844"/>
                </a:lnTo>
                <a:lnTo>
                  <a:pt x="1448523" y="9855"/>
                </a:lnTo>
                <a:lnTo>
                  <a:pt x="1451368" y="12700"/>
                </a:lnTo>
                <a:lnTo>
                  <a:pt x="1458391" y="12700"/>
                </a:lnTo>
                <a:lnTo>
                  <a:pt x="1461236" y="9855"/>
                </a:lnTo>
                <a:lnTo>
                  <a:pt x="1461236" y="2844"/>
                </a:lnTo>
                <a:lnTo>
                  <a:pt x="1458391" y="0"/>
                </a:lnTo>
                <a:close/>
              </a:path>
              <a:path w="14168119" h="12700">
                <a:moveTo>
                  <a:pt x="1432979" y="0"/>
                </a:moveTo>
                <a:lnTo>
                  <a:pt x="1425955" y="0"/>
                </a:lnTo>
                <a:lnTo>
                  <a:pt x="1423111" y="2844"/>
                </a:lnTo>
                <a:lnTo>
                  <a:pt x="1423111" y="9855"/>
                </a:lnTo>
                <a:lnTo>
                  <a:pt x="1425955" y="12700"/>
                </a:lnTo>
                <a:lnTo>
                  <a:pt x="1432979" y="12700"/>
                </a:lnTo>
                <a:lnTo>
                  <a:pt x="1435823" y="9855"/>
                </a:lnTo>
                <a:lnTo>
                  <a:pt x="1435823" y="2844"/>
                </a:lnTo>
                <a:lnTo>
                  <a:pt x="1432979" y="0"/>
                </a:lnTo>
                <a:close/>
              </a:path>
              <a:path w="14168119" h="12700">
                <a:moveTo>
                  <a:pt x="1407566" y="0"/>
                </a:moveTo>
                <a:lnTo>
                  <a:pt x="1400543" y="0"/>
                </a:lnTo>
                <a:lnTo>
                  <a:pt x="1397698" y="2844"/>
                </a:lnTo>
                <a:lnTo>
                  <a:pt x="1397698" y="9855"/>
                </a:lnTo>
                <a:lnTo>
                  <a:pt x="1400543" y="12700"/>
                </a:lnTo>
                <a:lnTo>
                  <a:pt x="1407566" y="12700"/>
                </a:lnTo>
                <a:lnTo>
                  <a:pt x="1410411" y="9855"/>
                </a:lnTo>
                <a:lnTo>
                  <a:pt x="1410411" y="2844"/>
                </a:lnTo>
                <a:lnTo>
                  <a:pt x="1407566" y="0"/>
                </a:lnTo>
                <a:close/>
              </a:path>
              <a:path w="14168119" h="12700">
                <a:moveTo>
                  <a:pt x="1382153" y="0"/>
                </a:moveTo>
                <a:lnTo>
                  <a:pt x="1375130" y="0"/>
                </a:lnTo>
                <a:lnTo>
                  <a:pt x="1372285" y="2844"/>
                </a:lnTo>
                <a:lnTo>
                  <a:pt x="1372285" y="9855"/>
                </a:lnTo>
                <a:lnTo>
                  <a:pt x="1375130" y="12700"/>
                </a:lnTo>
                <a:lnTo>
                  <a:pt x="1382153" y="12700"/>
                </a:lnTo>
                <a:lnTo>
                  <a:pt x="1384998" y="9855"/>
                </a:lnTo>
                <a:lnTo>
                  <a:pt x="1384998" y="2844"/>
                </a:lnTo>
                <a:lnTo>
                  <a:pt x="1382153" y="0"/>
                </a:lnTo>
                <a:close/>
              </a:path>
              <a:path w="14168119" h="12700">
                <a:moveTo>
                  <a:pt x="1356740" y="0"/>
                </a:moveTo>
                <a:lnTo>
                  <a:pt x="1349717" y="0"/>
                </a:lnTo>
                <a:lnTo>
                  <a:pt x="1346873" y="2844"/>
                </a:lnTo>
                <a:lnTo>
                  <a:pt x="1346873" y="9855"/>
                </a:lnTo>
                <a:lnTo>
                  <a:pt x="1349717" y="12700"/>
                </a:lnTo>
                <a:lnTo>
                  <a:pt x="1356740" y="12700"/>
                </a:lnTo>
                <a:lnTo>
                  <a:pt x="1359585" y="9855"/>
                </a:lnTo>
                <a:lnTo>
                  <a:pt x="1359585" y="2844"/>
                </a:lnTo>
                <a:lnTo>
                  <a:pt x="1356740" y="0"/>
                </a:lnTo>
                <a:close/>
              </a:path>
              <a:path w="14168119" h="12700">
                <a:moveTo>
                  <a:pt x="1331328" y="0"/>
                </a:moveTo>
                <a:lnTo>
                  <a:pt x="1324305" y="0"/>
                </a:lnTo>
                <a:lnTo>
                  <a:pt x="1321460" y="2844"/>
                </a:lnTo>
                <a:lnTo>
                  <a:pt x="1321460" y="9855"/>
                </a:lnTo>
                <a:lnTo>
                  <a:pt x="1324305" y="12700"/>
                </a:lnTo>
                <a:lnTo>
                  <a:pt x="1331328" y="12700"/>
                </a:lnTo>
                <a:lnTo>
                  <a:pt x="1334173" y="9855"/>
                </a:lnTo>
                <a:lnTo>
                  <a:pt x="1334173" y="2844"/>
                </a:lnTo>
                <a:lnTo>
                  <a:pt x="1331328" y="0"/>
                </a:lnTo>
                <a:close/>
              </a:path>
              <a:path w="14168119" h="12700">
                <a:moveTo>
                  <a:pt x="1305915" y="0"/>
                </a:moveTo>
                <a:lnTo>
                  <a:pt x="1298892" y="0"/>
                </a:lnTo>
                <a:lnTo>
                  <a:pt x="1296047" y="2844"/>
                </a:lnTo>
                <a:lnTo>
                  <a:pt x="1296047" y="9855"/>
                </a:lnTo>
                <a:lnTo>
                  <a:pt x="1298892" y="12700"/>
                </a:lnTo>
                <a:lnTo>
                  <a:pt x="1305915" y="12700"/>
                </a:lnTo>
                <a:lnTo>
                  <a:pt x="1308760" y="9855"/>
                </a:lnTo>
                <a:lnTo>
                  <a:pt x="1308760" y="2844"/>
                </a:lnTo>
                <a:lnTo>
                  <a:pt x="1305915" y="0"/>
                </a:lnTo>
                <a:close/>
              </a:path>
              <a:path w="14168119" h="12700">
                <a:moveTo>
                  <a:pt x="1280502" y="0"/>
                </a:moveTo>
                <a:lnTo>
                  <a:pt x="1273479" y="0"/>
                </a:lnTo>
                <a:lnTo>
                  <a:pt x="1270634" y="2844"/>
                </a:lnTo>
                <a:lnTo>
                  <a:pt x="1270634" y="9855"/>
                </a:lnTo>
                <a:lnTo>
                  <a:pt x="1273479" y="12700"/>
                </a:lnTo>
                <a:lnTo>
                  <a:pt x="1280502" y="12700"/>
                </a:lnTo>
                <a:lnTo>
                  <a:pt x="1283347" y="9855"/>
                </a:lnTo>
                <a:lnTo>
                  <a:pt x="1283347" y="2844"/>
                </a:lnTo>
                <a:lnTo>
                  <a:pt x="1280502" y="0"/>
                </a:lnTo>
                <a:close/>
              </a:path>
              <a:path w="14168119" h="12700">
                <a:moveTo>
                  <a:pt x="1255090" y="0"/>
                </a:moveTo>
                <a:lnTo>
                  <a:pt x="1248067" y="0"/>
                </a:lnTo>
                <a:lnTo>
                  <a:pt x="1245222" y="2844"/>
                </a:lnTo>
                <a:lnTo>
                  <a:pt x="1245222" y="9855"/>
                </a:lnTo>
                <a:lnTo>
                  <a:pt x="1248067" y="12700"/>
                </a:lnTo>
                <a:lnTo>
                  <a:pt x="1255090" y="12700"/>
                </a:lnTo>
                <a:lnTo>
                  <a:pt x="1257934" y="9855"/>
                </a:lnTo>
                <a:lnTo>
                  <a:pt x="1257934" y="2844"/>
                </a:lnTo>
                <a:lnTo>
                  <a:pt x="1255090" y="0"/>
                </a:lnTo>
                <a:close/>
              </a:path>
              <a:path w="14168119" h="12700">
                <a:moveTo>
                  <a:pt x="1229677" y="0"/>
                </a:moveTo>
                <a:lnTo>
                  <a:pt x="1222654" y="0"/>
                </a:lnTo>
                <a:lnTo>
                  <a:pt x="1219809" y="2844"/>
                </a:lnTo>
                <a:lnTo>
                  <a:pt x="1219809" y="9855"/>
                </a:lnTo>
                <a:lnTo>
                  <a:pt x="1222654" y="12700"/>
                </a:lnTo>
                <a:lnTo>
                  <a:pt x="1229677" y="12700"/>
                </a:lnTo>
                <a:lnTo>
                  <a:pt x="1232522" y="9855"/>
                </a:lnTo>
                <a:lnTo>
                  <a:pt x="1232522" y="2844"/>
                </a:lnTo>
                <a:lnTo>
                  <a:pt x="1229677" y="0"/>
                </a:lnTo>
                <a:close/>
              </a:path>
              <a:path w="14168119" h="12700">
                <a:moveTo>
                  <a:pt x="1204264" y="0"/>
                </a:moveTo>
                <a:lnTo>
                  <a:pt x="1197241" y="0"/>
                </a:lnTo>
                <a:lnTo>
                  <a:pt x="1194396" y="2844"/>
                </a:lnTo>
                <a:lnTo>
                  <a:pt x="1194396" y="9855"/>
                </a:lnTo>
                <a:lnTo>
                  <a:pt x="1197241" y="12700"/>
                </a:lnTo>
                <a:lnTo>
                  <a:pt x="1204264" y="12700"/>
                </a:lnTo>
                <a:lnTo>
                  <a:pt x="1207109" y="9855"/>
                </a:lnTo>
                <a:lnTo>
                  <a:pt x="1207109" y="2844"/>
                </a:lnTo>
                <a:lnTo>
                  <a:pt x="1204264" y="0"/>
                </a:lnTo>
                <a:close/>
              </a:path>
              <a:path w="14168119" h="12700">
                <a:moveTo>
                  <a:pt x="1178852" y="0"/>
                </a:moveTo>
                <a:lnTo>
                  <a:pt x="1171828" y="0"/>
                </a:lnTo>
                <a:lnTo>
                  <a:pt x="1168984" y="2844"/>
                </a:lnTo>
                <a:lnTo>
                  <a:pt x="1168984" y="9855"/>
                </a:lnTo>
                <a:lnTo>
                  <a:pt x="1171828" y="12700"/>
                </a:lnTo>
                <a:lnTo>
                  <a:pt x="1178852" y="12700"/>
                </a:lnTo>
                <a:lnTo>
                  <a:pt x="1181696" y="9855"/>
                </a:lnTo>
                <a:lnTo>
                  <a:pt x="1181696" y="2844"/>
                </a:lnTo>
                <a:lnTo>
                  <a:pt x="1178852" y="0"/>
                </a:lnTo>
                <a:close/>
              </a:path>
              <a:path w="14168119" h="12700">
                <a:moveTo>
                  <a:pt x="1153439" y="0"/>
                </a:moveTo>
                <a:lnTo>
                  <a:pt x="1146416" y="0"/>
                </a:lnTo>
                <a:lnTo>
                  <a:pt x="1143571" y="2844"/>
                </a:lnTo>
                <a:lnTo>
                  <a:pt x="1143571" y="9855"/>
                </a:lnTo>
                <a:lnTo>
                  <a:pt x="1146416" y="12700"/>
                </a:lnTo>
                <a:lnTo>
                  <a:pt x="1153439" y="12700"/>
                </a:lnTo>
                <a:lnTo>
                  <a:pt x="1156284" y="9855"/>
                </a:lnTo>
                <a:lnTo>
                  <a:pt x="1156284" y="2844"/>
                </a:lnTo>
                <a:lnTo>
                  <a:pt x="1153439" y="0"/>
                </a:lnTo>
                <a:close/>
              </a:path>
              <a:path w="14168119" h="12700">
                <a:moveTo>
                  <a:pt x="1128026" y="0"/>
                </a:moveTo>
                <a:lnTo>
                  <a:pt x="1121003" y="0"/>
                </a:lnTo>
                <a:lnTo>
                  <a:pt x="1118158" y="2844"/>
                </a:lnTo>
                <a:lnTo>
                  <a:pt x="1118158" y="9855"/>
                </a:lnTo>
                <a:lnTo>
                  <a:pt x="1121003" y="12700"/>
                </a:lnTo>
                <a:lnTo>
                  <a:pt x="1128026" y="12700"/>
                </a:lnTo>
                <a:lnTo>
                  <a:pt x="1130871" y="9855"/>
                </a:lnTo>
                <a:lnTo>
                  <a:pt x="1130871" y="2844"/>
                </a:lnTo>
                <a:lnTo>
                  <a:pt x="1128026" y="0"/>
                </a:lnTo>
                <a:close/>
              </a:path>
              <a:path w="14168119" h="12700">
                <a:moveTo>
                  <a:pt x="1102613" y="0"/>
                </a:moveTo>
                <a:lnTo>
                  <a:pt x="1095590" y="0"/>
                </a:lnTo>
                <a:lnTo>
                  <a:pt x="1092746" y="2844"/>
                </a:lnTo>
                <a:lnTo>
                  <a:pt x="1092746" y="9855"/>
                </a:lnTo>
                <a:lnTo>
                  <a:pt x="1095590" y="12700"/>
                </a:lnTo>
                <a:lnTo>
                  <a:pt x="1102613" y="12700"/>
                </a:lnTo>
                <a:lnTo>
                  <a:pt x="1105458" y="9855"/>
                </a:lnTo>
                <a:lnTo>
                  <a:pt x="1105458" y="2844"/>
                </a:lnTo>
                <a:lnTo>
                  <a:pt x="1102613" y="0"/>
                </a:lnTo>
                <a:close/>
              </a:path>
              <a:path w="14168119" h="12700">
                <a:moveTo>
                  <a:pt x="1077201" y="0"/>
                </a:moveTo>
                <a:lnTo>
                  <a:pt x="1070178" y="0"/>
                </a:lnTo>
                <a:lnTo>
                  <a:pt x="1067333" y="2844"/>
                </a:lnTo>
                <a:lnTo>
                  <a:pt x="1067333" y="9855"/>
                </a:lnTo>
                <a:lnTo>
                  <a:pt x="1070178" y="12700"/>
                </a:lnTo>
                <a:lnTo>
                  <a:pt x="1077201" y="12700"/>
                </a:lnTo>
                <a:lnTo>
                  <a:pt x="1080046" y="9855"/>
                </a:lnTo>
                <a:lnTo>
                  <a:pt x="1080046" y="2844"/>
                </a:lnTo>
                <a:lnTo>
                  <a:pt x="1077201" y="0"/>
                </a:lnTo>
                <a:close/>
              </a:path>
              <a:path w="14168119" h="12700">
                <a:moveTo>
                  <a:pt x="1051788" y="0"/>
                </a:moveTo>
                <a:lnTo>
                  <a:pt x="1044765" y="0"/>
                </a:lnTo>
                <a:lnTo>
                  <a:pt x="1041920" y="2844"/>
                </a:lnTo>
                <a:lnTo>
                  <a:pt x="1041920" y="9855"/>
                </a:lnTo>
                <a:lnTo>
                  <a:pt x="1044765" y="12700"/>
                </a:lnTo>
                <a:lnTo>
                  <a:pt x="1051788" y="12700"/>
                </a:lnTo>
                <a:lnTo>
                  <a:pt x="1054633" y="9855"/>
                </a:lnTo>
                <a:lnTo>
                  <a:pt x="1054633" y="2844"/>
                </a:lnTo>
                <a:lnTo>
                  <a:pt x="1051788" y="0"/>
                </a:lnTo>
                <a:close/>
              </a:path>
              <a:path w="14168119" h="12700">
                <a:moveTo>
                  <a:pt x="1026375" y="0"/>
                </a:moveTo>
                <a:lnTo>
                  <a:pt x="1019352" y="0"/>
                </a:lnTo>
                <a:lnTo>
                  <a:pt x="1016507" y="2844"/>
                </a:lnTo>
                <a:lnTo>
                  <a:pt x="1016507" y="9855"/>
                </a:lnTo>
                <a:lnTo>
                  <a:pt x="1019352" y="12700"/>
                </a:lnTo>
                <a:lnTo>
                  <a:pt x="1026375" y="12700"/>
                </a:lnTo>
                <a:lnTo>
                  <a:pt x="1029220" y="9855"/>
                </a:lnTo>
                <a:lnTo>
                  <a:pt x="1029220" y="2844"/>
                </a:lnTo>
                <a:lnTo>
                  <a:pt x="1026375" y="0"/>
                </a:lnTo>
                <a:close/>
              </a:path>
              <a:path w="14168119" h="12700">
                <a:moveTo>
                  <a:pt x="1000963" y="0"/>
                </a:moveTo>
                <a:lnTo>
                  <a:pt x="993940" y="0"/>
                </a:lnTo>
                <a:lnTo>
                  <a:pt x="991095" y="2844"/>
                </a:lnTo>
                <a:lnTo>
                  <a:pt x="991095" y="9855"/>
                </a:lnTo>
                <a:lnTo>
                  <a:pt x="993940" y="12700"/>
                </a:lnTo>
                <a:lnTo>
                  <a:pt x="1000963" y="12700"/>
                </a:lnTo>
                <a:lnTo>
                  <a:pt x="1003807" y="9855"/>
                </a:lnTo>
                <a:lnTo>
                  <a:pt x="1003807" y="2844"/>
                </a:lnTo>
                <a:lnTo>
                  <a:pt x="1000963" y="0"/>
                </a:lnTo>
                <a:close/>
              </a:path>
              <a:path w="14168119" h="12700">
                <a:moveTo>
                  <a:pt x="975550" y="0"/>
                </a:moveTo>
                <a:lnTo>
                  <a:pt x="968527" y="0"/>
                </a:lnTo>
                <a:lnTo>
                  <a:pt x="965682" y="2844"/>
                </a:lnTo>
                <a:lnTo>
                  <a:pt x="965682" y="9855"/>
                </a:lnTo>
                <a:lnTo>
                  <a:pt x="968527" y="12700"/>
                </a:lnTo>
                <a:lnTo>
                  <a:pt x="975550" y="12700"/>
                </a:lnTo>
                <a:lnTo>
                  <a:pt x="978395" y="9855"/>
                </a:lnTo>
                <a:lnTo>
                  <a:pt x="978395" y="2844"/>
                </a:lnTo>
                <a:lnTo>
                  <a:pt x="975550" y="0"/>
                </a:lnTo>
                <a:close/>
              </a:path>
              <a:path w="14168119" h="12700">
                <a:moveTo>
                  <a:pt x="950137" y="0"/>
                </a:moveTo>
                <a:lnTo>
                  <a:pt x="943114" y="0"/>
                </a:lnTo>
                <a:lnTo>
                  <a:pt x="940269" y="2844"/>
                </a:lnTo>
                <a:lnTo>
                  <a:pt x="940269" y="9855"/>
                </a:lnTo>
                <a:lnTo>
                  <a:pt x="943114" y="12700"/>
                </a:lnTo>
                <a:lnTo>
                  <a:pt x="950137" y="12700"/>
                </a:lnTo>
                <a:lnTo>
                  <a:pt x="952982" y="9855"/>
                </a:lnTo>
                <a:lnTo>
                  <a:pt x="952982" y="2844"/>
                </a:lnTo>
                <a:lnTo>
                  <a:pt x="950137" y="0"/>
                </a:lnTo>
                <a:close/>
              </a:path>
              <a:path w="14168119" h="12700">
                <a:moveTo>
                  <a:pt x="924725" y="0"/>
                </a:moveTo>
                <a:lnTo>
                  <a:pt x="917701" y="0"/>
                </a:lnTo>
                <a:lnTo>
                  <a:pt x="914857" y="2844"/>
                </a:lnTo>
                <a:lnTo>
                  <a:pt x="914857" y="9855"/>
                </a:lnTo>
                <a:lnTo>
                  <a:pt x="917701" y="12700"/>
                </a:lnTo>
                <a:lnTo>
                  <a:pt x="924725" y="12700"/>
                </a:lnTo>
                <a:lnTo>
                  <a:pt x="927569" y="9855"/>
                </a:lnTo>
                <a:lnTo>
                  <a:pt x="927569" y="2844"/>
                </a:lnTo>
                <a:lnTo>
                  <a:pt x="924725" y="0"/>
                </a:lnTo>
                <a:close/>
              </a:path>
              <a:path w="14168119" h="12700">
                <a:moveTo>
                  <a:pt x="899312" y="0"/>
                </a:moveTo>
                <a:lnTo>
                  <a:pt x="892289" y="0"/>
                </a:lnTo>
                <a:lnTo>
                  <a:pt x="889444" y="2844"/>
                </a:lnTo>
                <a:lnTo>
                  <a:pt x="889444" y="9855"/>
                </a:lnTo>
                <a:lnTo>
                  <a:pt x="892289" y="12700"/>
                </a:lnTo>
                <a:lnTo>
                  <a:pt x="899312" y="12700"/>
                </a:lnTo>
                <a:lnTo>
                  <a:pt x="902157" y="9855"/>
                </a:lnTo>
                <a:lnTo>
                  <a:pt x="902157" y="2844"/>
                </a:lnTo>
                <a:lnTo>
                  <a:pt x="899312" y="0"/>
                </a:lnTo>
                <a:close/>
              </a:path>
              <a:path w="14168119" h="12700">
                <a:moveTo>
                  <a:pt x="873899" y="0"/>
                </a:moveTo>
                <a:lnTo>
                  <a:pt x="866876" y="0"/>
                </a:lnTo>
                <a:lnTo>
                  <a:pt x="864031" y="2844"/>
                </a:lnTo>
                <a:lnTo>
                  <a:pt x="864031" y="9855"/>
                </a:lnTo>
                <a:lnTo>
                  <a:pt x="866876" y="12700"/>
                </a:lnTo>
                <a:lnTo>
                  <a:pt x="873899" y="12700"/>
                </a:lnTo>
                <a:lnTo>
                  <a:pt x="876744" y="9855"/>
                </a:lnTo>
                <a:lnTo>
                  <a:pt x="876744" y="2844"/>
                </a:lnTo>
                <a:lnTo>
                  <a:pt x="873899" y="0"/>
                </a:lnTo>
                <a:close/>
              </a:path>
              <a:path w="14168119" h="12700">
                <a:moveTo>
                  <a:pt x="848486" y="0"/>
                </a:moveTo>
                <a:lnTo>
                  <a:pt x="841463" y="0"/>
                </a:lnTo>
                <a:lnTo>
                  <a:pt x="838619" y="2844"/>
                </a:lnTo>
                <a:lnTo>
                  <a:pt x="838619" y="9855"/>
                </a:lnTo>
                <a:lnTo>
                  <a:pt x="841463" y="12700"/>
                </a:lnTo>
                <a:lnTo>
                  <a:pt x="848486" y="12700"/>
                </a:lnTo>
                <a:lnTo>
                  <a:pt x="851331" y="9855"/>
                </a:lnTo>
                <a:lnTo>
                  <a:pt x="851331" y="2844"/>
                </a:lnTo>
                <a:lnTo>
                  <a:pt x="848486" y="0"/>
                </a:lnTo>
                <a:close/>
              </a:path>
              <a:path w="14168119" h="12700">
                <a:moveTo>
                  <a:pt x="823074" y="0"/>
                </a:moveTo>
                <a:lnTo>
                  <a:pt x="816051" y="0"/>
                </a:lnTo>
                <a:lnTo>
                  <a:pt x="813206" y="2844"/>
                </a:lnTo>
                <a:lnTo>
                  <a:pt x="813206" y="9855"/>
                </a:lnTo>
                <a:lnTo>
                  <a:pt x="816051" y="12700"/>
                </a:lnTo>
                <a:lnTo>
                  <a:pt x="823074" y="12700"/>
                </a:lnTo>
                <a:lnTo>
                  <a:pt x="825919" y="9855"/>
                </a:lnTo>
                <a:lnTo>
                  <a:pt x="825919" y="2844"/>
                </a:lnTo>
                <a:lnTo>
                  <a:pt x="823074" y="0"/>
                </a:lnTo>
                <a:close/>
              </a:path>
              <a:path w="14168119" h="12700">
                <a:moveTo>
                  <a:pt x="797661" y="0"/>
                </a:moveTo>
                <a:lnTo>
                  <a:pt x="790638" y="0"/>
                </a:lnTo>
                <a:lnTo>
                  <a:pt x="787793" y="2844"/>
                </a:lnTo>
                <a:lnTo>
                  <a:pt x="787793" y="9855"/>
                </a:lnTo>
                <a:lnTo>
                  <a:pt x="790638" y="12700"/>
                </a:lnTo>
                <a:lnTo>
                  <a:pt x="797661" y="12700"/>
                </a:lnTo>
                <a:lnTo>
                  <a:pt x="800506" y="9855"/>
                </a:lnTo>
                <a:lnTo>
                  <a:pt x="800506" y="2844"/>
                </a:lnTo>
                <a:lnTo>
                  <a:pt x="797661" y="0"/>
                </a:lnTo>
                <a:close/>
              </a:path>
              <a:path w="14168119" h="12700">
                <a:moveTo>
                  <a:pt x="772248" y="0"/>
                </a:moveTo>
                <a:lnTo>
                  <a:pt x="765225" y="0"/>
                </a:lnTo>
                <a:lnTo>
                  <a:pt x="762380" y="2844"/>
                </a:lnTo>
                <a:lnTo>
                  <a:pt x="762380" y="9855"/>
                </a:lnTo>
                <a:lnTo>
                  <a:pt x="765225" y="12700"/>
                </a:lnTo>
                <a:lnTo>
                  <a:pt x="772248" y="12700"/>
                </a:lnTo>
                <a:lnTo>
                  <a:pt x="775093" y="9855"/>
                </a:lnTo>
                <a:lnTo>
                  <a:pt x="775093" y="2844"/>
                </a:lnTo>
                <a:lnTo>
                  <a:pt x="772248" y="0"/>
                </a:lnTo>
                <a:close/>
              </a:path>
              <a:path w="14168119" h="12700">
                <a:moveTo>
                  <a:pt x="746836" y="0"/>
                </a:moveTo>
                <a:lnTo>
                  <a:pt x="739813" y="0"/>
                </a:lnTo>
                <a:lnTo>
                  <a:pt x="736968" y="2844"/>
                </a:lnTo>
                <a:lnTo>
                  <a:pt x="736968" y="9855"/>
                </a:lnTo>
                <a:lnTo>
                  <a:pt x="739813" y="12700"/>
                </a:lnTo>
                <a:lnTo>
                  <a:pt x="746836" y="12700"/>
                </a:lnTo>
                <a:lnTo>
                  <a:pt x="749680" y="9855"/>
                </a:lnTo>
                <a:lnTo>
                  <a:pt x="749680" y="2844"/>
                </a:lnTo>
                <a:lnTo>
                  <a:pt x="746836" y="0"/>
                </a:lnTo>
                <a:close/>
              </a:path>
              <a:path w="14168119" h="12700">
                <a:moveTo>
                  <a:pt x="721423" y="0"/>
                </a:moveTo>
                <a:lnTo>
                  <a:pt x="714400" y="0"/>
                </a:lnTo>
                <a:lnTo>
                  <a:pt x="711555" y="2844"/>
                </a:lnTo>
                <a:lnTo>
                  <a:pt x="711555" y="9855"/>
                </a:lnTo>
                <a:lnTo>
                  <a:pt x="714400" y="12700"/>
                </a:lnTo>
                <a:lnTo>
                  <a:pt x="721423" y="12700"/>
                </a:lnTo>
                <a:lnTo>
                  <a:pt x="724268" y="9855"/>
                </a:lnTo>
                <a:lnTo>
                  <a:pt x="724268" y="2844"/>
                </a:lnTo>
                <a:lnTo>
                  <a:pt x="721423" y="0"/>
                </a:lnTo>
                <a:close/>
              </a:path>
              <a:path w="14168119" h="12700">
                <a:moveTo>
                  <a:pt x="696010" y="0"/>
                </a:moveTo>
                <a:lnTo>
                  <a:pt x="688987" y="0"/>
                </a:lnTo>
                <a:lnTo>
                  <a:pt x="686142" y="2844"/>
                </a:lnTo>
                <a:lnTo>
                  <a:pt x="686142" y="9855"/>
                </a:lnTo>
                <a:lnTo>
                  <a:pt x="688987" y="12700"/>
                </a:lnTo>
                <a:lnTo>
                  <a:pt x="696010" y="12700"/>
                </a:lnTo>
                <a:lnTo>
                  <a:pt x="698855" y="9855"/>
                </a:lnTo>
                <a:lnTo>
                  <a:pt x="698855" y="2844"/>
                </a:lnTo>
                <a:lnTo>
                  <a:pt x="696010" y="0"/>
                </a:lnTo>
                <a:close/>
              </a:path>
              <a:path w="14168119" h="12700">
                <a:moveTo>
                  <a:pt x="670598" y="0"/>
                </a:moveTo>
                <a:lnTo>
                  <a:pt x="663575" y="0"/>
                </a:lnTo>
                <a:lnTo>
                  <a:pt x="660730" y="2844"/>
                </a:lnTo>
                <a:lnTo>
                  <a:pt x="660730" y="9855"/>
                </a:lnTo>
                <a:lnTo>
                  <a:pt x="663575" y="12700"/>
                </a:lnTo>
                <a:lnTo>
                  <a:pt x="670598" y="12700"/>
                </a:lnTo>
                <a:lnTo>
                  <a:pt x="673442" y="9855"/>
                </a:lnTo>
                <a:lnTo>
                  <a:pt x="673442" y="2844"/>
                </a:lnTo>
                <a:lnTo>
                  <a:pt x="670598" y="0"/>
                </a:lnTo>
                <a:close/>
              </a:path>
              <a:path w="14168119" h="12700">
                <a:moveTo>
                  <a:pt x="645185" y="0"/>
                </a:moveTo>
                <a:lnTo>
                  <a:pt x="638162" y="0"/>
                </a:lnTo>
                <a:lnTo>
                  <a:pt x="635317" y="2844"/>
                </a:lnTo>
                <a:lnTo>
                  <a:pt x="635317" y="9855"/>
                </a:lnTo>
                <a:lnTo>
                  <a:pt x="638162" y="12700"/>
                </a:lnTo>
                <a:lnTo>
                  <a:pt x="645185" y="12700"/>
                </a:lnTo>
                <a:lnTo>
                  <a:pt x="648030" y="9855"/>
                </a:lnTo>
                <a:lnTo>
                  <a:pt x="648030" y="2844"/>
                </a:lnTo>
                <a:lnTo>
                  <a:pt x="645185" y="0"/>
                </a:lnTo>
                <a:close/>
              </a:path>
              <a:path w="14168119" h="12700">
                <a:moveTo>
                  <a:pt x="619772" y="0"/>
                </a:moveTo>
                <a:lnTo>
                  <a:pt x="612749" y="0"/>
                </a:lnTo>
                <a:lnTo>
                  <a:pt x="609904" y="2844"/>
                </a:lnTo>
                <a:lnTo>
                  <a:pt x="609904" y="9855"/>
                </a:lnTo>
                <a:lnTo>
                  <a:pt x="612749" y="12700"/>
                </a:lnTo>
                <a:lnTo>
                  <a:pt x="619772" y="12700"/>
                </a:lnTo>
                <a:lnTo>
                  <a:pt x="622617" y="9855"/>
                </a:lnTo>
                <a:lnTo>
                  <a:pt x="622617" y="2844"/>
                </a:lnTo>
                <a:lnTo>
                  <a:pt x="619772" y="0"/>
                </a:lnTo>
                <a:close/>
              </a:path>
              <a:path w="14168119" h="12700">
                <a:moveTo>
                  <a:pt x="594359" y="0"/>
                </a:moveTo>
                <a:lnTo>
                  <a:pt x="587336" y="0"/>
                </a:lnTo>
                <a:lnTo>
                  <a:pt x="584492" y="2844"/>
                </a:lnTo>
                <a:lnTo>
                  <a:pt x="584492" y="9855"/>
                </a:lnTo>
                <a:lnTo>
                  <a:pt x="587336" y="12700"/>
                </a:lnTo>
                <a:lnTo>
                  <a:pt x="594359" y="12700"/>
                </a:lnTo>
                <a:lnTo>
                  <a:pt x="597204" y="9855"/>
                </a:lnTo>
                <a:lnTo>
                  <a:pt x="597204" y="2844"/>
                </a:lnTo>
                <a:lnTo>
                  <a:pt x="594359" y="0"/>
                </a:lnTo>
                <a:close/>
              </a:path>
              <a:path w="14168119" h="12700">
                <a:moveTo>
                  <a:pt x="568947" y="0"/>
                </a:moveTo>
                <a:lnTo>
                  <a:pt x="561924" y="0"/>
                </a:lnTo>
                <a:lnTo>
                  <a:pt x="559079" y="2844"/>
                </a:lnTo>
                <a:lnTo>
                  <a:pt x="559079" y="9855"/>
                </a:lnTo>
                <a:lnTo>
                  <a:pt x="561924" y="12700"/>
                </a:lnTo>
                <a:lnTo>
                  <a:pt x="568947" y="12700"/>
                </a:lnTo>
                <a:lnTo>
                  <a:pt x="571792" y="9855"/>
                </a:lnTo>
                <a:lnTo>
                  <a:pt x="571792" y="2844"/>
                </a:lnTo>
                <a:lnTo>
                  <a:pt x="568947" y="0"/>
                </a:lnTo>
                <a:close/>
              </a:path>
              <a:path w="14168119" h="12700">
                <a:moveTo>
                  <a:pt x="543534" y="0"/>
                </a:moveTo>
                <a:lnTo>
                  <a:pt x="536511" y="0"/>
                </a:lnTo>
                <a:lnTo>
                  <a:pt x="533666" y="2844"/>
                </a:lnTo>
                <a:lnTo>
                  <a:pt x="533666" y="9855"/>
                </a:lnTo>
                <a:lnTo>
                  <a:pt x="536511" y="12700"/>
                </a:lnTo>
                <a:lnTo>
                  <a:pt x="543534" y="12700"/>
                </a:lnTo>
                <a:lnTo>
                  <a:pt x="546379" y="9855"/>
                </a:lnTo>
                <a:lnTo>
                  <a:pt x="546379" y="2844"/>
                </a:lnTo>
                <a:lnTo>
                  <a:pt x="543534" y="0"/>
                </a:lnTo>
                <a:close/>
              </a:path>
              <a:path w="14168119" h="12700">
                <a:moveTo>
                  <a:pt x="518121" y="0"/>
                </a:moveTo>
                <a:lnTo>
                  <a:pt x="511098" y="0"/>
                </a:lnTo>
                <a:lnTo>
                  <a:pt x="508253" y="2844"/>
                </a:lnTo>
                <a:lnTo>
                  <a:pt x="508253" y="9855"/>
                </a:lnTo>
                <a:lnTo>
                  <a:pt x="511098" y="12700"/>
                </a:lnTo>
                <a:lnTo>
                  <a:pt x="518121" y="12700"/>
                </a:lnTo>
                <a:lnTo>
                  <a:pt x="520966" y="9855"/>
                </a:lnTo>
                <a:lnTo>
                  <a:pt x="520966" y="2844"/>
                </a:lnTo>
                <a:lnTo>
                  <a:pt x="518121" y="0"/>
                </a:lnTo>
                <a:close/>
              </a:path>
              <a:path w="14168119" h="12700">
                <a:moveTo>
                  <a:pt x="492709" y="0"/>
                </a:moveTo>
                <a:lnTo>
                  <a:pt x="485686" y="0"/>
                </a:lnTo>
                <a:lnTo>
                  <a:pt x="482841" y="2844"/>
                </a:lnTo>
                <a:lnTo>
                  <a:pt x="482841" y="9855"/>
                </a:lnTo>
                <a:lnTo>
                  <a:pt x="485686" y="12700"/>
                </a:lnTo>
                <a:lnTo>
                  <a:pt x="492709" y="12700"/>
                </a:lnTo>
                <a:lnTo>
                  <a:pt x="495553" y="9855"/>
                </a:lnTo>
                <a:lnTo>
                  <a:pt x="495553" y="2844"/>
                </a:lnTo>
                <a:lnTo>
                  <a:pt x="492709" y="0"/>
                </a:lnTo>
                <a:close/>
              </a:path>
              <a:path w="14168119" h="12700">
                <a:moveTo>
                  <a:pt x="467296" y="0"/>
                </a:moveTo>
                <a:lnTo>
                  <a:pt x="460273" y="0"/>
                </a:lnTo>
                <a:lnTo>
                  <a:pt x="457428" y="2844"/>
                </a:lnTo>
                <a:lnTo>
                  <a:pt x="457428" y="9855"/>
                </a:lnTo>
                <a:lnTo>
                  <a:pt x="460273" y="12700"/>
                </a:lnTo>
                <a:lnTo>
                  <a:pt x="467296" y="12700"/>
                </a:lnTo>
                <a:lnTo>
                  <a:pt x="470141" y="9855"/>
                </a:lnTo>
                <a:lnTo>
                  <a:pt x="470141" y="2844"/>
                </a:lnTo>
                <a:lnTo>
                  <a:pt x="467296" y="0"/>
                </a:lnTo>
                <a:close/>
              </a:path>
              <a:path w="14168119" h="12700">
                <a:moveTo>
                  <a:pt x="441883" y="0"/>
                </a:moveTo>
                <a:lnTo>
                  <a:pt x="434860" y="0"/>
                </a:lnTo>
                <a:lnTo>
                  <a:pt x="432015" y="2844"/>
                </a:lnTo>
                <a:lnTo>
                  <a:pt x="432015" y="9855"/>
                </a:lnTo>
                <a:lnTo>
                  <a:pt x="434860" y="12700"/>
                </a:lnTo>
                <a:lnTo>
                  <a:pt x="441883" y="12700"/>
                </a:lnTo>
                <a:lnTo>
                  <a:pt x="444728" y="9855"/>
                </a:lnTo>
                <a:lnTo>
                  <a:pt x="444728" y="2844"/>
                </a:lnTo>
                <a:lnTo>
                  <a:pt x="441883" y="0"/>
                </a:lnTo>
                <a:close/>
              </a:path>
              <a:path w="14168119" h="12700">
                <a:moveTo>
                  <a:pt x="416471" y="0"/>
                </a:moveTo>
                <a:lnTo>
                  <a:pt x="409448" y="0"/>
                </a:lnTo>
                <a:lnTo>
                  <a:pt x="406603" y="2844"/>
                </a:lnTo>
                <a:lnTo>
                  <a:pt x="406603" y="9855"/>
                </a:lnTo>
                <a:lnTo>
                  <a:pt x="409448" y="12700"/>
                </a:lnTo>
                <a:lnTo>
                  <a:pt x="416471" y="12700"/>
                </a:lnTo>
                <a:lnTo>
                  <a:pt x="419315" y="9855"/>
                </a:lnTo>
                <a:lnTo>
                  <a:pt x="419315" y="2844"/>
                </a:lnTo>
                <a:lnTo>
                  <a:pt x="416471" y="0"/>
                </a:lnTo>
                <a:close/>
              </a:path>
              <a:path w="14168119" h="12700">
                <a:moveTo>
                  <a:pt x="391058" y="0"/>
                </a:moveTo>
                <a:lnTo>
                  <a:pt x="384035" y="0"/>
                </a:lnTo>
                <a:lnTo>
                  <a:pt x="381190" y="2844"/>
                </a:lnTo>
                <a:lnTo>
                  <a:pt x="381190" y="9855"/>
                </a:lnTo>
                <a:lnTo>
                  <a:pt x="384035" y="12700"/>
                </a:lnTo>
                <a:lnTo>
                  <a:pt x="391058" y="12700"/>
                </a:lnTo>
                <a:lnTo>
                  <a:pt x="393903" y="9855"/>
                </a:lnTo>
                <a:lnTo>
                  <a:pt x="393903" y="2844"/>
                </a:lnTo>
                <a:lnTo>
                  <a:pt x="391058" y="0"/>
                </a:lnTo>
                <a:close/>
              </a:path>
              <a:path w="14168119" h="12700">
                <a:moveTo>
                  <a:pt x="365645" y="0"/>
                </a:moveTo>
                <a:lnTo>
                  <a:pt x="358622" y="0"/>
                </a:lnTo>
                <a:lnTo>
                  <a:pt x="355777" y="2844"/>
                </a:lnTo>
                <a:lnTo>
                  <a:pt x="355777" y="9855"/>
                </a:lnTo>
                <a:lnTo>
                  <a:pt x="358622" y="12700"/>
                </a:lnTo>
                <a:lnTo>
                  <a:pt x="365645" y="12700"/>
                </a:lnTo>
                <a:lnTo>
                  <a:pt x="368490" y="9855"/>
                </a:lnTo>
                <a:lnTo>
                  <a:pt x="368490" y="2844"/>
                </a:lnTo>
                <a:lnTo>
                  <a:pt x="365645" y="0"/>
                </a:lnTo>
                <a:close/>
              </a:path>
              <a:path w="14168119" h="12700">
                <a:moveTo>
                  <a:pt x="340232" y="0"/>
                </a:moveTo>
                <a:lnTo>
                  <a:pt x="333209" y="0"/>
                </a:lnTo>
                <a:lnTo>
                  <a:pt x="330365" y="2844"/>
                </a:lnTo>
                <a:lnTo>
                  <a:pt x="330365" y="9855"/>
                </a:lnTo>
                <a:lnTo>
                  <a:pt x="333209" y="12700"/>
                </a:lnTo>
                <a:lnTo>
                  <a:pt x="340232" y="12700"/>
                </a:lnTo>
                <a:lnTo>
                  <a:pt x="343077" y="9855"/>
                </a:lnTo>
                <a:lnTo>
                  <a:pt x="343077" y="2844"/>
                </a:lnTo>
                <a:lnTo>
                  <a:pt x="340232" y="0"/>
                </a:lnTo>
                <a:close/>
              </a:path>
              <a:path w="14168119" h="12700">
                <a:moveTo>
                  <a:pt x="314820" y="0"/>
                </a:moveTo>
                <a:lnTo>
                  <a:pt x="307797" y="0"/>
                </a:lnTo>
                <a:lnTo>
                  <a:pt x="304952" y="2844"/>
                </a:lnTo>
                <a:lnTo>
                  <a:pt x="304952" y="9855"/>
                </a:lnTo>
                <a:lnTo>
                  <a:pt x="307797" y="12700"/>
                </a:lnTo>
                <a:lnTo>
                  <a:pt x="314820" y="12700"/>
                </a:lnTo>
                <a:lnTo>
                  <a:pt x="317665" y="9855"/>
                </a:lnTo>
                <a:lnTo>
                  <a:pt x="317665" y="2844"/>
                </a:lnTo>
                <a:lnTo>
                  <a:pt x="314820" y="0"/>
                </a:lnTo>
                <a:close/>
              </a:path>
              <a:path w="14168119" h="12700">
                <a:moveTo>
                  <a:pt x="289407" y="0"/>
                </a:moveTo>
                <a:lnTo>
                  <a:pt x="282384" y="0"/>
                </a:lnTo>
                <a:lnTo>
                  <a:pt x="279539" y="2844"/>
                </a:lnTo>
                <a:lnTo>
                  <a:pt x="279539" y="9855"/>
                </a:lnTo>
                <a:lnTo>
                  <a:pt x="282384" y="12700"/>
                </a:lnTo>
                <a:lnTo>
                  <a:pt x="289407" y="12700"/>
                </a:lnTo>
                <a:lnTo>
                  <a:pt x="292252" y="9855"/>
                </a:lnTo>
                <a:lnTo>
                  <a:pt x="292252" y="2844"/>
                </a:lnTo>
                <a:lnTo>
                  <a:pt x="289407" y="0"/>
                </a:lnTo>
                <a:close/>
              </a:path>
              <a:path w="14168119" h="12700">
                <a:moveTo>
                  <a:pt x="263994" y="0"/>
                </a:moveTo>
                <a:lnTo>
                  <a:pt x="256971" y="0"/>
                </a:lnTo>
                <a:lnTo>
                  <a:pt x="254126" y="2844"/>
                </a:lnTo>
                <a:lnTo>
                  <a:pt x="254126" y="9855"/>
                </a:lnTo>
                <a:lnTo>
                  <a:pt x="256971" y="12700"/>
                </a:lnTo>
                <a:lnTo>
                  <a:pt x="263994" y="12700"/>
                </a:lnTo>
                <a:lnTo>
                  <a:pt x="266839" y="9855"/>
                </a:lnTo>
                <a:lnTo>
                  <a:pt x="266839" y="2844"/>
                </a:lnTo>
                <a:lnTo>
                  <a:pt x="263994" y="0"/>
                </a:lnTo>
                <a:close/>
              </a:path>
              <a:path w="14168119" h="12700">
                <a:moveTo>
                  <a:pt x="238582" y="0"/>
                </a:moveTo>
                <a:lnTo>
                  <a:pt x="231559" y="0"/>
                </a:lnTo>
                <a:lnTo>
                  <a:pt x="228714" y="2844"/>
                </a:lnTo>
                <a:lnTo>
                  <a:pt x="228714" y="9855"/>
                </a:lnTo>
                <a:lnTo>
                  <a:pt x="231559" y="12700"/>
                </a:lnTo>
                <a:lnTo>
                  <a:pt x="238582" y="12700"/>
                </a:lnTo>
                <a:lnTo>
                  <a:pt x="241426" y="9855"/>
                </a:lnTo>
                <a:lnTo>
                  <a:pt x="241426" y="2844"/>
                </a:lnTo>
                <a:lnTo>
                  <a:pt x="238582" y="0"/>
                </a:lnTo>
                <a:close/>
              </a:path>
              <a:path w="14168119" h="12700">
                <a:moveTo>
                  <a:pt x="213169" y="0"/>
                </a:moveTo>
                <a:lnTo>
                  <a:pt x="206146" y="0"/>
                </a:lnTo>
                <a:lnTo>
                  <a:pt x="203301" y="2844"/>
                </a:lnTo>
                <a:lnTo>
                  <a:pt x="203301" y="9855"/>
                </a:lnTo>
                <a:lnTo>
                  <a:pt x="206146" y="12700"/>
                </a:lnTo>
                <a:lnTo>
                  <a:pt x="213169" y="12700"/>
                </a:lnTo>
                <a:lnTo>
                  <a:pt x="216014" y="9855"/>
                </a:lnTo>
                <a:lnTo>
                  <a:pt x="216014" y="2844"/>
                </a:lnTo>
                <a:lnTo>
                  <a:pt x="213169" y="0"/>
                </a:lnTo>
                <a:close/>
              </a:path>
              <a:path w="14168119" h="12700">
                <a:moveTo>
                  <a:pt x="187756" y="0"/>
                </a:moveTo>
                <a:lnTo>
                  <a:pt x="180733" y="0"/>
                </a:lnTo>
                <a:lnTo>
                  <a:pt x="177888" y="2844"/>
                </a:lnTo>
                <a:lnTo>
                  <a:pt x="177888" y="9855"/>
                </a:lnTo>
                <a:lnTo>
                  <a:pt x="180733" y="12700"/>
                </a:lnTo>
                <a:lnTo>
                  <a:pt x="187756" y="12700"/>
                </a:lnTo>
                <a:lnTo>
                  <a:pt x="190601" y="9855"/>
                </a:lnTo>
                <a:lnTo>
                  <a:pt x="190601" y="2844"/>
                </a:lnTo>
                <a:lnTo>
                  <a:pt x="187756" y="0"/>
                </a:lnTo>
                <a:close/>
              </a:path>
              <a:path w="14168119" h="12700">
                <a:moveTo>
                  <a:pt x="162344" y="0"/>
                </a:moveTo>
                <a:lnTo>
                  <a:pt x="155321" y="0"/>
                </a:lnTo>
                <a:lnTo>
                  <a:pt x="152476" y="2844"/>
                </a:lnTo>
                <a:lnTo>
                  <a:pt x="152476" y="9855"/>
                </a:lnTo>
                <a:lnTo>
                  <a:pt x="155321" y="12700"/>
                </a:lnTo>
                <a:lnTo>
                  <a:pt x="162344" y="12700"/>
                </a:lnTo>
                <a:lnTo>
                  <a:pt x="165188" y="9855"/>
                </a:lnTo>
                <a:lnTo>
                  <a:pt x="165188" y="2844"/>
                </a:lnTo>
                <a:lnTo>
                  <a:pt x="162344" y="0"/>
                </a:lnTo>
                <a:close/>
              </a:path>
              <a:path w="14168119" h="12700">
                <a:moveTo>
                  <a:pt x="136931" y="0"/>
                </a:moveTo>
                <a:lnTo>
                  <a:pt x="129908" y="0"/>
                </a:lnTo>
                <a:lnTo>
                  <a:pt x="127063" y="2844"/>
                </a:lnTo>
                <a:lnTo>
                  <a:pt x="127063" y="9855"/>
                </a:lnTo>
                <a:lnTo>
                  <a:pt x="129908" y="12700"/>
                </a:lnTo>
                <a:lnTo>
                  <a:pt x="136931" y="12700"/>
                </a:lnTo>
                <a:lnTo>
                  <a:pt x="139776" y="9855"/>
                </a:lnTo>
                <a:lnTo>
                  <a:pt x="139776" y="2844"/>
                </a:lnTo>
                <a:lnTo>
                  <a:pt x="136931" y="0"/>
                </a:lnTo>
                <a:close/>
              </a:path>
              <a:path w="14168119" h="12700">
                <a:moveTo>
                  <a:pt x="111518" y="0"/>
                </a:moveTo>
                <a:lnTo>
                  <a:pt x="104495" y="0"/>
                </a:lnTo>
                <a:lnTo>
                  <a:pt x="101650" y="2844"/>
                </a:lnTo>
                <a:lnTo>
                  <a:pt x="101650" y="9855"/>
                </a:lnTo>
                <a:lnTo>
                  <a:pt x="104495" y="12700"/>
                </a:lnTo>
                <a:lnTo>
                  <a:pt x="111518" y="12700"/>
                </a:lnTo>
                <a:lnTo>
                  <a:pt x="114363" y="9855"/>
                </a:lnTo>
                <a:lnTo>
                  <a:pt x="114363" y="2844"/>
                </a:lnTo>
                <a:lnTo>
                  <a:pt x="111518" y="0"/>
                </a:lnTo>
                <a:close/>
              </a:path>
              <a:path w="14168119" h="12700">
                <a:moveTo>
                  <a:pt x="86105" y="0"/>
                </a:moveTo>
                <a:lnTo>
                  <a:pt x="79082" y="0"/>
                </a:lnTo>
                <a:lnTo>
                  <a:pt x="76238" y="2844"/>
                </a:lnTo>
                <a:lnTo>
                  <a:pt x="76238" y="9855"/>
                </a:lnTo>
                <a:lnTo>
                  <a:pt x="79082" y="12700"/>
                </a:lnTo>
                <a:lnTo>
                  <a:pt x="86105" y="12700"/>
                </a:lnTo>
                <a:lnTo>
                  <a:pt x="88950" y="9855"/>
                </a:lnTo>
                <a:lnTo>
                  <a:pt x="88950" y="2844"/>
                </a:lnTo>
                <a:lnTo>
                  <a:pt x="86105" y="0"/>
                </a:lnTo>
                <a:close/>
              </a:path>
              <a:path w="14168119" h="12700">
                <a:moveTo>
                  <a:pt x="60693" y="0"/>
                </a:moveTo>
                <a:lnTo>
                  <a:pt x="53670" y="0"/>
                </a:lnTo>
                <a:lnTo>
                  <a:pt x="50825" y="2844"/>
                </a:lnTo>
                <a:lnTo>
                  <a:pt x="50825" y="9855"/>
                </a:lnTo>
                <a:lnTo>
                  <a:pt x="53670" y="12700"/>
                </a:lnTo>
                <a:lnTo>
                  <a:pt x="60693" y="12700"/>
                </a:lnTo>
                <a:lnTo>
                  <a:pt x="63538" y="9855"/>
                </a:lnTo>
                <a:lnTo>
                  <a:pt x="63538" y="2844"/>
                </a:lnTo>
                <a:lnTo>
                  <a:pt x="60693" y="0"/>
                </a:lnTo>
                <a:close/>
              </a:path>
              <a:path w="14168119" h="12700">
                <a:moveTo>
                  <a:pt x="35280" y="0"/>
                </a:moveTo>
                <a:lnTo>
                  <a:pt x="28257" y="0"/>
                </a:lnTo>
                <a:lnTo>
                  <a:pt x="25412" y="2844"/>
                </a:lnTo>
                <a:lnTo>
                  <a:pt x="25412" y="9855"/>
                </a:lnTo>
                <a:lnTo>
                  <a:pt x="28257" y="12700"/>
                </a:lnTo>
                <a:lnTo>
                  <a:pt x="35280" y="12700"/>
                </a:lnTo>
                <a:lnTo>
                  <a:pt x="38125" y="9855"/>
                </a:lnTo>
                <a:lnTo>
                  <a:pt x="38125" y="2844"/>
                </a:lnTo>
                <a:lnTo>
                  <a:pt x="35280" y="0"/>
                </a:lnTo>
                <a:close/>
              </a:path>
              <a:path w="14168119" h="12700">
                <a:moveTo>
                  <a:pt x="9867" y="0"/>
                </a:moveTo>
                <a:lnTo>
                  <a:pt x="2844" y="0"/>
                </a:lnTo>
                <a:lnTo>
                  <a:pt x="0" y="2844"/>
                </a:lnTo>
                <a:lnTo>
                  <a:pt x="0" y="9855"/>
                </a:lnTo>
                <a:lnTo>
                  <a:pt x="2844" y="12700"/>
                </a:lnTo>
                <a:lnTo>
                  <a:pt x="9867" y="12700"/>
                </a:lnTo>
                <a:lnTo>
                  <a:pt x="12712" y="9855"/>
                </a:lnTo>
                <a:lnTo>
                  <a:pt x="12712" y="2844"/>
                </a:lnTo>
                <a:lnTo>
                  <a:pt x="9867" y="0"/>
                </a:lnTo>
                <a:close/>
              </a:path>
            </a:pathLst>
          </a:custGeom>
          <a:solidFill>
            <a:srgbClr val="000000"/>
          </a:solidFill>
        </p:spPr>
        <p:txBody>
          <a:bodyPr wrap="square" lIns="0" tIns="0" rIns="0" bIns="0" rtlCol="0"/>
          <a:lstStyle/>
          <a:p>
            <a:endParaRPr sz="1350"/>
          </a:p>
        </p:txBody>
      </p:sp>
      <p:sp>
        <p:nvSpPr>
          <p:cNvPr id="20" name="bk object 20"/>
          <p:cNvSpPr/>
          <p:nvPr/>
        </p:nvSpPr>
        <p:spPr>
          <a:xfrm>
            <a:off x="7765756" y="5321566"/>
            <a:ext cx="2969499" cy="2052510"/>
          </a:xfrm>
          <a:prstGeom prst="rect">
            <a:avLst/>
          </a:prstGeom>
          <a:blipFill>
            <a:blip r:embed="rId3" cstate="print"/>
            <a:stretch>
              <a:fillRect/>
            </a:stretch>
          </a:blipFill>
        </p:spPr>
        <p:txBody>
          <a:bodyPr wrap="square" lIns="0" tIns="0" rIns="0" bIns="0" rtlCol="0"/>
          <a:lstStyle/>
          <a:p>
            <a:endParaRPr sz="1350"/>
          </a:p>
        </p:txBody>
      </p:sp>
      <p:sp>
        <p:nvSpPr>
          <p:cNvPr id="2" name="Holder 2"/>
          <p:cNvSpPr>
            <a:spLocks noGrp="1"/>
          </p:cNvSpPr>
          <p:nvPr>
            <p:ph type="title"/>
          </p:nvPr>
        </p:nvSpPr>
        <p:spPr>
          <a:xfrm>
            <a:off x="161925" y="165102"/>
            <a:ext cx="6062663" cy="519373"/>
          </a:xfrm>
        </p:spPr>
        <p:txBody>
          <a:bodyPr lIns="0" tIns="0" rIns="0" bIns="0"/>
          <a:lstStyle>
            <a:lvl1pPr>
              <a:defRPr sz="3375" b="1" i="0">
                <a:solidFill>
                  <a:srgbClr val="7F7F7F"/>
                </a:solidFill>
                <a:latin typeface="Arial Narrow"/>
                <a:cs typeface="Arial Narrow"/>
              </a:defRPr>
            </a:lvl1pPr>
          </a:lstStyle>
          <a:p>
            <a:endParaRPr/>
          </a:p>
        </p:txBody>
      </p:sp>
      <p:sp>
        <p:nvSpPr>
          <p:cNvPr id="3" name="Holder 3"/>
          <p:cNvSpPr>
            <a:spLocks noGrp="1"/>
          </p:cNvSpPr>
          <p:nvPr>
            <p:ph sz="half" idx="2"/>
          </p:nvPr>
        </p:nvSpPr>
        <p:spPr>
          <a:xfrm>
            <a:off x="333373" y="2930269"/>
            <a:ext cx="3668078" cy="230832"/>
          </a:xfrm>
          <a:prstGeom prst="rect">
            <a:avLst/>
          </a:prstGeom>
        </p:spPr>
        <p:txBody>
          <a:bodyPr wrap="square" lIns="0" tIns="0" rIns="0" bIns="0">
            <a:spAutoFit/>
          </a:bodyPr>
          <a:lstStyle>
            <a:lvl1pPr>
              <a:defRPr sz="1500" b="0" i="0">
                <a:solidFill>
                  <a:srgbClr val="7F7F7F"/>
                </a:solidFill>
                <a:latin typeface="Arial Narrow"/>
                <a:cs typeface="Arial Narrow"/>
              </a:defRPr>
            </a:lvl1pPr>
          </a:lstStyle>
          <a:p>
            <a:endParaRPr/>
          </a:p>
        </p:txBody>
      </p:sp>
      <p:sp>
        <p:nvSpPr>
          <p:cNvPr id="4" name="Holder 4"/>
          <p:cNvSpPr>
            <a:spLocks noGrp="1"/>
          </p:cNvSpPr>
          <p:nvPr>
            <p:ph sz="half" idx="3"/>
          </p:nvPr>
        </p:nvSpPr>
        <p:spPr>
          <a:xfrm>
            <a:off x="5650992" y="1892808"/>
            <a:ext cx="4773168"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11/17/2021</a:t>
            </a:fld>
            <a:endParaRPr lang="en-US"/>
          </a:p>
        </p:txBody>
      </p:sp>
      <p:sp>
        <p:nvSpPr>
          <p:cNvPr id="7" name="Holder 7"/>
          <p:cNvSpPr>
            <a:spLocks noGrp="1"/>
          </p:cNvSpPr>
          <p:nvPr>
            <p:ph type="sldNum" sz="quarter" idx="7"/>
          </p:nvPr>
        </p:nvSpPr>
        <p:spPr/>
        <p:txBody>
          <a:bodyPr lIns="0" tIns="0" rIns="0" bIns="0"/>
          <a:lstStyle>
            <a:lvl1pPr>
              <a:defRPr sz="1800" b="0" i="0">
                <a:solidFill>
                  <a:schemeClr val="tx1"/>
                </a:solidFill>
                <a:latin typeface="Arial Narrow"/>
                <a:cs typeface="Arial Narrow"/>
              </a:defRPr>
            </a:lvl1pPr>
          </a:lstStyle>
          <a:p>
            <a:pPr marL="19050">
              <a:lnSpc>
                <a:spcPts val="2119"/>
              </a:lnSpc>
            </a:pPr>
            <a:fld id="{81D60167-4931-47E6-BA6A-407CBD079E47}" type="slidenum">
              <a:rPr lang="en-US" smtClean="0"/>
              <a:pPr marL="19050">
                <a:lnSpc>
                  <a:spcPts val="2119"/>
                </a:lnSpc>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7" name="object 6"/>
          <p:cNvSpPr/>
          <p:nvPr userDrawn="1"/>
        </p:nvSpPr>
        <p:spPr>
          <a:xfrm>
            <a:off x="0" y="0"/>
            <a:ext cx="10972800" cy="8229600"/>
          </a:xfrm>
          <a:custGeom>
            <a:avLst/>
            <a:gdLst/>
            <a:ahLst/>
            <a:cxnLst/>
            <a:rect l="l" t="t" r="r" b="b"/>
            <a:pathLst>
              <a:path w="14630400" h="8229600">
                <a:moveTo>
                  <a:pt x="0" y="8229600"/>
                </a:moveTo>
                <a:lnTo>
                  <a:pt x="14630400" y="8229600"/>
                </a:lnTo>
                <a:lnTo>
                  <a:pt x="14630400" y="0"/>
                </a:lnTo>
                <a:lnTo>
                  <a:pt x="0" y="0"/>
                </a:lnTo>
                <a:lnTo>
                  <a:pt x="0" y="8229600"/>
                </a:lnTo>
                <a:close/>
              </a:path>
            </a:pathLst>
          </a:custGeom>
          <a:solidFill>
            <a:srgbClr val="501214"/>
          </a:solidFill>
        </p:spPr>
        <p:txBody>
          <a:bodyPr wrap="square" lIns="0" tIns="0" rIns="0" bIns="0" rtlCol="0"/>
          <a:lstStyle/>
          <a:p>
            <a:endParaRPr sz="1350"/>
          </a:p>
        </p:txBody>
      </p:sp>
      <p:sp>
        <p:nvSpPr>
          <p:cNvPr id="2" name="Holder 2"/>
          <p:cNvSpPr>
            <a:spLocks noGrp="1"/>
          </p:cNvSpPr>
          <p:nvPr>
            <p:ph type="title"/>
          </p:nvPr>
        </p:nvSpPr>
        <p:spPr>
          <a:xfrm>
            <a:off x="161925" y="165102"/>
            <a:ext cx="6062663" cy="519373"/>
          </a:xfrm>
        </p:spPr>
        <p:txBody>
          <a:bodyPr lIns="0" tIns="0" rIns="0" bIns="0"/>
          <a:lstStyle>
            <a:lvl1pPr>
              <a:defRPr sz="3375" b="1" i="0">
                <a:solidFill>
                  <a:srgbClr val="7F7F7F"/>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11/17/2021</a:t>
            </a:fld>
            <a:endParaRPr lang="en-US"/>
          </a:p>
        </p:txBody>
      </p:sp>
      <p:sp>
        <p:nvSpPr>
          <p:cNvPr id="5" name="Holder 5"/>
          <p:cNvSpPr>
            <a:spLocks noGrp="1"/>
          </p:cNvSpPr>
          <p:nvPr>
            <p:ph type="sldNum" sz="quarter" idx="7"/>
          </p:nvPr>
        </p:nvSpPr>
        <p:spPr/>
        <p:txBody>
          <a:bodyPr lIns="0" tIns="0" rIns="0" bIns="0"/>
          <a:lstStyle>
            <a:lvl1pPr>
              <a:defRPr sz="1800" b="0" i="0">
                <a:solidFill>
                  <a:schemeClr val="tx1"/>
                </a:solidFill>
                <a:latin typeface="Arial Narrow"/>
                <a:cs typeface="Arial Narrow"/>
              </a:defRPr>
            </a:lvl1pPr>
          </a:lstStyle>
          <a:p>
            <a:pPr marL="19050">
              <a:lnSpc>
                <a:spcPts val="2119"/>
              </a:lnSpc>
            </a:pPr>
            <a:fld id="{81D60167-4931-47E6-BA6A-407CBD079E47}" type="slidenum">
              <a:rPr lang="en-US" smtClean="0"/>
              <a:pPr marL="19050">
                <a:lnSpc>
                  <a:spcPts val="2119"/>
                </a:lnSpc>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6" name="object 6"/>
          <p:cNvSpPr/>
          <p:nvPr userDrawn="1"/>
        </p:nvSpPr>
        <p:spPr>
          <a:xfrm>
            <a:off x="0" y="0"/>
            <a:ext cx="10972800" cy="8229600"/>
          </a:xfrm>
          <a:custGeom>
            <a:avLst/>
            <a:gdLst/>
            <a:ahLst/>
            <a:cxnLst/>
            <a:rect l="l" t="t" r="r" b="b"/>
            <a:pathLst>
              <a:path w="14630400" h="8229600">
                <a:moveTo>
                  <a:pt x="0" y="8229600"/>
                </a:moveTo>
                <a:lnTo>
                  <a:pt x="14630400" y="8229600"/>
                </a:lnTo>
                <a:lnTo>
                  <a:pt x="14630400" y="0"/>
                </a:lnTo>
                <a:lnTo>
                  <a:pt x="0" y="0"/>
                </a:lnTo>
                <a:lnTo>
                  <a:pt x="0" y="8229600"/>
                </a:lnTo>
                <a:close/>
              </a:path>
            </a:pathLst>
          </a:custGeom>
          <a:solidFill>
            <a:srgbClr val="501214"/>
          </a:solidFill>
        </p:spPr>
        <p:txBody>
          <a:bodyPr wrap="square" lIns="0" tIns="0" rIns="0" bIns="0" rtlCol="0"/>
          <a:lstStyle/>
          <a:p>
            <a:endParaRPr sz="13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11/17/2021</a:t>
            </a:fld>
            <a:endParaRPr lang="en-US"/>
          </a:p>
        </p:txBody>
      </p:sp>
      <p:sp>
        <p:nvSpPr>
          <p:cNvPr id="4" name="Holder 4"/>
          <p:cNvSpPr>
            <a:spLocks noGrp="1"/>
          </p:cNvSpPr>
          <p:nvPr>
            <p:ph type="sldNum" sz="quarter" idx="7"/>
          </p:nvPr>
        </p:nvSpPr>
        <p:spPr/>
        <p:txBody>
          <a:bodyPr lIns="0" tIns="0" rIns="0" bIns="0"/>
          <a:lstStyle>
            <a:lvl1pPr>
              <a:defRPr sz="1800" b="0" i="0">
                <a:solidFill>
                  <a:schemeClr val="tx1"/>
                </a:solidFill>
                <a:latin typeface="Arial Narrow"/>
                <a:cs typeface="Arial Narrow"/>
              </a:defRPr>
            </a:lvl1pPr>
          </a:lstStyle>
          <a:p>
            <a:pPr marL="19050">
              <a:lnSpc>
                <a:spcPts val="2119"/>
              </a:lnSpc>
            </a:pPr>
            <a:fld id="{81D60167-4931-47E6-BA6A-407CBD079E47}" type="slidenum">
              <a:rPr lang="en-US" smtClean="0"/>
              <a:pPr marL="19050">
                <a:lnSpc>
                  <a:spcPts val="2119"/>
                </a:lnSpc>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object 6"/>
          <p:cNvSpPr/>
          <p:nvPr userDrawn="1"/>
        </p:nvSpPr>
        <p:spPr>
          <a:xfrm>
            <a:off x="0" y="0"/>
            <a:ext cx="10972800" cy="8229600"/>
          </a:xfrm>
          <a:custGeom>
            <a:avLst/>
            <a:gdLst/>
            <a:ahLst/>
            <a:cxnLst/>
            <a:rect l="l" t="t" r="r" b="b"/>
            <a:pathLst>
              <a:path w="14630400" h="8229600">
                <a:moveTo>
                  <a:pt x="0" y="8229600"/>
                </a:moveTo>
                <a:lnTo>
                  <a:pt x="14630400" y="8229600"/>
                </a:lnTo>
                <a:lnTo>
                  <a:pt x="14630400" y="0"/>
                </a:lnTo>
                <a:lnTo>
                  <a:pt x="0" y="0"/>
                </a:lnTo>
                <a:lnTo>
                  <a:pt x="0" y="8229600"/>
                </a:lnTo>
                <a:close/>
              </a:path>
            </a:pathLst>
          </a:custGeom>
          <a:solidFill>
            <a:srgbClr val="501214"/>
          </a:solidFill>
        </p:spPr>
        <p:txBody>
          <a:bodyPr wrap="square" lIns="0" tIns="0" rIns="0" bIns="0" rtlCol="0"/>
          <a:lstStyle/>
          <a:p>
            <a:endParaRPr sz="1350"/>
          </a:p>
        </p:txBody>
      </p:sp>
      <p:sp>
        <p:nvSpPr>
          <p:cNvPr id="16" name="bk object 16"/>
          <p:cNvSpPr/>
          <p:nvPr/>
        </p:nvSpPr>
        <p:spPr>
          <a:xfrm>
            <a:off x="0" y="7656156"/>
            <a:ext cx="10972800" cy="574040"/>
          </a:xfrm>
          <a:custGeom>
            <a:avLst/>
            <a:gdLst/>
            <a:ahLst/>
            <a:cxnLst/>
            <a:rect l="l" t="t" r="r" b="b"/>
            <a:pathLst>
              <a:path w="14630400" h="574040">
                <a:moveTo>
                  <a:pt x="0" y="573443"/>
                </a:moveTo>
                <a:lnTo>
                  <a:pt x="14630400" y="573443"/>
                </a:lnTo>
                <a:lnTo>
                  <a:pt x="14630400" y="0"/>
                </a:lnTo>
                <a:lnTo>
                  <a:pt x="0" y="0"/>
                </a:lnTo>
                <a:lnTo>
                  <a:pt x="0" y="573443"/>
                </a:lnTo>
                <a:close/>
              </a:path>
            </a:pathLst>
          </a:custGeom>
          <a:solidFill>
            <a:srgbClr val="F2F2F2"/>
          </a:solidFill>
        </p:spPr>
        <p:txBody>
          <a:bodyPr wrap="square" lIns="0" tIns="0" rIns="0" bIns="0" rtlCol="0"/>
          <a:lstStyle/>
          <a:p>
            <a:endParaRPr sz="1350"/>
          </a:p>
        </p:txBody>
      </p:sp>
      <p:sp>
        <p:nvSpPr>
          <p:cNvPr id="17" name="bk object 17"/>
          <p:cNvSpPr/>
          <p:nvPr/>
        </p:nvSpPr>
        <p:spPr>
          <a:xfrm>
            <a:off x="166689" y="1593851"/>
            <a:ext cx="10626089" cy="12700"/>
          </a:xfrm>
          <a:custGeom>
            <a:avLst/>
            <a:gdLst/>
            <a:ahLst/>
            <a:cxnLst/>
            <a:rect l="l" t="t" r="r" b="b"/>
            <a:pathLst>
              <a:path w="14168119" h="12700">
                <a:moveTo>
                  <a:pt x="14164779" y="0"/>
                </a:moveTo>
                <a:lnTo>
                  <a:pt x="14157756" y="0"/>
                </a:lnTo>
                <a:lnTo>
                  <a:pt x="14154912" y="2844"/>
                </a:lnTo>
                <a:lnTo>
                  <a:pt x="14154912" y="9855"/>
                </a:lnTo>
                <a:lnTo>
                  <a:pt x="14157756" y="12700"/>
                </a:lnTo>
                <a:lnTo>
                  <a:pt x="14164779" y="12700"/>
                </a:lnTo>
                <a:lnTo>
                  <a:pt x="14167624" y="9855"/>
                </a:lnTo>
                <a:lnTo>
                  <a:pt x="14167624" y="2844"/>
                </a:lnTo>
                <a:lnTo>
                  <a:pt x="14164779" y="0"/>
                </a:lnTo>
                <a:close/>
              </a:path>
              <a:path w="14168119" h="12700">
                <a:moveTo>
                  <a:pt x="14139367" y="0"/>
                </a:moveTo>
                <a:lnTo>
                  <a:pt x="14132344" y="0"/>
                </a:lnTo>
                <a:lnTo>
                  <a:pt x="14129499" y="2844"/>
                </a:lnTo>
                <a:lnTo>
                  <a:pt x="14129499" y="9855"/>
                </a:lnTo>
                <a:lnTo>
                  <a:pt x="14132344" y="12700"/>
                </a:lnTo>
                <a:lnTo>
                  <a:pt x="14139367" y="12700"/>
                </a:lnTo>
                <a:lnTo>
                  <a:pt x="14142212" y="9855"/>
                </a:lnTo>
                <a:lnTo>
                  <a:pt x="14142212" y="2844"/>
                </a:lnTo>
                <a:lnTo>
                  <a:pt x="14139367" y="0"/>
                </a:lnTo>
                <a:close/>
              </a:path>
              <a:path w="14168119" h="12700">
                <a:moveTo>
                  <a:pt x="14113967" y="0"/>
                </a:moveTo>
                <a:lnTo>
                  <a:pt x="14106931" y="0"/>
                </a:lnTo>
                <a:lnTo>
                  <a:pt x="14104086" y="2844"/>
                </a:lnTo>
                <a:lnTo>
                  <a:pt x="14104086" y="9855"/>
                </a:lnTo>
                <a:lnTo>
                  <a:pt x="14106931" y="12700"/>
                </a:lnTo>
                <a:lnTo>
                  <a:pt x="14113967" y="12700"/>
                </a:lnTo>
                <a:lnTo>
                  <a:pt x="14116799" y="9855"/>
                </a:lnTo>
                <a:lnTo>
                  <a:pt x="14116799" y="2844"/>
                </a:lnTo>
                <a:lnTo>
                  <a:pt x="14113967" y="0"/>
                </a:lnTo>
                <a:close/>
              </a:path>
              <a:path w="14168119" h="12700">
                <a:moveTo>
                  <a:pt x="14088554" y="0"/>
                </a:moveTo>
                <a:lnTo>
                  <a:pt x="14081518" y="0"/>
                </a:lnTo>
                <a:lnTo>
                  <a:pt x="14078673" y="2844"/>
                </a:lnTo>
                <a:lnTo>
                  <a:pt x="14078673" y="9855"/>
                </a:lnTo>
                <a:lnTo>
                  <a:pt x="14081518" y="12700"/>
                </a:lnTo>
                <a:lnTo>
                  <a:pt x="14088554" y="12700"/>
                </a:lnTo>
                <a:lnTo>
                  <a:pt x="14091386" y="9855"/>
                </a:lnTo>
                <a:lnTo>
                  <a:pt x="14091386" y="2844"/>
                </a:lnTo>
                <a:lnTo>
                  <a:pt x="14088554" y="0"/>
                </a:lnTo>
                <a:close/>
              </a:path>
              <a:path w="14168119" h="12700">
                <a:moveTo>
                  <a:pt x="14063141" y="0"/>
                </a:moveTo>
                <a:lnTo>
                  <a:pt x="14056106" y="0"/>
                </a:lnTo>
                <a:lnTo>
                  <a:pt x="14053261" y="2844"/>
                </a:lnTo>
                <a:lnTo>
                  <a:pt x="14053261" y="9855"/>
                </a:lnTo>
                <a:lnTo>
                  <a:pt x="14056106" y="12700"/>
                </a:lnTo>
                <a:lnTo>
                  <a:pt x="14063141" y="12700"/>
                </a:lnTo>
                <a:lnTo>
                  <a:pt x="14065973" y="9855"/>
                </a:lnTo>
                <a:lnTo>
                  <a:pt x="14065973" y="2844"/>
                </a:lnTo>
                <a:lnTo>
                  <a:pt x="14063141" y="0"/>
                </a:lnTo>
                <a:close/>
              </a:path>
              <a:path w="14168119" h="12700">
                <a:moveTo>
                  <a:pt x="14037729" y="0"/>
                </a:moveTo>
                <a:lnTo>
                  <a:pt x="14030693" y="0"/>
                </a:lnTo>
                <a:lnTo>
                  <a:pt x="14027848" y="2844"/>
                </a:lnTo>
                <a:lnTo>
                  <a:pt x="14027848" y="9855"/>
                </a:lnTo>
                <a:lnTo>
                  <a:pt x="14030693" y="12700"/>
                </a:lnTo>
                <a:lnTo>
                  <a:pt x="14037729" y="12700"/>
                </a:lnTo>
                <a:lnTo>
                  <a:pt x="14040561" y="9855"/>
                </a:lnTo>
                <a:lnTo>
                  <a:pt x="14040561" y="2844"/>
                </a:lnTo>
                <a:lnTo>
                  <a:pt x="14037729" y="0"/>
                </a:lnTo>
                <a:close/>
              </a:path>
              <a:path w="14168119" h="12700">
                <a:moveTo>
                  <a:pt x="14012316" y="0"/>
                </a:moveTo>
                <a:lnTo>
                  <a:pt x="14005280" y="0"/>
                </a:lnTo>
                <a:lnTo>
                  <a:pt x="14002448" y="2844"/>
                </a:lnTo>
                <a:lnTo>
                  <a:pt x="14002448" y="9855"/>
                </a:lnTo>
                <a:lnTo>
                  <a:pt x="14005280" y="12700"/>
                </a:lnTo>
                <a:lnTo>
                  <a:pt x="14012316" y="12700"/>
                </a:lnTo>
                <a:lnTo>
                  <a:pt x="14015161" y="9855"/>
                </a:lnTo>
                <a:lnTo>
                  <a:pt x="14015161" y="2844"/>
                </a:lnTo>
                <a:lnTo>
                  <a:pt x="14012316" y="0"/>
                </a:lnTo>
                <a:close/>
              </a:path>
              <a:path w="14168119" h="12700">
                <a:moveTo>
                  <a:pt x="13986903" y="0"/>
                </a:moveTo>
                <a:lnTo>
                  <a:pt x="13979867" y="0"/>
                </a:lnTo>
                <a:lnTo>
                  <a:pt x="13977035" y="2844"/>
                </a:lnTo>
                <a:lnTo>
                  <a:pt x="13977035" y="9855"/>
                </a:lnTo>
                <a:lnTo>
                  <a:pt x="13979867" y="12700"/>
                </a:lnTo>
                <a:lnTo>
                  <a:pt x="13986903" y="12700"/>
                </a:lnTo>
                <a:lnTo>
                  <a:pt x="13989748" y="9855"/>
                </a:lnTo>
                <a:lnTo>
                  <a:pt x="13989748" y="2844"/>
                </a:lnTo>
                <a:lnTo>
                  <a:pt x="13986903" y="0"/>
                </a:lnTo>
                <a:close/>
              </a:path>
              <a:path w="14168119" h="12700">
                <a:moveTo>
                  <a:pt x="13961491" y="0"/>
                </a:moveTo>
                <a:lnTo>
                  <a:pt x="13954455" y="0"/>
                </a:lnTo>
                <a:lnTo>
                  <a:pt x="13951623" y="2844"/>
                </a:lnTo>
                <a:lnTo>
                  <a:pt x="13951623" y="9855"/>
                </a:lnTo>
                <a:lnTo>
                  <a:pt x="13954455" y="12700"/>
                </a:lnTo>
                <a:lnTo>
                  <a:pt x="13961491" y="12700"/>
                </a:lnTo>
                <a:lnTo>
                  <a:pt x="13964335" y="9855"/>
                </a:lnTo>
                <a:lnTo>
                  <a:pt x="13964335" y="2844"/>
                </a:lnTo>
                <a:lnTo>
                  <a:pt x="13961491" y="0"/>
                </a:lnTo>
                <a:close/>
              </a:path>
              <a:path w="14168119" h="12700">
                <a:moveTo>
                  <a:pt x="13936078" y="0"/>
                </a:moveTo>
                <a:lnTo>
                  <a:pt x="13929055" y="0"/>
                </a:lnTo>
                <a:lnTo>
                  <a:pt x="13926210" y="2844"/>
                </a:lnTo>
                <a:lnTo>
                  <a:pt x="13926210" y="9855"/>
                </a:lnTo>
                <a:lnTo>
                  <a:pt x="13929055" y="12700"/>
                </a:lnTo>
                <a:lnTo>
                  <a:pt x="13936078" y="12700"/>
                </a:lnTo>
                <a:lnTo>
                  <a:pt x="13938923" y="9855"/>
                </a:lnTo>
                <a:lnTo>
                  <a:pt x="13938923" y="2844"/>
                </a:lnTo>
                <a:lnTo>
                  <a:pt x="13936078" y="0"/>
                </a:lnTo>
                <a:close/>
              </a:path>
              <a:path w="14168119" h="12700">
                <a:moveTo>
                  <a:pt x="13910665" y="0"/>
                </a:moveTo>
                <a:lnTo>
                  <a:pt x="13903642" y="0"/>
                </a:lnTo>
                <a:lnTo>
                  <a:pt x="13900797" y="2844"/>
                </a:lnTo>
                <a:lnTo>
                  <a:pt x="13900797" y="9855"/>
                </a:lnTo>
                <a:lnTo>
                  <a:pt x="13903642" y="12700"/>
                </a:lnTo>
                <a:lnTo>
                  <a:pt x="13910665" y="12700"/>
                </a:lnTo>
                <a:lnTo>
                  <a:pt x="13913510" y="9855"/>
                </a:lnTo>
                <a:lnTo>
                  <a:pt x="13913510" y="2844"/>
                </a:lnTo>
                <a:lnTo>
                  <a:pt x="13910665" y="0"/>
                </a:lnTo>
                <a:close/>
              </a:path>
              <a:path w="14168119" h="12700">
                <a:moveTo>
                  <a:pt x="13885252" y="0"/>
                </a:moveTo>
                <a:lnTo>
                  <a:pt x="13878229" y="0"/>
                </a:lnTo>
                <a:lnTo>
                  <a:pt x="13875385" y="2844"/>
                </a:lnTo>
                <a:lnTo>
                  <a:pt x="13875385" y="9855"/>
                </a:lnTo>
                <a:lnTo>
                  <a:pt x="13878229" y="12700"/>
                </a:lnTo>
                <a:lnTo>
                  <a:pt x="13885252" y="12700"/>
                </a:lnTo>
                <a:lnTo>
                  <a:pt x="13888097" y="9855"/>
                </a:lnTo>
                <a:lnTo>
                  <a:pt x="13888097" y="2844"/>
                </a:lnTo>
                <a:lnTo>
                  <a:pt x="13885252" y="0"/>
                </a:lnTo>
                <a:close/>
              </a:path>
              <a:path w="14168119" h="12700">
                <a:moveTo>
                  <a:pt x="13859840" y="0"/>
                </a:moveTo>
                <a:lnTo>
                  <a:pt x="13852817" y="0"/>
                </a:lnTo>
                <a:lnTo>
                  <a:pt x="13849972" y="2844"/>
                </a:lnTo>
                <a:lnTo>
                  <a:pt x="13849972" y="9855"/>
                </a:lnTo>
                <a:lnTo>
                  <a:pt x="13852817" y="12700"/>
                </a:lnTo>
                <a:lnTo>
                  <a:pt x="13859840" y="12700"/>
                </a:lnTo>
                <a:lnTo>
                  <a:pt x="13862685" y="9855"/>
                </a:lnTo>
                <a:lnTo>
                  <a:pt x="13862685" y="2844"/>
                </a:lnTo>
                <a:lnTo>
                  <a:pt x="13859840" y="0"/>
                </a:lnTo>
                <a:close/>
              </a:path>
              <a:path w="14168119" h="12700">
                <a:moveTo>
                  <a:pt x="13834427" y="0"/>
                </a:moveTo>
                <a:lnTo>
                  <a:pt x="13827404" y="0"/>
                </a:lnTo>
                <a:lnTo>
                  <a:pt x="13824559" y="2844"/>
                </a:lnTo>
                <a:lnTo>
                  <a:pt x="13824559" y="9855"/>
                </a:lnTo>
                <a:lnTo>
                  <a:pt x="13827404" y="12700"/>
                </a:lnTo>
                <a:lnTo>
                  <a:pt x="13834427" y="12700"/>
                </a:lnTo>
                <a:lnTo>
                  <a:pt x="13837272" y="9855"/>
                </a:lnTo>
                <a:lnTo>
                  <a:pt x="13837272" y="2844"/>
                </a:lnTo>
                <a:lnTo>
                  <a:pt x="13834427" y="0"/>
                </a:lnTo>
                <a:close/>
              </a:path>
              <a:path w="14168119" h="12700">
                <a:moveTo>
                  <a:pt x="13809014" y="0"/>
                </a:moveTo>
                <a:lnTo>
                  <a:pt x="13801991" y="0"/>
                </a:lnTo>
                <a:lnTo>
                  <a:pt x="13799146" y="2844"/>
                </a:lnTo>
                <a:lnTo>
                  <a:pt x="13799146" y="9855"/>
                </a:lnTo>
                <a:lnTo>
                  <a:pt x="13801991" y="12700"/>
                </a:lnTo>
                <a:lnTo>
                  <a:pt x="13809014" y="12700"/>
                </a:lnTo>
                <a:lnTo>
                  <a:pt x="13811859" y="9855"/>
                </a:lnTo>
                <a:lnTo>
                  <a:pt x="13811859" y="2844"/>
                </a:lnTo>
                <a:lnTo>
                  <a:pt x="13809014" y="0"/>
                </a:lnTo>
                <a:close/>
              </a:path>
              <a:path w="14168119" h="12700">
                <a:moveTo>
                  <a:pt x="13783602" y="0"/>
                </a:moveTo>
                <a:lnTo>
                  <a:pt x="13776579" y="0"/>
                </a:lnTo>
                <a:lnTo>
                  <a:pt x="13773734" y="2844"/>
                </a:lnTo>
                <a:lnTo>
                  <a:pt x="13773734" y="9855"/>
                </a:lnTo>
                <a:lnTo>
                  <a:pt x="13776579" y="12700"/>
                </a:lnTo>
                <a:lnTo>
                  <a:pt x="13783602" y="12700"/>
                </a:lnTo>
                <a:lnTo>
                  <a:pt x="13786446" y="9855"/>
                </a:lnTo>
                <a:lnTo>
                  <a:pt x="13786446" y="2844"/>
                </a:lnTo>
                <a:lnTo>
                  <a:pt x="13783602" y="0"/>
                </a:lnTo>
                <a:close/>
              </a:path>
              <a:path w="14168119" h="12700">
                <a:moveTo>
                  <a:pt x="13758189" y="0"/>
                </a:moveTo>
                <a:lnTo>
                  <a:pt x="13751166" y="0"/>
                </a:lnTo>
                <a:lnTo>
                  <a:pt x="13748321" y="2844"/>
                </a:lnTo>
                <a:lnTo>
                  <a:pt x="13748321" y="9855"/>
                </a:lnTo>
                <a:lnTo>
                  <a:pt x="13751166" y="12700"/>
                </a:lnTo>
                <a:lnTo>
                  <a:pt x="13758189" y="12700"/>
                </a:lnTo>
                <a:lnTo>
                  <a:pt x="13761034" y="9855"/>
                </a:lnTo>
                <a:lnTo>
                  <a:pt x="13761034" y="2844"/>
                </a:lnTo>
                <a:lnTo>
                  <a:pt x="13758189" y="0"/>
                </a:lnTo>
                <a:close/>
              </a:path>
              <a:path w="14168119" h="12700">
                <a:moveTo>
                  <a:pt x="13732776" y="0"/>
                </a:moveTo>
                <a:lnTo>
                  <a:pt x="13725753" y="0"/>
                </a:lnTo>
                <a:lnTo>
                  <a:pt x="13722908" y="2844"/>
                </a:lnTo>
                <a:lnTo>
                  <a:pt x="13722908" y="9855"/>
                </a:lnTo>
                <a:lnTo>
                  <a:pt x="13725753" y="12700"/>
                </a:lnTo>
                <a:lnTo>
                  <a:pt x="13732776" y="12700"/>
                </a:lnTo>
                <a:lnTo>
                  <a:pt x="13735621" y="9855"/>
                </a:lnTo>
                <a:lnTo>
                  <a:pt x="13735621" y="2844"/>
                </a:lnTo>
                <a:lnTo>
                  <a:pt x="13732776" y="0"/>
                </a:lnTo>
                <a:close/>
              </a:path>
              <a:path w="14168119" h="12700">
                <a:moveTo>
                  <a:pt x="13707364" y="0"/>
                </a:moveTo>
                <a:lnTo>
                  <a:pt x="13700340" y="0"/>
                </a:lnTo>
                <a:lnTo>
                  <a:pt x="13697496" y="2844"/>
                </a:lnTo>
                <a:lnTo>
                  <a:pt x="13697496" y="9855"/>
                </a:lnTo>
                <a:lnTo>
                  <a:pt x="13700340" y="12700"/>
                </a:lnTo>
                <a:lnTo>
                  <a:pt x="13707364" y="12700"/>
                </a:lnTo>
                <a:lnTo>
                  <a:pt x="13710208" y="9855"/>
                </a:lnTo>
                <a:lnTo>
                  <a:pt x="13710208" y="2844"/>
                </a:lnTo>
                <a:lnTo>
                  <a:pt x="13707364" y="0"/>
                </a:lnTo>
                <a:close/>
              </a:path>
              <a:path w="14168119" h="12700">
                <a:moveTo>
                  <a:pt x="13681951" y="0"/>
                </a:moveTo>
                <a:lnTo>
                  <a:pt x="13674928" y="0"/>
                </a:lnTo>
                <a:lnTo>
                  <a:pt x="13672083" y="2844"/>
                </a:lnTo>
                <a:lnTo>
                  <a:pt x="13672083" y="9855"/>
                </a:lnTo>
                <a:lnTo>
                  <a:pt x="13674928" y="12700"/>
                </a:lnTo>
                <a:lnTo>
                  <a:pt x="13681951" y="12700"/>
                </a:lnTo>
                <a:lnTo>
                  <a:pt x="13684796" y="9855"/>
                </a:lnTo>
                <a:lnTo>
                  <a:pt x="13684796" y="2844"/>
                </a:lnTo>
                <a:lnTo>
                  <a:pt x="13681951" y="0"/>
                </a:lnTo>
                <a:close/>
              </a:path>
              <a:path w="14168119" h="12700">
                <a:moveTo>
                  <a:pt x="13656538" y="0"/>
                </a:moveTo>
                <a:lnTo>
                  <a:pt x="13649515" y="0"/>
                </a:lnTo>
                <a:lnTo>
                  <a:pt x="13646670" y="2844"/>
                </a:lnTo>
                <a:lnTo>
                  <a:pt x="13646670" y="9855"/>
                </a:lnTo>
                <a:lnTo>
                  <a:pt x="13649515" y="12700"/>
                </a:lnTo>
                <a:lnTo>
                  <a:pt x="13656538" y="12700"/>
                </a:lnTo>
                <a:lnTo>
                  <a:pt x="13659383" y="9855"/>
                </a:lnTo>
                <a:lnTo>
                  <a:pt x="13659383" y="2844"/>
                </a:lnTo>
                <a:lnTo>
                  <a:pt x="13656538" y="0"/>
                </a:lnTo>
                <a:close/>
              </a:path>
              <a:path w="14168119" h="12700">
                <a:moveTo>
                  <a:pt x="13631125" y="0"/>
                </a:moveTo>
                <a:lnTo>
                  <a:pt x="13624102" y="0"/>
                </a:lnTo>
                <a:lnTo>
                  <a:pt x="13621258" y="2844"/>
                </a:lnTo>
                <a:lnTo>
                  <a:pt x="13621258" y="9855"/>
                </a:lnTo>
                <a:lnTo>
                  <a:pt x="13624102" y="12700"/>
                </a:lnTo>
                <a:lnTo>
                  <a:pt x="13631125" y="12700"/>
                </a:lnTo>
                <a:lnTo>
                  <a:pt x="13633970" y="9855"/>
                </a:lnTo>
                <a:lnTo>
                  <a:pt x="13633970" y="2844"/>
                </a:lnTo>
                <a:lnTo>
                  <a:pt x="13631125" y="0"/>
                </a:lnTo>
                <a:close/>
              </a:path>
              <a:path w="14168119" h="12700">
                <a:moveTo>
                  <a:pt x="13605713" y="0"/>
                </a:moveTo>
                <a:lnTo>
                  <a:pt x="13598690" y="0"/>
                </a:lnTo>
                <a:lnTo>
                  <a:pt x="13595845" y="2844"/>
                </a:lnTo>
                <a:lnTo>
                  <a:pt x="13595845" y="9855"/>
                </a:lnTo>
                <a:lnTo>
                  <a:pt x="13598690" y="12700"/>
                </a:lnTo>
                <a:lnTo>
                  <a:pt x="13605713" y="12700"/>
                </a:lnTo>
                <a:lnTo>
                  <a:pt x="13608558" y="9855"/>
                </a:lnTo>
                <a:lnTo>
                  <a:pt x="13608558" y="2844"/>
                </a:lnTo>
                <a:lnTo>
                  <a:pt x="13605713" y="0"/>
                </a:lnTo>
                <a:close/>
              </a:path>
              <a:path w="14168119" h="12700">
                <a:moveTo>
                  <a:pt x="13580300" y="0"/>
                </a:moveTo>
                <a:lnTo>
                  <a:pt x="13573277" y="0"/>
                </a:lnTo>
                <a:lnTo>
                  <a:pt x="13570432" y="2844"/>
                </a:lnTo>
                <a:lnTo>
                  <a:pt x="13570432" y="9855"/>
                </a:lnTo>
                <a:lnTo>
                  <a:pt x="13573277" y="12700"/>
                </a:lnTo>
                <a:lnTo>
                  <a:pt x="13580300" y="12700"/>
                </a:lnTo>
                <a:lnTo>
                  <a:pt x="13583145" y="9855"/>
                </a:lnTo>
                <a:lnTo>
                  <a:pt x="13583145" y="2844"/>
                </a:lnTo>
                <a:lnTo>
                  <a:pt x="13580300" y="0"/>
                </a:lnTo>
                <a:close/>
              </a:path>
              <a:path w="14168119" h="12700">
                <a:moveTo>
                  <a:pt x="13554887" y="0"/>
                </a:moveTo>
                <a:lnTo>
                  <a:pt x="13547864" y="0"/>
                </a:lnTo>
                <a:lnTo>
                  <a:pt x="13545019" y="2844"/>
                </a:lnTo>
                <a:lnTo>
                  <a:pt x="13545019" y="9855"/>
                </a:lnTo>
                <a:lnTo>
                  <a:pt x="13547864" y="12700"/>
                </a:lnTo>
                <a:lnTo>
                  <a:pt x="13554887" y="12700"/>
                </a:lnTo>
                <a:lnTo>
                  <a:pt x="13557732" y="9855"/>
                </a:lnTo>
                <a:lnTo>
                  <a:pt x="13557732" y="2844"/>
                </a:lnTo>
                <a:lnTo>
                  <a:pt x="13554887" y="0"/>
                </a:lnTo>
                <a:close/>
              </a:path>
              <a:path w="14168119" h="12700">
                <a:moveTo>
                  <a:pt x="13529475" y="0"/>
                </a:moveTo>
                <a:lnTo>
                  <a:pt x="13522452" y="0"/>
                </a:lnTo>
                <a:lnTo>
                  <a:pt x="13519607" y="2844"/>
                </a:lnTo>
                <a:lnTo>
                  <a:pt x="13519607" y="9855"/>
                </a:lnTo>
                <a:lnTo>
                  <a:pt x="13522452" y="12700"/>
                </a:lnTo>
                <a:lnTo>
                  <a:pt x="13529475" y="12700"/>
                </a:lnTo>
                <a:lnTo>
                  <a:pt x="13532319" y="9855"/>
                </a:lnTo>
                <a:lnTo>
                  <a:pt x="13532319" y="2844"/>
                </a:lnTo>
                <a:lnTo>
                  <a:pt x="13529475" y="0"/>
                </a:lnTo>
                <a:close/>
              </a:path>
              <a:path w="14168119" h="12700">
                <a:moveTo>
                  <a:pt x="13504062" y="0"/>
                </a:moveTo>
                <a:lnTo>
                  <a:pt x="13497039" y="0"/>
                </a:lnTo>
                <a:lnTo>
                  <a:pt x="13494194" y="2844"/>
                </a:lnTo>
                <a:lnTo>
                  <a:pt x="13494194" y="9855"/>
                </a:lnTo>
                <a:lnTo>
                  <a:pt x="13497039" y="12700"/>
                </a:lnTo>
                <a:lnTo>
                  <a:pt x="13504062" y="12700"/>
                </a:lnTo>
                <a:lnTo>
                  <a:pt x="13506907" y="9855"/>
                </a:lnTo>
                <a:lnTo>
                  <a:pt x="13506907" y="2844"/>
                </a:lnTo>
                <a:lnTo>
                  <a:pt x="13504062" y="0"/>
                </a:lnTo>
                <a:close/>
              </a:path>
              <a:path w="14168119" h="12700">
                <a:moveTo>
                  <a:pt x="13478649" y="0"/>
                </a:moveTo>
                <a:lnTo>
                  <a:pt x="13471626" y="0"/>
                </a:lnTo>
                <a:lnTo>
                  <a:pt x="13468781" y="2844"/>
                </a:lnTo>
                <a:lnTo>
                  <a:pt x="13468781" y="9855"/>
                </a:lnTo>
                <a:lnTo>
                  <a:pt x="13471626" y="12700"/>
                </a:lnTo>
                <a:lnTo>
                  <a:pt x="13478649" y="12700"/>
                </a:lnTo>
                <a:lnTo>
                  <a:pt x="13481494" y="9855"/>
                </a:lnTo>
                <a:lnTo>
                  <a:pt x="13481494" y="2844"/>
                </a:lnTo>
                <a:lnTo>
                  <a:pt x="13478649" y="0"/>
                </a:lnTo>
                <a:close/>
              </a:path>
              <a:path w="14168119" h="12700">
                <a:moveTo>
                  <a:pt x="13453237" y="0"/>
                </a:moveTo>
                <a:lnTo>
                  <a:pt x="13446213" y="0"/>
                </a:lnTo>
                <a:lnTo>
                  <a:pt x="13443369" y="2844"/>
                </a:lnTo>
                <a:lnTo>
                  <a:pt x="13443369" y="9855"/>
                </a:lnTo>
                <a:lnTo>
                  <a:pt x="13446213" y="12700"/>
                </a:lnTo>
                <a:lnTo>
                  <a:pt x="13453237" y="12700"/>
                </a:lnTo>
                <a:lnTo>
                  <a:pt x="13456081" y="9855"/>
                </a:lnTo>
                <a:lnTo>
                  <a:pt x="13456081" y="2844"/>
                </a:lnTo>
                <a:lnTo>
                  <a:pt x="13453237" y="0"/>
                </a:lnTo>
                <a:close/>
              </a:path>
              <a:path w="14168119" h="12700">
                <a:moveTo>
                  <a:pt x="13427824" y="0"/>
                </a:moveTo>
                <a:lnTo>
                  <a:pt x="13420801" y="0"/>
                </a:lnTo>
                <a:lnTo>
                  <a:pt x="13417956" y="2844"/>
                </a:lnTo>
                <a:lnTo>
                  <a:pt x="13417956" y="9855"/>
                </a:lnTo>
                <a:lnTo>
                  <a:pt x="13420801" y="12700"/>
                </a:lnTo>
                <a:lnTo>
                  <a:pt x="13427824" y="12700"/>
                </a:lnTo>
                <a:lnTo>
                  <a:pt x="13430669" y="9855"/>
                </a:lnTo>
                <a:lnTo>
                  <a:pt x="13430669" y="2844"/>
                </a:lnTo>
                <a:lnTo>
                  <a:pt x="13427824" y="0"/>
                </a:lnTo>
                <a:close/>
              </a:path>
              <a:path w="14168119" h="12700">
                <a:moveTo>
                  <a:pt x="13402411" y="0"/>
                </a:moveTo>
                <a:lnTo>
                  <a:pt x="13395388" y="0"/>
                </a:lnTo>
                <a:lnTo>
                  <a:pt x="13392543" y="2844"/>
                </a:lnTo>
                <a:lnTo>
                  <a:pt x="13392543" y="9855"/>
                </a:lnTo>
                <a:lnTo>
                  <a:pt x="13395388" y="12700"/>
                </a:lnTo>
                <a:lnTo>
                  <a:pt x="13402411" y="12700"/>
                </a:lnTo>
                <a:lnTo>
                  <a:pt x="13405256" y="9855"/>
                </a:lnTo>
                <a:lnTo>
                  <a:pt x="13405256" y="2844"/>
                </a:lnTo>
                <a:lnTo>
                  <a:pt x="13402411" y="0"/>
                </a:lnTo>
                <a:close/>
              </a:path>
              <a:path w="14168119" h="12700">
                <a:moveTo>
                  <a:pt x="13376998" y="0"/>
                </a:moveTo>
                <a:lnTo>
                  <a:pt x="13369975" y="0"/>
                </a:lnTo>
                <a:lnTo>
                  <a:pt x="13367131" y="2844"/>
                </a:lnTo>
                <a:lnTo>
                  <a:pt x="13367131" y="9855"/>
                </a:lnTo>
                <a:lnTo>
                  <a:pt x="13369975" y="12700"/>
                </a:lnTo>
                <a:lnTo>
                  <a:pt x="13376998" y="12700"/>
                </a:lnTo>
                <a:lnTo>
                  <a:pt x="13379843" y="9855"/>
                </a:lnTo>
                <a:lnTo>
                  <a:pt x="13379843" y="2844"/>
                </a:lnTo>
                <a:lnTo>
                  <a:pt x="13376998" y="0"/>
                </a:lnTo>
                <a:close/>
              </a:path>
              <a:path w="14168119" h="12700">
                <a:moveTo>
                  <a:pt x="13351586" y="0"/>
                </a:moveTo>
                <a:lnTo>
                  <a:pt x="13344563" y="0"/>
                </a:lnTo>
                <a:lnTo>
                  <a:pt x="13341718" y="2844"/>
                </a:lnTo>
                <a:lnTo>
                  <a:pt x="13341718" y="9855"/>
                </a:lnTo>
                <a:lnTo>
                  <a:pt x="13344563" y="12700"/>
                </a:lnTo>
                <a:lnTo>
                  <a:pt x="13351586" y="12700"/>
                </a:lnTo>
                <a:lnTo>
                  <a:pt x="13354431" y="9855"/>
                </a:lnTo>
                <a:lnTo>
                  <a:pt x="13354431" y="2844"/>
                </a:lnTo>
                <a:lnTo>
                  <a:pt x="13351586" y="0"/>
                </a:lnTo>
                <a:close/>
              </a:path>
              <a:path w="14168119" h="12700">
                <a:moveTo>
                  <a:pt x="13326173" y="0"/>
                </a:moveTo>
                <a:lnTo>
                  <a:pt x="13319150" y="0"/>
                </a:lnTo>
                <a:lnTo>
                  <a:pt x="13316305" y="2844"/>
                </a:lnTo>
                <a:lnTo>
                  <a:pt x="13316305" y="9855"/>
                </a:lnTo>
                <a:lnTo>
                  <a:pt x="13319150" y="12700"/>
                </a:lnTo>
                <a:lnTo>
                  <a:pt x="13326173" y="12700"/>
                </a:lnTo>
                <a:lnTo>
                  <a:pt x="13329018" y="9855"/>
                </a:lnTo>
                <a:lnTo>
                  <a:pt x="13329018" y="2844"/>
                </a:lnTo>
                <a:lnTo>
                  <a:pt x="13326173" y="0"/>
                </a:lnTo>
                <a:close/>
              </a:path>
              <a:path w="14168119" h="12700">
                <a:moveTo>
                  <a:pt x="13300760" y="0"/>
                </a:moveTo>
                <a:lnTo>
                  <a:pt x="13293737" y="0"/>
                </a:lnTo>
                <a:lnTo>
                  <a:pt x="13290892" y="2844"/>
                </a:lnTo>
                <a:lnTo>
                  <a:pt x="13290892" y="9855"/>
                </a:lnTo>
                <a:lnTo>
                  <a:pt x="13293737" y="12700"/>
                </a:lnTo>
                <a:lnTo>
                  <a:pt x="13300760" y="12700"/>
                </a:lnTo>
                <a:lnTo>
                  <a:pt x="13303605" y="9855"/>
                </a:lnTo>
                <a:lnTo>
                  <a:pt x="13303605" y="2844"/>
                </a:lnTo>
                <a:lnTo>
                  <a:pt x="13300760" y="0"/>
                </a:lnTo>
                <a:close/>
              </a:path>
              <a:path w="14168119" h="12700">
                <a:moveTo>
                  <a:pt x="13275348" y="0"/>
                </a:moveTo>
                <a:lnTo>
                  <a:pt x="13268325" y="0"/>
                </a:lnTo>
                <a:lnTo>
                  <a:pt x="13265480" y="2844"/>
                </a:lnTo>
                <a:lnTo>
                  <a:pt x="13265480" y="9855"/>
                </a:lnTo>
                <a:lnTo>
                  <a:pt x="13268325" y="12700"/>
                </a:lnTo>
                <a:lnTo>
                  <a:pt x="13275348" y="12700"/>
                </a:lnTo>
                <a:lnTo>
                  <a:pt x="13278192" y="9855"/>
                </a:lnTo>
                <a:lnTo>
                  <a:pt x="13278192" y="2844"/>
                </a:lnTo>
                <a:lnTo>
                  <a:pt x="13275348" y="0"/>
                </a:lnTo>
                <a:close/>
              </a:path>
              <a:path w="14168119" h="12700">
                <a:moveTo>
                  <a:pt x="13249935" y="0"/>
                </a:moveTo>
                <a:lnTo>
                  <a:pt x="13242912" y="0"/>
                </a:lnTo>
                <a:lnTo>
                  <a:pt x="13240067" y="2844"/>
                </a:lnTo>
                <a:lnTo>
                  <a:pt x="13240067" y="9855"/>
                </a:lnTo>
                <a:lnTo>
                  <a:pt x="13242912" y="12700"/>
                </a:lnTo>
                <a:lnTo>
                  <a:pt x="13249935" y="12700"/>
                </a:lnTo>
                <a:lnTo>
                  <a:pt x="13252780" y="9855"/>
                </a:lnTo>
                <a:lnTo>
                  <a:pt x="13252780" y="2844"/>
                </a:lnTo>
                <a:lnTo>
                  <a:pt x="13249935" y="0"/>
                </a:lnTo>
                <a:close/>
              </a:path>
              <a:path w="14168119" h="12700">
                <a:moveTo>
                  <a:pt x="13224522" y="0"/>
                </a:moveTo>
                <a:lnTo>
                  <a:pt x="13217499" y="0"/>
                </a:lnTo>
                <a:lnTo>
                  <a:pt x="13214654" y="2844"/>
                </a:lnTo>
                <a:lnTo>
                  <a:pt x="13214654" y="9855"/>
                </a:lnTo>
                <a:lnTo>
                  <a:pt x="13217499" y="12700"/>
                </a:lnTo>
                <a:lnTo>
                  <a:pt x="13224522" y="12700"/>
                </a:lnTo>
                <a:lnTo>
                  <a:pt x="13227367" y="9855"/>
                </a:lnTo>
                <a:lnTo>
                  <a:pt x="13227367" y="2844"/>
                </a:lnTo>
                <a:lnTo>
                  <a:pt x="13224522" y="0"/>
                </a:lnTo>
                <a:close/>
              </a:path>
              <a:path w="14168119" h="12700">
                <a:moveTo>
                  <a:pt x="13199110" y="0"/>
                </a:moveTo>
                <a:lnTo>
                  <a:pt x="13192086" y="0"/>
                </a:lnTo>
                <a:lnTo>
                  <a:pt x="13189242" y="2844"/>
                </a:lnTo>
                <a:lnTo>
                  <a:pt x="13189242" y="9855"/>
                </a:lnTo>
                <a:lnTo>
                  <a:pt x="13192086" y="12700"/>
                </a:lnTo>
                <a:lnTo>
                  <a:pt x="13199110" y="12700"/>
                </a:lnTo>
                <a:lnTo>
                  <a:pt x="13201954" y="9855"/>
                </a:lnTo>
                <a:lnTo>
                  <a:pt x="13201954" y="2844"/>
                </a:lnTo>
                <a:lnTo>
                  <a:pt x="13199110" y="0"/>
                </a:lnTo>
                <a:close/>
              </a:path>
              <a:path w="14168119" h="12700">
                <a:moveTo>
                  <a:pt x="13173697" y="0"/>
                </a:moveTo>
                <a:lnTo>
                  <a:pt x="13166674" y="0"/>
                </a:lnTo>
                <a:lnTo>
                  <a:pt x="13163829" y="2844"/>
                </a:lnTo>
                <a:lnTo>
                  <a:pt x="13163829" y="9855"/>
                </a:lnTo>
                <a:lnTo>
                  <a:pt x="13166674" y="12700"/>
                </a:lnTo>
                <a:lnTo>
                  <a:pt x="13173697" y="12700"/>
                </a:lnTo>
                <a:lnTo>
                  <a:pt x="13176542" y="9855"/>
                </a:lnTo>
                <a:lnTo>
                  <a:pt x="13176542" y="2844"/>
                </a:lnTo>
                <a:lnTo>
                  <a:pt x="13173697" y="0"/>
                </a:lnTo>
                <a:close/>
              </a:path>
              <a:path w="14168119" h="12700">
                <a:moveTo>
                  <a:pt x="13148284" y="0"/>
                </a:moveTo>
                <a:lnTo>
                  <a:pt x="13141261" y="0"/>
                </a:lnTo>
                <a:lnTo>
                  <a:pt x="13138416" y="2844"/>
                </a:lnTo>
                <a:lnTo>
                  <a:pt x="13138416" y="9855"/>
                </a:lnTo>
                <a:lnTo>
                  <a:pt x="13141261" y="12700"/>
                </a:lnTo>
                <a:lnTo>
                  <a:pt x="13148284" y="12700"/>
                </a:lnTo>
                <a:lnTo>
                  <a:pt x="13151129" y="9855"/>
                </a:lnTo>
                <a:lnTo>
                  <a:pt x="13151129" y="2844"/>
                </a:lnTo>
                <a:lnTo>
                  <a:pt x="13148284" y="0"/>
                </a:lnTo>
                <a:close/>
              </a:path>
              <a:path w="14168119" h="12700">
                <a:moveTo>
                  <a:pt x="13122871" y="0"/>
                </a:moveTo>
                <a:lnTo>
                  <a:pt x="13115848" y="0"/>
                </a:lnTo>
                <a:lnTo>
                  <a:pt x="13113004" y="2844"/>
                </a:lnTo>
                <a:lnTo>
                  <a:pt x="13113004" y="9855"/>
                </a:lnTo>
                <a:lnTo>
                  <a:pt x="13115848" y="12700"/>
                </a:lnTo>
                <a:lnTo>
                  <a:pt x="13122871" y="12700"/>
                </a:lnTo>
                <a:lnTo>
                  <a:pt x="13125716" y="9855"/>
                </a:lnTo>
                <a:lnTo>
                  <a:pt x="13125716" y="2844"/>
                </a:lnTo>
                <a:lnTo>
                  <a:pt x="13122871" y="0"/>
                </a:lnTo>
                <a:close/>
              </a:path>
              <a:path w="14168119" h="12700">
                <a:moveTo>
                  <a:pt x="13097459" y="0"/>
                </a:moveTo>
                <a:lnTo>
                  <a:pt x="13090436" y="0"/>
                </a:lnTo>
                <a:lnTo>
                  <a:pt x="13087591" y="2844"/>
                </a:lnTo>
                <a:lnTo>
                  <a:pt x="13087591" y="9855"/>
                </a:lnTo>
                <a:lnTo>
                  <a:pt x="13090436" y="12700"/>
                </a:lnTo>
                <a:lnTo>
                  <a:pt x="13097459" y="12700"/>
                </a:lnTo>
                <a:lnTo>
                  <a:pt x="13100304" y="9855"/>
                </a:lnTo>
                <a:lnTo>
                  <a:pt x="13100304" y="2844"/>
                </a:lnTo>
                <a:lnTo>
                  <a:pt x="13097459" y="0"/>
                </a:lnTo>
                <a:close/>
              </a:path>
              <a:path w="14168119" h="12700">
                <a:moveTo>
                  <a:pt x="13072046" y="0"/>
                </a:moveTo>
                <a:lnTo>
                  <a:pt x="13065023" y="0"/>
                </a:lnTo>
                <a:lnTo>
                  <a:pt x="13062178" y="2844"/>
                </a:lnTo>
                <a:lnTo>
                  <a:pt x="13062178" y="9855"/>
                </a:lnTo>
                <a:lnTo>
                  <a:pt x="13065023" y="12700"/>
                </a:lnTo>
                <a:lnTo>
                  <a:pt x="13072046" y="12700"/>
                </a:lnTo>
                <a:lnTo>
                  <a:pt x="13074891" y="9855"/>
                </a:lnTo>
                <a:lnTo>
                  <a:pt x="13074891" y="2844"/>
                </a:lnTo>
                <a:lnTo>
                  <a:pt x="13072046" y="0"/>
                </a:lnTo>
                <a:close/>
              </a:path>
              <a:path w="14168119" h="12700">
                <a:moveTo>
                  <a:pt x="13046633" y="0"/>
                </a:moveTo>
                <a:lnTo>
                  <a:pt x="13039598" y="0"/>
                </a:lnTo>
                <a:lnTo>
                  <a:pt x="13036765" y="2844"/>
                </a:lnTo>
                <a:lnTo>
                  <a:pt x="13036765" y="9855"/>
                </a:lnTo>
                <a:lnTo>
                  <a:pt x="13039598" y="12700"/>
                </a:lnTo>
                <a:lnTo>
                  <a:pt x="13046633" y="12700"/>
                </a:lnTo>
                <a:lnTo>
                  <a:pt x="13049478" y="9855"/>
                </a:lnTo>
                <a:lnTo>
                  <a:pt x="13049478" y="2844"/>
                </a:lnTo>
                <a:lnTo>
                  <a:pt x="13046633" y="0"/>
                </a:lnTo>
                <a:close/>
              </a:path>
              <a:path w="14168119" h="12700">
                <a:moveTo>
                  <a:pt x="13021221" y="0"/>
                </a:moveTo>
                <a:lnTo>
                  <a:pt x="13014185" y="0"/>
                </a:lnTo>
                <a:lnTo>
                  <a:pt x="13011353" y="2844"/>
                </a:lnTo>
                <a:lnTo>
                  <a:pt x="13011353" y="9855"/>
                </a:lnTo>
                <a:lnTo>
                  <a:pt x="13014185" y="12700"/>
                </a:lnTo>
                <a:lnTo>
                  <a:pt x="13021221" y="12700"/>
                </a:lnTo>
                <a:lnTo>
                  <a:pt x="13024065" y="9855"/>
                </a:lnTo>
                <a:lnTo>
                  <a:pt x="13024065" y="2844"/>
                </a:lnTo>
                <a:lnTo>
                  <a:pt x="13021221" y="0"/>
                </a:lnTo>
                <a:close/>
              </a:path>
              <a:path w="14168119" h="12700">
                <a:moveTo>
                  <a:pt x="12995808" y="0"/>
                </a:moveTo>
                <a:lnTo>
                  <a:pt x="12988772" y="0"/>
                </a:lnTo>
                <a:lnTo>
                  <a:pt x="12985940" y="2844"/>
                </a:lnTo>
                <a:lnTo>
                  <a:pt x="12985940" y="9855"/>
                </a:lnTo>
                <a:lnTo>
                  <a:pt x="12988772" y="12700"/>
                </a:lnTo>
                <a:lnTo>
                  <a:pt x="12995808" y="12700"/>
                </a:lnTo>
                <a:lnTo>
                  <a:pt x="12998653" y="9855"/>
                </a:lnTo>
                <a:lnTo>
                  <a:pt x="12998653" y="2844"/>
                </a:lnTo>
                <a:lnTo>
                  <a:pt x="12995808" y="0"/>
                </a:lnTo>
                <a:close/>
              </a:path>
              <a:path w="14168119" h="12700">
                <a:moveTo>
                  <a:pt x="12970395" y="0"/>
                </a:moveTo>
                <a:lnTo>
                  <a:pt x="12963359" y="0"/>
                </a:lnTo>
                <a:lnTo>
                  <a:pt x="12960527" y="2844"/>
                </a:lnTo>
                <a:lnTo>
                  <a:pt x="12960527" y="9855"/>
                </a:lnTo>
                <a:lnTo>
                  <a:pt x="12963359" y="12700"/>
                </a:lnTo>
                <a:lnTo>
                  <a:pt x="12970395" y="12700"/>
                </a:lnTo>
                <a:lnTo>
                  <a:pt x="12973240" y="9855"/>
                </a:lnTo>
                <a:lnTo>
                  <a:pt x="12973240" y="2844"/>
                </a:lnTo>
                <a:lnTo>
                  <a:pt x="12970395" y="0"/>
                </a:lnTo>
                <a:close/>
              </a:path>
              <a:path w="14168119" h="12700">
                <a:moveTo>
                  <a:pt x="12944983" y="0"/>
                </a:moveTo>
                <a:lnTo>
                  <a:pt x="12937947" y="0"/>
                </a:lnTo>
                <a:lnTo>
                  <a:pt x="12935115" y="2844"/>
                </a:lnTo>
                <a:lnTo>
                  <a:pt x="12935115" y="9855"/>
                </a:lnTo>
                <a:lnTo>
                  <a:pt x="12937947" y="12700"/>
                </a:lnTo>
                <a:lnTo>
                  <a:pt x="12944983" y="12700"/>
                </a:lnTo>
                <a:lnTo>
                  <a:pt x="12947827" y="9855"/>
                </a:lnTo>
                <a:lnTo>
                  <a:pt x="12947827" y="2844"/>
                </a:lnTo>
                <a:lnTo>
                  <a:pt x="12944983" y="0"/>
                </a:lnTo>
                <a:close/>
              </a:path>
              <a:path w="14168119" h="12700">
                <a:moveTo>
                  <a:pt x="12919570" y="0"/>
                </a:moveTo>
                <a:lnTo>
                  <a:pt x="12912534" y="0"/>
                </a:lnTo>
                <a:lnTo>
                  <a:pt x="12909702" y="2844"/>
                </a:lnTo>
                <a:lnTo>
                  <a:pt x="12909702" y="9855"/>
                </a:lnTo>
                <a:lnTo>
                  <a:pt x="12912534" y="12700"/>
                </a:lnTo>
                <a:lnTo>
                  <a:pt x="12919570" y="12700"/>
                </a:lnTo>
                <a:lnTo>
                  <a:pt x="12922415" y="9855"/>
                </a:lnTo>
                <a:lnTo>
                  <a:pt x="12922415" y="2844"/>
                </a:lnTo>
                <a:lnTo>
                  <a:pt x="12919570" y="0"/>
                </a:lnTo>
                <a:close/>
              </a:path>
              <a:path w="14168119" h="12700">
                <a:moveTo>
                  <a:pt x="12894157" y="0"/>
                </a:moveTo>
                <a:lnTo>
                  <a:pt x="12887121" y="0"/>
                </a:lnTo>
                <a:lnTo>
                  <a:pt x="12884277" y="2844"/>
                </a:lnTo>
                <a:lnTo>
                  <a:pt x="12884277" y="9855"/>
                </a:lnTo>
                <a:lnTo>
                  <a:pt x="12887121" y="12700"/>
                </a:lnTo>
                <a:lnTo>
                  <a:pt x="12894157" y="12700"/>
                </a:lnTo>
                <a:lnTo>
                  <a:pt x="12897002" y="9855"/>
                </a:lnTo>
                <a:lnTo>
                  <a:pt x="12897002" y="2844"/>
                </a:lnTo>
                <a:lnTo>
                  <a:pt x="12894157" y="0"/>
                </a:lnTo>
                <a:close/>
              </a:path>
              <a:path w="14168119" h="12700">
                <a:moveTo>
                  <a:pt x="12868744" y="0"/>
                </a:moveTo>
                <a:lnTo>
                  <a:pt x="12861709" y="0"/>
                </a:lnTo>
                <a:lnTo>
                  <a:pt x="12858864" y="2844"/>
                </a:lnTo>
                <a:lnTo>
                  <a:pt x="12858864" y="9855"/>
                </a:lnTo>
                <a:lnTo>
                  <a:pt x="12861709" y="12700"/>
                </a:lnTo>
                <a:lnTo>
                  <a:pt x="12868744" y="12700"/>
                </a:lnTo>
                <a:lnTo>
                  <a:pt x="12871577" y="9855"/>
                </a:lnTo>
                <a:lnTo>
                  <a:pt x="12871577" y="2844"/>
                </a:lnTo>
                <a:lnTo>
                  <a:pt x="12868744" y="0"/>
                </a:lnTo>
                <a:close/>
              </a:path>
              <a:path w="14168119" h="12700">
                <a:moveTo>
                  <a:pt x="12843332" y="0"/>
                </a:moveTo>
                <a:lnTo>
                  <a:pt x="12836296" y="0"/>
                </a:lnTo>
                <a:lnTo>
                  <a:pt x="12833451" y="2844"/>
                </a:lnTo>
                <a:lnTo>
                  <a:pt x="12833451" y="9855"/>
                </a:lnTo>
                <a:lnTo>
                  <a:pt x="12836296" y="12700"/>
                </a:lnTo>
                <a:lnTo>
                  <a:pt x="12843332" y="12700"/>
                </a:lnTo>
                <a:lnTo>
                  <a:pt x="12846164" y="9855"/>
                </a:lnTo>
                <a:lnTo>
                  <a:pt x="12846164" y="2844"/>
                </a:lnTo>
                <a:lnTo>
                  <a:pt x="12843332" y="0"/>
                </a:lnTo>
                <a:close/>
              </a:path>
              <a:path w="14168119" h="12700">
                <a:moveTo>
                  <a:pt x="12817919" y="0"/>
                </a:moveTo>
                <a:lnTo>
                  <a:pt x="12810883" y="0"/>
                </a:lnTo>
                <a:lnTo>
                  <a:pt x="12808038" y="2844"/>
                </a:lnTo>
                <a:lnTo>
                  <a:pt x="12808038" y="9855"/>
                </a:lnTo>
                <a:lnTo>
                  <a:pt x="12810883" y="12700"/>
                </a:lnTo>
                <a:lnTo>
                  <a:pt x="12817919" y="12700"/>
                </a:lnTo>
                <a:lnTo>
                  <a:pt x="12820751" y="9855"/>
                </a:lnTo>
                <a:lnTo>
                  <a:pt x="12820751" y="2844"/>
                </a:lnTo>
                <a:lnTo>
                  <a:pt x="12817919" y="0"/>
                </a:lnTo>
                <a:close/>
              </a:path>
              <a:path w="14168119" h="12700">
                <a:moveTo>
                  <a:pt x="12792506" y="0"/>
                </a:moveTo>
                <a:lnTo>
                  <a:pt x="12785470" y="0"/>
                </a:lnTo>
                <a:lnTo>
                  <a:pt x="12782626" y="2844"/>
                </a:lnTo>
                <a:lnTo>
                  <a:pt x="12782626" y="9855"/>
                </a:lnTo>
                <a:lnTo>
                  <a:pt x="12785470" y="12700"/>
                </a:lnTo>
                <a:lnTo>
                  <a:pt x="12792506" y="12700"/>
                </a:lnTo>
                <a:lnTo>
                  <a:pt x="12795338" y="9855"/>
                </a:lnTo>
                <a:lnTo>
                  <a:pt x="12795338" y="2844"/>
                </a:lnTo>
                <a:lnTo>
                  <a:pt x="12792506" y="0"/>
                </a:lnTo>
                <a:close/>
              </a:path>
              <a:path w="14168119" h="12700">
                <a:moveTo>
                  <a:pt x="12767094" y="0"/>
                </a:moveTo>
                <a:lnTo>
                  <a:pt x="12760058" y="0"/>
                </a:lnTo>
                <a:lnTo>
                  <a:pt x="12757213" y="2844"/>
                </a:lnTo>
                <a:lnTo>
                  <a:pt x="12757213" y="9855"/>
                </a:lnTo>
                <a:lnTo>
                  <a:pt x="12760058" y="12700"/>
                </a:lnTo>
                <a:lnTo>
                  <a:pt x="12767094" y="12700"/>
                </a:lnTo>
                <a:lnTo>
                  <a:pt x="12769926" y="9855"/>
                </a:lnTo>
                <a:lnTo>
                  <a:pt x="12769926" y="2844"/>
                </a:lnTo>
                <a:lnTo>
                  <a:pt x="12767094" y="0"/>
                </a:lnTo>
                <a:close/>
              </a:path>
              <a:path w="14168119" h="12700">
                <a:moveTo>
                  <a:pt x="12741681" y="0"/>
                </a:moveTo>
                <a:lnTo>
                  <a:pt x="12734645" y="0"/>
                </a:lnTo>
                <a:lnTo>
                  <a:pt x="12731800" y="2844"/>
                </a:lnTo>
                <a:lnTo>
                  <a:pt x="12731800" y="9855"/>
                </a:lnTo>
                <a:lnTo>
                  <a:pt x="12734645" y="12700"/>
                </a:lnTo>
                <a:lnTo>
                  <a:pt x="12741681" y="12700"/>
                </a:lnTo>
                <a:lnTo>
                  <a:pt x="12744513" y="9855"/>
                </a:lnTo>
                <a:lnTo>
                  <a:pt x="12744513" y="2844"/>
                </a:lnTo>
                <a:lnTo>
                  <a:pt x="12741681" y="0"/>
                </a:lnTo>
                <a:close/>
              </a:path>
              <a:path w="14168119" h="12700">
                <a:moveTo>
                  <a:pt x="12716256" y="0"/>
                </a:moveTo>
                <a:lnTo>
                  <a:pt x="12709232" y="0"/>
                </a:lnTo>
                <a:lnTo>
                  <a:pt x="12706388" y="2844"/>
                </a:lnTo>
                <a:lnTo>
                  <a:pt x="12706388" y="9855"/>
                </a:lnTo>
                <a:lnTo>
                  <a:pt x="12709232" y="12700"/>
                </a:lnTo>
                <a:lnTo>
                  <a:pt x="12716256" y="12700"/>
                </a:lnTo>
                <a:lnTo>
                  <a:pt x="12719100" y="9855"/>
                </a:lnTo>
                <a:lnTo>
                  <a:pt x="12719100" y="2844"/>
                </a:lnTo>
                <a:lnTo>
                  <a:pt x="12716256" y="0"/>
                </a:lnTo>
                <a:close/>
              </a:path>
              <a:path w="14168119" h="12700">
                <a:moveTo>
                  <a:pt x="12690843" y="0"/>
                </a:moveTo>
                <a:lnTo>
                  <a:pt x="12683820" y="0"/>
                </a:lnTo>
                <a:lnTo>
                  <a:pt x="12680975" y="2844"/>
                </a:lnTo>
                <a:lnTo>
                  <a:pt x="12680975" y="9855"/>
                </a:lnTo>
                <a:lnTo>
                  <a:pt x="12683820" y="12700"/>
                </a:lnTo>
                <a:lnTo>
                  <a:pt x="12690843" y="12700"/>
                </a:lnTo>
                <a:lnTo>
                  <a:pt x="12693688" y="9855"/>
                </a:lnTo>
                <a:lnTo>
                  <a:pt x="12693688" y="2844"/>
                </a:lnTo>
                <a:lnTo>
                  <a:pt x="12690843" y="0"/>
                </a:lnTo>
                <a:close/>
              </a:path>
              <a:path w="14168119" h="12700">
                <a:moveTo>
                  <a:pt x="12665430" y="0"/>
                </a:moveTo>
                <a:lnTo>
                  <a:pt x="12658407" y="0"/>
                </a:lnTo>
                <a:lnTo>
                  <a:pt x="12655562" y="2844"/>
                </a:lnTo>
                <a:lnTo>
                  <a:pt x="12655562" y="9855"/>
                </a:lnTo>
                <a:lnTo>
                  <a:pt x="12658407" y="12700"/>
                </a:lnTo>
                <a:lnTo>
                  <a:pt x="12665430" y="12700"/>
                </a:lnTo>
                <a:lnTo>
                  <a:pt x="12668275" y="9855"/>
                </a:lnTo>
                <a:lnTo>
                  <a:pt x="12668275" y="2844"/>
                </a:lnTo>
                <a:lnTo>
                  <a:pt x="12665430" y="0"/>
                </a:lnTo>
                <a:close/>
              </a:path>
              <a:path w="14168119" h="12700">
                <a:moveTo>
                  <a:pt x="12640017" y="0"/>
                </a:moveTo>
                <a:lnTo>
                  <a:pt x="12632994" y="0"/>
                </a:lnTo>
                <a:lnTo>
                  <a:pt x="12630150" y="2844"/>
                </a:lnTo>
                <a:lnTo>
                  <a:pt x="12630150" y="9855"/>
                </a:lnTo>
                <a:lnTo>
                  <a:pt x="12632994" y="12700"/>
                </a:lnTo>
                <a:lnTo>
                  <a:pt x="12640017" y="12700"/>
                </a:lnTo>
                <a:lnTo>
                  <a:pt x="12642862" y="9855"/>
                </a:lnTo>
                <a:lnTo>
                  <a:pt x="12642862" y="2844"/>
                </a:lnTo>
                <a:lnTo>
                  <a:pt x="12640017" y="0"/>
                </a:lnTo>
                <a:close/>
              </a:path>
              <a:path w="14168119" h="12700">
                <a:moveTo>
                  <a:pt x="12614605" y="0"/>
                </a:moveTo>
                <a:lnTo>
                  <a:pt x="12607582" y="0"/>
                </a:lnTo>
                <a:lnTo>
                  <a:pt x="12604737" y="2844"/>
                </a:lnTo>
                <a:lnTo>
                  <a:pt x="12604737" y="9855"/>
                </a:lnTo>
                <a:lnTo>
                  <a:pt x="12607582" y="12700"/>
                </a:lnTo>
                <a:lnTo>
                  <a:pt x="12614605" y="12700"/>
                </a:lnTo>
                <a:lnTo>
                  <a:pt x="12617450" y="9855"/>
                </a:lnTo>
                <a:lnTo>
                  <a:pt x="12617450" y="2844"/>
                </a:lnTo>
                <a:lnTo>
                  <a:pt x="12614605" y="0"/>
                </a:lnTo>
                <a:close/>
              </a:path>
              <a:path w="14168119" h="12700">
                <a:moveTo>
                  <a:pt x="12589192" y="0"/>
                </a:moveTo>
                <a:lnTo>
                  <a:pt x="12582169" y="0"/>
                </a:lnTo>
                <a:lnTo>
                  <a:pt x="12579324" y="2844"/>
                </a:lnTo>
                <a:lnTo>
                  <a:pt x="12579324" y="9855"/>
                </a:lnTo>
                <a:lnTo>
                  <a:pt x="12582169" y="12700"/>
                </a:lnTo>
                <a:lnTo>
                  <a:pt x="12589192" y="12700"/>
                </a:lnTo>
                <a:lnTo>
                  <a:pt x="12592037" y="9855"/>
                </a:lnTo>
                <a:lnTo>
                  <a:pt x="12592037" y="2844"/>
                </a:lnTo>
                <a:lnTo>
                  <a:pt x="12589192" y="0"/>
                </a:lnTo>
                <a:close/>
              </a:path>
              <a:path w="14168119" h="12700">
                <a:moveTo>
                  <a:pt x="12563779" y="0"/>
                </a:moveTo>
                <a:lnTo>
                  <a:pt x="12556756" y="0"/>
                </a:lnTo>
                <a:lnTo>
                  <a:pt x="12553911" y="2844"/>
                </a:lnTo>
                <a:lnTo>
                  <a:pt x="12553911" y="9855"/>
                </a:lnTo>
                <a:lnTo>
                  <a:pt x="12556756" y="12700"/>
                </a:lnTo>
                <a:lnTo>
                  <a:pt x="12563779" y="12700"/>
                </a:lnTo>
                <a:lnTo>
                  <a:pt x="12566624" y="9855"/>
                </a:lnTo>
                <a:lnTo>
                  <a:pt x="12566624" y="2844"/>
                </a:lnTo>
                <a:lnTo>
                  <a:pt x="12563779" y="0"/>
                </a:lnTo>
                <a:close/>
              </a:path>
              <a:path w="14168119" h="12700">
                <a:moveTo>
                  <a:pt x="12538367" y="0"/>
                </a:moveTo>
                <a:lnTo>
                  <a:pt x="12531343" y="0"/>
                </a:lnTo>
                <a:lnTo>
                  <a:pt x="12528499" y="2844"/>
                </a:lnTo>
                <a:lnTo>
                  <a:pt x="12528499" y="9855"/>
                </a:lnTo>
                <a:lnTo>
                  <a:pt x="12531343" y="12700"/>
                </a:lnTo>
                <a:lnTo>
                  <a:pt x="12538367" y="12700"/>
                </a:lnTo>
                <a:lnTo>
                  <a:pt x="12541211" y="9855"/>
                </a:lnTo>
                <a:lnTo>
                  <a:pt x="12541211" y="2844"/>
                </a:lnTo>
                <a:lnTo>
                  <a:pt x="12538367" y="0"/>
                </a:lnTo>
                <a:close/>
              </a:path>
              <a:path w="14168119" h="12700">
                <a:moveTo>
                  <a:pt x="12512954" y="0"/>
                </a:moveTo>
                <a:lnTo>
                  <a:pt x="12505931" y="0"/>
                </a:lnTo>
                <a:lnTo>
                  <a:pt x="12503086" y="2844"/>
                </a:lnTo>
                <a:lnTo>
                  <a:pt x="12503086" y="9855"/>
                </a:lnTo>
                <a:lnTo>
                  <a:pt x="12505931" y="12700"/>
                </a:lnTo>
                <a:lnTo>
                  <a:pt x="12512954" y="12700"/>
                </a:lnTo>
                <a:lnTo>
                  <a:pt x="12515799" y="9855"/>
                </a:lnTo>
                <a:lnTo>
                  <a:pt x="12515799" y="2844"/>
                </a:lnTo>
                <a:lnTo>
                  <a:pt x="12512954" y="0"/>
                </a:lnTo>
                <a:close/>
              </a:path>
              <a:path w="14168119" h="12700">
                <a:moveTo>
                  <a:pt x="12487541" y="0"/>
                </a:moveTo>
                <a:lnTo>
                  <a:pt x="12480518" y="0"/>
                </a:lnTo>
                <a:lnTo>
                  <a:pt x="12477673" y="2844"/>
                </a:lnTo>
                <a:lnTo>
                  <a:pt x="12477673" y="9855"/>
                </a:lnTo>
                <a:lnTo>
                  <a:pt x="12480518" y="12700"/>
                </a:lnTo>
                <a:lnTo>
                  <a:pt x="12487541" y="12700"/>
                </a:lnTo>
                <a:lnTo>
                  <a:pt x="12490386" y="9855"/>
                </a:lnTo>
                <a:lnTo>
                  <a:pt x="12490386" y="2844"/>
                </a:lnTo>
                <a:lnTo>
                  <a:pt x="12487541" y="0"/>
                </a:lnTo>
                <a:close/>
              </a:path>
              <a:path w="14168119" h="12700">
                <a:moveTo>
                  <a:pt x="12462129" y="0"/>
                </a:moveTo>
                <a:lnTo>
                  <a:pt x="12455105" y="0"/>
                </a:lnTo>
                <a:lnTo>
                  <a:pt x="12452261" y="2844"/>
                </a:lnTo>
                <a:lnTo>
                  <a:pt x="12452261" y="9855"/>
                </a:lnTo>
                <a:lnTo>
                  <a:pt x="12455105" y="12700"/>
                </a:lnTo>
                <a:lnTo>
                  <a:pt x="12462129" y="12700"/>
                </a:lnTo>
                <a:lnTo>
                  <a:pt x="12464973" y="9855"/>
                </a:lnTo>
                <a:lnTo>
                  <a:pt x="12464973" y="2844"/>
                </a:lnTo>
                <a:lnTo>
                  <a:pt x="12462129" y="0"/>
                </a:lnTo>
                <a:close/>
              </a:path>
              <a:path w="14168119" h="12700">
                <a:moveTo>
                  <a:pt x="12436716" y="0"/>
                </a:moveTo>
                <a:lnTo>
                  <a:pt x="12429693" y="0"/>
                </a:lnTo>
                <a:lnTo>
                  <a:pt x="12426848" y="2844"/>
                </a:lnTo>
                <a:lnTo>
                  <a:pt x="12426848" y="9855"/>
                </a:lnTo>
                <a:lnTo>
                  <a:pt x="12429693" y="12700"/>
                </a:lnTo>
                <a:lnTo>
                  <a:pt x="12436716" y="12700"/>
                </a:lnTo>
                <a:lnTo>
                  <a:pt x="12439561" y="9855"/>
                </a:lnTo>
                <a:lnTo>
                  <a:pt x="12439561" y="2844"/>
                </a:lnTo>
                <a:lnTo>
                  <a:pt x="12436716" y="0"/>
                </a:lnTo>
                <a:close/>
              </a:path>
              <a:path w="14168119" h="12700">
                <a:moveTo>
                  <a:pt x="12411303" y="0"/>
                </a:moveTo>
                <a:lnTo>
                  <a:pt x="12404280" y="0"/>
                </a:lnTo>
                <a:lnTo>
                  <a:pt x="12401435" y="2844"/>
                </a:lnTo>
                <a:lnTo>
                  <a:pt x="12401435" y="9855"/>
                </a:lnTo>
                <a:lnTo>
                  <a:pt x="12404280" y="12700"/>
                </a:lnTo>
                <a:lnTo>
                  <a:pt x="12411303" y="12700"/>
                </a:lnTo>
                <a:lnTo>
                  <a:pt x="12414148" y="9855"/>
                </a:lnTo>
                <a:lnTo>
                  <a:pt x="12414148" y="2844"/>
                </a:lnTo>
                <a:lnTo>
                  <a:pt x="12411303" y="0"/>
                </a:lnTo>
                <a:close/>
              </a:path>
              <a:path w="14168119" h="12700">
                <a:moveTo>
                  <a:pt x="12385890" y="0"/>
                </a:moveTo>
                <a:lnTo>
                  <a:pt x="12378867" y="0"/>
                </a:lnTo>
                <a:lnTo>
                  <a:pt x="12376023" y="2844"/>
                </a:lnTo>
                <a:lnTo>
                  <a:pt x="12376023" y="9855"/>
                </a:lnTo>
                <a:lnTo>
                  <a:pt x="12378867" y="12700"/>
                </a:lnTo>
                <a:lnTo>
                  <a:pt x="12385890" y="12700"/>
                </a:lnTo>
                <a:lnTo>
                  <a:pt x="12388735" y="9855"/>
                </a:lnTo>
                <a:lnTo>
                  <a:pt x="12388735" y="2844"/>
                </a:lnTo>
                <a:lnTo>
                  <a:pt x="12385890" y="0"/>
                </a:lnTo>
                <a:close/>
              </a:path>
              <a:path w="14168119" h="12700">
                <a:moveTo>
                  <a:pt x="12360478" y="0"/>
                </a:moveTo>
                <a:lnTo>
                  <a:pt x="12353455" y="0"/>
                </a:lnTo>
                <a:lnTo>
                  <a:pt x="12350610" y="2844"/>
                </a:lnTo>
                <a:lnTo>
                  <a:pt x="12350610" y="9855"/>
                </a:lnTo>
                <a:lnTo>
                  <a:pt x="12353455" y="12700"/>
                </a:lnTo>
                <a:lnTo>
                  <a:pt x="12360478" y="12700"/>
                </a:lnTo>
                <a:lnTo>
                  <a:pt x="12363323" y="9855"/>
                </a:lnTo>
                <a:lnTo>
                  <a:pt x="12363323" y="2844"/>
                </a:lnTo>
                <a:lnTo>
                  <a:pt x="12360478" y="0"/>
                </a:lnTo>
                <a:close/>
              </a:path>
              <a:path w="14168119" h="12700">
                <a:moveTo>
                  <a:pt x="12335065" y="0"/>
                </a:moveTo>
                <a:lnTo>
                  <a:pt x="12328042" y="0"/>
                </a:lnTo>
                <a:lnTo>
                  <a:pt x="12325197" y="2844"/>
                </a:lnTo>
                <a:lnTo>
                  <a:pt x="12325197" y="9855"/>
                </a:lnTo>
                <a:lnTo>
                  <a:pt x="12328042" y="12700"/>
                </a:lnTo>
                <a:lnTo>
                  <a:pt x="12335065" y="12700"/>
                </a:lnTo>
                <a:lnTo>
                  <a:pt x="12337910" y="9855"/>
                </a:lnTo>
                <a:lnTo>
                  <a:pt x="12337910" y="2844"/>
                </a:lnTo>
                <a:lnTo>
                  <a:pt x="12335065" y="0"/>
                </a:lnTo>
                <a:close/>
              </a:path>
              <a:path w="14168119" h="12700">
                <a:moveTo>
                  <a:pt x="12309652" y="0"/>
                </a:moveTo>
                <a:lnTo>
                  <a:pt x="12302629" y="0"/>
                </a:lnTo>
                <a:lnTo>
                  <a:pt x="12299784" y="2844"/>
                </a:lnTo>
                <a:lnTo>
                  <a:pt x="12299784" y="9855"/>
                </a:lnTo>
                <a:lnTo>
                  <a:pt x="12302629" y="12700"/>
                </a:lnTo>
                <a:lnTo>
                  <a:pt x="12309652" y="12700"/>
                </a:lnTo>
                <a:lnTo>
                  <a:pt x="12312497" y="9855"/>
                </a:lnTo>
                <a:lnTo>
                  <a:pt x="12312497" y="2844"/>
                </a:lnTo>
                <a:lnTo>
                  <a:pt x="12309652" y="0"/>
                </a:lnTo>
                <a:close/>
              </a:path>
              <a:path w="14168119" h="12700">
                <a:moveTo>
                  <a:pt x="12284240" y="0"/>
                </a:moveTo>
                <a:lnTo>
                  <a:pt x="12277216" y="0"/>
                </a:lnTo>
                <a:lnTo>
                  <a:pt x="12274372" y="2844"/>
                </a:lnTo>
                <a:lnTo>
                  <a:pt x="12274372" y="9855"/>
                </a:lnTo>
                <a:lnTo>
                  <a:pt x="12277216" y="12700"/>
                </a:lnTo>
                <a:lnTo>
                  <a:pt x="12284240" y="12700"/>
                </a:lnTo>
                <a:lnTo>
                  <a:pt x="12287084" y="9855"/>
                </a:lnTo>
                <a:lnTo>
                  <a:pt x="12287084" y="2844"/>
                </a:lnTo>
                <a:lnTo>
                  <a:pt x="12284240" y="0"/>
                </a:lnTo>
                <a:close/>
              </a:path>
              <a:path w="14168119" h="12700">
                <a:moveTo>
                  <a:pt x="12258827" y="0"/>
                </a:moveTo>
                <a:lnTo>
                  <a:pt x="12251804" y="0"/>
                </a:lnTo>
                <a:lnTo>
                  <a:pt x="12248959" y="2844"/>
                </a:lnTo>
                <a:lnTo>
                  <a:pt x="12248959" y="9855"/>
                </a:lnTo>
                <a:lnTo>
                  <a:pt x="12251804" y="12700"/>
                </a:lnTo>
                <a:lnTo>
                  <a:pt x="12258827" y="12700"/>
                </a:lnTo>
                <a:lnTo>
                  <a:pt x="12261672" y="9855"/>
                </a:lnTo>
                <a:lnTo>
                  <a:pt x="12261672" y="2844"/>
                </a:lnTo>
                <a:lnTo>
                  <a:pt x="12258827" y="0"/>
                </a:lnTo>
                <a:close/>
              </a:path>
              <a:path w="14168119" h="12700">
                <a:moveTo>
                  <a:pt x="12233414" y="0"/>
                </a:moveTo>
                <a:lnTo>
                  <a:pt x="12226391" y="0"/>
                </a:lnTo>
                <a:lnTo>
                  <a:pt x="12223546" y="2844"/>
                </a:lnTo>
                <a:lnTo>
                  <a:pt x="12223546" y="9855"/>
                </a:lnTo>
                <a:lnTo>
                  <a:pt x="12226391" y="12700"/>
                </a:lnTo>
                <a:lnTo>
                  <a:pt x="12233414" y="12700"/>
                </a:lnTo>
                <a:lnTo>
                  <a:pt x="12236259" y="9855"/>
                </a:lnTo>
                <a:lnTo>
                  <a:pt x="12236259" y="2844"/>
                </a:lnTo>
                <a:lnTo>
                  <a:pt x="12233414" y="0"/>
                </a:lnTo>
                <a:close/>
              </a:path>
              <a:path w="14168119" h="12700">
                <a:moveTo>
                  <a:pt x="12208002" y="0"/>
                </a:moveTo>
                <a:lnTo>
                  <a:pt x="12200978" y="0"/>
                </a:lnTo>
                <a:lnTo>
                  <a:pt x="12198134" y="2844"/>
                </a:lnTo>
                <a:lnTo>
                  <a:pt x="12198134" y="9855"/>
                </a:lnTo>
                <a:lnTo>
                  <a:pt x="12200978" y="12700"/>
                </a:lnTo>
                <a:lnTo>
                  <a:pt x="12208002" y="12700"/>
                </a:lnTo>
                <a:lnTo>
                  <a:pt x="12210846" y="9855"/>
                </a:lnTo>
                <a:lnTo>
                  <a:pt x="12210846" y="2844"/>
                </a:lnTo>
                <a:lnTo>
                  <a:pt x="12208002" y="0"/>
                </a:lnTo>
                <a:close/>
              </a:path>
              <a:path w="14168119" h="12700">
                <a:moveTo>
                  <a:pt x="12182589" y="0"/>
                </a:moveTo>
                <a:lnTo>
                  <a:pt x="12175566" y="0"/>
                </a:lnTo>
                <a:lnTo>
                  <a:pt x="12172721" y="2844"/>
                </a:lnTo>
                <a:lnTo>
                  <a:pt x="12172721" y="9855"/>
                </a:lnTo>
                <a:lnTo>
                  <a:pt x="12175566" y="12700"/>
                </a:lnTo>
                <a:lnTo>
                  <a:pt x="12182589" y="12700"/>
                </a:lnTo>
                <a:lnTo>
                  <a:pt x="12185434" y="9855"/>
                </a:lnTo>
                <a:lnTo>
                  <a:pt x="12185434" y="2844"/>
                </a:lnTo>
                <a:lnTo>
                  <a:pt x="12182589" y="0"/>
                </a:lnTo>
                <a:close/>
              </a:path>
              <a:path w="14168119" h="12700">
                <a:moveTo>
                  <a:pt x="12157176" y="0"/>
                </a:moveTo>
                <a:lnTo>
                  <a:pt x="12150153" y="0"/>
                </a:lnTo>
                <a:lnTo>
                  <a:pt x="12147308" y="2844"/>
                </a:lnTo>
                <a:lnTo>
                  <a:pt x="12147308" y="9855"/>
                </a:lnTo>
                <a:lnTo>
                  <a:pt x="12150153" y="12700"/>
                </a:lnTo>
                <a:lnTo>
                  <a:pt x="12157176" y="12700"/>
                </a:lnTo>
                <a:lnTo>
                  <a:pt x="12160021" y="9855"/>
                </a:lnTo>
                <a:lnTo>
                  <a:pt x="12160021" y="2844"/>
                </a:lnTo>
                <a:lnTo>
                  <a:pt x="12157176" y="0"/>
                </a:lnTo>
                <a:close/>
              </a:path>
              <a:path w="14168119" h="12700">
                <a:moveTo>
                  <a:pt x="12131763" y="0"/>
                </a:moveTo>
                <a:lnTo>
                  <a:pt x="12124740" y="0"/>
                </a:lnTo>
                <a:lnTo>
                  <a:pt x="12121895" y="2844"/>
                </a:lnTo>
                <a:lnTo>
                  <a:pt x="12121895" y="9855"/>
                </a:lnTo>
                <a:lnTo>
                  <a:pt x="12124740" y="12700"/>
                </a:lnTo>
                <a:lnTo>
                  <a:pt x="12131763" y="12700"/>
                </a:lnTo>
                <a:lnTo>
                  <a:pt x="12134608" y="9855"/>
                </a:lnTo>
                <a:lnTo>
                  <a:pt x="12134608" y="2844"/>
                </a:lnTo>
                <a:lnTo>
                  <a:pt x="12131763" y="0"/>
                </a:lnTo>
                <a:close/>
              </a:path>
              <a:path w="14168119" h="12700">
                <a:moveTo>
                  <a:pt x="12106351" y="0"/>
                </a:moveTo>
                <a:lnTo>
                  <a:pt x="12099328" y="0"/>
                </a:lnTo>
                <a:lnTo>
                  <a:pt x="12096483" y="2844"/>
                </a:lnTo>
                <a:lnTo>
                  <a:pt x="12096483" y="9855"/>
                </a:lnTo>
                <a:lnTo>
                  <a:pt x="12099328" y="12700"/>
                </a:lnTo>
                <a:lnTo>
                  <a:pt x="12106351" y="12700"/>
                </a:lnTo>
                <a:lnTo>
                  <a:pt x="12109195" y="9855"/>
                </a:lnTo>
                <a:lnTo>
                  <a:pt x="12109195" y="2844"/>
                </a:lnTo>
                <a:lnTo>
                  <a:pt x="12106351" y="0"/>
                </a:lnTo>
                <a:close/>
              </a:path>
              <a:path w="14168119" h="12700">
                <a:moveTo>
                  <a:pt x="12080938" y="0"/>
                </a:moveTo>
                <a:lnTo>
                  <a:pt x="12073915" y="0"/>
                </a:lnTo>
                <a:lnTo>
                  <a:pt x="12071070" y="2844"/>
                </a:lnTo>
                <a:lnTo>
                  <a:pt x="12071070" y="9855"/>
                </a:lnTo>
                <a:lnTo>
                  <a:pt x="12073915" y="12700"/>
                </a:lnTo>
                <a:lnTo>
                  <a:pt x="12080938" y="12700"/>
                </a:lnTo>
                <a:lnTo>
                  <a:pt x="12083783" y="9855"/>
                </a:lnTo>
                <a:lnTo>
                  <a:pt x="12083783" y="2844"/>
                </a:lnTo>
                <a:lnTo>
                  <a:pt x="12080938" y="0"/>
                </a:lnTo>
                <a:close/>
              </a:path>
              <a:path w="14168119" h="12700">
                <a:moveTo>
                  <a:pt x="12055525" y="0"/>
                </a:moveTo>
                <a:lnTo>
                  <a:pt x="12048502" y="0"/>
                </a:lnTo>
                <a:lnTo>
                  <a:pt x="12045657" y="2844"/>
                </a:lnTo>
                <a:lnTo>
                  <a:pt x="12045657" y="9855"/>
                </a:lnTo>
                <a:lnTo>
                  <a:pt x="12048502" y="12700"/>
                </a:lnTo>
                <a:lnTo>
                  <a:pt x="12055525" y="12700"/>
                </a:lnTo>
                <a:lnTo>
                  <a:pt x="12058370" y="9855"/>
                </a:lnTo>
                <a:lnTo>
                  <a:pt x="12058370" y="2844"/>
                </a:lnTo>
                <a:lnTo>
                  <a:pt x="12055525" y="0"/>
                </a:lnTo>
                <a:close/>
              </a:path>
              <a:path w="14168119" h="12700">
                <a:moveTo>
                  <a:pt x="12030113" y="0"/>
                </a:moveTo>
                <a:lnTo>
                  <a:pt x="12023077" y="0"/>
                </a:lnTo>
                <a:lnTo>
                  <a:pt x="12020245" y="2844"/>
                </a:lnTo>
                <a:lnTo>
                  <a:pt x="12020245" y="9855"/>
                </a:lnTo>
                <a:lnTo>
                  <a:pt x="12023077" y="12700"/>
                </a:lnTo>
                <a:lnTo>
                  <a:pt x="12030113" y="12700"/>
                </a:lnTo>
                <a:lnTo>
                  <a:pt x="12032957" y="9855"/>
                </a:lnTo>
                <a:lnTo>
                  <a:pt x="12032957" y="2844"/>
                </a:lnTo>
                <a:lnTo>
                  <a:pt x="12030113" y="0"/>
                </a:lnTo>
                <a:close/>
              </a:path>
              <a:path w="14168119" h="12700">
                <a:moveTo>
                  <a:pt x="12004700" y="0"/>
                </a:moveTo>
                <a:lnTo>
                  <a:pt x="11997664" y="0"/>
                </a:lnTo>
                <a:lnTo>
                  <a:pt x="11994832" y="2844"/>
                </a:lnTo>
                <a:lnTo>
                  <a:pt x="11994832" y="9855"/>
                </a:lnTo>
                <a:lnTo>
                  <a:pt x="11997664" y="12700"/>
                </a:lnTo>
                <a:lnTo>
                  <a:pt x="12004700" y="12700"/>
                </a:lnTo>
                <a:lnTo>
                  <a:pt x="12007545" y="9855"/>
                </a:lnTo>
                <a:lnTo>
                  <a:pt x="12007545" y="2844"/>
                </a:lnTo>
                <a:lnTo>
                  <a:pt x="12004700" y="0"/>
                </a:lnTo>
                <a:close/>
              </a:path>
              <a:path w="14168119" h="12700">
                <a:moveTo>
                  <a:pt x="11979287" y="0"/>
                </a:moveTo>
                <a:lnTo>
                  <a:pt x="11972251" y="0"/>
                </a:lnTo>
                <a:lnTo>
                  <a:pt x="11969419" y="2844"/>
                </a:lnTo>
                <a:lnTo>
                  <a:pt x="11969419" y="9855"/>
                </a:lnTo>
                <a:lnTo>
                  <a:pt x="11972251" y="12700"/>
                </a:lnTo>
                <a:lnTo>
                  <a:pt x="11979287" y="12700"/>
                </a:lnTo>
                <a:lnTo>
                  <a:pt x="11982132" y="9855"/>
                </a:lnTo>
                <a:lnTo>
                  <a:pt x="11982132" y="2844"/>
                </a:lnTo>
                <a:lnTo>
                  <a:pt x="11979287" y="0"/>
                </a:lnTo>
                <a:close/>
              </a:path>
              <a:path w="14168119" h="12700">
                <a:moveTo>
                  <a:pt x="11953875" y="0"/>
                </a:moveTo>
                <a:lnTo>
                  <a:pt x="11946839" y="0"/>
                </a:lnTo>
                <a:lnTo>
                  <a:pt x="11944007" y="2844"/>
                </a:lnTo>
                <a:lnTo>
                  <a:pt x="11944007" y="9855"/>
                </a:lnTo>
                <a:lnTo>
                  <a:pt x="11946839" y="12700"/>
                </a:lnTo>
                <a:lnTo>
                  <a:pt x="11953875" y="12700"/>
                </a:lnTo>
                <a:lnTo>
                  <a:pt x="11956719" y="9855"/>
                </a:lnTo>
                <a:lnTo>
                  <a:pt x="11956719" y="2844"/>
                </a:lnTo>
                <a:lnTo>
                  <a:pt x="11953875" y="0"/>
                </a:lnTo>
                <a:close/>
              </a:path>
              <a:path w="14168119" h="12700">
                <a:moveTo>
                  <a:pt x="11928462" y="0"/>
                </a:moveTo>
                <a:lnTo>
                  <a:pt x="11921426" y="0"/>
                </a:lnTo>
                <a:lnTo>
                  <a:pt x="11918594" y="2844"/>
                </a:lnTo>
                <a:lnTo>
                  <a:pt x="11918594" y="9855"/>
                </a:lnTo>
                <a:lnTo>
                  <a:pt x="11921426" y="12700"/>
                </a:lnTo>
                <a:lnTo>
                  <a:pt x="11928462" y="12700"/>
                </a:lnTo>
                <a:lnTo>
                  <a:pt x="11931307" y="9855"/>
                </a:lnTo>
                <a:lnTo>
                  <a:pt x="11931307" y="2844"/>
                </a:lnTo>
                <a:lnTo>
                  <a:pt x="11928462" y="0"/>
                </a:lnTo>
                <a:close/>
              </a:path>
              <a:path w="14168119" h="12700">
                <a:moveTo>
                  <a:pt x="11903049" y="0"/>
                </a:moveTo>
                <a:lnTo>
                  <a:pt x="11896013" y="0"/>
                </a:lnTo>
                <a:lnTo>
                  <a:pt x="11893181" y="2844"/>
                </a:lnTo>
                <a:lnTo>
                  <a:pt x="11893181" y="9855"/>
                </a:lnTo>
                <a:lnTo>
                  <a:pt x="11896013" y="12700"/>
                </a:lnTo>
                <a:lnTo>
                  <a:pt x="11903049" y="12700"/>
                </a:lnTo>
                <a:lnTo>
                  <a:pt x="11905894" y="9855"/>
                </a:lnTo>
                <a:lnTo>
                  <a:pt x="11905894" y="2844"/>
                </a:lnTo>
                <a:lnTo>
                  <a:pt x="11903049" y="0"/>
                </a:lnTo>
                <a:close/>
              </a:path>
              <a:path w="14168119" h="12700">
                <a:moveTo>
                  <a:pt x="11877636" y="0"/>
                </a:moveTo>
                <a:lnTo>
                  <a:pt x="11870601" y="0"/>
                </a:lnTo>
                <a:lnTo>
                  <a:pt x="11867756" y="2844"/>
                </a:lnTo>
                <a:lnTo>
                  <a:pt x="11867756" y="9855"/>
                </a:lnTo>
                <a:lnTo>
                  <a:pt x="11870601" y="12700"/>
                </a:lnTo>
                <a:lnTo>
                  <a:pt x="11877636" y="12700"/>
                </a:lnTo>
                <a:lnTo>
                  <a:pt x="11880481" y="9855"/>
                </a:lnTo>
                <a:lnTo>
                  <a:pt x="11880481" y="2844"/>
                </a:lnTo>
                <a:lnTo>
                  <a:pt x="11877636" y="0"/>
                </a:lnTo>
                <a:close/>
              </a:path>
              <a:path w="14168119" h="12700">
                <a:moveTo>
                  <a:pt x="11852224" y="0"/>
                </a:moveTo>
                <a:lnTo>
                  <a:pt x="11845188" y="0"/>
                </a:lnTo>
                <a:lnTo>
                  <a:pt x="11842343" y="2844"/>
                </a:lnTo>
                <a:lnTo>
                  <a:pt x="11842343" y="9855"/>
                </a:lnTo>
                <a:lnTo>
                  <a:pt x="11845188" y="12700"/>
                </a:lnTo>
                <a:lnTo>
                  <a:pt x="11852224" y="12700"/>
                </a:lnTo>
                <a:lnTo>
                  <a:pt x="11855056" y="9855"/>
                </a:lnTo>
                <a:lnTo>
                  <a:pt x="11855056" y="2844"/>
                </a:lnTo>
                <a:lnTo>
                  <a:pt x="11852224" y="0"/>
                </a:lnTo>
                <a:close/>
              </a:path>
              <a:path w="14168119" h="12700">
                <a:moveTo>
                  <a:pt x="11826811" y="0"/>
                </a:moveTo>
                <a:lnTo>
                  <a:pt x="11819775" y="0"/>
                </a:lnTo>
                <a:lnTo>
                  <a:pt x="11816930" y="2844"/>
                </a:lnTo>
                <a:lnTo>
                  <a:pt x="11816930" y="9855"/>
                </a:lnTo>
                <a:lnTo>
                  <a:pt x="11819775" y="12700"/>
                </a:lnTo>
                <a:lnTo>
                  <a:pt x="11826811" y="12700"/>
                </a:lnTo>
                <a:lnTo>
                  <a:pt x="11829643" y="9855"/>
                </a:lnTo>
                <a:lnTo>
                  <a:pt x="11829643" y="2844"/>
                </a:lnTo>
                <a:lnTo>
                  <a:pt x="11826811" y="0"/>
                </a:lnTo>
                <a:close/>
              </a:path>
              <a:path w="14168119" h="12700">
                <a:moveTo>
                  <a:pt x="11801398" y="0"/>
                </a:moveTo>
                <a:lnTo>
                  <a:pt x="11794363" y="0"/>
                </a:lnTo>
                <a:lnTo>
                  <a:pt x="11791518" y="2844"/>
                </a:lnTo>
                <a:lnTo>
                  <a:pt x="11791518" y="9855"/>
                </a:lnTo>
                <a:lnTo>
                  <a:pt x="11794363" y="12700"/>
                </a:lnTo>
                <a:lnTo>
                  <a:pt x="11801398" y="12700"/>
                </a:lnTo>
                <a:lnTo>
                  <a:pt x="11804230" y="9855"/>
                </a:lnTo>
                <a:lnTo>
                  <a:pt x="11804230" y="2844"/>
                </a:lnTo>
                <a:lnTo>
                  <a:pt x="11801398" y="0"/>
                </a:lnTo>
                <a:close/>
              </a:path>
              <a:path w="14168119" h="12700">
                <a:moveTo>
                  <a:pt x="11775986" y="0"/>
                </a:moveTo>
                <a:lnTo>
                  <a:pt x="11768950" y="0"/>
                </a:lnTo>
                <a:lnTo>
                  <a:pt x="11766105" y="2844"/>
                </a:lnTo>
                <a:lnTo>
                  <a:pt x="11766105" y="9855"/>
                </a:lnTo>
                <a:lnTo>
                  <a:pt x="11768950" y="12700"/>
                </a:lnTo>
                <a:lnTo>
                  <a:pt x="11775986" y="12700"/>
                </a:lnTo>
                <a:lnTo>
                  <a:pt x="11778818" y="9855"/>
                </a:lnTo>
                <a:lnTo>
                  <a:pt x="11778818" y="2844"/>
                </a:lnTo>
                <a:lnTo>
                  <a:pt x="11775986" y="0"/>
                </a:lnTo>
                <a:close/>
              </a:path>
              <a:path w="14168119" h="12700">
                <a:moveTo>
                  <a:pt x="11750573" y="0"/>
                </a:moveTo>
                <a:lnTo>
                  <a:pt x="11743537" y="0"/>
                </a:lnTo>
                <a:lnTo>
                  <a:pt x="11740692" y="2844"/>
                </a:lnTo>
                <a:lnTo>
                  <a:pt x="11740692" y="9855"/>
                </a:lnTo>
                <a:lnTo>
                  <a:pt x="11743537" y="12700"/>
                </a:lnTo>
                <a:lnTo>
                  <a:pt x="11750573" y="12700"/>
                </a:lnTo>
                <a:lnTo>
                  <a:pt x="11753405" y="9855"/>
                </a:lnTo>
                <a:lnTo>
                  <a:pt x="11753405" y="2844"/>
                </a:lnTo>
                <a:lnTo>
                  <a:pt x="11750573" y="0"/>
                </a:lnTo>
                <a:close/>
              </a:path>
              <a:path w="14168119" h="12700">
                <a:moveTo>
                  <a:pt x="11725160" y="0"/>
                </a:moveTo>
                <a:lnTo>
                  <a:pt x="11718124" y="0"/>
                </a:lnTo>
                <a:lnTo>
                  <a:pt x="11715280" y="2844"/>
                </a:lnTo>
                <a:lnTo>
                  <a:pt x="11715280" y="9855"/>
                </a:lnTo>
                <a:lnTo>
                  <a:pt x="11718124" y="12700"/>
                </a:lnTo>
                <a:lnTo>
                  <a:pt x="11725160" y="12700"/>
                </a:lnTo>
                <a:lnTo>
                  <a:pt x="11727992" y="9855"/>
                </a:lnTo>
                <a:lnTo>
                  <a:pt x="11727992" y="2844"/>
                </a:lnTo>
                <a:lnTo>
                  <a:pt x="11725160" y="0"/>
                </a:lnTo>
                <a:close/>
              </a:path>
              <a:path w="14168119" h="12700">
                <a:moveTo>
                  <a:pt x="11699735" y="0"/>
                </a:moveTo>
                <a:lnTo>
                  <a:pt x="11692712" y="0"/>
                </a:lnTo>
                <a:lnTo>
                  <a:pt x="11689867" y="2844"/>
                </a:lnTo>
                <a:lnTo>
                  <a:pt x="11689867" y="9855"/>
                </a:lnTo>
                <a:lnTo>
                  <a:pt x="11692712" y="12700"/>
                </a:lnTo>
                <a:lnTo>
                  <a:pt x="11699735" y="12700"/>
                </a:lnTo>
                <a:lnTo>
                  <a:pt x="11702580" y="9855"/>
                </a:lnTo>
                <a:lnTo>
                  <a:pt x="11702580" y="2844"/>
                </a:lnTo>
                <a:lnTo>
                  <a:pt x="11699735" y="0"/>
                </a:lnTo>
                <a:close/>
              </a:path>
              <a:path w="14168119" h="12700">
                <a:moveTo>
                  <a:pt x="11674322" y="0"/>
                </a:moveTo>
                <a:lnTo>
                  <a:pt x="11667299" y="0"/>
                </a:lnTo>
                <a:lnTo>
                  <a:pt x="11664454" y="2844"/>
                </a:lnTo>
                <a:lnTo>
                  <a:pt x="11664454" y="9855"/>
                </a:lnTo>
                <a:lnTo>
                  <a:pt x="11667299" y="12700"/>
                </a:lnTo>
                <a:lnTo>
                  <a:pt x="11674322" y="12700"/>
                </a:lnTo>
                <a:lnTo>
                  <a:pt x="11677167" y="9855"/>
                </a:lnTo>
                <a:lnTo>
                  <a:pt x="11677167" y="2844"/>
                </a:lnTo>
                <a:lnTo>
                  <a:pt x="11674322" y="0"/>
                </a:lnTo>
                <a:close/>
              </a:path>
              <a:path w="14168119" h="12700">
                <a:moveTo>
                  <a:pt x="11648909" y="0"/>
                </a:moveTo>
                <a:lnTo>
                  <a:pt x="11641886" y="0"/>
                </a:lnTo>
                <a:lnTo>
                  <a:pt x="11639041" y="2844"/>
                </a:lnTo>
                <a:lnTo>
                  <a:pt x="11639041" y="9855"/>
                </a:lnTo>
                <a:lnTo>
                  <a:pt x="11641886" y="12700"/>
                </a:lnTo>
                <a:lnTo>
                  <a:pt x="11648909" y="12700"/>
                </a:lnTo>
                <a:lnTo>
                  <a:pt x="11651754" y="9855"/>
                </a:lnTo>
                <a:lnTo>
                  <a:pt x="11651754" y="2844"/>
                </a:lnTo>
                <a:lnTo>
                  <a:pt x="11648909" y="0"/>
                </a:lnTo>
                <a:close/>
              </a:path>
              <a:path w="14168119" h="12700">
                <a:moveTo>
                  <a:pt x="11623497" y="0"/>
                </a:moveTo>
                <a:lnTo>
                  <a:pt x="11616474" y="0"/>
                </a:lnTo>
                <a:lnTo>
                  <a:pt x="11613629" y="2844"/>
                </a:lnTo>
                <a:lnTo>
                  <a:pt x="11613629" y="9855"/>
                </a:lnTo>
                <a:lnTo>
                  <a:pt x="11616474" y="12700"/>
                </a:lnTo>
                <a:lnTo>
                  <a:pt x="11623497" y="12700"/>
                </a:lnTo>
                <a:lnTo>
                  <a:pt x="11626341" y="9855"/>
                </a:lnTo>
                <a:lnTo>
                  <a:pt x="11626341" y="2844"/>
                </a:lnTo>
                <a:lnTo>
                  <a:pt x="11623497" y="0"/>
                </a:lnTo>
                <a:close/>
              </a:path>
              <a:path w="14168119" h="12700">
                <a:moveTo>
                  <a:pt x="11598084" y="0"/>
                </a:moveTo>
                <a:lnTo>
                  <a:pt x="11591061" y="0"/>
                </a:lnTo>
                <a:lnTo>
                  <a:pt x="11588216" y="2844"/>
                </a:lnTo>
                <a:lnTo>
                  <a:pt x="11588216" y="9855"/>
                </a:lnTo>
                <a:lnTo>
                  <a:pt x="11591061" y="12700"/>
                </a:lnTo>
                <a:lnTo>
                  <a:pt x="11598084" y="12700"/>
                </a:lnTo>
                <a:lnTo>
                  <a:pt x="11600929" y="9855"/>
                </a:lnTo>
                <a:lnTo>
                  <a:pt x="11600929" y="2844"/>
                </a:lnTo>
                <a:lnTo>
                  <a:pt x="11598084" y="0"/>
                </a:lnTo>
                <a:close/>
              </a:path>
              <a:path w="14168119" h="12700">
                <a:moveTo>
                  <a:pt x="11572671" y="0"/>
                </a:moveTo>
                <a:lnTo>
                  <a:pt x="11565648" y="0"/>
                </a:lnTo>
                <a:lnTo>
                  <a:pt x="11562803" y="2844"/>
                </a:lnTo>
                <a:lnTo>
                  <a:pt x="11562803" y="9855"/>
                </a:lnTo>
                <a:lnTo>
                  <a:pt x="11565648" y="12700"/>
                </a:lnTo>
                <a:lnTo>
                  <a:pt x="11572671" y="12700"/>
                </a:lnTo>
                <a:lnTo>
                  <a:pt x="11575516" y="9855"/>
                </a:lnTo>
                <a:lnTo>
                  <a:pt x="11575516" y="2844"/>
                </a:lnTo>
                <a:lnTo>
                  <a:pt x="11572671" y="0"/>
                </a:lnTo>
                <a:close/>
              </a:path>
              <a:path w="14168119" h="12700">
                <a:moveTo>
                  <a:pt x="11547259" y="0"/>
                </a:moveTo>
                <a:lnTo>
                  <a:pt x="11540236" y="0"/>
                </a:lnTo>
                <a:lnTo>
                  <a:pt x="11537391" y="2844"/>
                </a:lnTo>
                <a:lnTo>
                  <a:pt x="11537391" y="9855"/>
                </a:lnTo>
                <a:lnTo>
                  <a:pt x="11540236" y="12700"/>
                </a:lnTo>
                <a:lnTo>
                  <a:pt x="11547259" y="12700"/>
                </a:lnTo>
                <a:lnTo>
                  <a:pt x="11550103" y="9855"/>
                </a:lnTo>
                <a:lnTo>
                  <a:pt x="11550103" y="2844"/>
                </a:lnTo>
                <a:lnTo>
                  <a:pt x="11547259" y="0"/>
                </a:lnTo>
                <a:close/>
              </a:path>
              <a:path w="14168119" h="12700">
                <a:moveTo>
                  <a:pt x="11521846" y="0"/>
                </a:moveTo>
                <a:lnTo>
                  <a:pt x="11514823" y="0"/>
                </a:lnTo>
                <a:lnTo>
                  <a:pt x="11511978" y="2844"/>
                </a:lnTo>
                <a:lnTo>
                  <a:pt x="11511978" y="9855"/>
                </a:lnTo>
                <a:lnTo>
                  <a:pt x="11514823" y="12700"/>
                </a:lnTo>
                <a:lnTo>
                  <a:pt x="11521846" y="12700"/>
                </a:lnTo>
                <a:lnTo>
                  <a:pt x="11524691" y="9855"/>
                </a:lnTo>
                <a:lnTo>
                  <a:pt x="11524691" y="2844"/>
                </a:lnTo>
                <a:lnTo>
                  <a:pt x="11521846" y="0"/>
                </a:lnTo>
                <a:close/>
              </a:path>
              <a:path w="14168119" h="12700">
                <a:moveTo>
                  <a:pt x="11496433" y="0"/>
                </a:moveTo>
                <a:lnTo>
                  <a:pt x="11489410" y="0"/>
                </a:lnTo>
                <a:lnTo>
                  <a:pt x="11486565" y="2844"/>
                </a:lnTo>
                <a:lnTo>
                  <a:pt x="11486565" y="9855"/>
                </a:lnTo>
                <a:lnTo>
                  <a:pt x="11489410" y="12700"/>
                </a:lnTo>
                <a:lnTo>
                  <a:pt x="11496433" y="12700"/>
                </a:lnTo>
                <a:lnTo>
                  <a:pt x="11499278" y="9855"/>
                </a:lnTo>
                <a:lnTo>
                  <a:pt x="11499278" y="2844"/>
                </a:lnTo>
                <a:lnTo>
                  <a:pt x="11496433" y="0"/>
                </a:lnTo>
                <a:close/>
              </a:path>
              <a:path w="14168119" h="12700">
                <a:moveTo>
                  <a:pt x="11471020" y="0"/>
                </a:moveTo>
                <a:lnTo>
                  <a:pt x="11463997" y="0"/>
                </a:lnTo>
                <a:lnTo>
                  <a:pt x="11461153" y="2844"/>
                </a:lnTo>
                <a:lnTo>
                  <a:pt x="11461153" y="9855"/>
                </a:lnTo>
                <a:lnTo>
                  <a:pt x="11463997" y="12700"/>
                </a:lnTo>
                <a:lnTo>
                  <a:pt x="11471020" y="12700"/>
                </a:lnTo>
                <a:lnTo>
                  <a:pt x="11473865" y="9855"/>
                </a:lnTo>
                <a:lnTo>
                  <a:pt x="11473865" y="2844"/>
                </a:lnTo>
                <a:lnTo>
                  <a:pt x="11471020" y="0"/>
                </a:lnTo>
                <a:close/>
              </a:path>
              <a:path w="14168119" h="12700">
                <a:moveTo>
                  <a:pt x="11445608" y="0"/>
                </a:moveTo>
                <a:lnTo>
                  <a:pt x="11438585" y="0"/>
                </a:lnTo>
                <a:lnTo>
                  <a:pt x="11435740" y="2844"/>
                </a:lnTo>
                <a:lnTo>
                  <a:pt x="11435740" y="9855"/>
                </a:lnTo>
                <a:lnTo>
                  <a:pt x="11438585" y="12700"/>
                </a:lnTo>
                <a:lnTo>
                  <a:pt x="11445608" y="12700"/>
                </a:lnTo>
                <a:lnTo>
                  <a:pt x="11448453" y="9855"/>
                </a:lnTo>
                <a:lnTo>
                  <a:pt x="11448453" y="2844"/>
                </a:lnTo>
                <a:lnTo>
                  <a:pt x="11445608" y="0"/>
                </a:lnTo>
                <a:close/>
              </a:path>
              <a:path w="14168119" h="12700">
                <a:moveTo>
                  <a:pt x="11420195" y="0"/>
                </a:moveTo>
                <a:lnTo>
                  <a:pt x="11413172" y="0"/>
                </a:lnTo>
                <a:lnTo>
                  <a:pt x="11410327" y="2844"/>
                </a:lnTo>
                <a:lnTo>
                  <a:pt x="11410327" y="9855"/>
                </a:lnTo>
                <a:lnTo>
                  <a:pt x="11413172" y="12700"/>
                </a:lnTo>
                <a:lnTo>
                  <a:pt x="11420195" y="12700"/>
                </a:lnTo>
                <a:lnTo>
                  <a:pt x="11423040" y="9855"/>
                </a:lnTo>
                <a:lnTo>
                  <a:pt x="11423040" y="2844"/>
                </a:lnTo>
                <a:lnTo>
                  <a:pt x="11420195" y="0"/>
                </a:lnTo>
                <a:close/>
              </a:path>
              <a:path w="14168119" h="12700">
                <a:moveTo>
                  <a:pt x="11394782" y="0"/>
                </a:moveTo>
                <a:lnTo>
                  <a:pt x="11387759" y="0"/>
                </a:lnTo>
                <a:lnTo>
                  <a:pt x="11384915" y="2844"/>
                </a:lnTo>
                <a:lnTo>
                  <a:pt x="11384915" y="9855"/>
                </a:lnTo>
                <a:lnTo>
                  <a:pt x="11387759" y="12700"/>
                </a:lnTo>
                <a:lnTo>
                  <a:pt x="11394782" y="12700"/>
                </a:lnTo>
                <a:lnTo>
                  <a:pt x="11397627" y="9855"/>
                </a:lnTo>
                <a:lnTo>
                  <a:pt x="11397627" y="2844"/>
                </a:lnTo>
                <a:lnTo>
                  <a:pt x="11394782" y="0"/>
                </a:lnTo>
                <a:close/>
              </a:path>
              <a:path w="14168119" h="12700">
                <a:moveTo>
                  <a:pt x="11369370" y="0"/>
                </a:moveTo>
                <a:lnTo>
                  <a:pt x="11362347" y="0"/>
                </a:lnTo>
                <a:lnTo>
                  <a:pt x="11359502" y="2844"/>
                </a:lnTo>
                <a:lnTo>
                  <a:pt x="11359502" y="9855"/>
                </a:lnTo>
                <a:lnTo>
                  <a:pt x="11362347" y="12700"/>
                </a:lnTo>
                <a:lnTo>
                  <a:pt x="11369370" y="12700"/>
                </a:lnTo>
                <a:lnTo>
                  <a:pt x="11372215" y="9855"/>
                </a:lnTo>
                <a:lnTo>
                  <a:pt x="11372215" y="2844"/>
                </a:lnTo>
                <a:lnTo>
                  <a:pt x="11369370" y="0"/>
                </a:lnTo>
                <a:close/>
              </a:path>
              <a:path w="14168119" h="12700">
                <a:moveTo>
                  <a:pt x="11343957" y="0"/>
                </a:moveTo>
                <a:lnTo>
                  <a:pt x="11336934" y="0"/>
                </a:lnTo>
                <a:lnTo>
                  <a:pt x="11334089" y="2844"/>
                </a:lnTo>
                <a:lnTo>
                  <a:pt x="11334089" y="9855"/>
                </a:lnTo>
                <a:lnTo>
                  <a:pt x="11336934" y="12700"/>
                </a:lnTo>
                <a:lnTo>
                  <a:pt x="11343957" y="12700"/>
                </a:lnTo>
                <a:lnTo>
                  <a:pt x="11346802" y="9855"/>
                </a:lnTo>
                <a:lnTo>
                  <a:pt x="11346802" y="2844"/>
                </a:lnTo>
                <a:lnTo>
                  <a:pt x="11343957" y="0"/>
                </a:lnTo>
                <a:close/>
              </a:path>
              <a:path w="14168119" h="12700">
                <a:moveTo>
                  <a:pt x="11318544" y="0"/>
                </a:moveTo>
                <a:lnTo>
                  <a:pt x="11311521" y="0"/>
                </a:lnTo>
                <a:lnTo>
                  <a:pt x="11308676" y="2844"/>
                </a:lnTo>
                <a:lnTo>
                  <a:pt x="11308676" y="9855"/>
                </a:lnTo>
                <a:lnTo>
                  <a:pt x="11311521" y="12700"/>
                </a:lnTo>
                <a:lnTo>
                  <a:pt x="11318544" y="12700"/>
                </a:lnTo>
                <a:lnTo>
                  <a:pt x="11321389" y="9855"/>
                </a:lnTo>
                <a:lnTo>
                  <a:pt x="11321389" y="2844"/>
                </a:lnTo>
                <a:lnTo>
                  <a:pt x="11318544" y="0"/>
                </a:lnTo>
                <a:close/>
              </a:path>
              <a:path w="14168119" h="12700">
                <a:moveTo>
                  <a:pt x="11293132" y="0"/>
                </a:moveTo>
                <a:lnTo>
                  <a:pt x="11286109" y="0"/>
                </a:lnTo>
                <a:lnTo>
                  <a:pt x="11283264" y="2844"/>
                </a:lnTo>
                <a:lnTo>
                  <a:pt x="11283264" y="9855"/>
                </a:lnTo>
                <a:lnTo>
                  <a:pt x="11286109" y="12700"/>
                </a:lnTo>
                <a:lnTo>
                  <a:pt x="11293132" y="12700"/>
                </a:lnTo>
                <a:lnTo>
                  <a:pt x="11295976" y="9855"/>
                </a:lnTo>
                <a:lnTo>
                  <a:pt x="11295976" y="2844"/>
                </a:lnTo>
                <a:lnTo>
                  <a:pt x="11293132" y="0"/>
                </a:lnTo>
                <a:close/>
              </a:path>
              <a:path w="14168119" h="12700">
                <a:moveTo>
                  <a:pt x="11267719" y="0"/>
                </a:moveTo>
                <a:lnTo>
                  <a:pt x="11260696" y="0"/>
                </a:lnTo>
                <a:lnTo>
                  <a:pt x="11257851" y="2844"/>
                </a:lnTo>
                <a:lnTo>
                  <a:pt x="11257851" y="9855"/>
                </a:lnTo>
                <a:lnTo>
                  <a:pt x="11260696" y="12700"/>
                </a:lnTo>
                <a:lnTo>
                  <a:pt x="11267719" y="12700"/>
                </a:lnTo>
                <a:lnTo>
                  <a:pt x="11270564" y="9855"/>
                </a:lnTo>
                <a:lnTo>
                  <a:pt x="11270564" y="2844"/>
                </a:lnTo>
                <a:lnTo>
                  <a:pt x="11267719" y="0"/>
                </a:lnTo>
                <a:close/>
              </a:path>
              <a:path w="14168119" h="12700">
                <a:moveTo>
                  <a:pt x="11242306" y="0"/>
                </a:moveTo>
                <a:lnTo>
                  <a:pt x="11235283" y="0"/>
                </a:lnTo>
                <a:lnTo>
                  <a:pt x="11232438" y="2844"/>
                </a:lnTo>
                <a:lnTo>
                  <a:pt x="11232438" y="9855"/>
                </a:lnTo>
                <a:lnTo>
                  <a:pt x="11235283" y="12700"/>
                </a:lnTo>
                <a:lnTo>
                  <a:pt x="11242306" y="12700"/>
                </a:lnTo>
                <a:lnTo>
                  <a:pt x="11245151" y="9855"/>
                </a:lnTo>
                <a:lnTo>
                  <a:pt x="11245151" y="2844"/>
                </a:lnTo>
                <a:lnTo>
                  <a:pt x="11242306" y="0"/>
                </a:lnTo>
                <a:close/>
              </a:path>
              <a:path w="14168119" h="12700">
                <a:moveTo>
                  <a:pt x="11216893" y="0"/>
                </a:moveTo>
                <a:lnTo>
                  <a:pt x="11209870" y="0"/>
                </a:lnTo>
                <a:lnTo>
                  <a:pt x="11207026" y="2844"/>
                </a:lnTo>
                <a:lnTo>
                  <a:pt x="11207026" y="9855"/>
                </a:lnTo>
                <a:lnTo>
                  <a:pt x="11209870" y="12700"/>
                </a:lnTo>
                <a:lnTo>
                  <a:pt x="11216893" y="12700"/>
                </a:lnTo>
                <a:lnTo>
                  <a:pt x="11219738" y="9855"/>
                </a:lnTo>
                <a:lnTo>
                  <a:pt x="11219738" y="2844"/>
                </a:lnTo>
                <a:lnTo>
                  <a:pt x="11216893" y="0"/>
                </a:lnTo>
                <a:close/>
              </a:path>
              <a:path w="14168119" h="12700">
                <a:moveTo>
                  <a:pt x="11191481" y="0"/>
                </a:moveTo>
                <a:lnTo>
                  <a:pt x="11184458" y="0"/>
                </a:lnTo>
                <a:lnTo>
                  <a:pt x="11181613" y="2844"/>
                </a:lnTo>
                <a:lnTo>
                  <a:pt x="11181613" y="9855"/>
                </a:lnTo>
                <a:lnTo>
                  <a:pt x="11184458" y="12700"/>
                </a:lnTo>
                <a:lnTo>
                  <a:pt x="11191481" y="12700"/>
                </a:lnTo>
                <a:lnTo>
                  <a:pt x="11194326" y="9855"/>
                </a:lnTo>
                <a:lnTo>
                  <a:pt x="11194326" y="2844"/>
                </a:lnTo>
                <a:lnTo>
                  <a:pt x="11191481" y="0"/>
                </a:lnTo>
                <a:close/>
              </a:path>
              <a:path w="14168119" h="12700">
                <a:moveTo>
                  <a:pt x="11166068" y="0"/>
                </a:moveTo>
                <a:lnTo>
                  <a:pt x="11159045" y="0"/>
                </a:lnTo>
                <a:lnTo>
                  <a:pt x="11156200" y="2844"/>
                </a:lnTo>
                <a:lnTo>
                  <a:pt x="11156200" y="9855"/>
                </a:lnTo>
                <a:lnTo>
                  <a:pt x="11159045" y="12700"/>
                </a:lnTo>
                <a:lnTo>
                  <a:pt x="11166068" y="12700"/>
                </a:lnTo>
                <a:lnTo>
                  <a:pt x="11168913" y="9855"/>
                </a:lnTo>
                <a:lnTo>
                  <a:pt x="11168913" y="2844"/>
                </a:lnTo>
                <a:lnTo>
                  <a:pt x="11166068" y="0"/>
                </a:lnTo>
                <a:close/>
              </a:path>
              <a:path w="14168119" h="12700">
                <a:moveTo>
                  <a:pt x="11140655" y="0"/>
                </a:moveTo>
                <a:lnTo>
                  <a:pt x="11133632" y="0"/>
                </a:lnTo>
                <a:lnTo>
                  <a:pt x="11130788" y="2844"/>
                </a:lnTo>
                <a:lnTo>
                  <a:pt x="11130788" y="9855"/>
                </a:lnTo>
                <a:lnTo>
                  <a:pt x="11133632" y="12700"/>
                </a:lnTo>
                <a:lnTo>
                  <a:pt x="11140655" y="12700"/>
                </a:lnTo>
                <a:lnTo>
                  <a:pt x="11143500" y="9855"/>
                </a:lnTo>
                <a:lnTo>
                  <a:pt x="11143500" y="2844"/>
                </a:lnTo>
                <a:lnTo>
                  <a:pt x="11140655" y="0"/>
                </a:lnTo>
                <a:close/>
              </a:path>
              <a:path w="14168119" h="12700">
                <a:moveTo>
                  <a:pt x="11115243" y="0"/>
                </a:moveTo>
                <a:lnTo>
                  <a:pt x="11108220" y="0"/>
                </a:lnTo>
                <a:lnTo>
                  <a:pt x="11105375" y="2844"/>
                </a:lnTo>
                <a:lnTo>
                  <a:pt x="11105375" y="9855"/>
                </a:lnTo>
                <a:lnTo>
                  <a:pt x="11108220" y="12700"/>
                </a:lnTo>
                <a:lnTo>
                  <a:pt x="11115243" y="12700"/>
                </a:lnTo>
                <a:lnTo>
                  <a:pt x="11118088" y="9855"/>
                </a:lnTo>
                <a:lnTo>
                  <a:pt x="11118088" y="2844"/>
                </a:lnTo>
                <a:lnTo>
                  <a:pt x="11115243" y="0"/>
                </a:lnTo>
                <a:close/>
              </a:path>
              <a:path w="14168119" h="12700">
                <a:moveTo>
                  <a:pt x="11089830" y="0"/>
                </a:moveTo>
                <a:lnTo>
                  <a:pt x="11082807" y="0"/>
                </a:lnTo>
                <a:lnTo>
                  <a:pt x="11079962" y="2844"/>
                </a:lnTo>
                <a:lnTo>
                  <a:pt x="11079962" y="9855"/>
                </a:lnTo>
                <a:lnTo>
                  <a:pt x="11082807" y="12700"/>
                </a:lnTo>
                <a:lnTo>
                  <a:pt x="11089830" y="12700"/>
                </a:lnTo>
                <a:lnTo>
                  <a:pt x="11092675" y="9855"/>
                </a:lnTo>
                <a:lnTo>
                  <a:pt x="11092675" y="2844"/>
                </a:lnTo>
                <a:lnTo>
                  <a:pt x="11089830" y="0"/>
                </a:lnTo>
                <a:close/>
              </a:path>
              <a:path w="14168119" h="12700">
                <a:moveTo>
                  <a:pt x="11064417" y="0"/>
                </a:moveTo>
                <a:lnTo>
                  <a:pt x="11057394" y="0"/>
                </a:lnTo>
                <a:lnTo>
                  <a:pt x="11054549" y="2844"/>
                </a:lnTo>
                <a:lnTo>
                  <a:pt x="11054549" y="9855"/>
                </a:lnTo>
                <a:lnTo>
                  <a:pt x="11057394" y="12700"/>
                </a:lnTo>
                <a:lnTo>
                  <a:pt x="11064417" y="12700"/>
                </a:lnTo>
                <a:lnTo>
                  <a:pt x="11067262" y="9855"/>
                </a:lnTo>
                <a:lnTo>
                  <a:pt x="11067262" y="2844"/>
                </a:lnTo>
                <a:lnTo>
                  <a:pt x="11064417" y="0"/>
                </a:lnTo>
                <a:close/>
              </a:path>
              <a:path w="14168119" h="12700">
                <a:moveTo>
                  <a:pt x="11039005" y="0"/>
                </a:moveTo>
                <a:lnTo>
                  <a:pt x="11031982" y="0"/>
                </a:lnTo>
                <a:lnTo>
                  <a:pt x="11029137" y="2844"/>
                </a:lnTo>
                <a:lnTo>
                  <a:pt x="11029137" y="9855"/>
                </a:lnTo>
                <a:lnTo>
                  <a:pt x="11031982" y="12700"/>
                </a:lnTo>
                <a:lnTo>
                  <a:pt x="11039005" y="12700"/>
                </a:lnTo>
                <a:lnTo>
                  <a:pt x="11041849" y="9855"/>
                </a:lnTo>
                <a:lnTo>
                  <a:pt x="11041849" y="2844"/>
                </a:lnTo>
                <a:lnTo>
                  <a:pt x="11039005" y="0"/>
                </a:lnTo>
                <a:close/>
              </a:path>
              <a:path w="14168119" h="12700">
                <a:moveTo>
                  <a:pt x="11013592" y="0"/>
                </a:moveTo>
                <a:lnTo>
                  <a:pt x="11006569" y="0"/>
                </a:lnTo>
                <a:lnTo>
                  <a:pt x="11003724" y="2844"/>
                </a:lnTo>
                <a:lnTo>
                  <a:pt x="11003724" y="9855"/>
                </a:lnTo>
                <a:lnTo>
                  <a:pt x="11006569" y="12700"/>
                </a:lnTo>
                <a:lnTo>
                  <a:pt x="11013592" y="12700"/>
                </a:lnTo>
                <a:lnTo>
                  <a:pt x="11016437" y="9855"/>
                </a:lnTo>
                <a:lnTo>
                  <a:pt x="11016437" y="2844"/>
                </a:lnTo>
                <a:lnTo>
                  <a:pt x="11013592" y="0"/>
                </a:lnTo>
                <a:close/>
              </a:path>
              <a:path w="14168119" h="12700">
                <a:moveTo>
                  <a:pt x="10988179" y="0"/>
                </a:moveTo>
                <a:lnTo>
                  <a:pt x="10981156" y="0"/>
                </a:lnTo>
                <a:lnTo>
                  <a:pt x="10978311" y="2844"/>
                </a:lnTo>
                <a:lnTo>
                  <a:pt x="10978311" y="9855"/>
                </a:lnTo>
                <a:lnTo>
                  <a:pt x="10981156" y="12700"/>
                </a:lnTo>
                <a:lnTo>
                  <a:pt x="10988179" y="12700"/>
                </a:lnTo>
                <a:lnTo>
                  <a:pt x="10991024" y="9855"/>
                </a:lnTo>
                <a:lnTo>
                  <a:pt x="10991024" y="2844"/>
                </a:lnTo>
                <a:lnTo>
                  <a:pt x="10988179" y="0"/>
                </a:lnTo>
                <a:close/>
              </a:path>
              <a:path w="14168119" h="12700">
                <a:moveTo>
                  <a:pt x="10962766" y="0"/>
                </a:moveTo>
                <a:lnTo>
                  <a:pt x="10955731" y="0"/>
                </a:lnTo>
                <a:lnTo>
                  <a:pt x="10952899" y="2844"/>
                </a:lnTo>
                <a:lnTo>
                  <a:pt x="10952899" y="9855"/>
                </a:lnTo>
                <a:lnTo>
                  <a:pt x="10955731" y="12700"/>
                </a:lnTo>
                <a:lnTo>
                  <a:pt x="10962766" y="12700"/>
                </a:lnTo>
                <a:lnTo>
                  <a:pt x="10965611" y="9855"/>
                </a:lnTo>
                <a:lnTo>
                  <a:pt x="10965611" y="2844"/>
                </a:lnTo>
                <a:lnTo>
                  <a:pt x="10962766" y="0"/>
                </a:lnTo>
                <a:close/>
              </a:path>
              <a:path w="14168119" h="12700">
                <a:moveTo>
                  <a:pt x="10937354" y="0"/>
                </a:moveTo>
                <a:lnTo>
                  <a:pt x="10930318" y="0"/>
                </a:lnTo>
                <a:lnTo>
                  <a:pt x="10927486" y="2844"/>
                </a:lnTo>
                <a:lnTo>
                  <a:pt x="10927486" y="9855"/>
                </a:lnTo>
                <a:lnTo>
                  <a:pt x="10930318" y="12700"/>
                </a:lnTo>
                <a:lnTo>
                  <a:pt x="10937354" y="12700"/>
                </a:lnTo>
                <a:lnTo>
                  <a:pt x="10940199" y="9855"/>
                </a:lnTo>
                <a:lnTo>
                  <a:pt x="10940199" y="2844"/>
                </a:lnTo>
                <a:lnTo>
                  <a:pt x="10937354" y="0"/>
                </a:lnTo>
                <a:close/>
              </a:path>
              <a:path w="14168119" h="12700">
                <a:moveTo>
                  <a:pt x="10911941" y="0"/>
                </a:moveTo>
                <a:lnTo>
                  <a:pt x="10904905" y="0"/>
                </a:lnTo>
                <a:lnTo>
                  <a:pt x="10902073" y="2844"/>
                </a:lnTo>
                <a:lnTo>
                  <a:pt x="10902073" y="9855"/>
                </a:lnTo>
                <a:lnTo>
                  <a:pt x="10904905" y="12700"/>
                </a:lnTo>
                <a:lnTo>
                  <a:pt x="10911941" y="12700"/>
                </a:lnTo>
                <a:lnTo>
                  <a:pt x="10914786" y="9855"/>
                </a:lnTo>
                <a:lnTo>
                  <a:pt x="10914786" y="2844"/>
                </a:lnTo>
                <a:lnTo>
                  <a:pt x="10911941" y="0"/>
                </a:lnTo>
                <a:close/>
              </a:path>
              <a:path w="14168119" h="12700">
                <a:moveTo>
                  <a:pt x="10886528" y="0"/>
                </a:moveTo>
                <a:lnTo>
                  <a:pt x="10879493" y="0"/>
                </a:lnTo>
                <a:lnTo>
                  <a:pt x="10876661" y="2844"/>
                </a:lnTo>
                <a:lnTo>
                  <a:pt x="10876661" y="9855"/>
                </a:lnTo>
                <a:lnTo>
                  <a:pt x="10879493" y="12700"/>
                </a:lnTo>
                <a:lnTo>
                  <a:pt x="10886528" y="12700"/>
                </a:lnTo>
                <a:lnTo>
                  <a:pt x="10889373" y="9855"/>
                </a:lnTo>
                <a:lnTo>
                  <a:pt x="10889373" y="2844"/>
                </a:lnTo>
                <a:lnTo>
                  <a:pt x="10886528" y="0"/>
                </a:lnTo>
                <a:close/>
              </a:path>
              <a:path w="14168119" h="12700">
                <a:moveTo>
                  <a:pt x="10861116" y="0"/>
                </a:moveTo>
                <a:lnTo>
                  <a:pt x="10854080" y="0"/>
                </a:lnTo>
                <a:lnTo>
                  <a:pt x="10851248" y="2844"/>
                </a:lnTo>
                <a:lnTo>
                  <a:pt x="10851248" y="9855"/>
                </a:lnTo>
                <a:lnTo>
                  <a:pt x="10854080" y="12700"/>
                </a:lnTo>
                <a:lnTo>
                  <a:pt x="10861116" y="12700"/>
                </a:lnTo>
                <a:lnTo>
                  <a:pt x="10863961" y="9855"/>
                </a:lnTo>
                <a:lnTo>
                  <a:pt x="10863961" y="2844"/>
                </a:lnTo>
                <a:lnTo>
                  <a:pt x="10861116" y="0"/>
                </a:lnTo>
                <a:close/>
              </a:path>
              <a:path w="14168119" h="12700">
                <a:moveTo>
                  <a:pt x="10835703" y="0"/>
                </a:moveTo>
                <a:lnTo>
                  <a:pt x="10828667" y="0"/>
                </a:lnTo>
                <a:lnTo>
                  <a:pt x="10825835" y="2844"/>
                </a:lnTo>
                <a:lnTo>
                  <a:pt x="10825835" y="9855"/>
                </a:lnTo>
                <a:lnTo>
                  <a:pt x="10828667" y="12700"/>
                </a:lnTo>
                <a:lnTo>
                  <a:pt x="10835703" y="12700"/>
                </a:lnTo>
                <a:lnTo>
                  <a:pt x="10838548" y="9855"/>
                </a:lnTo>
                <a:lnTo>
                  <a:pt x="10838548" y="2844"/>
                </a:lnTo>
                <a:lnTo>
                  <a:pt x="10835703" y="0"/>
                </a:lnTo>
                <a:close/>
              </a:path>
              <a:path w="14168119" h="12700">
                <a:moveTo>
                  <a:pt x="10810290" y="0"/>
                </a:moveTo>
                <a:lnTo>
                  <a:pt x="10803254" y="0"/>
                </a:lnTo>
                <a:lnTo>
                  <a:pt x="10800410" y="2844"/>
                </a:lnTo>
                <a:lnTo>
                  <a:pt x="10800410" y="9855"/>
                </a:lnTo>
                <a:lnTo>
                  <a:pt x="10803254" y="12700"/>
                </a:lnTo>
                <a:lnTo>
                  <a:pt x="10810290" y="12700"/>
                </a:lnTo>
                <a:lnTo>
                  <a:pt x="10813135" y="9855"/>
                </a:lnTo>
                <a:lnTo>
                  <a:pt x="10813135" y="2844"/>
                </a:lnTo>
                <a:lnTo>
                  <a:pt x="10810290" y="0"/>
                </a:lnTo>
                <a:close/>
              </a:path>
              <a:path w="14168119" h="12700">
                <a:moveTo>
                  <a:pt x="10784878" y="0"/>
                </a:moveTo>
                <a:lnTo>
                  <a:pt x="10777842" y="0"/>
                </a:lnTo>
                <a:lnTo>
                  <a:pt x="10774997" y="2844"/>
                </a:lnTo>
                <a:lnTo>
                  <a:pt x="10774997" y="9855"/>
                </a:lnTo>
                <a:lnTo>
                  <a:pt x="10777842" y="12700"/>
                </a:lnTo>
                <a:lnTo>
                  <a:pt x="10784878" y="12700"/>
                </a:lnTo>
                <a:lnTo>
                  <a:pt x="10787710" y="9855"/>
                </a:lnTo>
                <a:lnTo>
                  <a:pt x="10787710" y="2844"/>
                </a:lnTo>
                <a:lnTo>
                  <a:pt x="10784878" y="0"/>
                </a:lnTo>
                <a:close/>
              </a:path>
              <a:path w="14168119" h="12700">
                <a:moveTo>
                  <a:pt x="10759465" y="0"/>
                </a:moveTo>
                <a:lnTo>
                  <a:pt x="10752429" y="0"/>
                </a:lnTo>
                <a:lnTo>
                  <a:pt x="10749584" y="2844"/>
                </a:lnTo>
                <a:lnTo>
                  <a:pt x="10749584" y="9855"/>
                </a:lnTo>
                <a:lnTo>
                  <a:pt x="10752429" y="12700"/>
                </a:lnTo>
                <a:lnTo>
                  <a:pt x="10759465" y="12700"/>
                </a:lnTo>
                <a:lnTo>
                  <a:pt x="10762297" y="9855"/>
                </a:lnTo>
                <a:lnTo>
                  <a:pt x="10762297" y="2844"/>
                </a:lnTo>
                <a:lnTo>
                  <a:pt x="10759465" y="0"/>
                </a:lnTo>
                <a:close/>
              </a:path>
              <a:path w="14168119" h="12700">
                <a:moveTo>
                  <a:pt x="10734052" y="0"/>
                </a:moveTo>
                <a:lnTo>
                  <a:pt x="10727016" y="0"/>
                </a:lnTo>
                <a:lnTo>
                  <a:pt x="10724172" y="2844"/>
                </a:lnTo>
                <a:lnTo>
                  <a:pt x="10724172" y="9855"/>
                </a:lnTo>
                <a:lnTo>
                  <a:pt x="10727016" y="12700"/>
                </a:lnTo>
                <a:lnTo>
                  <a:pt x="10734052" y="12700"/>
                </a:lnTo>
                <a:lnTo>
                  <a:pt x="10736884" y="9855"/>
                </a:lnTo>
                <a:lnTo>
                  <a:pt x="10736884" y="2844"/>
                </a:lnTo>
                <a:lnTo>
                  <a:pt x="10734052" y="0"/>
                </a:lnTo>
                <a:close/>
              </a:path>
              <a:path w="14168119" h="12700">
                <a:moveTo>
                  <a:pt x="10708640" y="0"/>
                </a:moveTo>
                <a:lnTo>
                  <a:pt x="10701604" y="0"/>
                </a:lnTo>
                <a:lnTo>
                  <a:pt x="10698759" y="2844"/>
                </a:lnTo>
                <a:lnTo>
                  <a:pt x="10698759" y="9855"/>
                </a:lnTo>
                <a:lnTo>
                  <a:pt x="10701604" y="12700"/>
                </a:lnTo>
                <a:lnTo>
                  <a:pt x="10708640" y="12700"/>
                </a:lnTo>
                <a:lnTo>
                  <a:pt x="10711472" y="9855"/>
                </a:lnTo>
                <a:lnTo>
                  <a:pt x="10711472" y="2844"/>
                </a:lnTo>
                <a:lnTo>
                  <a:pt x="10708640" y="0"/>
                </a:lnTo>
                <a:close/>
              </a:path>
              <a:path w="14168119" h="12700">
                <a:moveTo>
                  <a:pt x="10683227" y="0"/>
                </a:moveTo>
                <a:lnTo>
                  <a:pt x="10676191" y="0"/>
                </a:lnTo>
                <a:lnTo>
                  <a:pt x="10673346" y="2844"/>
                </a:lnTo>
                <a:lnTo>
                  <a:pt x="10673346" y="9855"/>
                </a:lnTo>
                <a:lnTo>
                  <a:pt x="10676191" y="12700"/>
                </a:lnTo>
                <a:lnTo>
                  <a:pt x="10683227" y="12700"/>
                </a:lnTo>
                <a:lnTo>
                  <a:pt x="10686059" y="9855"/>
                </a:lnTo>
                <a:lnTo>
                  <a:pt x="10686059" y="2844"/>
                </a:lnTo>
                <a:lnTo>
                  <a:pt x="10683227" y="0"/>
                </a:lnTo>
                <a:close/>
              </a:path>
              <a:path w="14168119" h="12700">
                <a:moveTo>
                  <a:pt x="10657814" y="0"/>
                </a:moveTo>
                <a:lnTo>
                  <a:pt x="10650778" y="0"/>
                </a:lnTo>
                <a:lnTo>
                  <a:pt x="10647934" y="2844"/>
                </a:lnTo>
                <a:lnTo>
                  <a:pt x="10647934" y="9855"/>
                </a:lnTo>
                <a:lnTo>
                  <a:pt x="10650778" y="12700"/>
                </a:lnTo>
                <a:lnTo>
                  <a:pt x="10657814" y="12700"/>
                </a:lnTo>
                <a:lnTo>
                  <a:pt x="10660646" y="9855"/>
                </a:lnTo>
                <a:lnTo>
                  <a:pt x="10660646" y="2844"/>
                </a:lnTo>
                <a:lnTo>
                  <a:pt x="10657814" y="0"/>
                </a:lnTo>
                <a:close/>
              </a:path>
              <a:path w="14168119" h="12700">
                <a:moveTo>
                  <a:pt x="10632389" y="0"/>
                </a:moveTo>
                <a:lnTo>
                  <a:pt x="10625366" y="0"/>
                </a:lnTo>
                <a:lnTo>
                  <a:pt x="10622521" y="2844"/>
                </a:lnTo>
                <a:lnTo>
                  <a:pt x="10622521" y="9855"/>
                </a:lnTo>
                <a:lnTo>
                  <a:pt x="10625366" y="12700"/>
                </a:lnTo>
                <a:lnTo>
                  <a:pt x="10632389" y="12700"/>
                </a:lnTo>
                <a:lnTo>
                  <a:pt x="10635234" y="9855"/>
                </a:lnTo>
                <a:lnTo>
                  <a:pt x="10635234" y="2844"/>
                </a:lnTo>
                <a:lnTo>
                  <a:pt x="10632389" y="0"/>
                </a:lnTo>
                <a:close/>
              </a:path>
              <a:path w="14168119" h="12700">
                <a:moveTo>
                  <a:pt x="10606976" y="0"/>
                </a:moveTo>
                <a:lnTo>
                  <a:pt x="10599953" y="0"/>
                </a:lnTo>
                <a:lnTo>
                  <a:pt x="10597108" y="2844"/>
                </a:lnTo>
                <a:lnTo>
                  <a:pt x="10597108" y="9855"/>
                </a:lnTo>
                <a:lnTo>
                  <a:pt x="10599953" y="12700"/>
                </a:lnTo>
                <a:lnTo>
                  <a:pt x="10606976" y="12700"/>
                </a:lnTo>
                <a:lnTo>
                  <a:pt x="10609821" y="9855"/>
                </a:lnTo>
                <a:lnTo>
                  <a:pt x="10609821" y="2844"/>
                </a:lnTo>
                <a:lnTo>
                  <a:pt x="10606976" y="0"/>
                </a:lnTo>
                <a:close/>
              </a:path>
              <a:path w="14168119" h="12700">
                <a:moveTo>
                  <a:pt x="10581563" y="0"/>
                </a:moveTo>
                <a:lnTo>
                  <a:pt x="10574540" y="0"/>
                </a:lnTo>
                <a:lnTo>
                  <a:pt x="10571695" y="2844"/>
                </a:lnTo>
                <a:lnTo>
                  <a:pt x="10571695" y="9855"/>
                </a:lnTo>
                <a:lnTo>
                  <a:pt x="10574540" y="12700"/>
                </a:lnTo>
                <a:lnTo>
                  <a:pt x="10581563" y="12700"/>
                </a:lnTo>
                <a:lnTo>
                  <a:pt x="10584408" y="9855"/>
                </a:lnTo>
                <a:lnTo>
                  <a:pt x="10584408" y="2844"/>
                </a:lnTo>
                <a:lnTo>
                  <a:pt x="10581563" y="0"/>
                </a:lnTo>
                <a:close/>
              </a:path>
              <a:path w="14168119" h="12700">
                <a:moveTo>
                  <a:pt x="10556151" y="0"/>
                </a:moveTo>
                <a:lnTo>
                  <a:pt x="10549127" y="0"/>
                </a:lnTo>
                <a:lnTo>
                  <a:pt x="10546283" y="2844"/>
                </a:lnTo>
                <a:lnTo>
                  <a:pt x="10546283" y="9855"/>
                </a:lnTo>
                <a:lnTo>
                  <a:pt x="10549127" y="12700"/>
                </a:lnTo>
                <a:lnTo>
                  <a:pt x="10556151" y="12700"/>
                </a:lnTo>
                <a:lnTo>
                  <a:pt x="10558995" y="9855"/>
                </a:lnTo>
                <a:lnTo>
                  <a:pt x="10558995" y="2844"/>
                </a:lnTo>
                <a:lnTo>
                  <a:pt x="10556151" y="0"/>
                </a:lnTo>
                <a:close/>
              </a:path>
              <a:path w="14168119" h="12700">
                <a:moveTo>
                  <a:pt x="10530738" y="0"/>
                </a:moveTo>
                <a:lnTo>
                  <a:pt x="10523715" y="0"/>
                </a:lnTo>
                <a:lnTo>
                  <a:pt x="10520870" y="2844"/>
                </a:lnTo>
                <a:lnTo>
                  <a:pt x="10520870" y="9855"/>
                </a:lnTo>
                <a:lnTo>
                  <a:pt x="10523715" y="12700"/>
                </a:lnTo>
                <a:lnTo>
                  <a:pt x="10530738" y="12700"/>
                </a:lnTo>
                <a:lnTo>
                  <a:pt x="10533583" y="9855"/>
                </a:lnTo>
                <a:lnTo>
                  <a:pt x="10533583" y="2844"/>
                </a:lnTo>
                <a:lnTo>
                  <a:pt x="10530738" y="0"/>
                </a:lnTo>
                <a:close/>
              </a:path>
              <a:path w="14168119" h="12700">
                <a:moveTo>
                  <a:pt x="10505325" y="0"/>
                </a:moveTo>
                <a:lnTo>
                  <a:pt x="10498302" y="0"/>
                </a:lnTo>
                <a:lnTo>
                  <a:pt x="10495457" y="2844"/>
                </a:lnTo>
                <a:lnTo>
                  <a:pt x="10495457" y="9855"/>
                </a:lnTo>
                <a:lnTo>
                  <a:pt x="10498302" y="12700"/>
                </a:lnTo>
                <a:lnTo>
                  <a:pt x="10505325" y="12700"/>
                </a:lnTo>
                <a:lnTo>
                  <a:pt x="10508170" y="9855"/>
                </a:lnTo>
                <a:lnTo>
                  <a:pt x="10508170" y="2844"/>
                </a:lnTo>
                <a:lnTo>
                  <a:pt x="10505325" y="0"/>
                </a:lnTo>
                <a:close/>
              </a:path>
              <a:path w="14168119" h="12700">
                <a:moveTo>
                  <a:pt x="10479913" y="0"/>
                </a:moveTo>
                <a:lnTo>
                  <a:pt x="10472889" y="0"/>
                </a:lnTo>
                <a:lnTo>
                  <a:pt x="10470045" y="2844"/>
                </a:lnTo>
                <a:lnTo>
                  <a:pt x="10470045" y="9855"/>
                </a:lnTo>
                <a:lnTo>
                  <a:pt x="10472889" y="12700"/>
                </a:lnTo>
                <a:lnTo>
                  <a:pt x="10479913" y="12700"/>
                </a:lnTo>
                <a:lnTo>
                  <a:pt x="10482757" y="9855"/>
                </a:lnTo>
                <a:lnTo>
                  <a:pt x="10482757" y="2844"/>
                </a:lnTo>
                <a:lnTo>
                  <a:pt x="10479913" y="0"/>
                </a:lnTo>
                <a:close/>
              </a:path>
              <a:path w="14168119" h="12700">
                <a:moveTo>
                  <a:pt x="10454500" y="0"/>
                </a:moveTo>
                <a:lnTo>
                  <a:pt x="10447477" y="0"/>
                </a:lnTo>
                <a:lnTo>
                  <a:pt x="10444632" y="2844"/>
                </a:lnTo>
                <a:lnTo>
                  <a:pt x="10444632" y="9855"/>
                </a:lnTo>
                <a:lnTo>
                  <a:pt x="10447477" y="12700"/>
                </a:lnTo>
                <a:lnTo>
                  <a:pt x="10454500" y="12700"/>
                </a:lnTo>
                <a:lnTo>
                  <a:pt x="10457345" y="9855"/>
                </a:lnTo>
                <a:lnTo>
                  <a:pt x="10457345" y="2844"/>
                </a:lnTo>
                <a:lnTo>
                  <a:pt x="10454500" y="0"/>
                </a:lnTo>
                <a:close/>
              </a:path>
              <a:path w="14168119" h="12700">
                <a:moveTo>
                  <a:pt x="10429087" y="0"/>
                </a:moveTo>
                <a:lnTo>
                  <a:pt x="10422064" y="0"/>
                </a:lnTo>
                <a:lnTo>
                  <a:pt x="10419219" y="2844"/>
                </a:lnTo>
                <a:lnTo>
                  <a:pt x="10419219" y="9855"/>
                </a:lnTo>
                <a:lnTo>
                  <a:pt x="10422064" y="12700"/>
                </a:lnTo>
                <a:lnTo>
                  <a:pt x="10429087" y="12700"/>
                </a:lnTo>
                <a:lnTo>
                  <a:pt x="10431932" y="9855"/>
                </a:lnTo>
                <a:lnTo>
                  <a:pt x="10431932" y="2844"/>
                </a:lnTo>
                <a:lnTo>
                  <a:pt x="10429087" y="0"/>
                </a:lnTo>
                <a:close/>
              </a:path>
              <a:path w="14168119" h="12700">
                <a:moveTo>
                  <a:pt x="10403674" y="0"/>
                </a:moveTo>
                <a:lnTo>
                  <a:pt x="10396651" y="0"/>
                </a:lnTo>
                <a:lnTo>
                  <a:pt x="10393807" y="2844"/>
                </a:lnTo>
                <a:lnTo>
                  <a:pt x="10393807" y="9855"/>
                </a:lnTo>
                <a:lnTo>
                  <a:pt x="10396651" y="12700"/>
                </a:lnTo>
                <a:lnTo>
                  <a:pt x="10403674" y="12700"/>
                </a:lnTo>
                <a:lnTo>
                  <a:pt x="10406519" y="9855"/>
                </a:lnTo>
                <a:lnTo>
                  <a:pt x="10406519" y="2844"/>
                </a:lnTo>
                <a:lnTo>
                  <a:pt x="10403674" y="0"/>
                </a:lnTo>
                <a:close/>
              </a:path>
              <a:path w="14168119" h="12700">
                <a:moveTo>
                  <a:pt x="10378262" y="0"/>
                </a:moveTo>
                <a:lnTo>
                  <a:pt x="10371239" y="0"/>
                </a:lnTo>
                <a:lnTo>
                  <a:pt x="10368394" y="2844"/>
                </a:lnTo>
                <a:lnTo>
                  <a:pt x="10368394" y="9855"/>
                </a:lnTo>
                <a:lnTo>
                  <a:pt x="10371239" y="12700"/>
                </a:lnTo>
                <a:lnTo>
                  <a:pt x="10378262" y="12700"/>
                </a:lnTo>
                <a:lnTo>
                  <a:pt x="10381107" y="9855"/>
                </a:lnTo>
                <a:lnTo>
                  <a:pt x="10381107" y="2844"/>
                </a:lnTo>
                <a:lnTo>
                  <a:pt x="10378262" y="0"/>
                </a:lnTo>
                <a:close/>
              </a:path>
              <a:path w="14168119" h="12700">
                <a:moveTo>
                  <a:pt x="10352849" y="0"/>
                </a:moveTo>
                <a:lnTo>
                  <a:pt x="10345826" y="0"/>
                </a:lnTo>
                <a:lnTo>
                  <a:pt x="10342981" y="2844"/>
                </a:lnTo>
                <a:lnTo>
                  <a:pt x="10342981" y="9855"/>
                </a:lnTo>
                <a:lnTo>
                  <a:pt x="10345826" y="12700"/>
                </a:lnTo>
                <a:lnTo>
                  <a:pt x="10352849" y="12700"/>
                </a:lnTo>
                <a:lnTo>
                  <a:pt x="10355694" y="9855"/>
                </a:lnTo>
                <a:lnTo>
                  <a:pt x="10355694" y="2844"/>
                </a:lnTo>
                <a:lnTo>
                  <a:pt x="10352849" y="0"/>
                </a:lnTo>
                <a:close/>
              </a:path>
              <a:path w="14168119" h="12700">
                <a:moveTo>
                  <a:pt x="10327436" y="0"/>
                </a:moveTo>
                <a:lnTo>
                  <a:pt x="10320413" y="0"/>
                </a:lnTo>
                <a:lnTo>
                  <a:pt x="10317568" y="2844"/>
                </a:lnTo>
                <a:lnTo>
                  <a:pt x="10317568" y="9855"/>
                </a:lnTo>
                <a:lnTo>
                  <a:pt x="10320413" y="12700"/>
                </a:lnTo>
                <a:lnTo>
                  <a:pt x="10327436" y="12700"/>
                </a:lnTo>
                <a:lnTo>
                  <a:pt x="10330281" y="9855"/>
                </a:lnTo>
                <a:lnTo>
                  <a:pt x="10330281" y="2844"/>
                </a:lnTo>
                <a:lnTo>
                  <a:pt x="10327436" y="0"/>
                </a:lnTo>
                <a:close/>
              </a:path>
              <a:path w="14168119" h="12700">
                <a:moveTo>
                  <a:pt x="10302024" y="0"/>
                </a:moveTo>
                <a:lnTo>
                  <a:pt x="10295000" y="0"/>
                </a:lnTo>
                <a:lnTo>
                  <a:pt x="10292156" y="2844"/>
                </a:lnTo>
                <a:lnTo>
                  <a:pt x="10292156" y="9855"/>
                </a:lnTo>
                <a:lnTo>
                  <a:pt x="10295000" y="12700"/>
                </a:lnTo>
                <a:lnTo>
                  <a:pt x="10302024" y="12700"/>
                </a:lnTo>
                <a:lnTo>
                  <a:pt x="10304868" y="9855"/>
                </a:lnTo>
                <a:lnTo>
                  <a:pt x="10304868" y="2844"/>
                </a:lnTo>
                <a:lnTo>
                  <a:pt x="10302024" y="0"/>
                </a:lnTo>
                <a:close/>
              </a:path>
              <a:path w="14168119" h="12700">
                <a:moveTo>
                  <a:pt x="10276611" y="0"/>
                </a:moveTo>
                <a:lnTo>
                  <a:pt x="10269588" y="0"/>
                </a:lnTo>
                <a:lnTo>
                  <a:pt x="10266743" y="2844"/>
                </a:lnTo>
                <a:lnTo>
                  <a:pt x="10266743" y="9855"/>
                </a:lnTo>
                <a:lnTo>
                  <a:pt x="10269588" y="12700"/>
                </a:lnTo>
                <a:lnTo>
                  <a:pt x="10276611" y="12700"/>
                </a:lnTo>
                <a:lnTo>
                  <a:pt x="10279456" y="9855"/>
                </a:lnTo>
                <a:lnTo>
                  <a:pt x="10279456" y="2844"/>
                </a:lnTo>
                <a:lnTo>
                  <a:pt x="10276611" y="0"/>
                </a:lnTo>
                <a:close/>
              </a:path>
              <a:path w="14168119" h="12700">
                <a:moveTo>
                  <a:pt x="10251198" y="0"/>
                </a:moveTo>
                <a:lnTo>
                  <a:pt x="10244175" y="0"/>
                </a:lnTo>
                <a:lnTo>
                  <a:pt x="10241330" y="2844"/>
                </a:lnTo>
                <a:lnTo>
                  <a:pt x="10241330" y="9855"/>
                </a:lnTo>
                <a:lnTo>
                  <a:pt x="10244175" y="12700"/>
                </a:lnTo>
                <a:lnTo>
                  <a:pt x="10251198" y="12700"/>
                </a:lnTo>
                <a:lnTo>
                  <a:pt x="10254043" y="9855"/>
                </a:lnTo>
                <a:lnTo>
                  <a:pt x="10254043" y="2844"/>
                </a:lnTo>
                <a:lnTo>
                  <a:pt x="10251198" y="0"/>
                </a:lnTo>
                <a:close/>
              </a:path>
              <a:path w="14168119" h="12700">
                <a:moveTo>
                  <a:pt x="10225786" y="0"/>
                </a:moveTo>
                <a:lnTo>
                  <a:pt x="10218762" y="0"/>
                </a:lnTo>
                <a:lnTo>
                  <a:pt x="10215918" y="2844"/>
                </a:lnTo>
                <a:lnTo>
                  <a:pt x="10215918" y="9855"/>
                </a:lnTo>
                <a:lnTo>
                  <a:pt x="10218762" y="12700"/>
                </a:lnTo>
                <a:lnTo>
                  <a:pt x="10225786" y="12700"/>
                </a:lnTo>
                <a:lnTo>
                  <a:pt x="10228630" y="9855"/>
                </a:lnTo>
                <a:lnTo>
                  <a:pt x="10228630" y="2844"/>
                </a:lnTo>
                <a:lnTo>
                  <a:pt x="10225786" y="0"/>
                </a:lnTo>
                <a:close/>
              </a:path>
              <a:path w="14168119" h="12700">
                <a:moveTo>
                  <a:pt x="10200373" y="0"/>
                </a:moveTo>
                <a:lnTo>
                  <a:pt x="10193350" y="0"/>
                </a:lnTo>
                <a:lnTo>
                  <a:pt x="10190505" y="2844"/>
                </a:lnTo>
                <a:lnTo>
                  <a:pt x="10190505" y="9855"/>
                </a:lnTo>
                <a:lnTo>
                  <a:pt x="10193350" y="12700"/>
                </a:lnTo>
                <a:lnTo>
                  <a:pt x="10200373" y="12700"/>
                </a:lnTo>
                <a:lnTo>
                  <a:pt x="10203218" y="9855"/>
                </a:lnTo>
                <a:lnTo>
                  <a:pt x="10203218" y="2844"/>
                </a:lnTo>
                <a:lnTo>
                  <a:pt x="10200373" y="0"/>
                </a:lnTo>
                <a:close/>
              </a:path>
              <a:path w="14168119" h="12700">
                <a:moveTo>
                  <a:pt x="10174960" y="0"/>
                </a:moveTo>
                <a:lnTo>
                  <a:pt x="10167937" y="0"/>
                </a:lnTo>
                <a:lnTo>
                  <a:pt x="10165092" y="2844"/>
                </a:lnTo>
                <a:lnTo>
                  <a:pt x="10165092" y="9855"/>
                </a:lnTo>
                <a:lnTo>
                  <a:pt x="10167937" y="12700"/>
                </a:lnTo>
                <a:lnTo>
                  <a:pt x="10174960" y="12700"/>
                </a:lnTo>
                <a:lnTo>
                  <a:pt x="10177805" y="9855"/>
                </a:lnTo>
                <a:lnTo>
                  <a:pt x="10177805" y="2844"/>
                </a:lnTo>
                <a:lnTo>
                  <a:pt x="10174960" y="0"/>
                </a:lnTo>
                <a:close/>
              </a:path>
              <a:path w="14168119" h="12700">
                <a:moveTo>
                  <a:pt x="10149547" y="0"/>
                </a:moveTo>
                <a:lnTo>
                  <a:pt x="10142524" y="0"/>
                </a:lnTo>
                <a:lnTo>
                  <a:pt x="10139679" y="2844"/>
                </a:lnTo>
                <a:lnTo>
                  <a:pt x="10139679" y="9855"/>
                </a:lnTo>
                <a:lnTo>
                  <a:pt x="10142524" y="12700"/>
                </a:lnTo>
                <a:lnTo>
                  <a:pt x="10149547" y="12700"/>
                </a:lnTo>
                <a:lnTo>
                  <a:pt x="10152392" y="9855"/>
                </a:lnTo>
                <a:lnTo>
                  <a:pt x="10152392" y="2844"/>
                </a:lnTo>
                <a:lnTo>
                  <a:pt x="10149547" y="0"/>
                </a:lnTo>
                <a:close/>
              </a:path>
              <a:path w="14168119" h="12700">
                <a:moveTo>
                  <a:pt x="10124135" y="0"/>
                </a:moveTo>
                <a:lnTo>
                  <a:pt x="10117112" y="0"/>
                </a:lnTo>
                <a:lnTo>
                  <a:pt x="10114267" y="2844"/>
                </a:lnTo>
                <a:lnTo>
                  <a:pt x="10114267" y="9855"/>
                </a:lnTo>
                <a:lnTo>
                  <a:pt x="10117112" y="12700"/>
                </a:lnTo>
                <a:lnTo>
                  <a:pt x="10124135" y="12700"/>
                </a:lnTo>
                <a:lnTo>
                  <a:pt x="10126979" y="9855"/>
                </a:lnTo>
                <a:lnTo>
                  <a:pt x="10126979" y="2844"/>
                </a:lnTo>
                <a:lnTo>
                  <a:pt x="10124135" y="0"/>
                </a:lnTo>
                <a:close/>
              </a:path>
              <a:path w="14168119" h="12700">
                <a:moveTo>
                  <a:pt x="10098722" y="0"/>
                </a:moveTo>
                <a:lnTo>
                  <a:pt x="10091699" y="0"/>
                </a:lnTo>
                <a:lnTo>
                  <a:pt x="10088854" y="2844"/>
                </a:lnTo>
                <a:lnTo>
                  <a:pt x="10088854" y="9855"/>
                </a:lnTo>
                <a:lnTo>
                  <a:pt x="10091699" y="12700"/>
                </a:lnTo>
                <a:lnTo>
                  <a:pt x="10098722" y="12700"/>
                </a:lnTo>
                <a:lnTo>
                  <a:pt x="10101567" y="9855"/>
                </a:lnTo>
                <a:lnTo>
                  <a:pt x="10101567" y="2844"/>
                </a:lnTo>
                <a:lnTo>
                  <a:pt x="10098722" y="0"/>
                </a:lnTo>
                <a:close/>
              </a:path>
              <a:path w="14168119" h="12700">
                <a:moveTo>
                  <a:pt x="10073309" y="0"/>
                </a:moveTo>
                <a:lnTo>
                  <a:pt x="10066286" y="0"/>
                </a:lnTo>
                <a:lnTo>
                  <a:pt x="10063441" y="2844"/>
                </a:lnTo>
                <a:lnTo>
                  <a:pt x="10063441" y="9855"/>
                </a:lnTo>
                <a:lnTo>
                  <a:pt x="10066286" y="12700"/>
                </a:lnTo>
                <a:lnTo>
                  <a:pt x="10073309" y="12700"/>
                </a:lnTo>
                <a:lnTo>
                  <a:pt x="10076154" y="9855"/>
                </a:lnTo>
                <a:lnTo>
                  <a:pt x="10076154" y="2844"/>
                </a:lnTo>
                <a:lnTo>
                  <a:pt x="10073309" y="0"/>
                </a:lnTo>
                <a:close/>
              </a:path>
              <a:path w="14168119" h="12700">
                <a:moveTo>
                  <a:pt x="10047897" y="0"/>
                </a:moveTo>
                <a:lnTo>
                  <a:pt x="10040873" y="0"/>
                </a:lnTo>
                <a:lnTo>
                  <a:pt x="10038029" y="2844"/>
                </a:lnTo>
                <a:lnTo>
                  <a:pt x="10038029" y="9855"/>
                </a:lnTo>
                <a:lnTo>
                  <a:pt x="10040873" y="12700"/>
                </a:lnTo>
                <a:lnTo>
                  <a:pt x="10047897" y="12700"/>
                </a:lnTo>
                <a:lnTo>
                  <a:pt x="10050741" y="9855"/>
                </a:lnTo>
                <a:lnTo>
                  <a:pt x="10050741" y="2844"/>
                </a:lnTo>
                <a:lnTo>
                  <a:pt x="10047897" y="0"/>
                </a:lnTo>
                <a:close/>
              </a:path>
              <a:path w="14168119" h="12700">
                <a:moveTo>
                  <a:pt x="10022484" y="0"/>
                </a:moveTo>
                <a:lnTo>
                  <a:pt x="10015461" y="0"/>
                </a:lnTo>
                <a:lnTo>
                  <a:pt x="10012616" y="2844"/>
                </a:lnTo>
                <a:lnTo>
                  <a:pt x="10012616" y="9855"/>
                </a:lnTo>
                <a:lnTo>
                  <a:pt x="10015461" y="12700"/>
                </a:lnTo>
                <a:lnTo>
                  <a:pt x="10022484" y="12700"/>
                </a:lnTo>
                <a:lnTo>
                  <a:pt x="10025329" y="9855"/>
                </a:lnTo>
                <a:lnTo>
                  <a:pt x="10025329" y="2844"/>
                </a:lnTo>
                <a:lnTo>
                  <a:pt x="10022484" y="0"/>
                </a:lnTo>
                <a:close/>
              </a:path>
              <a:path w="14168119" h="12700">
                <a:moveTo>
                  <a:pt x="9997071" y="0"/>
                </a:moveTo>
                <a:lnTo>
                  <a:pt x="9990048" y="0"/>
                </a:lnTo>
                <a:lnTo>
                  <a:pt x="9987203" y="2844"/>
                </a:lnTo>
                <a:lnTo>
                  <a:pt x="9987203" y="9855"/>
                </a:lnTo>
                <a:lnTo>
                  <a:pt x="9990048" y="12700"/>
                </a:lnTo>
                <a:lnTo>
                  <a:pt x="9997071" y="12700"/>
                </a:lnTo>
                <a:lnTo>
                  <a:pt x="9999916" y="9855"/>
                </a:lnTo>
                <a:lnTo>
                  <a:pt x="9999916" y="2844"/>
                </a:lnTo>
                <a:lnTo>
                  <a:pt x="9997071" y="0"/>
                </a:lnTo>
                <a:close/>
              </a:path>
              <a:path w="14168119" h="12700">
                <a:moveTo>
                  <a:pt x="9971659" y="0"/>
                </a:moveTo>
                <a:lnTo>
                  <a:pt x="9964635" y="0"/>
                </a:lnTo>
                <a:lnTo>
                  <a:pt x="9961791" y="2844"/>
                </a:lnTo>
                <a:lnTo>
                  <a:pt x="9961791" y="9855"/>
                </a:lnTo>
                <a:lnTo>
                  <a:pt x="9964635" y="12700"/>
                </a:lnTo>
                <a:lnTo>
                  <a:pt x="9971659" y="12700"/>
                </a:lnTo>
                <a:lnTo>
                  <a:pt x="9974503" y="9855"/>
                </a:lnTo>
                <a:lnTo>
                  <a:pt x="9974503" y="2844"/>
                </a:lnTo>
                <a:lnTo>
                  <a:pt x="9971659" y="0"/>
                </a:lnTo>
                <a:close/>
              </a:path>
              <a:path w="14168119" h="12700">
                <a:moveTo>
                  <a:pt x="9946246" y="0"/>
                </a:moveTo>
                <a:lnTo>
                  <a:pt x="9939223" y="0"/>
                </a:lnTo>
                <a:lnTo>
                  <a:pt x="9936378" y="2844"/>
                </a:lnTo>
                <a:lnTo>
                  <a:pt x="9936378" y="9855"/>
                </a:lnTo>
                <a:lnTo>
                  <a:pt x="9939223" y="12700"/>
                </a:lnTo>
                <a:lnTo>
                  <a:pt x="9946246" y="12700"/>
                </a:lnTo>
                <a:lnTo>
                  <a:pt x="9949091" y="9855"/>
                </a:lnTo>
                <a:lnTo>
                  <a:pt x="9949091" y="2844"/>
                </a:lnTo>
                <a:lnTo>
                  <a:pt x="9946246" y="0"/>
                </a:lnTo>
                <a:close/>
              </a:path>
              <a:path w="14168119" h="12700">
                <a:moveTo>
                  <a:pt x="9920833" y="0"/>
                </a:moveTo>
                <a:lnTo>
                  <a:pt x="9913810" y="0"/>
                </a:lnTo>
                <a:lnTo>
                  <a:pt x="9910965" y="2844"/>
                </a:lnTo>
                <a:lnTo>
                  <a:pt x="9910965" y="9855"/>
                </a:lnTo>
                <a:lnTo>
                  <a:pt x="9913810" y="12700"/>
                </a:lnTo>
                <a:lnTo>
                  <a:pt x="9920833" y="12700"/>
                </a:lnTo>
                <a:lnTo>
                  <a:pt x="9923678" y="9855"/>
                </a:lnTo>
                <a:lnTo>
                  <a:pt x="9923678" y="2844"/>
                </a:lnTo>
                <a:lnTo>
                  <a:pt x="9920833" y="0"/>
                </a:lnTo>
                <a:close/>
              </a:path>
              <a:path w="14168119" h="12700">
                <a:moveTo>
                  <a:pt x="9895420" y="0"/>
                </a:moveTo>
                <a:lnTo>
                  <a:pt x="9888397" y="0"/>
                </a:lnTo>
                <a:lnTo>
                  <a:pt x="9885552" y="2844"/>
                </a:lnTo>
                <a:lnTo>
                  <a:pt x="9885552" y="9855"/>
                </a:lnTo>
                <a:lnTo>
                  <a:pt x="9888397" y="12700"/>
                </a:lnTo>
                <a:lnTo>
                  <a:pt x="9895420" y="12700"/>
                </a:lnTo>
                <a:lnTo>
                  <a:pt x="9898265" y="9855"/>
                </a:lnTo>
                <a:lnTo>
                  <a:pt x="9898265" y="2844"/>
                </a:lnTo>
                <a:lnTo>
                  <a:pt x="9895420" y="0"/>
                </a:lnTo>
                <a:close/>
              </a:path>
              <a:path w="14168119" h="12700">
                <a:moveTo>
                  <a:pt x="9870008" y="0"/>
                </a:moveTo>
                <a:lnTo>
                  <a:pt x="9862972" y="0"/>
                </a:lnTo>
                <a:lnTo>
                  <a:pt x="9860140" y="2844"/>
                </a:lnTo>
                <a:lnTo>
                  <a:pt x="9860140" y="9855"/>
                </a:lnTo>
                <a:lnTo>
                  <a:pt x="9862972" y="12700"/>
                </a:lnTo>
                <a:lnTo>
                  <a:pt x="9870008" y="12700"/>
                </a:lnTo>
                <a:lnTo>
                  <a:pt x="9872852" y="9855"/>
                </a:lnTo>
                <a:lnTo>
                  <a:pt x="9872852" y="2844"/>
                </a:lnTo>
                <a:lnTo>
                  <a:pt x="9870008" y="0"/>
                </a:lnTo>
                <a:close/>
              </a:path>
              <a:path w="14168119" h="12700">
                <a:moveTo>
                  <a:pt x="9844595" y="0"/>
                </a:moveTo>
                <a:lnTo>
                  <a:pt x="9837559" y="0"/>
                </a:lnTo>
                <a:lnTo>
                  <a:pt x="9834727" y="2844"/>
                </a:lnTo>
                <a:lnTo>
                  <a:pt x="9834727" y="9855"/>
                </a:lnTo>
                <a:lnTo>
                  <a:pt x="9837559" y="12700"/>
                </a:lnTo>
                <a:lnTo>
                  <a:pt x="9844595" y="12700"/>
                </a:lnTo>
                <a:lnTo>
                  <a:pt x="9847440" y="9855"/>
                </a:lnTo>
                <a:lnTo>
                  <a:pt x="9847440" y="2844"/>
                </a:lnTo>
                <a:lnTo>
                  <a:pt x="9844595" y="0"/>
                </a:lnTo>
                <a:close/>
              </a:path>
              <a:path w="14168119" h="12700">
                <a:moveTo>
                  <a:pt x="9819182" y="0"/>
                </a:moveTo>
                <a:lnTo>
                  <a:pt x="9812146" y="0"/>
                </a:lnTo>
                <a:lnTo>
                  <a:pt x="9809314" y="2844"/>
                </a:lnTo>
                <a:lnTo>
                  <a:pt x="9809314" y="9855"/>
                </a:lnTo>
                <a:lnTo>
                  <a:pt x="9812146" y="12700"/>
                </a:lnTo>
                <a:lnTo>
                  <a:pt x="9819182" y="12700"/>
                </a:lnTo>
                <a:lnTo>
                  <a:pt x="9822027" y="9855"/>
                </a:lnTo>
                <a:lnTo>
                  <a:pt x="9822027" y="2844"/>
                </a:lnTo>
                <a:lnTo>
                  <a:pt x="9819182" y="0"/>
                </a:lnTo>
                <a:close/>
              </a:path>
              <a:path w="14168119" h="12700">
                <a:moveTo>
                  <a:pt x="9793770" y="0"/>
                </a:moveTo>
                <a:lnTo>
                  <a:pt x="9786734" y="0"/>
                </a:lnTo>
                <a:lnTo>
                  <a:pt x="9783902" y="2844"/>
                </a:lnTo>
                <a:lnTo>
                  <a:pt x="9783902" y="9855"/>
                </a:lnTo>
                <a:lnTo>
                  <a:pt x="9786734" y="12700"/>
                </a:lnTo>
                <a:lnTo>
                  <a:pt x="9793770" y="12700"/>
                </a:lnTo>
                <a:lnTo>
                  <a:pt x="9796614" y="9855"/>
                </a:lnTo>
                <a:lnTo>
                  <a:pt x="9796614" y="2844"/>
                </a:lnTo>
                <a:lnTo>
                  <a:pt x="9793770" y="0"/>
                </a:lnTo>
                <a:close/>
              </a:path>
              <a:path w="14168119" h="12700">
                <a:moveTo>
                  <a:pt x="9768357" y="0"/>
                </a:moveTo>
                <a:lnTo>
                  <a:pt x="9761321" y="0"/>
                </a:lnTo>
                <a:lnTo>
                  <a:pt x="9758489" y="2844"/>
                </a:lnTo>
                <a:lnTo>
                  <a:pt x="9758489" y="9855"/>
                </a:lnTo>
                <a:lnTo>
                  <a:pt x="9761321" y="12700"/>
                </a:lnTo>
                <a:lnTo>
                  <a:pt x="9768357" y="12700"/>
                </a:lnTo>
                <a:lnTo>
                  <a:pt x="9771202" y="9855"/>
                </a:lnTo>
                <a:lnTo>
                  <a:pt x="9771202" y="2844"/>
                </a:lnTo>
                <a:lnTo>
                  <a:pt x="9768357" y="0"/>
                </a:lnTo>
                <a:close/>
              </a:path>
              <a:path w="14168119" h="12700">
                <a:moveTo>
                  <a:pt x="9742944" y="0"/>
                </a:moveTo>
                <a:lnTo>
                  <a:pt x="9735908" y="0"/>
                </a:lnTo>
                <a:lnTo>
                  <a:pt x="9733076" y="2844"/>
                </a:lnTo>
                <a:lnTo>
                  <a:pt x="9733076" y="9855"/>
                </a:lnTo>
                <a:lnTo>
                  <a:pt x="9735908" y="12700"/>
                </a:lnTo>
                <a:lnTo>
                  <a:pt x="9742944" y="12700"/>
                </a:lnTo>
                <a:lnTo>
                  <a:pt x="9745789" y="9855"/>
                </a:lnTo>
                <a:lnTo>
                  <a:pt x="9745789" y="2844"/>
                </a:lnTo>
                <a:lnTo>
                  <a:pt x="9742944" y="0"/>
                </a:lnTo>
                <a:close/>
              </a:path>
              <a:path w="14168119" h="12700">
                <a:moveTo>
                  <a:pt x="9717532" y="0"/>
                </a:moveTo>
                <a:lnTo>
                  <a:pt x="9710496" y="0"/>
                </a:lnTo>
                <a:lnTo>
                  <a:pt x="9707651" y="2844"/>
                </a:lnTo>
                <a:lnTo>
                  <a:pt x="9707651" y="9855"/>
                </a:lnTo>
                <a:lnTo>
                  <a:pt x="9710496" y="12700"/>
                </a:lnTo>
                <a:lnTo>
                  <a:pt x="9717532" y="12700"/>
                </a:lnTo>
                <a:lnTo>
                  <a:pt x="9720376" y="9855"/>
                </a:lnTo>
                <a:lnTo>
                  <a:pt x="9720376" y="2844"/>
                </a:lnTo>
                <a:lnTo>
                  <a:pt x="9717532" y="0"/>
                </a:lnTo>
                <a:close/>
              </a:path>
              <a:path w="14168119" h="12700">
                <a:moveTo>
                  <a:pt x="9692119" y="0"/>
                </a:moveTo>
                <a:lnTo>
                  <a:pt x="9685083" y="0"/>
                </a:lnTo>
                <a:lnTo>
                  <a:pt x="9682238" y="2844"/>
                </a:lnTo>
                <a:lnTo>
                  <a:pt x="9682238" y="9855"/>
                </a:lnTo>
                <a:lnTo>
                  <a:pt x="9685083" y="12700"/>
                </a:lnTo>
                <a:lnTo>
                  <a:pt x="9692119" y="12700"/>
                </a:lnTo>
                <a:lnTo>
                  <a:pt x="9694951" y="9855"/>
                </a:lnTo>
                <a:lnTo>
                  <a:pt x="9694951" y="2844"/>
                </a:lnTo>
                <a:lnTo>
                  <a:pt x="9692119" y="0"/>
                </a:lnTo>
                <a:close/>
              </a:path>
              <a:path w="14168119" h="12700">
                <a:moveTo>
                  <a:pt x="9666706" y="0"/>
                </a:moveTo>
                <a:lnTo>
                  <a:pt x="9659670" y="0"/>
                </a:lnTo>
                <a:lnTo>
                  <a:pt x="9656825" y="2844"/>
                </a:lnTo>
                <a:lnTo>
                  <a:pt x="9656825" y="9855"/>
                </a:lnTo>
                <a:lnTo>
                  <a:pt x="9659670" y="12700"/>
                </a:lnTo>
                <a:lnTo>
                  <a:pt x="9666706" y="12700"/>
                </a:lnTo>
                <a:lnTo>
                  <a:pt x="9669538" y="9855"/>
                </a:lnTo>
                <a:lnTo>
                  <a:pt x="9669538" y="2844"/>
                </a:lnTo>
                <a:lnTo>
                  <a:pt x="9666706" y="0"/>
                </a:lnTo>
                <a:close/>
              </a:path>
              <a:path w="14168119" h="12700">
                <a:moveTo>
                  <a:pt x="9641293" y="0"/>
                </a:moveTo>
                <a:lnTo>
                  <a:pt x="9634258" y="0"/>
                </a:lnTo>
                <a:lnTo>
                  <a:pt x="9631413" y="2844"/>
                </a:lnTo>
                <a:lnTo>
                  <a:pt x="9631413" y="9855"/>
                </a:lnTo>
                <a:lnTo>
                  <a:pt x="9634258" y="12700"/>
                </a:lnTo>
                <a:lnTo>
                  <a:pt x="9641293" y="12700"/>
                </a:lnTo>
                <a:lnTo>
                  <a:pt x="9644125" y="9855"/>
                </a:lnTo>
                <a:lnTo>
                  <a:pt x="9644125" y="2844"/>
                </a:lnTo>
                <a:lnTo>
                  <a:pt x="9641293" y="0"/>
                </a:lnTo>
                <a:close/>
              </a:path>
              <a:path w="14168119" h="12700">
                <a:moveTo>
                  <a:pt x="9615881" y="0"/>
                </a:moveTo>
                <a:lnTo>
                  <a:pt x="9608845" y="0"/>
                </a:lnTo>
                <a:lnTo>
                  <a:pt x="9606000" y="2844"/>
                </a:lnTo>
                <a:lnTo>
                  <a:pt x="9606000" y="9855"/>
                </a:lnTo>
                <a:lnTo>
                  <a:pt x="9608845" y="12700"/>
                </a:lnTo>
                <a:lnTo>
                  <a:pt x="9615881" y="12700"/>
                </a:lnTo>
                <a:lnTo>
                  <a:pt x="9618713" y="9855"/>
                </a:lnTo>
                <a:lnTo>
                  <a:pt x="9618713" y="2844"/>
                </a:lnTo>
                <a:lnTo>
                  <a:pt x="9615881" y="0"/>
                </a:lnTo>
                <a:close/>
              </a:path>
              <a:path w="14168119" h="12700">
                <a:moveTo>
                  <a:pt x="9590468" y="0"/>
                </a:moveTo>
                <a:lnTo>
                  <a:pt x="9583432" y="0"/>
                </a:lnTo>
                <a:lnTo>
                  <a:pt x="9580587" y="2844"/>
                </a:lnTo>
                <a:lnTo>
                  <a:pt x="9580587" y="9855"/>
                </a:lnTo>
                <a:lnTo>
                  <a:pt x="9583432" y="12700"/>
                </a:lnTo>
                <a:lnTo>
                  <a:pt x="9590468" y="12700"/>
                </a:lnTo>
                <a:lnTo>
                  <a:pt x="9593300" y="9855"/>
                </a:lnTo>
                <a:lnTo>
                  <a:pt x="9593300" y="2844"/>
                </a:lnTo>
                <a:lnTo>
                  <a:pt x="9590468" y="0"/>
                </a:lnTo>
                <a:close/>
              </a:path>
              <a:path w="14168119" h="12700">
                <a:moveTo>
                  <a:pt x="9565055" y="0"/>
                </a:moveTo>
                <a:lnTo>
                  <a:pt x="9558019" y="0"/>
                </a:lnTo>
                <a:lnTo>
                  <a:pt x="9555175" y="2844"/>
                </a:lnTo>
                <a:lnTo>
                  <a:pt x="9555175" y="9855"/>
                </a:lnTo>
                <a:lnTo>
                  <a:pt x="9558019" y="12700"/>
                </a:lnTo>
                <a:lnTo>
                  <a:pt x="9565055" y="12700"/>
                </a:lnTo>
                <a:lnTo>
                  <a:pt x="9567887" y="9855"/>
                </a:lnTo>
                <a:lnTo>
                  <a:pt x="9567887" y="2844"/>
                </a:lnTo>
                <a:lnTo>
                  <a:pt x="9565055" y="0"/>
                </a:lnTo>
                <a:close/>
              </a:path>
              <a:path w="14168119" h="12700">
                <a:moveTo>
                  <a:pt x="9539630" y="0"/>
                </a:moveTo>
                <a:lnTo>
                  <a:pt x="9532607" y="0"/>
                </a:lnTo>
                <a:lnTo>
                  <a:pt x="9529762" y="2844"/>
                </a:lnTo>
                <a:lnTo>
                  <a:pt x="9529762" y="9855"/>
                </a:lnTo>
                <a:lnTo>
                  <a:pt x="9532607" y="12700"/>
                </a:lnTo>
                <a:lnTo>
                  <a:pt x="9539630" y="12700"/>
                </a:lnTo>
                <a:lnTo>
                  <a:pt x="9542475" y="9855"/>
                </a:lnTo>
                <a:lnTo>
                  <a:pt x="9542475" y="2844"/>
                </a:lnTo>
                <a:lnTo>
                  <a:pt x="9539630" y="0"/>
                </a:lnTo>
                <a:close/>
              </a:path>
              <a:path w="14168119" h="12700">
                <a:moveTo>
                  <a:pt x="9514217" y="0"/>
                </a:moveTo>
                <a:lnTo>
                  <a:pt x="9507194" y="0"/>
                </a:lnTo>
                <a:lnTo>
                  <a:pt x="9504349" y="2844"/>
                </a:lnTo>
                <a:lnTo>
                  <a:pt x="9504349" y="9855"/>
                </a:lnTo>
                <a:lnTo>
                  <a:pt x="9507194" y="12700"/>
                </a:lnTo>
                <a:lnTo>
                  <a:pt x="9514217" y="12700"/>
                </a:lnTo>
                <a:lnTo>
                  <a:pt x="9517062" y="9855"/>
                </a:lnTo>
                <a:lnTo>
                  <a:pt x="9517062" y="2844"/>
                </a:lnTo>
                <a:lnTo>
                  <a:pt x="9514217" y="0"/>
                </a:lnTo>
                <a:close/>
              </a:path>
              <a:path w="14168119" h="12700">
                <a:moveTo>
                  <a:pt x="9488804" y="0"/>
                </a:moveTo>
                <a:lnTo>
                  <a:pt x="9481781" y="0"/>
                </a:lnTo>
                <a:lnTo>
                  <a:pt x="9478937" y="2844"/>
                </a:lnTo>
                <a:lnTo>
                  <a:pt x="9478937" y="9855"/>
                </a:lnTo>
                <a:lnTo>
                  <a:pt x="9481781" y="12700"/>
                </a:lnTo>
                <a:lnTo>
                  <a:pt x="9488804" y="12700"/>
                </a:lnTo>
                <a:lnTo>
                  <a:pt x="9491649" y="9855"/>
                </a:lnTo>
                <a:lnTo>
                  <a:pt x="9491649" y="2844"/>
                </a:lnTo>
                <a:lnTo>
                  <a:pt x="9488804" y="0"/>
                </a:lnTo>
                <a:close/>
              </a:path>
              <a:path w="14168119" h="12700">
                <a:moveTo>
                  <a:pt x="9463392" y="0"/>
                </a:moveTo>
                <a:lnTo>
                  <a:pt x="9456369" y="0"/>
                </a:lnTo>
                <a:lnTo>
                  <a:pt x="9453524" y="2844"/>
                </a:lnTo>
                <a:lnTo>
                  <a:pt x="9453524" y="9855"/>
                </a:lnTo>
                <a:lnTo>
                  <a:pt x="9456369" y="12700"/>
                </a:lnTo>
                <a:lnTo>
                  <a:pt x="9463392" y="12700"/>
                </a:lnTo>
                <a:lnTo>
                  <a:pt x="9466237" y="9855"/>
                </a:lnTo>
                <a:lnTo>
                  <a:pt x="9466237" y="2844"/>
                </a:lnTo>
                <a:lnTo>
                  <a:pt x="9463392" y="0"/>
                </a:lnTo>
                <a:close/>
              </a:path>
              <a:path w="14168119" h="12700">
                <a:moveTo>
                  <a:pt x="9437979" y="0"/>
                </a:moveTo>
                <a:lnTo>
                  <a:pt x="9430956" y="0"/>
                </a:lnTo>
                <a:lnTo>
                  <a:pt x="9428111" y="2844"/>
                </a:lnTo>
                <a:lnTo>
                  <a:pt x="9428111" y="9855"/>
                </a:lnTo>
                <a:lnTo>
                  <a:pt x="9430956" y="12700"/>
                </a:lnTo>
                <a:lnTo>
                  <a:pt x="9437979" y="12700"/>
                </a:lnTo>
                <a:lnTo>
                  <a:pt x="9440824" y="9855"/>
                </a:lnTo>
                <a:lnTo>
                  <a:pt x="9440824" y="2844"/>
                </a:lnTo>
                <a:lnTo>
                  <a:pt x="9437979" y="0"/>
                </a:lnTo>
                <a:close/>
              </a:path>
              <a:path w="14168119" h="12700">
                <a:moveTo>
                  <a:pt x="9412566" y="0"/>
                </a:moveTo>
                <a:lnTo>
                  <a:pt x="9405543" y="0"/>
                </a:lnTo>
                <a:lnTo>
                  <a:pt x="9402698" y="2844"/>
                </a:lnTo>
                <a:lnTo>
                  <a:pt x="9402698" y="9855"/>
                </a:lnTo>
                <a:lnTo>
                  <a:pt x="9405543" y="12700"/>
                </a:lnTo>
                <a:lnTo>
                  <a:pt x="9412566" y="12700"/>
                </a:lnTo>
                <a:lnTo>
                  <a:pt x="9415411" y="9855"/>
                </a:lnTo>
                <a:lnTo>
                  <a:pt x="9415411" y="2844"/>
                </a:lnTo>
                <a:lnTo>
                  <a:pt x="9412566" y="0"/>
                </a:lnTo>
                <a:close/>
              </a:path>
              <a:path w="14168119" h="12700">
                <a:moveTo>
                  <a:pt x="9387154" y="0"/>
                </a:moveTo>
                <a:lnTo>
                  <a:pt x="9380131" y="0"/>
                </a:lnTo>
                <a:lnTo>
                  <a:pt x="9377286" y="2844"/>
                </a:lnTo>
                <a:lnTo>
                  <a:pt x="9377286" y="9855"/>
                </a:lnTo>
                <a:lnTo>
                  <a:pt x="9380131" y="12700"/>
                </a:lnTo>
                <a:lnTo>
                  <a:pt x="9387154" y="12700"/>
                </a:lnTo>
                <a:lnTo>
                  <a:pt x="9389998" y="9855"/>
                </a:lnTo>
                <a:lnTo>
                  <a:pt x="9389998" y="2844"/>
                </a:lnTo>
                <a:lnTo>
                  <a:pt x="9387154" y="0"/>
                </a:lnTo>
                <a:close/>
              </a:path>
              <a:path w="14168119" h="12700">
                <a:moveTo>
                  <a:pt x="9361741" y="0"/>
                </a:moveTo>
                <a:lnTo>
                  <a:pt x="9354718" y="0"/>
                </a:lnTo>
                <a:lnTo>
                  <a:pt x="9351873" y="2844"/>
                </a:lnTo>
                <a:lnTo>
                  <a:pt x="9351873" y="9855"/>
                </a:lnTo>
                <a:lnTo>
                  <a:pt x="9354718" y="12700"/>
                </a:lnTo>
                <a:lnTo>
                  <a:pt x="9361741" y="12700"/>
                </a:lnTo>
                <a:lnTo>
                  <a:pt x="9364586" y="9855"/>
                </a:lnTo>
                <a:lnTo>
                  <a:pt x="9364586" y="2844"/>
                </a:lnTo>
                <a:lnTo>
                  <a:pt x="9361741" y="0"/>
                </a:lnTo>
                <a:close/>
              </a:path>
              <a:path w="14168119" h="12700">
                <a:moveTo>
                  <a:pt x="9336328" y="0"/>
                </a:moveTo>
                <a:lnTo>
                  <a:pt x="9329305" y="0"/>
                </a:lnTo>
                <a:lnTo>
                  <a:pt x="9326460" y="2844"/>
                </a:lnTo>
                <a:lnTo>
                  <a:pt x="9326460" y="9855"/>
                </a:lnTo>
                <a:lnTo>
                  <a:pt x="9329305" y="12700"/>
                </a:lnTo>
                <a:lnTo>
                  <a:pt x="9336328" y="12700"/>
                </a:lnTo>
                <a:lnTo>
                  <a:pt x="9339173" y="9855"/>
                </a:lnTo>
                <a:lnTo>
                  <a:pt x="9339173" y="2844"/>
                </a:lnTo>
                <a:lnTo>
                  <a:pt x="9336328" y="0"/>
                </a:lnTo>
                <a:close/>
              </a:path>
              <a:path w="14168119" h="12700">
                <a:moveTo>
                  <a:pt x="9310916" y="0"/>
                </a:moveTo>
                <a:lnTo>
                  <a:pt x="9303892" y="0"/>
                </a:lnTo>
                <a:lnTo>
                  <a:pt x="9301048" y="2844"/>
                </a:lnTo>
                <a:lnTo>
                  <a:pt x="9301048" y="9855"/>
                </a:lnTo>
                <a:lnTo>
                  <a:pt x="9303892" y="12700"/>
                </a:lnTo>
                <a:lnTo>
                  <a:pt x="9310916" y="12700"/>
                </a:lnTo>
                <a:lnTo>
                  <a:pt x="9313760" y="9855"/>
                </a:lnTo>
                <a:lnTo>
                  <a:pt x="9313760" y="2844"/>
                </a:lnTo>
                <a:lnTo>
                  <a:pt x="9310916" y="0"/>
                </a:lnTo>
                <a:close/>
              </a:path>
              <a:path w="14168119" h="12700">
                <a:moveTo>
                  <a:pt x="9285503" y="0"/>
                </a:moveTo>
                <a:lnTo>
                  <a:pt x="9278480" y="0"/>
                </a:lnTo>
                <a:lnTo>
                  <a:pt x="9275635" y="2844"/>
                </a:lnTo>
                <a:lnTo>
                  <a:pt x="9275635" y="9855"/>
                </a:lnTo>
                <a:lnTo>
                  <a:pt x="9278480" y="12700"/>
                </a:lnTo>
                <a:lnTo>
                  <a:pt x="9285503" y="12700"/>
                </a:lnTo>
                <a:lnTo>
                  <a:pt x="9288348" y="9855"/>
                </a:lnTo>
                <a:lnTo>
                  <a:pt x="9288348" y="2844"/>
                </a:lnTo>
                <a:lnTo>
                  <a:pt x="9285503" y="0"/>
                </a:lnTo>
                <a:close/>
              </a:path>
              <a:path w="14168119" h="12700">
                <a:moveTo>
                  <a:pt x="9260090" y="0"/>
                </a:moveTo>
                <a:lnTo>
                  <a:pt x="9253067" y="0"/>
                </a:lnTo>
                <a:lnTo>
                  <a:pt x="9250222" y="2844"/>
                </a:lnTo>
                <a:lnTo>
                  <a:pt x="9250222" y="9855"/>
                </a:lnTo>
                <a:lnTo>
                  <a:pt x="9253067" y="12700"/>
                </a:lnTo>
                <a:lnTo>
                  <a:pt x="9260090" y="12700"/>
                </a:lnTo>
                <a:lnTo>
                  <a:pt x="9262935" y="9855"/>
                </a:lnTo>
                <a:lnTo>
                  <a:pt x="9262935" y="2844"/>
                </a:lnTo>
                <a:lnTo>
                  <a:pt x="9260090" y="0"/>
                </a:lnTo>
                <a:close/>
              </a:path>
              <a:path w="14168119" h="12700">
                <a:moveTo>
                  <a:pt x="9234677" y="0"/>
                </a:moveTo>
                <a:lnTo>
                  <a:pt x="9227654" y="0"/>
                </a:lnTo>
                <a:lnTo>
                  <a:pt x="9224810" y="2844"/>
                </a:lnTo>
                <a:lnTo>
                  <a:pt x="9224810" y="9855"/>
                </a:lnTo>
                <a:lnTo>
                  <a:pt x="9227654" y="12700"/>
                </a:lnTo>
                <a:lnTo>
                  <a:pt x="9234677" y="12700"/>
                </a:lnTo>
                <a:lnTo>
                  <a:pt x="9237522" y="9855"/>
                </a:lnTo>
                <a:lnTo>
                  <a:pt x="9237522" y="2844"/>
                </a:lnTo>
                <a:lnTo>
                  <a:pt x="9234677" y="0"/>
                </a:lnTo>
                <a:close/>
              </a:path>
              <a:path w="14168119" h="12700">
                <a:moveTo>
                  <a:pt x="9209265" y="0"/>
                </a:moveTo>
                <a:lnTo>
                  <a:pt x="9202242" y="0"/>
                </a:lnTo>
                <a:lnTo>
                  <a:pt x="9199397" y="2844"/>
                </a:lnTo>
                <a:lnTo>
                  <a:pt x="9199397" y="9855"/>
                </a:lnTo>
                <a:lnTo>
                  <a:pt x="9202242" y="12700"/>
                </a:lnTo>
                <a:lnTo>
                  <a:pt x="9209265" y="12700"/>
                </a:lnTo>
                <a:lnTo>
                  <a:pt x="9212110" y="9855"/>
                </a:lnTo>
                <a:lnTo>
                  <a:pt x="9212110" y="2844"/>
                </a:lnTo>
                <a:lnTo>
                  <a:pt x="9209265" y="0"/>
                </a:lnTo>
                <a:close/>
              </a:path>
              <a:path w="14168119" h="12700">
                <a:moveTo>
                  <a:pt x="9183852" y="0"/>
                </a:moveTo>
                <a:lnTo>
                  <a:pt x="9176829" y="0"/>
                </a:lnTo>
                <a:lnTo>
                  <a:pt x="9173984" y="2844"/>
                </a:lnTo>
                <a:lnTo>
                  <a:pt x="9173984" y="9855"/>
                </a:lnTo>
                <a:lnTo>
                  <a:pt x="9176829" y="12700"/>
                </a:lnTo>
                <a:lnTo>
                  <a:pt x="9183852" y="12700"/>
                </a:lnTo>
                <a:lnTo>
                  <a:pt x="9186697" y="9855"/>
                </a:lnTo>
                <a:lnTo>
                  <a:pt x="9186697" y="2844"/>
                </a:lnTo>
                <a:lnTo>
                  <a:pt x="9183852" y="0"/>
                </a:lnTo>
                <a:close/>
              </a:path>
              <a:path w="14168119" h="12700">
                <a:moveTo>
                  <a:pt x="9158439" y="0"/>
                </a:moveTo>
                <a:lnTo>
                  <a:pt x="9151416" y="0"/>
                </a:lnTo>
                <a:lnTo>
                  <a:pt x="9148571" y="2844"/>
                </a:lnTo>
                <a:lnTo>
                  <a:pt x="9148571" y="9855"/>
                </a:lnTo>
                <a:lnTo>
                  <a:pt x="9151416" y="12700"/>
                </a:lnTo>
                <a:lnTo>
                  <a:pt x="9158439" y="12700"/>
                </a:lnTo>
                <a:lnTo>
                  <a:pt x="9161284" y="9855"/>
                </a:lnTo>
                <a:lnTo>
                  <a:pt x="9161284" y="2844"/>
                </a:lnTo>
                <a:lnTo>
                  <a:pt x="9158439" y="0"/>
                </a:lnTo>
                <a:close/>
              </a:path>
              <a:path w="14168119" h="12700">
                <a:moveTo>
                  <a:pt x="9133027" y="0"/>
                </a:moveTo>
                <a:lnTo>
                  <a:pt x="9126004" y="0"/>
                </a:lnTo>
                <a:lnTo>
                  <a:pt x="9123159" y="2844"/>
                </a:lnTo>
                <a:lnTo>
                  <a:pt x="9123159" y="9855"/>
                </a:lnTo>
                <a:lnTo>
                  <a:pt x="9126004" y="12700"/>
                </a:lnTo>
                <a:lnTo>
                  <a:pt x="9133027" y="12700"/>
                </a:lnTo>
                <a:lnTo>
                  <a:pt x="9135871" y="9855"/>
                </a:lnTo>
                <a:lnTo>
                  <a:pt x="9135871" y="2844"/>
                </a:lnTo>
                <a:lnTo>
                  <a:pt x="9133027" y="0"/>
                </a:lnTo>
                <a:close/>
              </a:path>
              <a:path w="14168119" h="12700">
                <a:moveTo>
                  <a:pt x="9107614" y="0"/>
                </a:moveTo>
                <a:lnTo>
                  <a:pt x="9100591" y="0"/>
                </a:lnTo>
                <a:lnTo>
                  <a:pt x="9097746" y="2844"/>
                </a:lnTo>
                <a:lnTo>
                  <a:pt x="9097746" y="9855"/>
                </a:lnTo>
                <a:lnTo>
                  <a:pt x="9100591" y="12700"/>
                </a:lnTo>
                <a:lnTo>
                  <a:pt x="9107614" y="12700"/>
                </a:lnTo>
                <a:lnTo>
                  <a:pt x="9110459" y="9855"/>
                </a:lnTo>
                <a:lnTo>
                  <a:pt x="9110459" y="2844"/>
                </a:lnTo>
                <a:lnTo>
                  <a:pt x="9107614" y="0"/>
                </a:lnTo>
                <a:close/>
              </a:path>
              <a:path w="14168119" h="12700">
                <a:moveTo>
                  <a:pt x="9082201" y="0"/>
                </a:moveTo>
                <a:lnTo>
                  <a:pt x="9075178" y="0"/>
                </a:lnTo>
                <a:lnTo>
                  <a:pt x="9072333" y="2844"/>
                </a:lnTo>
                <a:lnTo>
                  <a:pt x="9072333" y="9855"/>
                </a:lnTo>
                <a:lnTo>
                  <a:pt x="9075178" y="12700"/>
                </a:lnTo>
                <a:lnTo>
                  <a:pt x="9082201" y="12700"/>
                </a:lnTo>
                <a:lnTo>
                  <a:pt x="9085046" y="9855"/>
                </a:lnTo>
                <a:lnTo>
                  <a:pt x="9085046" y="2844"/>
                </a:lnTo>
                <a:lnTo>
                  <a:pt x="9082201" y="0"/>
                </a:lnTo>
                <a:close/>
              </a:path>
              <a:path w="14168119" h="12700">
                <a:moveTo>
                  <a:pt x="9056789" y="0"/>
                </a:moveTo>
                <a:lnTo>
                  <a:pt x="9049766" y="0"/>
                </a:lnTo>
                <a:lnTo>
                  <a:pt x="9046921" y="2844"/>
                </a:lnTo>
                <a:lnTo>
                  <a:pt x="9046921" y="9855"/>
                </a:lnTo>
                <a:lnTo>
                  <a:pt x="9049766" y="12700"/>
                </a:lnTo>
                <a:lnTo>
                  <a:pt x="9056789" y="12700"/>
                </a:lnTo>
                <a:lnTo>
                  <a:pt x="9059633" y="9855"/>
                </a:lnTo>
                <a:lnTo>
                  <a:pt x="9059633" y="2844"/>
                </a:lnTo>
                <a:lnTo>
                  <a:pt x="9056789" y="0"/>
                </a:lnTo>
                <a:close/>
              </a:path>
              <a:path w="14168119" h="12700">
                <a:moveTo>
                  <a:pt x="9031376" y="0"/>
                </a:moveTo>
                <a:lnTo>
                  <a:pt x="9024353" y="0"/>
                </a:lnTo>
                <a:lnTo>
                  <a:pt x="9021508" y="2844"/>
                </a:lnTo>
                <a:lnTo>
                  <a:pt x="9021508" y="9855"/>
                </a:lnTo>
                <a:lnTo>
                  <a:pt x="9024353" y="12700"/>
                </a:lnTo>
                <a:lnTo>
                  <a:pt x="9031376" y="12700"/>
                </a:lnTo>
                <a:lnTo>
                  <a:pt x="9034221" y="9855"/>
                </a:lnTo>
                <a:lnTo>
                  <a:pt x="9034221" y="2844"/>
                </a:lnTo>
                <a:lnTo>
                  <a:pt x="9031376" y="0"/>
                </a:lnTo>
                <a:close/>
              </a:path>
              <a:path w="14168119" h="12700">
                <a:moveTo>
                  <a:pt x="9005963" y="0"/>
                </a:moveTo>
                <a:lnTo>
                  <a:pt x="8998940" y="0"/>
                </a:lnTo>
                <a:lnTo>
                  <a:pt x="8996095" y="2844"/>
                </a:lnTo>
                <a:lnTo>
                  <a:pt x="8996095" y="9855"/>
                </a:lnTo>
                <a:lnTo>
                  <a:pt x="8998940" y="12700"/>
                </a:lnTo>
                <a:lnTo>
                  <a:pt x="9005963" y="12700"/>
                </a:lnTo>
                <a:lnTo>
                  <a:pt x="9008808" y="9855"/>
                </a:lnTo>
                <a:lnTo>
                  <a:pt x="9008808" y="2844"/>
                </a:lnTo>
                <a:lnTo>
                  <a:pt x="9005963" y="0"/>
                </a:lnTo>
                <a:close/>
              </a:path>
              <a:path w="14168119" h="12700">
                <a:moveTo>
                  <a:pt x="8980550" y="0"/>
                </a:moveTo>
                <a:lnTo>
                  <a:pt x="8973527" y="0"/>
                </a:lnTo>
                <a:lnTo>
                  <a:pt x="8970683" y="2844"/>
                </a:lnTo>
                <a:lnTo>
                  <a:pt x="8970683" y="9855"/>
                </a:lnTo>
                <a:lnTo>
                  <a:pt x="8973527" y="12700"/>
                </a:lnTo>
                <a:lnTo>
                  <a:pt x="8980550" y="12700"/>
                </a:lnTo>
                <a:lnTo>
                  <a:pt x="8983395" y="9855"/>
                </a:lnTo>
                <a:lnTo>
                  <a:pt x="8983395" y="2844"/>
                </a:lnTo>
                <a:lnTo>
                  <a:pt x="8980550" y="0"/>
                </a:lnTo>
                <a:close/>
              </a:path>
              <a:path w="14168119" h="12700">
                <a:moveTo>
                  <a:pt x="8955138" y="0"/>
                </a:moveTo>
                <a:lnTo>
                  <a:pt x="8948115" y="0"/>
                </a:lnTo>
                <a:lnTo>
                  <a:pt x="8945270" y="2844"/>
                </a:lnTo>
                <a:lnTo>
                  <a:pt x="8945270" y="9855"/>
                </a:lnTo>
                <a:lnTo>
                  <a:pt x="8948115" y="12700"/>
                </a:lnTo>
                <a:lnTo>
                  <a:pt x="8955138" y="12700"/>
                </a:lnTo>
                <a:lnTo>
                  <a:pt x="8957983" y="9855"/>
                </a:lnTo>
                <a:lnTo>
                  <a:pt x="8957983" y="2844"/>
                </a:lnTo>
                <a:lnTo>
                  <a:pt x="8955138" y="0"/>
                </a:lnTo>
                <a:close/>
              </a:path>
              <a:path w="14168119" h="12700">
                <a:moveTo>
                  <a:pt x="8929725" y="0"/>
                </a:moveTo>
                <a:lnTo>
                  <a:pt x="8922702" y="0"/>
                </a:lnTo>
                <a:lnTo>
                  <a:pt x="8919857" y="2844"/>
                </a:lnTo>
                <a:lnTo>
                  <a:pt x="8919857" y="9855"/>
                </a:lnTo>
                <a:lnTo>
                  <a:pt x="8922702" y="12700"/>
                </a:lnTo>
                <a:lnTo>
                  <a:pt x="8929725" y="12700"/>
                </a:lnTo>
                <a:lnTo>
                  <a:pt x="8932570" y="9855"/>
                </a:lnTo>
                <a:lnTo>
                  <a:pt x="8932570" y="2844"/>
                </a:lnTo>
                <a:lnTo>
                  <a:pt x="8929725" y="0"/>
                </a:lnTo>
                <a:close/>
              </a:path>
              <a:path w="14168119" h="12700">
                <a:moveTo>
                  <a:pt x="8904312" y="0"/>
                </a:moveTo>
                <a:lnTo>
                  <a:pt x="8897289" y="0"/>
                </a:lnTo>
                <a:lnTo>
                  <a:pt x="8894444" y="2844"/>
                </a:lnTo>
                <a:lnTo>
                  <a:pt x="8894444" y="9855"/>
                </a:lnTo>
                <a:lnTo>
                  <a:pt x="8897289" y="12700"/>
                </a:lnTo>
                <a:lnTo>
                  <a:pt x="8904312" y="12700"/>
                </a:lnTo>
                <a:lnTo>
                  <a:pt x="8907157" y="9855"/>
                </a:lnTo>
                <a:lnTo>
                  <a:pt x="8907157" y="2844"/>
                </a:lnTo>
                <a:lnTo>
                  <a:pt x="8904312" y="0"/>
                </a:lnTo>
                <a:close/>
              </a:path>
              <a:path w="14168119" h="12700">
                <a:moveTo>
                  <a:pt x="8878900" y="0"/>
                </a:moveTo>
                <a:lnTo>
                  <a:pt x="8871877" y="0"/>
                </a:lnTo>
                <a:lnTo>
                  <a:pt x="8869032" y="2844"/>
                </a:lnTo>
                <a:lnTo>
                  <a:pt x="8869032" y="9855"/>
                </a:lnTo>
                <a:lnTo>
                  <a:pt x="8871877" y="12700"/>
                </a:lnTo>
                <a:lnTo>
                  <a:pt x="8878900" y="12700"/>
                </a:lnTo>
                <a:lnTo>
                  <a:pt x="8881744" y="9855"/>
                </a:lnTo>
                <a:lnTo>
                  <a:pt x="8881744" y="2844"/>
                </a:lnTo>
                <a:lnTo>
                  <a:pt x="8878900" y="0"/>
                </a:lnTo>
                <a:close/>
              </a:path>
              <a:path w="14168119" h="12700">
                <a:moveTo>
                  <a:pt x="8853487" y="0"/>
                </a:moveTo>
                <a:lnTo>
                  <a:pt x="8846464" y="0"/>
                </a:lnTo>
                <a:lnTo>
                  <a:pt x="8843619" y="2844"/>
                </a:lnTo>
                <a:lnTo>
                  <a:pt x="8843619" y="9855"/>
                </a:lnTo>
                <a:lnTo>
                  <a:pt x="8846464" y="12700"/>
                </a:lnTo>
                <a:lnTo>
                  <a:pt x="8853487" y="12700"/>
                </a:lnTo>
                <a:lnTo>
                  <a:pt x="8856332" y="9855"/>
                </a:lnTo>
                <a:lnTo>
                  <a:pt x="8856332" y="2844"/>
                </a:lnTo>
                <a:lnTo>
                  <a:pt x="8853487" y="0"/>
                </a:lnTo>
                <a:close/>
              </a:path>
              <a:path w="14168119" h="12700">
                <a:moveTo>
                  <a:pt x="8828074" y="0"/>
                </a:moveTo>
                <a:lnTo>
                  <a:pt x="8821051" y="0"/>
                </a:lnTo>
                <a:lnTo>
                  <a:pt x="8818206" y="2844"/>
                </a:lnTo>
                <a:lnTo>
                  <a:pt x="8818206" y="9855"/>
                </a:lnTo>
                <a:lnTo>
                  <a:pt x="8821051" y="12700"/>
                </a:lnTo>
                <a:lnTo>
                  <a:pt x="8828074" y="12700"/>
                </a:lnTo>
                <a:lnTo>
                  <a:pt x="8830919" y="9855"/>
                </a:lnTo>
                <a:lnTo>
                  <a:pt x="8830919" y="2844"/>
                </a:lnTo>
                <a:lnTo>
                  <a:pt x="8828074" y="0"/>
                </a:lnTo>
                <a:close/>
              </a:path>
              <a:path w="14168119" h="12700">
                <a:moveTo>
                  <a:pt x="8802662" y="0"/>
                </a:moveTo>
                <a:lnTo>
                  <a:pt x="8795626" y="0"/>
                </a:lnTo>
                <a:lnTo>
                  <a:pt x="8792794" y="2844"/>
                </a:lnTo>
                <a:lnTo>
                  <a:pt x="8792794" y="9855"/>
                </a:lnTo>
                <a:lnTo>
                  <a:pt x="8795626" y="12700"/>
                </a:lnTo>
                <a:lnTo>
                  <a:pt x="8802662" y="12700"/>
                </a:lnTo>
                <a:lnTo>
                  <a:pt x="8805506" y="9855"/>
                </a:lnTo>
                <a:lnTo>
                  <a:pt x="8805506" y="2844"/>
                </a:lnTo>
                <a:lnTo>
                  <a:pt x="8802662" y="0"/>
                </a:lnTo>
                <a:close/>
              </a:path>
              <a:path w="14168119" h="12700">
                <a:moveTo>
                  <a:pt x="8777249" y="0"/>
                </a:moveTo>
                <a:lnTo>
                  <a:pt x="8770213" y="0"/>
                </a:lnTo>
                <a:lnTo>
                  <a:pt x="8767381" y="2844"/>
                </a:lnTo>
                <a:lnTo>
                  <a:pt x="8767381" y="9855"/>
                </a:lnTo>
                <a:lnTo>
                  <a:pt x="8770213" y="12700"/>
                </a:lnTo>
                <a:lnTo>
                  <a:pt x="8777249" y="12700"/>
                </a:lnTo>
                <a:lnTo>
                  <a:pt x="8780094" y="9855"/>
                </a:lnTo>
                <a:lnTo>
                  <a:pt x="8780094" y="2844"/>
                </a:lnTo>
                <a:lnTo>
                  <a:pt x="8777249" y="0"/>
                </a:lnTo>
                <a:close/>
              </a:path>
              <a:path w="14168119" h="12700">
                <a:moveTo>
                  <a:pt x="8751836" y="0"/>
                </a:moveTo>
                <a:lnTo>
                  <a:pt x="8744800" y="0"/>
                </a:lnTo>
                <a:lnTo>
                  <a:pt x="8741968" y="2844"/>
                </a:lnTo>
                <a:lnTo>
                  <a:pt x="8741968" y="9855"/>
                </a:lnTo>
                <a:lnTo>
                  <a:pt x="8744800" y="12700"/>
                </a:lnTo>
                <a:lnTo>
                  <a:pt x="8751836" y="12700"/>
                </a:lnTo>
                <a:lnTo>
                  <a:pt x="8754681" y="9855"/>
                </a:lnTo>
                <a:lnTo>
                  <a:pt x="8754681" y="2844"/>
                </a:lnTo>
                <a:lnTo>
                  <a:pt x="8751836" y="0"/>
                </a:lnTo>
                <a:close/>
              </a:path>
              <a:path w="14168119" h="12700">
                <a:moveTo>
                  <a:pt x="8726423" y="0"/>
                </a:moveTo>
                <a:lnTo>
                  <a:pt x="8719388" y="0"/>
                </a:lnTo>
                <a:lnTo>
                  <a:pt x="8716556" y="2844"/>
                </a:lnTo>
                <a:lnTo>
                  <a:pt x="8716556" y="9855"/>
                </a:lnTo>
                <a:lnTo>
                  <a:pt x="8719388" y="12700"/>
                </a:lnTo>
                <a:lnTo>
                  <a:pt x="8726423" y="12700"/>
                </a:lnTo>
                <a:lnTo>
                  <a:pt x="8729268" y="9855"/>
                </a:lnTo>
                <a:lnTo>
                  <a:pt x="8729268" y="2844"/>
                </a:lnTo>
                <a:lnTo>
                  <a:pt x="8726423" y="0"/>
                </a:lnTo>
                <a:close/>
              </a:path>
              <a:path w="14168119" h="12700">
                <a:moveTo>
                  <a:pt x="8701011" y="0"/>
                </a:moveTo>
                <a:lnTo>
                  <a:pt x="8693975" y="0"/>
                </a:lnTo>
                <a:lnTo>
                  <a:pt x="8691143" y="2844"/>
                </a:lnTo>
                <a:lnTo>
                  <a:pt x="8691143" y="9855"/>
                </a:lnTo>
                <a:lnTo>
                  <a:pt x="8693975" y="12700"/>
                </a:lnTo>
                <a:lnTo>
                  <a:pt x="8701011" y="12700"/>
                </a:lnTo>
                <a:lnTo>
                  <a:pt x="8703856" y="9855"/>
                </a:lnTo>
                <a:lnTo>
                  <a:pt x="8703856" y="2844"/>
                </a:lnTo>
                <a:lnTo>
                  <a:pt x="8701011" y="0"/>
                </a:lnTo>
                <a:close/>
              </a:path>
              <a:path w="14168119" h="12700">
                <a:moveTo>
                  <a:pt x="8675598" y="0"/>
                </a:moveTo>
                <a:lnTo>
                  <a:pt x="8668562" y="0"/>
                </a:lnTo>
                <a:lnTo>
                  <a:pt x="8665730" y="2844"/>
                </a:lnTo>
                <a:lnTo>
                  <a:pt x="8665730" y="9855"/>
                </a:lnTo>
                <a:lnTo>
                  <a:pt x="8668562" y="12700"/>
                </a:lnTo>
                <a:lnTo>
                  <a:pt x="8675598" y="12700"/>
                </a:lnTo>
                <a:lnTo>
                  <a:pt x="8678443" y="9855"/>
                </a:lnTo>
                <a:lnTo>
                  <a:pt x="8678443" y="2844"/>
                </a:lnTo>
                <a:lnTo>
                  <a:pt x="8675598" y="0"/>
                </a:lnTo>
                <a:close/>
              </a:path>
              <a:path w="14168119" h="12700">
                <a:moveTo>
                  <a:pt x="8650185" y="0"/>
                </a:moveTo>
                <a:lnTo>
                  <a:pt x="8643150" y="0"/>
                </a:lnTo>
                <a:lnTo>
                  <a:pt x="8640305" y="2844"/>
                </a:lnTo>
                <a:lnTo>
                  <a:pt x="8640305" y="9855"/>
                </a:lnTo>
                <a:lnTo>
                  <a:pt x="8643150" y="12700"/>
                </a:lnTo>
                <a:lnTo>
                  <a:pt x="8650185" y="12700"/>
                </a:lnTo>
                <a:lnTo>
                  <a:pt x="8653030" y="9855"/>
                </a:lnTo>
                <a:lnTo>
                  <a:pt x="8653030" y="2844"/>
                </a:lnTo>
                <a:lnTo>
                  <a:pt x="8650185" y="0"/>
                </a:lnTo>
                <a:close/>
              </a:path>
              <a:path w="14168119" h="12700">
                <a:moveTo>
                  <a:pt x="8624773" y="0"/>
                </a:moveTo>
                <a:lnTo>
                  <a:pt x="8617737" y="0"/>
                </a:lnTo>
                <a:lnTo>
                  <a:pt x="8614892" y="2844"/>
                </a:lnTo>
                <a:lnTo>
                  <a:pt x="8614892" y="9855"/>
                </a:lnTo>
                <a:lnTo>
                  <a:pt x="8617737" y="12700"/>
                </a:lnTo>
                <a:lnTo>
                  <a:pt x="8624773" y="12700"/>
                </a:lnTo>
                <a:lnTo>
                  <a:pt x="8627605" y="9855"/>
                </a:lnTo>
                <a:lnTo>
                  <a:pt x="8627605" y="2844"/>
                </a:lnTo>
                <a:lnTo>
                  <a:pt x="8624773" y="0"/>
                </a:lnTo>
                <a:close/>
              </a:path>
              <a:path w="14168119" h="12700">
                <a:moveTo>
                  <a:pt x="8599360" y="0"/>
                </a:moveTo>
                <a:lnTo>
                  <a:pt x="8592324" y="0"/>
                </a:lnTo>
                <a:lnTo>
                  <a:pt x="8589479" y="2844"/>
                </a:lnTo>
                <a:lnTo>
                  <a:pt x="8589479" y="9855"/>
                </a:lnTo>
                <a:lnTo>
                  <a:pt x="8592324" y="12700"/>
                </a:lnTo>
                <a:lnTo>
                  <a:pt x="8599360" y="12700"/>
                </a:lnTo>
                <a:lnTo>
                  <a:pt x="8602192" y="9855"/>
                </a:lnTo>
                <a:lnTo>
                  <a:pt x="8602192" y="2844"/>
                </a:lnTo>
                <a:lnTo>
                  <a:pt x="8599360" y="0"/>
                </a:lnTo>
                <a:close/>
              </a:path>
              <a:path w="14168119" h="12700">
                <a:moveTo>
                  <a:pt x="8573947" y="0"/>
                </a:moveTo>
                <a:lnTo>
                  <a:pt x="8566912" y="0"/>
                </a:lnTo>
                <a:lnTo>
                  <a:pt x="8564067" y="2844"/>
                </a:lnTo>
                <a:lnTo>
                  <a:pt x="8564067" y="9855"/>
                </a:lnTo>
                <a:lnTo>
                  <a:pt x="8566912" y="12700"/>
                </a:lnTo>
                <a:lnTo>
                  <a:pt x="8573947" y="12700"/>
                </a:lnTo>
                <a:lnTo>
                  <a:pt x="8576779" y="9855"/>
                </a:lnTo>
                <a:lnTo>
                  <a:pt x="8576779" y="2844"/>
                </a:lnTo>
                <a:lnTo>
                  <a:pt x="8573947" y="0"/>
                </a:lnTo>
                <a:close/>
              </a:path>
              <a:path w="14168119" h="12700">
                <a:moveTo>
                  <a:pt x="8548535" y="0"/>
                </a:moveTo>
                <a:lnTo>
                  <a:pt x="8541499" y="0"/>
                </a:lnTo>
                <a:lnTo>
                  <a:pt x="8538654" y="2844"/>
                </a:lnTo>
                <a:lnTo>
                  <a:pt x="8538654" y="9855"/>
                </a:lnTo>
                <a:lnTo>
                  <a:pt x="8541499" y="12700"/>
                </a:lnTo>
                <a:lnTo>
                  <a:pt x="8548535" y="12700"/>
                </a:lnTo>
                <a:lnTo>
                  <a:pt x="8551367" y="9855"/>
                </a:lnTo>
                <a:lnTo>
                  <a:pt x="8551367" y="2844"/>
                </a:lnTo>
                <a:lnTo>
                  <a:pt x="8548535" y="0"/>
                </a:lnTo>
                <a:close/>
              </a:path>
              <a:path w="14168119" h="12700">
                <a:moveTo>
                  <a:pt x="8523122" y="0"/>
                </a:moveTo>
                <a:lnTo>
                  <a:pt x="8516086" y="0"/>
                </a:lnTo>
                <a:lnTo>
                  <a:pt x="8513241" y="2844"/>
                </a:lnTo>
                <a:lnTo>
                  <a:pt x="8513241" y="9855"/>
                </a:lnTo>
                <a:lnTo>
                  <a:pt x="8516086" y="12700"/>
                </a:lnTo>
                <a:lnTo>
                  <a:pt x="8523122" y="12700"/>
                </a:lnTo>
                <a:lnTo>
                  <a:pt x="8525954" y="9855"/>
                </a:lnTo>
                <a:lnTo>
                  <a:pt x="8525954" y="2844"/>
                </a:lnTo>
                <a:lnTo>
                  <a:pt x="8523122" y="0"/>
                </a:lnTo>
                <a:close/>
              </a:path>
              <a:path w="14168119" h="12700">
                <a:moveTo>
                  <a:pt x="8497709" y="0"/>
                </a:moveTo>
                <a:lnTo>
                  <a:pt x="8490673" y="0"/>
                </a:lnTo>
                <a:lnTo>
                  <a:pt x="8487829" y="2844"/>
                </a:lnTo>
                <a:lnTo>
                  <a:pt x="8487829" y="9855"/>
                </a:lnTo>
                <a:lnTo>
                  <a:pt x="8490673" y="12700"/>
                </a:lnTo>
                <a:lnTo>
                  <a:pt x="8497709" y="12700"/>
                </a:lnTo>
                <a:lnTo>
                  <a:pt x="8500541" y="9855"/>
                </a:lnTo>
                <a:lnTo>
                  <a:pt x="8500541" y="2844"/>
                </a:lnTo>
                <a:lnTo>
                  <a:pt x="8497709" y="0"/>
                </a:lnTo>
                <a:close/>
              </a:path>
              <a:path w="14168119" h="12700">
                <a:moveTo>
                  <a:pt x="8472284" y="0"/>
                </a:moveTo>
                <a:lnTo>
                  <a:pt x="8465261" y="0"/>
                </a:lnTo>
                <a:lnTo>
                  <a:pt x="8462416" y="2844"/>
                </a:lnTo>
                <a:lnTo>
                  <a:pt x="8462416" y="9855"/>
                </a:lnTo>
                <a:lnTo>
                  <a:pt x="8465261" y="12700"/>
                </a:lnTo>
                <a:lnTo>
                  <a:pt x="8472284" y="12700"/>
                </a:lnTo>
                <a:lnTo>
                  <a:pt x="8475129" y="9855"/>
                </a:lnTo>
                <a:lnTo>
                  <a:pt x="8475129" y="2844"/>
                </a:lnTo>
                <a:lnTo>
                  <a:pt x="8472284" y="0"/>
                </a:lnTo>
                <a:close/>
              </a:path>
              <a:path w="14168119" h="12700">
                <a:moveTo>
                  <a:pt x="8446871" y="0"/>
                </a:moveTo>
                <a:lnTo>
                  <a:pt x="8439848" y="0"/>
                </a:lnTo>
                <a:lnTo>
                  <a:pt x="8437003" y="2844"/>
                </a:lnTo>
                <a:lnTo>
                  <a:pt x="8437003" y="9855"/>
                </a:lnTo>
                <a:lnTo>
                  <a:pt x="8439848" y="12700"/>
                </a:lnTo>
                <a:lnTo>
                  <a:pt x="8446871" y="12700"/>
                </a:lnTo>
                <a:lnTo>
                  <a:pt x="8449716" y="9855"/>
                </a:lnTo>
                <a:lnTo>
                  <a:pt x="8449716" y="2844"/>
                </a:lnTo>
                <a:lnTo>
                  <a:pt x="8446871" y="0"/>
                </a:lnTo>
                <a:close/>
              </a:path>
              <a:path w="14168119" h="12700">
                <a:moveTo>
                  <a:pt x="8421458" y="0"/>
                </a:moveTo>
                <a:lnTo>
                  <a:pt x="8414435" y="0"/>
                </a:lnTo>
                <a:lnTo>
                  <a:pt x="8411591" y="2844"/>
                </a:lnTo>
                <a:lnTo>
                  <a:pt x="8411591" y="9855"/>
                </a:lnTo>
                <a:lnTo>
                  <a:pt x="8414435" y="12700"/>
                </a:lnTo>
                <a:lnTo>
                  <a:pt x="8421458" y="12700"/>
                </a:lnTo>
                <a:lnTo>
                  <a:pt x="8424303" y="9855"/>
                </a:lnTo>
                <a:lnTo>
                  <a:pt x="8424303" y="2844"/>
                </a:lnTo>
                <a:lnTo>
                  <a:pt x="8421458" y="0"/>
                </a:lnTo>
                <a:close/>
              </a:path>
              <a:path w="14168119" h="12700">
                <a:moveTo>
                  <a:pt x="8396046" y="0"/>
                </a:moveTo>
                <a:lnTo>
                  <a:pt x="8389023" y="0"/>
                </a:lnTo>
                <a:lnTo>
                  <a:pt x="8386178" y="2844"/>
                </a:lnTo>
                <a:lnTo>
                  <a:pt x="8386178" y="9855"/>
                </a:lnTo>
                <a:lnTo>
                  <a:pt x="8389023" y="12700"/>
                </a:lnTo>
                <a:lnTo>
                  <a:pt x="8396046" y="12700"/>
                </a:lnTo>
                <a:lnTo>
                  <a:pt x="8398891" y="9855"/>
                </a:lnTo>
                <a:lnTo>
                  <a:pt x="8398891" y="2844"/>
                </a:lnTo>
                <a:lnTo>
                  <a:pt x="8396046" y="0"/>
                </a:lnTo>
                <a:close/>
              </a:path>
              <a:path w="14168119" h="12700">
                <a:moveTo>
                  <a:pt x="8370633" y="0"/>
                </a:moveTo>
                <a:lnTo>
                  <a:pt x="8363610" y="0"/>
                </a:lnTo>
                <a:lnTo>
                  <a:pt x="8360765" y="2844"/>
                </a:lnTo>
                <a:lnTo>
                  <a:pt x="8360765" y="9855"/>
                </a:lnTo>
                <a:lnTo>
                  <a:pt x="8363610" y="12700"/>
                </a:lnTo>
                <a:lnTo>
                  <a:pt x="8370633" y="12700"/>
                </a:lnTo>
                <a:lnTo>
                  <a:pt x="8373478" y="9855"/>
                </a:lnTo>
                <a:lnTo>
                  <a:pt x="8373478" y="2844"/>
                </a:lnTo>
                <a:lnTo>
                  <a:pt x="8370633" y="0"/>
                </a:lnTo>
                <a:close/>
              </a:path>
              <a:path w="14168119" h="12700">
                <a:moveTo>
                  <a:pt x="8345220" y="0"/>
                </a:moveTo>
                <a:lnTo>
                  <a:pt x="8338197" y="0"/>
                </a:lnTo>
                <a:lnTo>
                  <a:pt x="8335352" y="2844"/>
                </a:lnTo>
                <a:lnTo>
                  <a:pt x="8335352" y="9855"/>
                </a:lnTo>
                <a:lnTo>
                  <a:pt x="8338197" y="12700"/>
                </a:lnTo>
                <a:lnTo>
                  <a:pt x="8345220" y="12700"/>
                </a:lnTo>
                <a:lnTo>
                  <a:pt x="8348065" y="9855"/>
                </a:lnTo>
                <a:lnTo>
                  <a:pt x="8348065" y="2844"/>
                </a:lnTo>
                <a:lnTo>
                  <a:pt x="8345220" y="0"/>
                </a:lnTo>
                <a:close/>
              </a:path>
              <a:path w="14168119" h="12700">
                <a:moveTo>
                  <a:pt x="8319808" y="0"/>
                </a:moveTo>
                <a:lnTo>
                  <a:pt x="8312784" y="0"/>
                </a:lnTo>
                <a:lnTo>
                  <a:pt x="8309940" y="2844"/>
                </a:lnTo>
                <a:lnTo>
                  <a:pt x="8309940" y="9855"/>
                </a:lnTo>
                <a:lnTo>
                  <a:pt x="8312784" y="12700"/>
                </a:lnTo>
                <a:lnTo>
                  <a:pt x="8319808" y="12700"/>
                </a:lnTo>
                <a:lnTo>
                  <a:pt x="8322652" y="9855"/>
                </a:lnTo>
                <a:lnTo>
                  <a:pt x="8322652" y="2844"/>
                </a:lnTo>
                <a:lnTo>
                  <a:pt x="8319808" y="0"/>
                </a:lnTo>
                <a:close/>
              </a:path>
              <a:path w="14168119" h="12700">
                <a:moveTo>
                  <a:pt x="8294395" y="0"/>
                </a:moveTo>
                <a:lnTo>
                  <a:pt x="8287372" y="0"/>
                </a:lnTo>
                <a:lnTo>
                  <a:pt x="8284527" y="2844"/>
                </a:lnTo>
                <a:lnTo>
                  <a:pt x="8284527" y="9855"/>
                </a:lnTo>
                <a:lnTo>
                  <a:pt x="8287372" y="12700"/>
                </a:lnTo>
                <a:lnTo>
                  <a:pt x="8294395" y="12700"/>
                </a:lnTo>
                <a:lnTo>
                  <a:pt x="8297240" y="9855"/>
                </a:lnTo>
                <a:lnTo>
                  <a:pt x="8297240" y="2844"/>
                </a:lnTo>
                <a:lnTo>
                  <a:pt x="8294395" y="0"/>
                </a:lnTo>
                <a:close/>
              </a:path>
              <a:path w="14168119" h="12700">
                <a:moveTo>
                  <a:pt x="8268982" y="0"/>
                </a:moveTo>
                <a:lnTo>
                  <a:pt x="8261959" y="0"/>
                </a:lnTo>
                <a:lnTo>
                  <a:pt x="8259114" y="2844"/>
                </a:lnTo>
                <a:lnTo>
                  <a:pt x="8259114" y="9855"/>
                </a:lnTo>
                <a:lnTo>
                  <a:pt x="8261959" y="12700"/>
                </a:lnTo>
                <a:lnTo>
                  <a:pt x="8268982" y="12700"/>
                </a:lnTo>
                <a:lnTo>
                  <a:pt x="8271827" y="9855"/>
                </a:lnTo>
                <a:lnTo>
                  <a:pt x="8271827" y="2844"/>
                </a:lnTo>
                <a:lnTo>
                  <a:pt x="8268982" y="0"/>
                </a:lnTo>
                <a:close/>
              </a:path>
              <a:path w="14168119" h="12700">
                <a:moveTo>
                  <a:pt x="8243569" y="0"/>
                </a:moveTo>
                <a:lnTo>
                  <a:pt x="8236546" y="0"/>
                </a:lnTo>
                <a:lnTo>
                  <a:pt x="8233702" y="2844"/>
                </a:lnTo>
                <a:lnTo>
                  <a:pt x="8233702" y="9855"/>
                </a:lnTo>
                <a:lnTo>
                  <a:pt x="8236546" y="12700"/>
                </a:lnTo>
                <a:lnTo>
                  <a:pt x="8243569" y="12700"/>
                </a:lnTo>
                <a:lnTo>
                  <a:pt x="8246414" y="9855"/>
                </a:lnTo>
                <a:lnTo>
                  <a:pt x="8246414" y="2844"/>
                </a:lnTo>
                <a:lnTo>
                  <a:pt x="8243569" y="0"/>
                </a:lnTo>
                <a:close/>
              </a:path>
              <a:path w="14168119" h="12700">
                <a:moveTo>
                  <a:pt x="8218157" y="0"/>
                </a:moveTo>
                <a:lnTo>
                  <a:pt x="8211134" y="0"/>
                </a:lnTo>
                <a:lnTo>
                  <a:pt x="8208289" y="2844"/>
                </a:lnTo>
                <a:lnTo>
                  <a:pt x="8208289" y="9855"/>
                </a:lnTo>
                <a:lnTo>
                  <a:pt x="8211134" y="12700"/>
                </a:lnTo>
                <a:lnTo>
                  <a:pt x="8218157" y="12700"/>
                </a:lnTo>
                <a:lnTo>
                  <a:pt x="8221002" y="9855"/>
                </a:lnTo>
                <a:lnTo>
                  <a:pt x="8221002" y="2844"/>
                </a:lnTo>
                <a:lnTo>
                  <a:pt x="8218157" y="0"/>
                </a:lnTo>
                <a:close/>
              </a:path>
              <a:path w="14168119" h="12700">
                <a:moveTo>
                  <a:pt x="8192744" y="0"/>
                </a:moveTo>
                <a:lnTo>
                  <a:pt x="8185721" y="0"/>
                </a:lnTo>
                <a:lnTo>
                  <a:pt x="8182876" y="2844"/>
                </a:lnTo>
                <a:lnTo>
                  <a:pt x="8182876" y="9855"/>
                </a:lnTo>
                <a:lnTo>
                  <a:pt x="8185721" y="12700"/>
                </a:lnTo>
                <a:lnTo>
                  <a:pt x="8192744" y="12700"/>
                </a:lnTo>
                <a:lnTo>
                  <a:pt x="8195589" y="9855"/>
                </a:lnTo>
                <a:lnTo>
                  <a:pt x="8195589" y="2844"/>
                </a:lnTo>
                <a:lnTo>
                  <a:pt x="8192744" y="0"/>
                </a:lnTo>
                <a:close/>
              </a:path>
              <a:path w="14168119" h="12700">
                <a:moveTo>
                  <a:pt x="8167331" y="0"/>
                </a:moveTo>
                <a:lnTo>
                  <a:pt x="8160308" y="0"/>
                </a:lnTo>
                <a:lnTo>
                  <a:pt x="8157463" y="2844"/>
                </a:lnTo>
                <a:lnTo>
                  <a:pt x="8157463" y="9855"/>
                </a:lnTo>
                <a:lnTo>
                  <a:pt x="8160308" y="12700"/>
                </a:lnTo>
                <a:lnTo>
                  <a:pt x="8167331" y="12700"/>
                </a:lnTo>
                <a:lnTo>
                  <a:pt x="8170176" y="9855"/>
                </a:lnTo>
                <a:lnTo>
                  <a:pt x="8170176" y="2844"/>
                </a:lnTo>
                <a:lnTo>
                  <a:pt x="8167331" y="0"/>
                </a:lnTo>
                <a:close/>
              </a:path>
              <a:path w="14168119" h="12700">
                <a:moveTo>
                  <a:pt x="8141919" y="0"/>
                </a:moveTo>
                <a:lnTo>
                  <a:pt x="8134896" y="0"/>
                </a:lnTo>
                <a:lnTo>
                  <a:pt x="8132051" y="2844"/>
                </a:lnTo>
                <a:lnTo>
                  <a:pt x="8132051" y="9855"/>
                </a:lnTo>
                <a:lnTo>
                  <a:pt x="8134896" y="12700"/>
                </a:lnTo>
                <a:lnTo>
                  <a:pt x="8141919" y="12700"/>
                </a:lnTo>
                <a:lnTo>
                  <a:pt x="8144763" y="9855"/>
                </a:lnTo>
                <a:lnTo>
                  <a:pt x="8144763" y="2844"/>
                </a:lnTo>
                <a:lnTo>
                  <a:pt x="8141919" y="0"/>
                </a:lnTo>
                <a:close/>
              </a:path>
              <a:path w="14168119" h="12700">
                <a:moveTo>
                  <a:pt x="8116506" y="0"/>
                </a:moveTo>
                <a:lnTo>
                  <a:pt x="8109483" y="0"/>
                </a:lnTo>
                <a:lnTo>
                  <a:pt x="8106638" y="2844"/>
                </a:lnTo>
                <a:lnTo>
                  <a:pt x="8106638" y="9855"/>
                </a:lnTo>
                <a:lnTo>
                  <a:pt x="8109483" y="12700"/>
                </a:lnTo>
                <a:lnTo>
                  <a:pt x="8116506" y="12700"/>
                </a:lnTo>
                <a:lnTo>
                  <a:pt x="8119351" y="9855"/>
                </a:lnTo>
                <a:lnTo>
                  <a:pt x="8119351" y="2844"/>
                </a:lnTo>
                <a:lnTo>
                  <a:pt x="8116506" y="0"/>
                </a:lnTo>
                <a:close/>
              </a:path>
              <a:path w="14168119" h="12700">
                <a:moveTo>
                  <a:pt x="8091093" y="0"/>
                </a:moveTo>
                <a:lnTo>
                  <a:pt x="8084070" y="0"/>
                </a:lnTo>
                <a:lnTo>
                  <a:pt x="8081225" y="2844"/>
                </a:lnTo>
                <a:lnTo>
                  <a:pt x="8081225" y="9855"/>
                </a:lnTo>
                <a:lnTo>
                  <a:pt x="8084070" y="12700"/>
                </a:lnTo>
                <a:lnTo>
                  <a:pt x="8091093" y="12700"/>
                </a:lnTo>
                <a:lnTo>
                  <a:pt x="8093938" y="9855"/>
                </a:lnTo>
                <a:lnTo>
                  <a:pt x="8093938" y="2844"/>
                </a:lnTo>
                <a:lnTo>
                  <a:pt x="8091093" y="0"/>
                </a:lnTo>
                <a:close/>
              </a:path>
              <a:path w="14168119" h="12700">
                <a:moveTo>
                  <a:pt x="8065681" y="0"/>
                </a:moveTo>
                <a:lnTo>
                  <a:pt x="8058658" y="0"/>
                </a:lnTo>
                <a:lnTo>
                  <a:pt x="8055813" y="2844"/>
                </a:lnTo>
                <a:lnTo>
                  <a:pt x="8055813" y="9855"/>
                </a:lnTo>
                <a:lnTo>
                  <a:pt x="8058658" y="12700"/>
                </a:lnTo>
                <a:lnTo>
                  <a:pt x="8065681" y="12700"/>
                </a:lnTo>
                <a:lnTo>
                  <a:pt x="8068525" y="9855"/>
                </a:lnTo>
                <a:lnTo>
                  <a:pt x="8068525" y="2844"/>
                </a:lnTo>
                <a:lnTo>
                  <a:pt x="8065681" y="0"/>
                </a:lnTo>
                <a:close/>
              </a:path>
              <a:path w="14168119" h="12700">
                <a:moveTo>
                  <a:pt x="8040268" y="0"/>
                </a:moveTo>
                <a:lnTo>
                  <a:pt x="8033245" y="0"/>
                </a:lnTo>
                <a:lnTo>
                  <a:pt x="8030400" y="2844"/>
                </a:lnTo>
                <a:lnTo>
                  <a:pt x="8030400" y="9855"/>
                </a:lnTo>
                <a:lnTo>
                  <a:pt x="8033245" y="12700"/>
                </a:lnTo>
                <a:lnTo>
                  <a:pt x="8040268" y="12700"/>
                </a:lnTo>
                <a:lnTo>
                  <a:pt x="8043113" y="9855"/>
                </a:lnTo>
                <a:lnTo>
                  <a:pt x="8043113" y="2844"/>
                </a:lnTo>
                <a:lnTo>
                  <a:pt x="8040268" y="0"/>
                </a:lnTo>
                <a:close/>
              </a:path>
              <a:path w="14168119" h="12700">
                <a:moveTo>
                  <a:pt x="8014855" y="0"/>
                </a:moveTo>
                <a:lnTo>
                  <a:pt x="8007832" y="0"/>
                </a:lnTo>
                <a:lnTo>
                  <a:pt x="8004987" y="2844"/>
                </a:lnTo>
                <a:lnTo>
                  <a:pt x="8004987" y="9855"/>
                </a:lnTo>
                <a:lnTo>
                  <a:pt x="8007832" y="12700"/>
                </a:lnTo>
                <a:lnTo>
                  <a:pt x="8014855" y="12700"/>
                </a:lnTo>
                <a:lnTo>
                  <a:pt x="8017700" y="9855"/>
                </a:lnTo>
                <a:lnTo>
                  <a:pt x="8017700" y="2844"/>
                </a:lnTo>
                <a:lnTo>
                  <a:pt x="8014855" y="0"/>
                </a:lnTo>
                <a:close/>
              </a:path>
              <a:path w="14168119" h="12700">
                <a:moveTo>
                  <a:pt x="7989442" y="0"/>
                </a:moveTo>
                <a:lnTo>
                  <a:pt x="7982419" y="0"/>
                </a:lnTo>
                <a:lnTo>
                  <a:pt x="7979575" y="2844"/>
                </a:lnTo>
                <a:lnTo>
                  <a:pt x="7979575" y="9855"/>
                </a:lnTo>
                <a:lnTo>
                  <a:pt x="7982419" y="12700"/>
                </a:lnTo>
                <a:lnTo>
                  <a:pt x="7989442" y="12700"/>
                </a:lnTo>
                <a:lnTo>
                  <a:pt x="7992287" y="9855"/>
                </a:lnTo>
                <a:lnTo>
                  <a:pt x="7992287" y="2844"/>
                </a:lnTo>
                <a:lnTo>
                  <a:pt x="7989442" y="0"/>
                </a:lnTo>
                <a:close/>
              </a:path>
              <a:path w="14168119" h="12700">
                <a:moveTo>
                  <a:pt x="7964030" y="0"/>
                </a:moveTo>
                <a:lnTo>
                  <a:pt x="7957007" y="0"/>
                </a:lnTo>
                <a:lnTo>
                  <a:pt x="7954162" y="2844"/>
                </a:lnTo>
                <a:lnTo>
                  <a:pt x="7954162" y="9855"/>
                </a:lnTo>
                <a:lnTo>
                  <a:pt x="7957007" y="12700"/>
                </a:lnTo>
                <a:lnTo>
                  <a:pt x="7964030" y="12700"/>
                </a:lnTo>
                <a:lnTo>
                  <a:pt x="7966875" y="9855"/>
                </a:lnTo>
                <a:lnTo>
                  <a:pt x="7966875" y="2844"/>
                </a:lnTo>
                <a:lnTo>
                  <a:pt x="7964030" y="0"/>
                </a:lnTo>
                <a:close/>
              </a:path>
              <a:path w="14168119" h="12700">
                <a:moveTo>
                  <a:pt x="7938617" y="0"/>
                </a:moveTo>
                <a:lnTo>
                  <a:pt x="7931594" y="0"/>
                </a:lnTo>
                <a:lnTo>
                  <a:pt x="7928749" y="2844"/>
                </a:lnTo>
                <a:lnTo>
                  <a:pt x="7928749" y="9855"/>
                </a:lnTo>
                <a:lnTo>
                  <a:pt x="7931594" y="12700"/>
                </a:lnTo>
                <a:lnTo>
                  <a:pt x="7938617" y="12700"/>
                </a:lnTo>
                <a:lnTo>
                  <a:pt x="7941462" y="9855"/>
                </a:lnTo>
                <a:lnTo>
                  <a:pt x="7941462" y="2844"/>
                </a:lnTo>
                <a:lnTo>
                  <a:pt x="7938617" y="0"/>
                </a:lnTo>
                <a:close/>
              </a:path>
              <a:path w="14168119" h="12700">
                <a:moveTo>
                  <a:pt x="7913204" y="0"/>
                </a:moveTo>
                <a:lnTo>
                  <a:pt x="7906181" y="0"/>
                </a:lnTo>
                <a:lnTo>
                  <a:pt x="7903336" y="2844"/>
                </a:lnTo>
                <a:lnTo>
                  <a:pt x="7903336" y="9855"/>
                </a:lnTo>
                <a:lnTo>
                  <a:pt x="7906181" y="12700"/>
                </a:lnTo>
                <a:lnTo>
                  <a:pt x="7913204" y="12700"/>
                </a:lnTo>
                <a:lnTo>
                  <a:pt x="7916049" y="9855"/>
                </a:lnTo>
                <a:lnTo>
                  <a:pt x="7916049" y="2844"/>
                </a:lnTo>
                <a:lnTo>
                  <a:pt x="7913204" y="0"/>
                </a:lnTo>
                <a:close/>
              </a:path>
              <a:path w="14168119" h="12700">
                <a:moveTo>
                  <a:pt x="7887792" y="0"/>
                </a:moveTo>
                <a:lnTo>
                  <a:pt x="7880769" y="0"/>
                </a:lnTo>
                <a:lnTo>
                  <a:pt x="7877924" y="2844"/>
                </a:lnTo>
                <a:lnTo>
                  <a:pt x="7877924" y="9855"/>
                </a:lnTo>
                <a:lnTo>
                  <a:pt x="7880769" y="12700"/>
                </a:lnTo>
                <a:lnTo>
                  <a:pt x="7887792" y="12700"/>
                </a:lnTo>
                <a:lnTo>
                  <a:pt x="7890636" y="9855"/>
                </a:lnTo>
                <a:lnTo>
                  <a:pt x="7890636" y="2844"/>
                </a:lnTo>
                <a:lnTo>
                  <a:pt x="7887792" y="0"/>
                </a:lnTo>
                <a:close/>
              </a:path>
              <a:path w="14168119" h="12700">
                <a:moveTo>
                  <a:pt x="7862379" y="0"/>
                </a:moveTo>
                <a:lnTo>
                  <a:pt x="7855356" y="0"/>
                </a:lnTo>
                <a:lnTo>
                  <a:pt x="7852511" y="2844"/>
                </a:lnTo>
                <a:lnTo>
                  <a:pt x="7852511" y="9855"/>
                </a:lnTo>
                <a:lnTo>
                  <a:pt x="7855356" y="12700"/>
                </a:lnTo>
                <a:lnTo>
                  <a:pt x="7862379" y="12700"/>
                </a:lnTo>
                <a:lnTo>
                  <a:pt x="7865224" y="9855"/>
                </a:lnTo>
                <a:lnTo>
                  <a:pt x="7865224" y="2844"/>
                </a:lnTo>
                <a:lnTo>
                  <a:pt x="7862379" y="0"/>
                </a:lnTo>
                <a:close/>
              </a:path>
              <a:path w="14168119" h="12700">
                <a:moveTo>
                  <a:pt x="7836966" y="0"/>
                </a:moveTo>
                <a:lnTo>
                  <a:pt x="7829943" y="0"/>
                </a:lnTo>
                <a:lnTo>
                  <a:pt x="7827098" y="2844"/>
                </a:lnTo>
                <a:lnTo>
                  <a:pt x="7827098" y="9855"/>
                </a:lnTo>
                <a:lnTo>
                  <a:pt x="7829943" y="12700"/>
                </a:lnTo>
                <a:lnTo>
                  <a:pt x="7836966" y="12700"/>
                </a:lnTo>
                <a:lnTo>
                  <a:pt x="7839811" y="9855"/>
                </a:lnTo>
                <a:lnTo>
                  <a:pt x="7839811" y="2844"/>
                </a:lnTo>
                <a:lnTo>
                  <a:pt x="7836966" y="0"/>
                </a:lnTo>
                <a:close/>
              </a:path>
              <a:path w="14168119" h="12700">
                <a:moveTo>
                  <a:pt x="7811554" y="0"/>
                </a:moveTo>
                <a:lnTo>
                  <a:pt x="7804531" y="0"/>
                </a:lnTo>
                <a:lnTo>
                  <a:pt x="7801686" y="2844"/>
                </a:lnTo>
                <a:lnTo>
                  <a:pt x="7801686" y="9855"/>
                </a:lnTo>
                <a:lnTo>
                  <a:pt x="7804531" y="12700"/>
                </a:lnTo>
                <a:lnTo>
                  <a:pt x="7811554" y="12700"/>
                </a:lnTo>
                <a:lnTo>
                  <a:pt x="7814398" y="9855"/>
                </a:lnTo>
                <a:lnTo>
                  <a:pt x="7814398" y="2844"/>
                </a:lnTo>
                <a:lnTo>
                  <a:pt x="7811554" y="0"/>
                </a:lnTo>
                <a:close/>
              </a:path>
              <a:path w="14168119" h="12700">
                <a:moveTo>
                  <a:pt x="7786141" y="0"/>
                </a:moveTo>
                <a:lnTo>
                  <a:pt x="7779118" y="0"/>
                </a:lnTo>
                <a:lnTo>
                  <a:pt x="7776273" y="2844"/>
                </a:lnTo>
                <a:lnTo>
                  <a:pt x="7776273" y="9855"/>
                </a:lnTo>
                <a:lnTo>
                  <a:pt x="7779118" y="12700"/>
                </a:lnTo>
                <a:lnTo>
                  <a:pt x="7786141" y="12700"/>
                </a:lnTo>
                <a:lnTo>
                  <a:pt x="7788986" y="9855"/>
                </a:lnTo>
                <a:lnTo>
                  <a:pt x="7788986" y="2844"/>
                </a:lnTo>
                <a:lnTo>
                  <a:pt x="7786141" y="0"/>
                </a:lnTo>
                <a:close/>
              </a:path>
              <a:path w="14168119" h="12700">
                <a:moveTo>
                  <a:pt x="7760728" y="0"/>
                </a:moveTo>
                <a:lnTo>
                  <a:pt x="7753705" y="0"/>
                </a:lnTo>
                <a:lnTo>
                  <a:pt x="7750860" y="2844"/>
                </a:lnTo>
                <a:lnTo>
                  <a:pt x="7750860" y="9855"/>
                </a:lnTo>
                <a:lnTo>
                  <a:pt x="7753705" y="12700"/>
                </a:lnTo>
                <a:lnTo>
                  <a:pt x="7760728" y="12700"/>
                </a:lnTo>
                <a:lnTo>
                  <a:pt x="7763573" y="9855"/>
                </a:lnTo>
                <a:lnTo>
                  <a:pt x="7763573" y="2844"/>
                </a:lnTo>
                <a:lnTo>
                  <a:pt x="7760728" y="0"/>
                </a:lnTo>
                <a:close/>
              </a:path>
              <a:path w="14168119" h="12700">
                <a:moveTo>
                  <a:pt x="7735315" y="0"/>
                </a:moveTo>
                <a:lnTo>
                  <a:pt x="7728292" y="0"/>
                </a:lnTo>
                <a:lnTo>
                  <a:pt x="7725448" y="2844"/>
                </a:lnTo>
                <a:lnTo>
                  <a:pt x="7725448" y="9855"/>
                </a:lnTo>
                <a:lnTo>
                  <a:pt x="7728292" y="12700"/>
                </a:lnTo>
                <a:lnTo>
                  <a:pt x="7735315" y="12700"/>
                </a:lnTo>
                <a:lnTo>
                  <a:pt x="7738160" y="9855"/>
                </a:lnTo>
                <a:lnTo>
                  <a:pt x="7738160" y="2844"/>
                </a:lnTo>
                <a:lnTo>
                  <a:pt x="7735315" y="0"/>
                </a:lnTo>
                <a:close/>
              </a:path>
              <a:path w="14168119" h="12700">
                <a:moveTo>
                  <a:pt x="7709903" y="0"/>
                </a:moveTo>
                <a:lnTo>
                  <a:pt x="7702880" y="0"/>
                </a:lnTo>
                <a:lnTo>
                  <a:pt x="7700035" y="2844"/>
                </a:lnTo>
                <a:lnTo>
                  <a:pt x="7700035" y="9855"/>
                </a:lnTo>
                <a:lnTo>
                  <a:pt x="7702880" y="12700"/>
                </a:lnTo>
                <a:lnTo>
                  <a:pt x="7709903" y="12700"/>
                </a:lnTo>
                <a:lnTo>
                  <a:pt x="7712748" y="9855"/>
                </a:lnTo>
                <a:lnTo>
                  <a:pt x="7712748" y="2844"/>
                </a:lnTo>
                <a:lnTo>
                  <a:pt x="7709903" y="0"/>
                </a:lnTo>
                <a:close/>
              </a:path>
              <a:path w="14168119" h="12700">
                <a:moveTo>
                  <a:pt x="7684490" y="0"/>
                </a:moveTo>
                <a:lnTo>
                  <a:pt x="7677467" y="0"/>
                </a:lnTo>
                <a:lnTo>
                  <a:pt x="7674622" y="2844"/>
                </a:lnTo>
                <a:lnTo>
                  <a:pt x="7674622" y="9855"/>
                </a:lnTo>
                <a:lnTo>
                  <a:pt x="7677467" y="12700"/>
                </a:lnTo>
                <a:lnTo>
                  <a:pt x="7684490" y="12700"/>
                </a:lnTo>
                <a:lnTo>
                  <a:pt x="7687335" y="9855"/>
                </a:lnTo>
                <a:lnTo>
                  <a:pt x="7687335" y="2844"/>
                </a:lnTo>
                <a:lnTo>
                  <a:pt x="7684490" y="0"/>
                </a:lnTo>
                <a:close/>
              </a:path>
              <a:path w="14168119" h="12700">
                <a:moveTo>
                  <a:pt x="7659077" y="0"/>
                </a:moveTo>
                <a:lnTo>
                  <a:pt x="7652054" y="0"/>
                </a:lnTo>
                <a:lnTo>
                  <a:pt x="7649209" y="2844"/>
                </a:lnTo>
                <a:lnTo>
                  <a:pt x="7649209" y="9855"/>
                </a:lnTo>
                <a:lnTo>
                  <a:pt x="7652054" y="12700"/>
                </a:lnTo>
                <a:lnTo>
                  <a:pt x="7659077" y="12700"/>
                </a:lnTo>
                <a:lnTo>
                  <a:pt x="7661922" y="9855"/>
                </a:lnTo>
                <a:lnTo>
                  <a:pt x="7661922" y="2844"/>
                </a:lnTo>
                <a:lnTo>
                  <a:pt x="7659077" y="0"/>
                </a:lnTo>
                <a:close/>
              </a:path>
              <a:path w="14168119" h="12700">
                <a:moveTo>
                  <a:pt x="7633665" y="0"/>
                </a:moveTo>
                <a:lnTo>
                  <a:pt x="7626642" y="0"/>
                </a:lnTo>
                <a:lnTo>
                  <a:pt x="7623797" y="2844"/>
                </a:lnTo>
                <a:lnTo>
                  <a:pt x="7623797" y="9855"/>
                </a:lnTo>
                <a:lnTo>
                  <a:pt x="7626642" y="12700"/>
                </a:lnTo>
                <a:lnTo>
                  <a:pt x="7633665" y="12700"/>
                </a:lnTo>
                <a:lnTo>
                  <a:pt x="7636509" y="9855"/>
                </a:lnTo>
                <a:lnTo>
                  <a:pt x="7636509" y="2844"/>
                </a:lnTo>
                <a:lnTo>
                  <a:pt x="7633665" y="0"/>
                </a:lnTo>
                <a:close/>
              </a:path>
              <a:path w="14168119" h="12700">
                <a:moveTo>
                  <a:pt x="7608252" y="0"/>
                </a:moveTo>
                <a:lnTo>
                  <a:pt x="7601229" y="0"/>
                </a:lnTo>
                <a:lnTo>
                  <a:pt x="7598384" y="2844"/>
                </a:lnTo>
                <a:lnTo>
                  <a:pt x="7598384" y="9855"/>
                </a:lnTo>
                <a:lnTo>
                  <a:pt x="7601229" y="12700"/>
                </a:lnTo>
                <a:lnTo>
                  <a:pt x="7608252" y="12700"/>
                </a:lnTo>
                <a:lnTo>
                  <a:pt x="7611097" y="9855"/>
                </a:lnTo>
                <a:lnTo>
                  <a:pt x="7611097" y="2844"/>
                </a:lnTo>
                <a:lnTo>
                  <a:pt x="7608252" y="0"/>
                </a:lnTo>
                <a:close/>
              </a:path>
              <a:path w="14168119" h="12700">
                <a:moveTo>
                  <a:pt x="7582839" y="0"/>
                </a:moveTo>
                <a:lnTo>
                  <a:pt x="7575816" y="0"/>
                </a:lnTo>
                <a:lnTo>
                  <a:pt x="7572971" y="2844"/>
                </a:lnTo>
                <a:lnTo>
                  <a:pt x="7572971" y="9855"/>
                </a:lnTo>
                <a:lnTo>
                  <a:pt x="7575816" y="12700"/>
                </a:lnTo>
                <a:lnTo>
                  <a:pt x="7582839" y="12700"/>
                </a:lnTo>
                <a:lnTo>
                  <a:pt x="7585684" y="9855"/>
                </a:lnTo>
                <a:lnTo>
                  <a:pt x="7585684" y="2844"/>
                </a:lnTo>
                <a:lnTo>
                  <a:pt x="7582839" y="0"/>
                </a:lnTo>
                <a:close/>
              </a:path>
              <a:path w="14168119" h="12700">
                <a:moveTo>
                  <a:pt x="7557427" y="0"/>
                </a:moveTo>
                <a:lnTo>
                  <a:pt x="7550404" y="0"/>
                </a:lnTo>
                <a:lnTo>
                  <a:pt x="7547559" y="2844"/>
                </a:lnTo>
                <a:lnTo>
                  <a:pt x="7547559" y="9855"/>
                </a:lnTo>
                <a:lnTo>
                  <a:pt x="7550404" y="12700"/>
                </a:lnTo>
                <a:lnTo>
                  <a:pt x="7557427" y="12700"/>
                </a:lnTo>
                <a:lnTo>
                  <a:pt x="7560271" y="9855"/>
                </a:lnTo>
                <a:lnTo>
                  <a:pt x="7560271" y="2844"/>
                </a:lnTo>
                <a:lnTo>
                  <a:pt x="7557427" y="0"/>
                </a:lnTo>
                <a:close/>
              </a:path>
              <a:path w="14168119" h="12700">
                <a:moveTo>
                  <a:pt x="7532014" y="0"/>
                </a:moveTo>
                <a:lnTo>
                  <a:pt x="7524991" y="0"/>
                </a:lnTo>
                <a:lnTo>
                  <a:pt x="7522146" y="2844"/>
                </a:lnTo>
                <a:lnTo>
                  <a:pt x="7522146" y="9855"/>
                </a:lnTo>
                <a:lnTo>
                  <a:pt x="7524991" y="12700"/>
                </a:lnTo>
                <a:lnTo>
                  <a:pt x="7532014" y="12700"/>
                </a:lnTo>
                <a:lnTo>
                  <a:pt x="7534859" y="9855"/>
                </a:lnTo>
                <a:lnTo>
                  <a:pt x="7534859" y="2844"/>
                </a:lnTo>
                <a:lnTo>
                  <a:pt x="7532014" y="0"/>
                </a:lnTo>
                <a:close/>
              </a:path>
              <a:path w="14168119" h="12700">
                <a:moveTo>
                  <a:pt x="7506601" y="0"/>
                </a:moveTo>
                <a:lnTo>
                  <a:pt x="7499578" y="0"/>
                </a:lnTo>
                <a:lnTo>
                  <a:pt x="7496733" y="2844"/>
                </a:lnTo>
                <a:lnTo>
                  <a:pt x="7496733" y="9855"/>
                </a:lnTo>
                <a:lnTo>
                  <a:pt x="7499578" y="12700"/>
                </a:lnTo>
                <a:lnTo>
                  <a:pt x="7506601" y="12700"/>
                </a:lnTo>
                <a:lnTo>
                  <a:pt x="7509446" y="9855"/>
                </a:lnTo>
                <a:lnTo>
                  <a:pt x="7509446" y="2844"/>
                </a:lnTo>
                <a:lnTo>
                  <a:pt x="7506601" y="0"/>
                </a:lnTo>
                <a:close/>
              </a:path>
              <a:path w="14168119" h="12700">
                <a:moveTo>
                  <a:pt x="7481188" y="0"/>
                </a:moveTo>
                <a:lnTo>
                  <a:pt x="7474165" y="0"/>
                </a:lnTo>
                <a:lnTo>
                  <a:pt x="7471321" y="2844"/>
                </a:lnTo>
                <a:lnTo>
                  <a:pt x="7471321" y="9855"/>
                </a:lnTo>
                <a:lnTo>
                  <a:pt x="7474165" y="12700"/>
                </a:lnTo>
                <a:lnTo>
                  <a:pt x="7481188" y="12700"/>
                </a:lnTo>
                <a:lnTo>
                  <a:pt x="7484033" y="9855"/>
                </a:lnTo>
                <a:lnTo>
                  <a:pt x="7484033" y="2844"/>
                </a:lnTo>
                <a:lnTo>
                  <a:pt x="7481188" y="0"/>
                </a:lnTo>
                <a:close/>
              </a:path>
              <a:path w="14168119" h="12700">
                <a:moveTo>
                  <a:pt x="7455776" y="0"/>
                </a:moveTo>
                <a:lnTo>
                  <a:pt x="7448753" y="0"/>
                </a:lnTo>
                <a:lnTo>
                  <a:pt x="7445908" y="2844"/>
                </a:lnTo>
                <a:lnTo>
                  <a:pt x="7445908" y="9855"/>
                </a:lnTo>
                <a:lnTo>
                  <a:pt x="7448753" y="12700"/>
                </a:lnTo>
                <a:lnTo>
                  <a:pt x="7455776" y="12700"/>
                </a:lnTo>
                <a:lnTo>
                  <a:pt x="7458621" y="9855"/>
                </a:lnTo>
                <a:lnTo>
                  <a:pt x="7458621" y="2844"/>
                </a:lnTo>
                <a:lnTo>
                  <a:pt x="7455776" y="0"/>
                </a:lnTo>
                <a:close/>
              </a:path>
              <a:path w="14168119" h="12700">
                <a:moveTo>
                  <a:pt x="7430363" y="0"/>
                </a:moveTo>
                <a:lnTo>
                  <a:pt x="7423340" y="0"/>
                </a:lnTo>
                <a:lnTo>
                  <a:pt x="7420495" y="2844"/>
                </a:lnTo>
                <a:lnTo>
                  <a:pt x="7420495" y="9855"/>
                </a:lnTo>
                <a:lnTo>
                  <a:pt x="7423340" y="12700"/>
                </a:lnTo>
                <a:lnTo>
                  <a:pt x="7430363" y="12700"/>
                </a:lnTo>
                <a:lnTo>
                  <a:pt x="7433208" y="9855"/>
                </a:lnTo>
                <a:lnTo>
                  <a:pt x="7433208" y="2844"/>
                </a:lnTo>
                <a:lnTo>
                  <a:pt x="7430363" y="0"/>
                </a:lnTo>
                <a:close/>
              </a:path>
              <a:path w="14168119" h="12700">
                <a:moveTo>
                  <a:pt x="7404950" y="0"/>
                </a:moveTo>
                <a:lnTo>
                  <a:pt x="7397927" y="0"/>
                </a:lnTo>
                <a:lnTo>
                  <a:pt x="7395083" y="2844"/>
                </a:lnTo>
                <a:lnTo>
                  <a:pt x="7395083" y="9855"/>
                </a:lnTo>
                <a:lnTo>
                  <a:pt x="7397927" y="12700"/>
                </a:lnTo>
                <a:lnTo>
                  <a:pt x="7404950" y="12700"/>
                </a:lnTo>
                <a:lnTo>
                  <a:pt x="7407795" y="9855"/>
                </a:lnTo>
                <a:lnTo>
                  <a:pt x="7407795" y="2844"/>
                </a:lnTo>
                <a:lnTo>
                  <a:pt x="7404950" y="0"/>
                </a:lnTo>
                <a:close/>
              </a:path>
              <a:path w="14168119" h="12700">
                <a:moveTo>
                  <a:pt x="7379538" y="0"/>
                </a:moveTo>
                <a:lnTo>
                  <a:pt x="7372515" y="0"/>
                </a:lnTo>
                <a:lnTo>
                  <a:pt x="7369670" y="2844"/>
                </a:lnTo>
                <a:lnTo>
                  <a:pt x="7369670" y="9855"/>
                </a:lnTo>
                <a:lnTo>
                  <a:pt x="7372515" y="12700"/>
                </a:lnTo>
                <a:lnTo>
                  <a:pt x="7379538" y="12700"/>
                </a:lnTo>
                <a:lnTo>
                  <a:pt x="7382383" y="9855"/>
                </a:lnTo>
                <a:lnTo>
                  <a:pt x="7382383" y="2844"/>
                </a:lnTo>
                <a:lnTo>
                  <a:pt x="7379538" y="0"/>
                </a:lnTo>
                <a:close/>
              </a:path>
              <a:path w="14168119" h="12700">
                <a:moveTo>
                  <a:pt x="7354125" y="0"/>
                </a:moveTo>
                <a:lnTo>
                  <a:pt x="7347102" y="0"/>
                </a:lnTo>
                <a:lnTo>
                  <a:pt x="7344257" y="2844"/>
                </a:lnTo>
                <a:lnTo>
                  <a:pt x="7344257" y="9855"/>
                </a:lnTo>
                <a:lnTo>
                  <a:pt x="7347102" y="12700"/>
                </a:lnTo>
                <a:lnTo>
                  <a:pt x="7354125" y="12700"/>
                </a:lnTo>
                <a:lnTo>
                  <a:pt x="7356970" y="9855"/>
                </a:lnTo>
                <a:lnTo>
                  <a:pt x="7356970" y="2844"/>
                </a:lnTo>
                <a:lnTo>
                  <a:pt x="7354125" y="0"/>
                </a:lnTo>
                <a:close/>
              </a:path>
              <a:path w="14168119" h="12700">
                <a:moveTo>
                  <a:pt x="7328712" y="0"/>
                </a:moveTo>
                <a:lnTo>
                  <a:pt x="7321689" y="0"/>
                </a:lnTo>
                <a:lnTo>
                  <a:pt x="7318844" y="2844"/>
                </a:lnTo>
                <a:lnTo>
                  <a:pt x="7318844" y="9855"/>
                </a:lnTo>
                <a:lnTo>
                  <a:pt x="7321689" y="12700"/>
                </a:lnTo>
                <a:lnTo>
                  <a:pt x="7328712" y="12700"/>
                </a:lnTo>
                <a:lnTo>
                  <a:pt x="7331557" y="9855"/>
                </a:lnTo>
                <a:lnTo>
                  <a:pt x="7331557" y="2844"/>
                </a:lnTo>
                <a:lnTo>
                  <a:pt x="7328712" y="0"/>
                </a:lnTo>
                <a:close/>
              </a:path>
              <a:path w="14168119" h="12700">
                <a:moveTo>
                  <a:pt x="7303300" y="0"/>
                </a:moveTo>
                <a:lnTo>
                  <a:pt x="7296277" y="0"/>
                </a:lnTo>
                <a:lnTo>
                  <a:pt x="7293432" y="2844"/>
                </a:lnTo>
                <a:lnTo>
                  <a:pt x="7293432" y="9855"/>
                </a:lnTo>
                <a:lnTo>
                  <a:pt x="7296277" y="12700"/>
                </a:lnTo>
                <a:lnTo>
                  <a:pt x="7303300" y="12700"/>
                </a:lnTo>
                <a:lnTo>
                  <a:pt x="7306144" y="9855"/>
                </a:lnTo>
                <a:lnTo>
                  <a:pt x="7306144" y="2844"/>
                </a:lnTo>
                <a:lnTo>
                  <a:pt x="7303300" y="0"/>
                </a:lnTo>
                <a:close/>
              </a:path>
              <a:path w="14168119" h="12700">
                <a:moveTo>
                  <a:pt x="7277887" y="0"/>
                </a:moveTo>
                <a:lnTo>
                  <a:pt x="7270864" y="0"/>
                </a:lnTo>
                <a:lnTo>
                  <a:pt x="7268019" y="2844"/>
                </a:lnTo>
                <a:lnTo>
                  <a:pt x="7268019" y="9855"/>
                </a:lnTo>
                <a:lnTo>
                  <a:pt x="7270864" y="12700"/>
                </a:lnTo>
                <a:lnTo>
                  <a:pt x="7277887" y="12700"/>
                </a:lnTo>
                <a:lnTo>
                  <a:pt x="7280732" y="9855"/>
                </a:lnTo>
                <a:lnTo>
                  <a:pt x="7280732" y="2844"/>
                </a:lnTo>
                <a:lnTo>
                  <a:pt x="7277887" y="0"/>
                </a:lnTo>
                <a:close/>
              </a:path>
              <a:path w="14168119" h="12700">
                <a:moveTo>
                  <a:pt x="7252474" y="0"/>
                </a:moveTo>
                <a:lnTo>
                  <a:pt x="7245451" y="0"/>
                </a:lnTo>
                <a:lnTo>
                  <a:pt x="7242606" y="2844"/>
                </a:lnTo>
                <a:lnTo>
                  <a:pt x="7242606" y="9855"/>
                </a:lnTo>
                <a:lnTo>
                  <a:pt x="7245451" y="12700"/>
                </a:lnTo>
                <a:lnTo>
                  <a:pt x="7252474" y="12700"/>
                </a:lnTo>
                <a:lnTo>
                  <a:pt x="7255319" y="9855"/>
                </a:lnTo>
                <a:lnTo>
                  <a:pt x="7255319" y="2844"/>
                </a:lnTo>
                <a:lnTo>
                  <a:pt x="7252474" y="0"/>
                </a:lnTo>
                <a:close/>
              </a:path>
              <a:path w="14168119" h="12700">
                <a:moveTo>
                  <a:pt x="7227061" y="0"/>
                </a:moveTo>
                <a:lnTo>
                  <a:pt x="7220038" y="0"/>
                </a:lnTo>
                <a:lnTo>
                  <a:pt x="7217194" y="2844"/>
                </a:lnTo>
                <a:lnTo>
                  <a:pt x="7217194" y="9855"/>
                </a:lnTo>
                <a:lnTo>
                  <a:pt x="7220038" y="12700"/>
                </a:lnTo>
                <a:lnTo>
                  <a:pt x="7227061" y="12700"/>
                </a:lnTo>
                <a:lnTo>
                  <a:pt x="7229906" y="9855"/>
                </a:lnTo>
                <a:lnTo>
                  <a:pt x="7229906" y="2844"/>
                </a:lnTo>
                <a:lnTo>
                  <a:pt x="7227061" y="0"/>
                </a:lnTo>
                <a:close/>
              </a:path>
              <a:path w="14168119" h="12700">
                <a:moveTo>
                  <a:pt x="7201649" y="0"/>
                </a:moveTo>
                <a:lnTo>
                  <a:pt x="7194626" y="0"/>
                </a:lnTo>
                <a:lnTo>
                  <a:pt x="7191781" y="2844"/>
                </a:lnTo>
                <a:lnTo>
                  <a:pt x="7191781" y="9855"/>
                </a:lnTo>
                <a:lnTo>
                  <a:pt x="7194626" y="12700"/>
                </a:lnTo>
                <a:lnTo>
                  <a:pt x="7201649" y="12700"/>
                </a:lnTo>
                <a:lnTo>
                  <a:pt x="7204494" y="9855"/>
                </a:lnTo>
                <a:lnTo>
                  <a:pt x="7204494" y="2844"/>
                </a:lnTo>
                <a:lnTo>
                  <a:pt x="7201649" y="0"/>
                </a:lnTo>
                <a:close/>
              </a:path>
              <a:path w="14168119" h="12700">
                <a:moveTo>
                  <a:pt x="7176236" y="0"/>
                </a:moveTo>
                <a:lnTo>
                  <a:pt x="7169213" y="0"/>
                </a:lnTo>
                <a:lnTo>
                  <a:pt x="7166368" y="2844"/>
                </a:lnTo>
                <a:lnTo>
                  <a:pt x="7166368" y="9855"/>
                </a:lnTo>
                <a:lnTo>
                  <a:pt x="7169213" y="12700"/>
                </a:lnTo>
                <a:lnTo>
                  <a:pt x="7176236" y="12700"/>
                </a:lnTo>
                <a:lnTo>
                  <a:pt x="7179081" y="9855"/>
                </a:lnTo>
                <a:lnTo>
                  <a:pt x="7179081" y="2844"/>
                </a:lnTo>
                <a:lnTo>
                  <a:pt x="7176236" y="0"/>
                </a:lnTo>
                <a:close/>
              </a:path>
              <a:path w="14168119" h="12700">
                <a:moveTo>
                  <a:pt x="7150823" y="0"/>
                </a:moveTo>
                <a:lnTo>
                  <a:pt x="7143800" y="0"/>
                </a:lnTo>
                <a:lnTo>
                  <a:pt x="7140956" y="2844"/>
                </a:lnTo>
                <a:lnTo>
                  <a:pt x="7140956" y="9855"/>
                </a:lnTo>
                <a:lnTo>
                  <a:pt x="7143800" y="12700"/>
                </a:lnTo>
                <a:lnTo>
                  <a:pt x="7150823" y="12700"/>
                </a:lnTo>
                <a:lnTo>
                  <a:pt x="7153668" y="9855"/>
                </a:lnTo>
                <a:lnTo>
                  <a:pt x="7153668" y="2844"/>
                </a:lnTo>
                <a:lnTo>
                  <a:pt x="7150823" y="0"/>
                </a:lnTo>
                <a:close/>
              </a:path>
              <a:path w="14168119" h="12700">
                <a:moveTo>
                  <a:pt x="7125411" y="0"/>
                </a:moveTo>
                <a:lnTo>
                  <a:pt x="7118388" y="0"/>
                </a:lnTo>
                <a:lnTo>
                  <a:pt x="7115543" y="2844"/>
                </a:lnTo>
                <a:lnTo>
                  <a:pt x="7115543" y="9855"/>
                </a:lnTo>
                <a:lnTo>
                  <a:pt x="7118388" y="12700"/>
                </a:lnTo>
                <a:lnTo>
                  <a:pt x="7125411" y="12700"/>
                </a:lnTo>
                <a:lnTo>
                  <a:pt x="7128256" y="9855"/>
                </a:lnTo>
                <a:lnTo>
                  <a:pt x="7128256" y="2844"/>
                </a:lnTo>
                <a:lnTo>
                  <a:pt x="7125411" y="0"/>
                </a:lnTo>
                <a:close/>
              </a:path>
              <a:path w="14168119" h="12700">
                <a:moveTo>
                  <a:pt x="7099998" y="0"/>
                </a:moveTo>
                <a:lnTo>
                  <a:pt x="7092975" y="0"/>
                </a:lnTo>
                <a:lnTo>
                  <a:pt x="7090130" y="2844"/>
                </a:lnTo>
                <a:lnTo>
                  <a:pt x="7090130" y="9855"/>
                </a:lnTo>
                <a:lnTo>
                  <a:pt x="7092975" y="12700"/>
                </a:lnTo>
                <a:lnTo>
                  <a:pt x="7099998" y="12700"/>
                </a:lnTo>
                <a:lnTo>
                  <a:pt x="7102843" y="9855"/>
                </a:lnTo>
                <a:lnTo>
                  <a:pt x="7102843" y="2844"/>
                </a:lnTo>
                <a:lnTo>
                  <a:pt x="7099998" y="0"/>
                </a:lnTo>
                <a:close/>
              </a:path>
              <a:path w="14168119" h="12700">
                <a:moveTo>
                  <a:pt x="7074585" y="0"/>
                </a:moveTo>
                <a:lnTo>
                  <a:pt x="7067562" y="0"/>
                </a:lnTo>
                <a:lnTo>
                  <a:pt x="7064717" y="2844"/>
                </a:lnTo>
                <a:lnTo>
                  <a:pt x="7064717" y="9855"/>
                </a:lnTo>
                <a:lnTo>
                  <a:pt x="7067562" y="12700"/>
                </a:lnTo>
                <a:lnTo>
                  <a:pt x="7074585" y="12700"/>
                </a:lnTo>
                <a:lnTo>
                  <a:pt x="7077430" y="9855"/>
                </a:lnTo>
                <a:lnTo>
                  <a:pt x="7077430" y="2844"/>
                </a:lnTo>
                <a:lnTo>
                  <a:pt x="7074585" y="0"/>
                </a:lnTo>
                <a:close/>
              </a:path>
              <a:path w="14168119" h="12700">
                <a:moveTo>
                  <a:pt x="7049173" y="0"/>
                </a:moveTo>
                <a:lnTo>
                  <a:pt x="7042150" y="0"/>
                </a:lnTo>
                <a:lnTo>
                  <a:pt x="7039305" y="2844"/>
                </a:lnTo>
                <a:lnTo>
                  <a:pt x="7039305" y="9855"/>
                </a:lnTo>
                <a:lnTo>
                  <a:pt x="7042150" y="12700"/>
                </a:lnTo>
                <a:lnTo>
                  <a:pt x="7049173" y="12700"/>
                </a:lnTo>
                <a:lnTo>
                  <a:pt x="7052017" y="9855"/>
                </a:lnTo>
                <a:lnTo>
                  <a:pt x="7052017" y="2844"/>
                </a:lnTo>
                <a:lnTo>
                  <a:pt x="7049173" y="0"/>
                </a:lnTo>
                <a:close/>
              </a:path>
              <a:path w="14168119" h="12700">
                <a:moveTo>
                  <a:pt x="7023760" y="0"/>
                </a:moveTo>
                <a:lnTo>
                  <a:pt x="7016737" y="0"/>
                </a:lnTo>
                <a:lnTo>
                  <a:pt x="7013892" y="2844"/>
                </a:lnTo>
                <a:lnTo>
                  <a:pt x="7013892" y="9855"/>
                </a:lnTo>
                <a:lnTo>
                  <a:pt x="7016737" y="12700"/>
                </a:lnTo>
                <a:lnTo>
                  <a:pt x="7023760" y="12700"/>
                </a:lnTo>
                <a:lnTo>
                  <a:pt x="7026605" y="9855"/>
                </a:lnTo>
                <a:lnTo>
                  <a:pt x="7026605" y="2844"/>
                </a:lnTo>
                <a:lnTo>
                  <a:pt x="7023760" y="0"/>
                </a:lnTo>
                <a:close/>
              </a:path>
              <a:path w="14168119" h="12700">
                <a:moveTo>
                  <a:pt x="6998347" y="0"/>
                </a:moveTo>
                <a:lnTo>
                  <a:pt x="6991324" y="0"/>
                </a:lnTo>
                <a:lnTo>
                  <a:pt x="6988479" y="2844"/>
                </a:lnTo>
                <a:lnTo>
                  <a:pt x="6988479" y="9855"/>
                </a:lnTo>
                <a:lnTo>
                  <a:pt x="6991324" y="12700"/>
                </a:lnTo>
                <a:lnTo>
                  <a:pt x="6998347" y="12700"/>
                </a:lnTo>
                <a:lnTo>
                  <a:pt x="7001192" y="9855"/>
                </a:lnTo>
                <a:lnTo>
                  <a:pt x="7001192" y="2844"/>
                </a:lnTo>
                <a:lnTo>
                  <a:pt x="6998347" y="0"/>
                </a:lnTo>
                <a:close/>
              </a:path>
              <a:path w="14168119" h="12700">
                <a:moveTo>
                  <a:pt x="6972934" y="0"/>
                </a:moveTo>
                <a:lnTo>
                  <a:pt x="6965911" y="0"/>
                </a:lnTo>
                <a:lnTo>
                  <a:pt x="6963067" y="2844"/>
                </a:lnTo>
                <a:lnTo>
                  <a:pt x="6963067" y="9855"/>
                </a:lnTo>
                <a:lnTo>
                  <a:pt x="6965911" y="12700"/>
                </a:lnTo>
                <a:lnTo>
                  <a:pt x="6972934" y="12700"/>
                </a:lnTo>
                <a:lnTo>
                  <a:pt x="6975779" y="9855"/>
                </a:lnTo>
                <a:lnTo>
                  <a:pt x="6975779" y="2844"/>
                </a:lnTo>
                <a:lnTo>
                  <a:pt x="6972934" y="0"/>
                </a:lnTo>
                <a:close/>
              </a:path>
              <a:path w="14168119" h="12700">
                <a:moveTo>
                  <a:pt x="6947522" y="0"/>
                </a:moveTo>
                <a:lnTo>
                  <a:pt x="6940499" y="0"/>
                </a:lnTo>
                <a:lnTo>
                  <a:pt x="6937654" y="2844"/>
                </a:lnTo>
                <a:lnTo>
                  <a:pt x="6937654" y="9855"/>
                </a:lnTo>
                <a:lnTo>
                  <a:pt x="6940499" y="12700"/>
                </a:lnTo>
                <a:lnTo>
                  <a:pt x="6947522" y="12700"/>
                </a:lnTo>
                <a:lnTo>
                  <a:pt x="6950367" y="9855"/>
                </a:lnTo>
                <a:lnTo>
                  <a:pt x="6950367" y="2844"/>
                </a:lnTo>
                <a:lnTo>
                  <a:pt x="6947522" y="0"/>
                </a:lnTo>
                <a:close/>
              </a:path>
              <a:path w="14168119" h="12700">
                <a:moveTo>
                  <a:pt x="6922109" y="0"/>
                </a:moveTo>
                <a:lnTo>
                  <a:pt x="6915086" y="0"/>
                </a:lnTo>
                <a:lnTo>
                  <a:pt x="6912241" y="2844"/>
                </a:lnTo>
                <a:lnTo>
                  <a:pt x="6912241" y="9855"/>
                </a:lnTo>
                <a:lnTo>
                  <a:pt x="6915086" y="12700"/>
                </a:lnTo>
                <a:lnTo>
                  <a:pt x="6922109" y="12700"/>
                </a:lnTo>
                <a:lnTo>
                  <a:pt x="6924954" y="9855"/>
                </a:lnTo>
                <a:lnTo>
                  <a:pt x="6924954" y="2844"/>
                </a:lnTo>
                <a:lnTo>
                  <a:pt x="6922109" y="0"/>
                </a:lnTo>
                <a:close/>
              </a:path>
              <a:path w="14168119" h="12700">
                <a:moveTo>
                  <a:pt x="6896696" y="0"/>
                </a:moveTo>
                <a:lnTo>
                  <a:pt x="6889673" y="0"/>
                </a:lnTo>
                <a:lnTo>
                  <a:pt x="6886829" y="2844"/>
                </a:lnTo>
                <a:lnTo>
                  <a:pt x="6886829" y="9855"/>
                </a:lnTo>
                <a:lnTo>
                  <a:pt x="6889673" y="12700"/>
                </a:lnTo>
                <a:lnTo>
                  <a:pt x="6896696" y="12700"/>
                </a:lnTo>
                <a:lnTo>
                  <a:pt x="6899541" y="9855"/>
                </a:lnTo>
                <a:lnTo>
                  <a:pt x="6899541" y="2844"/>
                </a:lnTo>
                <a:lnTo>
                  <a:pt x="6896696" y="0"/>
                </a:lnTo>
                <a:close/>
              </a:path>
              <a:path w="14168119" h="12700">
                <a:moveTo>
                  <a:pt x="6871284" y="0"/>
                </a:moveTo>
                <a:lnTo>
                  <a:pt x="6864261" y="0"/>
                </a:lnTo>
                <a:lnTo>
                  <a:pt x="6861416" y="2844"/>
                </a:lnTo>
                <a:lnTo>
                  <a:pt x="6861416" y="9855"/>
                </a:lnTo>
                <a:lnTo>
                  <a:pt x="6864261" y="12700"/>
                </a:lnTo>
                <a:lnTo>
                  <a:pt x="6871284" y="12700"/>
                </a:lnTo>
                <a:lnTo>
                  <a:pt x="6874129" y="9855"/>
                </a:lnTo>
                <a:lnTo>
                  <a:pt x="6874129" y="2844"/>
                </a:lnTo>
                <a:lnTo>
                  <a:pt x="6871284" y="0"/>
                </a:lnTo>
                <a:close/>
              </a:path>
              <a:path w="14168119" h="12700">
                <a:moveTo>
                  <a:pt x="6845871" y="0"/>
                </a:moveTo>
                <a:lnTo>
                  <a:pt x="6838848" y="0"/>
                </a:lnTo>
                <a:lnTo>
                  <a:pt x="6836003" y="2844"/>
                </a:lnTo>
                <a:lnTo>
                  <a:pt x="6836003" y="9855"/>
                </a:lnTo>
                <a:lnTo>
                  <a:pt x="6838848" y="12700"/>
                </a:lnTo>
                <a:lnTo>
                  <a:pt x="6845871" y="12700"/>
                </a:lnTo>
                <a:lnTo>
                  <a:pt x="6848716" y="9855"/>
                </a:lnTo>
                <a:lnTo>
                  <a:pt x="6848716" y="2844"/>
                </a:lnTo>
                <a:lnTo>
                  <a:pt x="6845871" y="0"/>
                </a:lnTo>
                <a:close/>
              </a:path>
              <a:path w="14168119" h="12700">
                <a:moveTo>
                  <a:pt x="6820458" y="0"/>
                </a:moveTo>
                <a:lnTo>
                  <a:pt x="6813435" y="0"/>
                </a:lnTo>
                <a:lnTo>
                  <a:pt x="6810590" y="2844"/>
                </a:lnTo>
                <a:lnTo>
                  <a:pt x="6810590" y="9855"/>
                </a:lnTo>
                <a:lnTo>
                  <a:pt x="6813435" y="12700"/>
                </a:lnTo>
                <a:lnTo>
                  <a:pt x="6820458" y="12700"/>
                </a:lnTo>
                <a:lnTo>
                  <a:pt x="6823303" y="9855"/>
                </a:lnTo>
                <a:lnTo>
                  <a:pt x="6823303" y="2844"/>
                </a:lnTo>
                <a:lnTo>
                  <a:pt x="6820458" y="0"/>
                </a:lnTo>
                <a:close/>
              </a:path>
              <a:path w="14168119" h="12700">
                <a:moveTo>
                  <a:pt x="6795046" y="0"/>
                </a:moveTo>
                <a:lnTo>
                  <a:pt x="6788022" y="0"/>
                </a:lnTo>
                <a:lnTo>
                  <a:pt x="6785178" y="2844"/>
                </a:lnTo>
                <a:lnTo>
                  <a:pt x="6785178" y="9855"/>
                </a:lnTo>
                <a:lnTo>
                  <a:pt x="6788022" y="12700"/>
                </a:lnTo>
                <a:lnTo>
                  <a:pt x="6795046" y="12700"/>
                </a:lnTo>
                <a:lnTo>
                  <a:pt x="6797890" y="9855"/>
                </a:lnTo>
                <a:lnTo>
                  <a:pt x="6797890" y="2844"/>
                </a:lnTo>
                <a:lnTo>
                  <a:pt x="6795046" y="0"/>
                </a:lnTo>
                <a:close/>
              </a:path>
              <a:path w="14168119" h="12700">
                <a:moveTo>
                  <a:pt x="6769633" y="0"/>
                </a:moveTo>
                <a:lnTo>
                  <a:pt x="6762610" y="0"/>
                </a:lnTo>
                <a:lnTo>
                  <a:pt x="6759765" y="2844"/>
                </a:lnTo>
                <a:lnTo>
                  <a:pt x="6759765" y="9855"/>
                </a:lnTo>
                <a:lnTo>
                  <a:pt x="6762610" y="12700"/>
                </a:lnTo>
                <a:lnTo>
                  <a:pt x="6769633" y="12700"/>
                </a:lnTo>
                <a:lnTo>
                  <a:pt x="6772478" y="9855"/>
                </a:lnTo>
                <a:lnTo>
                  <a:pt x="6772478" y="2844"/>
                </a:lnTo>
                <a:lnTo>
                  <a:pt x="6769633" y="0"/>
                </a:lnTo>
                <a:close/>
              </a:path>
              <a:path w="14168119" h="12700">
                <a:moveTo>
                  <a:pt x="6744220" y="0"/>
                </a:moveTo>
                <a:lnTo>
                  <a:pt x="6737197" y="0"/>
                </a:lnTo>
                <a:lnTo>
                  <a:pt x="6734352" y="2844"/>
                </a:lnTo>
                <a:lnTo>
                  <a:pt x="6734352" y="9855"/>
                </a:lnTo>
                <a:lnTo>
                  <a:pt x="6737197" y="12700"/>
                </a:lnTo>
                <a:lnTo>
                  <a:pt x="6744220" y="12700"/>
                </a:lnTo>
                <a:lnTo>
                  <a:pt x="6747065" y="9855"/>
                </a:lnTo>
                <a:lnTo>
                  <a:pt x="6747065" y="2844"/>
                </a:lnTo>
                <a:lnTo>
                  <a:pt x="6744220" y="0"/>
                </a:lnTo>
                <a:close/>
              </a:path>
              <a:path w="14168119" h="12700">
                <a:moveTo>
                  <a:pt x="6718808" y="0"/>
                </a:moveTo>
                <a:lnTo>
                  <a:pt x="6711784" y="0"/>
                </a:lnTo>
                <a:lnTo>
                  <a:pt x="6708940" y="2844"/>
                </a:lnTo>
                <a:lnTo>
                  <a:pt x="6708940" y="9855"/>
                </a:lnTo>
                <a:lnTo>
                  <a:pt x="6711784" y="12700"/>
                </a:lnTo>
                <a:lnTo>
                  <a:pt x="6718808" y="12700"/>
                </a:lnTo>
                <a:lnTo>
                  <a:pt x="6721652" y="9855"/>
                </a:lnTo>
                <a:lnTo>
                  <a:pt x="6721652" y="2844"/>
                </a:lnTo>
                <a:lnTo>
                  <a:pt x="6718808" y="0"/>
                </a:lnTo>
                <a:close/>
              </a:path>
              <a:path w="14168119" h="12700">
                <a:moveTo>
                  <a:pt x="6693395" y="0"/>
                </a:moveTo>
                <a:lnTo>
                  <a:pt x="6686372" y="0"/>
                </a:lnTo>
                <a:lnTo>
                  <a:pt x="6683527" y="2844"/>
                </a:lnTo>
                <a:lnTo>
                  <a:pt x="6683527" y="9855"/>
                </a:lnTo>
                <a:lnTo>
                  <a:pt x="6686372" y="12700"/>
                </a:lnTo>
                <a:lnTo>
                  <a:pt x="6693395" y="12700"/>
                </a:lnTo>
                <a:lnTo>
                  <a:pt x="6696240" y="9855"/>
                </a:lnTo>
                <a:lnTo>
                  <a:pt x="6696240" y="2844"/>
                </a:lnTo>
                <a:lnTo>
                  <a:pt x="6693395" y="0"/>
                </a:lnTo>
                <a:close/>
              </a:path>
              <a:path w="14168119" h="12700">
                <a:moveTo>
                  <a:pt x="6667982" y="0"/>
                </a:moveTo>
                <a:lnTo>
                  <a:pt x="6660959" y="0"/>
                </a:lnTo>
                <a:lnTo>
                  <a:pt x="6658114" y="2844"/>
                </a:lnTo>
                <a:lnTo>
                  <a:pt x="6658114" y="9855"/>
                </a:lnTo>
                <a:lnTo>
                  <a:pt x="6660959" y="12700"/>
                </a:lnTo>
                <a:lnTo>
                  <a:pt x="6667982" y="12700"/>
                </a:lnTo>
                <a:lnTo>
                  <a:pt x="6670827" y="9855"/>
                </a:lnTo>
                <a:lnTo>
                  <a:pt x="6670827" y="2844"/>
                </a:lnTo>
                <a:lnTo>
                  <a:pt x="6667982" y="0"/>
                </a:lnTo>
                <a:close/>
              </a:path>
              <a:path w="14168119" h="12700">
                <a:moveTo>
                  <a:pt x="6642569" y="0"/>
                </a:moveTo>
                <a:lnTo>
                  <a:pt x="6635546" y="0"/>
                </a:lnTo>
                <a:lnTo>
                  <a:pt x="6632702" y="2844"/>
                </a:lnTo>
                <a:lnTo>
                  <a:pt x="6632702" y="9855"/>
                </a:lnTo>
                <a:lnTo>
                  <a:pt x="6635546" y="12700"/>
                </a:lnTo>
                <a:lnTo>
                  <a:pt x="6642569" y="12700"/>
                </a:lnTo>
                <a:lnTo>
                  <a:pt x="6645414" y="9855"/>
                </a:lnTo>
                <a:lnTo>
                  <a:pt x="6645414" y="2844"/>
                </a:lnTo>
                <a:lnTo>
                  <a:pt x="6642569" y="0"/>
                </a:lnTo>
                <a:close/>
              </a:path>
              <a:path w="14168119" h="12700">
                <a:moveTo>
                  <a:pt x="6617157" y="0"/>
                </a:moveTo>
                <a:lnTo>
                  <a:pt x="6610134" y="0"/>
                </a:lnTo>
                <a:lnTo>
                  <a:pt x="6607289" y="2844"/>
                </a:lnTo>
                <a:lnTo>
                  <a:pt x="6607289" y="9855"/>
                </a:lnTo>
                <a:lnTo>
                  <a:pt x="6610134" y="12700"/>
                </a:lnTo>
                <a:lnTo>
                  <a:pt x="6617157" y="12700"/>
                </a:lnTo>
                <a:lnTo>
                  <a:pt x="6620002" y="9855"/>
                </a:lnTo>
                <a:lnTo>
                  <a:pt x="6620002" y="2844"/>
                </a:lnTo>
                <a:lnTo>
                  <a:pt x="6617157" y="0"/>
                </a:lnTo>
                <a:close/>
              </a:path>
              <a:path w="14168119" h="12700">
                <a:moveTo>
                  <a:pt x="6591744" y="0"/>
                </a:moveTo>
                <a:lnTo>
                  <a:pt x="6584721" y="0"/>
                </a:lnTo>
                <a:lnTo>
                  <a:pt x="6581876" y="2844"/>
                </a:lnTo>
                <a:lnTo>
                  <a:pt x="6581876" y="9855"/>
                </a:lnTo>
                <a:lnTo>
                  <a:pt x="6584721" y="12700"/>
                </a:lnTo>
                <a:lnTo>
                  <a:pt x="6591744" y="12700"/>
                </a:lnTo>
                <a:lnTo>
                  <a:pt x="6594589" y="9855"/>
                </a:lnTo>
                <a:lnTo>
                  <a:pt x="6594589" y="2844"/>
                </a:lnTo>
                <a:lnTo>
                  <a:pt x="6591744" y="0"/>
                </a:lnTo>
                <a:close/>
              </a:path>
              <a:path w="14168119" h="12700">
                <a:moveTo>
                  <a:pt x="6566331" y="0"/>
                </a:moveTo>
                <a:lnTo>
                  <a:pt x="6559308" y="0"/>
                </a:lnTo>
                <a:lnTo>
                  <a:pt x="6556463" y="2844"/>
                </a:lnTo>
                <a:lnTo>
                  <a:pt x="6556463" y="9855"/>
                </a:lnTo>
                <a:lnTo>
                  <a:pt x="6559308" y="12700"/>
                </a:lnTo>
                <a:lnTo>
                  <a:pt x="6566331" y="12700"/>
                </a:lnTo>
                <a:lnTo>
                  <a:pt x="6569176" y="9855"/>
                </a:lnTo>
                <a:lnTo>
                  <a:pt x="6569176" y="2844"/>
                </a:lnTo>
                <a:lnTo>
                  <a:pt x="6566331" y="0"/>
                </a:lnTo>
                <a:close/>
              </a:path>
              <a:path w="14168119" h="12700">
                <a:moveTo>
                  <a:pt x="6540919" y="0"/>
                </a:moveTo>
                <a:lnTo>
                  <a:pt x="6533895" y="0"/>
                </a:lnTo>
                <a:lnTo>
                  <a:pt x="6531051" y="2844"/>
                </a:lnTo>
                <a:lnTo>
                  <a:pt x="6531051" y="9855"/>
                </a:lnTo>
                <a:lnTo>
                  <a:pt x="6533895" y="12700"/>
                </a:lnTo>
                <a:lnTo>
                  <a:pt x="6540919" y="12700"/>
                </a:lnTo>
                <a:lnTo>
                  <a:pt x="6543763" y="9855"/>
                </a:lnTo>
                <a:lnTo>
                  <a:pt x="6543763" y="2844"/>
                </a:lnTo>
                <a:lnTo>
                  <a:pt x="6540919" y="0"/>
                </a:lnTo>
                <a:close/>
              </a:path>
              <a:path w="14168119" h="12700">
                <a:moveTo>
                  <a:pt x="6515506" y="0"/>
                </a:moveTo>
                <a:lnTo>
                  <a:pt x="6508483" y="0"/>
                </a:lnTo>
                <a:lnTo>
                  <a:pt x="6505638" y="2844"/>
                </a:lnTo>
                <a:lnTo>
                  <a:pt x="6505638" y="9855"/>
                </a:lnTo>
                <a:lnTo>
                  <a:pt x="6508483" y="12700"/>
                </a:lnTo>
                <a:lnTo>
                  <a:pt x="6515506" y="12700"/>
                </a:lnTo>
                <a:lnTo>
                  <a:pt x="6518351" y="9855"/>
                </a:lnTo>
                <a:lnTo>
                  <a:pt x="6518351" y="2844"/>
                </a:lnTo>
                <a:lnTo>
                  <a:pt x="6515506" y="0"/>
                </a:lnTo>
                <a:close/>
              </a:path>
              <a:path w="14168119" h="12700">
                <a:moveTo>
                  <a:pt x="6490093" y="0"/>
                </a:moveTo>
                <a:lnTo>
                  <a:pt x="6483070" y="0"/>
                </a:lnTo>
                <a:lnTo>
                  <a:pt x="6480225" y="2844"/>
                </a:lnTo>
                <a:lnTo>
                  <a:pt x="6480225" y="9855"/>
                </a:lnTo>
                <a:lnTo>
                  <a:pt x="6483070" y="12700"/>
                </a:lnTo>
                <a:lnTo>
                  <a:pt x="6490093" y="12700"/>
                </a:lnTo>
                <a:lnTo>
                  <a:pt x="6492938" y="9855"/>
                </a:lnTo>
                <a:lnTo>
                  <a:pt x="6492938" y="2844"/>
                </a:lnTo>
                <a:lnTo>
                  <a:pt x="6490093" y="0"/>
                </a:lnTo>
                <a:close/>
              </a:path>
              <a:path w="14168119" h="12700">
                <a:moveTo>
                  <a:pt x="6464681" y="0"/>
                </a:moveTo>
                <a:lnTo>
                  <a:pt x="6457657" y="0"/>
                </a:lnTo>
                <a:lnTo>
                  <a:pt x="6454813" y="2844"/>
                </a:lnTo>
                <a:lnTo>
                  <a:pt x="6454813" y="9855"/>
                </a:lnTo>
                <a:lnTo>
                  <a:pt x="6457657" y="12700"/>
                </a:lnTo>
                <a:lnTo>
                  <a:pt x="6464681" y="12700"/>
                </a:lnTo>
                <a:lnTo>
                  <a:pt x="6467525" y="9855"/>
                </a:lnTo>
                <a:lnTo>
                  <a:pt x="6467525" y="2844"/>
                </a:lnTo>
                <a:lnTo>
                  <a:pt x="6464681" y="0"/>
                </a:lnTo>
                <a:close/>
              </a:path>
              <a:path w="14168119" h="12700">
                <a:moveTo>
                  <a:pt x="6439268" y="0"/>
                </a:moveTo>
                <a:lnTo>
                  <a:pt x="6432245" y="0"/>
                </a:lnTo>
                <a:lnTo>
                  <a:pt x="6429400" y="2844"/>
                </a:lnTo>
                <a:lnTo>
                  <a:pt x="6429400" y="9855"/>
                </a:lnTo>
                <a:lnTo>
                  <a:pt x="6432245" y="12700"/>
                </a:lnTo>
                <a:lnTo>
                  <a:pt x="6439268" y="12700"/>
                </a:lnTo>
                <a:lnTo>
                  <a:pt x="6442113" y="9855"/>
                </a:lnTo>
                <a:lnTo>
                  <a:pt x="6442113" y="2844"/>
                </a:lnTo>
                <a:lnTo>
                  <a:pt x="6439268" y="0"/>
                </a:lnTo>
                <a:close/>
              </a:path>
              <a:path w="14168119" h="12700">
                <a:moveTo>
                  <a:pt x="6413855" y="0"/>
                </a:moveTo>
                <a:lnTo>
                  <a:pt x="6406832" y="0"/>
                </a:lnTo>
                <a:lnTo>
                  <a:pt x="6403987" y="2844"/>
                </a:lnTo>
                <a:lnTo>
                  <a:pt x="6403987" y="9855"/>
                </a:lnTo>
                <a:lnTo>
                  <a:pt x="6406832" y="12700"/>
                </a:lnTo>
                <a:lnTo>
                  <a:pt x="6413855" y="12700"/>
                </a:lnTo>
                <a:lnTo>
                  <a:pt x="6416700" y="9855"/>
                </a:lnTo>
                <a:lnTo>
                  <a:pt x="6416700" y="2844"/>
                </a:lnTo>
                <a:lnTo>
                  <a:pt x="6413855" y="0"/>
                </a:lnTo>
                <a:close/>
              </a:path>
              <a:path w="14168119" h="12700">
                <a:moveTo>
                  <a:pt x="6388442" y="0"/>
                </a:moveTo>
                <a:lnTo>
                  <a:pt x="6381419" y="0"/>
                </a:lnTo>
                <a:lnTo>
                  <a:pt x="6378575" y="2844"/>
                </a:lnTo>
                <a:lnTo>
                  <a:pt x="6378575" y="9855"/>
                </a:lnTo>
                <a:lnTo>
                  <a:pt x="6381419" y="12700"/>
                </a:lnTo>
                <a:lnTo>
                  <a:pt x="6388442" y="12700"/>
                </a:lnTo>
                <a:lnTo>
                  <a:pt x="6391287" y="9855"/>
                </a:lnTo>
                <a:lnTo>
                  <a:pt x="6391287" y="2844"/>
                </a:lnTo>
                <a:lnTo>
                  <a:pt x="6388442" y="0"/>
                </a:lnTo>
                <a:close/>
              </a:path>
              <a:path w="14168119" h="12700">
                <a:moveTo>
                  <a:pt x="6363030" y="0"/>
                </a:moveTo>
                <a:lnTo>
                  <a:pt x="6356007" y="0"/>
                </a:lnTo>
                <a:lnTo>
                  <a:pt x="6353162" y="2844"/>
                </a:lnTo>
                <a:lnTo>
                  <a:pt x="6353162" y="9855"/>
                </a:lnTo>
                <a:lnTo>
                  <a:pt x="6356007" y="12700"/>
                </a:lnTo>
                <a:lnTo>
                  <a:pt x="6363030" y="12700"/>
                </a:lnTo>
                <a:lnTo>
                  <a:pt x="6365875" y="9855"/>
                </a:lnTo>
                <a:lnTo>
                  <a:pt x="6365875" y="2844"/>
                </a:lnTo>
                <a:lnTo>
                  <a:pt x="6363030" y="0"/>
                </a:lnTo>
                <a:close/>
              </a:path>
              <a:path w="14168119" h="12700">
                <a:moveTo>
                  <a:pt x="6337617" y="0"/>
                </a:moveTo>
                <a:lnTo>
                  <a:pt x="6330594" y="0"/>
                </a:lnTo>
                <a:lnTo>
                  <a:pt x="6327749" y="2844"/>
                </a:lnTo>
                <a:lnTo>
                  <a:pt x="6327749" y="9855"/>
                </a:lnTo>
                <a:lnTo>
                  <a:pt x="6330594" y="12700"/>
                </a:lnTo>
                <a:lnTo>
                  <a:pt x="6337617" y="12700"/>
                </a:lnTo>
                <a:lnTo>
                  <a:pt x="6340462" y="9855"/>
                </a:lnTo>
                <a:lnTo>
                  <a:pt x="6340462" y="2844"/>
                </a:lnTo>
                <a:lnTo>
                  <a:pt x="6337617" y="0"/>
                </a:lnTo>
                <a:close/>
              </a:path>
              <a:path w="14168119" h="12700">
                <a:moveTo>
                  <a:pt x="6312204" y="0"/>
                </a:moveTo>
                <a:lnTo>
                  <a:pt x="6305181" y="0"/>
                </a:lnTo>
                <a:lnTo>
                  <a:pt x="6302336" y="2844"/>
                </a:lnTo>
                <a:lnTo>
                  <a:pt x="6302336" y="9855"/>
                </a:lnTo>
                <a:lnTo>
                  <a:pt x="6305181" y="12700"/>
                </a:lnTo>
                <a:lnTo>
                  <a:pt x="6312204" y="12700"/>
                </a:lnTo>
                <a:lnTo>
                  <a:pt x="6315049" y="9855"/>
                </a:lnTo>
                <a:lnTo>
                  <a:pt x="6315049" y="2844"/>
                </a:lnTo>
                <a:lnTo>
                  <a:pt x="6312204" y="0"/>
                </a:lnTo>
                <a:close/>
              </a:path>
              <a:path w="14168119" h="12700">
                <a:moveTo>
                  <a:pt x="6286792" y="0"/>
                </a:moveTo>
                <a:lnTo>
                  <a:pt x="6279768" y="0"/>
                </a:lnTo>
                <a:lnTo>
                  <a:pt x="6276924" y="2844"/>
                </a:lnTo>
                <a:lnTo>
                  <a:pt x="6276924" y="9855"/>
                </a:lnTo>
                <a:lnTo>
                  <a:pt x="6279768" y="12700"/>
                </a:lnTo>
                <a:lnTo>
                  <a:pt x="6286792" y="12700"/>
                </a:lnTo>
                <a:lnTo>
                  <a:pt x="6289636" y="9855"/>
                </a:lnTo>
                <a:lnTo>
                  <a:pt x="6289636" y="2844"/>
                </a:lnTo>
                <a:lnTo>
                  <a:pt x="6286792" y="0"/>
                </a:lnTo>
                <a:close/>
              </a:path>
              <a:path w="14168119" h="12700">
                <a:moveTo>
                  <a:pt x="6261379" y="0"/>
                </a:moveTo>
                <a:lnTo>
                  <a:pt x="6254356" y="0"/>
                </a:lnTo>
                <a:lnTo>
                  <a:pt x="6251511" y="2844"/>
                </a:lnTo>
                <a:lnTo>
                  <a:pt x="6251511" y="9855"/>
                </a:lnTo>
                <a:lnTo>
                  <a:pt x="6254356" y="12700"/>
                </a:lnTo>
                <a:lnTo>
                  <a:pt x="6261379" y="12700"/>
                </a:lnTo>
                <a:lnTo>
                  <a:pt x="6264224" y="9855"/>
                </a:lnTo>
                <a:lnTo>
                  <a:pt x="6264224" y="2844"/>
                </a:lnTo>
                <a:lnTo>
                  <a:pt x="6261379" y="0"/>
                </a:lnTo>
                <a:close/>
              </a:path>
              <a:path w="14168119" h="12700">
                <a:moveTo>
                  <a:pt x="6235966" y="0"/>
                </a:moveTo>
                <a:lnTo>
                  <a:pt x="6228943" y="0"/>
                </a:lnTo>
                <a:lnTo>
                  <a:pt x="6226098" y="2844"/>
                </a:lnTo>
                <a:lnTo>
                  <a:pt x="6226098" y="9855"/>
                </a:lnTo>
                <a:lnTo>
                  <a:pt x="6228943" y="12700"/>
                </a:lnTo>
                <a:lnTo>
                  <a:pt x="6235966" y="12700"/>
                </a:lnTo>
                <a:lnTo>
                  <a:pt x="6238811" y="9855"/>
                </a:lnTo>
                <a:lnTo>
                  <a:pt x="6238811" y="2844"/>
                </a:lnTo>
                <a:lnTo>
                  <a:pt x="6235966" y="0"/>
                </a:lnTo>
                <a:close/>
              </a:path>
              <a:path w="14168119" h="12700">
                <a:moveTo>
                  <a:pt x="6210554" y="0"/>
                </a:moveTo>
                <a:lnTo>
                  <a:pt x="6203530" y="0"/>
                </a:lnTo>
                <a:lnTo>
                  <a:pt x="6200686" y="2844"/>
                </a:lnTo>
                <a:lnTo>
                  <a:pt x="6200686" y="9855"/>
                </a:lnTo>
                <a:lnTo>
                  <a:pt x="6203530" y="12700"/>
                </a:lnTo>
                <a:lnTo>
                  <a:pt x="6210554" y="12700"/>
                </a:lnTo>
                <a:lnTo>
                  <a:pt x="6213398" y="9855"/>
                </a:lnTo>
                <a:lnTo>
                  <a:pt x="6213398" y="2844"/>
                </a:lnTo>
                <a:lnTo>
                  <a:pt x="6210554" y="0"/>
                </a:lnTo>
                <a:close/>
              </a:path>
              <a:path w="14168119" h="12700">
                <a:moveTo>
                  <a:pt x="6185141" y="0"/>
                </a:moveTo>
                <a:lnTo>
                  <a:pt x="6178118" y="0"/>
                </a:lnTo>
                <a:lnTo>
                  <a:pt x="6175273" y="2844"/>
                </a:lnTo>
                <a:lnTo>
                  <a:pt x="6175273" y="9855"/>
                </a:lnTo>
                <a:lnTo>
                  <a:pt x="6178118" y="12700"/>
                </a:lnTo>
                <a:lnTo>
                  <a:pt x="6185141" y="12700"/>
                </a:lnTo>
                <a:lnTo>
                  <a:pt x="6187986" y="9855"/>
                </a:lnTo>
                <a:lnTo>
                  <a:pt x="6187986" y="2844"/>
                </a:lnTo>
                <a:lnTo>
                  <a:pt x="6185141" y="0"/>
                </a:lnTo>
                <a:close/>
              </a:path>
              <a:path w="14168119" h="12700">
                <a:moveTo>
                  <a:pt x="6159728" y="0"/>
                </a:moveTo>
                <a:lnTo>
                  <a:pt x="6152705" y="0"/>
                </a:lnTo>
                <a:lnTo>
                  <a:pt x="6149860" y="2844"/>
                </a:lnTo>
                <a:lnTo>
                  <a:pt x="6149860" y="9855"/>
                </a:lnTo>
                <a:lnTo>
                  <a:pt x="6152705" y="12700"/>
                </a:lnTo>
                <a:lnTo>
                  <a:pt x="6159728" y="12700"/>
                </a:lnTo>
                <a:lnTo>
                  <a:pt x="6162573" y="9855"/>
                </a:lnTo>
                <a:lnTo>
                  <a:pt x="6162573" y="2844"/>
                </a:lnTo>
                <a:lnTo>
                  <a:pt x="6159728" y="0"/>
                </a:lnTo>
                <a:close/>
              </a:path>
              <a:path w="14168119" h="12700">
                <a:moveTo>
                  <a:pt x="6134315" y="0"/>
                </a:moveTo>
                <a:lnTo>
                  <a:pt x="6127292" y="0"/>
                </a:lnTo>
                <a:lnTo>
                  <a:pt x="6124447" y="2844"/>
                </a:lnTo>
                <a:lnTo>
                  <a:pt x="6124447" y="9855"/>
                </a:lnTo>
                <a:lnTo>
                  <a:pt x="6127292" y="12700"/>
                </a:lnTo>
                <a:lnTo>
                  <a:pt x="6134315" y="12700"/>
                </a:lnTo>
                <a:lnTo>
                  <a:pt x="6137160" y="9855"/>
                </a:lnTo>
                <a:lnTo>
                  <a:pt x="6137160" y="2844"/>
                </a:lnTo>
                <a:lnTo>
                  <a:pt x="6134315" y="0"/>
                </a:lnTo>
                <a:close/>
              </a:path>
              <a:path w="14168119" h="12700">
                <a:moveTo>
                  <a:pt x="6108903" y="0"/>
                </a:moveTo>
                <a:lnTo>
                  <a:pt x="6101880" y="0"/>
                </a:lnTo>
                <a:lnTo>
                  <a:pt x="6099035" y="2844"/>
                </a:lnTo>
                <a:lnTo>
                  <a:pt x="6099035" y="9855"/>
                </a:lnTo>
                <a:lnTo>
                  <a:pt x="6101880" y="12700"/>
                </a:lnTo>
                <a:lnTo>
                  <a:pt x="6108903" y="12700"/>
                </a:lnTo>
                <a:lnTo>
                  <a:pt x="6111747" y="9855"/>
                </a:lnTo>
                <a:lnTo>
                  <a:pt x="6111747" y="2844"/>
                </a:lnTo>
                <a:lnTo>
                  <a:pt x="6108903" y="0"/>
                </a:lnTo>
                <a:close/>
              </a:path>
              <a:path w="14168119" h="12700">
                <a:moveTo>
                  <a:pt x="6083490" y="0"/>
                </a:moveTo>
                <a:lnTo>
                  <a:pt x="6076467" y="0"/>
                </a:lnTo>
                <a:lnTo>
                  <a:pt x="6073622" y="2844"/>
                </a:lnTo>
                <a:lnTo>
                  <a:pt x="6073622" y="9855"/>
                </a:lnTo>
                <a:lnTo>
                  <a:pt x="6076467" y="12700"/>
                </a:lnTo>
                <a:lnTo>
                  <a:pt x="6083490" y="12700"/>
                </a:lnTo>
                <a:lnTo>
                  <a:pt x="6086335" y="9855"/>
                </a:lnTo>
                <a:lnTo>
                  <a:pt x="6086335" y="2844"/>
                </a:lnTo>
                <a:lnTo>
                  <a:pt x="6083490" y="0"/>
                </a:lnTo>
                <a:close/>
              </a:path>
              <a:path w="14168119" h="12700">
                <a:moveTo>
                  <a:pt x="6058077" y="0"/>
                </a:moveTo>
                <a:lnTo>
                  <a:pt x="6051054" y="0"/>
                </a:lnTo>
                <a:lnTo>
                  <a:pt x="6048209" y="2844"/>
                </a:lnTo>
                <a:lnTo>
                  <a:pt x="6048209" y="9855"/>
                </a:lnTo>
                <a:lnTo>
                  <a:pt x="6051054" y="12700"/>
                </a:lnTo>
                <a:lnTo>
                  <a:pt x="6058077" y="12700"/>
                </a:lnTo>
                <a:lnTo>
                  <a:pt x="6060922" y="9855"/>
                </a:lnTo>
                <a:lnTo>
                  <a:pt x="6060922" y="2844"/>
                </a:lnTo>
                <a:lnTo>
                  <a:pt x="6058077" y="0"/>
                </a:lnTo>
                <a:close/>
              </a:path>
              <a:path w="14168119" h="12700">
                <a:moveTo>
                  <a:pt x="6032665" y="0"/>
                </a:moveTo>
                <a:lnTo>
                  <a:pt x="6025641" y="0"/>
                </a:lnTo>
                <a:lnTo>
                  <a:pt x="6022797" y="2844"/>
                </a:lnTo>
                <a:lnTo>
                  <a:pt x="6022797" y="9855"/>
                </a:lnTo>
                <a:lnTo>
                  <a:pt x="6025641" y="12700"/>
                </a:lnTo>
                <a:lnTo>
                  <a:pt x="6032665" y="12700"/>
                </a:lnTo>
                <a:lnTo>
                  <a:pt x="6035509" y="9855"/>
                </a:lnTo>
                <a:lnTo>
                  <a:pt x="6035509" y="2844"/>
                </a:lnTo>
                <a:lnTo>
                  <a:pt x="6032665" y="0"/>
                </a:lnTo>
                <a:close/>
              </a:path>
              <a:path w="14168119" h="12700">
                <a:moveTo>
                  <a:pt x="6007252" y="0"/>
                </a:moveTo>
                <a:lnTo>
                  <a:pt x="6000229" y="0"/>
                </a:lnTo>
                <a:lnTo>
                  <a:pt x="5997384" y="2844"/>
                </a:lnTo>
                <a:lnTo>
                  <a:pt x="5997384" y="9855"/>
                </a:lnTo>
                <a:lnTo>
                  <a:pt x="6000229" y="12700"/>
                </a:lnTo>
                <a:lnTo>
                  <a:pt x="6007252" y="12700"/>
                </a:lnTo>
                <a:lnTo>
                  <a:pt x="6010097" y="9855"/>
                </a:lnTo>
                <a:lnTo>
                  <a:pt x="6010097" y="2844"/>
                </a:lnTo>
                <a:lnTo>
                  <a:pt x="6007252" y="0"/>
                </a:lnTo>
                <a:close/>
              </a:path>
              <a:path w="14168119" h="12700">
                <a:moveTo>
                  <a:pt x="5981852" y="0"/>
                </a:moveTo>
                <a:lnTo>
                  <a:pt x="5974816" y="0"/>
                </a:lnTo>
                <a:lnTo>
                  <a:pt x="5971971" y="2844"/>
                </a:lnTo>
                <a:lnTo>
                  <a:pt x="5971971" y="9855"/>
                </a:lnTo>
                <a:lnTo>
                  <a:pt x="5974816" y="12700"/>
                </a:lnTo>
                <a:lnTo>
                  <a:pt x="5981852" y="12700"/>
                </a:lnTo>
                <a:lnTo>
                  <a:pt x="5984684" y="9855"/>
                </a:lnTo>
                <a:lnTo>
                  <a:pt x="5984684" y="2844"/>
                </a:lnTo>
                <a:lnTo>
                  <a:pt x="5981852" y="0"/>
                </a:lnTo>
                <a:close/>
              </a:path>
              <a:path w="14168119" h="12700">
                <a:moveTo>
                  <a:pt x="5956439" y="0"/>
                </a:moveTo>
                <a:lnTo>
                  <a:pt x="5949403" y="0"/>
                </a:lnTo>
                <a:lnTo>
                  <a:pt x="5946559" y="2844"/>
                </a:lnTo>
                <a:lnTo>
                  <a:pt x="5946559" y="9855"/>
                </a:lnTo>
                <a:lnTo>
                  <a:pt x="5949403" y="12700"/>
                </a:lnTo>
                <a:lnTo>
                  <a:pt x="5956439" y="12700"/>
                </a:lnTo>
                <a:lnTo>
                  <a:pt x="5959271" y="9855"/>
                </a:lnTo>
                <a:lnTo>
                  <a:pt x="5959271" y="2844"/>
                </a:lnTo>
                <a:lnTo>
                  <a:pt x="5956439" y="0"/>
                </a:lnTo>
                <a:close/>
              </a:path>
              <a:path w="14168119" h="12700">
                <a:moveTo>
                  <a:pt x="5931027" y="0"/>
                </a:moveTo>
                <a:lnTo>
                  <a:pt x="5923991" y="0"/>
                </a:lnTo>
                <a:lnTo>
                  <a:pt x="5921146" y="2844"/>
                </a:lnTo>
                <a:lnTo>
                  <a:pt x="5921146" y="9855"/>
                </a:lnTo>
                <a:lnTo>
                  <a:pt x="5923991" y="12700"/>
                </a:lnTo>
                <a:lnTo>
                  <a:pt x="5931027" y="12700"/>
                </a:lnTo>
                <a:lnTo>
                  <a:pt x="5933859" y="9855"/>
                </a:lnTo>
                <a:lnTo>
                  <a:pt x="5933859" y="2844"/>
                </a:lnTo>
                <a:lnTo>
                  <a:pt x="5931027" y="0"/>
                </a:lnTo>
                <a:close/>
              </a:path>
              <a:path w="14168119" h="12700">
                <a:moveTo>
                  <a:pt x="5905614" y="0"/>
                </a:moveTo>
                <a:lnTo>
                  <a:pt x="5898578" y="0"/>
                </a:lnTo>
                <a:lnTo>
                  <a:pt x="5895733" y="2844"/>
                </a:lnTo>
                <a:lnTo>
                  <a:pt x="5895733" y="9855"/>
                </a:lnTo>
                <a:lnTo>
                  <a:pt x="5898578" y="12700"/>
                </a:lnTo>
                <a:lnTo>
                  <a:pt x="5905614" y="12700"/>
                </a:lnTo>
                <a:lnTo>
                  <a:pt x="5908446" y="9855"/>
                </a:lnTo>
                <a:lnTo>
                  <a:pt x="5908446" y="2844"/>
                </a:lnTo>
                <a:lnTo>
                  <a:pt x="5905614" y="0"/>
                </a:lnTo>
                <a:close/>
              </a:path>
              <a:path w="14168119" h="12700">
                <a:moveTo>
                  <a:pt x="5880201" y="0"/>
                </a:moveTo>
                <a:lnTo>
                  <a:pt x="5873165" y="0"/>
                </a:lnTo>
                <a:lnTo>
                  <a:pt x="5870320" y="2844"/>
                </a:lnTo>
                <a:lnTo>
                  <a:pt x="5870320" y="9855"/>
                </a:lnTo>
                <a:lnTo>
                  <a:pt x="5873165" y="12700"/>
                </a:lnTo>
                <a:lnTo>
                  <a:pt x="5880201" y="12700"/>
                </a:lnTo>
                <a:lnTo>
                  <a:pt x="5883033" y="9855"/>
                </a:lnTo>
                <a:lnTo>
                  <a:pt x="5883033" y="2844"/>
                </a:lnTo>
                <a:lnTo>
                  <a:pt x="5880201" y="0"/>
                </a:lnTo>
                <a:close/>
              </a:path>
              <a:path w="14168119" h="12700">
                <a:moveTo>
                  <a:pt x="5854788" y="0"/>
                </a:moveTo>
                <a:lnTo>
                  <a:pt x="5847753" y="0"/>
                </a:lnTo>
                <a:lnTo>
                  <a:pt x="5844908" y="2844"/>
                </a:lnTo>
                <a:lnTo>
                  <a:pt x="5844908" y="9855"/>
                </a:lnTo>
                <a:lnTo>
                  <a:pt x="5847753" y="12700"/>
                </a:lnTo>
                <a:lnTo>
                  <a:pt x="5854788" y="12700"/>
                </a:lnTo>
                <a:lnTo>
                  <a:pt x="5857620" y="9855"/>
                </a:lnTo>
                <a:lnTo>
                  <a:pt x="5857620" y="2844"/>
                </a:lnTo>
                <a:lnTo>
                  <a:pt x="5854788" y="0"/>
                </a:lnTo>
                <a:close/>
              </a:path>
              <a:path w="14168119" h="12700">
                <a:moveTo>
                  <a:pt x="5829376" y="0"/>
                </a:moveTo>
                <a:lnTo>
                  <a:pt x="5822340" y="0"/>
                </a:lnTo>
                <a:lnTo>
                  <a:pt x="5819495" y="2844"/>
                </a:lnTo>
                <a:lnTo>
                  <a:pt x="5819495" y="9855"/>
                </a:lnTo>
                <a:lnTo>
                  <a:pt x="5822340" y="12700"/>
                </a:lnTo>
                <a:lnTo>
                  <a:pt x="5829376" y="12700"/>
                </a:lnTo>
                <a:lnTo>
                  <a:pt x="5832208" y="9855"/>
                </a:lnTo>
                <a:lnTo>
                  <a:pt x="5832208" y="2844"/>
                </a:lnTo>
                <a:lnTo>
                  <a:pt x="5829376" y="0"/>
                </a:lnTo>
                <a:close/>
              </a:path>
              <a:path w="14168119" h="12700">
                <a:moveTo>
                  <a:pt x="5803963" y="0"/>
                </a:moveTo>
                <a:lnTo>
                  <a:pt x="5796927" y="0"/>
                </a:lnTo>
                <a:lnTo>
                  <a:pt x="5794082" y="2844"/>
                </a:lnTo>
                <a:lnTo>
                  <a:pt x="5794082" y="9855"/>
                </a:lnTo>
                <a:lnTo>
                  <a:pt x="5796927" y="12700"/>
                </a:lnTo>
                <a:lnTo>
                  <a:pt x="5803963" y="12700"/>
                </a:lnTo>
                <a:lnTo>
                  <a:pt x="5806795" y="9855"/>
                </a:lnTo>
                <a:lnTo>
                  <a:pt x="5806795" y="2844"/>
                </a:lnTo>
                <a:lnTo>
                  <a:pt x="5803963" y="0"/>
                </a:lnTo>
                <a:close/>
              </a:path>
              <a:path w="14168119" h="12700">
                <a:moveTo>
                  <a:pt x="5778550" y="0"/>
                </a:moveTo>
                <a:lnTo>
                  <a:pt x="5771514" y="0"/>
                </a:lnTo>
                <a:lnTo>
                  <a:pt x="5768682" y="2844"/>
                </a:lnTo>
                <a:lnTo>
                  <a:pt x="5768682" y="9855"/>
                </a:lnTo>
                <a:lnTo>
                  <a:pt x="5771514" y="12700"/>
                </a:lnTo>
                <a:lnTo>
                  <a:pt x="5778550" y="12700"/>
                </a:lnTo>
                <a:lnTo>
                  <a:pt x="5781382" y="9855"/>
                </a:lnTo>
                <a:lnTo>
                  <a:pt x="5781382" y="2844"/>
                </a:lnTo>
                <a:lnTo>
                  <a:pt x="5778550" y="0"/>
                </a:lnTo>
                <a:close/>
              </a:path>
              <a:path w="14168119" h="12700">
                <a:moveTo>
                  <a:pt x="5753138" y="0"/>
                </a:moveTo>
                <a:lnTo>
                  <a:pt x="5746102" y="0"/>
                </a:lnTo>
                <a:lnTo>
                  <a:pt x="5743270" y="2844"/>
                </a:lnTo>
                <a:lnTo>
                  <a:pt x="5743270" y="9855"/>
                </a:lnTo>
                <a:lnTo>
                  <a:pt x="5746102" y="12700"/>
                </a:lnTo>
                <a:lnTo>
                  <a:pt x="5753138" y="12700"/>
                </a:lnTo>
                <a:lnTo>
                  <a:pt x="5755982" y="9855"/>
                </a:lnTo>
                <a:lnTo>
                  <a:pt x="5755982" y="2844"/>
                </a:lnTo>
                <a:lnTo>
                  <a:pt x="5753138" y="0"/>
                </a:lnTo>
                <a:close/>
              </a:path>
              <a:path w="14168119" h="12700">
                <a:moveTo>
                  <a:pt x="5727725" y="0"/>
                </a:moveTo>
                <a:lnTo>
                  <a:pt x="5720689" y="0"/>
                </a:lnTo>
                <a:lnTo>
                  <a:pt x="5717857" y="2844"/>
                </a:lnTo>
                <a:lnTo>
                  <a:pt x="5717857" y="9855"/>
                </a:lnTo>
                <a:lnTo>
                  <a:pt x="5720689" y="12700"/>
                </a:lnTo>
                <a:lnTo>
                  <a:pt x="5727725" y="12700"/>
                </a:lnTo>
                <a:lnTo>
                  <a:pt x="5730570" y="9855"/>
                </a:lnTo>
                <a:lnTo>
                  <a:pt x="5730570" y="2844"/>
                </a:lnTo>
                <a:lnTo>
                  <a:pt x="5727725" y="0"/>
                </a:lnTo>
                <a:close/>
              </a:path>
              <a:path w="14168119" h="12700">
                <a:moveTo>
                  <a:pt x="5702312" y="0"/>
                </a:moveTo>
                <a:lnTo>
                  <a:pt x="5695276" y="0"/>
                </a:lnTo>
                <a:lnTo>
                  <a:pt x="5692444" y="2844"/>
                </a:lnTo>
                <a:lnTo>
                  <a:pt x="5692444" y="9855"/>
                </a:lnTo>
                <a:lnTo>
                  <a:pt x="5695276" y="12700"/>
                </a:lnTo>
                <a:lnTo>
                  <a:pt x="5702312" y="12700"/>
                </a:lnTo>
                <a:lnTo>
                  <a:pt x="5705157" y="9855"/>
                </a:lnTo>
                <a:lnTo>
                  <a:pt x="5705157" y="2844"/>
                </a:lnTo>
                <a:lnTo>
                  <a:pt x="5702312" y="0"/>
                </a:lnTo>
                <a:close/>
              </a:path>
              <a:path w="14168119" h="12700">
                <a:moveTo>
                  <a:pt x="5676900" y="0"/>
                </a:moveTo>
                <a:lnTo>
                  <a:pt x="5669864" y="0"/>
                </a:lnTo>
                <a:lnTo>
                  <a:pt x="5667032" y="2844"/>
                </a:lnTo>
                <a:lnTo>
                  <a:pt x="5667032" y="9855"/>
                </a:lnTo>
                <a:lnTo>
                  <a:pt x="5669864" y="12700"/>
                </a:lnTo>
                <a:lnTo>
                  <a:pt x="5676900" y="12700"/>
                </a:lnTo>
                <a:lnTo>
                  <a:pt x="5679744" y="9855"/>
                </a:lnTo>
                <a:lnTo>
                  <a:pt x="5679744" y="2844"/>
                </a:lnTo>
                <a:lnTo>
                  <a:pt x="5676900" y="0"/>
                </a:lnTo>
                <a:close/>
              </a:path>
              <a:path w="14168119" h="12700">
                <a:moveTo>
                  <a:pt x="5651487" y="0"/>
                </a:moveTo>
                <a:lnTo>
                  <a:pt x="5644451" y="0"/>
                </a:lnTo>
                <a:lnTo>
                  <a:pt x="5641606" y="2844"/>
                </a:lnTo>
                <a:lnTo>
                  <a:pt x="5641606" y="9855"/>
                </a:lnTo>
                <a:lnTo>
                  <a:pt x="5644451" y="12700"/>
                </a:lnTo>
                <a:lnTo>
                  <a:pt x="5651487" y="12700"/>
                </a:lnTo>
                <a:lnTo>
                  <a:pt x="5654332" y="9855"/>
                </a:lnTo>
                <a:lnTo>
                  <a:pt x="5654332" y="2844"/>
                </a:lnTo>
                <a:lnTo>
                  <a:pt x="5651487" y="0"/>
                </a:lnTo>
                <a:close/>
              </a:path>
              <a:path w="14168119" h="12700">
                <a:moveTo>
                  <a:pt x="5626074" y="0"/>
                </a:moveTo>
                <a:lnTo>
                  <a:pt x="5619038" y="0"/>
                </a:lnTo>
                <a:lnTo>
                  <a:pt x="5616206" y="2844"/>
                </a:lnTo>
                <a:lnTo>
                  <a:pt x="5616206" y="9855"/>
                </a:lnTo>
                <a:lnTo>
                  <a:pt x="5619038" y="12700"/>
                </a:lnTo>
                <a:lnTo>
                  <a:pt x="5626074" y="12700"/>
                </a:lnTo>
                <a:lnTo>
                  <a:pt x="5628906" y="9855"/>
                </a:lnTo>
                <a:lnTo>
                  <a:pt x="5628906" y="2844"/>
                </a:lnTo>
                <a:lnTo>
                  <a:pt x="5626074" y="0"/>
                </a:lnTo>
                <a:close/>
              </a:path>
              <a:path w="14168119" h="12700">
                <a:moveTo>
                  <a:pt x="5600661" y="0"/>
                </a:moveTo>
                <a:lnTo>
                  <a:pt x="5593626" y="0"/>
                </a:lnTo>
                <a:lnTo>
                  <a:pt x="5590793" y="2844"/>
                </a:lnTo>
                <a:lnTo>
                  <a:pt x="5590793" y="9855"/>
                </a:lnTo>
                <a:lnTo>
                  <a:pt x="5593626" y="12700"/>
                </a:lnTo>
                <a:lnTo>
                  <a:pt x="5600661" y="12700"/>
                </a:lnTo>
                <a:lnTo>
                  <a:pt x="5603506" y="9855"/>
                </a:lnTo>
                <a:lnTo>
                  <a:pt x="5603506" y="2844"/>
                </a:lnTo>
                <a:lnTo>
                  <a:pt x="5600661" y="0"/>
                </a:lnTo>
                <a:close/>
              </a:path>
              <a:path w="14168119" h="12700">
                <a:moveTo>
                  <a:pt x="5575249" y="0"/>
                </a:moveTo>
                <a:lnTo>
                  <a:pt x="5568213" y="0"/>
                </a:lnTo>
                <a:lnTo>
                  <a:pt x="5565381" y="2844"/>
                </a:lnTo>
                <a:lnTo>
                  <a:pt x="5565381" y="9855"/>
                </a:lnTo>
                <a:lnTo>
                  <a:pt x="5568213" y="12700"/>
                </a:lnTo>
                <a:lnTo>
                  <a:pt x="5575249" y="12700"/>
                </a:lnTo>
                <a:lnTo>
                  <a:pt x="5578093" y="9855"/>
                </a:lnTo>
                <a:lnTo>
                  <a:pt x="5578093" y="2844"/>
                </a:lnTo>
                <a:lnTo>
                  <a:pt x="5575249" y="0"/>
                </a:lnTo>
                <a:close/>
              </a:path>
              <a:path w="14168119" h="12700">
                <a:moveTo>
                  <a:pt x="5549836" y="0"/>
                </a:moveTo>
                <a:lnTo>
                  <a:pt x="5542813" y="0"/>
                </a:lnTo>
                <a:lnTo>
                  <a:pt x="5539968" y="2844"/>
                </a:lnTo>
                <a:lnTo>
                  <a:pt x="5539968" y="9855"/>
                </a:lnTo>
                <a:lnTo>
                  <a:pt x="5542813" y="12700"/>
                </a:lnTo>
                <a:lnTo>
                  <a:pt x="5549836" y="12700"/>
                </a:lnTo>
                <a:lnTo>
                  <a:pt x="5552681" y="9855"/>
                </a:lnTo>
                <a:lnTo>
                  <a:pt x="5552681" y="2844"/>
                </a:lnTo>
                <a:lnTo>
                  <a:pt x="5549836" y="0"/>
                </a:lnTo>
                <a:close/>
              </a:path>
              <a:path w="14168119" h="12700">
                <a:moveTo>
                  <a:pt x="5524423" y="0"/>
                </a:moveTo>
                <a:lnTo>
                  <a:pt x="5517400" y="0"/>
                </a:lnTo>
                <a:lnTo>
                  <a:pt x="5514555" y="2844"/>
                </a:lnTo>
                <a:lnTo>
                  <a:pt x="5514555" y="9855"/>
                </a:lnTo>
                <a:lnTo>
                  <a:pt x="5517400" y="12700"/>
                </a:lnTo>
                <a:lnTo>
                  <a:pt x="5524423" y="12700"/>
                </a:lnTo>
                <a:lnTo>
                  <a:pt x="5527268" y="9855"/>
                </a:lnTo>
                <a:lnTo>
                  <a:pt x="5527268" y="2844"/>
                </a:lnTo>
                <a:lnTo>
                  <a:pt x="5524423" y="0"/>
                </a:lnTo>
                <a:close/>
              </a:path>
              <a:path w="14168119" h="12700">
                <a:moveTo>
                  <a:pt x="5499011" y="0"/>
                </a:moveTo>
                <a:lnTo>
                  <a:pt x="5491987" y="0"/>
                </a:lnTo>
                <a:lnTo>
                  <a:pt x="5489143" y="2844"/>
                </a:lnTo>
                <a:lnTo>
                  <a:pt x="5489143" y="9855"/>
                </a:lnTo>
                <a:lnTo>
                  <a:pt x="5491987" y="12700"/>
                </a:lnTo>
                <a:lnTo>
                  <a:pt x="5499011" y="12700"/>
                </a:lnTo>
                <a:lnTo>
                  <a:pt x="5501855" y="9855"/>
                </a:lnTo>
                <a:lnTo>
                  <a:pt x="5501855" y="2844"/>
                </a:lnTo>
                <a:lnTo>
                  <a:pt x="5499011" y="0"/>
                </a:lnTo>
                <a:close/>
              </a:path>
              <a:path w="14168119" h="12700">
                <a:moveTo>
                  <a:pt x="5473598" y="0"/>
                </a:moveTo>
                <a:lnTo>
                  <a:pt x="5466575" y="0"/>
                </a:lnTo>
                <a:lnTo>
                  <a:pt x="5463730" y="2844"/>
                </a:lnTo>
                <a:lnTo>
                  <a:pt x="5463730" y="9855"/>
                </a:lnTo>
                <a:lnTo>
                  <a:pt x="5466575" y="12700"/>
                </a:lnTo>
                <a:lnTo>
                  <a:pt x="5473598" y="12700"/>
                </a:lnTo>
                <a:lnTo>
                  <a:pt x="5476443" y="9855"/>
                </a:lnTo>
                <a:lnTo>
                  <a:pt x="5476443" y="2844"/>
                </a:lnTo>
                <a:lnTo>
                  <a:pt x="5473598" y="0"/>
                </a:lnTo>
                <a:close/>
              </a:path>
              <a:path w="14168119" h="12700">
                <a:moveTo>
                  <a:pt x="5448185" y="0"/>
                </a:moveTo>
                <a:lnTo>
                  <a:pt x="5441162" y="0"/>
                </a:lnTo>
                <a:lnTo>
                  <a:pt x="5438317" y="2844"/>
                </a:lnTo>
                <a:lnTo>
                  <a:pt x="5438317" y="9855"/>
                </a:lnTo>
                <a:lnTo>
                  <a:pt x="5441162" y="12700"/>
                </a:lnTo>
                <a:lnTo>
                  <a:pt x="5448185" y="12700"/>
                </a:lnTo>
                <a:lnTo>
                  <a:pt x="5451030" y="9855"/>
                </a:lnTo>
                <a:lnTo>
                  <a:pt x="5451030" y="2844"/>
                </a:lnTo>
                <a:lnTo>
                  <a:pt x="5448185" y="0"/>
                </a:lnTo>
                <a:close/>
              </a:path>
              <a:path w="14168119" h="12700">
                <a:moveTo>
                  <a:pt x="5422772" y="0"/>
                </a:moveTo>
                <a:lnTo>
                  <a:pt x="5415749" y="0"/>
                </a:lnTo>
                <a:lnTo>
                  <a:pt x="5412905" y="2844"/>
                </a:lnTo>
                <a:lnTo>
                  <a:pt x="5412905" y="9855"/>
                </a:lnTo>
                <a:lnTo>
                  <a:pt x="5415749" y="12700"/>
                </a:lnTo>
                <a:lnTo>
                  <a:pt x="5422772" y="12700"/>
                </a:lnTo>
                <a:lnTo>
                  <a:pt x="5425617" y="9855"/>
                </a:lnTo>
                <a:lnTo>
                  <a:pt x="5425617" y="2844"/>
                </a:lnTo>
                <a:lnTo>
                  <a:pt x="5422772" y="0"/>
                </a:lnTo>
                <a:close/>
              </a:path>
              <a:path w="14168119" h="12700">
                <a:moveTo>
                  <a:pt x="5397360" y="0"/>
                </a:moveTo>
                <a:lnTo>
                  <a:pt x="5390337" y="0"/>
                </a:lnTo>
                <a:lnTo>
                  <a:pt x="5387492" y="2844"/>
                </a:lnTo>
                <a:lnTo>
                  <a:pt x="5387492" y="9855"/>
                </a:lnTo>
                <a:lnTo>
                  <a:pt x="5390337" y="12700"/>
                </a:lnTo>
                <a:lnTo>
                  <a:pt x="5397360" y="12700"/>
                </a:lnTo>
                <a:lnTo>
                  <a:pt x="5400205" y="9855"/>
                </a:lnTo>
                <a:lnTo>
                  <a:pt x="5400205" y="2844"/>
                </a:lnTo>
                <a:lnTo>
                  <a:pt x="5397360" y="0"/>
                </a:lnTo>
                <a:close/>
              </a:path>
              <a:path w="14168119" h="12700">
                <a:moveTo>
                  <a:pt x="5371947" y="0"/>
                </a:moveTo>
                <a:lnTo>
                  <a:pt x="5364924" y="0"/>
                </a:lnTo>
                <a:lnTo>
                  <a:pt x="5362079" y="2844"/>
                </a:lnTo>
                <a:lnTo>
                  <a:pt x="5362079" y="9855"/>
                </a:lnTo>
                <a:lnTo>
                  <a:pt x="5364924" y="12700"/>
                </a:lnTo>
                <a:lnTo>
                  <a:pt x="5371947" y="12700"/>
                </a:lnTo>
                <a:lnTo>
                  <a:pt x="5374792" y="9855"/>
                </a:lnTo>
                <a:lnTo>
                  <a:pt x="5374792" y="2844"/>
                </a:lnTo>
                <a:lnTo>
                  <a:pt x="5371947" y="0"/>
                </a:lnTo>
                <a:close/>
              </a:path>
              <a:path w="14168119" h="12700">
                <a:moveTo>
                  <a:pt x="5346534" y="0"/>
                </a:moveTo>
                <a:lnTo>
                  <a:pt x="5339511" y="0"/>
                </a:lnTo>
                <a:lnTo>
                  <a:pt x="5336666" y="2844"/>
                </a:lnTo>
                <a:lnTo>
                  <a:pt x="5336666" y="9855"/>
                </a:lnTo>
                <a:lnTo>
                  <a:pt x="5339511" y="12700"/>
                </a:lnTo>
                <a:lnTo>
                  <a:pt x="5346534" y="12700"/>
                </a:lnTo>
                <a:lnTo>
                  <a:pt x="5349379" y="9855"/>
                </a:lnTo>
                <a:lnTo>
                  <a:pt x="5349379" y="2844"/>
                </a:lnTo>
                <a:lnTo>
                  <a:pt x="5346534" y="0"/>
                </a:lnTo>
                <a:close/>
              </a:path>
              <a:path w="14168119" h="12700">
                <a:moveTo>
                  <a:pt x="5321122" y="0"/>
                </a:moveTo>
                <a:lnTo>
                  <a:pt x="5314099" y="0"/>
                </a:lnTo>
                <a:lnTo>
                  <a:pt x="5311254" y="2844"/>
                </a:lnTo>
                <a:lnTo>
                  <a:pt x="5311254" y="9855"/>
                </a:lnTo>
                <a:lnTo>
                  <a:pt x="5314099" y="12700"/>
                </a:lnTo>
                <a:lnTo>
                  <a:pt x="5321122" y="12700"/>
                </a:lnTo>
                <a:lnTo>
                  <a:pt x="5323966" y="9855"/>
                </a:lnTo>
                <a:lnTo>
                  <a:pt x="5323966" y="2844"/>
                </a:lnTo>
                <a:lnTo>
                  <a:pt x="5321122" y="0"/>
                </a:lnTo>
                <a:close/>
              </a:path>
              <a:path w="14168119" h="12700">
                <a:moveTo>
                  <a:pt x="5295709" y="0"/>
                </a:moveTo>
                <a:lnTo>
                  <a:pt x="5288686" y="0"/>
                </a:lnTo>
                <a:lnTo>
                  <a:pt x="5285841" y="2844"/>
                </a:lnTo>
                <a:lnTo>
                  <a:pt x="5285841" y="9855"/>
                </a:lnTo>
                <a:lnTo>
                  <a:pt x="5288686" y="12700"/>
                </a:lnTo>
                <a:lnTo>
                  <a:pt x="5295709" y="12700"/>
                </a:lnTo>
                <a:lnTo>
                  <a:pt x="5298554" y="9855"/>
                </a:lnTo>
                <a:lnTo>
                  <a:pt x="5298554" y="2844"/>
                </a:lnTo>
                <a:lnTo>
                  <a:pt x="5295709" y="0"/>
                </a:lnTo>
                <a:close/>
              </a:path>
              <a:path w="14168119" h="12700">
                <a:moveTo>
                  <a:pt x="5270296" y="0"/>
                </a:moveTo>
                <a:lnTo>
                  <a:pt x="5263273" y="0"/>
                </a:lnTo>
                <a:lnTo>
                  <a:pt x="5260428" y="2844"/>
                </a:lnTo>
                <a:lnTo>
                  <a:pt x="5260428" y="9855"/>
                </a:lnTo>
                <a:lnTo>
                  <a:pt x="5263273" y="12700"/>
                </a:lnTo>
                <a:lnTo>
                  <a:pt x="5270296" y="12700"/>
                </a:lnTo>
                <a:lnTo>
                  <a:pt x="5273141" y="9855"/>
                </a:lnTo>
                <a:lnTo>
                  <a:pt x="5273141" y="2844"/>
                </a:lnTo>
                <a:lnTo>
                  <a:pt x="5270296" y="0"/>
                </a:lnTo>
                <a:close/>
              </a:path>
              <a:path w="14168119" h="12700">
                <a:moveTo>
                  <a:pt x="5244884" y="0"/>
                </a:moveTo>
                <a:lnTo>
                  <a:pt x="5237860" y="0"/>
                </a:lnTo>
                <a:lnTo>
                  <a:pt x="5235016" y="2844"/>
                </a:lnTo>
                <a:lnTo>
                  <a:pt x="5235016" y="9855"/>
                </a:lnTo>
                <a:lnTo>
                  <a:pt x="5237860" y="12700"/>
                </a:lnTo>
                <a:lnTo>
                  <a:pt x="5244884" y="12700"/>
                </a:lnTo>
                <a:lnTo>
                  <a:pt x="5247728" y="9855"/>
                </a:lnTo>
                <a:lnTo>
                  <a:pt x="5247728" y="2844"/>
                </a:lnTo>
                <a:lnTo>
                  <a:pt x="5244884" y="0"/>
                </a:lnTo>
                <a:close/>
              </a:path>
              <a:path w="14168119" h="12700">
                <a:moveTo>
                  <a:pt x="5219471" y="0"/>
                </a:moveTo>
                <a:lnTo>
                  <a:pt x="5212448" y="0"/>
                </a:lnTo>
                <a:lnTo>
                  <a:pt x="5209603" y="2844"/>
                </a:lnTo>
                <a:lnTo>
                  <a:pt x="5209603" y="9855"/>
                </a:lnTo>
                <a:lnTo>
                  <a:pt x="5212448" y="12700"/>
                </a:lnTo>
                <a:lnTo>
                  <a:pt x="5219471" y="12700"/>
                </a:lnTo>
                <a:lnTo>
                  <a:pt x="5222316" y="9855"/>
                </a:lnTo>
                <a:lnTo>
                  <a:pt x="5222316" y="2844"/>
                </a:lnTo>
                <a:lnTo>
                  <a:pt x="5219471" y="0"/>
                </a:lnTo>
                <a:close/>
              </a:path>
              <a:path w="14168119" h="12700">
                <a:moveTo>
                  <a:pt x="5194058" y="0"/>
                </a:moveTo>
                <a:lnTo>
                  <a:pt x="5187035" y="0"/>
                </a:lnTo>
                <a:lnTo>
                  <a:pt x="5184190" y="2844"/>
                </a:lnTo>
                <a:lnTo>
                  <a:pt x="5184190" y="9855"/>
                </a:lnTo>
                <a:lnTo>
                  <a:pt x="5187035" y="12700"/>
                </a:lnTo>
                <a:lnTo>
                  <a:pt x="5194058" y="12700"/>
                </a:lnTo>
                <a:lnTo>
                  <a:pt x="5196903" y="9855"/>
                </a:lnTo>
                <a:lnTo>
                  <a:pt x="5196903" y="2844"/>
                </a:lnTo>
                <a:lnTo>
                  <a:pt x="5194058" y="0"/>
                </a:lnTo>
                <a:close/>
              </a:path>
              <a:path w="14168119" h="12700">
                <a:moveTo>
                  <a:pt x="5168645" y="0"/>
                </a:moveTo>
                <a:lnTo>
                  <a:pt x="5161622" y="0"/>
                </a:lnTo>
                <a:lnTo>
                  <a:pt x="5158778" y="2844"/>
                </a:lnTo>
                <a:lnTo>
                  <a:pt x="5158778" y="9855"/>
                </a:lnTo>
                <a:lnTo>
                  <a:pt x="5161622" y="12700"/>
                </a:lnTo>
                <a:lnTo>
                  <a:pt x="5168645" y="12700"/>
                </a:lnTo>
                <a:lnTo>
                  <a:pt x="5171490" y="9855"/>
                </a:lnTo>
                <a:lnTo>
                  <a:pt x="5171490" y="2844"/>
                </a:lnTo>
                <a:lnTo>
                  <a:pt x="5168645" y="0"/>
                </a:lnTo>
                <a:close/>
              </a:path>
              <a:path w="14168119" h="12700">
                <a:moveTo>
                  <a:pt x="5143233" y="0"/>
                </a:moveTo>
                <a:lnTo>
                  <a:pt x="5136210" y="0"/>
                </a:lnTo>
                <a:lnTo>
                  <a:pt x="5133365" y="2844"/>
                </a:lnTo>
                <a:lnTo>
                  <a:pt x="5133365" y="9855"/>
                </a:lnTo>
                <a:lnTo>
                  <a:pt x="5136210" y="12700"/>
                </a:lnTo>
                <a:lnTo>
                  <a:pt x="5143233" y="12700"/>
                </a:lnTo>
                <a:lnTo>
                  <a:pt x="5146078" y="9855"/>
                </a:lnTo>
                <a:lnTo>
                  <a:pt x="5146078" y="2844"/>
                </a:lnTo>
                <a:lnTo>
                  <a:pt x="5143233" y="0"/>
                </a:lnTo>
                <a:close/>
              </a:path>
              <a:path w="14168119" h="12700">
                <a:moveTo>
                  <a:pt x="5117820" y="0"/>
                </a:moveTo>
                <a:lnTo>
                  <a:pt x="5110797" y="0"/>
                </a:lnTo>
                <a:lnTo>
                  <a:pt x="5107952" y="2844"/>
                </a:lnTo>
                <a:lnTo>
                  <a:pt x="5107952" y="9855"/>
                </a:lnTo>
                <a:lnTo>
                  <a:pt x="5110797" y="12700"/>
                </a:lnTo>
                <a:lnTo>
                  <a:pt x="5117820" y="12700"/>
                </a:lnTo>
                <a:lnTo>
                  <a:pt x="5120665" y="9855"/>
                </a:lnTo>
                <a:lnTo>
                  <a:pt x="5120665" y="2844"/>
                </a:lnTo>
                <a:lnTo>
                  <a:pt x="5117820" y="0"/>
                </a:lnTo>
                <a:close/>
              </a:path>
              <a:path w="14168119" h="12700">
                <a:moveTo>
                  <a:pt x="5092407" y="0"/>
                </a:moveTo>
                <a:lnTo>
                  <a:pt x="5085384" y="0"/>
                </a:lnTo>
                <a:lnTo>
                  <a:pt x="5082539" y="2844"/>
                </a:lnTo>
                <a:lnTo>
                  <a:pt x="5082539" y="9855"/>
                </a:lnTo>
                <a:lnTo>
                  <a:pt x="5085384" y="12700"/>
                </a:lnTo>
                <a:lnTo>
                  <a:pt x="5092407" y="12700"/>
                </a:lnTo>
                <a:lnTo>
                  <a:pt x="5095252" y="9855"/>
                </a:lnTo>
                <a:lnTo>
                  <a:pt x="5095252" y="2844"/>
                </a:lnTo>
                <a:lnTo>
                  <a:pt x="5092407" y="0"/>
                </a:lnTo>
                <a:close/>
              </a:path>
              <a:path w="14168119" h="12700">
                <a:moveTo>
                  <a:pt x="5066995" y="0"/>
                </a:moveTo>
                <a:lnTo>
                  <a:pt x="5059972" y="0"/>
                </a:lnTo>
                <a:lnTo>
                  <a:pt x="5057127" y="2844"/>
                </a:lnTo>
                <a:lnTo>
                  <a:pt x="5057127" y="9855"/>
                </a:lnTo>
                <a:lnTo>
                  <a:pt x="5059972" y="12700"/>
                </a:lnTo>
                <a:lnTo>
                  <a:pt x="5066995" y="12700"/>
                </a:lnTo>
                <a:lnTo>
                  <a:pt x="5069839" y="9855"/>
                </a:lnTo>
                <a:lnTo>
                  <a:pt x="5069839" y="2844"/>
                </a:lnTo>
                <a:lnTo>
                  <a:pt x="5066995" y="0"/>
                </a:lnTo>
                <a:close/>
              </a:path>
              <a:path w="14168119" h="12700">
                <a:moveTo>
                  <a:pt x="5041582" y="0"/>
                </a:moveTo>
                <a:lnTo>
                  <a:pt x="5034559" y="0"/>
                </a:lnTo>
                <a:lnTo>
                  <a:pt x="5031714" y="2844"/>
                </a:lnTo>
                <a:lnTo>
                  <a:pt x="5031714" y="9855"/>
                </a:lnTo>
                <a:lnTo>
                  <a:pt x="5034559" y="12700"/>
                </a:lnTo>
                <a:lnTo>
                  <a:pt x="5041582" y="12700"/>
                </a:lnTo>
                <a:lnTo>
                  <a:pt x="5044427" y="9855"/>
                </a:lnTo>
                <a:lnTo>
                  <a:pt x="5044427" y="2844"/>
                </a:lnTo>
                <a:lnTo>
                  <a:pt x="5041582" y="0"/>
                </a:lnTo>
                <a:close/>
              </a:path>
              <a:path w="14168119" h="12700">
                <a:moveTo>
                  <a:pt x="5016169" y="0"/>
                </a:moveTo>
                <a:lnTo>
                  <a:pt x="5009146" y="0"/>
                </a:lnTo>
                <a:lnTo>
                  <a:pt x="5006301" y="2844"/>
                </a:lnTo>
                <a:lnTo>
                  <a:pt x="5006301" y="9855"/>
                </a:lnTo>
                <a:lnTo>
                  <a:pt x="5009146" y="12700"/>
                </a:lnTo>
                <a:lnTo>
                  <a:pt x="5016169" y="12700"/>
                </a:lnTo>
                <a:lnTo>
                  <a:pt x="5019014" y="9855"/>
                </a:lnTo>
                <a:lnTo>
                  <a:pt x="5019014" y="2844"/>
                </a:lnTo>
                <a:lnTo>
                  <a:pt x="5016169" y="0"/>
                </a:lnTo>
                <a:close/>
              </a:path>
              <a:path w="14168119" h="12700">
                <a:moveTo>
                  <a:pt x="4990757" y="0"/>
                </a:moveTo>
                <a:lnTo>
                  <a:pt x="4983733" y="0"/>
                </a:lnTo>
                <a:lnTo>
                  <a:pt x="4980889" y="2844"/>
                </a:lnTo>
                <a:lnTo>
                  <a:pt x="4980889" y="9855"/>
                </a:lnTo>
                <a:lnTo>
                  <a:pt x="4983733" y="12700"/>
                </a:lnTo>
                <a:lnTo>
                  <a:pt x="4990757" y="12700"/>
                </a:lnTo>
                <a:lnTo>
                  <a:pt x="4993601" y="9855"/>
                </a:lnTo>
                <a:lnTo>
                  <a:pt x="4993601" y="2844"/>
                </a:lnTo>
                <a:lnTo>
                  <a:pt x="4990757" y="0"/>
                </a:lnTo>
                <a:close/>
              </a:path>
              <a:path w="14168119" h="12700">
                <a:moveTo>
                  <a:pt x="4965344" y="0"/>
                </a:moveTo>
                <a:lnTo>
                  <a:pt x="4958321" y="0"/>
                </a:lnTo>
                <a:lnTo>
                  <a:pt x="4955476" y="2844"/>
                </a:lnTo>
                <a:lnTo>
                  <a:pt x="4955476" y="9855"/>
                </a:lnTo>
                <a:lnTo>
                  <a:pt x="4958321" y="12700"/>
                </a:lnTo>
                <a:lnTo>
                  <a:pt x="4965344" y="12700"/>
                </a:lnTo>
                <a:lnTo>
                  <a:pt x="4968189" y="9855"/>
                </a:lnTo>
                <a:lnTo>
                  <a:pt x="4968189" y="2844"/>
                </a:lnTo>
                <a:lnTo>
                  <a:pt x="4965344" y="0"/>
                </a:lnTo>
                <a:close/>
              </a:path>
              <a:path w="14168119" h="12700">
                <a:moveTo>
                  <a:pt x="4939931" y="0"/>
                </a:moveTo>
                <a:lnTo>
                  <a:pt x="4932908" y="0"/>
                </a:lnTo>
                <a:lnTo>
                  <a:pt x="4930063" y="2844"/>
                </a:lnTo>
                <a:lnTo>
                  <a:pt x="4930063" y="9855"/>
                </a:lnTo>
                <a:lnTo>
                  <a:pt x="4932908" y="12700"/>
                </a:lnTo>
                <a:lnTo>
                  <a:pt x="4939931" y="12700"/>
                </a:lnTo>
                <a:lnTo>
                  <a:pt x="4942776" y="9855"/>
                </a:lnTo>
                <a:lnTo>
                  <a:pt x="4942776" y="2844"/>
                </a:lnTo>
                <a:lnTo>
                  <a:pt x="4939931" y="0"/>
                </a:lnTo>
                <a:close/>
              </a:path>
              <a:path w="14168119" h="12700">
                <a:moveTo>
                  <a:pt x="4914518" y="0"/>
                </a:moveTo>
                <a:lnTo>
                  <a:pt x="4907495" y="0"/>
                </a:lnTo>
                <a:lnTo>
                  <a:pt x="4904651" y="2844"/>
                </a:lnTo>
                <a:lnTo>
                  <a:pt x="4904651" y="9855"/>
                </a:lnTo>
                <a:lnTo>
                  <a:pt x="4907495" y="12700"/>
                </a:lnTo>
                <a:lnTo>
                  <a:pt x="4914518" y="12700"/>
                </a:lnTo>
                <a:lnTo>
                  <a:pt x="4917363" y="9855"/>
                </a:lnTo>
                <a:lnTo>
                  <a:pt x="4917363" y="2844"/>
                </a:lnTo>
                <a:lnTo>
                  <a:pt x="4914518" y="0"/>
                </a:lnTo>
                <a:close/>
              </a:path>
              <a:path w="14168119" h="12700">
                <a:moveTo>
                  <a:pt x="4889106" y="0"/>
                </a:moveTo>
                <a:lnTo>
                  <a:pt x="4882083" y="0"/>
                </a:lnTo>
                <a:lnTo>
                  <a:pt x="4879238" y="2844"/>
                </a:lnTo>
                <a:lnTo>
                  <a:pt x="4879238" y="9855"/>
                </a:lnTo>
                <a:lnTo>
                  <a:pt x="4882083" y="12700"/>
                </a:lnTo>
                <a:lnTo>
                  <a:pt x="4889106" y="12700"/>
                </a:lnTo>
                <a:lnTo>
                  <a:pt x="4891951" y="9855"/>
                </a:lnTo>
                <a:lnTo>
                  <a:pt x="4891951" y="2844"/>
                </a:lnTo>
                <a:lnTo>
                  <a:pt x="4889106" y="0"/>
                </a:lnTo>
                <a:close/>
              </a:path>
              <a:path w="14168119" h="12700">
                <a:moveTo>
                  <a:pt x="4863693" y="0"/>
                </a:moveTo>
                <a:lnTo>
                  <a:pt x="4856670" y="0"/>
                </a:lnTo>
                <a:lnTo>
                  <a:pt x="4853825" y="2844"/>
                </a:lnTo>
                <a:lnTo>
                  <a:pt x="4853825" y="9855"/>
                </a:lnTo>
                <a:lnTo>
                  <a:pt x="4856670" y="12700"/>
                </a:lnTo>
                <a:lnTo>
                  <a:pt x="4863693" y="12700"/>
                </a:lnTo>
                <a:lnTo>
                  <a:pt x="4866538" y="9855"/>
                </a:lnTo>
                <a:lnTo>
                  <a:pt x="4866538" y="2844"/>
                </a:lnTo>
                <a:lnTo>
                  <a:pt x="4863693" y="0"/>
                </a:lnTo>
                <a:close/>
              </a:path>
              <a:path w="14168119" h="12700">
                <a:moveTo>
                  <a:pt x="4838280" y="0"/>
                </a:moveTo>
                <a:lnTo>
                  <a:pt x="4831257" y="0"/>
                </a:lnTo>
                <a:lnTo>
                  <a:pt x="4828412" y="2844"/>
                </a:lnTo>
                <a:lnTo>
                  <a:pt x="4828412" y="9855"/>
                </a:lnTo>
                <a:lnTo>
                  <a:pt x="4831257" y="12700"/>
                </a:lnTo>
                <a:lnTo>
                  <a:pt x="4838280" y="12700"/>
                </a:lnTo>
                <a:lnTo>
                  <a:pt x="4841125" y="9855"/>
                </a:lnTo>
                <a:lnTo>
                  <a:pt x="4841125" y="2844"/>
                </a:lnTo>
                <a:lnTo>
                  <a:pt x="4838280" y="0"/>
                </a:lnTo>
                <a:close/>
              </a:path>
              <a:path w="14168119" h="12700">
                <a:moveTo>
                  <a:pt x="4812868" y="0"/>
                </a:moveTo>
                <a:lnTo>
                  <a:pt x="4805845" y="0"/>
                </a:lnTo>
                <a:lnTo>
                  <a:pt x="4803000" y="2844"/>
                </a:lnTo>
                <a:lnTo>
                  <a:pt x="4803000" y="9855"/>
                </a:lnTo>
                <a:lnTo>
                  <a:pt x="4805845" y="12700"/>
                </a:lnTo>
                <a:lnTo>
                  <a:pt x="4812868" y="12700"/>
                </a:lnTo>
                <a:lnTo>
                  <a:pt x="4815712" y="9855"/>
                </a:lnTo>
                <a:lnTo>
                  <a:pt x="4815712" y="2844"/>
                </a:lnTo>
                <a:lnTo>
                  <a:pt x="4812868" y="0"/>
                </a:lnTo>
                <a:close/>
              </a:path>
              <a:path w="14168119" h="12700">
                <a:moveTo>
                  <a:pt x="4787455" y="0"/>
                </a:moveTo>
                <a:lnTo>
                  <a:pt x="4780432" y="0"/>
                </a:lnTo>
                <a:lnTo>
                  <a:pt x="4777587" y="2844"/>
                </a:lnTo>
                <a:lnTo>
                  <a:pt x="4777587" y="9855"/>
                </a:lnTo>
                <a:lnTo>
                  <a:pt x="4780432" y="12700"/>
                </a:lnTo>
                <a:lnTo>
                  <a:pt x="4787455" y="12700"/>
                </a:lnTo>
                <a:lnTo>
                  <a:pt x="4790300" y="9855"/>
                </a:lnTo>
                <a:lnTo>
                  <a:pt x="4790300" y="2844"/>
                </a:lnTo>
                <a:lnTo>
                  <a:pt x="4787455" y="0"/>
                </a:lnTo>
                <a:close/>
              </a:path>
              <a:path w="14168119" h="12700">
                <a:moveTo>
                  <a:pt x="4762042" y="0"/>
                </a:moveTo>
                <a:lnTo>
                  <a:pt x="4755019" y="0"/>
                </a:lnTo>
                <a:lnTo>
                  <a:pt x="4752174" y="2844"/>
                </a:lnTo>
                <a:lnTo>
                  <a:pt x="4752174" y="9855"/>
                </a:lnTo>
                <a:lnTo>
                  <a:pt x="4755019" y="12700"/>
                </a:lnTo>
                <a:lnTo>
                  <a:pt x="4762042" y="12700"/>
                </a:lnTo>
                <a:lnTo>
                  <a:pt x="4764887" y="9855"/>
                </a:lnTo>
                <a:lnTo>
                  <a:pt x="4764887" y="2844"/>
                </a:lnTo>
                <a:lnTo>
                  <a:pt x="4762042" y="0"/>
                </a:lnTo>
                <a:close/>
              </a:path>
              <a:path w="14168119" h="12700">
                <a:moveTo>
                  <a:pt x="4736630" y="0"/>
                </a:moveTo>
                <a:lnTo>
                  <a:pt x="4729607" y="0"/>
                </a:lnTo>
                <a:lnTo>
                  <a:pt x="4726762" y="2844"/>
                </a:lnTo>
                <a:lnTo>
                  <a:pt x="4726762" y="9855"/>
                </a:lnTo>
                <a:lnTo>
                  <a:pt x="4729607" y="12700"/>
                </a:lnTo>
                <a:lnTo>
                  <a:pt x="4736630" y="12700"/>
                </a:lnTo>
                <a:lnTo>
                  <a:pt x="4739474" y="9855"/>
                </a:lnTo>
                <a:lnTo>
                  <a:pt x="4739474" y="2844"/>
                </a:lnTo>
                <a:lnTo>
                  <a:pt x="4736630" y="0"/>
                </a:lnTo>
                <a:close/>
              </a:path>
              <a:path w="14168119" h="12700">
                <a:moveTo>
                  <a:pt x="4711217" y="0"/>
                </a:moveTo>
                <a:lnTo>
                  <a:pt x="4704194" y="0"/>
                </a:lnTo>
                <a:lnTo>
                  <a:pt x="4701349" y="2844"/>
                </a:lnTo>
                <a:lnTo>
                  <a:pt x="4701349" y="9855"/>
                </a:lnTo>
                <a:lnTo>
                  <a:pt x="4704194" y="12700"/>
                </a:lnTo>
                <a:lnTo>
                  <a:pt x="4711217" y="12700"/>
                </a:lnTo>
                <a:lnTo>
                  <a:pt x="4714062" y="9855"/>
                </a:lnTo>
                <a:lnTo>
                  <a:pt x="4714062" y="2844"/>
                </a:lnTo>
                <a:lnTo>
                  <a:pt x="4711217" y="0"/>
                </a:lnTo>
                <a:close/>
              </a:path>
              <a:path w="14168119" h="12700">
                <a:moveTo>
                  <a:pt x="4685804" y="0"/>
                </a:moveTo>
                <a:lnTo>
                  <a:pt x="4678781" y="0"/>
                </a:lnTo>
                <a:lnTo>
                  <a:pt x="4675936" y="2844"/>
                </a:lnTo>
                <a:lnTo>
                  <a:pt x="4675936" y="9855"/>
                </a:lnTo>
                <a:lnTo>
                  <a:pt x="4678781" y="12700"/>
                </a:lnTo>
                <a:lnTo>
                  <a:pt x="4685804" y="12700"/>
                </a:lnTo>
                <a:lnTo>
                  <a:pt x="4688649" y="9855"/>
                </a:lnTo>
                <a:lnTo>
                  <a:pt x="4688649" y="2844"/>
                </a:lnTo>
                <a:lnTo>
                  <a:pt x="4685804" y="0"/>
                </a:lnTo>
                <a:close/>
              </a:path>
              <a:path w="14168119" h="12700">
                <a:moveTo>
                  <a:pt x="4660391" y="0"/>
                </a:moveTo>
                <a:lnTo>
                  <a:pt x="4653368" y="0"/>
                </a:lnTo>
                <a:lnTo>
                  <a:pt x="4650524" y="2844"/>
                </a:lnTo>
                <a:lnTo>
                  <a:pt x="4650524" y="9855"/>
                </a:lnTo>
                <a:lnTo>
                  <a:pt x="4653368" y="12700"/>
                </a:lnTo>
                <a:lnTo>
                  <a:pt x="4660391" y="12700"/>
                </a:lnTo>
                <a:lnTo>
                  <a:pt x="4663236" y="9855"/>
                </a:lnTo>
                <a:lnTo>
                  <a:pt x="4663236" y="2844"/>
                </a:lnTo>
                <a:lnTo>
                  <a:pt x="4660391" y="0"/>
                </a:lnTo>
                <a:close/>
              </a:path>
              <a:path w="14168119" h="12700">
                <a:moveTo>
                  <a:pt x="4634979" y="0"/>
                </a:moveTo>
                <a:lnTo>
                  <a:pt x="4627956" y="0"/>
                </a:lnTo>
                <a:lnTo>
                  <a:pt x="4625111" y="2844"/>
                </a:lnTo>
                <a:lnTo>
                  <a:pt x="4625111" y="9855"/>
                </a:lnTo>
                <a:lnTo>
                  <a:pt x="4627956" y="12700"/>
                </a:lnTo>
                <a:lnTo>
                  <a:pt x="4634979" y="12700"/>
                </a:lnTo>
                <a:lnTo>
                  <a:pt x="4637824" y="9855"/>
                </a:lnTo>
                <a:lnTo>
                  <a:pt x="4637824" y="2844"/>
                </a:lnTo>
                <a:lnTo>
                  <a:pt x="4634979" y="0"/>
                </a:lnTo>
                <a:close/>
              </a:path>
              <a:path w="14168119" h="12700">
                <a:moveTo>
                  <a:pt x="4609566" y="0"/>
                </a:moveTo>
                <a:lnTo>
                  <a:pt x="4602543" y="0"/>
                </a:lnTo>
                <a:lnTo>
                  <a:pt x="4599698" y="2844"/>
                </a:lnTo>
                <a:lnTo>
                  <a:pt x="4599698" y="9855"/>
                </a:lnTo>
                <a:lnTo>
                  <a:pt x="4602543" y="12700"/>
                </a:lnTo>
                <a:lnTo>
                  <a:pt x="4609566" y="12700"/>
                </a:lnTo>
                <a:lnTo>
                  <a:pt x="4612411" y="9855"/>
                </a:lnTo>
                <a:lnTo>
                  <a:pt x="4612411" y="2844"/>
                </a:lnTo>
                <a:lnTo>
                  <a:pt x="4609566" y="0"/>
                </a:lnTo>
                <a:close/>
              </a:path>
              <a:path w="14168119" h="12700">
                <a:moveTo>
                  <a:pt x="4584153" y="0"/>
                </a:moveTo>
                <a:lnTo>
                  <a:pt x="4577130" y="0"/>
                </a:lnTo>
                <a:lnTo>
                  <a:pt x="4574285" y="2844"/>
                </a:lnTo>
                <a:lnTo>
                  <a:pt x="4574285" y="9855"/>
                </a:lnTo>
                <a:lnTo>
                  <a:pt x="4577130" y="12700"/>
                </a:lnTo>
                <a:lnTo>
                  <a:pt x="4584153" y="12700"/>
                </a:lnTo>
                <a:lnTo>
                  <a:pt x="4586998" y="9855"/>
                </a:lnTo>
                <a:lnTo>
                  <a:pt x="4586998" y="2844"/>
                </a:lnTo>
                <a:lnTo>
                  <a:pt x="4584153" y="0"/>
                </a:lnTo>
                <a:close/>
              </a:path>
              <a:path w="14168119" h="12700">
                <a:moveTo>
                  <a:pt x="4558741" y="0"/>
                </a:moveTo>
                <a:lnTo>
                  <a:pt x="4551718" y="0"/>
                </a:lnTo>
                <a:lnTo>
                  <a:pt x="4548873" y="2844"/>
                </a:lnTo>
                <a:lnTo>
                  <a:pt x="4548873" y="9855"/>
                </a:lnTo>
                <a:lnTo>
                  <a:pt x="4551718" y="12700"/>
                </a:lnTo>
                <a:lnTo>
                  <a:pt x="4558741" y="12700"/>
                </a:lnTo>
                <a:lnTo>
                  <a:pt x="4561585" y="9855"/>
                </a:lnTo>
                <a:lnTo>
                  <a:pt x="4561585" y="2844"/>
                </a:lnTo>
                <a:lnTo>
                  <a:pt x="4558741" y="0"/>
                </a:lnTo>
                <a:close/>
              </a:path>
              <a:path w="14168119" h="12700">
                <a:moveTo>
                  <a:pt x="4533328" y="0"/>
                </a:moveTo>
                <a:lnTo>
                  <a:pt x="4526305" y="0"/>
                </a:lnTo>
                <a:lnTo>
                  <a:pt x="4523460" y="2844"/>
                </a:lnTo>
                <a:lnTo>
                  <a:pt x="4523460" y="9855"/>
                </a:lnTo>
                <a:lnTo>
                  <a:pt x="4526305" y="12700"/>
                </a:lnTo>
                <a:lnTo>
                  <a:pt x="4533328" y="12700"/>
                </a:lnTo>
                <a:lnTo>
                  <a:pt x="4536173" y="9855"/>
                </a:lnTo>
                <a:lnTo>
                  <a:pt x="4536173" y="2844"/>
                </a:lnTo>
                <a:lnTo>
                  <a:pt x="4533328" y="0"/>
                </a:lnTo>
                <a:close/>
              </a:path>
              <a:path w="14168119" h="12700">
                <a:moveTo>
                  <a:pt x="4507915" y="0"/>
                </a:moveTo>
                <a:lnTo>
                  <a:pt x="4500892" y="0"/>
                </a:lnTo>
                <a:lnTo>
                  <a:pt x="4498047" y="2844"/>
                </a:lnTo>
                <a:lnTo>
                  <a:pt x="4498047" y="9855"/>
                </a:lnTo>
                <a:lnTo>
                  <a:pt x="4500892" y="12700"/>
                </a:lnTo>
                <a:lnTo>
                  <a:pt x="4507915" y="12700"/>
                </a:lnTo>
                <a:lnTo>
                  <a:pt x="4510760" y="9855"/>
                </a:lnTo>
                <a:lnTo>
                  <a:pt x="4510760" y="2844"/>
                </a:lnTo>
                <a:lnTo>
                  <a:pt x="4507915" y="0"/>
                </a:lnTo>
                <a:close/>
              </a:path>
              <a:path w="14168119" h="12700">
                <a:moveTo>
                  <a:pt x="4482503" y="0"/>
                </a:moveTo>
                <a:lnTo>
                  <a:pt x="4475480" y="0"/>
                </a:lnTo>
                <a:lnTo>
                  <a:pt x="4472635" y="2844"/>
                </a:lnTo>
                <a:lnTo>
                  <a:pt x="4472635" y="9855"/>
                </a:lnTo>
                <a:lnTo>
                  <a:pt x="4475480" y="12700"/>
                </a:lnTo>
                <a:lnTo>
                  <a:pt x="4482503" y="12700"/>
                </a:lnTo>
                <a:lnTo>
                  <a:pt x="4485347" y="9855"/>
                </a:lnTo>
                <a:lnTo>
                  <a:pt x="4485347" y="2844"/>
                </a:lnTo>
                <a:lnTo>
                  <a:pt x="4482503" y="0"/>
                </a:lnTo>
                <a:close/>
              </a:path>
              <a:path w="14168119" h="12700">
                <a:moveTo>
                  <a:pt x="4457090" y="0"/>
                </a:moveTo>
                <a:lnTo>
                  <a:pt x="4450067" y="0"/>
                </a:lnTo>
                <a:lnTo>
                  <a:pt x="4447222" y="2844"/>
                </a:lnTo>
                <a:lnTo>
                  <a:pt x="4447222" y="9855"/>
                </a:lnTo>
                <a:lnTo>
                  <a:pt x="4450067" y="12700"/>
                </a:lnTo>
                <a:lnTo>
                  <a:pt x="4457090" y="12700"/>
                </a:lnTo>
                <a:lnTo>
                  <a:pt x="4459935" y="9855"/>
                </a:lnTo>
                <a:lnTo>
                  <a:pt x="4459935" y="2844"/>
                </a:lnTo>
                <a:lnTo>
                  <a:pt x="4457090" y="0"/>
                </a:lnTo>
                <a:close/>
              </a:path>
              <a:path w="14168119" h="12700">
                <a:moveTo>
                  <a:pt x="4431677" y="0"/>
                </a:moveTo>
                <a:lnTo>
                  <a:pt x="4424654" y="0"/>
                </a:lnTo>
                <a:lnTo>
                  <a:pt x="4421809" y="2844"/>
                </a:lnTo>
                <a:lnTo>
                  <a:pt x="4421809" y="9855"/>
                </a:lnTo>
                <a:lnTo>
                  <a:pt x="4424654" y="12700"/>
                </a:lnTo>
                <a:lnTo>
                  <a:pt x="4431677" y="12700"/>
                </a:lnTo>
                <a:lnTo>
                  <a:pt x="4434522" y="9855"/>
                </a:lnTo>
                <a:lnTo>
                  <a:pt x="4434522" y="2844"/>
                </a:lnTo>
                <a:lnTo>
                  <a:pt x="4431677" y="0"/>
                </a:lnTo>
                <a:close/>
              </a:path>
              <a:path w="14168119" h="12700">
                <a:moveTo>
                  <a:pt x="4406277" y="0"/>
                </a:moveTo>
                <a:lnTo>
                  <a:pt x="4399241" y="0"/>
                </a:lnTo>
                <a:lnTo>
                  <a:pt x="4396397" y="2844"/>
                </a:lnTo>
                <a:lnTo>
                  <a:pt x="4396397" y="9855"/>
                </a:lnTo>
                <a:lnTo>
                  <a:pt x="4399241" y="12700"/>
                </a:lnTo>
                <a:lnTo>
                  <a:pt x="4406277" y="12700"/>
                </a:lnTo>
                <a:lnTo>
                  <a:pt x="4409109" y="9855"/>
                </a:lnTo>
                <a:lnTo>
                  <a:pt x="4409109" y="2844"/>
                </a:lnTo>
                <a:lnTo>
                  <a:pt x="4406277" y="0"/>
                </a:lnTo>
                <a:close/>
              </a:path>
              <a:path w="14168119" h="12700">
                <a:moveTo>
                  <a:pt x="4380852" y="0"/>
                </a:moveTo>
                <a:lnTo>
                  <a:pt x="4373829" y="0"/>
                </a:lnTo>
                <a:lnTo>
                  <a:pt x="4370984" y="2844"/>
                </a:lnTo>
                <a:lnTo>
                  <a:pt x="4370984" y="9855"/>
                </a:lnTo>
                <a:lnTo>
                  <a:pt x="4373829" y="12700"/>
                </a:lnTo>
                <a:lnTo>
                  <a:pt x="4380852" y="12700"/>
                </a:lnTo>
                <a:lnTo>
                  <a:pt x="4383697" y="9855"/>
                </a:lnTo>
                <a:lnTo>
                  <a:pt x="4383697" y="2844"/>
                </a:lnTo>
                <a:lnTo>
                  <a:pt x="4380852" y="0"/>
                </a:lnTo>
                <a:close/>
              </a:path>
              <a:path w="14168119" h="12700">
                <a:moveTo>
                  <a:pt x="4355439" y="0"/>
                </a:moveTo>
                <a:lnTo>
                  <a:pt x="4348416" y="0"/>
                </a:lnTo>
                <a:lnTo>
                  <a:pt x="4345571" y="2844"/>
                </a:lnTo>
                <a:lnTo>
                  <a:pt x="4345571" y="9855"/>
                </a:lnTo>
                <a:lnTo>
                  <a:pt x="4348416" y="12700"/>
                </a:lnTo>
                <a:lnTo>
                  <a:pt x="4355439" y="12700"/>
                </a:lnTo>
                <a:lnTo>
                  <a:pt x="4358284" y="9855"/>
                </a:lnTo>
                <a:lnTo>
                  <a:pt x="4358284" y="2844"/>
                </a:lnTo>
                <a:lnTo>
                  <a:pt x="4355439" y="0"/>
                </a:lnTo>
                <a:close/>
              </a:path>
              <a:path w="14168119" h="12700">
                <a:moveTo>
                  <a:pt x="4330039" y="0"/>
                </a:moveTo>
                <a:lnTo>
                  <a:pt x="4323003" y="0"/>
                </a:lnTo>
                <a:lnTo>
                  <a:pt x="4320158" y="2844"/>
                </a:lnTo>
                <a:lnTo>
                  <a:pt x="4320158" y="9855"/>
                </a:lnTo>
                <a:lnTo>
                  <a:pt x="4323003" y="12700"/>
                </a:lnTo>
                <a:lnTo>
                  <a:pt x="4330039" y="12700"/>
                </a:lnTo>
                <a:lnTo>
                  <a:pt x="4332871" y="9855"/>
                </a:lnTo>
                <a:lnTo>
                  <a:pt x="4332871" y="2844"/>
                </a:lnTo>
                <a:lnTo>
                  <a:pt x="4330039" y="0"/>
                </a:lnTo>
                <a:close/>
              </a:path>
              <a:path w="14168119" h="12700">
                <a:moveTo>
                  <a:pt x="4304626" y="0"/>
                </a:moveTo>
                <a:lnTo>
                  <a:pt x="4297591" y="0"/>
                </a:lnTo>
                <a:lnTo>
                  <a:pt x="4294746" y="2844"/>
                </a:lnTo>
                <a:lnTo>
                  <a:pt x="4294746" y="9855"/>
                </a:lnTo>
                <a:lnTo>
                  <a:pt x="4297591" y="12700"/>
                </a:lnTo>
                <a:lnTo>
                  <a:pt x="4304626" y="12700"/>
                </a:lnTo>
                <a:lnTo>
                  <a:pt x="4307458" y="9855"/>
                </a:lnTo>
                <a:lnTo>
                  <a:pt x="4307458" y="2844"/>
                </a:lnTo>
                <a:lnTo>
                  <a:pt x="4304626" y="0"/>
                </a:lnTo>
                <a:close/>
              </a:path>
              <a:path w="14168119" h="12700">
                <a:moveTo>
                  <a:pt x="4279201" y="0"/>
                </a:moveTo>
                <a:lnTo>
                  <a:pt x="4272178" y="0"/>
                </a:lnTo>
                <a:lnTo>
                  <a:pt x="4269333" y="2844"/>
                </a:lnTo>
                <a:lnTo>
                  <a:pt x="4269333" y="9855"/>
                </a:lnTo>
                <a:lnTo>
                  <a:pt x="4272178" y="12700"/>
                </a:lnTo>
                <a:lnTo>
                  <a:pt x="4279201" y="12700"/>
                </a:lnTo>
                <a:lnTo>
                  <a:pt x="4282046" y="9855"/>
                </a:lnTo>
                <a:lnTo>
                  <a:pt x="4282046" y="2844"/>
                </a:lnTo>
                <a:lnTo>
                  <a:pt x="4279201" y="0"/>
                </a:lnTo>
                <a:close/>
              </a:path>
              <a:path w="14168119" h="12700">
                <a:moveTo>
                  <a:pt x="4253801" y="0"/>
                </a:moveTo>
                <a:lnTo>
                  <a:pt x="4246765" y="0"/>
                </a:lnTo>
                <a:lnTo>
                  <a:pt x="4243920" y="2844"/>
                </a:lnTo>
                <a:lnTo>
                  <a:pt x="4243920" y="9855"/>
                </a:lnTo>
                <a:lnTo>
                  <a:pt x="4246765" y="12700"/>
                </a:lnTo>
                <a:lnTo>
                  <a:pt x="4253801" y="12700"/>
                </a:lnTo>
                <a:lnTo>
                  <a:pt x="4256633" y="9855"/>
                </a:lnTo>
                <a:lnTo>
                  <a:pt x="4256633" y="2844"/>
                </a:lnTo>
                <a:lnTo>
                  <a:pt x="4253801" y="0"/>
                </a:lnTo>
                <a:close/>
              </a:path>
              <a:path w="14168119" h="12700">
                <a:moveTo>
                  <a:pt x="4228388" y="0"/>
                </a:moveTo>
                <a:lnTo>
                  <a:pt x="4221353" y="0"/>
                </a:lnTo>
                <a:lnTo>
                  <a:pt x="4218508" y="2844"/>
                </a:lnTo>
                <a:lnTo>
                  <a:pt x="4218508" y="9855"/>
                </a:lnTo>
                <a:lnTo>
                  <a:pt x="4221353" y="12700"/>
                </a:lnTo>
                <a:lnTo>
                  <a:pt x="4228388" y="12700"/>
                </a:lnTo>
                <a:lnTo>
                  <a:pt x="4231220" y="9855"/>
                </a:lnTo>
                <a:lnTo>
                  <a:pt x="4231220" y="2844"/>
                </a:lnTo>
                <a:lnTo>
                  <a:pt x="4228388" y="0"/>
                </a:lnTo>
                <a:close/>
              </a:path>
              <a:path w="14168119" h="12700">
                <a:moveTo>
                  <a:pt x="4202976" y="0"/>
                </a:moveTo>
                <a:lnTo>
                  <a:pt x="4195940" y="0"/>
                </a:lnTo>
                <a:lnTo>
                  <a:pt x="4193095" y="2844"/>
                </a:lnTo>
                <a:lnTo>
                  <a:pt x="4193095" y="9855"/>
                </a:lnTo>
                <a:lnTo>
                  <a:pt x="4195940" y="12700"/>
                </a:lnTo>
                <a:lnTo>
                  <a:pt x="4202976" y="12700"/>
                </a:lnTo>
                <a:lnTo>
                  <a:pt x="4205808" y="9855"/>
                </a:lnTo>
                <a:lnTo>
                  <a:pt x="4205808" y="2844"/>
                </a:lnTo>
                <a:lnTo>
                  <a:pt x="4202976" y="0"/>
                </a:lnTo>
                <a:close/>
              </a:path>
              <a:path w="14168119" h="12700">
                <a:moveTo>
                  <a:pt x="4177563" y="0"/>
                </a:moveTo>
                <a:lnTo>
                  <a:pt x="4170527" y="0"/>
                </a:lnTo>
                <a:lnTo>
                  <a:pt x="4167682" y="2844"/>
                </a:lnTo>
                <a:lnTo>
                  <a:pt x="4167682" y="9855"/>
                </a:lnTo>
                <a:lnTo>
                  <a:pt x="4170527" y="12700"/>
                </a:lnTo>
                <a:lnTo>
                  <a:pt x="4177563" y="12700"/>
                </a:lnTo>
                <a:lnTo>
                  <a:pt x="4180395" y="9855"/>
                </a:lnTo>
                <a:lnTo>
                  <a:pt x="4180395" y="2844"/>
                </a:lnTo>
                <a:lnTo>
                  <a:pt x="4177563" y="0"/>
                </a:lnTo>
                <a:close/>
              </a:path>
              <a:path w="14168119" h="12700">
                <a:moveTo>
                  <a:pt x="4152150" y="0"/>
                </a:moveTo>
                <a:lnTo>
                  <a:pt x="4145114" y="0"/>
                </a:lnTo>
                <a:lnTo>
                  <a:pt x="4142270" y="2844"/>
                </a:lnTo>
                <a:lnTo>
                  <a:pt x="4142270" y="9855"/>
                </a:lnTo>
                <a:lnTo>
                  <a:pt x="4145114" y="12700"/>
                </a:lnTo>
                <a:lnTo>
                  <a:pt x="4152150" y="12700"/>
                </a:lnTo>
                <a:lnTo>
                  <a:pt x="4154982" y="9855"/>
                </a:lnTo>
                <a:lnTo>
                  <a:pt x="4154982" y="2844"/>
                </a:lnTo>
                <a:lnTo>
                  <a:pt x="4152150" y="0"/>
                </a:lnTo>
                <a:close/>
              </a:path>
              <a:path w="14168119" h="12700">
                <a:moveTo>
                  <a:pt x="4126737" y="0"/>
                </a:moveTo>
                <a:lnTo>
                  <a:pt x="4119702" y="0"/>
                </a:lnTo>
                <a:lnTo>
                  <a:pt x="4116857" y="2844"/>
                </a:lnTo>
                <a:lnTo>
                  <a:pt x="4116857" y="9855"/>
                </a:lnTo>
                <a:lnTo>
                  <a:pt x="4119702" y="12700"/>
                </a:lnTo>
                <a:lnTo>
                  <a:pt x="4126737" y="12700"/>
                </a:lnTo>
                <a:lnTo>
                  <a:pt x="4129570" y="9855"/>
                </a:lnTo>
                <a:lnTo>
                  <a:pt x="4129570" y="2844"/>
                </a:lnTo>
                <a:lnTo>
                  <a:pt x="4126737" y="0"/>
                </a:lnTo>
                <a:close/>
              </a:path>
              <a:path w="14168119" h="12700">
                <a:moveTo>
                  <a:pt x="4101325" y="0"/>
                </a:moveTo>
                <a:lnTo>
                  <a:pt x="4094289" y="0"/>
                </a:lnTo>
                <a:lnTo>
                  <a:pt x="4091444" y="2844"/>
                </a:lnTo>
                <a:lnTo>
                  <a:pt x="4091444" y="9855"/>
                </a:lnTo>
                <a:lnTo>
                  <a:pt x="4094289" y="12700"/>
                </a:lnTo>
                <a:lnTo>
                  <a:pt x="4101325" y="12700"/>
                </a:lnTo>
                <a:lnTo>
                  <a:pt x="4104157" y="9855"/>
                </a:lnTo>
                <a:lnTo>
                  <a:pt x="4104157" y="2844"/>
                </a:lnTo>
                <a:lnTo>
                  <a:pt x="4101325" y="0"/>
                </a:lnTo>
                <a:close/>
              </a:path>
              <a:path w="14168119" h="12700">
                <a:moveTo>
                  <a:pt x="4075912" y="0"/>
                </a:moveTo>
                <a:lnTo>
                  <a:pt x="4068876" y="0"/>
                </a:lnTo>
                <a:lnTo>
                  <a:pt x="4066031" y="2844"/>
                </a:lnTo>
                <a:lnTo>
                  <a:pt x="4066031" y="9855"/>
                </a:lnTo>
                <a:lnTo>
                  <a:pt x="4068876" y="12700"/>
                </a:lnTo>
                <a:lnTo>
                  <a:pt x="4075912" y="12700"/>
                </a:lnTo>
                <a:lnTo>
                  <a:pt x="4078744" y="9855"/>
                </a:lnTo>
                <a:lnTo>
                  <a:pt x="4078744" y="2844"/>
                </a:lnTo>
                <a:lnTo>
                  <a:pt x="4075912" y="0"/>
                </a:lnTo>
                <a:close/>
              </a:path>
              <a:path w="14168119" h="12700">
                <a:moveTo>
                  <a:pt x="4050499" y="0"/>
                </a:moveTo>
                <a:lnTo>
                  <a:pt x="4043464" y="0"/>
                </a:lnTo>
                <a:lnTo>
                  <a:pt x="4040619" y="2844"/>
                </a:lnTo>
                <a:lnTo>
                  <a:pt x="4040619" y="9855"/>
                </a:lnTo>
                <a:lnTo>
                  <a:pt x="4043464" y="12700"/>
                </a:lnTo>
                <a:lnTo>
                  <a:pt x="4050499" y="12700"/>
                </a:lnTo>
                <a:lnTo>
                  <a:pt x="4053331" y="9855"/>
                </a:lnTo>
                <a:lnTo>
                  <a:pt x="4053331" y="2844"/>
                </a:lnTo>
                <a:lnTo>
                  <a:pt x="4050499" y="0"/>
                </a:lnTo>
                <a:close/>
              </a:path>
              <a:path w="14168119" h="12700">
                <a:moveTo>
                  <a:pt x="4025087" y="0"/>
                </a:moveTo>
                <a:lnTo>
                  <a:pt x="4018051" y="0"/>
                </a:lnTo>
                <a:lnTo>
                  <a:pt x="4015206" y="2844"/>
                </a:lnTo>
                <a:lnTo>
                  <a:pt x="4015206" y="9855"/>
                </a:lnTo>
                <a:lnTo>
                  <a:pt x="4018051" y="12700"/>
                </a:lnTo>
                <a:lnTo>
                  <a:pt x="4025087" y="12700"/>
                </a:lnTo>
                <a:lnTo>
                  <a:pt x="4027919" y="9855"/>
                </a:lnTo>
                <a:lnTo>
                  <a:pt x="4027919" y="2844"/>
                </a:lnTo>
                <a:lnTo>
                  <a:pt x="4025087" y="0"/>
                </a:lnTo>
                <a:close/>
              </a:path>
              <a:path w="14168119" h="12700">
                <a:moveTo>
                  <a:pt x="3999674" y="0"/>
                </a:moveTo>
                <a:lnTo>
                  <a:pt x="3992638" y="0"/>
                </a:lnTo>
                <a:lnTo>
                  <a:pt x="3989793" y="2844"/>
                </a:lnTo>
                <a:lnTo>
                  <a:pt x="3989793" y="9855"/>
                </a:lnTo>
                <a:lnTo>
                  <a:pt x="3992638" y="12700"/>
                </a:lnTo>
                <a:lnTo>
                  <a:pt x="3999674" y="12700"/>
                </a:lnTo>
                <a:lnTo>
                  <a:pt x="4002506" y="9855"/>
                </a:lnTo>
                <a:lnTo>
                  <a:pt x="4002506" y="2844"/>
                </a:lnTo>
                <a:lnTo>
                  <a:pt x="3999674" y="0"/>
                </a:lnTo>
                <a:close/>
              </a:path>
              <a:path w="14168119" h="12700">
                <a:moveTo>
                  <a:pt x="3974261" y="0"/>
                </a:moveTo>
                <a:lnTo>
                  <a:pt x="3967226" y="0"/>
                </a:lnTo>
                <a:lnTo>
                  <a:pt x="3964381" y="2844"/>
                </a:lnTo>
                <a:lnTo>
                  <a:pt x="3964381" y="9855"/>
                </a:lnTo>
                <a:lnTo>
                  <a:pt x="3967226" y="12700"/>
                </a:lnTo>
                <a:lnTo>
                  <a:pt x="3974261" y="12700"/>
                </a:lnTo>
                <a:lnTo>
                  <a:pt x="3977093" y="9855"/>
                </a:lnTo>
                <a:lnTo>
                  <a:pt x="3977093" y="2844"/>
                </a:lnTo>
                <a:lnTo>
                  <a:pt x="3974261" y="0"/>
                </a:lnTo>
                <a:close/>
              </a:path>
              <a:path w="14168119" h="12700">
                <a:moveTo>
                  <a:pt x="3948849" y="0"/>
                </a:moveTo>
                <a:lnTo>
                  <a:pt x="3941813" y="0"/>
                </a:lnTo>
                <a:lnTo>
                  <a:pt x="3938968" y="2844"/>
                </a:lnTo>
                <a:lnTo>
                  <a:pt x="3938968" y="9855"/>
                </a:lnTo>
                <a:lnTo>
                  <a:pt x="3941813" y="12700"/>
                </a:lnTo>
                <a:lnTo>
                  <a:pt x="3948849" y="12700"/>
                </a:lnTo>
                <a:lnTo>
                  <a:pt x="3951681" y="9855"/>
                </a:lnTo>
                <a:lnTo>
                  <a:pt x="3951681" y="2844"/>
                </a:lnTo>
                <a:lnTo>
                  <a:pt x="3948849" y="0"/>
                </a:lnTo>
                <a:close/>
              </a:path>
              <a:path w="14168119" h="12700">
                <a:moveTo>
                  <a:pt x="3923436" y="0"/>
                </a:moveTo>
                <a:lnTo>
                  <a:pt x="3916400" y="0"/>
                </a:lnTo>
                <a:lnTo>
                  <a:pt x="3913555" y="2844"/>
                </a:lnTo>
                <a:lnTo>
                  <a:pt x="3913555" y="9855"/>
                </a:lnTo>
                <a:lnTo>
                  <a:pt x="3916400" y="12700"/>
                </a:lnTo>
                <a:lnTo>
                  <a:pt x="3923436" y="12700"/>
                </a:lnTo>
                <a:lnTo>
                  <a:pt x="3926268" y="9855"/>
                </a:lnTo>
                <a:lnTo>
                  <a:pt x="3926268" y="2844"/>
                </a:lnTo>
                <a:lnTo>
                  <a:pt x="3923436" y="0"/>
                </a:lnTo>
                <a:close/>
              </a:path>
              <a:path w="14168119" h="12700">
                <a:moveTo>
                  <a:pt x="3898023" y="0"/>
                </a:moveTo>
                <a:lnTo>
                  <a:pt x="3890987" y="0"/>
                </a:lnTo>
                <a:lnTo>
                  <a:pt x="3888143" y="2844"/>
                </a:lnTo>
                <a:lnTo>
                  <a:pt x="3888143" y="9855"/>
                </a:lnTo>
                <a:lnTo>
                  <a:pt x="3890987" y="12700"/>
                </a:lnTo>
                <a:lnTo>
                  <a:pt x="3898023" y="12700"/>
                </a:lnTo>
                <a:lnTo>
                  <a:pt x="3900855" y="9855"/>
                </a:lnTo>
                <a:lnTo>
                  <a:pt x="3900855" y="2844"/>
                </a:lnTo>
                <a:lnTo>
                  <a:pt x="3898023" y="0"/>
                </a:lnTo>
                <a:close/>
              </a:path>
              <a:path w="14168119" h="12700">
                <a:moveTo>
                  <a:pt x="3872610" y="0"/>
                </a:moveTo>
                <a:lnTo>
                  <a:pt x="3865575" y="0"/>
                </a:lnTo>
                <a:lnTo>
                  <a:pt x="3862730" y="2844"/>
                </a:lnTo>
                <a:lnTo>
                  <a:pt x="3862730" y="9855"/>
                </a:lnTo>
                <a:lnTo>
                  <a:pt x="3865575" y="12700"/>
                </a:lnTo>
                <a:lnTo>
                  <a:pt x="3872610" y="12700"/>
                </a:lnTo>
                <a:lnTo>
                  <a:pt x="3875443" y="9855"/>
                </a:lnTo>
                <a:lnTo>
                  <a:pt x="3875443" y="2844"/>
                </a:lnTo>
                <a:lnTo>
                  <a:pt x="3872610" y="0"/>
                </a:lnTo>
                <a:close/>
              </a:path>
              <a:path w="14168119" h="12700">
                <a:moveTo>
                  <a:pt x="3847198" y="0"/>
                </a:moveTo>
                <a:lnTo>
                  <a:pt x="3840162" y="0"/>
                </a:lnTo>
                <a:lnTo>
                  <a:pt x="3837317" y="2844"/>
                </a:lnTo>
                <a:lnTo>
                  <a:pt x="3837317" y="9855"/>
                </a:lnTo>
                <a:lnTo>
                  <a:pt x="3840162" y="12700"/>
                </a:lnTo>
                <a:lnTo>
                  <a:pt x="3847198" y="12700"/>
                </a:lnTo>
                <a:lnTo>
                  <a:pt x="3850030" y="9855"/>
                </a:lnTo>
                <a:lnTo>
                  <a:pt x="3850030" y="2844"/>
                </a:lnTo>
                <a:lnTo>
                  <a:pt x="3847198" y="0"/>
                </a:lnTo>
                <a:close/>
              </a:path>
              <a:path w="14168119" h="12700">
                <a:moveTo>
                  <a:pt x="3821785" y="0"/>
                </a:moveTo>
                <a:lnTo>
                  <a:pt x="3814749" y="0"/>
                </a:lnTo>
                <a:lnTo>
                  <a:pt x="3811904" y="2844"/>
                </a:lnTo>
                <a:lnTo>
                  <a:pt x="3811904" y="9855"/>
                </a:lnTo>
                <a:lnTo>
                  <a:pt x="3814749" y="12700"/>
                </a:lnTo>
                <a:lnTo>
                  <a:pt x="3821785" y="12700"/>
                </a:lnTo>
                <a:lnTo>
                  <a:pt x="3824617" y="9855"/>
                </a:lnTo>
                <a:lnTo>
                  <a:pt x="3824617" y="2844"/>
                </a:lnTo>
                <a:lnTo>
                  <a:pt x="3821785" y="0"/>
                </a:lnTo>
                <a:close/>
              </a:path>
              <a:path w="14168119" h="12700">
                <a:moveTo>
                  <a:pt x="3796372" y="0"/>
                </a:moveTo>
                <a:lnTo>
                  <a:pt x="3789337" y="0"/>
                </a:lnTo>
                <a:lnTo>
                  <a:pt x="3786492" y="2844"/>
                </a:lnTo>
                <a:lnTo>
                  <a:pt x="3786492" y="9855"/>
                </a:lnTo>
                <a:lnTo>
                  <a:pt x="3789337" y="12700"/>
                </a:lnTo>
                <a:lnTo>
                  <a:pt x="3796372" y="12700"/>
                </a:lnTo>
                <a:lnTo>
                  <a:pt x="3799204" y="9855"/>
                </a:lnTo>
                <a:lnTo>
                  <a:pt x="3799204" y="2844"/>
                </a:lnTo>
                <a:lnTo>
                  <a:pt x="3796372" y="0"/>
                </a:lnTo>
                <a:close/>
              </a:path>
              <a:path w="14168119" h="12700">
                <a:moveTo>
                  <a:pt x="3770960" y="0"/>
                </a:moveTo>
                <a:lnTo>
                  <a:pt x="3763924" y="0"/>
                </a:lnTo>
                <a:lnTo>
                  <a:pt x="3761079" y="2844"/>
                </a:lnTo>
                <a:lnTo>
                  <a:pt x="3761079" y="9855"/>
                </a:lnTo>
                <a:lnTo>
                  <a:pt x="3763924" y="12700"/>
                </a:lnTo>
                <a:lnTo>
                  <a:pt x="3770960" y="12700"/>
                </a:lnTo>
                <a:lnTo>
                  <a:pt x="3773792" y="9855"/>
                </a:lnTo>
                <a:lnTo>
                  <a:pt x="3773792" y="2844"/>
                </a:lnTo>
                <a:lnTo>
                  <a:pt x="3770960" y="0"/>
                </a:lnTo>
                <a:close/>
              </a:path>
              <a:path w="14168119" h="12700">
                <a:moveTo>
                  <a:pt x="3745547" y="0"/>
                </a:moveTo>
                <a:lnTo>
                  <a:pt x="3738511" y="0"/>
                </a:lnTo>
                <a:lnTo>
                  <a:pt x="3735666" y="2844"/>
                </a:lnTo>
                <a:lnTo>
                  <a:pt x="3735666" y="9855"/>
                </a:lnTo>
                <a:lnTo>
                  <a:pt x="3738511" y="12700"/>
                </a:lnTo>
                <a:lnTo>
                  <a:pt x="3745547" y="12700"/>
                </a:lnTo>
                <a:lnTo>
                  <a:pt x="3748379" y="9855"/>
                </a:lnTo>
                <a:lnTo>
                  <a:pt x="3748379" y="2844"/>
                </a:lnTo>
                <a:lnTo>
                  <a:pt x="3745547" y="0"/>
                </a:lnTo>
                <a:close/>
              </a:path>
              <a:path w="14168119" h="12700">
                <a:moveTo>
                  <a:pt x="3720134" y="0"/>
                </a:moveTo>
                <a:lnTo>
                  <a:pt x="3713098" y="0"/>
                </a:lnTo>
                <a:lnTo>
                  <a:pt x="3710254" y="2844"/>
                </a:lnTo>
                <a:lnTo>
                  <a:pt x="3710254" y="9855"/>
                </a:lnTo>
                <a:lnTo>
                  <a:pt x="3713098" y="12700"/>
                </a:lnTo>
                <a:lnTo>
                  <a:pt x="3720134" y="12700"/>
                </a:lnTo>
                <a:lnTo>
                  <a:pt x="3722966" y="9855"/>
                </a:lnTo>
                <a:lnTo>
                  <a:pt x="3722966" y="2844"/>
                </a:lnTo>
                <a:lnTo>
                  <a:pt x="3720134" y="0"/>
                </a:lnTo>
                <a:close/>
              </a:path>
              <a:path w="14168119" h="12700">
                <a:moveTo>
                  <a:pt x="3694709" y="0"/>
                </a:moveTo>
                <a:lnTo>
                  <a:pt x="3687686" y="0"/>
                </a:lnTo>
                <a:lnTo>
                  <a:pt x="3684841" y="2844"/>
                </a:lnTo>
                <a:lnTo>
                  <a:pt x="3684841" y="9855"/>
                </a:lnTo>
                <a:lnTo>
                  <a:pt x="3687686" y="12700"/>
                </a:lnTo>
                <a:lnTo>
                  <a:pt x="3694709" y="12700"/>
                </a:lnTo>
                <a:lnTo>
                  <a:pt x="3697554" y="9855"/>
                </a:lnTo>
                <a:lnTo>
                  <a:pt x="3697554" y="2844"/>
                </a:lnTo>
                <a:lnTo>
                  <a:pt x="3694709" y="0"/>
                </a:lnTo>
                <a:close/>
              </a:path>
              <a:path w="14168119" h="12700">
                <a:moveTo>
                  <a:pt x="3669309" y="0"/>
                </a:moveTo>
                <a:lnTo>
                  <a:pt x="3662273" y="0"/>
                </a:lnTo>
                <a:lnTo>
                  <a:pt x="3659428" y="2844"/>
                </a:lnTo>
                <a:lnTo>
                  <a:pt x="3659428" y="9855"/>
                </a:lnTo>
                <a:lnTo>
                  <a:pt x="3662273" y="12700"/>
                </a:lnTo>
                <a:lnTo>
                  <a:pt x="3669309" y="12700"/>
                </a:lnTo>
                <a:lnTo>
                  <a:pt x="3672141" y="9855"/>
                </a:lnTo>
                <a:lnTo>
                  <a:pt x="3672141" y="2844"/>
                </a:lnTo>
                <a:lnTo>
                  <a:pt x="3669309" y="0"/>
                </a:lnTo>
                <a:close/>
              </a:path>
              <a:path w="14168119" h="12700">
                <a:moveTo>
                  <a:pt x="3643896" y="0"/>
                </a:moveTo>
                <a:lnTo>
                  <a:pt x="3636860" y="0"/>
                </a:lnTo>
                <a:lnTo>
                  <a:pt x="3634016" y="2844"/>
                </a:lnTo>
                <a:lnTo>
                  <a:pt x="3634016" y="9855"/>
                </a:lnTo>
                <a:lnTo>
                  <a:pt x="3636860" y="12700"/>
                </a:lnTo>
                <a:lnTo>
                  <a:pt x="3643896" y="12700"/>
                </a:lnTo>
                <a:lnTo>
                  <a:pt x="3646728" y="9855"/>
                </a:lnTo>
                <a:lnTo>
                  <a:pt x="3646728" y="2844"/>
                </a:lnTo>
                <a:lnTo>
                  <a:pt x="3643896" y="0"/>
                </a:lnTo>
                <a:close/>
              </a:path>
              <a:path w="14168119" h="12700">
                <a:moveTo>
                  <a:pt x="3618471" y="0"/>
                </a:moveTo>
                <a:lnTo>
                  <a:pt x="3611448" y="0"/>
                </a:lnTo>
                <a:lnTo>
                  <a:pt x="3608603" y="2844"/>
                </a:lnTo>
                <a:lnTo>
                  <a:pt x="3608603" y="9855"/>
                </a:lnTo>
                <a:lnTo>
                  <a:pt x="3611448" y="12700"/>
                </a:lnTo>
                <a:lnTo>
                  <a:pt x="3618471" y="12700"/>
                </a:lnTo>
                <a:lnTo>
                  <a:pt x="3621316" y="9855"/>
                </a:lnTo>
                <a:lnTo>
                  <a:pt x="3621316" y="2844"/>
                </a:lnTo>
                <a:lnTo>
                  <a:pt x="3618471" y="0"/>
                </a:lnTo>
                <a:close/>
              </a:path>
              <a:path w="14168119" h="12700">
                <a:moveTo>
                  <a:pt x="3593058" y="0"/>
                </a:moveTo>
                <a:lnTo>
                  <a:pt x="3586035" y="0"/>
                </a:lnTo>
                <a:lnTo>
                  <a:pt x="3583190" y="2844"/>
                </a:lnTo>
                <a:lnTo>
                  <a:pt x="3583190" y="9855"/>
                </a:lnTo>
                <a:lnTo>
                  <a:pt x="3586035" y="12700"/>
                </a:lnTo>
                <a:lnTo>
                  <a:pt x="3593058" y="12700"/>
                </a:lnTo>
                <a:lnTo>
                  <a:pt x="3595903" y="9855"/>
                </a:lnTo>
                <a:lnTo>
                  <a:pt x="3595903" y="2844"/>
                </a:lnTo>
                <a:lnTo>
                  <a:pt x="3593058" y="0"/>
                </a:lnTo>
                <a:close/>
              </a:path>
              <a:path w="14168119" h="12700">
                <a:moveTo>
                  <a:pt x="3567645" y="0"/>
                </a:moveTo>
                <a:lnTo>
                  <a:pt x="3560622" y="0"/>
                </a:lnTo>
                <a:lnTo>
                  <a:pt x="3557778" y="2844"/>
                </a:lnTo>
                <a:lnTo>
                  <a:pt x="3557778" y="9855"/>
                </a:lnTo>
                <a:lnTo>
                  <a:pt x="3560622" y="12700"/>
                </a:lnTo>
                <a:lnTo>
                  <a:pt x="3567645" y="12700"/>
                </a:lnTo>
                <a:lnTo>
                  <a:pt x="3570490" y="9855"/>
                </a:lnTo>
                <a:lnTo>
                  <a:pt x="3570490" y="2844"/>
                </a:lnTo>
                <a:lnTo>
                  <a:pt x="3567645" y="0"/>
                </a:lnTo>
                <a:close/>
              </a:path>
              <a:path w="14168119" h="12700">
                <a:moveTo>
                  <a:pt x="3542233" y="0"/>
                </a:moveTo>
                <a:lnTo>
                  <a:pt x="3535210" y="0"/>
                </a:lnTo>
                <a:lnTo>
                  <a:pt x="3532365" y="2844"/>
                </a:lnTo>
                <a:lnTo>
                  <a:pt x="3532365" y="9855"/>
                </a:lnTo>
                <a:lnTo>
                  <a:pt x="3535210" y="12700"/>
                </a:lnTo>
                <a:lnTo>
                  <a:pt x="3542233" y="12700"/>
                </a:lnTo>
                <a:lnTo>
                  <a:pt x="3545078" y="9855"/>
                </a:lnTo>
                <a:lnTo>
                  <a:pt x="3545078" y="2844"/>
                </a:lnTo>
                <a:lnTo>
                  <a:pt x="3542233" y="0"/>
                </a:lnTo>
                <a:close/>
              </a:path>
              <a:path w="14168119" h="12700">
                <a:moveTo>
                  <a:pt x="3516820" y="0"/>
                </a:moveTo>
                <a:lnTo>
                  <a:pt x="3509797" y="0"/>
                </a:lnTo>
                <a:lnTo>
                  <a:pt x="3506952" y="2844"/>
                </a:lnTo>
                <a:lnTo>
                  <a:pt x="3506952" y="9855"/>
                </a:lnTo>
                <a:lnTo>
                  <a:pt x="3509797" y="12700"/>
                </a:lnTo>
                <a:lnTo>
                  <a:pt x="3516820" y="12700"/>
                </a:lnTo>
                <a:lnTo>
                  <a:pt x="3519665" y="9855"/>
                </a:lnTo>
                <a:lnTo>
                  <a:pt x="3519665" y="2844"/>
                </a:lnTo>
                <a:lnTo>
                  <a:pt x="3516820" y="0"/>
                </a:lnTo>
                <a:close/>
              </a:path>
              <a:path w="14168119" h="12700">
                <a:moveTo>
                  <a:pt x="3491407" y="0"/>
                </a:moveTo>
                <a:lnTo>
                  <a:pt x="3484384" y="0"/>
                </a:lnTo>
                <a:lnTo>
                  <a:pt x="3481539" y="2844"/>
                </a:lnTo>
                <a:lnTo>
                  <a:pt x="3481539" y="9855"/>
                </a:lnTo>
                <a:lnTo>
                  <a:pt x="3484384" y="12700"/>
                </a:lnTo>
                <a:lnTo>
                  <a:pt x="3491407" y="12700"/>
                </a:lnTo>
                <a:lnTo>
                  <a:pt x="3494252" y="9855"/>
                </a:lnTo>
                <a:lnTo>
                  <a:pt x="3494252" y="2844"/>
                </a:lnTo>
                <a:lnTo>
                  <a:pt x="3491407" y="0"/>
                </a:lnTo>
                <a:close/>
              </a:path>
              <a:path w="14168119" h="12700">
                <a:moveTo>
                  <a:pt x="3465995" y="0"/>
                </a:moveTo>
                <a:lnTo>
                  <a:pt x="3458971" y="0"/>
                </a:lnTo>
                <a:lnTo>
                  <a:pt x="3456127" y="2844"/>
                </a:lnTo>
                <a:lnTo>
                  <a:pt x="3456127" y="9855"/>
                </a:lnTo>
                <a:lnTo>
                  <a:pt x="3458971" y="12700"/>
                </a:lnTo>
                <a:lnTo>
                  <a:pt x="3465995" y="12700"/>
                </a:lnTo>
                <a:lnTo>
                  <a:pt x="3468839" y="9855"/>
                </a:lnTo>
                <a:lnTo>
                  <a:pt x="3468839" y="2844"/>
                </a:lnTo>
                <a:lnTo>
                  <a:pt x="3465995" y="0"/>
                </a:lnTo>
                <a:close/>
              </a:path>
              <a:path w="14168119" h="12700">
                <a:moveTo>
                  <a:pt x="3440582" y="0"/>
                </a:moveTo>
                <a:lnTo>
                  <a:pt x="3433559" y="0"/>
                </a:lnTo>
                <a:lnTo>
                  <a:pt x="3430714" y="2844"/>
                </a:lnTo>
                <a:lnTo>
                  <a:pt x="3430714" y="9855"/>
                </a:lnTo>
                <a:lnTo>
                  <a:pt x="3433559" y="12700"/>
                </a:lnTo>
                <a:lnTo>
                  <a:pt x="3440582" y="12700"/>
                </a:lnTo>
                <a:lnTo>
                  <a:pt x="3443427" y="9855"/>
                </a:lnTo>
                <a:lnTo>
                  <a:pt x="3443427" y="2844"/>
                </a:lnTo>
                <a:lnTo>
                  <a:pt x="3440582" y="0"/>
                </a:lnTo>
                <a:close/>
              </a:path>
              <a:path w="14168119" h="12700">
                <a:moveTo>
                  <a:pt x="3415169" y="0"/>
                </a:moveTo>
                <a:lnTo>
                  <a:pt x="3408146" y="0"/>
                </a:lnTo>
                <a:lnTo>
                  <a:pt x="3405301" y="2844"/>
                </a:lnTo>
                <a:lnTo>
                  <a:pt x="3405301" y="9855"/>
                </a:lnTo>
                <a:lnTo>
                  <a:pt x="3408146" y="12700"/>
                </a:lnTo>
                <a:lnTo>
                  <a:pt x="3415169" y="12700"/>
                </a:lnTo>
                <a:lnTo>
                  <a:pt x="3418014" y="9855"/>
                </a:lnTo>
                <a:lnTo>
                  <a:pt x="3418014" y="2844"/>
                </a:lnTo>
                <a:lnTo>
                  <a:pt x="3415169" y="0"/>
                </a:lnTo>
                <a:close/>
              </a:path>
              <a:path w="14168119" h="12700">
                <a:moveTo>
                  <a:pt x="3389756" y="0"/>
                </a:moveTo>
                <a:lnTo>
                  <a:pt x="3382733" y="0"/>
                </a:lnTo>
                <a:lnTo>
                  <a:pt x="3379889" y="2844"/>
                </a:lnTo>
                <a:lnTo>
                  <a:pt x="3379889" y="9855"/>
                </a:lnTo>
                <a:lnTo>
                  <a:pt x="3382733" y="12700"/>
                </a:lnTo>
                <a:lnTo>
                  <a:pt x="3389756" y="12700"/>
                </a:lnTo>
                <a:lnTo>
                  <a:pt x="3392601" y="9855"/>
                </a:lnTo>
                <a:lnTo>
                  <a:pt x="3392601" y="2844"/>
                </a:lnTo>
                <a:lnTo>
                  <a:pt x="3389756" y="0"/>
                </a:lnTo>
                <a:close/>
              </a:path>
              <a:path w="14168119" h="12700">
                <a:moveTo>
                  <a:pt x="3364344" y="0"/>
                </a:moveTo>
                <a:lnTo>
                  <a:pt x="3357321" y="0"/>
                </a:lnTo>
                <a:lnTo>
                  <a:pt x="3354476" y="2844"/>
                </a:lnTo>
                <a:lnTo>
                  <a:pt x="3354476" y="9855"/>
                </a:lnTo>
                <a:lnTo>
                  <a:pt x="3357321" y="12700"/>
                </a:lnTo>
                <a:lnTo>
                  <a:pt x="3364344" y="12700"/>
                </a:lnTo>
                <a:lnTo>
                  <a:pt x="3367189" y="9855"/>
                </a:lnTo>
                <a:lnTo>
                  <a:pt x="3367189" y="2844"/>
                </a:lnTo>
                <a:lnTo>
                  <a:pt x="3364344" y="0"/>
                </a:lnTo>
                <a:close/>
              </a:path>
              <a:path w="14168119" h="12700">
                <a:moveTo>
                  <a:pt x="3338931" y="0"/>
                </a:moveTo>
                <a:lnTo>
                  <a:pt x="3331908" y="0"/>
                </a:lnTo>
                <a:lnTo>
                  <a:pt x="3329063" y="2844"/>
                </a:lnTo>
                <a:lnTo>
                  <a:pt x="3329063" y="9855"/>
                </a:lnTo>
                <a:lnTo>
                  <a:pt x="3331908" y="12700"/>
                </a:lnTo>
                <a:lnTo>
                  <a:pt x="3338931" y="12700"/>
                </a:lnTo>
                <a:lnTo>
                  <a:pt x="3341776" y="9855"/>
                </a:lnTo>
                <a:lnTo>
                  <a:pt x="3341776" y="2844"/>
                </a:lnTo>
                <a:lnTo>
                  <a:pt x="3338931" y="0"/>
                </a:lnTo>
                <a:close/>
              </a:path>
              <a:path w="14168119" h="12700">
                <a:moveTo>
                  <a:pt x="3313518" y="0"/>
                </a:moveTo>
                <a:lnTo>
                  <a:pt x="3306495" y="0"/>
                </a:lnTo>
                <a:lnTo>
                  <a:pt x="3303651" y="2844"/>
                </a:lnTo>
                <a:lnTo>
                  <a:pt x="3303651" y="9855"/>
                </a:lnTo>
                <a:lnTo>
                  <a:pt x="3306495" y="12700"/>
                </a:lnTo>
                <a:lnTo>
                  <a:pt x="3313518" y="12700"/>
                </a:lnTo>
                <a:lnTo>
                  <a:pt x="3316363" y="9855"/>
                </a:lnTo>
                <a:lnTo>
                  <a:pt x="3316363" y="2844"/>
                </a:lnTo>
                <a:lnTo>
                  <a:pt x="3313518" y="0"/>
                </a:lnTo>
                <a:close/>
              </a:path>
              <a:path w="14168119" h="12700">
                <a:moveTo>
                  <a:pt x="3288106" y="0"/>
                </a:moveTo>
                <a:lnTo>
                  <a:pt x="3281083" y="0"/>
                </a:lnTo>
                <a:lnTo>
                  <a:pt x="3278238" y="2844"/>
                </a:lnTo>
                <a:lnTo>
                  <a:pt x="3278238" y="9855"/>
                </a:lnTo>
                <a:lnTo>
                  <a:pt x="3281083" y="12700"/>
                </a:lnTo>
                <a:lnTo>
                  <a:pt x="3288106" y="12700"/>
                </a:lnTo>
                <a:lnTo>
                  <a:pt x="3290951" y="9855"/>
                </a:lnTo>
                <a:lnTo>
                  <a:pt x="3290951" y="2844"/>
                </a:lnTo>
                <a:lnTo>
                  <a:pt x="3288106" y="0"/>
                </a:lnTo>
                <a:close/>
              </a:path>
              <a:path w="14168119" h="12700">
                <a:moveTo>
                  <a:pt x="3262693" y="0"/>
                </a:moveTo>
                <a:lnTo>
                  <a:pt x="3255670" y="0"/>
                </a:lnTo>
                <a:lnTo>
                  <a:pt x="3252825" y="2844"/>
                </a:lnTo>
                <a:lnTo>
                  <a:pt x="3252825" y="9855"/>
                </a:lnTo>
                <a:lnTo>
                  <a:pt x="3255670" y="12700"/>
                </a:lnTo>
                <a:lnTo>
                  <a:pt x="3262693" y="12700"/>
                </a:lnTo>
                <a:lnTo>
                  <a:pt x="3265538" y="9855"/>
                </a:lnTo>
                <a:lnTo>
                  <a:pt x="3265538" y="2844"/>
                </a:lnTo>
                <a:lnTo>
                  <a:pt x="3262693" y="0"/>
                </a:lnTo>
                <a:close/>
              </a:path>
              <a:path w="14168119" h="12700">
                <a:moveTo>
                  <a:pt x="3237280" y="0"/>
                </a:moveTo>
                <a:lnTo>
                  <a:pt x="3230257" y="0"/>
                </a:lnTo>
                <a:lnTo>
                  <a:pt x="3227412" y="2844"/>
                </a:lnTo>
                <a:lnTo>
                  <a:pt x="3227412" y="9855"/>
                </a:lnTo>
                <a:lnTo>
                  <a:pt x="3230257" y="12700"/>
                </a:lnTo>
                <a:lnTo>
                  <a:pt x="3237280" y="12700"/>
                </a:lnTo>
                <a:lnTo>
                  <a:pt x="3240125" y="9855"/>
                </a:lnTo>
                <a:lnTo>
                  <a:pt x="3240125" y="2844"/>
                </a:lnTo>
                <a:lnTo>
                  <a:pt x="3237280" y="0"/>
                </a:lnTo>
                <a:close/>
              </a:path>
              <a:path w="14168119" h="12700">
                <a:moveTo>
                  <a:pt x="3211868" y="0"/>
                </a:moveTo>
                <a:lnTo>
                  <a:pt x="3204844" y="0"/>
                </a:lnTo>
                <a:lnTo>
                  <a:pt x="3202000" y="2844"/>
                </a:lnTo>
                <a:lnTo>
                  <a:pt x="3202000" y="9855"/>
                </a:lnTo>
                <a:lnTo>
                  <a:pt x="3204844" y="12700"/>
                </a:lnTo>
                <a:lnTo>
                  <a:pt x="3211868" y="12700"/>
                </a:lnTo>
                <a:lnTo>
                  <a:pt x="3214712" y="9855"/>
                </a:lnTo>
                <a:lnTo>
                  <a:pt x="3214712" y="2844"/>
                </a:lnTo>
                <a:lnTo>
                  <a:pt x="3211868" y="0"/>
                </a:lnTo>
                <a:close/>
              </a:path>
              <a:path w="14168119" h="12700">
                <a:moveTo>
                  <a:pt x="3186455" y="0"/>
                </a:moveTo>
                <a:lnTo>
                  <a:pt x="3179432" y="0"/>
                </a:lnTo>
                <a:lnTo>
                  <a:pt x="3176587" y="2844"/>
                </a:lnTo>
                <a:lnTo>
                  <a:pt x="3176587" y="9855"/>
                </a:lnTo>
                <a:lnTo>
                  <a:pt x="3179432" y="12700"/>
                </a:lnTo>
                <a:lnTo>
                  <a:pt x="3186455" y="12700"/>
                </a:lnTo>
                <a:lnTo>
                  <a:pt x="3189300" y="9855"/>
                </a:lnTo>
                <a:lnTo>
                  <a:pt x="3189300" y="2844"/>
                </a:lnTo>
                <a:lnTo>
                  <a:pt x="3186455" y="0"/>
                </a:lnTo>
                <a:close/>
              </a:path>
              <a:path w="14168119" h="12700">
                <a:moveTo>
                  <a:pt x="3161042" y="0"/>
                </a:moveTo>
                <a:lnTo>
                  <a:pt x="3154019" y="0"/>
                </a:lnTo>
                <a:lnTo>
                  <a:pt x="3151174" y="2844"/>
                </a:lnTo>
                <a:lnTo>
                  <a:pt x="3151174" y="9855"/>
                </a:lnTo>
                <a:lnTo>
                  <a:pt x="3154019" y="12700"/>
                </a:lnTo>
                <a:lnTo>
                  <a:pt x="3161042" y="12700"/>
                </a:lnTo>
                <a:lnTo>
                  <a:pt x="3163887" y="9855"/>
                </a:lnTo>
                <a:lnTo>
                  <a:pt x="3163887" y="2844"/>
                </a:lnTo>
                <a:lnTo>
                  <a:pt x="3161042" y="0"/>
                </a:lnTo>
                <a:close/>
              </a:path>
              <a:path w="14168119" h="12700">
                <a:moveTo>
                  <a:pt x="3135629" y="0"/>
                </a:moveTo>
                <a:lnTo>
                  <a:pt x="3128606" y="0"/>
                </a:lnTo>
                <a:lnTo>
                  <a:pt x="3125762" y="2844"/>
                </a:lnTo>
                <a:lnTo>
                  <a:pt x="3125762" y="9855"/>
                </a:lnTo>
                <a:lnTo>
                  <a:pt x="3128606" y="12700"/>
                </a:lnTo>
                <a:lnTo>
                  <a:pt x="3135629" y="12700"/>
                </a:lnTo>
                <a:lnTo>
                  <a:pt x="3138474" y="9855"/>
                </a:lnTo>
                <a:lnTo>
                  <a:pt x="3138474" y="2844"/>
                </a:lnTo>
                <a:lnTo>
                  <a:pt x="3135629" y="0"/>
                </a:lnTo>
                <a:close/>
              </a:path>
              <a:path w="14168119" h="12700">
                <a:moveTo>
                  <a:pt x="3110217" y="0"/>
                </a:moveTo>
                <a:lnTo>
                  <a:pt x="3103194" y="0"/>
                </a:lnTo>
                <a:lnTo>
                  <a:pt x="3100349" y="2844"/>
                </a:lnTo>
                <a:lnTo>
                  <a:pt x="3100349" y="9855"/>
                </a:lnTo>
                <a:lnTo>
                  <a:pt x="3103194" y="12700"/>
                </a:lnTo>
                <a:lnTo>
                  <a:pt x="3110217" y="12700"/>
                </a:lnTo>
                <a:lnTo>
                  <a:pt x="3113062" y="9855"/>
                </a:lnTo>
                <a:lnTo>
                  <a:pt x="3113062" y="2844"/>
                </a:lnTo>
                <a:lnTo>
                  <a:pt x="3110217" y="0"/>
                </a:lnTo>
                <a:close/>
              </a:path>
              <a:path w="14168119" h="12700">
                <a:moveTo>
                  <a:pt x="3084804" y="0"/>
                </a:moveTo>
                <a:lnTo>
                  <a:pt x="3077781" y="0"/>
                </a:lnTo>
                <a:lnTo>
                  <a:pt x="3074936" y="2844"/>
                </a:lnTo>
                <a:lnTo>
                  <a:pt x="3074936" y="9855"/>
                </a:lnTo>
                <a:lnTo>
                  <a:pt x="3077781" y="12700"/>
                </a:lnTo>
                <a:lnTo>
                  <a:pt x="3084804" y="12700"/>
                </a:lnTo>
                <a:lnTo>
                  <a:pt x="3087649" y="9855"/>
                </a:lnTo>
                <a:lnTo>
                  <a:pt x="3087649" y="2844"/>
                </a:lnTo>
                <a:lnTo>
                  <a:pt x="3084804" y="0"/>
                </a:lnTo>
                <a:close/>
              </a:path>
              <a:path w="14168119" h="12700">
                <a:moveTo>
                  <a:pt x="3059391" y="0"/>
                </a:moveTo>
                <a:lnTo>
                  <a:pt x="3052368" y="0"/>
                </a:lnTo>
                <a:lnTo>
                  <a:pt x="3049523" y="2844"/>
                </a:lnTo>
                <a:lnTo>
                  <a:pt x="3049523" y="9855"/>
                </a:lnTo>
                <a:lnTo>
                  <a:pt x="3052368" y="12700"/>
                </a:lnTo>
                <a:lnTo>
                  <a:pt x="3059391" y="12700"/>
                </a:lnTo>
                <a:lnTo>
                  <a:pt x="3062236" y="9855"/>
                </a:lnTo>
                <a:lnTo>
                  <a:pt x="3062236" y="2844"/>
                </a:lnTo>
                <a:lnTo>
                  <a:pt x="3059391" y="0"/>
                </a:lnTo>
                <a:close/>
              </a:path>
              <a:path w="14168119" h="12700">
                <a:moveTo>
                  <a:pt x="3033979" y="0"/>
                </a:moveTo>
                <a:lnTo>
                  <a:pt x="3026956" y="0"/>
                </a:lnTo>
                <a:lnTo>
                  <a:pt x="3024111" y="2844"/>
                </a:lnTo>
                <a:lnTo>
                  <a:pt x="3024111" y="9855"/>
                </a:lnTo>
                <a:lnTo>
                  <a:pt x="3026956" y="12700"/>
                </a:lnTo>
                <a:lnTo>
                  <a:pt x="3033979" y="12700"/>
                </a:lnTo>
                <a:lnTo>
                  <a:pt x="3036823" y="9855"/>
                </a:lnTo>
                <a:lnTo>
                  <a:pt x="3036823" y="2844"/>
                </a:lnTo>
                <a:lnTo>
                  <a:pt x="3033979" y="0"/>
                </a:lnTo>
                <a:close/>
              </a:path>
              <a:path w="14168119" h="12700">
                <a:moveTo>
                  <a:pt x="3008566" y="0"/>
                </a:moveTo>
                <a:lnTo>
                  <a:pt x="3001543" y="0"/>
                </a:lnTo>
                <a:lnTo>
                  <a:pt x="2998698" y="2844"/>
                </a:lnTo>
                <a:lnTo>
                  <a:pt x="2998698" y="9855"/>
                </a:lnTo>
                <a:lnTo>
                  <a:pt x="3001543" y="12700"/>
                </a:lnTo>
                <a:lnTo>
                  <a:pt x="3008566" y="12700"/>
                </a:lnTo>
                <a:lnTo>
                  <a:pt x="3011411" y="9855"/>
                </a:lnTo>
                <a:lnTo>
                  <a:pt x="3011411" y="2844"/>
                </a:lnTo>
                <a:lnTo>
                  <a:pt x="3008566" y="0"/>
                </a:lnTo>
                <a:close/>
              </a:path>
              <a:path w="14168119" h="12700">
                <a:moveTo>
                  <a:pt x="2983153" y="0"/>
                </a:moveTo>
                <a:lnTo>
                  <a:pt x="2976130" y="0"/>
                </a:lnTo>
                <a:lnTo>
                  <a:pt x="2973285" y="2844"/>
                </a:lnTo>
                <a:lnTo>
                  <a:pt x="2973285" y="9855"/>
                </a:lnTo>
                <a:lnTo>
                  <a:pt x="2976130" y="12700"/>
                </a:lnTo>
                <a:lnTo>
                  <a:pt x="2983153" y="12700"/>
                </a:lnTo>
                <a:lnTo>
                  <a:pt x="2985998" y="9855"/>
                </a:lnTo>
                <a:lnTo>
                  <a:pt x="2985998" y="2844"/>
                </a:lnTo>
                <a:lnTo>
                  <a:pt x="2983153" y="0"/>
                </a:lnTo>
                <a:close/>
              </a:path>
              <a:path w="14168119" h="12700">
                <a:moveTo>
                  <a:pt x="2957741" y="0"/>
                </a:moveTo>
                <a:lnTo>
                  <a:pt x="2950717" y="0"/>
                </a:lnTo>
                <a:lnTo>
                  <a:pt x="2947873" y="2844"/>
                </a:lnTo>
                <a:lnTo>
                  <a:pt x="2947873" y="9855"/>
                </a:lnTo>
                <a:lnTo>
                  <a:pt x="2950717" y="12700"/>
                </a:lnTo>
                <a:lnTo>
                  <a:pt x="2957741" y="12700"/>
                </a:lnTo>
                <a:lnTo>
                  <a:pt x="2960585" y="9855"/>
                </a:lnTo>
                <a:lnTo>
                  <a:pt x="2960585" y="2844"/>
                </a:lnTo>
                <a:lnTo>
                  <a:pt x="2957741" y="0"/>
                </a:lnTo>
                <a:close/>
              </a:path>
              <a:path w="14168119" h="12700">
                <a:moveTo>
                  <a:pt x="2932328" y="0"/>
                </a:moveTo>
                <a:lnTo>
                  <a:pt x="2925305" y="0"/>
                </a:lnTo>
                <a:lnTo>
                  <a:pt x="2922460" y="2844"/>
                </a:lnTo>
                <a:lnTo>
                  <a:pt x="2922460" y="9855"/>
                </a:lnTo>
                <a:lnTo>
                  <a:pt x="2925305" y="12700"/>
                </a:lnTo>
                <a:lnTo>
                  <a:pt x="2932328" y="12700"/>
                </a:lnTo>
                <a:lnTo>
                  <a:pt x="2935173" y="9855"/>
                </a:lnTo>
                <a:lnTo>
                  <a:pt x="2935173" y="2844"/>
                </a:lnTo>
                <a:lnTo>
                  <a:pt x="2932328" y="0"/>
                </a:lnTo>
                <a:close/>
              </a:path>
              <a:path w="14168119" h="12700">
                <a:moveTo>
                  <a:pt x="2906915" y="0"/>
                </a:moveTo>
                <a:lnTo>
                  <a:pt x="2899892" y="0"/>
                </a:lnTo>
                <a:lnTo>
                  <a:pt x="2897047" y="2844"/>
                </a:lnTo>
                <a:lnTo>
                  <a:pt x="2897047" y="9855"/>
                </a:lnTo>
                <a:lnTo>
                  <a:pt x="2899892" y="12700"/>
                </a:lnTo>
                <a:lnTo>
                  <a:pt x="2906915" y="12700"/>
                </a:lnTo>
                <a:lnTo>
                  <a:pt x="2909760" y="9855"/>
                </a:lnTo>
                <a:lnTo>
                  <a:pt x="2909760" y="2844"/>
                </a:lnTo>
                <a:lnTo>
                  <a:pt x="2906915" y="0"/>
                </a:lnTo>
                <a:close/>
              </a:path>
              <a:path w="14168119" h="12700">
                <a:moveTo>
                  <a:pt x="2881503" y="0"/>
                </a:moveTo>
                <a:lnTo>
                  <a:pt x="2874479" y="0"/>
                </a:lnTo>
                <a:lnTo>
                  <a:pt x="2871635" y="2844"/>
                </a:lnTo>
                <a:lnTo>
                  <a:pt x="2871635" y="9855"/>
                </a:lnTo>
                <a:lnTo>
                  <a:pt x="2874479" y="12700"/>
                </a:lnTo>
                <a:lnTo>
                  <a:pt x="2881503" y="12700"/>
                </a:lnTo>
                <a:lnTo>
                  <a:pt x="2884347" y="9855"/>
                </a:lnTo>
                <a:lnTo>
                  <a:pt x="2884347" y="2844"/>
                </a:lnTo>
                <a:lnTo>
                  <a:pt x="2881503" y="0"/>
                </a:lnTo>
                <a:close/>
              </a:path>
              <a:path w="14168119" h="12700">
                <a:moveTo>
                  <a:pt x="2856090" y="0"/>
                </a:moveTo>
                <a:lnTo>
                  <a:pt x="2849067" y="0"/>
                </a:lnTo>
                <a:lnTo>
                  <a:pt x="2846222" y="2844"/>
                </a:lnTo>
                <a:lnTo>
                  <a:pt x="2846222" y="9855"/>
                </a:lnTo>
                <a:lnTo>
                  <a:pt x="2849067" y="12700"/>
                </a:lnTo>
                <a:lnTo>
                  <a:pt x="2856090" y="12700"/>
                </a:lnTo>
                <a:lnTo>
                  <a:pt x="2858935" y="9855"/>
                </a:lnTo>
                <a:lnTo>
                  <a:pt x="2858935" y="2844"/>
                </a:lnTo>
                <a:lnTo>
                  <a:pt x="2856090" y="0"/>
                </a:lnTo>
                <a:close/>
              </a:path>
              <a:path w="14168119" h="12700">
                <a:moveTo>
                  <a:pt x="2830677" y="0"/>
                </a:moveTo>
                <a:lnTo>
                  <a:pt x="2823654" y="0"/>
                </a:lnTo>
                <a:lnTo>
                  <a:pt x="2820809" y="2844"/>
                </a:lnTo>
                <a:lnTo>
                  <a:pt x="2820809" y="9855"/>
                </a:lnTo>
                <a:lnTo>
                  <a:pt x="2823654" y="12700"/>
                </a:lnTo>
                <a:lnTo>
                  <a:pt x="2830677" y="12700"/>
                </a:lnTo>
                <a:lnTo>
                  <a:pt x="2833522" y="9855"/>
                </a:lnTo>
                <a:lnTo>
                  <a:pt x="2833522" y="2844"/>
                </a:lnTo>
                <a:lnTo>
                  <a:pt x="2830677" y="0"/>
                </a:lnTo>
                <a:close/>
              </a:path>
              <a:path w="14168119" h="12700">
                <a:moveTo>
                  <a:pt x="2805264" y="0"/>
                </a:moveTo>
                <a:lnTo>
                  <a:pt x="2798241" y="0"/>
                </a:lnTo>
                <a:lnTo>
                  <a:pt x="2795396" y="2844"/>
                </a:lnTo>
                <a:lnTo>
                  <a:pt x="2795396" y="9855"/>
                </a:lnTo>
                <a:lnTo>
                  <a:pt x="2798241" y="12700"/>
                </a:lnTo>
                <a:lnTo>
                  <a:pt x="2805264" y="12700"/>
                </a:lnTo>
                <a:lnTo>
                  <a:pt x="2808109" y="9855"/>
                </a:lnTo>
                <a:lnTo>
                  <a:pt x="2808109" y="2844"/>
                </a:lnTo>
                <a:lnTo>
                  <a:pt x="2805264" y="0"/>
                </a:lnTo>
                <a:close/>
              </a:path>
              <a:path w="14168119" h="12700">
                <a:moveTo>
                  <a:pt x="2779852" y="0"/>
                </a:moveTo>
                <a:lnTo>
                  <a:pt x="2772829" y="0"/>
                </a:lnTo>
                <a:lnTo>
                  <a:pt x="2769984" y="2844"/>
                </a:lnTo>
                <a:lnTo>
                  <a:pt x="2769984" y="9855"/>
                </a:lnTo>
                <a:lnTo>
                  <a:pt x="2772829" y="12700"/>
                </a:lnTo>
                <a:lnTo>
                  <a:pt x="2779852" y="12700"/>
                </a:lnTo>
                <a:lnTo>
                  <a:pt x="2782696" y="9855"/>
                </a:lnTo>
                <a:lnTo>
                  <a:pt x="2782696" y="2844"/>
                </a:lnTo>
                <a:lnTo>
                  <a:pt x="2779852" y="0"/>
                </a:lnTo>
                <a:close/>
              </a:path>
              <a:path w="14168119" h="12700">
                <a:moveTo>
                  <a:pt x="2754439" y="0"/>
                </a:moveTo>
                <a:lnTo>
                  <a:pt x="2747416" y="0"/>
                </a:lnTo>
                <a:lnTo>
                  <a:pt x="2744571" y="2844"/>
                </a:lnTo>
                <a:lnTo>
                  <a:pt x="2744571" y="9855"/>
                </a:lnTo>
                <a:lnTo>
                  <a:pt x="2747416" y="12700"/>
                </a:lnTo>
                <a:lnTo>
                  <a:pt x="2754439" y="12700"/>
                </a:lnTo>
                <a:lnTo>
                  <a:pt x="2757284" y="9855"/>
                </a:lnTo>
                <a:lnTo>
                  <a:pt x="2757284" y="2844"/>
                </a:lnTo>
                <a:lnTo>
                  <a:pt x="2754439" y="0"/>
                </a:lnTo>
                <a:close/>
              </a:path>
              <a:path w="14168119" h="12700">
                <a:moveTo>
                  <a:pt x="2729026" y="0"/>
                </a:moveTo>
                <a:lnTo>
                  <a:pt x="2722003" y="0"/>
                </a:lnTo>
                <a:lnTo>
                  <a:pt x="2719158" y="2844"/>
                </a:lnTo>
                <a:lnTo>
                  <a:pt x="2719158" y="9855"/>
                </a:lnTo>
                <a:lnTo>
                  <a:pt x="2722003" y="12700"/>
                </a:lnTo>
                <a:lnTo>
                  <a:pt x="2729026" y="12700"/>
                </a:lnTo>
                <a:lnTo>
                  <a:pt x="2731871" y="9855"/>
                </a:lnTo>
                <a:lnTo>
                  <a:pt x="2731871" y="2844"/>
                </a:lnTo>
                <a:lnTo>
                  <a:pt x="2729026" y="0"/>
                </a:lnTo>
                <a:close/>
              </a:path>
              <a:path w="14168119" h="12700">
                <a:moveTo>
                  <a:pt x="2703614" y="0"/>
                </a:moveTo>
                <a:lnTo>
                  <a:pt x="2696590" y="0"/>
                </a:lnTo>
                <a:lnTo>
                  <a:pt x="2693746" y="2844"/>
                </a:lnTo>
                <a:lnTo>
                  <a:pt x="2693746" y="9855"/>
                </a:lnTo>
                <a:lnTo>
                  <a:pt x="2696590" y="12700"/>
                </a:lnTo>
                <a:lnTo>
                  <a:pt x="2703614" y="12700"/>
                </a:lnTo>
                <a:lnTo>
                  <a:pt x="2706458" y="9855"/>
                </a:lnTo>
                <a:lnTo>
                  <a:pt x="2706458" y="2844"/>
                </a:lnTo>
                <a:lnTo>
                  <a:pt x="2703614" y="0"/>
                </a:lnTo>
                <a:close/>
              </a:path>
              <a:path w="14168119" h="12700">
                <a:moveTo>
                  <a:pt x="2678201" y="0"/>
                </a:moveTo>
                <a:lnTo>
                  <a:pt x="2671178" y="0"/>
                </a:lnTo>
                <a:lnTo>
                  <a:pt x="2668333" y="2844"/>
                </a:lnTo>
                <a:lnTo>
                  <a:pt x="2668333" y="9855"/>
                </a:lnTo>
                <a:lnTo>
                  <a:pt x="2671178" y="12700"/>
                </a:lnTo>
                <a:lnTo>
                  <a:pt x="2678201" y="12700"/>
                </a:lnTo>
                <a:lnTo>
                  <a:pt x="2681046" y="9855"/>
                </a:lnTo>
                <a:lnTo>
                  <a:pt x="2681046" y="2844"/>
                </a:lnTo>
                <a:lnTo>
                  <a:pt x="2678201" y="0"/>
                </a:lnTo>
                <a:close/>
              </a:path>
              <a:path w="14168119" h="12700">
                <a:moveTo>
                  <a:pt x="2652788" y="0"/>
                </a:moveTo>
                <a:lnTo>
                  <a:pt x="2645765" y="0"/>
                </a:lnTo>
                <a:lnTo>
                  <a:pt x="2642920" y="2844"/>
                </a:lnTo>
                <a:lnTo>
                  <a:pt x="2642920" y="9855"/>
                </a:lnTo>
                <a:lnTo>
                  <a:pt x="2645765" y="12700"/>
                </a:lnTo>
                <a:lnTo>
                  <a:pt x="2652788" y="12700"/>
                </a:lnTo>
                <a:lnTo>
                  <a:pt x="2655633" y="9855"/>
                </a:lnTo>
                <a:lnTo>
                  <a:pt x="2655633" y="2844"/>
                </a:lnTo>
                <a:lnTo>
                  <a:pt x="2652788" y="0"/>
                </a:lnTo>
                <a:close/>
              </a:path>
              <a:path w="14168119" h="12700">
                <a:moveTo>
                  <a:pt x="2627376" y="0"/>
                </a:moveTo>
                <a:lnTo>
                  <a:pt x="2620352" y="0"/>
                </a:lnTo>
                <a:lnTo>
                  <a:pt x="2617508" y="2844"/>
                </a:lnTo>
                <a:lnTo>
                  <a:pt x="2617508" y="9855"/>
                </a:lnTo>
                <a:lnTo>
                  <a:pt x="2620352" y="12700"/>
                </a:lnTo>
                <a:lnTo>
                  <a:pt x="2627376" y="12700"/>
                </a:lnTo>
                <a:lnTo>
                  <a:pt x="2630220" y="9855"/>
                </a:lnTo>
                <a:lnTo>
                  <a:pt x="2630220" y="2844"/>
                </a:lnTo>
                <a:lnTo>
                  <a:pt x="2627376" y="0"/>
                </a:lnTo>
                <a:close/>
              </a:path>
              <a:path w="14168119" h="12700">
                <a:moveTo>
                  <a:pt x="2601963" y="0"/>
                </a:moveTo>
                <a:lnTo>
                  <a:pt x="2594940" y="0"/>
                </a:lnTo>
                <a:lnTo>
                  <a:pt x="2592095" y="2844"/>
                </a:lnTo>
                <a:lnTo>
                  <a:pt x="2592095" y="9855"/>
                </a:lnTo>
                <a:lnTo>
                  <a:pt x="2594940" y="12700"/>
                </a:lnTo>
                <a:lnTo>
                  <a:pt x="2601963" y="12700"/>
                </a:lnTo>
                <a:lnTo>
                  <a:pt x="2604808" y="9855"/>
                </a:lnTo>
                <a:lnTo>
                  <a:pt x="2604808" y="2844"/>
                </a:lnTo>
                <a:lnTo>
                  <a:pt x="2601963" y="0"/>
                </a:lnTo>
                <a:close/>
              </a:path>
              <a:path w="14168119" h="12700">
                <a:moveTo>
                  <a:pt x="2576550" y="0"/>
                </a:moveTo>
                <a:lnTo>
                  <a:pt x="2569527" y="0"/>
                </a:lnTo>
                <a:lnTo>
                  <a:pt x="2566682" y="2844"/>
                </a:lnTo>
                <a:lnTo>
                  <a:pt x="2566682" y="9855"/>
                </a:lnTo>
                <a:lnTo>
                  <a:pt x="2569527" y="12700"/>
                </a:lnTo>
                <a:lnTo>
                  <a:pt x="2576550" y="12700"/>
                </a:lnTo>
                <a:lnTo>
                  <a:pt x="2579395" y="9855"/>
                </a:lnTo>
                <a:lnTo>
                  <a:pt x="2579395" y="2844"/>
                </a:lnTo>
                <a:lnTo>
                  <a:pt x="2576550" y="0"/>
                </a:lnTo>
                <a:close/>
              </a:path>
              <a:path w="14168119" h="12700">
                <a:moveTo>
                  <a:pt x="2551137" y="0"/>
                </a:moveTo>
                <a:lnTo>
                  <a:pt x="2544114" y="0"/>
                </a:lnTo>
                <a:lnTo>
                  <a:pt x="2541269" y="2844"/>
                </a:lnTo>
                <a:lnTo>
                  <a:pt x="2541269" y="9855"/>
                </a:lnTo>
                <a:lnTo>
                  <a:pt x="2544114" y="12700"/>
                </a:lnTo>
                <a:lnTo>
                  <a:pt x="2551137" y="12700"/>
                </a:lnTo>
                <a:lnTo>
                  <a:pt x="2553982" y="9855"/>
                </a:lnTo>
                <a:lnTo>
                  <a:pt x="2553982" y="2844"/>
                </a:lnTo>
                <a:lnTo>
                  <a:pt x="2551137" y="0"/>
                </a:lnTo>
                <a:close/>
              </a:path>
              <a:path w="14168119" h="12700">
                <a:moveTo>
                  <a:pt x="2525725" y="0"/>
                </a:moveTo>
                <a:lnTo>
                  <a:pt x="2518702" y="0"/>
                </a:lnTo>
                <a:lnTo>
                  <a:pt x="2515857" y="2844"/>
                </a:lnTo>
                <a:lnTo>
                  <a:pt x="2515857" y="9855"/>
                </a:lnTo>
                <a:lnTo>
                  <a:pt x="2518702" y="12700"/>
                </a:lnTo>
                <a:lnTo>
                  <a:pt x="2525725" y="12700"/>
                </a:lnTo>
                <a:lnTo>
                  <a:pt x="2528569" y="9855"/>
                </a:lnTo>
                <a:lnTo>
                  <a:pt x="2528569" y="2844"/>
                </a:lnTo>
                <a:lnTo>
                  <a:pt x="2525725" y="0"/>
                </a:lnTo>
                <a:close/>
              </a:path>
              <a:path w="14168119" h="12700">
                <a:moveTo>
                  <a:pt x="2500312" y="0"/>
                </a:moveTo>
                <a:lnTo>
                  <a:pt x="2493289" y="0"/>
                </a:lnTo>
                <a:lnTo>
                  <a:pt x="2490444" y="2844"/>
                </a:lnTo>
                <a:lnTo>
                  <a:pt x="2490444" y="9855"/>
                </a:lnTo>
                <a:lnTo>
                  <a:pt x="2493289" y="12700"/>
                </a:lnTo>
                <a:lnTo>
                  <a:pt x="2500312" y="12700"/>
                </a:lnTo>
                <a:lnTo>
                  <a:pt x="2503157" y="9855"/>
                </a:lnTo>
                <a:lnTo>
                  <a:pt x="2503157" y="2844"/>
                </a:lnTo>
                <a:lnTo>
                  <a:pt x="2500312" y="0"/>
                </a:lnTo>
                <a:close/>
              </a:path>
              <a:path w="14168119" h="12700">
                <a:moveTo>
                  <a:pt x="2474899" y="0"/>
                </a:moveTo>
                <a:lnTo>
                  <a:pt x="2467876" y="0"/>
                </a:lnTo>
                <a:lnTo>
                  <a:pt x="2465031" y="2844"/>
                </a:lnTo>
                <a:lnTo>
                  <a:pt x="2465031" y="9855"/>
                </a:lnTo>
                <a:lnTo>
                  <a:pt x="2467876" y="12700"/>
                </a:lnTo>
                <a:lnTo>
                  <a:pt x="2474899" y="12700"/>
                </a:lnTo>
                <a:lnTo>
                  <a:pt x="2477744" y="9855"/>
                </a:lnTo>
                <a:lnTo>
                  <a:pt x="2477744" y="2844"/>
                </a:lnTo>
                <a:lnTo>
                  <a:pt x="2474899" y="0"/>
                </a:lnTo>
                <a:close/>
              </a:path>
              <a:path w="14168119" h="12700">
                <a:moveTo>
                  <a:pt x="2449487" y="0"/>
                </a:moveTo>
                <a:lnTo>
                  <a:pt x="2442463" y="0"/>
                </a:lnTo>
                <a:lnTo>
                  <a:pt x="2439619" y="2844"/>
                </a:lnTo>
                <a:lnTo>
                  <a:pt x="2439619" y="9855"/>
                </a:lnTo>
                <a:lnTo>
                  <a:pt x="2442463" y="12700"/>
                </a:lnTo>
                <a:lnTo>
                  <a:pt x="2449487" y="12700"/>
                </a:lnTo>
                <a:lnTo>
                  <a:pt x="2452331" y="9855"/>
                </a:lnTo>
                <a:lnTo>
                  <a:pt x="2452331" y="2844"/>
                </a:lnTo>
                <a:lnTo>
                  <a:pt x="2449487" y="0"/>
                </a:lnTo>
                <a:close/>
              </a:path>
              <a:path w="14168119" h="12700">
                <a:moveTo>
                  <a:pt x="2424074" y="0"/>
                </a:moveTo>
                <a:lnTo>
                  <a:pt x="2417051" y="0"/>
                </a:lnTo>
                <a:lnTo>
                  <a:pt x="2414206" y="2844"/>
                </a:lnTo>
                <a:lnTo>
                  <a:pt x="2414206" y="9855"/>
                </a:lnTo>
                <a:lnTo>
                  <a:pt x="2417051" y="12700"/>
                </a:lnTo>
                <a:lnTo>
                  <a:pt x="2424074" y="12700"/>
                </a:lnTo>
                <a:lnTo>
                  <a:pt x="2426919" y="9855"/>
                </a:lnTo>
                <a:lnTo>
                  <a:pt x="2426919" y="2844"/>
                </a:lnTo>
                <a:lnTo>
                  <a:pt x="2424074" y="0"/>
                </a:lnTo>
                <a:close/>
              </a:path>
              <a:path w="14168119" h="12700">
                <a:moveTo>
                  <a:pt x="2398661" y="0"/>
                </a:moveTo>
                <a:lnTo>
                  <a:pt x="2391638" y="0"/>
                </a:lnTo>
                <a:lnTo>
                  <a:pt x="2388793" y="2844"/>
                </a:lnTo>
                <a:lnTo>
                  <a:pt x="2388793" y="9855"/>
                </a:lnTo>
                <a:lnTo>
                  <a:pt x="2391638" y="12700"/>
                </a:lnTo>
                <a:lnTo>
                  <a:pt x="2398661" y="12700"/>
                </a:lnTo>
                <a:lnTo>
                  <a:pt x="2401506" y="9855"/>
                </a:lnTo>
                <a:lnTo>
                  <a:pt x="2401506" y="2844"/>
                </a:lnTo>
                <a:lnTo>
                  <a:pt x="2398661" y="0"/>
                </a:lnTo>
                <a:close/>
              </a:path>
              <a:path w="14168119" h="12700">
                <a:moveTo>
                  <a:pt x="2373248" y="0"/>
                </a:moveTo>
                <a:lnTo>
                  <a:pt x="2366225" y="0"/>
                </a:lnTo>
                <a:lnTo>
                  <a:pt x="2363381" y="2844"/>
                </a:lnTo>
                <a:lnTo>
                  <a:pt x="2363381" y="9855"/>
                </a:lnTo>
                <a:lnTo>
                  <a:pt x="2366225" y="12700"/>
                </a:lnTo>
                <a:lnTo>
                  <a:pt x="2373248" y="12700"/>
                </a:lnTo>
                <a:lnTo>
                  <a:pt x="2376093" y="9855"/>
                </a:lnTo>
                <a:lnTo>
                  <a:pt x="2376093" y="2844"/>
                </a:lnTo>
                <a:lnTo>
                  <a:pt x="2373248" y="0"/>
                </a:lnTo>
                <a:close/>
              </a:path>
              <a:path w="14168119" h="12700">
                <a:moveTo>
                  <a:pt x="2347836" y="0"/>
                </a:moveTo>
                <a:lnTo>
                  <a:pt x="2340813" y="0"/>
                </a:lnTo>
                <a:lnTo>
                  <a:pt x="2337968" y="2844"/>
                </a:lnTo>
                <a:lnTo>
                  <a:pt x="2337968" y="9855"/>
                </a:lnTo>
                <a:lnTo>
                  <a:pt x="2340813" y="12700"/>
                </a:lnTo>
                <a:lnTo>
                  <a:pt x="2347836" y="12700"/>
                </a:lnTo>
                <a:lnTo>
                  <a:pt x="2350681" y="9855"/>
                </a:lnTo>
                <a:lnTo>
                  <a:pt x="2350681" y="2844"/>
                </a:lnTo>
                <a:lnTo>
                  <a:pt x="2347836" y="0"/>
                </a:lnTo>
                <a:close/>
              </a:path>
              <a:path w="14168119" h="12700">
                <a:moveTo>
                  <a:pt x="2322423" y="0"/>
                </a:moveTo>
                <a:lnTo>
                  <a:pt x="2315400" y="0"/>
                </a:lnTo>
                <a:lnTo>
                  <a:pt x="2312555" y="2844"/>
                </a:lnTo>
                <a:lnTo>
                  <a:pt x="2312555" y="9855"/>
                </a:lnTo>
                <a:lnTo>
                  <a:pt x="2315400" y="12700"/>
                </a:lnTo>
                <a:lnTo>
                  <a:pt x="2322423" y="12700"/>
                </a:lnTo>
                <a:lnTo>
                  <a:pt x="2325268" y="9855"/>
                </a:lnTo>
                <a:lnTo>
                  <a:pt x="2325268" y="2844"/>
                </a:lnTo>
                <a:lnTo>
                  <a:pt x="2322423" y="0"/>
                </a:lnTo>
                <a:close/>
              </a:path>
              <a:path w="14168119" h="12700">
                <a:moveTo>
                  <a:pt x="2297010" y="0"/>
                </a:moveTo>
                <a:lnTo>
                  <a:pt x="2289987" y="0"/>
                </a:lnTo>
                <a:lnTo>
                  <a:pt x="2287142" y="2844"/>
                </a:lnTo>
                <a:lnTo>
                  <a:pt x="2287142" y="9855"/>
                </a:lnTo>
                <a:lnTo>
                  <a:pt x="2289987" y="12700"/>
                </a:lnTo>
                <a:lnTo>
                  <a:pt x="2297010" y="12700"/>
                </a:lnTo>
                <a:lnTo>
                  <a:pt x="2299855" y="9855"/>
                </a:lnTo>
                <a:lnTo>
                  <a:pt x="2299855" y="2844"/>
                </a:lnTo>
                <a:lnTo>
                  <a:pt x="2297010" y="0"/>
                </a:lnTo>
                <a:close/>
              </a:path>
              <a:path w="14168119" h="12700">
                <a:moveTo>
                  <a:pt x="2271598" y="0"/>
                </a:moveTo>
                <a:lnTo>
                  <a:pt x="2264575" y="0"/>
                </a:lnTo>
                <a:lnTo>
                  <a:pt x="2261730" y="2844"/>
                </a:lnTo>
                <a:lnTo>
                  <a:pt x="2261730" y="9855"/>
                </a:lnTo>
                <a:lnTo>
                  <a:pt x="2264575" y="12700"/>
                </a:lnTo>
                <a:lnTo>
                  <a:pt x="2271598" y="12700"/>
                </a:lnTo>
                <a:lnTo>
                  <a:pt x="2274442" y="9855"/>
                </a:lnTo>
                <a:lnTo>
                  <a:pt x="2274442" y="2844"/>
                </a:lnTo>
                <a:lnTo>
                  <a:pt x="2271598" y="0"/>
                </a:lnTo>
                <a:close/>
              </a:path>
              <a:path w="14168119" h="12700">
                <a:moveTo>
                  <a:pt x="2246185" y="0"/>
                </a:moveTo>
                <a:lnTo>
                  <a:pt x="2239162" y="0"/>
                </a:lnTo>
                <a:lnTo>
                  <a:pt x="2236317" y="2844"/>
                </a:lnTo>
                <a:lnTo>
                  <a:pt x="2236317" y="9855"/>
                </a:lnTo>
                <a:lnTo>
                  <a:pt x="2239162" y="12700"/>
                </a:lnTo>
                <a:lnTo>
                  <a:pt x="2246185" y="12700"/>
                </a:lnTo>
                <a:lnTo>
                  <a:pt x="2249030" y="9855"/>
                </a:lnTo>
                <a:lnTo>
                  <a:pt x="2249030" y="2844"/>
                </a:lnTo>
                <a:lnTo>
                  <a:pt x="2246185" y="0"/>
                </a:lnTo>
                <a:close/>
              </a:path>
              <a:path w="14168119" h="12700">
                <a:moveTo>
                  <a:pt x="2220772" y="0"/>
                </a:moveTo>
                <a:lnTo>
                  <a:pt x="2213749" y="0"/>
                </a:lnTo>
                <a:lnTo>
                  <a:pt x="2210904" y="2844"/>
                </a:lnTo>
                <a:lnTo>
                  <a:pt x="2210904" y="9855"/>
                </a:lnTo>
                <a:lnTo>
                  <a:pt x="2213749" y="12700"/>
                </a:lnTo>
                <a:lnTo>
                  <a:pt x="2220772" y="12700"/>
                </a:lnTo>
                <a:lnTo>
                  <a:pt x="2223617" y="9855"/>
                </a:lnTo>
                <a:lnTo>
                  <a:pt x="2223617" y="2844"/>
                </a:lnTo>
                <a:lnTo>
                  <a:pt x="2220772" y="0"/>
                </a:lnTo>
                <a:close/>
              </a:path>
              <a:path w="14168119" h="12700">
                <a:moveTo>
                  <a:pt x="2195360" y="0"/>
                </a:moveTo>
                <a:lnTo>
                  <a:pt x="2188336" y="0"/>
                </a:lnTo>
                <a:lnTo>
                  <a:pt x="2185492" y="2844"/>
                </a:lnTo>
                <a:lnTo>
                  <a:pt x="2185492" y="9855"/>
                </a:lnTo>
                <a:lnTo>
                  <a:pt x="2188336" y="12700"/>
                </a:lnTo>
                <a:lnTo>
                  <a:pt x="2195360" y="12700"/>
                </a:lnTo>
                <a:lnTo>
                  <a:pt x="2198204" y="9855"/>
                </a:lnTo>
                <a:lnTo>
                  <a:pt x="2198204" y="2844"/>
                </a:lnTo>
                <a:lnTo>
                  <a:pt x="2195360" y="0"/>
                </a:lnTo>
                <a:close/>
              </a:path>
              <a:path w="14168119" h="12700">
                <a:moveTo>
                  <a:pt x="2169947" y="0"/>
                </a:moveTo>
                <a:lnTo>
                  <a:pt x="2162924" y="0"/>
                </a:lnTo>
                <a:lnTo>
                  <a:pt x="2160079" y="2844"/>
                </a:lnTo>
                <a:lnTo>
                  <a:pt x="2160079" y="9855"/>
                </a:lnTo>
                <a:lnTo>
                  <a:pt x="2162924" y="12700"/>
                </a:lnTo>
                <a:lnTo>
                  <a:pt x="2169947" y="12700"/>
                </a:lnTo>
                <a:lnTo>
                  <a:pt x="2172792" y="9855"/>
                </a:lnTo>
                <a:lnTo>
                  <a:pt x="2172792" y="2844"/>
                </a:lnTo>
                <a:lnTo>
                  <a:pt x="2169947" y="0"/>
                </a:lnTo>
                <a:close/>
              </a:path>
              <a:path w="14168119" h="12700">
                <a:moveTo>
                  <a:pt x="2144534" y="0"/>
                </a:moveTo>
                <a:lnTo>
                  <a:pt x="2137511" y="0"/>
                </a:lnTo>
                <a:lnTo>
                  <a:pt x="2134666" y="2844"/>
                </a:lnTo>
                <a:lnTo>
                  <a:pt x="2134666" y="9855"/>
                </a:lnTo>
                <a:lnTo>
                  <a:pt x="2137511" y="12700"/>
                </a:lnTo>
                <a:lnTo>
                  <a:pt x="2144534" y="12700"/>
                </a:lnTo>
                <a:lnTo>
                  <a:pt x="2147379" y="9855"/>
                </a:lnTo>
                <a:lnTo>
                  <a:pt x="2147379" y="2844"/>
                </a:lnTo>
                <a:lnTo>
                  <a:pt x="2144534" y="0"/>
                </a:lnTo>
                <a:close/>
              </a:path>
              <a:path w="14168119" h="12700">
                <a:moveTo>
                  <a:pt x="2119121" y="0"/>
                </a:moveTo>
                <a:lnTo>
                  <a:pt x="2112098" y="0"/>
                </a:lnTo>
                <a:lnTo>
                  <a:pt x="2109254" y="2844"/>
                </a:lnTo>
                <a:lnTo>
                  <a:pt x="2109254" y="9855"/>
                </a:lnTo>
                <a:lnTo>
                  <a:pt x="2112098" y="12700"/>
                </a:lnTo>
                <a:lnTo>
                  <a:pt x="2119121" y="12700"/>
                </a:lnTo>
                <a:lnTo>
                  <a:pt x="2121966" y="9855"/>
                </a:lnTo>
                <a:lnTo>
                  <a:pt x="2121966" y="2844"/>
                </a:lnTo>
                <a:lnTo>
                  <a:pt x="2119121" y="0"/>
                </a:lnTo>
                <a:close/>
              </a:path>
              <a:path w="14168119" h="12700">
                <a:moveTo>
                  <a:pt x="2093709" y="0"/>
                </a:moveTo>
                <a:lnTo>
                  <a:pt x="2086686" y="0"/>
                </a:lnTo>
                <a:lnTo>
                  <a:pt x="2083841" y="2844"/>
                </a:lnTo>
                <a:lnTo>
                  <a:pt x="2083841" y="9855"/>
                </a:lnTo>
                <a:lnTo>
                  <a:pt x="2086686" y="12700"/>
                </a:lnTo>
                <a:lnTo>
                  <a:pt x="2093709" y="12700"/>
                </a:lnTo>
                <a:lnTo>
                  <a:pt x="2096554" y="9855"/>
                </a:lnTo>
                <a:lnTo>
                  <a:pt x="2096554" y="2844"/>
                </a:lnTo>
                <a:lnTo>
                  <a:pt x="2093709" y="0"/>
                </a:lnTo>
                <a:close/>
              </a:path>
              <a:path w="14168119" h="12700">
                <a:moveTo>
                  <a:pt x="2068296" y="0"/>
                </a:moveTo>
                <a:lnTo>
                  <a:pt x="2061273" y="0"/>
                </a:lnTo>
                <a:lnTo>
                  <a:pt x="2058428" y="2844"/>
                </a:lnTo>
                <a:lnTo>
                  <a:pt x="2058428" y="9855"/>
                </a:lnTo>
                <a:lnTo>
                  <a:pt x="2061273" y="12700"/>
                </a:lnTo>
                <a:lnTo>
                  <a:pt x="2068296" y="12700"/>
                </a:lnTo>
                <a:lnTo>
                  <a:pt x="2071141" y="9855"/>
                </a:lnTo>
                <a:lnTo>
                  <a:pt x="2071141" y="2844"/>
                </a:lnTo>
                <a:lnTo>
                  <a:pt x="2068296" y="0"/>
                </a:lnTo>
                <a:close/>
              </a:path>
              <a:path w="14168119" h="12700">
                <a:moveTo>
                  <a:pt x="2042883" y="0"/>
                </a:moveTo>
                <a:lnTo>
                  <a:pt x="2035860" y="0"/>
                </a:lnTo>
                <a:lnTo>
                  <a:pt x="2033015" y="2844"/>
                </a:lnTo>
                <a:lnTo>
                  <a:pt x="2033015" y="9855"/>
                </a:lnTo>
                <a:lnTo>
                  <a:pt x="2035860" y="12700"/>
                </a:lnTo>
                <a:lnTo>
                  <a:pt x="2042883" y="12700"/>
                </a:lnTo>
                <a:lnTo>
                  <a:pt x="2045728" y="9855"/>
                </a:lnTo>
                <a:lnTo>
                  <a:pt x="2045728" y="2844"/>
                </a:lnTo>
                <a:lnTo>
                  <a:pt x="2042883" y="0"/>
                </a:lnTo>
                <a:close/>
              </a:path>
              <a:path w="14168119" h="12700">
                <a:moveTo>
                  <a:pt x="2017471" y="0"/>
                </a:moveTo>
                <a:lnTo>
                  <a:pt x="2010448" y="0"/>
                </a:lnTo>
                <a:lnTo>
                  <a:pt x="2007603" y="2844"/>
                </a:lnTo>
                <a:lnTo>
                  <a:pt x="2007603" y="9855"/>
                </a:lnTo>
                <a:lnTo>
                  <a:pt x="2010448" y="12700"/>
                </a:lnTo>
                <a:lnTo>
                  <a:pt x="2017471" y="12700"/>
                </a:lnTo>
                <a:lnTo>
                  <a:pt x="2020315" y="9855"/>
                </a:lnTo>
                <a:lnTo>
                  <a:pt x="2020315" y="2844"/>
                </a:lnTo>
                <a:lnTo>
                  <a:pt x="2017471" y="0"/>
                </a:lnTo>
                <a:close/>
              </a:path>
              <a:path w="14168119" h="12700">
                <a:moveTo>
                  <a:pt x="1992058" y="0"/>
                </a:moveTo>
                <a:lnTo>
                  <a:pt x="1985035" y="0"/>
                </a:lnTo>
                <a:lnTo>
                  <a:pt x="1982190" y="2844"/>
                </a:lnTo>
                <a:lnTo>
                  <a:pt x="1982190" y="9855"/>
                </a:lnTo>
                <a:lnTo>
                  <a:pt x="1985035" y="12700"/>
                </a:lnTo>
                <a:lnTo>
                  <a:pt x="1992058" y="12700"/>
                </a:lnTo>
                <a:lnTo>
                  <a:pt x="1994903" y="9855"/>
                </a:lnTo>
                <a:lnTo>
                  <a:pt x="1994903" y="2844"/>
                </a:lnTo>
                <a:lnTo>
                  <a:pt x="1992058" y="0"/>
                </a:lnTo>
                <a:close/>
              </a:path>
              <a:path w="14168119" h="12700">
                <a:moveTo>
                  <a:pt x="1966645" y="0"/>
                </a:moveTo>
                <a:lnTo>
                  <a:pt x="1959622" y="0"/>
                </a:lnTo>
                <a:lnTo>
                  <a:pt x="1956777" y="2844"/>
                </a:lnTo>
                <a:lnTo>
                  <a:pt x="1956777" y="9855"/>
                </a:lnTo>
                <a:lnTo>
                  <a:pt x="1959622" y="12700"/>
                </a:lnTo>
                <a:lnTo>
                  <a:pt x="1966645" y="12700"/>
                </a:lnTo>
                <a:lnTo>
                  <a:pt x="1969490" y="9855"/>
                </a:lnTo>
                <a:lnTo>
                  <a:pt x="1969490" y="2844"/>
                </a:lnTo>
                <a:lnTo>
                  <a:pt x="1966645" y="0"/>
                </a:lnTo>
                <a:close/>
              </a:path>
              <a:path w="14168119" h="12700">
                <a:moveTo>
                  <a:pt x="1941233" y="0"/>
                </a:moveTo>
                <a:lnTo>
                  <a:pt x="1934209" y="0"/>
                </a:lnTo>
                <a:lnTo>
                  <a:pt x="1931365" y="2844"/>
                </a:lnTo>
                <a:lnTo>
                  <a:pt x="1931365" y="9855"/>
                </a:lnTo>
                <a:lnTo>
                  <a:pt x="1934209" y="12700"/>
                </a:lnTo>
                <a:lnTo>
                  <a:pt x="1941233" y="12700"/>
                </a:lnTo>
                <a:lnTo>
                  <a:pt x="1944077" y="9855"/>
                </a:lnTo>
                <a:lnTo>
                  <a:pt x="1944077" y="2844"/>
                </a:lnTo>
                <a:lnTo>
                  <a:pt x="1941233" y="0"/>
                </a:lnTo>
                <a:close/>
              </a:path>
              <a:path w="14168119" h="12700">
                <a:moveTo>
                  <a:pt x="1915820" y="0"/>
                </a:moveTo>
                <a:lnTo>
                  <a:pt x="1908797" y="0"/>
                </a:lnTo>
                <a:lnTo>
                  <a:pt x="1905952" y="2844"/>
                </a:lnTo>
                <a:lnTo>
                  <a:pt x="1905952" y="9855"/>
                </a:lnTo>
                <a:lnTo>
                  <a:pt x="1908797" y="12700"/>
                </a:lnTo>
                <a:lnTo>
                  <a:pt x="1915820" y="12700"/>
                </a:lnTo>
                <a:lnTo>
                  <a:pt x="1918665" y="9855"/>
                </a:lnTo>
                <a:lnTo>
                  <a:pt x="1918665" y="2844"/>
                </a:lnTo>
                <a:lnTo>
                  <a:pt x="1915820" y="0"/>
                </a:lnTo>
                <a:close/>
              </a:path>
              <a:path w="14168119" h="12700">
                <a:moveTo>
                  <a:pt x="1890407" y="0"/>
                </a:moveTo>
                <a:lnTo>
                  <a:pt x="1883384" y="0"/>
                </a:lnTo>
                <a:lnTo>
                  <a:pt x="1880539" y="2844"/>
                </a:lnTo>
                <a:lnTo>
                  <a:pt x="1880539" y="9855"/>
                </a:lnTo>
                <a:lnTo>
                  <a:pt x="1883384" y="12700"/>
                </a:lnTo>
                <a:lnTo>
                  <a:pt x="1890407" y="12700"/>
                </a:lnTo>
                <a:lnTo>
                  <a:pt x="1893252" y="9855"/>
                </a:lnTo>
                <a:lnTo>
                  <a:pt x="1893252" y="2844"/>
                </a:lnTo>
                <a:lnTo>
                  <a:pt x="1890407" y="0"/>
                </a:lnTo>
                <a:close/>
              </a:path>
              <a:path w="14168119" h="12700">
                <a:moveTo>
                  <a:pt x="1864994" y="0"/>
                </a:moveTo>
                <a:lnTo>
                  <a:pt x="1857971" y="0"/>
                </a:lnTo>
                <a:lnTo>
                  <a:pt x="1855127" y="2844"/>
                </a:lnTo>
                <a:lnTo>
                  <a:pt x="1855127" y="9855"/>
                </a:lnTo>
                <a:lnTo>
                  <a:pt x="1857971" y="12700"/>
                </a:lnTo>
                <a:lnTo>
                  <a:pt x="1864994" y="12700"/>
                </a:lnTo>
                <a:lnTo>
                  <a:pt x="1867839" y="9855"/>
                </a:lnTo>
                <a:lnTo>
                  <a:pt x="1867839" y="2844"/>
                </a:lnTo>
                <a:lnTo>
                  <a:pt x="1864994" y="0"/>
                </a:lnTo>
                <a:close/>
              </a:path>
              <a:path w="14168119" h="12700">
                <a:moveTo>
                  <a:pt x="1839582" y="0"/>
                </a:moveTo>
                <a:lnTo>
                  <a:pt x="1832559" y="0"/>
                </a:lnTo>
                <a:lnTo>
                  <a:pt x="1829714" y="2844"/>
                </a:lnTo>
                <a:lnTo>
                  <a:pt x="1829714" y="9855"/>
                </a:lnTo>
                <a:lnTo>
                  <a:pt x="1832559" y="12700"/>
                </a:lnTo>
                <a:lnTo>
                  <a:pt x="1839582" y="12700"/>
                </a:lnTo>
                <a:lnTo>
                  <a:pt x="1842427" y="9855"/>
                </a:lnTo>
                <a:lnTo>
                  <a:pt x="1842427" y="2844"/>
                </a:lnTo>
                <a:lnTo>
                  <a:pt x="1839582" y="0"/>
                </a:lnTo>
                <a:close/>
              </a:path>
              <a:path w="14168119" h="12700">
                <a:moveTo>
                  <a:pt x="1814169" y="0"/>
                </a:moveTo>
                <a:lnTo>
                  <a:pt x="1807146" y="0"/>
                </a:lnTo>
                <a:lnTo>
                  <a:pt x="1804301" y="2844"/>
                </a:lnTo>
                <a:lnTo>
                  <a:pt x="1804301" y="9855"/>
                </a:lnTo>
                <a:lnTo>
                  <a:pt x="1807146" y="12700"/>
                </a:lnTo>
                <a:lnTo>
                  <a:pt x="1814169" y="12700"/>
                </a:lnTo>
                <a:lnTo>
                  <a:pt x="1817014" y="9855"/>
                </a:lnTo>
                <a:lnTo>
                  <a:pt x="1817014" y="2844"/>
                </a:lnTo>
                <a:lnTo>
                  <a:pt x="1814169" y="0"/>
                </a:lnTo>
                <a:close/>
              </a:path>
              <a:path w="14168119" h="12700">
                <a:moveTo>
                  <a:pt x="1788756" y="0"/>
                </a:moveTo>
                <a:lnTo>
                  <a:pt x="1781733" y="0"/>
                </a:lnTo>
                <a:lnTo>
                  <a:pt x="1778888" y="2844"/>
                </a:lnTo>
                <a:lnTo>
                  <a:pt x="1778888" y="9855"/>
                </a:lnTo>
                <a:lnTo>
                  <a:pt x="1781733" y="12700"/>
                </a:lnTo>
                <a:lnTo>
                  <a:pt x="1788756" y="12700"/>
                </a:lnTo>
                <a:lnTo>
                  <a:pt x="1791601" y="9855"/>
                </a:lnTo>
                <a:lnTo>
                  <a:pt x="1791601" y="2844"/>
                </a:lnTo>
                <a:lnTo>
                  <a:pt x="1788756" y="0"/>
                </a:lnTo>
                <a:close/>
              </a:path>
              <a:path w="14168119" h="12700">
                <a:moveTo>
                  <a:pt x="1763344" y="0"/>
                </a:moveTo>
                <a:lnTo>
                  <a:pt x="1756321" y="0"/>
                </a:lnTo>
                <a:lnTo>
                  <a:pt x="1753476" y="2844"/>
                </a:lnTo>
                <a:lnTo>
                  <a:pt x="1753476" y="9855"/>
                </a:lnTo>
                <a:lnTo>
                  <a:pt x="1756321" y="12700"/>
                </a:lnTo>
                <a:lnTo>
                  <a:pt x="1763344" y="12700"/>
                </a:lnTo>
                <a:lnTo>
                  <a:pt x="1766188" y="9855"/>
                </a:lnTo>
                <a:lnTo>
                  <a:pt x="1766188" y="2844"/>
                </a:lnTo>
                <a:lnTo>
                  <a:pt x="1763344" y="0"/>
                </a:lnTo>
                <a:close/>
              </a:path>
              <a:path w="14168119" h="12700">
                <a:moveTo>
                  <a:pt x="1737931" y="0"/>
                </a:moveTo>
                <a:lnTo>
                  <a:pt x="1730908" y="0"/>
                </a:lnTo>
                <a:lnTo>
                  <a:pt x="1728063" y="2844"/>
                </a:lnTo>
                <a:lnTo>
                  <a:pt x="1728063" y="9855"/>
                </a:lnTo>
                <a:lnTo>
                  <a:pt x="1730908" y="12700"/>
                </a:lnTo>
                <a:lnTo>
                  <a:pt x="1737931" y="12700"/>
                </a:lnTo>
                <a:lnTo>
                  <a:pt x="1740776" y="9855"/>
                </a:lnTo>
                <a:lnTo>
                  <a:pt x="1740776" y="2844"/>
                </a:lnTo>
                <a:lnTo>
                  <a:pt x="1737931" y="0"/>
                </a:lnTo>
                <a:close/>
              </a:path>
              <a:path w="14168119" h="12700">
                <a:moveTo>
                  <a:pt x="1712518" y="0"/>
                </a:moveTo>
                <a:lnTo>
                  <a:pt x="1705495" y="0"/>
                </a:lnTo>
                <a:lnTo>
                  <a:pt x="1702650" y="2844"/>
                </a:lnTo>
                <a:lnTo>
                  <a:pt x="1702650" y="9855"/>
                </a:lnTo>
                <a:lnTo>
                  <a:pt x="1705495" y="12700"/>
                </a:lnTo>
                <a:lnTo>
                  <a:pt x="1712518" y="12700"/>
                </a:lnTo>
                <a:lnTo>
                  <a:pt x="1715363" y="9855"/>
                </a:lnTo>
                <a:lnTo>
                  <a:pt x="1715363" y="2844"/>
                </a:lnTo>
                <a:lnTo>
                  <a:pt x="1712518" y="0"/>
                </a:lnTo>
                <a:close/>
              </a:path>
              <a:path w="14168119" h="12700">
                <a:moveTo>
                  <a:pt x="1687106" y="0"/>
                </a:moveTo>
                <a:lnTo>
                  <a:pt x="1680082" y="0"/>
                </a:lnTo>
                <a:lnTo>
                  <a:pt x="1677238" y="2844"/>
                </a:lnTo>
                <a:lnTo>
                  <a:pt x="1677238" y="9855"/>
                </a:lnTo>
                <a:lnTo>
                  <a:pt x="1680082" y="12700"/>
                </a:lnTo>
                <a:lnTo>
                  <a:pt x="1687106" y="12700"/>
                </a:lnTo>
                <a:lnTo>
                  <a:pt x="1689950" y="9855"/>
                </a:lnTo>
                <a:lnTo>
                  <a:pt x="1689950" y="2844"/>
                </a:lnTo>
                <a:lnTo>
                  <a:pt x="1687106" y="0"/>
                </a:lnTo>
                <a:close/>
              </a:path>
              <a:path w="14168119" h="12700">
                <a:moveTo>
                  <a:pt x="1661693" y="0"/>
                </a:moveTo>
                <a:lnTo>
                  <a:pt x="1654670" y="0"/>
                </a:lnTo>
                <a:lnTo>
                  <a:pt x="1651825" y="2844"/>
                </a:lnTo>
                <a:lnTo>
                  <a:pt x="1651825" y="9855"/>
                </a:lnTo>
                <a:lnTo>
                  <a:pt x="1654670" y="12700"/>
                </a:lnTo>
                <a:lnTo>
                  <a:pt x="1661693" y="12700"/>
                </a:lnTo>
                <a:lnTo>
                  <a:pt x="1664538" y="9855"/>
                </a:lnTo>
                <a:lnTo>
                  <a:pt x="1664538" y="2844"/>
                </a:lnTo>
                <a:lnTo>
                  <a:pt x="1661693" y="0"/>
                </a:lnTo>
                <a:close/>
              </a:path>
              <a:path w="14168119" h="12700">
                <a:moveTo>
                  <a:pt x="1636280" y="0"/>
                </a:moveTo>
                <a:lnTo>
                  <a:pt x="1629257" y="0"/>
                </a:lnTo>
                <a:lnTo>
                  <a:pt x="1626412" y="2844"/>
                </a:lnTo>
                <a:lnTo>
                  <a:pt x="1626412" y="9855"/>
                </a:lnTo>
                <a:lnTo>
                  <a:pt x="1629257" y="12700"/>
                </a:lnTo>
                <a:lnTo>
                  <a:pt x="1636280" y="12700"/>
                </a:lnTo>
                <a:lnTo>
                  <a:pt x="1639125" y="9855"/>
                </a:lnTo>
                <a:lnTo>
                  <a:pt x="1639125" y="2844"/>
                </a:lnTo>
                <a:lnTo>
                  <a:pt x="1636280" y="0"/>
                </a:lnTo>
                <a:close/>
              </a:path>
              <a:path w="14168119" h="12700">
                <a:moveTo>
                  <a:pt x="1610867" y="0"/>
                </a:moveTo>
                <a:lnTo>
                  <a:pt x="1603844" y="0"/>
                </a:lnTo>
                <a:lnTo>
                  <a:pt x="1601000" y="2844"/>
                </a:lnTo>
                <a:lnTo>
                  <a:pt x="1601000" y="9855"/>
                </a:lnTo>
                <a:lnTo>
                  <a:pt x="1603844" y="12700"/>
                </a:lnTo>
                <a:lnTo>
                  <a:pt x="1610867" y="12700"/>
                </a:lnTo>
                <a:lnTo>
                  <a:pt x="1613712" y="9855"/>
                </a:lnTo>
                <a:lnTo>
                  <a:pt x="1613712" y="2844"/>
                </a:lnTo>
                <a:lnTo>
                  <a:pt x="1610867" y="0"/>
                </a:lnTo>
                <a:close/>
              </a:path>
              <a:path w="14168119" h="12700">
                <a:moveTo>
                  <a:pt x="1585455" y="0"/>
                </a:moveTo>
                <a:lnTo>
                  <a:pt x="1578432" y="0"/>
                </a:lnTo>
                <a:lnTo>
                  <a:pt x="1575587" y="2844"/>
                </a:lnTo>
                <a:lnTo>
                  <a:pt x="1575587" y="9855"/>
                </a:lnTo>
                <a:lnTo>
                  <a:pt x="1578432" y="12700"/>
                </a:lnTo>
                <a:lnTo>
                  <a:pt x="1585455" y="12700"/>
                </a:lnTo>
                <a:lnTo>
                  <a:pt x="1588300" y="9855"/>
                </a:lnTo>
                <a:lnTo>
                  <a:pt x="1588300" y="2844"/>
                </a:lnTo>
                <a:lnTo>
                  <a:pt x="1585455" y="0"/>
                </a:lnTo>
                <a:close/>
              </a:path>
              <a:path w="14168119" h="12700">
                <a:moveTo>
                  <a:pt x="1560042" y="0"/>
                </a:moveTo>
                <a:lnTo>
                  <a:pt x="1553019" y="0"/>
                </a:lnTo>
                <a:lnTo>
                  <a:pt x="1550174" y="2844"/>
                </a:lnTo>
                <a:lnTo>
                  <a:pt x="1550174" y="9855"/>
                </a:lnTo>
                <a:lnTo>
                  <a:pt x="1553019" y="12700"/>
                </a:lnTo>
                <a:lnTo>
                  <a:pt x="1560042" y="12700"/>
                </a:lnTo>
                <a:lnTo>
                  <a:pt x="1562887" y="9855"/>
                </a:lnTo>
                <a:lnTo>
                  <a:pt x="1562887" y="2844"/>
                </a:lnTo>
                <a:lnTo>
                  <a:pt x="1560042" y="0"/>
                </a:lnTo>
                <a:close/>
              </a:path>
              <a:path w="14168119" h="12700">
                <a:moveTo>
                  <a:pt x="1534629" y="0"/>
                </a:moveTo>
                <a:lnTo>
                  <a:pt x="1527606" y="0"/>
                </a:lnTo>
                <a:lnTo>
                  <a:pt x="1524761" y="2844"/>
                </a:lnTo>
                <a:lnTo>
                  <a:pt x="1524761" y="9855"/>
                </a:lnTo>
                <a:lnTo>
                  <a:pt x="1527606" y="12700"/>
                </a:lnTo>
                <a:lnTo>
                  <a:pt x="1534629" y="12700"/>
                </a:lnTo>
                <a:lnTo>
                  <a:pt x="1537474" y="9855"/>
                </a:lnTo>
                <a:lnTo>
                  <a:pt x="1537474" y="2844"/>
                </a:lnTo>
                <a:lnTo>
                  <a:pt x="1534629" y="0"/>
                </a:lnTo>
                <a:close/>
              </a:path>
              <a:path w="14168119" h="12700">
                <a:moveTo>
                  <a:pt x="1509217" y="0"/>
                </a:moveTo>
                <a:lnTo>
                  <a:pt x="1502194" y="0"/>
                </a:lnTo>
                <a:lnTo>
                  <a:pt x="1499349" y="2844"/>
                </a:lnTo>
                <a:lnTo>
                  <a:pt x="1499349" y="9855"/>
                </a:lnTo>
                <a:lnTo>
                  <a:pt x="1502194" y="12700"/>
                </a:lnTo>
                <a:lnTo>
                  <a:pt x="1509217" y="12700"/>
                </a:lnTo>
                <a:lnTo>
                  <a:pt x="1512061" y="9855"/>
                </a:lnTo>
                <a:lnTo>
                  <a:pt x="1512061" y="2844"/>
                </a:lnTo>
                <a:lnTo>
                  <a:pt x="1509217" y="0"/>
                </a:lnTo>
                <a:close/>
              </a:path>
              <a:path w="14168119" h="12700">
                <a:moveTo>
                  <a:pt x="1483804" y="0"/>
                </a:moveTo>
                <a:lnTo>
                  <a:pt x="1476781" y="0"/>
                </a:lnTo>
                <a:lnTo>
                  <a:pt x="1473936" y="2844"/>
                </a:lnTo>
                <a:lnTo>
                  <a:pt x="1473936" y="9855"/>
                </a:lnTo>
                <a:lnTo>
                  <a:pt x="1476781" y="12700"/>
                </a:lnTo>
                <a:lnTo>
                  <a:pt x="1483804" y="12700"/>
                </a:lnTo>
                <a:lnTo>
                  <a:pt x="1486649" y="9855"/>
                </a:lnTo>
                <a:lnTo>
                  <a:pt x="1486649" y="2844"/>
                </a:lnTo>
                <a:lnTo>
                  <a:pt x="1483804" y="0"/>
                </a:lnTo>
                <a:close/>
              </a:path>
              <a:path w="14168119" h="12700">
                <a:moveTo>
                  <a:pt x="1458391" y="0"/>
                </a:moveTo>
                <a:lnTo>
                  <a:pt x="1451368" y="0"/>
                </a:lnTo>
                <a:lnTo>
                  <a:pt x="1448523" y="2844"/>
                </a:lnTo>
                <a:lnTo>
                  <a:pt x="1448523" y="9855"/>
                </a:lnTo>
                <a:lnTo>
                  <a:pt x="1451368" y="12700"/>
                </a:lnTo>
                <a:lnTo>
                  <a:pt x="1458391" y="12700"/>
                </a:lnTo>
                <a:lnTo>
                  <a:pt x="1461236" y="9855"/>
                </a:lnTo>
                <a:lnTo>
                  <a:pt x="1461236" y="2844"/>
                </a:lnTo>
                <a:lnTo>
                  <a:pt x="1458391" y="0"/>
                </a:lnTo>
                <a:close/>
              </a:path>
              <a:path w="14168119" h="12700">
                <a:moveTo>
                  <a:pt x="1432979" y="0"/>
                </a:moveTo>
                <a:lnTo>
                  <a:pt x="1425955" y="0"/>
                </a:lnTo>
                <a:lnTo>
                  <a:pt x="1423111" y="2844"/>
                </a:lnTo>
                <a:lnTo>
                  <a:pt x="1423111" y="9855"/>
                </a:lnTo>
                <a:lnTo>
                  <a:pt x="1425955" y="12700"/>
                </a:lnTo>
                <a:lnTo>
                  <a:pt x="1432979" y="12700"/>
                </a:lnTo>
                <a:lnTo>
                  <a:pt x="1435823" y="9855"/>
                </a:lnTo>
                <a:lnTo>
                  <a:pt x="1435823" y="2844"/>
                </a:lnTo>
                <a:lnTo>
                  <a:pt x="1432979" y="0"/>
                </a:lnTo>
                <a:close/>
              </a:path>
              <a:path w="14168119" h="12700">
                <a:moveTo>
                  <a:pt x="1407566" y="0"/>
                </a:moveTo>
                <a:lnTo>
                  <a:pt x="1400543" y="0"/>
                </a:lnTo>
                <a:lnTo>
                  <a:pt x="1397698" y="2844"/>
                </a:lnTo>
                <a:lnTo>
                  <a:pt x="1397698" y="9855"/>
                </a:lnTo>
                <a:lnTo>
                  <a:pt x="1400543" y="12700"/>
                </a:lnTo>
                <a:lnTo>
                  <a:pt x="1407566" y="12700"/>
                </a:lnTo>
                <a:lnTo>
                  <a:pt x="1410411" y="9855"/>
                </a:lnTo>
                <a:lnTo>
                  <a:pt x="1410411" y="2844"/>
                </a:lnTo>
                <a:lnTo>
                  <a:pt x="1407566" y="0"/>
                </a:lnTo>
                <a:close/>
              </a:path>
              <a:path w="14168119" h="12700">
                <a:moveTo>
                  <a:pt x="1382153" y="0"/>
                </a:moveTo>
                <a:lnTo>
                  <a:pt x="1375130" y="0"/>
                </a:lnTo>
                <a:lnTo>
                  <a:pt x="1372285" y="2844"/>
                </a:lnTo>
                <a:lnTo>
                  <a:pt x="1372285" y="9855"/>
                </a:lnTo>
                <a:lnTo>
                  <a:pt x="1375130" y="12700"/>
                </a:lnTo>
                <a:lnTo>
                  <a:pt x="1382153" y="12700"/>
                </a:lnTo>
                <a:lnTo>
                  <a:pt x="1384998" y="9855"/>
                </a:lnTo>
                <a:lnTo>
                  <a:pt x="1384998" y="2844"/>
                </a:lnTo>
                <a:lnTo>
                  <a:pt x="1382153" y="0"/>
                </a:lnTo>
                <a:close/>
              </a:path>
              <a:path w="14168119" h="12700">
                <a:moveTo>
                  <a:pt x="1356740" y="0"/>
                </a:moveTo>
                <a:lnTo>
                  <a:pt x="1349717" y="0"/>
                </a:lnTo>
                <a:lnTo>
                  <a:pt x="1346873" y="2844"/>
                </a:lnTo>
                <a:lnTo>
                  <a:pt x="1346873" y="9855"/>
                </a:lnTo>
                <a:lnTo>
                  <a:pt x="1349717" y="12700"/>
                </a:lnTo>
                <a:lnTo>
                  <a:pt x="1356740" y="12700"/>
                </a:lnTo>
                <a:lnTo>
                  <a:pt x="1359585" y="9855"/>
                </a:lnTo>
                <a:lnTo>
                  <a:pt x="1359585" y="2844"/>
                </a:lnTo>
                <a:lnTo>
                  <a:pt x="1356740" y="0"/>
                </a:lnTo>
                <a:close/>
              </a:path>
              <a:path w="14168119" h="12700">
                <a:moveTo>
                  <a:pt x="1331328" y="0"/>
                </a:moveTo>
                <a:lnTo>
                  <a:pt x="1324305" y="0"/>
                </a:lnTo>
                <a:lnTo>
                  <a:pt x="1321460" y="2844"/>
                </a:lnTo>
                <a:lnTo>
                  <a:pt x="1321460" y="9855"/>
                </a:lnTo>
                <a:lnTo>
                  <a:pt x="1324305" y="12700"/>
                </a:lnTo>
                <a:lnTo>
                  <a:pt x="1331328" y="12700"/>
                </a:lnTo>
                <a:lnTo>
                  <a:pt x="1334173" y="9855"/>
                </a:lnTo>
                <a:lnTo>
                  <a:pt x="1334173" y="2844"/>
                </a:lnTo>
                <a:lnTo>
                  <a:pt x="1331328" y="0"/>
                </a:lnTo>
                <a:close/>
              </a:path>
              <a:path w="14168119" h="12700">
                <a:moveTo>
                  <a:pt x="1305915" y="0"/>
                </a:moveTo>
                <a:lnTo>
                  <a:pt x="1298892" y="0"/>
                </a:lnTo>
                <a:lnTo>
                  <a:pt x="1296047" y="2844"/>
                </a:lnTo>
                <a:lnTo>
                  <a:pt x="1296047" y="9855"/>
                </a:lnTo>
                <a:lnTo>
                  <a:pt x="1298892" y="12700"/>
                </a:lnTo>
                <a:lnTo>
                  <a:pt x="1305915" y="12700"/>
                </a:lnTo>
                <a:lnTo>
                  <a:pt x="1308760" y="9855"/>
                </a:lnTo>
                <a:lnTo>
                  <a:pt x="1308760" y="2844"/>
                </a:lnTo>
                <a:lnTo>
                  <a:pt x="1305915" y="0"/>
                </a:lnTo>
                <a:close/>
              </a:path>
              <a:path w="14168119" h="12700">
                <a:moveTo>
                  <a:pt x="1280502" y="0"/>
                </a:moveTo>
                <a:lnTo>
                  <a:pt x="1273479" y="0"/>
                </a:lnTo>
                <a:lnTo>
                  <a:pt x="1270634" y="2844"/>
                </a:lnTo>
                <a:lnTo>
                  <a:pt x="1270634" y="9855"/>
                </a:lnTo>
                <a:lnTo>
                  <a:pt x="1273479" y="12700"/>
                </a:lnTo>
                <a:lnTo>
                  <a:pt x="1280502" y="12700"/>
                </a:lnTo>
                <a:lnTo>
                  <a:pt x="1283347" y="9855"/>
                </a:lnTo>
                <a:lnTo>
                  <a:pt x="1283347" y="2844"/>
                </a:lnTo>
                <a:lnTo>
                  <a:pt x="1280502" y="0"/>
                </a:lnTo>
                <a:close/>
              </a:path>
              <a:path w="14168119" h="12700">
                <a:moveTo>
                  <a:pt x="1255090" y="0"/>
                </a:moveTo>
                <a:lnTo>
                  <a:pt x="1248067" y="0"/>
                </a:lnTo>
                <a:lnTo>
                  <a:pt x="1245222" y="2844"/>
                </a:lnTo>
                <a:lnTo>
                  <a:pt x="1245222" y="9855"/>
                </a:lnTo>
                <a:lnTo>
                  <a:pt x="1248067" y="12700"/>
                </a:lnTo>
                <a:lnTo>
                  <a:pt x="1255090" y="12700"/>
                </a:lnTo>
                <a:lnTo>
                  <a:pt x="1257934" y="9855"/>
                </a:lnTo>
                <a:lnTo>
                  <a:pt x="1257934" y="2844"/>
                </a:lnTo>
                <a:lnTo>
                  <a:pt x="1255090" y="0"/>
                </a:lnTo>
                <a:close/>
              </a:path>
              <a:path w="14168119" h="12700">
                <a:moveTo>
                  <a:pt x="1229677" y="0"/>
                </a:moveTo>
                <a:lnTo>
                  <a:pt x="1222654" y="0"/>
                </a:lnTo>
                <a:lnTo>
                  <a:pt x="1219809" y="2844"/>
                </a:lnTo>
                <a:lnTo>
                  <a:pt x="1219809" y="9855"/>
                </a:lnTo>
                <a:lnTo>
                  <a:pt x="1222654" y="12700"/>
                </a:lnTo>
                <a:lnTo>
                  <a:pt x="1229677" y="12700"/>
                </a:lnTo>
                <a:lnTo>
                  <a:pt x="1232522" y="9855"/>
                </a:lnTo>
                <a:lnTo>
                  <a:pt x="1232522" y="2844"/>
                </a:lnTo>
                <a:lnTo>
                  <a:pt x="1229677" y="0"/>
                </a:lnTo>
                <a:close/>
              </a:path>
              <a:path w="14168119" h="12700">
                <a:moveTo>
                  <a:pt x="1204264" y="0"/>
                </a:moveTo>
                <a:lnTo>
                  <a:pt x="1197241" y="0"/>
                </a:lnTo>
                <a:lnTo>
                  <a:pt x="1194396" y="2844"/>
                </a:lnTo>
                <a:lnTo>
                  <a:pt x="1194396" y="9855"/>
                </a:lnTo>
                <a:lnTo>
                  <a:pt x="1197241" y="12700"/>
                </a:lnTo>
                <a:lnTo>
                  <a:pt x="1204264" y="12700"/>
                </a:lnTo>
                <a:lnTo>
                  <a:pt x="1207109" y="9855"/>
                </a:lnTo>
                <a:lnTo>
                  <a:pt x="1207109" y="2844"/>
                </a:lnTo>
                <a:lnTo>
                  <a:pt x="1204264" y="0"/>
                </a:lnTo>
                <a:close/>
              </a:path>
              <a:path w="14168119" h="12700">
                <a:moveTo>
                  <a:pt x="1178852" y="0"/>
                </a:moveTo>
                <a:lnTo>
                  <a:pt x="1171828" y="0"/>
                </a:lnTo>
                <a:lnTo>
                  <a:pt x="1168984" y="2844"/>
                </a:lnTo>
                <a:lnTo>
                  <a:pt x="1168984" y="9855"/>
                </a:lnTo>
                <a:lnTo>
                  <a:pt x="1171828" y="12700"/>
                </a:lnTo>
                <a:lnTo>
                  <a:pt x="1178852" y="12700"/>
                </a:lnTo>
                <a:lnTo>
                  <a:pt x="1181696" y="9855"/>
                </a:lnTo>
                <a:lnTo>
                  <a:pt x="1181696" y="2844"/>
                </a:lnTo>
                <a:lnTo>
                  <a:pt x="1178852" y="0"/>
                </a:lnTo>
                <a:close/>
              </a:path>
              <a:path w="14168119" h="12700">
                <a:moveTo>
                  <a:pt x="1153439" y="0"/>
                </a:moveTo>
                <a:lnTo>
                  <a:pt x="1146416" y="0"/>
                </a:lnTo>
                <a:lnTo>
                  <a:pt x="1143571" y="2844"/>
                </a:lnTo>
                <a:lnTo>
                  <a:pt x="1143571" y="9855"/>
                </a:lnTo>
                <a:lnTo>
                  <a:pt x="1146416" y="12700"/>
                </a:lnTo>
                <a:lnTo>
                  <a:pt x="1153439" y="12700"/>
                </a:lnTo>
                <a:lnTo>
                  <a:pt x="1156284" y="9855"/>
                </a:lnTo>
                <a:lnTo>
                  <a:pt x="1156284" y="2844"/>
                </a:lnTo>
                <a:lnTo>
                  <a:pt x="1153439" y="0"/>
                </a:lnTo>
                <a:close/>
              </a:path>
              <a:path w="14168119" h="12700">
                <a:moveTo>
                  <a:pt x="1128026" y="0"/>
                </a:moveTo>
                <a:lnTo>
                  <a:pt x="1121003" y="0"/>
                </a:lnTo>
                <a:lnTo>
                  <a:pt x="1118158" y="2844"/>
                </a:lnTo>
                <a:lnTo>
                  <a:pt x="1118158" y="9855"/>
                </a:lnTo>
                <a:lnTo>
                  <a:pt x="1121003" y="12700"/>
                </a:lnTo>
                <a:lnTo>
                  <a:pt x="1128026" y="12700"/>
                </a:lnTo>
                <a:lnTo>
                  <a:pt x="1130871" y="9855"/>
                </a:lnTo>
                <a:lnTo>
                  <a:pt x="1130871" y="2844"/>
                </a:lnTo>
                <a:lnTo>
                  <a:pt x="1128026" y="0"/>
                </a:lnTo>
                <a:close/>
              </a:path>
              <a:path w="14168119" h="12700">
                <a:moveTo>
                  <a:pt x="1102613" y="0"/>
                </a:moveTo>
                <a:lnTo>
                  <a:pt x="1095590" y="0"/>
                </a:lnTo>
                <a:lnTo>
                  <a:pt x="1092746" y="2844"/>
                </a:lnTo>
                <a:lnTo>
                  <a:pt x="1092746" y="9855"/>
                </a:lnTo>
                <a:lnTo>
                  <a:pt x="1095590" y="12700"/>
                </a:lnTo>
                <a:lnTo>
                  <a:pt x="1102613" y="12700"/>
                </a:lnTo>
                <a:lnTo>
                  <a:pt x="1105458" y="9855"/>
                </a:lnTo>
                <a:lnTo>
                  <a:pt x="1105458" y="2844"/>
                </a:lnTo>
                <a:lnTo>
                  <a:pt x="1102613" y="0"/>
                </a:lnTo>
                <a:close/>
              </a:path>
              <a:path w="14168119" h="12700">
                <a:moveTo>
                  <a:pt x="1077201" y="0"/>
                </a:moveTo>
                <a:lnTo>
                  <a:pt x="1070178" y="0"/>
                </a:lnTo>
                <a:lnTo>
                  <a:pt x="1067333" y="2844"/>
                </a:lnTo>
                <a:lnTo>
                  <a:pt x="1067333" y="9855"/>
                </a:lnTo>
                <a:lnTo>
                  <a:pt x="1070178" y="12700"/>
                </a:lnTo>
                <a:lnTo>
                  <a:pt x="1077201" y="12700"/>
                </a:lnTo>
                <a:lnTo>
                  <a:pt x="1080046" y="9855"/>
                </a:lnTo>
                <a:lnTo>
                  <a:pt x="1080046" y="2844"/>
                </a:lnTo>
                <a:lnTo>
                  <a:pt x="1077201" y="0"/>
                </a:lnTo>
                <a:close/>
              </a:path>
              <a:path w="14168119" h="12700">
                <a:moveTo>
                  <a:pt x="1051788" y="0"/>
                </a:moveTo>
                <a:lnTo>
                  <a:pt x="1044765" y="0"/>
                </a:lnTo>
                <a:lnTo>
                  <a:pt x="1041920" y="2844"/>
                </a:lnTo>
                <a:lnTo>
                  <a:pt x="1041920" y="9855"/>
                </a:lnTo>
                <a:lnTo>
                  <a:pt x="1044765" y="12700"/>
                </a:lnTo>
                <a:lnTo>
                  <a:pt x="1051788" y="12700"/>
                </a:lnTo>
                <a:lnTo>
                  <a:pt x="1054633" y="9855"/>
                </a:lnTo>
                <a:lnTo>
                  <a:pt x="1054633" y="2844"/>
                </a:lnTo>
                <a:lnTo>
                  <a:pt x="1051788" y="0"/>
                </a:lnTo>
                <a:close/>
              </a:path>
              <a:path w="14168119" h="12700">
                <a:moveTo>
                  <a:pt x="1026375" y="0"/>
                </a:moveTo>
                <a:lnTo>
                  <a:pt x="1019352" y="0"/>
                </a:lnTo>
                <a:lnTo>
                  <a:pt x="1016507" y="2844"/>
                </a:lnTo>
                <a:lnTo>
                  <a:pt x="1016507" y="9855"/>
                </a:lnTo>
                <a:lnTo>
                  <a:pt x="1019352" y="12700"/>
                </a:lnTo>
                <a:lnTo>
                  <a:pt x="1026375" y="12700"/>
                </a:lnTo>
                <a:lnTo>
                  <a:pt x="1029220" y="9855"/>
                </a:lnTo>
                <a:lnTo>
                  <a:pt x="1029220" y="2844"/>
                </a:lnTo>
                <a:lnTo>
                  <a:pt x="1026375" y="0"/>
                </a:lnTo>
                <a:close/>
              </a:path>
              <a:path w="14168119" h="12700">
                <a:moveTo>
                  <a:pt x="1000963" y="0"/>
                </a:moveTo>
                <a:lnTo>
                  <a:pt x="993940" y="0"/>
                </a:lnTo>
                <a:lnTo>
                  <a:pt x="991095" y="2844"/>
                </a:lnTo>
                <a:lnTo>
                  <a:pt x="991095" y="9855"/>
                </a:lnTo>
                <a:lnTo>
                  <a:pt x="993940" y="12700"/>
                </a:lnTo>
                <a:lnTo>
                  <a:pt x="1000963" y="12700"/>
                </a:lnTo>
                <a:lnTo>
                  <a:pt x="1003807" y="9855"/>
                </a:lnTo>
                <a:lnTo>
                  <a:pt x="1003807" y="2844"/>
                </a:lnTo>
                <a:lnTo>
                  <a:pt x="1000963" y="0"/>
                </a:lnTo>
                <a:close/>
              </a:path>
              <a:path w="14168119" h="12700">
                <a:moveTo>
                  <a:pt x="975550" y="0"/>
                </a:moveTo>
                <a:lnTo>
                  <a:pt x="968527" y="0"/>
                </a:lnTo>
                <a:lnTo>
                  <a:pt x="965682" y="2844"/>
                </a:lnTo>
                <a:lnTo>
                  <a:pt x="965682" y="9855"/>
                </a:lnTo>
                <a:lnTo>
                  <a:pt x="968527" y="12700"/>
                </a:lnTo>
                <a:lnTo>
                  <a:pt x="975550" y="12700"/>
                </a:lnTo>
                <a:lnTo>
                  <a:pt x="978395" y="9855"/>
                </a:lnTo>
                <a:lnTo>
                  <a:pt x="978395" y="2844"/>
                </a:lnTo>
                <a:lnTo>
                  <a:pt x="975550" y="0"/>
                </a:lnTo>
                <a:close/>
              </a:path>
              <a:path w="14168119" h="12700">
                <a:moveTo>
                  <a:pt x="950137" y="0"/>
                </a:moveTo>
                <a:lnTo>
                  <a:pt x="943114" y="0"/>
                </a:lnTo>
                <a:lnTo>
                  <a:pt x="940269" y="2844"/>
                </a:lnTo>
                <a:lnTo>
                  <a:pt x="940269" y="9855"/>
                </a:lnTo>
                <a:lnTo>
                  <a:pt x="943114" y="12700"/>
                </a:lnTo>
                <a:lnTo>
                  <a:pt x="950137" y="12700"/>
                </a:lnTo>
                <a:lnTo>
                  <a:pt x="952982" y="9855"/>
                </a:lnTo>
                <a:lnTo>
                  <a:pt x="952982" y="2844"/>
                </a:lnTo>
                <a:lnTo>
                  <a:pt x="950137" y="0"/>
                </a:lnTo>
                <a:close/>
              </a:path>
              <a:path w="14168119" h="12700">
                <a:moveTo>
                  <a:pt x="924725" y="0"/>
                </a:moveTo>
                <a:lnTo>
                  <a:pt x="917701" y="0"/>
                </a:lnTo>
                <a:lnTo>
                  <a:pt x="914857" y="2844"/>
                </a:lnTo>
                <a:lnTo>
                  <a:pt x="914857" y="9855"/>
                </a:lnTo>
                <a:lnTo>
                  <a:pt x="917701" y="12700"/>
                </a:lnTo>
                <a:lnTo>
                  <a:pt x="924725" y="12700"/>
                </a:lnTo>
                <a:lnTo>
                  <a:pt x="927569" y="9855"/>
                </a:lnTo>
                <a:lnTo>
                  <a:pt x="927569" y="2844"/>
                </a:lnTo>
                <a:lnTo>
                  <a:pt x="924725" y="0"/>
                </a:lnTo>
                <a:close/>
              </a:path>
              <a:path w="14168119" h="12700">
                <a:moveTo>
                  <a:pt x="899312" y="0"/>
                </a:moveTo>
                <a:lnTo>
                  <a:pt x="892289" y="0"/>
                </a:lnTo>
                <a:lnTo>
                  <a:pt x="889444" y="2844"/>
                </a:lnTo>
                <a:lnTo>
                  <a:pt x="889444" y="9855"/>
                </a:lnTo>
                <a:lnTo>
                  <a:pt x="892289" y="12700"/>
                </a:lnTo>
                <a:lnTo>
                  <a:pt x="899312" y="12700"/>
                </a:lnTo>
                <a:lnTo>
                  <a:pt x="902157" y="9855"/>
                </a:lnTo>
                <a:lnTo>
                  <a:pt x="902157" y="2844"/>
                </a:lnTo>
                <a:lnTo>
                  <a:pt x="899312" y="0"/>
                </a:lnTo>
                <a:close/>
              </a:path>
              <a:path w="14168119" h="12700">
                <a:moveTo>
                  <a:pt x="873899" y="0"/>
                </a:moveTo>
                <a:lnTo>
                  <a:pt x="866876" y="0"/>
                </a:lnTo>
                <a:lnTo>
                  <a:pt x="864031" y="2844"/>
                </a:lnTo>
                <a:lnTo>
                  <a:pt x="864031" y="9855"/>
                </a:lnTo>
                <a:lnTo>
                  <a:pt x="866876" y="12700"/>
                </a:lnTo>
                <a:lnTo>
                  <a:pt x="873899" y="12700"/>
                </a:lnTo>
                <a:lnTo>
                  <a:pt x="876744" y="9855"/>
                </a:lnTo>
                <a:lnTo>
                  <a:pt x="876744" y="2844"/>
                </a:lnTo>
                <a:lnTo>
                  <a:pt x="873899" y="0"/>
                </a:lnTo>
                <a:close/>
              </a:path>
              <a:path w="14168119" h="12700">
                <a:moveTo>
                  <a:pt x="848486" y="0"/>
                </a:moveTo>
                <a:lnTo>
                  <a:pt x="841463" y="0"/>
                </a:lnTo>
                <a:lnTo>
                  <a:pt x="838619" y="2844"/>
                </a:lnTo>
                <a:lnTo>
                  <a:pt x="838619" y="9855"/>
                </a:lnTo>
                <a:lnTo>
                  <a:pt x="841463" y="12700"/>
                </a:lnTo>
                <a:lnTo>
                  <a:pt x="848486" y="12700"/>
                </a:lnTo>
                <a:lnTo>
                  <a:pt x="851331" y="9855"/>
                </a:lnTo>
                <a:lnTo>
                  <a:pt x="851331" y="2844"/>
                </a:lnTo>
                <a:lnTo>
                  <a:pt x="848486" y="0"/>
                </a:lnTo>
                <a:close/>
              </a:path>
              <a:path w="14168119" h="12700">
                <a:moveTo>
                  <a:pt x="823074" y="0"/>
                </a:moveTo>
                <a:lnTo>
                  <a:pt x="816051" y="0"/>
                </a:lnTo>
                <a:lnTo>
                  <a:pt x="813206" y="2844"/>
                </a:lnTo>
                <a:lnTo>
                  <a:pt x="813206" y="9855"/>
                </a:lnTo>
                <a:lnTo>
                  <a:pt x="816051" y="12700"/>
                </a:lnTo>
                <a:lnTo>
                  <a:pt x="823074" y="12700"/>
                </a:lnTo>
                <a:lnTo>
                  <a:pt x="825919" y="9855"/>
                </a:lnTo>
                <a:lnTo>
                  <a:pt x="825919" y="2844"/>
                </a:lnTo>
                <a:lnTo>
                  <a:pt x="823074" y="0"/>
                </a:lnTo>
                <a:close/>
              </a:path>
              <a:path w="14168119" h="12700">
                <a:moveTo>
                  <a:pt x="797661" y="0"/>
                </a:moveTo>
                <a:lnTo>
                  <a:pt x="790638" y="0"/>
                </a:lnTo>
                <a:lnTo>
                  <a:pt x="787793" y="2844"/>
                </a:lnTo>
                <a:lnTo>
                  <a:pt x="787793" y="9855"/>
                </a:lnTo>
                <a:lnTo>
                  <a:pt x="790638" y="12700"/>
                </a:lnTo>
                <a:lnTo>
                  <a:pt x="797661" y="12700"/>
                </a:lnTo>
                <a:lnTo>
                  <a:pt x="800506" y="9855"/>
                </a:lnTo>
                <a:lnTo>
                  <a:pt x="800506" y="2844"/>
                </a:lnTo>
                <a:lnTo>
                  <a:pt x="797661" y="0"/>
                </a:lnTo>
                <a:close/>
              </a:path>
              <a:path w="14168119" h="12700">
                <a:moveTo>
                  <a:pt x="772248" y="0"/>
                </a:moveTo>
                <a:lnTo>
                  <a:pt x="765225" y="0"/>
                </a:lnTo>
                <a:lnTo>
                  <a:pt x="762380" y="2844"/>
                </a:lnTo>
                <a:lnTo>
                  <a:pt x="762380" y="9855"/>
                </a:lnTo>
                <a:lnTo>
                  <a:pt x="765225" y="12700"/>
                </a:lnTo>
                <a:lnTo>
                  <a:pt x="772248" y="12700"/>
                </a:lnTo>
                <a:lnTo>
                  <a:pt x="775093" y="9855"/>
                </a:lnTo>
                <a:lnTo>
                  <a:pt x="775093" y="2844"/>
                </a:lnTo>
                <a:lnTo>
                  <a:pt x="772248" y="0"/>
                </a:lnTo>
                <a:close/>
              </a:path>
              <a:path w="14168119" h="12700">
                <a:moveTo>
                  <a:pt x="746836" y="0"/>
                </a:moveTo>
                <a:lnTo>
                  <a:pt x="739813" y="0"/>
                </a:lnTo>
                <a:lnTo>
                  <a:pt x="736968" y="2844"/>
                </a:lnTo>
                <a:lnTo>
                  <a:pt x="736968" y="9855"/>
                </a:lnTo>
                <a:lnTo>
                  <a:pt x="739813" y="12700"/>
                </a:lnTo>
                <a:lnTo>
                  <a:pt x="746836" y="12700"/>
                </a:lnTo>
                <a:lnTo>
                  <a:pt x="749680" y="9855"/>
                </a:lnTo>
                <a:lnTo>
                  <a:pt x="749680" y="2844"/>
                </a:lnTo>
                <a:lnTo>
                  <a:pt x="746836" y="0"/>
                </a:lnTo>
                <a:close/>
              </a:path>
              <a:path w="14168119" h="12700">
                <a:moveTo>
                  <a:pt x="721423" y="0"/>
                </a:moveTo>
                <a:lnTo>
                  <a:pt x="714400" y="0"/>
                </a:lnTo>
                <a:lnTo>
                  <a:pt x="711555" y="2844"/>
                </a:lnTo>
                <a:lnTo>
                  <a:pt x="711555" y="9855"/>
                </a:lnTo>
                <a:lnTo>
                  <a:pt x="714400" y="12700"/>
                </a:lnTo>
                <a:lnTo>
                  <a:pt x="721423" y="12700"/>
                </a:lnTo>
                <a:lnTo>
                  <a:pt x="724268" y="9855"/>
                </a:lnTo>
                <a:lnTo>
                  <a:pt x="724268" y="2844"/>
                </a:lnTo>
                <a:lnTo>
                  <a:pt x="721423" y="0"/>
                </a:lnTo>
                <a:close/>
              </a:path>
              <a:path w="14168119" h="12700">
                <a:moveTo>
                  <a:pt x="696010" y="0"/>
                </a:moveTo>
                <a:lnTo>
                  <a:pt x="688987" y="0"/>
                </a:lnTo>
                <a:lnTo>
                  <a:pt x="686142" y="2844"/>
                </a:lnTo>
                <a:lnTo>
                  <a:pt x="686142" y="9855"/>
                </a:lnTo>
                <a:lnTo>
                  <a:pt x="688987" y="12700"/>
                </a:lnTo>
                <a:lnTo>
                  <a:pt x="696010" y="12700"/>
                </a:lnTo>
                <a:lnTo>
                  <a:pt x="698855" y="9855"/>
                </a:lnTo>
                <a:lnTo>
                  <a:pt x="698855" y="2844"/>
                </a:lnTo>
                <a:lnTo>
                  <a:pt x="696010" y="0"/>
                </a:lnTo>
                <a:close/>
              </a:path>
              <a:path w="14168119" h="12700">
                <a:moveTo>
                  <a:pt x="670598" y="0"/>
                </a:moveTo>
                <a:lnTo>
                  <a:pt x="663575" y="0"/>
                </a:lnTo>
                <a:lnTo>
                  <a:pt x="660730" y="2844"/>
                </a:lnTo>
                <a:lnTo>
                  <a:pt x="660730" y="9855"/>
                </a:lnTo>
                <a:lnTo>
                  <a:pt x="663575" y="12700"/>
                </a:lnTo>
                <a:lnTo>
                  <a:pt x="670598" y="12700"/>
                </a:lnTo>
                <a:lnTo>
                  <a:pt x="673442" y="9855"/>
                </a:lnTo>
                <a:lnTo>
                  <a:pt x="673442" y="2844"/>
                </a:lnTo>
                <a:lnTo>
                  <a:pt x="670598" y="0"/>
                </a:lnTo>
                <a:close/>
              </a:path>
              <a:path w="14168119" h="12700">
                <a:moveTo>
                  <a:pt x="645185" y="0"/>
                </a:moveTo>
                <a:lnTo>
                  <a:pt x="638162" y="0"/>
                </a:lnTo>
                <a:lnTo>
                  <a:pt x="635317" y="2844"/>
                </a:lnTo>
                <a:lnTo>
                  <a:pt x="635317" y="9855"/>
                </a:lnTo>
                <a:lnTo>
                  <a:pt x="638162" y="12700"/>
                </a:lnTo>
                <a:lnTo>
                  <a:pt x="645185" y="12700"/>
                </a:lnTo>
                <a:lnTo>
                  <a:pt x="648030" y="9855"/>
                </a:lnTo>
                <a:lnTo>
                  <a:pt x="648030" y="2844"/>
                </a:lnTo>
                <a:lnTo>
                  <a:pt x="645185" y="0"/>
                </a:lnTo>
                <a:close/>
              </a:path>
              <a:path w="14168119" h="12700">
                <a:moveTo>
                  <a:pt x="619772" y="0"/>
                </a:moveTo>
                <a:lnTo>
                  <a:pt x="612749" y="0"/>
                </a:lnTo>
                <a:lnTo>
                  <a:pt x="609904" y="2844"/>
                </a:lnTo>
                <a:lnTo>
                  <a:pt x="609904" y="9855"/>
                </a:lnTo>
                <a:lnTo>
                  <a:pt x="612749" y="12700"/>
                </a:lnTo>
                <a:lnTo>
                  <a:pt x="619772" y="12700"/>
                </a:lnTo>
                <a:lnTo>
                  <a:pt x="622617" y="9855"/>
                </a:lnTo>
                <a:lnTo>
                  <a:pt x="622617" y="2844"/>
                </a:lnTo>
                <a:lnTo>
                  <a:pt x="619772" y="0"/>
                </a:lnTo>
                <a:close/>
              </a:path>
              <a:path w="14168119" h="12700">
                <a:moveTo>
                  <a:pt x="594359" y="0"/>
                </a:moveTo>
                <a:lnTo>
                  <a:pt x="587336" y="0"/>
                </a:lnTo>
                <a:lnTo>
                  <a:pt x="584492" y="2844"/>
                </a:lnTo>
                <a:lnTo>
                  <a:pt x="584492" y="9855"/>
                </a:lnTo>
                <a:lnTo>
                  <a:pt x="587336" y="12700"/>
                </a:lnTo>
                <a:lnTo>
                  <a:pt x="594359" y="12700"/>
                </a:lnTo>
                <a:lnTo>
                  <a:pt x="597204" y="9855"/>
                </a:lnTo>
                <a:lnTo>
                  <a:pt x="597204" y="2844"/>
                </a:lnTo>
                <a:lnTo>
                  <a:pt x="594359" y="0"/>
                </a:lnTo>
                <a:close/>
              </a:path>
              <a:path w="14168119" h="12700">
                <a:moveTo>
                  <a:pt x="568947" y="0"/>
                </a:moveTo>
                <a:lnTo>
                  <a:pt x="561924" y="0"/>
                </a:lnTo>
                <a:lnTo>
                  <a:pt x="559079" y="2844"/>
                </a:lnTo>
                <a:lnTo>
                  <a:pt x="559079" y="9855"/>
                </a:lnTo>
                <a:lnTo>
                  <a:pt x="561924" y="12700"/>
                </a:lnTo>
                <a:lnTo>
                  <a:pt x="568947" y="12700"/>
                </a:lnTo>
                <a:lnTo>
                  <a:pt x="571792" y="9855"/>
                </a:lnTo>
                <a:lnTo>
                  <a:pt x="571792" y="2844"/>
                </a:lnTo>
                <a:lnTo>
                  <a:pt x="568947" y="0"/>
                </a:lnTo>
                <a:close/>
              </a:path>
              <a:path w="14168119" h="12700">
                <a:moveTo>
                  <a:pt x="543534" y="0"/>
                </a:moveTo>
                <a:lnTo>
                  <a:pt x="536511" y="0"/>
                </a:lnTo>
                <a:lnTo>
                  <a:pt x="533666" y="2844"/>
                </a:lnTo>
                <a:lnTo>
                  <a:pt x="533666" y="9855"/>
                </a:lnTo>
                <a:lnTo>
                  <a:pt x="536511" y="12700"/>
                </a:lnTo>
                <a:lnTo>
                  <a:pt x="543534" y="12700"/>
                </a:lnTo>
                <a:lnTo>
                  <a:pt x="546379" y="9855"/>
                </a:lnTo>
                <a:lnTo>
                  <a:pt x="546379" y="2844"/>
                </a:lnTo>
                <a:lnTo>
                  <a:pt x="543534" y="0"/>
                </a:lnTo>
                <a:close/>
              </a:path>
              <a:path w="14168119" h="12700">
                <a:moveTo>
                  <a:pt x="518121" y="0"/>
                </a:moveTo>
                <a:lnTo>
                  <a:pt x="511098" y="0"/>
                </a:lnTo>
                <a:lnTo>
                  <a:pt x="508253" y="2844"/>
                </a:lnTo>
                <a:lnTo>
                  <a:pt x="508253" y="9855"/>
                </a:lnTo>
                <a:lnTo>
                  <a:pt x="511098" y="12700"/>
                </a:lnTo>
                <a:lnTo>
                  <a:pt x="518121" y="12700"/>
                </a:lnTo>
                <a:lnTo>
                  <a:pt x="520966" y="9855"/>
                </a:lnTo>
                <a:lnTo>
                  <a:pt x="520966" y="2844"/>
                </a:lnTo>
                <a:lnTo>
                  <a:pt x="518121" y="0"/>
                </a:lnTo>
                <a:close/>
              </a:path>
              <a:path w="14168119" h="12700">
                <a:moveTo>
                  <a:pt x="492709" y="0"/>
                </a:moveTo>
                <a:lnTo>
                  <a:pt x="485686" y="0"/>
                </a:lnTo>
                <a:lnTo>
                  <a:pt x="482841" y="2844"/>
                </a:lnTo>
                <a:lnTo>
                  <a:pt x="482841" y="9855"/>
                </a:lnTo>
                <a:lnTo>
                  <a:pt x="485686" y="12700"/>
                </a:lnTo>
                <a:lnTo>
                  <a:pt x="492709" y="12700"/>
                </a:lnTo>
                <a:lnTo>
                  <a:pt x="495553" y="9855"/>
                </a:lnTo>
                <a:lnTo>
                  <a:pt x="495553" y="2844"/>
                </a:lnTo>
                <a:lnTo>
                  <a:pt x="492709" y="0"/>
                </a:lnTo>
                <a:close/>
              </a:path>
              <a:path w="14168119" h="12700">
                <a:moveTo>
                  <a:pt x="467296" y="0"/>
                </a:moveTo>
                <a:lnTo>
                  <a:pt x="460273" y="0"/>
                </a:lnTo>
                <a:lnTo>
                  <a:pt x="457428" y="2844"/>
                </a:lnTo>
                <a:lnTo>
                  <a:pt x="457428" y="9855"/>
                </a:lnTo>
                <a:lnTo>
                  <a:pt x="460273" y="12700"/>
                </a:lnTo>
                <a:lnTo>
                  <a:pt x="467296" y="12700"/>
                </a:lnTo>
                <a:lnTo>
                  <a:pt x="470141" y="9855"/>
                </a:lnTo>
                <a:lnTo>
                  <a:pt x="470141" y="2844"/>
                </a:lnTo>
                <a:lnTo>
                  <a:pt x="467296" y="0"/>
                </a:lnTo>
                <a:close/>
              </a:path>
              <a:path w="14168119" h="12700">
                <a:moveTo>
                  <a:pt x="441883" y="0"/>
                </a:moveTo>
                <a:lnTo>
                  <a:pt x="434860" y="0"/>
                </a:lnTo>
                <a:lnTo>
                  <a:pt x="432015" y="2844"/>
                </a:lnTo>
                <a:lnTo>
                  <a:pt x="432015" y="9855"/>
                </a:lnTo>
                <a:lnTo>
                  <a:pt x="434860" y="12700"/>
                </a:lnTo>
                <a:lnTo>
                  <a:pt x="441883" y="12700"/>
                </a:lnTo>
                <a:lnTo>
                  <a:pt x="444728" y="9855"/>
                </a:lnTo>
                <a:lnTo>
                  <a:pt x="444728" y="2844"/>
                </a:lnTo>
                <a:lnTo>
                  <a:pt x="441883" y="0"/>
                </a:lnTo>
                <a:close/>
              </a:path>
              <a:path w="14168119" h="12700">
                <a:moveTo>
                  <a:pt x="416471" y="0"/>
                </a:moveTo>
                <a:lnTo>
                  <a:pt x="409448" y="0"/>
                </a:lnTo>
                <a:lnTo>
                  <a:pt x="406603" y="2844"/>
                </a:lnTo>
                <a:lnTo>
                  <a:pt x="406603" y="9855"/>
                </a:lnTo>
                <a:lnTo>
                  <a:pt x="409448" y="12700"/>
                </a:lnTo>
                <a:lnTo>
                  <a:pt x="416471" y="12700"/>
                </a:lnTo>
                <a:lnTo>
                  <a:pt x="419315" y="9855"/>
                </a:lnTo>
                <a:lnTo>
                  <a:pt x="419315" y="2844"/>
                </a:lnTo>
                <a:lnTo>
                  <a:pt x="416471" y="0"/>
                </a:lnTo>
                <a:close/>
              </a:path>
              <a:path w="14168119" h="12700">
                <a:moveTo>
                  <a:pt x="391058" y="0"/>
                </a:moveTo>
                <a:lnTo>
                  <a:pt x="384035" y="0"/>
                </a:lnTo>
                <a:lnTo>
                  <a:pt x="381190" y="2844"/>
                </a:lnTo>
                <a:lnTo>
                  <a:pt x="381190" y="9855"/>
                </a:lnTo>
                <a:lnTo>
                  <a:pt x="384035" y="12700"/>
                </a:lnTo>
                <a:lnTo>
                  <a:pt x="391058" y="12700"/>
                </a:lnTo>
                <a:lnTo>
                  <a:pt x="393903" y="9855"/>
                </a:lnTo>
                <a:lnTo>
                  <a:pt x="393903" y="2844"/>
                </a:lnTo>
                <a:lnTo>
                  <a:pt x="391058" y="0"/>
                </a:lnTo>
                <a:close/>
              </a:path>
              <a:path w="14168119" h="12700">
                <a:moveTo>
                  <a:pt x="365645" y="0"/>
                </a:moveTo>
                <a:lnTo>
                  <a:pt x="358622" y="0"/>
                </a:lnTo>
                <a:lnTo>
                  <a:pt x="355777" y="2844"/>
                </a:lnTo>
                <a:lnTo>
                  <a:pt x="355777" y="9855"/>
                </a:lnTo>
                <a:lnTo>
                  <a:pt x="358622" y="12700"/>
                </a:lnTo>
                <a:lnTo>
                  <a:pt x="365645" y="12700"/>
                </a:lnTo>
                <a:lnTo>
                  <a:pt x="368490" y="9855"/>
                </a:lnTo>
                <a:lnTo>
                  <a:pt x="368490" y="2844"/>
                </a:lnTo>
                <a:lnTo>
                  <a:pt x="365645" y="0"/>
                </a:lnTo>
                <a:close/>
              </a:path>
              <a:path w="14168119" h="12700">
                <a:moveTo>
                  <a:pt x="340232" y="0"/>
                </a:moveTo>
                <a:lnTo>
                  <a:pt x="333209" y="0"/>
                </a:lnTo>
                <a:lnTo>
                  <a:pt x="330365" y="2844"/>
                </a:lnTo>
                <a:lnTo>
                  <a:pt x="330365" y="9855"/>
                </a:lnTo>
                <a:lnTo>
                  <a:pt x="333209" y="12700"/>
                </a:lnTo>
                <a:lnTo>
                  <a:pt x="340232" y="12700"/>
                </a:lnTo>
                <a:lnTo>
                  <a:pt x="343077" y="9855"/>
                </a:lnTo>
                <a:lnTo>
                  <a:pt x="343077" y="2844"/>
                </a:lnTo>
                <a:lnTo>
                  <a:pt x="340232" y="0"/>
                </a:lnTo>
                <a:close/>
              </a:path>
              <a:path w="14168119" h="12700">
                <a:moveTo>
                  <a:pt x="314820" y="0"/>
                </a:moveTo>
                <a:lnTo>
                  <a:pt x="307797" y="0"/>
                </a:lnTo>
                <a:lnTo>
                  <a:pt x="304952" y="2844"/>
                </a:lnTo>
                <a:lnTo>
                  <a:pt x="304952" y="9855"/>
                </a:lnTo>
                <a:lnTo>
                  <a:pt x="307797" y="12700"/>
                </a:lnTo>
                <a:lnTo>
                  <a:pt x="314820" y="12700"/>
                </a:lnTo>
                <a:lnTo>
                  <a:pt x="317665" y="9855"/>
                </a:lnTo>
                <a:lnTo>
                  <a:pt x="317665" y="2844"/>
                </a:lnTo>
                <a:lnTo>
                  <a:pt x="314820" y="0"/>
                </a:lnTo>
                <a:close/>
              </a:path>
              <a:path w="14168119" h="12700">
                <a:moveTo>
                  <a:pt x="289407" y="0"/>
                </a:moveTo>
                <a:lnTo>
                  <a:pt x="282384" y="0"/>
                </a:lnTo>
                <a:lnTo>
                  <a:pt x="279539" y="2844"/>
                </a:lnTo>
                <a:lnTo>
                  <a:pt x="279539" y="9855"/>
                </a:lnTo>
                <a:lnTo>
                  <a:pt x="282384" y="12700"/>
                </a:lnTo>
                <a:lnTo>
                  <a:pt x="289407" y="12700"/>
                </a:lnTo>
                <a:lnTo>
                  <a:pt x="292252" y="9855"/>
                </a:lnTo>
                <a:lnTo>
                  <a:pt x="292252" y="2844"/>
                </a:lnTo>
                <a:lnTo>
                  <a:pt x="289407" y="0"/>
                </a:lnTo>
                <a:close/>
              </a:path>
              <a:path w="14168119" h="12700">
                <a:moveTo>
                  <a:pt x="263994" y="0"/>
                </a:moveTo>
                <a:lnTo>
                  <a:pt x="256971" y="0"/>
                </a:lnTo>
                <a:lnTo>
                  <a:pt x="254126" y="2844"/>
                </a:lnTo>
                <a:lnTo>
                  <a:pt x="254126" y="9855"/>
                </a:lnTo>
                <a:lnTo>
                  <a:pt x="256971" y="12700"/>
                </a:lnTo>
                <a:lnTo>
                  <a:pt x="263994" y="12700"/>
                </a:lnTo>
                <a:lnTo>
                  <a:pt x="266839" y="9855"/>
                </a:lnTo>
                <a:lnTo>
                  <a:pt x="266839" y="2844"/>
                </a:lnTo>
                <a:lnTo>
                  <a:pt x="263994" y="0"/>
                </a:lnTo>
                <a:close/>
              </a:path>
              <a:path w="14168119" h="12700">
                <a:moveTo>
                  <a:pt x="238582" y="0"/>
                </a:moveTo>
                <a:lnTo>
                  <a:pt x="231559" y="0"/>
                </a:lnTo>
                <a:lnTo>
                  <a:pt x="228714" y="2844"/>
                </a:lnTo>
                <a:lnTo>
                  <a:pt x="228714" y="9855"/>
                </a:lnTo>
                <a:lnTo>
                  <a:pt x="231559" y="12700"/>
                </a:lnTo>
                <a:lnTo>
                  <a:pt x="238582" y="12700"/>
                </a:lnTo>
                <a:lnTo>
                  <a:pt x="241426" y="9855"/>
                </a:lnTo>
                <a:lnTo>
                  <a:pt x="241426" y="2844"/>
                </a:lnTo>
                <a:lnTo>
                  <a:pt x="238582" y="0"/>
                </a:lnTo>
                <a:close/>
              </a:path>
              <a:path w="14168119" h="12700">
                <a:moveTo>
                  <a:pt x="213169" y="0"/>
                </a:moveTo>
                <a:lnTo>
                  <a:pt x="206146" y="0"/>
                </a:lnTo>
                <a:lnTo>
                  <a:pt x="203301" y="2844"/>
                </a:lnTo>
                <a:lnTo>
                  <a:pt x="203301" y="9855"/>
                </a:lnTo>
                <a:lnTo>
                  <a:pt x="206146" y="12700"/>
                </a:lnTo>
                <a:lnTo>
                  <a:pt x="213169" y="12700"/>
                </a:lnTo>
                <a:lnTo>
                  <a:pt x="216014" y="9855"/>
                </a:lnTo>
                <a:lnTo>
                  <a:pt x="216014" y="2844"/>
                </a:lnTo>
                <a:lnTo>
                  <a:pt x="213169" y="0"/>
                </a:lnTo>
                <a:close/>
              </a:path>
              <a:path w="14168119" h="12700">
                <a:moveTo>
                  <a:pt x="187756" y="0"/>
                </a:moveTo>
                <a:lnTo>
                  <a:pt x="180733" y="0"/>
                </a:lnTo>
                <a:lnTo>
                  <a:pt x="177888" y="2844"/>
                </a:lnTo>
                <a:lnTo>
                  <a:pt x="177888" y="9855"/>
                </a:lnTo>
                <a:lnTo>
                  <a:pt x="180733" y="12700"/>
                </a:lnTo>
                <a:lnTo>
                  <a:pt x="187756" y="12700"/>
                </a:lnTo>
                <a:lnTo>
                  <a:pt x="190601" y="9855"/>
                </a:lnTo>
                <a:lnTo>
                  <a:pt x="190601" y="2844"/>
                </a:lnTo>
                <a:lnTo>
                  <a:pt x="187756" y="0"/>
                </a:lnTo>
                <a:close/>
              </a:path>
              <a:path w="14168119" h="12700">
                <a:moveTo>
                  <a:pt x="162344" y="0"/>
                </a:moveTo>
                <a:lnTo>
                  <a:pt x="155321" y="0"/>
                </a:lnTo>
                <a:lnTo>
                  <a:pt x="152476" y="2844"/>
                </a:lnTo>
                <a:lnTo>
                  <a:pt x="152476" y="9855"/>
                </a:lnTo>
                <a:lnTo>
                  <a:pt x="155321" y="12700"/>
                </a:lnTo>
                <a:lnTo>
                  <a:pt x="162344" y="12700"/>
                </a:lnTo>
                <a:lnTo>
                  <a:pt x="165188" y="9855"/>
                </a:lnTo>
                <a:lnTo>
                  <a:pt x="165188" y="2844"/>
                </a:lnTo>
                <a:lnTo>
                  <a:pt x="162344" y="0"/>
                </a:lnTo>
                <a:close/>
              </a:path>
              <a:path w="14168119" h="12700">
                <a:moveTo>
                  <a:pt x="136931" y="0"/>
                </a:moveTo>
                <a:lnTo>
                  <a:pt x="129908" y="0"/>
                </a:lnTo>
                <a:lnTo>
                  <a:pt x="127063" y="2844"/>
                </a:lnTo>
                <a:lnTo>
                  <a:pt x="127063" y="9855"/>
                </a:lnTo>
                <a:lnTo>
                  <a:pt x="129908" y="12700"/>
                </a:lnTo>
                <a:lnTo>
                  <a:pt x="136931" y="12700"/>
                </a:lnTo>
                <a:lnTo>
                  <a:pt x="139776" y="9855"/>
                </a:lnTo>
                <a:lnTo>
                  <a:pt x="139776" y="2844"/>
                </a:lnTo>
                <a:lnTo>
                  <a:pt x="136931" y="0"/>
                </a:lnTo>
                <a:close/>
              </a:path>
              <a:path w="14168119" h="12700">
                <a:moveTo>
                  <a:pt x="111518" y="0"/>
                </a:moveTo>
                <a:lnTo>
                  <a:pt x="104495" y="0"/>
                </a:lnTo>
                <a:lnTo>
                  <a:pt x="101650" y="2844"/>
                </a:lnTo>
                <a:lnTo>
                  <a:pt x="101650" y="9855"/>
                </a:lnTo>
                <a:lnTo>
                  <a:pt x="104495" y="12700"/>
                </a:lnTo>
                <a:lnTo>
                  <a:pt x="111518" y="12700"/>
                </a:lnTo>
                <a:lnTo>
                  <a:pt x="114363" y="9855"/>
                </a:lnTo>
                <a:lnTo>
                  <a:pt x="114363" y="2844"/>
                </a:lnTo>
                <a:lnTo>
                  <a:pt x="111518" y="0"/>
                </a:lnTo>
                <a:close/>
              </a:path>
              <a:path w="14168119" h="12700">
                <a:moveTo>
                  <a:pt x="86105" y="0"/>
                </a:moveTo>
                <a:lnTo>
                  <a:pt x="79082" y="0"/>
                </a:lnTo>
                <a:lnTo>
                  <a:pt x="76238" y="2844"/>
                </a:lnTo>
                <a:lnTo>
                  <a:pt x="76238" y="9855"/>
                </a:lnTo>
                <a:lnTo>
                  <a:pt x="79082" y="12700"/>
                </a:lnTo>
                <a:lnTo>
                  <a:pt x="86105" y="12700"/>
                </a:lnTo>
                <a:lnTo>
                  <a:pt x="88950" y="9855"/>
                </a:lnTo>
                <a:lnTo>
                  <a:pt x="88950" y="2844"/>
                </a:lnTo>
                <a:lnTo>
                  <a:pt x="86105" y="0"/>
                </a:lnTo>
                <a:close/>
              </a:path>
              <a:path w="14168119" h="12700">
                <a:moveTo>
                  <a:pt x="60693" y="0"/>
                </a:moveTo>
                <a:lnTo>
                  <a:pt x="53670" y="0"/>
                </a:lnTo>
                <a:lnTo>
                  <a:pt x="50825" y="2844"/>
                </a:lnTo>
                <a:lnTo>
                  <a:pt x="50825" y="9855"/>
                </a:lnTo>
                <a:lnTo>
                  <a:pt x="53670" y="12700"/>
                </a:lnTo>
                <a:lnTo>
                  <a:pt x="60693" y="12700"/>
                </a:lnTo>
                <a:lnTo>
                  <a:pt x="63538" y="9855"/>
                </a:lnTo>
                <a:lnTo>
                  <a:pt x="63538" y="2844"/>
                </a:lnTo>
                <a:lnTo>
                  <a:pt x="60693" y="0"/>
                </a:lnTo>
                <a:close/>
              </a:path>
              <a:path w="14168119" h="12700">
                <a:moveTo>
                  <a:pt x="35280" y="0"/>
                </a:moveTo>
                <a:lnTo>
                  <a:pt x="28257" y="0"/>
                </a:lnTo>
                <a:lnTo>
                  <a:pt x="25412" y="2844"/>
                </a:lnTo>
                <a:lnTo>
                  <a:pt x="25412" y="9855"/>
                </a:lnTo>
                <a:lnTo>
                  <a:pt x="28257" y="12700"/>
                </a:lnTo>
                <a:lnTo>
                  <a:pt x="35280" y="12700"/>
                </a:lnTo>
                <a:lnTo>
                  <a:pt x="38125" y="9855"/>
                </a:lnTo>
                <a:lnTo>
                  <a:pt x="38125" y="2844"/>
                </a:lnTo>
                <a:lnTo>
                  <a:pt x="35280" y="0"/>
                </a:lnTo>
                <a:close/>
              </a:path>
              <a:path w="14168119" h="12700">
                <a:moveTo>
                  <a:pt x="9867" y="0"/>
                </a:moveTo>
                <a:lnTo>
                  <a:pt x="2844" y="0"/>
                </a:lnTo>
                <a:lnTo>
                  <a:pt x="0" y="2844"/>
                </a:lnTo>
                <a:lnTo>
                  <a:pt x="0" y="9855"/>
                </a:lnTo>
                <a:lnTo>
                  <a:pt x="2844" y="12700"/>
                </a:lnTo>
                <a:lnTo>
                  <a:pt x="9867" y="12700"/>
                </a:lnTo>
                <a:lnTo>
                  <a:pt x="12712" y="9855"/>
                </a:lnTo>
                <a:lnTo>
                  <a:pt x="12712" y="2844"/>
                </a:lnTo>
                <a:lnTo>
                  <a:pt x="9867" y="0"/>
                </a:lnTo>
                <a:close/>
              </a:path>
            </a:pathLst>
          </a:custGeom>
          <a:solidFill>
            <a:srgbClr val="000000"/>
          </a:solidFill>
        </p:spPr>
        <p:txBody>
          <a:bodyPr wrap="square" lIns="0" tIns="0" rIns="0" bIns="0" rtlCol="0"/>
          <a:lstStyle/>
          <a:p>
            <a:endParaRPr sz="1350"/>
          </a:p>
        </p:txBody>
      </p:sp>
      <p:sp>
        <p:nvSpPr>
          <p:cNvPr id="18" name="bk object 18"/>
          <p:cNvSpPr/>
          <p:nvPr/>
        </p:nvSpPr>
        <p:spPr>
          <a:xfrm>
            <a:off x="171450" y="7697916"/>
            <a:ext cx="2188166" cy="490380"/>
          </a:xfrm>
          <a:prstGeom prst="rect">
            <a:avLst/>
          </a:prstGeom>
          <a:blipFill>
            <a:blip r:embed="rId7" cstate="print"/>
            <a:stretch>
              <a:fillRect/>
            </a:stretch>
          </a:blipFill>
        </p:spPr>
        <p:txBody>
          <a:bodyPr wrap="square" lIns="0" tIns="0" rIns="0" bIns="0" rtlCol="0"/>
          <a:lstStyle/>
          <a:p>
            <a:endParaRPr sz="1350"/>
          </a:p>
        </p:txBody>
      </p:sp>
      <p:sp>
        <p:nvSpPr>
          <p:cNvPr id="2" name="Holder 2"/>
          <p:cNvSpPr>
            <a:spLocks noGrp="1"/>
          </p:cNvSpPr>
          <p:nvPr>
            <p:ph type="title"/>
          </p:nvPr>
        </p:nvSpPr>
        <p:spPr>
          <a:xfrm>
            <a:off x="161925" y="165102"/>
            <a:ext cx="6062663" cy="705485"/>
          </a:xfrm>
          <a:prstGeom prst="rect">
            <a:avLst/>
          </a:prstGeom>
        </p:spPr>
        <p:txBody>
          <a:bodyPr wrap="square" lIns="0" tIns="0" rIns="0" bIns="0">
            <a:spAutoFit/>
          </a:bodyPr>
          <a:lstStyle>
            <a:lvl1pPr>
              <a:defRPr sz="4500" b="1" i="0">
                <a:solidFill>
                  <a:srgbClr val="7F7F7F"/>
                </a:solidFill>
                <a:latin typeface="Arial Narrow"/>
                <a:cs typeface="Arial Narrow"/>
              </a:defRPr>
            </a:lvl1pPr>
          </a:lstStyle>
          <a:p>
            <a:endParaRPr/>
          </a:p>
        </p:txBody>
      </p:sp>
      <p:sp>
        <p:nvSpPr>
          <p:cNvPr id="3" name="Holder 3"/>
          <p:cNvSpPr>
            <a:spLocks noGrp="1"/>
          </p:cNvSpPr>
          <p:nvPr>
            <p:ph type="body" idx="1"/>
          </p:nvPr>
        </p:nvSpPr>
        <p:spPr>
          <a:xfrm>
            <a:off x="548640" y="1892809"/>
            <a:ext cx="9875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730752" y="7653528"/>
            <a:ext cx="3511296"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48640" y="7653528"/>
            <a:ext cx="2523744"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11/17/2021</a:t>
            </a:fld>
            <a:endParaRPr lang="en-US"/>
          </a:p>
        </p:txBody>
      </p:sp>
      <p:sp>
        <p:nvSpPr>
          <p:cNvPr id="6" name="Holder 6"/>
          <p:cNvSpPr>
            <a:spLocks noGrp="1"/>
          </p:cNvSpPr>
          <p:nvPr>
            <p:ph type="sldNum" sz="quarter" idx="7"/>
          </p:nvPr>
        </p:nvSpPr>
        <p:spPr>
          <a:xfrm>
            <a:off x="10503217" y="7728356"/>
            <a:ext cx="247650" cy="269304"/>
          </a:xfrm>
          <a:prstGeom prst="rect">
            <a:avLst/>
          </a:prstGeom>
        </p:spPr>
        <p:txBody>
          <a:bodyPr wrap="square" lIns="0" tIns="0" rIns="0" bIns="0">
            <a:spAutoFit/>
          </a:bodyPr>
          <a:lstStyle>
            <a:lvl1pPr>
              <a:defRPr sz="1800" b="0" i="0">
                <a:solidFill>
                  <a:schemeClr val="tx1"/>
                </a:solidFill>
                <a:latin typeface="Arial Narrow"/>
                <a:cs typeface="Arial Narrow"/>
              </a:defRPr>
            </a:lvl1pPr>
          </a:lstStyle>
          <a:p>
            <a:pPr marL="19050">
              <a:lnSpc>
                <a:spcPts val="2119"/>
              </a:lnSpc>
            </a:pPr>
            <a:fld id="{81D60167-4931-47E6-BA6A-407CBD079E47}" type="slidenum">
              <a:rPr lang="en-US" smtClean="0"/>
              <a:pPr marL="19050">
                <a:lnSpc>
                  <a:spcPts val="2119"/>
                </a:lnSpc>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n>
            <a:solidFill>
              <a:schemeClr val="bg1"/>
            </a:solidFill>
          </a:ln>
          <a:solidFill>
            <a:schemeClr val="bg1"/>
          </a:solidFill>
          <a:latin typeface="+mj-lt"/>
          <a:ea typeface="+mj-ea"/>
          <a:cs typeface="+mj-cs"/>
        </a:defRPr>
      </a:lvl1pPr>
    </p:titleStyle>
    <p:bodyStyle>
      <a:lvl1pPr marL="0">
        <a:defRPr>
          <a:ln>
            <a:solidFill>
              <a:schemeClr val="bg1"/>
            </a:solidFill>
          </a:ln>
          <a:solidFill>
            <a:schemeClr val="bg1"/>
          </a:solidFill>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6689" y="2224088"/>
            <a:ext cx="10626089" cy="9525"/>
          </a:xfrm>
          <a:custGeom>
            <a:avLst/>
            <a:gdLst/>
            <a:ahLst/>
            <a:cxnLst/>
            <a:rect l="l" t="t" r="r" b="b"/>
            <a:pathLst>
              <a:path w="14168119" h="12700">
                <a:moveTo>
                  <a:pt x="14164779" y="0"/>
                </a:moveTo>
                <a:lnTo>
                  <a:pt x="14157756" y="0"/>
                </a:lnTo>
                <a:lnTo>
                  <a:pt x="14154912" y="2844"/>
                </a:lnTo>
                <a:lnTo>
                  <a:pt x="14154912" y="9855"/>
                </a:lnTo>
                <a:lnTo>
                  <a:pt x="14157756" y="12700"/>
                </a:lnTo>
                <a:lnTo>
                  <a:pt x="14164779" y="12700"/>
                </a:lnTo>
                <a:lnTo>
                  <a:pt x="14167624" y="9855"/>
                </a:lnTo>
                <a:lnTo>
                  <a:pt x="14167624" y="2844"/>
                </a:lnTo>
                <a:lnTo>
                  <a:pt x="14164779" y="0"/>
                </a:lnTo>
                <a:close/>
              </a:path>
              <a:path w="14168119" h="12700">
                <a:moveTo>
                  <a:pt x="14139367" y="0"/>
                </a:moveTo>
                <a:lnTo>
                  <a:pt x="14132344" y="0"/>
                </a:lnTo>
                <a:lnTo>
                  <a:pt x="14129499" y="2844"/>
                </a:lnTo>
                <a:lnTo>
                  <a:pt x="14129499" y="9855"/>
                </a:lnTo>
                <a:lnTo>
                  <a:pt x="14132344" y="12700"/>
                </a:lnTo>
                <a:lnTo>
                  <a:pt x="14139367" y="12700"/>
                </a:lnTo>
                <a:lnTo>
                  <a:pt x="14142212" y="9855"/>
                </a:lnTo>
                <a:lnTo>
                  <a:pt x="14142212" y="2844"/>
                </a:lnTo>
                <a:lnTo>
                  <a:pt x="14139367" y="0"/>
                </a:lnTo>
                <a:close/>
              </a:path>
              <a:path w="14168119" h="12700">
                <a:moveTo>
                  <a:pt x="14113967" y="0"/>
                </a:moveTo>
                <a:lnTo>
                  <a:pt x="14106931" y="0"/>
                </a:lnTo>
                <a:lnTo>
                  <a:pt x="14104086" y="2844"/>
                </a:lnTo>
                <a:lnTo>
                  <a:pt x="14104086" y="9855"/>
                </a:lnTo>
                <a:lnTo>
                  <a:pt x="14106931" y="12700"/>
                </a:lnTo>
                <a:lnTo>
                  <a:pt x="14113967" y="12700"/>
                </a:lnTo>
                <a:lnTo>
                  <a:pt x="14116799" y="9855"/>
                </a:lnTo>
                <a:lnTo>
                  <a:pt x="14116799" y="2844"/>
                </a:lnTo>
                <a:lnTo>
                  <a:pt x="14113967" y="0"/>
                </a:lnTo>
                <a:close/>
              </a:path>
              <a:path w="14168119" h="12700">
                <a:moveTo>
                  <a:pt x="14088554" y="0"/>
                </a:moveTo>
                <a:lnTo>
                  <a:pt x="14081518" y="0"/>
                </a:lnTo>
                <a:lnTo>
                  <a:pt x="14078673" y="2844"/>
                </a:lnTo>
                <a:lnTo>
                  <a:pt x="14078673" y="9855"/>
                </a:lnTo>
                <a:lnTo>
                  <a:pt x="14081518" y="12700"/>
                </a:lnTo>
                <a:lnTo>
                  <a:pt x="14088554" y="12700"/>
                </a:lnTo>
                <a:lnTo>
                  <a:pt x="14091386" y="9855"/>
                </a:lnTo>
                <a:lnTo>
                  <a:pt x="14091386" y="2844"/>
                </a:lnTo>
                <a:lnTo>
                  <a:pt x="14088554" y="0"/>
                </a:lnTo>
                <a:close/>
              </a:path>
              <a:path w="14168119" h="12700">
                <a:moveTo>
                  <a:pt x="14063141" y="0"/>
                </a:moveTo>
                <a:lnTo>
                  <a:pt x="14056106" y="0"/>
                </a:lnTo>
                <a:lnTo>
                  <a:pt x="14053261" y="2844"/>
                </a:lnTo>
                <a:lnTo>
                  <a:pt x="14053261" y="9855"/>
                </a:lnTo>
                <a:lnTo>
                  <a:pt x="14056106" y="12700"/>
                </a:lnTo>
                <a:lnTo>
                  <a:pt x="14063141" y="12700"/>
                </a:lnTo>
                <a:lnTo>
                  <a:pt x="14065973" y="9855"/>
                </a:lnTo>
                <a:lnTo>
                  <a:pt x="14065973" y="2844"/>
                </a:lnTo>
                <a:lnTo>
                  <a:pt x="14063141" y="0"/>
                </a:lnTo>
                <a:close/>
              </a:path>
              <a:path w="14168119" h="12700">
                <a:moveTo>
                  <a:pt x="14037729" y="0"/>
                </a:moveTo>
                <a:lnTo>
                  <a:pt x="14030693" y="0"/>
                </a:lnTo>
                <a:lnTo>
                  <a:pt x="14027848" y="2844"/>
                </a:lnTo>
                <a:lnTo>
                  <a:pt x="14027848" y="9855"/>
                </a:lnTo>
                <a:lnTo>
                  <a:pt x="14030693" y="12700"/>
                </a:lnTo>
                <a:lnTo>
                  <a:pt x="14037729" y="12700"/>
                </a:lnTo>
                <a:lnTo>
                  <a:pt x="14040561" y="9855"/>
                </a:lnTo>
                <a:lnTo>
                  <a:pt x="14040561" y="2844"/>
                </a:lnTo>
                <a:lnTo>
                  <a:pt x="14037729" y="0"/>
                </a:lnTo>
                <a:close/>
              </a:path>
              <a:path w="14168119" h="12700">
                <a:moveTo>
                  <a:pt x="14012316" y="0"/>
                </a:moveTo>
                <a:lnTo>
                  <a:pt x="14005280" y="0"/>
                </a:lnTo>
                <a:lnTo>
                  <a:pt x="14002448" y="2844"/>
                </a:lnTo>
                <a:lnTo>
                  <a:pt x="14002448" y="9855"/>
                </a:lnTo>
                <a:lnTo>
                  <a:pt x="14005280" y="12700"/>
                </a:lnTo>
                <a:lnTo>
                  <a:pt x="14012316" y="12700"/>
                </a:lnTo>
                <a:lnTo>
                  <a:pt x="14015161" y="9855"/>
                </a:lnTo>
                <a:lnTo>
                  <a:pt x="14015161" y="2844"/>
                </a:lnTo>
                <a:lnTo>
                  <a:pt x="14012316" y="0"/>
                </a:lnTo>
                <a:close/>
              </a:path>
              <a:path w="14168119" h="12700">
                <a:moveTo>
                  <a:pt x="13986903" y="0"/>
                </a:moveTo>
                <a:lnTo>
                  <a:pt x="13979867" y="0"/>
                </a:lnTo>
                <a:lnTo>
                  <a:pt x="13977035" y="2844"/>
                </a:lnTo>
                <a:lnTo>
                  <a:pt x="13977035" y="9855"/>
                </a:lnTo>
                <a:lnTo>
                  <a:pt x="13979867" y="12700"/>
                </a:lnTo>
                <a:lnTo>
                  <a:pt x="13986903" y="12700"/>
                </a:lnTo>
                <a:lnTo>
                  <a:pt x="13989748" y="9855"/>
                </a:lnTo>
                <a:lnTo>
                  <a:pt x="13989748" y="2844"/>
                </a:lnTo>
                <a:lnTo>
                  <a:pt x="13986903" y="0"/>
                </a:lnTo>
                <a:close/>
              </a:path>
              <a:path w="14168119" h="12700">
                <a:moveTo>
                  <a:pt x="13961491" y="0"/>
                </a:moveTo>
                <a:lnTo>
                  <a:pt x="13954455" y="0"/>
                </a:lnTo>
                <a:lnTo>
                  <a:pt x="13951623" y="2844"/>
                </a:lnTo>
                <a:lnTo>
                  <a:pt x="13951623" y="9855"/>
                </a:lnTo>
                <a:lnTo>
                  <a:pt x="13954455" y="12700"/>
                </a:lnTo>
                <a:lnTo>
                  <a:pt x="13961491" y="12700"/>
                </a:lnTo>
                <a:lnTo>
                  <a:pt x="13964335" y="9855"/>
                </a:lnTo>
                <a:lnTo>
                  <a:pt x="13964335" y="2844"/>
                </a:lnTo>
                <a:lnTo>
                  <a:pt x="13961491" y="0"/>
                </a:lnTo>
                <a:close/>
              </a:path>
              <a:path w="14168119" h="12700">
                <a:moveTo>
                  <a:pt x="13936078" y="0"/>
                </a:moveTo>
                <a:lnTo>
                  <a:pt x="13929055" y="0"/>
                </a:lnTo>
                <a:lnTo>
                  <a:pt x="13926210" y="2844"/>
                </a:lnTo>
                <a:lnTo>
                  <a:pt x="13926210" y="9855"/>
                </a:lnTo>
                <a:lnTo>
                  <a:pt x="13929055" y="12700"/>
                </a:lnTo>
                <a:lnTo>
                  <a:pt x="13936078" y="12700"/>
                </a:lnTo>
                <a:lnTo>
                  <a:pt x="13938923" y="9855"/>
                </a:lnTo>
                <a:lnTo>
                  <a:pt x="13938923" y="2844"/>
                </a:lnTo>
                <a:lnTo>
                  <a:pt x="13936078" y="0"/>
                </a:lnTo>
                <a:close/>
              </a:path>
              <a:path w="14168119" h="12700">
                <a:moveTo>
                  <a:pt x="13910665" y="0"/>
                </a:moveTo>
                <a:lnTo>
                  <a:pt x="13903642" y="0"/>
                </a:lnTo>
                <a:lnTo>
                  <a:pt x="13900797" y="2844"/>
                </a:lnTo>
                <a:lnTo>
                  <a:pt x="13900797" y="9855"/>
                </a:lnTo>
                <a:lnTo>
                  <a:pt x="13903642" y="12700"/>
                </a:lnTo>
                <a:lnTo>
                  <a:pt x="13910665" y="12700"/>
                </a:lnTo>
                <a:lnTo>
                  <a:pt x="13913510" y="9855"/>
                </a:lnTo>
                <a:lnTo>
                  <a:pt x="13913510" y="2844"/>
                </a:lnTo>
                <a:lnTo>
                  <a:pt x="13910665" y="0"/>
                </a:lnTo>
                <a:close/>
              </a:path>
              <a:path w="14168119" h="12700">
                <a:moveTo>
                  <a:pt x="13885252" y="0"/>
                </a:moveTo>
                <a:lnTo>
                  <a:pt x="13878229" y="0"/>
                </a:lnTo>
                <a:lnTo>
                  <a:pt x="13875385" y="2844"/>
                </a:lnTo>
                <a:lnTo>
                  <a:pt x="13875385" y="9855"/>
                </a:lnTo>
                <a:lnTo>
                  <a:pt x="13878229" y="12700"/>
                </a:lnTo>
                <a:lnTo>
                  <a:pt x="13885252" y="12700"/>
                </a:lnTo>
                <a:lnTo>
                  <a:pt x="13888097" y="9855"/>
                </a:lnTo>
                <a:lnTo>
                  <a:pt x="13888097" y="2844"/>
                </a:lnTo>
                <a:lnTo>
                  <a:pt x="13885252" y="0"/>
                </a:lnTo>
                <a:close/>
              </a:path>
              <a:path w="14168119" h="12700">
                <a:moveTo>
                  <a:pt x="13859840" y="0"/>
                </a:moveTo>
                <a:lnTo>
                  <a:pt x="13852817" y="0"/>
                </a:lnTo>
                <a:lnTo>
                  <a:pt x="13849972" y="2844"/>
                </a:lnTo>
                <a:lnTo>
                  <a:pt x="13849972" y="9855"/>
                </a:lnTo>
                <a:lnTo>
                  <a:pt x="13852817" y="12700"/>
                </a:lnTo>
                <a:lnTo>
                  <a:pt x="13859840" y="12700"/>
                </a:lnTo>
                <a:lnTo>
                  <a:pt x="13862685" y="9855"/>
                </a:lnTo>
                <a:lnTo>
                  <a:pt x="13862685" y="2844"/>
                </a:lnTo>
                <a:lnTo>
                  <a:pt x="13859840" y="0"/>
                </a:lnTo>
                <a:close/>
              </a:path>
              <a:path w="14168119" h="12700">
                <a:moveTo>
                  <a:pt x="13834427" y="0"/>
                </a:moveTo>
                <a:lnTo>
                  <a:pt x="13827404" y="0"/>
                </a:lnTo>
                <a:lnTo>
                  <a:pt x="13824559" y="2844"/>
                </a:lnTo>
                <a:lnTo>
                  <a:pt x="13824559" y="9855"/>
                </a:lnTo>
                <a:lnTo>
                  <a:pt x="13827404" y="12700"/>
                </a:lnTo>
                <a:lnTo>
                  <a:pt x="13834427" y="12700"/>
                </a:lnTo>
                <a:lnTo>
                  <a:pt x="13837272" y="9855"/>
                </a:lnTo>
                <a:lnTo>
                  <a:pt x="13837272" y="2844"/>
                </a:lnTo>
                <a:lnTo>
                  <a:pt x="13834427" y="0"/>
                </a:lnTo>
                <a:close/>
              </a:path>
              <a:path w="14168119" h="12700">
                <a:moveTo>
                  <a:pt x="13809014" y="0"/>
                </a:moveTo>
                <a:lnTo>
                  <a:pt x="13801991" y="0"/>
                </a:lnTo>
                <a:lnTo>
                  <a:pt x="13799146" y="2844"/>
                </a:lnTo>
                <a:lnTo>
                  <a:pt x="13799146" y="9855"/>
                </a:lnTo>
                <a:lnTo>
                  <a:pt x="13801991" y="12700"/>
                </a:lnTo>
                <a:lnTo>
                  <a:pt x="13809014" y="12700"/>
                </a:lnTo>
                <a:lnTo>
                  <a:pt x="13811859" y="9855"/>
                </a:lnTo>
                <a:lnTo>
                  <a:pt x="13811859" y="2844"/>
                </a:lnTo>
                <a:lnTo>
                  <a:pt x="13809014" y="0"/>
                </a:lnTo>
                <a:close/>
              </a:path>
              <a:path w="14168119" h="12700">
                <a:moveTo>
                  <a:pt x="13783602" y="0"/>
                </a:moveTo>
                <a:lnTo>
                  <a:pt x="13776579" y="0"/>
                </a:lnTo>
                <a:lnTo>
                  <a:pt x="13773734" y="2844"/>
                </a:lnTo>
                <a:lnTo>
                  <a:pt x="13773734" y="9855"/>
                </a:lnTo>
                <a:lnTo>
                  <a:pt x="13776579" y="12700"/>
                </a:lnTo>
                <a:lnTo>
                  <a:pt x="13783602" y="12700"/>
                </a:lnTo>
                <a:lnTo>
                  <a:pt x="13786446" y="9855"/>
                </a:lnTo>
                <a:lnTo>
                  <a:pt x="13786446" y="2844"/>
                </a:lnTo>
                <a:lnTo>
                  <a:pt x="13783602" y="0"/>
                </a:lnTo>
                <a:close/>
              </a:path>
              <a:path w="14168119" h="12700">
                <a:moveTo>
                  <a:pt x="13758189" y="0"/>
                </a:moveTo>
                <a:lnTo>
                  <a:pt x="13751166" y="0"/>
                </a:lnTo>
                <a:lnTo>
                  <a:pt x="13748321" y="2844"/>
                </a:lnTo>
                <a:lnTo>
                  <a:pt x="13748321" y="9855"/>
                </a:lnTo>
                <a:lnTo>
                  <a:pt x="13751166" y="12700"/>
                </a:lnTo>
                <a:lnTo>
                  <a:pt x="13758189" y="12700"/>
                </a:lnTo>
                <a:lnTo>
                  <a:pt x="13761034" y="9855"/>
                </a:lnTo>
                <a:lnTo>
                  <a:pt x="13761034" y="2844"/>
                </a:lnTo>
                <a:lnTo>
                  <a:pt x="13758189" y="0"/>
                </a:lnTo>
                <a:close/>
              </a:path>
              <a:path w="14168119" h="12700">
                <a:moveTo>
                  <a:pt x="13732776" y="0"/>
                </a:moveTo>
                <a:lnTo>
                  <a:pt x="13725753" y="0"/>
                </a:lnTo>
                <a:lnTo>
                  <a:pt x="13722908" y="2844"/>
                </a:lnTo>
                <a:lnTo>
                  <a:pt x="13722908" y="9855"/>
                </a:lnTo>
                <a:lnTo>
                  <a:pt x="13725753" y="12700"/>
                </a:lnTo>
                <a:lnTo>
                  <a:pt x="13732776" y="12700"/>
                </a:lnTo>
                <a:lnTo>
                  <a:pt x="13735621" y="9855"/>
                </a:lnTo>
                <a:lnTo>
                  <a:pt x="13735621" y="2844"/>
                </a:lnTo>
                <a:lnTo>
                  <a:pt x="13732776" y="0"/>
                </a:lnTo>
                <a:close/>
              </a:path>
              <a:path w="14168119" h="12700">
                <a:moveTo>
                  <a:pt x="13707364" y="0"/>
                </a:moveTo>
                <a:lnTo>
                  <a:pt x="13700340" y="0"/>
                </a:lnTo>
                <a:lnTo>
                  <a:pt x="13697496" y="2844"/>
                </a:lnTo>
                <a:lnTo>
                  <a:pt x="13697496" y="9855"/>
                </a:lnTo>
                <a:lnTo>
                  <a:pt x="13700340" y="12700"/>
                </a:lnTo>
                <a:lnTo>
                  <a:pt x="13707364" y="12700"/>
                </a:lnTo>
                <a:lnTo>
                  <a:pt x="13710208" y="9855"/>
                </a:lnTo>
                <a:lnTo>
                  <a:pt x="13710208" y="2844"/>
                </a:lnTo>
                <a:lnTo>
                  <a:pt x="13707364" y="0"/>
                </a:lnTo>
                <a:close/>
              </a:path>
              <a:path w="14168119" h="12700">
                <a:moveTo>
                  <a:pt x="13681951" y="0"/>
                </a:moveTo>
                <a:lnTo>
                  <a:pt x="13674928" y="0"/>
                </a:lnTo>
                <a:lnTo>
                  <a:pt x="13672083" y="2844"/>
                </a:lnTo>
                <a:lnTo>
                  <a:pt x="13672083" y="9855"/>
                </a:lnTo>
                <a:lnTo>
                  <a:pt x="13674928" y="12700"/>
                </a:lnTo>
                <a:lnTo>
                  <a:pt x="13681951" y="12700"/>
                </a:lnTo>
                <a:lnTo>
                  <a:pt x="13684796" y="9855"/>
                </a:lnTo>
                <a:lnTo>
                  <a:pt x="13684796" y="2844"/>
                </a:lnTo>
                <a:lnTo>
                  <a:pt x="13681951" y="0"/>
                </a:lnTo>
                <a:close/>
              </a:path>
              <a:path w="14168119" h="12700">
                <a:moveTo>
                  <a:pt x="13656538" y="0"/>
                </a:moveTo>
                <a:lnTo>
                  <a:pt x="13649515" y="0"/>
                </a:lnTo>
                <a:lnTo>
                  <a:pt x="13646670" y="2844"/>
                </a:lnTo>
                <a:lnTo>
                  <a:pt x="13646670" y="9855"/>
                </a:lnTo>
                <a:lnTo>
                  <a:pt x="13649515" y="12700"/>
                </a:lnTo>
                <a:lnTo>
                  <a:pt x="13656538" y="12700"/>
                </a:lnTo>
                <a:lnTo>
                  <a:pt x="13659383" y="9855"/>
                </a:lnTo>
                <a:lnTo>
                  <a:pt x="13659383" y="2844"/>
                </a:lnTo>
                <a:lnTo>
                  <a:pt x="13656538" y="0"/>
                </a:lnTo>
                <a:close/>
              </a:path>
              <a:path w="14168119" h="12700">
                <a:moveTo>
                  <a:pt x="13631125" y="0"/>
                </a:moveTo>
                <a:lnTo>
                  <a:pt x="13624102" y="0"/>
                </a:lnTo>
                <a:lnTo>
                  <a:pt x="13621258" y="2844"/>
                </a:lnTo>
                <a:lnTo>
                  <a:pt x="13621258" y="9855"/>
                </a:lnTo>
                <a:lnTo>
                  <a:pt x="13624102" y="12700"/>
                </a:lnTo>
                <a:lnTo>
                  <a:pt x="13631125" y="12700"/>
                </a:lnTo>
                <a:lnTo>
                  <a:pt x="13633970" y="9855"/>
                </a:lnTo>
                <a:lnTo>
                  <a:pt x="13633970" y="2844"/>
                </a:lnTo>
                <a:lnTo>
                  <a:pt x="13631125" y="0"/>
                </a:lnTo>
                <a:close/>
              </a:path>
              <a:path w="14168119" h="12700">
                <a:moveTo>
                  <a:pt x="13605713" y="0"/>
                </a:moveTo>
                <a:lnTo>
                  <a:pt x="13598690" y="0"/>
                </a:lnTo>
                <a:lnTo>
                  <a:pt x="13595845" y="2844"/>
                </a:lnTo>
                <a:lnTo>
                  <a:pt x="13595845" y="9855"/>
                </a:lnTo>
                <a:lnTo>
                  <a:pt x="13598690" y="12700"/>
                </a:lnTo>
                <a:lnTo>
                  <a:pt x="13605713" y="12700"/>
                </a:lnTo>
                <a:lnTo>
                  <a:pt x="13608558" y="9855"/>
                </a:lnTo>
                <a:lnTo>
                  <a:pt x="13608558" y="2844"/>
                </a:lnTo>
                <a:lnTo>
                  <a:pt x="13605713" y="0"/>
                </a:lnTo>
                <a:close/>
              </a:path>
              <a:path w="14168119" h="12700">
                <a:moveTo>
                  <a:pt x="13580300" y="0"/>
                </a:moveTo>
                <a:lnTo>
                  <a:pt x="13573277" y="0"/>
                </a:lnTo>
                <a:lnTo>
                  <a:pt x="13570432" y="2844"/>
                </a:lnTo>
                <a:lnTo>
                  <a:pt x="13570432" y="9855"/>
                </a:lnTo>
                <a:lnTo>
                  <a:pt x="13573277" y="12700"/>
                </a:lnTo>
                <a:lnTo>
                  <a:pt x="13580300" y="12700"/>
                </a:lnTo>
                <a:lnTo>
                  <a:pt x="13583145" y="9855"/>
                </a:lnTo>
                <a:lnTo>
                  <a:pt x="13583145" y="2844"/>
                </a:lnTo>
                <a:lnTo>
                  <a:pt x="13580300" y="0"/>
                </a:lnTo>
                <a:close/>
              </a:path>
              <a:path w="14168119" h="12700">
                <a:moveTo>
                  <a:pt x="13554887" y="0"/>
                </a:moveTo>
                <a:lnTo>
                  <a:pt x="13547864" y="0"/>
                </a:lnTo>
                <a:lnTo>
                  <a:pt x="13545019" y="2844"/>
                </a:lnTo>
                <a:lnTo>
                  <a:pt x="13545019" y="9855"/>
                </a:lnTo>
                <a:lnTo>
                  <a:pt x="13547864" y="12700"/>
                </a:lnTo>
                <a:lnTo>
                  <a:pt x="13554887" y="12700"/>
                </a:lnTo>
                <a:lnTo>
                  <a:pt x="13557732" y="9855"/>
                </a:lnTo>
                <a:lnTo>
                  <a:pt x="13557732" y="2844"/>
                </a:lnTo>
                <a:lnTo>
                  <a:pt x="13554887" y="0"/>
                </a:lnTo>
                <a:close/>
              </a:path>
              <a:path w="14168119" h="12700">
                <a:moveTo>
                  <a:pt x="13529475" y="0"/>
                </a:moveTo>
                <a:lnTo>
                  <a:pt x="13522452" y="0"/>
                </a:lnTo>
                <a:lnTo>
                  <a:pt x="13519607" y="2844"/>
                </a:lnTo>
                <a:lnTo>
                  <a:pt x="13519607" y="9855"/>
                </a:lnTo>
                <a:lnTo>
                  <a:pt x="13522452" y="12700"/>
                </a:lnTo>
                <a:lnTo>
                  <a:pt x="13529475" y="12700"/>
                </a:lnTo>
                <a:lnTo>
                  <a:pt x="13532319" y="9855"/>
                </a:lnTo>
                <a:lnTo>
                  <a:pt x="13532319" y="2844"/>
                </a:lnTo>
                <a:lnTo>
                  <a:pt x="13529475" y="0"/>
                </a:lnTo>
                <a:close/>
              </a:path>
              <a:path w="14168119" h="12700">
                <a:moveTo>
                  <a:pt x="13504062" y="0"/>
                </a:moveTo>
                <a:lnTo>
                  <a:pt x="13497039" y="0"/>
                </a:lnTo>
                <a:lnTo>
                  <a:pt x="13494194" y="2844"/>
                </a:lnTo>
                <a:lnTo>
                  <a:pt x="13494194" y="9855"/>
                </a:lnTo>
                <a:lnTo>
                  <a:pt x="13497039" y="12700"/>
                </a:lnTo>
                <a:lnTo>
                  <a:pt x="13504062" y="12700"/>
                </a:lnTo>
                <a:lnTo>
                  <a:pt x="13506907" y="9855"/>
                </a:lnTo>
                <a:lnTo>
                  <a:pt x="13506907" y="2844"/>
                </a:lnTo>
                <a:lnTo>
                  <a:pt x="13504062" y="0"/>
                </a:lnTo>
                <a:close/>
              </a:path>
              <a:path w="14168119" h="12700">
                <a:moveTo>
                  <a:pt x="13478649" y="0"/>
                </a:moveTo>
                <a:lnTo>
                  <a:pt x="13471626" y="0"/>
                </a:lnTo>
                <a:lnTo>
                  <a:pt x="13468781" y="2844"/>
                </a:lnTo>
                <a:lnTo>
                  <a:pt x="13468781" y="9855"/>
                </a:lnTo>
                <a:lnTo>
                  <a:pt x="13471626" y="12700"/>
                </a:lnTo>
                <a:lnTo>
                  <a:pt x="13478649" y="12700"/>
                </a:lnTo>
                <a:lnTo>
                  <a:pt x="13481494" y="9855"/>
                </a:lnTo>
                <a:lnTo>
                  <a:pt x="13481494" y="2844"/>
                </a:lnTo>
                <a:lnTo>
                  <a:pt x="13478649" y="0"/>
                </a:lnTo>
                <a:close/>
              </a:path>
              <a:path w="14168119" h="12700">
                <a:moveTo>
                  <a:pt x="13453237" y="0"/>
                </a:moveTo>
                <a:lnTo>
                  <a:pt x="13446213" y="0"/>
                </a:lnTo>
                <a:lnTo>
                  <a:pt x="13443369" y="2844"/>
                </a:lnTo>
                <a:lnTo>
                  <a:pt x="13443369" y="9855"/>
                </a:lnTo>
                <a:lnTo>
                  <a:pt x="13446213" y="12700"/>
                </a:lnTo>
                <a:lnTo>
                  <a:pt x="13453237" y="12700"/>
                </a:lnTo>
                <a:lnTo>
                  <a:pt x="13456081" y="9855"/>
                </a:lnTo>
                <a:lnTo>
                  <a:pt x="13456081" y="2844"/>
                </a:lnTo>
                <a:lnTo>
                  <a:pt x="13453237" y="0"/>
                </a:lnTo>
                <a:close/>
              </a:path>
              <a:path w="14168119" h="12700">
                <a:moveTo>
                  <a:pt x="13427824" y="0"/>
                </a:moveTo>
                <a:lnTo>
                  <a:pt x="13420801" y="0"/>
                </a:lnTo>
                <a:lnTo>
                  <a:pt x="13417956" y="2844"/>
                </a:lnTo>
                <a:lnTo>
                  <a:pt x="13417956" y="9855"/>
                </a:lnTo>
                <a:lnTo>
                  <a:pt x="13420801" y="12700"/>
                </a:lnTo>
                <a:lnTo>
                  <a:pt x="13427824" y="12700"/>
                </a:lnTo>
                <a:lnTo>
                  <a:pt x="13430669" y="9855"/>
                </a:lnTo>
                <a:lnTo>
                  <a:pt x="13430669" y="2844"/>
                </a:lnTo>
                <a:lnTo>
                  <a:pt x="13427824" y="0"/>
                </a:lnTo>
                <a:close/>
              </a:path>
              <a:path w="14168119" h="12700">
                <a:moveTo>
                  <a:pt x="13402411" y="0"/>
                </a:moveTo>
                <a:lnTo>
                  <a:pt x="13395388" y="0"/>
                </a:lnTo>
                <a:lnTo>
                  <a:pt x="13392543" y="2844"/>
                </a:lnTo>
                <a:lnTo>
                  <a:pt x="13392543" y="9855"/>
                </a:lnTo>
                <a:lnTo>
                  <a:pt x="13395388" y="12700"/>
                </a:lnTo>
                <a:lnTo>
                  <a:pt x="13402411" y="12700"/>
                </a:lnTo>
                <a:lnTo>
                  <a:pt x="13405256" y="9855"/>
                </a:lnTo>
                <a:lnTo>
                  <a:pt x="13405256" y="2844"/>
                </a:lnTo>
                <a:lnTo>
                  <a:pt x="13402411" y="0"/>
                </a:lnTo>
                <a:close/>
              </a:path>
              <a:path w="14168119" h="12700">
                <a:moveTo>
                  <a:pt x="13376998" y="0"/>
                </a:moveTo>
                <a:lnTo>
                  <a:pt x="13369975" y="0"/>
                </a:lnTo>
                <a:lnTo>
                  <a:pt x="13367131" y="2844"/>
                </a:lnTo>
                <a:lnTo>
                  <a:pt x="13367131" y="9855"/>
                </a:lnTo>
                <a:lnTo>
                  <a:pt x="13369975" y="12700"/>
                </a:lnTo>
                <a:lnTo>
                  <a:pt x="13376998" y="12700"/>
                </a:lnTo>
                <a:lnTo>
                  <a:pt x="13379843" y="9855"/>
                </a:lnTo>
                <a:lnTo>
                  <a:pt x="13379843" y="2844"/>
                </a:lnTo>
                <a:lnTo>
                  <a:pt x="13376998" y="0"/>
                </a:lnTo>
                <a:close/>
              </a:path>
              <a:path w="14168119" h="12700">
                <a:moveTo>
                  <a:pt x="13351586" y="0"/>
                </a:moveTo>
                <a:lnTo>
                  <a:pt x="13344563" y="0"/>
                </a:lnTo>
                <a:lnTo>
                  <a:pt x="13341718" y="2844"/>
                </a:lnTo>
                <a:lnTo>
                  <a:pt x="13341718" y="9855"/>
                </a:lnTo>
                <a:lnTo>
                  <a:pt x="13344563" y="12700"/>
                </a:lnTo>
                <a:lnTo>
                  <a:pt x="13351586" y="12700"/>
                </a:lnTo>
                <a:lnTo>
                  <a:pt x="13354431" y="9855"/>
                </a:lnTo>
                <a:lnTo>
                  <a:pt x="13354431" y="2844"/>
                </a:lnTo>
                <a:lnTo>
                  <a:pt x="13351586" y="0"/>
                </a:lnTo>
                <a:close/>
              </a:path>
              <a:path w="14168119" h="12700">
                <a:moveTo>
                  <a:pt x="13326173" y="0"/>
                </a:moveTo>
                <a:lnTo>
                  <a:pt x="13319150" y="0"/>
                </a:lnTo>
                <a:lnTo>
                  <a:pt x="13316305" y="2844"/>
                </a:lnTo>
                <a:lnTo>
                  <a:pt x="13316305" y="9855"/>
                </a:lnTo>
                <a:lnTo>
                  <a:pt x="13319150" y="12700"/>
                </a:lnTo>
                <a:lnTo>
                  <a:pt x="13326173" y="12700"/>
                </a:lnTo>
                <a:lnTo>
                  <a:pt x="13329018" y="9855"/>
                </a:lnTo>
                <a:lnTo>
                  <a:pt x="13329018" y="2844"/>
                </a:lnTo>
                <a:lnTo>
                  <a:pt x="13326173" y="0"/>
                </a:lnTo>
                <a:close/>
              </a:path>
              <a:path w="14168119" h="12700">
                <a:moveTo>
                  <a:pt x="13300760" y="0"/>
                </a:moveTo>
                <a:lnTo>
                  <a:pt x="13293737" y="0"/>
                </a:lnTo>
                <a:lnTo>
                  <a:pt x="13290892" y="2844"/>
                </a:lnTo>
                <a:lnTo>
                  <a:pt x="13290892" y="9855"/>
                </a:lnTo>
                <a:lnTo>
                  <a:pt x="13293737" y="12700"/>
                </a:lnTo>
                <a:lnTo>
                  <a:pt x="13300760" y="12700"/>
                </a:lnTo>
                <a:lnTo>
                  <a:pt x="13303605" y="9855"/>
                </a:lnTo>
                <a:lnTo>
                  <a:pt x="13303605" y="2844"/>
                </a:lnTo>
                <a:lnTo>
                  <a:pt x="13300760" y="0"/>
                </a:lnTo>
                <a:close/>
              </a:path>
              <a:path w="14168119" h="12700">
                <a:moveTo>
                  <a:pt x="13275348" y="0"/>
                </a:moveTo>
                <a:lnTo>
                  <a:pt x="13268325" y="0"/>
                </a:lnTo>
                <a:lnTo>
                  <a:pt x="13265480" y="2844"/>
                </a:lnTo>
                <a:lnTo>
                  <a:pt x="13265480" y="9855"/>
                </a:lnTo>
                <a:lnTo>
                  <a:pt x="13268325" y="12700"/>
                </a:lnTo>
                <a:lnTo>
                  <a:pt x="13275348" y="12700"/>
                </a:lnTo>
                <a:lnTo>
                  <a:pt x="13278192" y="9855"/>
                </a:lnTo>
                <a:lnTo>
                  <a:pt x="13278192" y="2844"/>
                </a:lnTo>
                <a:lnTo>
                  <a:pt x="13275348" y="0"/>
                </a:lnTo>
                <a:close/>
              </a:path>
              <a:path w="14168119" h="12700">
                <a:moveTo>
                  <a:pt x="13249935" y="0"/>
                </a:moveTo>
                <a:lnTo>
                  <a:pt x="13242912" y="0"/>
                </a:lnTo>
                <a:lnTo>
                  <a:pt x="13240067" y="2844"/>
                </a:lnTo>
                <a:lnTo>
                  <a:pt x="13240067" y="9855"/>
                </a:lnTo>
                <a:lnTo>
                  <a:pt x="13242912" y="12700"/>
                </a:lnTo>
                <a:lnTo>
                  <a:pt x="13249935" y="12700"/>
                </a:lnTo>
                <a:lnTo>
                  <a:pt x="13252780" y="9855"/>
                </a:lnTo>
                <a:lnTo>
                  <a:pt x="13252780" y="2844"/>
                </a:lnTo>
                <a:lnTo>
                  <a:pt x="13249935" y="0"/>
                </a:lnTo>
                <a:close/>
              </a:path>
              <a:path w="14168119" h="12700">
                <a:moveTo>
                  <a:pt x="13224522" y="0"/>
                </a:moveTo>
                <a:lnTo>
                  <a:pt x="13217499" y="0"/>
                </a:lnTo>
                <a:lnTo>
                  <a:pt x="13214654" y="2844"/>
                </a:lnTo>
                <a:lnTo>
                  <a:pt x="13214654" y="9855"/>
                </a:lnTo>
                <a:lnTo>
                  <a:pt x="13217499" y="12700"/>
                </a:lnTo>
                <a:lnTo>
                  <a:pt x="13224522" y="12700"/>
                </a:lnTo>
                <a:lnTo>
                  <a:pt x="13227367" y="9855"/>
                </a:lnTo>
                <a:lnTo>
                  <a:pt x="13227367" y="2844"/>
                </a:lnTo>
                <a:lnTo>
                  <a:pt x="13224522" y="0"/>
                </a:lnTo>
                <a:close/>
              </a:path>
              <a:path w="14168119" h="12700">
                <a:moveTo>
                  <a:pt x="13199110" y="0"/>
                </a:moveTo>
                <a:lnTo>
                  <a:pt x="13192086" y="0"/>
                </a:lnTo>
                <a:lnTo>
                  <a:pt x="13189242" y="2844"/>
                </a:lnTo>
                <a:lnTo>
                  <a:pt x="13189242" y="9855"/>
                </a:lnTo>
                <a:lnTo>
                  <a:pt x="13192086" y="12700"/>
                </a:lnTo>
                <a:lnTo>
                  <a:pt x="13199110" y="12700"/>
                </a:lnTo>
                <a:lnTo>
                  <a:pt x="13201954" y="9855"/>
                </a:lnTo>
                <a:lnTo>
                  <a:pt x="13201954" y="2844"/>
                </a:lnTo>
                <a:lnTo>
                  <a:pt x="13199110" y="0"/>
                </a:lnTo>
                <a:close/>
              </a:path>
              <a:path w="14168119" h="12700">
                <a:moveTo>
                  <a:pt x="13173697" y="0"/>
                </a:moveTo>
                <a:lnTo>
                  <a:pt x="13166674" y="0"/>
                </a:lnTo>
                <a:lnTo>
                  <a:pt x="13163829" y="2844"/>
                </a:lnTo>
                <a:lnTo>
                  <a:pt x="13163829" y="9855"/>
                </a:lnTo>
                <a:lnTo>
                  <a:pt x="13166674" y="12700"/>
                </a:lnTo>
                <a:lnTo>
                  <a:pt x="13173697" y="12700"/>
                </a:lnTo>
                <a:lnTo>
                  <a:pt x="13176542" y="9855"/>
                </a:lnTo>
                <a:lnTo>
                  <a:pt x="13176542" y="2844"/>
                </a:lnTo>
                <a:lnTo>
                  <a:pt x="13173697" y="0"/>
                </a:lnTo>
                <a:close/>
              </a:path>
              <a:path w="14168119" h="12700">
                <a:moveTo>
                  <a:pt x="13148284" y="0"/>
                </a:moveTo>
                <a:lnTo>
                  <a:pt x="13141261" y="0"/>
                </a:lnTo>
                <a:lnTo>
                  <a:pt x="13138416" y="2844"/>
                </a:lnTo>
                <a:lnTo>
                  <a:pt x="13138416" y="9855"/>
                </a:lnTo>
                <a:lnTo>
                  <a:pt x="13141261" y="12700"/>
                </a:lnTo>
                <a:lnTo>
                  <a:pt x="13148284" y="12700"/>
                </a:lnTo>
                <a:lnTo>
                  <a:pt x="13151129" y="9855"/>
                </a:lnTo>
                <a:lnTo>
                  <a:pt x="13151129" y="2844"/>
                </a:lnTo>
                <a:lnTo>
                  <a:pt x="13148284" y="0"/>
                </a:lnTo>
                <a:close/>
              </a:path>
              <a:path w="14168119" h="12700">
                <a:moveTo>
                  <a:pt x="13122871" y="0"/>
                </a:moveTo>
                <a:lnTo>
                  <a:pt x="13115848" y="0"/>
                </a:lnTo>
                <a:lnTo>
                  <a:pt x="13113004" y="2844"/>
                </a:lnTo>
                <a:lnTo>
                  <a:pt x="13113004" y="9855"/>
                </a:lnTo>
                <a:lnTo>
                  <a:pt x="13115848" y="12700"/>
                </a:lnTo>
                <a:lnTo>
                  <a:pt x="13122871" y="12700"/>
                </a:lnTo>
                <a:lnTo>
                  <a:pt x="13125716" y="9855"/>
                </a:lnTo>
                <a:lnTo>
                  <a:pt x="13125716" y="2844"/>
                </a:lnTo>
                <a:lnTo>
                  <a:pt x="13122871" y="0"/>
                </a:lnTo>
                <a:close/>
              </a:path>
              <a:path w="14168119" h="12700">
                <a:moveTo>
                  <a:pt x="13097459" y="0"/>
                </a:moveTo>
                <a:lnTo>
                  <a:pt x="13090436" y="0"/>
                </a:lnTo>
                <a:lnTo>
                  <a:pt x="13087591" y="2844"/>
                </a:lnTo>
                <a:lnTo>
                  <a:pt x="13087591" y="9855"/>
                </a:lnTo>
                <a:lnTo>
                  <a:pt x="13090436" y="12700"/>
                </a:lnTo>
                <a:lnTo>
                  <a:pt x="13097459" y="12700"/>
                </a:lnTo>
                <a:lnTo>
                  <a:pt x="13100304" y="9855"/>
                </a:lnTo>
                <a:lnTo>
                  <a:pt x="13100304" y="2844"/>
                </a:lnTo>
                <a:lnTo>
                  <a:pt x="13097459" y="0"/>
                </a:lnTo>
                <a:close/>
              </a:path>
              <a:path w="14168119" h="12700">
                <a:moveTo>
                  <a:pt x="13072046" y="0"/>
                </a:moveTo>
                <a:lnTo>
                  <a:pt x="13065023" y="0"/>
                </a:lnTo>
                <a:lnTo>
                  <a:pt x="13062178" y="2844"/>
                </a:lnTo>
                <a:lnTo>
                  <a:pt x="13062178" y="9855"/>
                </a:lnTo>
                <a:lnTo>
                  <a:pt x="13065023" y="12700"/>
                </a:lnTo>
                <a:lnTo>
                  <a:pt x="13072046" y="12700"/>
                </a:lnTo>
                <a:lnTo>
                  <a:pt x="13074891" y="9855"/>
                </a:lnTo>
                <a:lnTo>
                  <a:pt x="13074891" y="2844"/>
                </a:lnTo>
                <a:lnTo>
                  <a:pt x="13072046" y="0"/>
                </a:lnTo>
                <a:close/>
              </a:path>
              <a:path w="14168119" h="12700">
                <a:moveTo>
                  <a:pt x="13046633" y="0"/>
                </a:moveTo>
                <a:lnTo>
                  <a:pt x="13039598" y="0"/>
                </a:lnTo>
                <a:lnTo>
                  <a:pt x="13036765" y="2844"/>
                </a:lnTo>
                <a:lnTo>
                  <a:pt x="13036765" y="9855"/>
                </a:lnTo>
                <a:lnTo>
                  <a:pt x="13039598" y="12700"/>
                </a:lnTo>
                <a:lnTo>
                  <a:pt x="13046633" y="12700"/>
                </a:lnTo>
                <a:lnTo>
                  <a:pt x="13049478" y="9855"/>
                </a:lnTo>
                <a:lnTo>
                  <a:pt x="13049478" y="2844"/>
                </a:lnTo>
                <a:lnTo>
                  <a:pt x="13046633" y="0"/>
                </a:lnTo>
                <a:close/>
              </a:path>
              <a:path w="14168119" h="12700">
                <a:moveTo>
                  <a:pt x="13021221" y="0"/>
                </a:moveTo>
                <a:lnTo>
                  <a:pt x="13014185" y="0"/>
                </a:lnTo>
                <a:lnTo>
                  <a:pt x="13011353" y="2844"/>
                </a:lnTo>
                <a:lnTo>
                  <a:pt x="13011353" y="9855"/>
                </a:lnTo>
                <a:lnTo>
                  <a:pt x="13014185" y="12700"/>
                </a:lnTo>
                <a:lnTo>
                  <a:pt x="13021221" y="12700"/>
                </a:lnTo>
                <a:lnTo>
                  <a:pt x="13024065" y="9855"/>
                </a:lnTo>
                <a:lnTo>
                  <a:pt x="13024065" y="2844"/>
                </a:lnTo>
                <a:lnTo>
                  <a:pt x="13021221" y="0"/>
                </a:lnTo>
                <a:close/>
              </a:path>
              <a:path w="14168119" h="12700">
                <a:moveTo>
                  <a:pt x="12995808" y="0"/>
                </a:moveTo>
                <a:lnTo>
                  <a:pt x="12988772" y="0"/>
                </a:lnTo>
                <a:lnTo>
                  <a:pt x="12985940" y="2844"/>
                </a:lnTo>
                <a:lnTo>
                  <a:pt x="12985940" y="9855"/>
                </a:lnTo>
                <a:lnTo>
                  <a:pt x="12988772" y="12700"/>
                </a:lnTo>
                <a:lnTo>
                  <a:pt x="12995808" y="12700"/>
                </a:lnTo>
                <a:lnTo>
                  <a:pt x="12998653" y="9855"/>
                </a:lnTo>
                <a:lnTo>
                  <a:pt x="12998653" y="2844"/>
                </a:lnTo>
                <a:lnTo>
                  <a:pt x="12995808" y="0"/>
                </a:lnTo>
                <a:close/>
              </a:path>
              <a:path w="14168119" h="12700">
                <a:moveTo>
                  <a:pt x="12970395" y="0"/>
                </a:moveTo>
                <a:lnTo>
                  <a:pt x="12963359" y="0"/>
                </a:lnTo>
                <a:lnTo>
                  <a:pt x="12960527" y="2844"/>
                </a:lnTo>
                <a:lnTo>
                  <a:pt x="12960527" y="9855"/>
                </a:lnTo>
                <a:lnTo>
                  <a:pt x="12963359" y="12700"/>
                </a:lnTo>
                <a:lnTo>
                  <a:pt x="12970395" y="12700"/>
                </a:lnTo>
                <a:lnTo>
                  <a:pt x="12973240" y="9855"/>
                </a:lnTo>
                <a:lnTo>
                  <a:pt x="12973240" y="2844"/>
                </a:lnTo>
                <a:lnTo>
                  <a:pt x="12970395" y="0"/>
                </a:lnTo>
                <a:close/>
              </a:path>
              <a:path w="14168119" h="12700">
                <a:moveTo>
                  <a:pt x="12944983" y="0"/>
                </a:moveTo>
                <a:lnTo>
                  <a:pt x="12937947" y="0"/>
                </a:lnTo>
                <a:lnTo>
                  <a:pt x="12935115" y="2844"/>
                </a:lnTo>
                <a:lnTo>
                  <a:pt x="12935115" y="9855"/>
                </a:lnTo>
                <a:lnTo>
                  <a:pt x="12937947" y="12700"/>
                </a:lnTo>
                <a:lnTo>
                  <a:pt x="12944983" y="12700"/>
                </a:lnTo>
                <a:lnTo>
                  <a:pt x="12947827" y="9855"/>
                </a:lnTo>
                <a:lnTo>
                  <a:pt x="12947827" y="2844"/>
                </a:lnTo>
                <a:lnTo>
                  <a:pt x="12944983" y="0"/>
                </a:lnTo>
                <a:close/>
              </a:path>
              <a:path w="14168119" h="12700">
                <a:moveTo>
                  <a:pt x="12919570" y="0"/>
                </a:moveTo>
                <a:lnTo>
                  <a:pt x="12912534" y="0"/>
                </a:lnTo>
                <a:lnTo>
                  <a:pt x="12909702" y="2844"/>
                </a:lnTo>
                <a:lnTo>
                  <a:pt x="12909702" y="9855"/>
                </a:lnTo>
                <a:lnTo>
                  <a:pt x="12912534" y="12700"/>
                </a:lnTo>
                <a:lnTo>
                  <a:pt x="12919570" y="12700"/>
                </a:lnTo>
                <a:lnTo>
                  <a:pt x="12922415" y="9855"/>
                </a:lnTo>
                <a:lnTo>
                  <a:pt x="12922415" y="2844"/>
                </a:lnTo>
                <a:lnTo>
                  <a:pt x="12919570" y="0"/>
                </a:lnTo>
                <a:close/>
              </a:path>
              <a:path w="14168119" h="12700">
                <a:moveTo>
                  <a:pt x="12894157" y="0"/>
                </a:moveTo>
                <a:lnTo>
                  <a:pt x="12887121" y="0"/>
                </a:lnTo>
                <a:lnTo>
                  <a:pt x="12884277" y="2844"/>
                </a:lnTo>
                <a:lnTo>
                  <a:pt x="12884277" y="9855"/>
                </a:lnTo>
                <a:lnTo>
                  <a:pt x="12887121" y="12700"/>
                </a:lnTo>
                <a:lnTo>
                  <a:pt x="12894157" y="12700"/>
                </a:lnTo>
                <a:lnTo>
                  <a:pt x="12897002" y="9855"/>
                </a:lnTo>
                <a:lnTo>
                  <a:pt x="12897002" y="2844"/>
                </a:lnTo>
                <a:lnTo>
                  <a:pt x="12894157" y="0"/>
                </a:lnTo>
                <a:close/>
              </a:path>
              <a:path w="14168119" h="12700">
                <a:moveTo>
                  <a:pt x="12868744" y="0"/>
                </a:moveTo>
                <a:lnTo>
                  <a:pt x="12861709" y="0"/>
                </a:lnTo>
                <a:lnTo>
                  <a:pt x="12858864" y="2844"/>
                </a:lnTo>
                <a:lnTo>
                  <a:pt x="12858864" y="9855"/>
                </a:lnTo>
                <a:lnTo>
                  <a:pt x="12861709" y="12700"/>
                </a:lnTo>
                <a:lnTo>
                  <a:pt x="12868744" y="12700"/>
                </a:lnTo>
                <a:lnTo>
                  <a:pt x="12871577" y="9855"/>
                </a:lnTo>
                <a:lnTo>
                  <a:pt x="12871577" y="2844"/>
                </a:lnTo>
                <a:lnTo>
                  <a:pt x="12868744" y="0"/>
                </a:lnTo>
                <a:close/>
              </a:path>
              <a:path w="14168119" h="12700">
                <a:moveTo>
                  <a:pt x="12843332" y="0"/>
                </a:moveTo>
                <a:lnTo>
                  <a:pt x="12836296" y="0"/>
                </a:lnTo>
                <a:lnTo>
                  <a:pt x="12833451" y="2844"/>
                </a:lnTo>
                <a:lnTo>
                  <a:pt x="12833451" y="9855"/>
                </a:lnTo>
                <a:lnTo>
                  <a:pt x="12836296" y="12700"/>
                </a:lnTo>
                <a:lnTo>
                  <a:pt x="12843332" y="12700"/>
                </a:lnTo>
                <a:lnTo>
                  <a:pt x="12846164" y="9855"/>
                </a:lnTo>
                <a:lnTo>
                  <a:pt x="12846164" y="2844"/>
                </a:lnTo>
                <a:lnTo>
                  <a:pt x="12843332" y="0"/>
                </a:lnTo>
                <a:close/>
              </a:path>
              <a:path w="14168119" h="12700">
                <a:moveTo>
                  <a:pt x="12817919" y="0"/>
                </a:moveTo>
                <a:lnTo>
                  <a:pt x="12810883" y="0"/>
                </a:lnTo>
                <a:lnTo>
                  <a:pt x="12808038" y="2844"/>
                </a:lnTo>
                <a:lnTo>
                  <a:pt x="12808038" y="9855"/>
                </a:lnTo>
                <a:lnTo>
                  <a:pt x="12810883" y="12700"/>
                </a:lnTo>
                <a:lnTo>
                  <a:pt x="12817919" y="12700"/>
                </a:lnTo>
                <a:lnTo>
                  <a:pt x="12820751" y="9855"/>
                </a:lnTo>
                <a:lnTo>
                  <a:pt x="12820751" y="2844"/>
                </a:lnTo>
                <a:lnTo>
                  <a:pt x="12817919" y="0"/>
                </a:lnTo>
                <a:close/>
              </a:path>
              <a:path w="14168119" h="12700">
                <a:moveTo>
                  <a:pt x="12792506" y="0"/>
                </a:moveTo>
                <a:lnTo>
                  <a:pt x="12785470" y="0"/>
                </a:lnTo>
                <a:lnTo>
                  <a:pt x="12782626" y="2844"/>
                </a:lnTo>
                <a:lnTo>
                  <a:pt x="12782626" y="9855"/>
                </a:lnTo>
                <a:lnTo>
                  <a:pt x="12785470" y="12700"/>
                </a:lnTo>
                <a:lnTo>
                  <a:pt x="12792506" y="12700"/>
                </a:lnTo>
                <a:lnTo>
                  <a:pt x="12795338" y="9855"/>
                </a:lnTo>
                <a:lnTo>
                  <a:pt x="12795338" y="2844"/>
                </a:lnTo>
                <a:lnTo>
                  <a:pt x="12792506" y="0"/>
                </a:lnTo>
                <a:close/>
              </a:path>
              <a:path w="14168119" h="12700">
                <a:moveTo>
                  <a:pt x="12767094" y="0"/>
                </a:moveTo>
                <a:lnTo>
                  <a:pt x="12760058" y="0"/>
                </a:lnTo>
                <a:lnTo>
                  <a:pt x="12757213" y="2844"/>
                </a:lnTo>
                <a:lnTo>
                  <a:pt x="12757213" y="9855"/>
                </a:lnTo>
                <a:lnTo>
                  <a:pt x="12760058" y="12700"/>
                </a:lnTo>
                <a:lnTo>
                  <a:pt x="12767094" y="12700"/>
                </a:lnTo>
                <a:lnTo>
                  <a:pt x="12769926" y="9855"/>
                </a:lnTo>
                <a:lnTo>
                  <a:pt x="12769926" y="2844"/>
                </a:lnTo>
                <a:lnTo>
                  <a:pt x="12767094" y="0"/>
                </a:lnTo>
                <a:close/>
              </a:path>
              <a:path w="14168119" h="12700">
                <a:moveTo>
                  <a:pt x="12741681" y="0"/>
                </a:moveTo>
                <a:lnTo>
                  <a:pt x="12734645" y="0"/>
                </a:lnTo>
                <a:lnTo>
                  <a:pt x="12731800" y="2844"/>
                </a:lnTo>
                <a:lnTo>
                  <a:pt x="12731800" y="9855"/>
                </a:lnTo>
                <a:lnTo>
                  <a:pt x="12734645" y="12700"/>
                </a:lnTo>
                <a:lnTo>
                  <a:pt x="12741681" y="12700"/>
                </a:lnTo>
                <a:lnTo>
                  <a:pt x="12744513" y="9855"/>
                </a:lnTo>
                <a:lnTo>
                  <a:pt x="12744513" y="2844"/>
                </a:lnTo>
                <a:lnTo>
                  <a:pt x="12741681" y="0"/>
                </a:lnTo>
                <a:close/>
              </a:path>
              <a:path w="14168119" h="12700">
                <a:moveTo>
                  <a:pt x="12716256" y="0"/>
                </a:moveTo>
                <a:lnTo>
                  <a:pt x="12709232" y="0"/>
                </a:lnTo>
                <a:lnTo>
                  <a:pt x="12706388" y="2844"/>
                </a:lnTo>
                <a:lnTo>
                  <a:pt x="12706388" y="9855"/>
                </a:lnTo>
                <a:lnTo>
                  <a:pt x="12709232" y="12700"/>
                </a:lnTo>
                <a:lnTo>
                  <a:pt x="12716256" y="12700"/>
                </a:lnTo>
                <a:lnTo>
                  <a:pt x="12719100" y="9855"/>
                </a:lnTo>
                <a:lnTo>
                  <a:pt x="12719100" y="2844"/>
                </a:lnTo>
                <a:lnTo>
                  <a:pt x="12716256" y="0"/>
                </a:lnTo>
                <a:close/>
              </a:path>
              <a:path w="14168119" h="12700">
                <a:moveTo>
                  <a:pt x="12690843" y="0"/>
                </a:moveTo>
                <a:lnTo>
                  <a:pt x="12683820" y="0"/>
                </a:lnTo>
                <a:lnTo>
                  <a:pt x="12680975" y="2844"/>
                </a:lnTo>
                <a:lnTo>
                  <a:pt x="12680975" y="9855"/>
                </a:lnTo>
                <a:lnTo>
                  <a:pt x="12683820" y="12700"/>
                </a:lnTo>
                <a:lnTo>
                  <a:pt x="12690843" y="12700"/>
                </a:lnTo>
                <a:lnTo>
                  <a:pt x="12693688" y="9855"/>
                </a:lnTo>
                <a:lnTo>
                  <a:pt x="12693688" y="2844"/>
                </a:lnTo>
                <a:lnTo>
                  <a:pt x="12690843" y="0"/>
                </a:lnTo>
                <a:close/>
              </a:path>
              <a:path w="14168119" h="12700">
                <a:moveTo>
                  <a:pt x="12665430" y="0"/>
                </a:moveTo>
                <a:lnTo>
                  <a:pt x="12658407" y="0"/>
                </a:lnTo>
                <a:lnTo>
                  <a:pt x="12655562" y="2844"/>
                </a:lnTo>
                <a:lnTo>
                  <a:pt x="12655562" y="9855"/>
                </a:lnTo>
                <a:lnTo>
                  <a:pt x="12658407" y="12700"/>
                </a:lnTo>
                <a:lnTo>
                  <a:pt x="12665430" y="12700"/>
                </a:lnTo>
                <a:lnTo>
                  <a:pt x="12668275" y="9855"/>
                </a:lnTo>
                <a:lnTo>
                  <a:pt x="12668275" y="2844"/>
                </a:lnTo>
                <a:lnTo>
                  <a:pt x="12665430" y="0"/>
                </a:lnTo>
                <a:close/>
              </a:path>
              <a:path w="14168119" h="12700">
                <a:moveTo>
                  <a:pt x="12640017" y="0"/>
                </a:moveTo>
                <a:lnTo>
                  <a:pt x="12632994" y="0"/>
                </a:lnTo>
                <a:lnTo>
                  <a:pt x="12630150" y="2844"/>
                </a:lnTo>
                <a:lnTo>
                  <a:pt x="12630150" y="9855"/>
                </a:lnTo>
                <a:lnTo>
                  <a:pt x="12632994" y="12700"/>
                </a:lnTo>
                <a:lnTo>
                  <a:pt x="12640017" y="12700"/>
                </a:lnTo>
                <a:lnTo>
                  <a:pt x="12642862" y="9855"/>
                </a:lnTo>
                <a:lnTo>
                  <a:pt x="12642862" y="2844"/>
                </a:lnTo>
                <a:lnTo>
                  <a:pt x="12640017" y="0"/>
                </a:lnTo>
                <a:close/>
              </a:path>
              <a:path w="14168119" h="12700">
                <a:moveTo>
                  <a:pt x="12614605" y="0"/>
                </a:moveTo>
                <a:lnTo>
                  <a:pt x="12607582" y="0"/>
                </a:lnTo>
                <a:lnTo>
                  <a:pt x="12604737" y="2844"/>
                </a:lnTo>
                <a:lnTo>
                  <a:pt x="12604737" y="9855"/>
                </a:lnTo>
                <a:lnTo>
                  <a:pt x="12607582" y="12700"/>
                </a:lnTo>
                <a:lnTo>
                  <a:pt x="12614605" y="12700"/>
                </a:lnTo>
                <a:lnTo>
                  <a:pt x="12617450" y="9855"/>
                </a:lnTo>
                <a:lnTo>
                  <a:pt x="12617450" y="2844"/>
                </a:lnTo>
                <a:lnTo>
                  <a:pt x="12614605" y="0"/>
                </a:lnTo>
                <a:close/>
              </a:path>
              <a:path w="14168119" h="12700">
                <a:moveTo>
                  <a:pt x="12589192" y="0"/>
                </a:moveTo>
                <a:lnTo>
                  <a:pt x="12582169" y="0"/>
                </a:lnTo>
                <a:lnTo>
                  <a:pt x="12579324" y="2844"/>
                </a:lnTo>
                <a:lnTo>
                  <a:pt x="12579324" y="9855"/>
                </a:lnTo>
                <a:lnTo>
                  <a:pt x="12582169" y="12700"/>
                </a:lnTo>
                <a:lnTo>
                  <a:pt x="12589192" y="12700"/>
                </a:lnTo>
                <a:lnTo>
                  <a:pt x="12592037" y="9855"/>
                </a:lnTo>
                <a:lnTo>
                  <a:pt x="12592037" y="2844"/>
                </a:lnTo>
                <a:lnTo>
                  <a:pt x="12589192" y="0"/>
                </a:lnTo>
                <a:close/>
              </a:path>
              <a:path w="14168119" h="12700">
                <a:moveTo>
                  <a:pt x="12563779" y="0"/>
                </a:moveTo>
                <a:lnTo>
                  <a:pt x="12556756" y="0"/>
                </a:lnTo>
                <a:lnTo>
                  <a:pt x="12553911" y="2844"/>
                </a:lnTo>
                <a:lnTo>
                  <a:pt x="12553911" y="9855"/>
                </a:lnTo>
                <a:lnTo>
                  <a:pt x="12556756" y="12700"/>
                </a:lnTo>
                <a:lnTo>
                  <a:pt x="12563779" y="12700"/>
                </a:lnTo>
                <a:lnTo>
                  <a:pt x="12566624" y="9855"/>
                </a:lnTo>
                <a:lnTo>
                  <a:pt x="12566624" y="2844"/>
                </a:lnTo>
                <a:lnTo>
                  <a:pt x="12563779" y="0"/>
                </a:lnTo>
                <a:close/>
              </a:path>
              <a:path w="14168119" h="12700">
                <a:moveTo>
                  <a:pt x="12538367" y="0"/>
                </a:moveTo>
                <a:lnTo>
                  <a:pt x="12531343" y="0"/>
                </a:lnTo>
                <a:lnTo>
                  <a:pt x="12528499" y="2844"/>
                </a:lnTo>
                <a:lnTo>
                  <a:pt x="12528499" y="9855"/>
                </a:lnTo>
                <a:lnTo>
                  <a:pt x="12531343" y="12700"/>
                </a:lnTo>
                <a:lnTo>
                  <a:pt x="12538367" y="12700"/>
                </a:lnTo>
                <a:lnTo>
                  <a:pt x="12541211" y="9855"/>
                </a:lnTo>
                <a:lnTo>
                  <a:pt x="12541211" y="2844"/>
                </a:lnTo>
                <a:lnTo>
                  <a:pt x="12538367" y="0"/>
                </a:lnTo>
                <a:close/>
              </a:path>
              <a:path w="14168119" h="12700">
                <a:moveTo>
                  <a:pt x="12512954" y="0"/>
                </a:moveTo>
                <a:lnTo>
                  <a:pt x="12505931" y="0"/>
                </a:lnTo>
                <a:lnTo>
                  <a:pt x="12503086" y="2844"/>
                </a:lnTo>
                <a:lnTo>
                  <a:pt x="12503086" y="9855"/>
                </a:lnTo>
                <a:lnTo>
                  <a:pt x="12505931" y="12700"/>
                </a:lnTo>
                <a:lnTo>
                  <a:pt x="12512954" y="12700"/>
                </a:lnTo>
                <a:lnTo>
                  <a:pt x="12515799" y="9855"/>
                </a:lnTo>
                <a:lnTo>
                  <a:pt x="12515799" y="2844"/>
                </a:lnTo>
                <a:lnTo>
                  <a:pt x="12512954" y="0"/>
                </a:lnTo>
                <a:close/>
              </a:path>
              <a:path w="14168119" h="12700">
                <a:moveTo>
                  <a:pt x="12487541" y="0"/>
                </a:moveTo>
                <a:lnTo>
                  <a:pt x="12480518" y="0"/>
                </a:lnTo>
                <a:lnTo>
                  <a:pt x="12477673" y="2844"/>
                </a:lnTo>
                <a:lnTo>
                  <a:pt x="12477673" y="9855"/>
                </a:lnTo>
                <a:lnTo>
                  <a:pt x="12480518" y="12700"/>
                </a:lnTo>
                <a:lnTo>
                  <a:pt x="12487541" y="12700"/>
                </a:lnTo>
                <a:lnTo>
                  <a:pt x="12490386" y="9855"/>
                </a:lnTo>
                <a:lnTo>
                  <a:pt x="12490386" y="2844"/>
                </a:lnTo>
                <a:lnTo>
                  <a:pt x="12487541" y="0"/>
                </a:lnTo>
                <a:close/>
              </a:path>
              <a:path w="14168119" h="12700">
                <a:moveTo>
                  <a:pt x="12462129" y="0"/>
                </a:moveTo>
                <a:lnTo>
                  <a:pt x="12455105" y="0"/>
                </a:lnTo>
                <a:lnTo>
                  <a:pt x="12452261" y="2844"/>
                </a:lnTo>
                <a:lnTo>
                  <a:pt x="12452261" y="9855"/>
                </a:lnTo>
                <a:lnTo>
                  <a:pt x="12455105" y="12700"/>
                </a:lnTo>
                <a:lnTo>
                  <a:pt x="12462129" y="12700"/>
                </a:lnTo>
                <a:lnTo>
                  <a:pt x="12464973" y="9855"/>
                </a:lnTo>
                <a:lnTo>
                  <a:pt x="12464973" y="2844"/>
                </a:lnTo>
                <a:lnTo>
                  <a:pt x="12462129" y="0"/>
                </a:lnTo>
                <a:close/>
              </a:path>
              <a:path w="14168119" h="12700">
                <a:moveTo>
                  <a:pt x="12436716" y="0"/>
                </a:moveTo>
                <a:lnTo>
                  <a:pt x="12429693" y="0"/>
                </a:lnTo>
                <a:lnTo>
                  <a:pt x="12426848" y="2844"/>
                </a:lnTo>
                <a:lnTo>
                  <a:pt x="12426848" y="9855"/>
                </a:lnTo>
                <a:lnTo>
                  <a:pt x="12429693" y="12700"/>
                </a:lnTo>
                <a:lnTo>
                  <a:pt x="12436716" y="12700"/>
                </a:lnTo>
                <a:lnTo>
                  <a:pt x="12439561" y="9855"/>
                </a:lnTo>
                <a:lnTo>
                  <a:pt x="12439561" y="2844"/>
                </a:lnTo>
                <a:lnTo>
                  <a:pt x="12436716" y="0"/>
                </a:lnTo>
                <a:close/>
              </a:path>
              <a:path w="14168119" h="12700">
                <a:moveTo>
                  <a:pt x="12411303" y="0"/>
                </a:moveTo>
                <a:lnTo>
                  <a:pt x="12404280" y="0"/>
                </a:lnTo>
                <a:lnTo>
                  <a:pt x="12401435" y="2844"/>
                </a:lnTo>
                <a:lnTo>
                  <a:pt x="12401435" y="9855"/>
                </a:lnTo>
                <a:lnTo>
                  <a:pt x="12404280" y="12700"/>
                </a:lnTo>
                <a:lnTo>
                  <a:pt x="12411303" y="12700"/>
                </a:lnTo>
                <a:lnTo>
                  <a:pt x="12414148" y="9855"/>
                </a:lnTo>
                <a:lnTo>
                  <a:pt x="12414148" y="2844"/>
                </a:lnTo>
                <a:lnTo>
                  <a:pt x="12411303" y="0"/>
                </a:lnTo>
                <a:close/>
              </a:path>
              <a:path w="14168119" h="12700">
                <a:moveTo>
                  <a:pt x="12385890" y="0"/>
                </a:moveTo>
                <a:lnTo>
                  <a:pt x="12378867" y="0"/>
                </a:lnTo>
                <a:lnTo>
                  <a:pt x="12376023" y="2844"/>
                </a:lnTo>
                <a:lnTo>
                  <a:pt x="12376023" y="9855"/>
                </a:lnTo>
                <a:lnTo>
                  <a:pt x="12378867" y="12700"/>
                </a:lnTo>
                <a:lnTo>
                  <a:pt x="12385890" y="12700"/>
                </a:lnTo>
                <a:lnTo>
                  <a:pt x="12388735" y="9855"/>
                </a:lnTo>
                <a:lnTo>
                  <a:pt x="12388735" y="2844"/>
                </a:lnTo>
                <a:lnTo>
                  <a:pt x="12385890" y="0"/>
                </a:lnTo>
                <a:close/>
              </a:path>
              <a:path w="14168119" h="12700">
                <a:moveTo>
                  <a:pt x="12360478" y="0"/>
                </a:moveTo>
                <a:lnTo>
                  <a:pt x="12353455" y="0"/>
                </a:lnTo>
                <a:lnTo>
                  <a:pt x="12350610" y="2844"/>
                </a:lnTo>
                <a:lnTo>
                  <a:pt x="12350610" y="9855"/>
                </a:lnTo>
                <a:lnTo>
                  <a:pt x="12353455" y="12700"/>
                </a:lnTo>
                <a:lnTo>
                  <a:pt x="12360478" y="12700"/>
                </a:lnTo>
                <a:lnTo>
                  <a:pt x="12363323" y="9855"/>
                </a:lnTo>
                <a:lnTo>
                  <a:pt x="12363323" y="2844"/>
                </a:lnTo>
                <a:lnTo>
                  <a:pt x="12360478" y="0"/>
                </a:lnTo>
                <a:close/>
              </a:path>
              <a:path w="14168119" h="12700">
                <a:moveTo>
                  <a:pt x="12335065" y="0"/>
                </a:moveTo>
                <a:lnTo>
                  <a:pt x="12328042" y="0"/>
                </a:lnTo>
                <a:lnTo>
                  <a:pt x="12325197" y="2844"/>
                </a:lnTo>
                <a:lnTo>
                  <a:pt x="12325197" y="9855"/>
                </a:lnTo>
                <a:lnTo>
                  <a:pt x="12328042" y="12700"/>
                </a:lnTo>
                <a:lnTo>
                  <a:pt x="12335065" y="12700"/>
                </a:lnTo>
                <a:lnTo>
                  <a:pt x="12337910" y="9855"/>
                </a:lnTo>
                <a:lnTo>
                  <a:pt x="12337910" y="2844"/>
                </a:lnTo>
                <a:lnTo>
                  <a:pt x="12335065" y="0"/>
                </a:lnTo>
                <a:close/>
              </a:path>
              <a:path w="14168119" h="12700">
                <a:moveTo>
                  <a:pt x="12309652" y="0"/>
                </a:moveTo>
                <a:lnTo>
                  <a:pt x="12302629" y="0"/>
                </a:lnTo>
                <a:lnTo>
                  <a:pt x="12299784" y="2844"/>
                </a:lnTo>
                <a:lnTo>
                  <a:pt x="12299784" y="9855"/>
                </a:lnTo>
                <a:lnTo>
                  <a:pt x="12302629" y="12700"/>
                </a:lnTo>
                <a:lnTo>
                  <a:pt x="12309652" y="12700"/>
                </a:lnTo>
                <a:lnTo>
                  <a:pt x="12312497" y="9855"/>
                </a:lnTo>
                <a:lnTo>
                  <a:pt x="12312497" y="2844"/>
                </a:lnTo>
                <a:lnTo>
                  <a:pt x="12309652" y="0"/>
                </a:lnTo>
                <a:close/>
              </a:path>
              <a:path w="14168119" h="12700">
                <a:moveTo>
                  <a:pt x="12284240" y="0"/>
                </a:moveTo>
                <a:lnTo>
                  <a:pt x="12277216" y="0"/>
                </a:lnTo>
                <a:lnTo>
                  <a:pt x="12274372" y="2844"/>
                </a:lnTo>
                <a:lnTo>
                  <a:pt x="12274372" y="9855"/>
                </a:lnTo>
                <a:lnTo>
                  <a:pt x="12277216" y="12700"/>
                </a:lnTo>
                <a:lnTo>
                  <a:pt x="12284240" y="12700"/>
                </a:lnTo>
                <a:lnTo>
                  <a:pt x="12287084" y="9855"/>
                </a:lnTo>
                <a:lnTo>
                  <a:pt x="12287084" y="2844"/>
                </a:lnTo>
                <a:lnTo>
                  <a:pt x="12284240" y="0"/>
                </a:lnTo>
                <a:close/>
              </a:path>
              <a:path w="14168119" h="12700">
                <a:moveTo>
                  <a:pt x="12258827" y="0"/>
                </a:moveTo>
                <a:lnTo>
                  <a:pt x="12251804" y="0"/>
                </a:lnTo>
                <a:lnTo>
                  <a:pt x="12248959" y="2844"/>
                </a:lnTo>
                <a:lnTo>
                  <a:pt x="12248959" y="9855"/>
                </a:lnTo>
                <a:lnTo>
                  <a:pt x="12251804" y="12700"/>
                </a:lnTo>
                <a:lnTo>
                  <a:pt x="12258827" y="12700"/>
                </a:lnTo>
                <a:lnTo>
                  <a:pt x="12261672" y="9855"/>
                </a:lnTo>
                <a:lnTo>
                  <a:pt x="12261672" y="2844"/>
                </a:lnTo>
                <a:lnTo>
                  <a:pt x="12258827" y="0"/>
                </a:lnTo>
                <a:close/>
              </a:path>
              <a:path w="14168119" h="12700">
                <a:moveTo>
                  <a:pt x="12233414" y="0"/>
                </a:moveTo>
                <a:lnTo>
                  <a:pt x="12226391" y="0"/>
                </a:lnTo>
                <a:lnTo>
                  <a:pt x="12223546" y="2844"/>
                </a:lnTo>
                <a:lnTo>
                  <a:pt x="12223546" y="9855"/>
                </a:lnTo>
                <a:lnTo>
                  <a:pt x="12226391" y="12700"/>
                </a:lnTo>
                <a:lnTo>
                  <a:pt x="12233414" y="12700"/>
                </a:lnTo>
                <a:lnTo>
                  <a:pt x="12236259" y="9855"/>
                </a:lnTo>
                <a:lnTo>
                  <a:pt x="12236259" y="2844"/>
                </a:lnTo>
                <a:lnTo>
                  <a:pt x="12233414" y="0"/>
                </a:lnTo>
                <a:close/>
              </a:path>
              <a:path w="14168119" h="12700">
                <a:moveTo>
                  <a:pt x="12208002" y="0"/>
                </a:moveTo>
                <a:lnTo>
                  <a:pt x="12200978" y="0"/>
                </a:lnTo>
                <a:lnTo>
                  <a:pt x="12198134" y="2844"/>
                </a:lnTo>
                <a:lnTo>
                  <a:pt x="12198134" y="9855"/>
                </a:lnTo>
                <a:lnTo>
                  <a:pt x="12200978" y="12700"/>
                </a:lnTo>
                <a:lnTo>
                  <a:pt x="12208002" y="12700"/>
                </a:lnTo>
                <a:lnTo>
                  <a:pt x="12210846" y="9855"/>
                </a:lnTo>
                <a:lnTo>
                  <a:pt x="12210846" y="2844"/>
                </a:lnTo>
                <a:lnTo>
                  <a:pt x="12208002" y="0"/>
                </a:lnTo>
                <a:close/>
              </a:path>
              <a:path w="14168119" h="12700">
                <a:moveTo>
                  <a:pt x="12182589" y="0"/>
                </a:moveTo>
                <a:lnTo>
                  <a:pt x="12175566" y="0"/>
                </a:lnTo>
                <a:lnTo>
                  <a:pt x="12172721" y="2844"/>
                </a:lnTo>
                <a:lnTo>
                  <a:pt x="12172721" y="9855"/>
                </a:lnTo>
                <a:lnTo>
                  <a:pt x="12175566" y="12700"/>
                </a:lnTo>
                <a:lnTo>
                  <a:pt x="12182589" y="12700"/>
                </a:lnTo>
                <a:lnTo>
                  <a:pt x="12185434" y="9855"/>
                </a:lnTo>
                <a:lnTo>
                  <a:pt x="12185434" y="2844"/>
                </a:lnTo>
                <a:lnTo>
                  <a:pt x="12182589" y="0"/>
                </a:lnTo>
                <a:close/>
              </a:path>
              <a:path w="14168119" h="12700">
                <a:moveTo>
                  <a:pt x="12157176" y="0"/>
                </a:moveTo>
                <a:lnTo>
                  <a:pt x="12150153" y="0"/>
                </a:lnTo>
                <a:lnTo>
                  <a:pt x="12147308" y="2844"/>
                </a:lnTo>
                <a:lnTo>
                  <a:pt x="12147308" y="9855"/>
                </a:lnTo>
                <a:lnTo>
                  <a:pt x="12150153" y="12700"/>
                </a:lnTo>
                <a:lnTo>
                  <a:pt x="12157176" y="12700"/>
                </a:lnTo>
                <a:lnTo>
                  <a:pt x="12160021" y="9855"/>
                </a:lnTo>
                <a:lnTo>
                  <a:pt x="12160021" y="2844"/>
                </a:lnTo>
                <a:lnTo>
                  <a:pt x="12157176" y="0"/>
                </a:lnTo>
                <a:close/>
              </a:path>
              <a:path w="14168119" h="12700">
                <a:moveTo>
                  <a:pt x="12131763" y="0"/>
                </a:moveTo>
                <a:lnTo>
                  <a:pt x="12124740" y="0"/>
                </a:lnTo>
                <a:lnTo>
                  <a:pt x="12121895" y="2844"/>
                </a:lnTo>
                <a:lnTo>
                  <a:pt x="12121895" y="9855"/>
                </a:lnTo>
                <a:lnTo>
                  <a:pt x="12124740" y="12700"/>
                </a:lnTo>
                <a:lnTo>
                  <a:pt x="12131763" y="12700"/>
                </a:lnTo>
                <a:lnTo>
                  <a:pt x="12134608" y="9855"/>
                </a:lnTo>
                <a:lnTo>
                  <a:pt x="12134608" y="2844"/>
                </a:lnTo>
                <a:lnTo>
                  <a:pt x="12131763" y="0"/>
                </a:lnTo>
                <a:close/>
              </a:path>
              <a:path w="14168119" h="12700">
                <a:moveTo>
                  <a:pt x="12106351" y="0"/>
                </a:moveTo>
                <a:lnTo>
                  <a:pt x="12099328" y="0"/>
                </a:lnTo>
                <a:lnTo>
                  <a:pt x="12096483" y="2844"/>
                </a:lnTo>
                <a:lnTo>
                  <a:pt x="12096483" y="9855"/>
                </a:lnTo>
                <a:lnTo>
                  <a:pt x="12099328" y="12700"/>
                </a:lnTo>
                <a:lnTo>
                  <a:pt x="12106351" y="12700"/>
                </a:lnTo>
                <a:lnTo>
                  <a:pt x="12109195" y="9855"/>
                </a:lnTo>
                <a:lnTo>
                  <a:pt x="12109195" y="2844"/>
                </a:lnTo>
                <a:lnTo>
                  <a:pt x="12106351" y="0"/>
                </a:lnTo>
                <a:close/>
              </a:path>
              <a:path w="14168119" h="12700">
                <a:moveTo>
                  <a:pt x="12080938" y="0"/>
                </a:moveTo>
                <a:lnTo>
                  <a:pt x="12073915" y="0"/>
                </a:lnTo>
                <a:lnTo>
                  <a:pt x="12071070" y="2844"/>
                </a:lnTo>
                <a:lnTo>
                  <a:pt x="12071070" y="9855"/>
                </a:lnTo>
                <a:lnTo>
                  <a:pt x="12073915" y="12700"/>
                </a:lnTo>
                <a:lnTo>
                  <a:pt x="12080938" y="12700"/>
                </a:lnTo>
                <a:lnTo>
                  <a:pt x="12083783" y="9855"/>
                </a:lnTo>
                <a:lnTo>
                  <a:pt x="12083783" y="2844"/>
                </a:lnTo>
                <a:lnTo>
                  <a:pt x="12080938" y="0"/>
                </a:lnTo>
                <a:close/>
              </a:path>
              <a:path w="14168119" h="12700">
                <a:moveTo>
                  <a:pt x="12055525" y="0"/>
                </a:moveTo>
                <a:lnTo>
                  <a:pt x="12048502" y="0"/>
                </a:lnTo>
                <a:lnTo>
                  <a:pt x="12045657" y="2844"/>
                </a:lnTo>
                <a:lnTo>
                  <a:pt x="12045657" y="9855"/>
                </a:lnTo>
                <a:lnTo>
                  <a:pt x="12048502" y="12700"/>
                </a:lnTo>
                <a:lnTo>
                  <a:pt x="12055525" y="12700"/>
                </a:lnTo>
                <a:lnTo>
                  <a:pt x="12058370" y="9855"/>
                </a:lnTo>
                <a:lnTo>
                  <a:pt x="12058370" y="2844"/>
                </a:lnTo>
                <a:lnTo>
                  <a:pt x="12055525" y="0"/>
                </a:lnTo>
                <a:close/>
              </a:path>
              <a:path w="14168119" h="12700">
                <a:moveTo>
                  <a:pt x="12030113" y="0"/>
                </a:moveTo>
                <a:lnTo>
                  <a:pt x="12023077" y="0"/>
                </a:lnTo>
                <a:lnTo>
                  <a:pt x="12020245" y="2844"/>
                </a:lnTo>
                <a:lnTo>
                  <a:pt x="12020245" y="9855"/>
                </a:lnTo>
                <a:lnTo>
                  <a:pt x="12023077" y="12700"/>
                </a:lnTo>
                <a:lnTo>
                  <a:pt x="12030113" y="12700"/>
                </a:lnTo>
                <a:lnTo>
                  <a:pt x="12032957" y="9855"/>
                </a:lnTo>
                <a:lnTo>
                  <a:pt x="12032957" y="2844"/>
                </a:lnTo>
                <a:lnTo>
                  <a:pt x="12030113" y="0"/>
                </a:lnTo>
                <a:close/>
              </a:path>
              <a:path w="14168119" h="12700">
                <a:moveTo>
                  <a:pt x="12004700" y="0"/>
                </a:moveTo>
                <a:lnTo>
                  <a:pt x="11997664" y="0"/>
                </a:lnTo>
                <a:lnTo>
                  <a:pt x="11994832" y="2844"/>
                </a:lnTo>
                <a:lnTo>
                  <a:pt x="11994832" y="9855"/>
                </a:lnTo>
                <a:lnTo>
                  <a:pt x="11997664" y="12700"/>
                </a:lnTo>
                <a:lnTo>
                  <a:pt x="12004700" y="12700"/>
                </a:lnTo>
                <a:lnTo>
                  <a:pt x="12007545" y="9855"/>
                </a:lnTo>
                <a:lnTo>
                  <a:pt x="12007545" y="2844"/>
                </a:lnTo>
                <a:lnTo>
                  <a:pt x="12004700" y="0"/>
                </a:lnTo>
                <a:close/>
              </a:path>
              <a:path w="14168119" h="12700">
                <a:moveTo>
                  <a:pt x="11979287" y="0"/>
                </a:moveTo>
                <a:lnTo>
                  <a:pt x="11972251" y="0"/>
                </a:lnTo>
                <a:lnTo>
                  <a:pt x="11969419" y="2844"/>
                </a:lnTo>
                <a:lnTo>
                  <a:pt x="11969419" y="9855"/>
                </a:lnTo>
                <a:lnTo>
                  <a:pt x="11972251" y="12700"/>
                </a:lnTo>
                <a:lnTo>
                  <a:pt x="11979287" y="12700"/>
                </a:lnTo>
                <a:lnTo>
                  <a:pt x="11982132" y="9855"/>
                </a:lnTo>
                <a:lnTo>
                  <a:pt x="11982132" y="2844"/>
                </a:lnTo>
                <a:lnTo>
                  <a:pt x="11979287" y="0"/>
                </a:lnTo>
                <a:close/>
              </a:path>
              <a:path w="14168119" h="12700">
                <a:moveTo>
                  <a:pt x="11953875" y="0"/>
                </a:moveTo>
                <a:lnTo>
                  <a:pt x="11946839" y="0"/>
                </a:lnTo>
                <a:lnTo>
                  <a:pt x="11944007" y="2844"/>
                </a:lnTo>
                <a:lnTo>
                  <a:pt x="11944007" y="9855"/>
                </a:lnTo>
                <a:lnTo>
                  <a:pt x="11946839" y="12700"/>
                </a:lnTo>
                <a:lnTo>
                  <a:pt x="11953875" y="12700"/>
                </a:lnTo>
                <a:lnTo>
                  <a:pt x="11956719" y="9855"/>
                </a:lnTo>
                <a:lnTo>
                  <a:pt x="11956719" y="2844"/>
                </a:lnTo>
                <a:lnTo>
                  <a:pt x="11953875" y="0"/>
                </a:lnTo>
                <a:close/>
              </a:path>
              <a:path w="14168119" h="12700">
                <a:moveTo>
                  <a:pt x="11928462" y="0"/>
                </a:moveTo>
                <a:lnTo>
                  <a:pt x="11921426" y="0"/>
                </a:lnTo>
                <a:lnTo>
                  <a:pt x="11918594" y="2844"/>
                </a:lnTo>
                <a:lnTo>
                  <a:pt x="11918594" y="9855"/>
                </a:lnTo>
                <a:lnTo>
                  <a:pt x="11921426" y="12700"/>
                </a:lnTo>
                <a:lnTo>
                  <a:pt x="11928462" y="12700"/>
                </a:lnTo>
                <a:lnTo>
                  <a:pt x="11931307" y="9855"/>
                </a:lnTo>
                <a:lnTo>
                  <a:pt x="11931307" y="2844"/>
                </a:lnTo>
                <a:lnTo>
                  <a:pt x="11928462" y="0"/>
                </a:lnTo>
                <a:close/>
              </a:path>
              <a:path w="14168119" h="12700">
                <a:moveTo>
                  <a:pt x="11903049" y="0"/>
                </a:moveTo>
                <a:lnTo>
                  <a:pt x="11896013" y="0"/>
                </a:lnTo>
                <a:lnTo>
                  <a:pt x="11893181" y="2844"/>
                </a:lnTo>
                <a:lnTo>
                  <a:pt x="11893181" y="9855"/>
                </a:lnTo>
                <a:lnTo>
                  <a:pt x="11896013" y="12700"/>
                </a:lnTo>
                <a:lnTo>
                  <a:pt x="11903049" y="12700"/>
                </a:lnTo>
                <a:lnTo>
                  <a:pt x="11905894" y="9855"/>
                </a:lnTo>
                <a:lnTo>
                  <a:pt x="11905894" y="2844"/>
                </a:lnTo>
                <a:lnTo>
                  <a:pt x="11903049" y="0"/>
                </a:lnTo>
                <a:close/>
              </a:path>
              <a:path w="14168119" h="12700">
                <a:moveTo>
                  <a:pt x="11877636" y="0"/>
                </a:moveTo>
                <a:lnTo>
                  <a:pt x="11870601" y="0"/>
                </a:lnTo>
                <a:lnTo>
                  <a:pt x="11867756" y="2844"/>
                </a:lnTo>
                <a:lnTo>
                  <a:pt x="11867756" y="9855"/>
                </a:lnTo>
                <a:lnTo>
                  <a:pt x="11870601" y="12700"/>
                </a:lnTo>
                <a:lnTo>
                  <a:pt x="11877636" y="12700"/>
                </a:lnTo>
                <a:lnTo>
                  <a:pt x="11880481" y="9855"/>
                </a:lnTo>
                <a:lnTo>
                  <a:pt x="11880481" y="2844"/>
                </a:lnTo>
                <a:lnTo>
                  <a:pt x="11877636" y="0"/>
                </a:lnTo>
                <a:close/>
              </a:path>
              <a:path w="14168119" h="12700">
                <a:moveTo>
                  <a:pt x="11852224" y="0"/>
                </a:moveTo>
                <a:lnTo>
                  <a:pt x="11845188" y="0"/>
                </a:lnTo>
                <a:lnTo>
                  <a:pt x="11842343" y="2844"/>
                </a:lnTo>
                <a:lnTo>
                  <a:pt x="11842343" y="9855"/>
                </a:lnTo>
                <a:lnTo>
                  <a:pt x="11845188" y="12700"/>
                </a:lnTo>
                <a:lnTo>
                  <a:pt x="11852224" y="12700"/>
                </a:lnTo>
                <a:lnTo>
                  <a:pt x="11855056" y="9855"/>
                </a:lnTo>
                <a:lnTo>
                  <a:pt x="11855056" y="2844"/>
                </a:lnTo>
                <a:lnTo>
                  <a:pt x="11852224" y="0"/>
                </a:lnTo>
                <a:close/>
              </a:path>
              <a:path w="14168119" h="12700">
                <a:moveTo>
                  <a:pt x="11826811" y="0"/>
                </a:moveTo>
                <a:lnTo>
                  <a:pt x="11819775" y="0"/>
                </a:lnTo>
                <a:lnTo>
                  <a:pt x="11816930" y="2844"/>
                </a:lnTo>
                <a:lnTo>
                  <a:pt x="11816930" y="9855"/>
                </a:lnTo>
                <a:lnTo>
                  <a:pt x="11819775" y="12700"/>
                </a:lnTo>
                <a:lnTo>
                  <a:pt x="11826811" y="12700"/>
                </a:lnTo>
                <a:lnTo>
                  <a:pt x="11829643" y="9855"/>
                </a:lnTo>
                <a:lnTo>
                  <a:pt x="11829643" y="2844"/>
                </a:lnTo>
                <a:lnTo>
                  <a:pt x="11826811" y="0"/>
                </a:lnTo>
                <a:close/>
              </a:path>
              <a:path w="14168119" h="12700">
                <a:moveTo>
                  <a:pt x="11801398" y="0"/>
                </a:moveTo>
                <a:lnTo>
                  <a:pt x="11794363" y="0"/>
                </a:lnTo>
                <a:lnTo>
                  <a:pt x="11791518" y="2844"/>
                </a:lnTo>
                <a:lnTo>
                  <a:pt x="11791518" y="9855"/>
                </a:lnTo>
                <a:lnTo>
                  <a:pt x="11794363" y="12700"/>
                </a:lnTo>
                <a:lnTo>
                  <a:pt x="11801398" y="12700"/>
                </a:lnTo>
                <a:lnTo>
                  <a:pt x="11804230" y="9855"/>
                </a:lnTo>
                <a:lnTo>
                  <a:pt x="11804230" y="2844"/>
                </a:lnTo>
                <a:lnTo>
                  <a:pt x="11801398" y="0"/>
                </a:lnTo>
                <a:close/>
              </a:path>
              <a:path w="14168119" h="12700">
                <a:moveTo>
                  <a:pt x="11775986" y="0"/>
                </a:moveTo>
                <a:lnTo>
                  <a:pt x="11768950" y="0"/>
                </a:lnTo>
                <a:lnTo>
                  <a:pt x="11766105" y="2844"/>
                </a:lnTo>
                <a:lnTo>
                  <a:pt x="11766105" y="9855"/>
                </a:lnTo>
                <a:lnTo>
                  <a:pt x="11768950" y="12700"/>
                </a:lnTo>
                <a:lnTo>
                  <a:pt x="11775986" y="12700"/>
                </a:lnTo>
                <a:lnTo>
                  <a:pt x="11778818" y="9855"/>
                </a:lnTo>
                <a:lnTo>
                  <a:pt x="11778818" y="2844"/>
                </a:lnTo>
                <a:lnTo>
                  <a:pt x="11775986" y="0"/>
                </a:lnTo>
                <a:close/>
              </a:path>
              <a:path w="14168119" h="12700">
                <a:moveTo>
                  <a:pt x="11750573" y="0"/>
                </a:moveTo>
                <a:lnTo>
                  <a:pt x="11743537" y="0"/>
                </a:lnTo>
                <a:lnTo>
                  <a:pt x="11740692" y="2844"/>
                </a:lnTo>
                <a:lnTo>
                  <a:pt x="11740692" y="9855"/>
                </a:lnTo>
                <a:lnTo>
                  <a:pt x="11743537" y="12700"/>
                </a:lnTo>
                <a:lnTo>
                  <a:pt x="11750573" y="12700"/>
                </a:lnTo>
                <a:lnTo>
                  <a:pt x="11753405" y="9855"/>
                </a:lnTo>
                <a:lnTo>
                  <a:pt x="11753405" y="2844"/>
                </a:lnTo>
                <a:lnTo>
                  <a:pt x="11750573" y="0"/>
                </a:lnTo>
                <a:close/>
              </a:path>
              <a:path w="14168119" h="12700">
                <a:moveTo>
                  <a:pt x="11725160" y="0"/>
                </a:moveTo>
                <a:lnTo>
                  <a:pt x="11718124" y="0"/>
                </a:lnTo>
                <a:lnTo>
                  <a:pt x="11715280" y="2844"/>
                </a:lnTo>
                <a:lnTo>
                  <a:pt x="11715280" y="9855"/>
                </a:lnTo>
                <a:lnTo>
                  <a:pt x="11718124" y="12700"/>
                </a:lnTo>
                <a:lnTo>
                  <a:pt x="11725160" y="12700"/>
                </a:lnTo>
                <a:lnTo>
                  <a:pt x="11727992" y="9855"/>
                </a:lnTo>
                <a:lnTo>
                  <a:pt x="11727992" y="2844"/>
                </a:lnTo>
                <a:lnTo>
                  <a:pt x="11725160" y="0"/>
                </a:lnTo>
                <a:close/>
              </a:path>
              <a:path w="14168119" h="12700">
                <a:moveTo>
                  <a:pt x="11699735" y="0"/>
                </a:moveTo>
                <a:lnTo>
                  <a:pt x="11692712" y="0"/>
                </a:lnTo>
                <a:lnTo>
                  <a:pt x="11689867" y="2844"/>
                </a:lnTo>
                <a:lnTo>
                  <a:pt x="11689867" y="9855"/>
                </a:lnTo>
                <a:lnTo>
                  <a:pt x="11692712" y="12700"/>
                </a:lnTo>
                <a:lnTo>
                  <a:pt x="11699735" y="12700"/>
                </a:lnTo>
                <a:lnTo>
                  <a:pt x="11702580" y="9855"/>
                </a:lnTo>
                <a:lnTo>
                  <a:pt x="11702580" y="2844"/>
                </a:lnTo>
                <a:lnTo>
                  <a:pt x="11699735" y="0"/>
                </a:lnTo>
                <a:close/>
              </a:path>
              <a:path w="14168119" h="12700">
                <a:moveTo>
                  <a:pt x="11674322" y="0"/>
                </a:moveTo>
                <a:lnTo>
                  <a:pt x="11667299" y="0"/>
                </a:lnTo>
                <a:lnTo>
                  <a:pt x="11664454" y="2844"/>
                </a:lnTo>
                <a:lnTo>
                  <a:pt x="11664454" y="9855"/>
                </a:lnTo>
                <a:lnTo>
                  <a:pt x="11667299" y="12700"/>
                </a:lnTo>
                <a:lnTo>
                  <a:pt x="11674322" y="12700"/>
                </a:lnTo>
                <a:lnTo>
                  <a:pt x="11677167" y="9855"/>
                </a:lnTo>
                <a:lnTo>
                  <a:pt x="11677167" y="2844"/>
                </a:lnTo>
                <a:lnTo>
                  <a:pt x="11674322" y="0"/>
                </a:lnTo>
                <a:close/>
              </a:path>
              <a:path w="14168119" h="12700">
                <a:moveTo>
                  <a:pt x="11648909" y="0"/>
                </a:moveTo>
                <a:lnTo>
                  <a:pt x="11641886" y="0"/>
                </a:lnTo>
                <a:lnTo>
                  <a:pt x="11639041" y="2844"/>
                </a:lnTo>
                <a:lnTo>
                  <a:pt x="11639041" y="9855"/>
                </a:lnTo>
                <a:lnTo>
                  <a:pt x="11641886" y="12700"/>
                </a:lnTo>
                <a:lnTo>
                  <a:pt x="11648909" y="12700"/>
                </a:lnTo>
                <a:lnTo>
                  <a:pt x="11651754" y="9855"/>
                </a:lnTo>
                <a:lnTo>
                  <a:pt x="11651754" y="2844"/>
                </a:lnTo>
                <a:lnTo>
                  <a:pt x="11648909" y="0"/>
                </a:lnTo>
                <a:close/>
              </a:path>
              <a:path w="14168119" h="12700">
                <a:moveTo>
                  <a:pt x="11623497" y="0"/>
                </a:moveTo>
                <a:lnTo>
                  <a:pt x="11616474" y="0"/>
                </a:lnTo>
                <a:lnTo>
                  <a:pt x="11613629" y="2844"/>
                </a:lnTo>
                <a:lnTo>
                  <a:pt x="11613629" y="9855"/>
                </a:lnTo>
                <a:lnTo>
                  <a:pt x="11616474" y="12700"/>
                </a:lnTo>
                <a:lnTo>
                  <a:pt x="11623497" y="12700"/>
                </a:lnTo>
                <a:lnTo>
                  <a:pt x="11626341" y="9855"/>
                </a:lnTo>
                <a:lnTo>
                  <a:pt x="11626341" y="2844"/>
                </a:lnTo>
                <a:lnTo>
                  <a:pt x="11623497" y="0"/>
                </a:lnTo>
                <a:close/>
              </a:path>
              <a:path w="14168119" h="12700">
                <a:moveTo>
                  <a:pt x="11598084" y="0"/>
                </a:moveTo>
                <a:lnTo>
                  <a:pt x="11591061" y="0"/>
                </a:lnTo>
                <a:lnTo>
                  <a:pt x="11588216" y="2844"/>
                </a:lnTo>
                <a:lnTo>
                  <a:pt x="11588216" y="9855"/>
                </a:lnTo>
                <a:lnTo>
                  <a:pt x="11591061" y="12700"/>
                </a:lnTo>
                <a:lnTo>
                  <a:pt x="11598084" y="12700"/>
                </a:lnTo>
                <a:lnTo>
                  <a:pt x="11600929" y="9855"/>
                </a:lnTo>
                <a:lnTo>
                  <a:pt x="11600929" y="2844"/>
                </a:lnTo>
                <a:lnTo>
                  <a:pt x="11598084" y="0"/>
                </a:lnTo>
                <a:close/>
              </a:path>
              <a:path w="14168119" h="12700">
                <a:moveTo>
                  <a:pt x="11572671" y="0"/>
                </a:moveTo>
                <a:lnTo>
                  <a:pt x="11565648" y="0"/>
                </a:lnTo>
                <a:lnTo>
                  <a:pt x="11562803" y="2844"/>
                </a:lnTo>
                <a:lnTo>
                  <a:pt x="11562803" y="9855"/>
                </a:lnTo>
                <a:lnTo>
                  <a:pt x="11565648" y="12700"/>
                </a:lnTo>
                <a:lnTo>
                  <a:pt x="11572671" y="12700"/>
                </a:lnTo>
                <a:lnTo>
                  <a:pt x="11575516" y="9855"/>
                </a:lnTo>
                <a:lnTo>
                  <a:pt x="11575516" y="2844"/>
                </a:lnTo>
                <a:lnTo>
                  <a:pt x="11572671" y="0"/>
                </a:lnTo>
                <a:close/>
              </a:path>
              <a:path w="14168119" h="12700">
                <a:moveTo>
                  <a:pt x="11547259" y="0"/>
                </a:moveTo>
                <a:lnTo>
                  <a:pt x="11540236" y="0"/>
                </a:lnTo>
                <a:lnTo>
                  <a:pt x="11537391" y="2844"/>
                </a:lnTo>
                <a:lnTo>
                  <a:pt x="11537391" y="9855"/>
                </a:lnTo>
                <a:lnTo>
                  <a:pt x="11540236" y="12700"/>
                </a:lnTo>
                <a:lnTo>
                  <a:pt x="11547259" y="12700"/>
                </a:lnTo>
                <a:lnTo>
                  <a:pt x="11550103" y="9855"/>
                </a:lnTo>
                <a:lnTo>
                  <a:pt x="11550103" y="2844"/>
                </a:lnTo>
                <a:lnTo>
                  <a:pt x="11547259" y="0"/>
                </a:lnTo>
                <a:close/>
              </a:path>
              <a:path w="14168119" h="12700">
                <a:moveTo>
                  <a:pt x="11521846" y="0"/>
                </a:moveTo>
                <a:lnTo>
                  <a:pt x="11514823" y="0"/>
                </a:lnTo>
                <a:lnTo>
                  <a:pt x="11511978" y="2844"/>
                </a:lnTo>
                <a:lnTo>
                  <a:pt x="11511978" y="9855"/>
                </a:lnTo>
                <a:lnTo>
                  <a:pt x="11514823" y="12700"/>
                </a:lnTo>
                <a:lnTo>
                  <a:pt x="11521846" y="12700"/>
                </a:lnTo>
                <a:lnTo>
                  <a:pt x="11524691" y="9855"/>
                </a:lnTo>
                <a:lnTo>
                  <a:pt x="11524691" y="2844"/>
                </a:lnTo>
                <a:lnTo>
                  <a:pt x="11521846" y="0"/>
                </a:lnTo>
                <a:close/>
              </a:path>
              <a:path w="14168119" h="12700">
                <a:moveTo>
                  <a:pt x="11496433" y="0"/>
                </a:moveTo>
                <a:lnTo>
                  <a:pt x="11489410" y="0"/>
                </a:lnTo>
                <a:lnTo>
                  <a:pt x="11486565" y="2844"/>
                </a:lnTo>
                <a:lnTo>
                  <a:pt x="11486565" y="9855"/>
                </a:lnTo>
                <a:lnTo>
                  <a:pt x="11489410" y="12700"/>
                </a:lnTo>
                <a:lnTo>
                  <a:pt x="11496433" y="12700"/>
                </a:lnTo>
                <a:lnTo>
                  <a:pt x="11499278" y="9855"/>
                </a:lnTo>
                <a:lnTo>
                  <a:pt x="11499278" y="2844"/>
                </a:lnTo>
                <a:lnTo>
                  <a:pt x="11496433" y="0"/>
                </a:lnTo>
                <a:close/>
              </a:path>
              <a:path w="14168119" h="12700">
                <a:moveTo>
                  <a:pt x="11471020" y="0"/>
                </a:moveTo>
                <a:lnTo>
                  <a:pt x="11463997" y="0"/>
                </a:lnTo>
                <a:lnTo>
                  <a:pt x="11461153" y="2844"/>
                </a:lnTo>
                <a:lnTo>
                  <a:pt x="11461153" y="9855"/>
                </a:lnTo>
                <a:lnTo>
                  <a:pt x="11463997" y="12700"/>
                </a:lnTo>
                <a:lnTo>
                  <a:pt x="11471020" y="12700"/>
                </a:lnTo>
                <a:lnTo>
                  <a:pt x="11473865" y="9855"/>
                </a:lnTo>
                <a:lnTo>
                  <a:pt x="11473865" y="2844"/>
                </a:lnTo>
                <a:lnTo>
                  <a:pt x="11471020" y="0"/>
                </a:lnTo>
                <a:close/>
              </a:path>
              <a:path w="14168119" h="12700">
                <a:moveTo>
                  <a:pt x="11445608" y="0"/>
                </a:moveTo>
                <a:lnTo>
                  <a:pt x="11438585" y="0"/>
                </a:lnTo>
                <a:lnTo>
                  <a:pt x="11435740" y="2844"/>
                </a:lnTo>
                <a:lnTo>
                  <a:pt x="11435740" y="9855"/>
                </a:lnTo>
                <a:lnTo>
                  <a:pt x="11438585" y="12700"/>
                </a:lnTo>
                <a:lnTo>
                  <a:pt x="11445608" y="12700"/>
                </a:lnTo>
                <a:lnTo>
                  <a:pt x="11448453" y="9855"/>
                </a:lnTo>
                <a:lnTo>
                  <a:pt x="11448453" y="2844"/>
                </a:lnTo>
                <a:lnTo>
                  <a:pt x="11445608" y="0"/>
                </a:lnTo>
                <a:close/>
              </a:path>
              <a:path w="14168119" h="12700">
                <a:moveTo>
                  <a:pt x="11420195" y="0"/>
                </a:moveTo>
                <a:lnTo>
                  <a:pt x="11413172" y="0"/>
                </a:lnTo>
                <a:lnTo>
                  <a:pt x="11410327" y="2844"/>
                </a:lnTo>
                <a:lnTo>
                  <a:pt x="11410327" y="9855"/>
                </a:lnTo>
                <a:lnTo>
                  <a:pt x="11413172" y="12700"/>
                </a:lnTo>
                <a:lnTo>
                  <a:pt x="11420195" y="12700"/>
                </a:lnTo>
                <a:lnTo>
                  <a:pt x="11423040" y="9855"/>
                </a:lnTo>
                <a:lnTo>
                  <a:pt x="11423040" y="2844"/>
                </a:lnTo>
                <a:lnTo>
                  <a:pt x="11420195" y="0"/>
                </a:lnTo>
                <a:close/>
              </a:path>
              <a:path w="14168119" h="12700">
                <a:moveTo>
                  <a:pt x="11394782" y="0"/>
                </a:moveTo>
                <a:lnTo>
                  <a:pt x="11387759" y="0"/>
                </a:lnTo>
                <a:lnTo>
                  <a:pt x="11384915" y="2844"/>
                </a:lnTo>
                <a:lnTo>
                  <a:pt x="11384915" y="9855"/>
                </a:lnTo>
                <a:lnTo>
                  <a:pt x="11387759" y="12700"/>
                </a:lnTo>
                <a:lnTo>
                  <a:pt x="11394782" y="12700"/>
                </a:lnTo>
                <a:lnTo>
                  <a:pt x="11397627" y="9855"/>
                </a:lnTo>
                <a:lnTo>
                  <a:pt x="11397627" y="2844"/>
                </a:lnTo>
                <a:lnTo>
                  <a:pt x="11394782" y="0"/>
                </a:lnTo>
                <a:close/>
              </a:path>
              <a:path w="14168119" h="12700">
                <a:moveTo>
                  <a:pt x="11369370" y="0"/>
                </a:moveTo>
                <a:lnTo>
                  <a:pt x="11362347" y="0"/>
                </a:lnTo>
                <a:lnTo>
                  <a:pt x="11359502" y="2844"/>
                </a:lnTo>
                <a:lnTo>
                  <a:pt x="11359502" y="9855"/>
                </a:lnTo>
                <a:lnTo>
                  <a:pt x="11362347" y="12700"/>
                </a:lnTo>
                <a:lnTo>
                  <a:pt x="11369370" y="12700"/>
                </a:lnTo>
                <a:lnTo>
                  <a:pt x="11372215" y="9855"/>
                </a:lnTo>
                <a:lnTo>
                  <a:pt x="11372215" y="2844"/>
                </a:lnTo>
                <a:lnTo>
                  <a:pt x="11369370" y="0"/>
                </a:lnTo>
                <a:close/>
              </a:path>
              <a:path w="14168119" h="12700">
                <a:moveTo>
                  <a:pt x="11343957" y="0"/>
                </a:moveTo>
                <a:lnTo>
                  <a:pt x="11336934" y="0"/>
                </a:lnTo>
                <a:lnTo>
                  <a:pt x="11334089" y="2844"/>
                </a:lnTo>
                <a:lnTo>
                  <a:pt x="11334089" y="9855"/>
                </a:lnTo>
                <a:lnTo>
                  <a:pt x="11336934" y="12700"/>
                </a:lnTo>
                <a:lnTo>
                  <a:pt x="11343957" y="12700"/>
                </a:lnTo>
                <a:lnTo>
                  <a:pt x="11346802" y="9855"/>
                </a:lnTo>
                <a:lnTo>
                  <a:pt x="11346802" y="2844"/>
                </a:lnTo>
                <a:lnTo>
                  <a:pt x="11343957" y="0"/>
                </a:lnTo>
                <a:close/>
              </a:path>
              <a:path w="14168119" h="12700">
                <a:moveTo>
                  <a:pt x="11318544" y="0"/>
                </a:moveTo>
                <a:lnTo>
                  <a:pt x="11311521" y="0"/>
                </a:lnTo>
                <a:lnTo>
                  <a:pt x="11308676" y="2844"/>
                </a:lnTo>
                <a:lnTo>
                  <a:pt x="11308676" y="9855"/>
                </a:lnTo>
                <a:lnTo>
                  <a:pt x="11311521" y="12700"/>
                </a:lnTo>
                <a:lnTo>
                  <a:pt x="11318544" y="12700"/>
                </a:lnTo>
                <a:lnTo>
                  <a:pt x="11321389" y="9855"/>
                </a:lnTo>
                <a:lnTo>
                  <a:pt x="11321389" y="2844"/>
                </a:lnTo>
                <a:lnTo>
                  <a:pt x="11318544" y="0"/>
                </a:lnTo>
                <a:close/>
              </a:path>
              <a:path w="14168119" h="12700">
                <a:moveTo>
                  <a:pt x="11293132" y="0"/>
                </a:moveTo>
                <a:lnTo>
                  <a:pt x="11286109" y="0"/>
                </a:lnTo>
                <a:lnTo>
                  <a:pt x="11283264" y="2844"/>
                </a:lnTo>
                <a:lnTo>
                  <a:pt x="11283264" y="9855"/>
                </a:lnTo>
                <a:lnTo>
                  <a:pt x="11286109" y="12700"/>
                </a:lnTo>
                <a:lnTo>
                  <a:pt x="11293132" y="12700"/>
                </a:lnTo>
                <a:lnTo>
                  <a:pt x="11295976" y="9855"/>
                </a:lnTo>
                <a:lnTo>
                  <a:pt x="11295976" y="2844"/>
                </a:lnTo>
                <a:lnTo>
                  <a:pt x="11293132" y="0"/>
                </a:lnTo>
                <a:close/>
              </a:path>
              <a:path w="14168119" h="12700">
                <a:moveTo>
                  <a:pt x="11267719" y="0"/>
                </a:moveTo>
                <a:lnTo>
                  <a:pt x="11260696" y="0"/>
                </a:lnTo>
                <a:lnTo>
                  <a:pt x="11257851" y="2844"/>
                </a:lnTo>
                <a:lnTo>
                  <a:pt x="11257851" y="9855"/>
                </a:lnTo>
                <a:lnTo>
                  <a:pt x="11260696" y="12700"/>
                </a:lnTo>
                <a:lnTo>
                  <a:pt x="11267719" y="12700"/>
                </a:lnTo>
                <a:lnTo>
                  <a:pt x="11270564" y="9855"/>
                </a:lnTo>
                <a:lnTo>
                  <a:pt x="11270564" y="2844"/>
                </a:lnTo>
                <a:lnTo>
                  <a:pt x="11267719" y="0"/>
                </a:lnTo>
                <a:close/>
              </a:path>
              <a:path w="14168119" h="12700">
                <a:moveTo>
                  <a:pt x="11242306" y="0"/>
                </a:moveTo>
                <a:lnTo>
                  <a:pt x="11235283" y="0"/>
                </a:lnTo>
                <a:lnTo>
                  <a:pt x="11232438" y="2844"/>
                </a:lnTo>
                <a:lnTo>
                  <a:pt x="11232438" y="9855"/>
                </a:lnTo>
                <a:lnTo>
                  <a:pt x="11235283" y="12700"/>
                </a:lnTo>
                <a:lnTo>
                  <a:pt x="11242306" y="12700"/>
                </a:lnTo>
                <a:lnTo>
                  <a:pt x="11245151" y="9855"/>
                </a:lnTo>
                <a:lnTo>
                  <a:pt x="11245151" y="2844"/>
                </a:lnTo>
                <a:lnTo>
                  <a:pt x="11242306" y="0"/>
                </a:lnTo>
                <a:close/>
              </a:path>
              <a:path w="14168119" h="12700">
                <a:moveTo>
                  <a:pt x="11216893" y="0"/>
                </a:moveTo>
                <a:lnTo>
                  <a:pt x="11209870" y="0"/>
                </a:lnTo>
                <a:lnTo>
                  <a:pt x="11207026" y="2844"/>
                </a:lnTo>
                <a:lnTo>
                  <a:pt x="11207026" y="9855"/>
                </a:lnTo>
                <a:lnTo>
                  <a:pt x="11209870" y="12700"/>
                </a:lnTo>
                <a:lnTo>
                  <a:pt x="11216893" y="12700"/>
                </a:lnTo>
                <a:lnTo>
                  <a:pt x="11219738" y="9855"/>
                </a:lnTo>
                <a:lnTo>
                  <a:pt x="11219738" y="2844"/>
                </a:lnTo>
                <a:lnTo>
                  <a:pt x="11216893" y="0"/>
                </a:lnTo>
                <a:close/>
              </a:path>
              <a:path w="14168119" h="12700">
                <a:moveTo>
                  <a:pt x="11191481" y="0"/>
                </a:moveTo>
                <a:lnTo>
                  <a:pt x="11184458" y="0"/>
                </a:lnTo>
                <a:lnTo>
                  <a:pt x="11181613" y="2844"/>
                </a:lnTo>
                <a:lnTo>
                  <a:pt x="11181613" y="9855"/>
                </a:lnTo>
                <a:lnTo>
                  <a:pt x="11184458" y="12700"/>
                </a:lnTo>
                <a:lnTo>
                  <a:pt x="11191481" y="12700"/>
                </a:lnTo>
                <a:lnTo>
                  <a:pt x="11194326" y="9855"/>
                </a:lnTo>
                <a:lnTo>
                  <a:pt x="11194326" y="2844"/>
                </a:lnTo>
                <a:lnTo>
                  <a:pt x="11191481" y="0"/>
                </a:lnTo>
                <a:close/>
              </a:path>
              <a:path w="14168119" h="12700">
                <a:moveTo>
                  <a:pt x="11166068" y="0"/>
                </a:moveTo>
                <a:lnTo>
                  <a:pt x="11159045" y="0"/>
                </a:lnTo>
                <a:lnTo>
                  <a:pt x="11156200" y="2844"/>
                </a:lnTo>
                <a:lnTo>
                  <a:pt x="11156200" y="9855"/>
                </a:lnTo>
                <a:lnTo>
                  <a:pt x="11159045" y="12700"/>
                </a:lnTo>
                <a:lnTo>
                  <a:pt x="11166068" y="12700"/>
                </a:lnTo>
                <a:lnTo>
                  <a:pt x="11168913" y="9855"/>
                </a:lnTo>
                <a:lnTo>
                  <a:pt x="11168913" y="2844"/>
                </a:lnTo>
                <a:lnTo>
                  <a:pt x="11166068" y="0"/>
                </a:lnTo>
                <a:close/>
              </a:path>
              <a:path w="14168119" h="12700">
                <a:moveTo>
                  <a:pt x="11140655" y="0"/>
                </a:moveTo>
                <a:lnTo>
                  <a:pt x="11133632" y="0"/>
                </a:lnTo>
                <a:lnTo>
                  <a:pt x="11130788" y="2844"/>
                </a:lnTo>
                <a:lnTo>
                  <a:pt x="11130788" y="9855"/>
                </a:lnTo>
                <a:lnTo>
                  <a:pt x="11133632" y="12700"/>
                </a:lnTo>
                <a:lnTo>
                  <a:pt x="11140655" y="12700"/>
                </a:lnTo>
                <a:lnTo>
                  <a:pt x="11143500" y="9855"/>
                </a:lnTo>
                <a:lnTo>
                  <a:pt x="11143500" y="2844"/>
                </a:lnTo>
                <a:lnTo>
                  <a:pt x="11140655" y="0"/>
                </a:lnTo>
                <a:close/>
              </a:path>
              <a:path w="14168119" h="12700">
                <a:moveTo>
                  <a:pt x="11115243" y="0"/>
                </a:moveTo>
                <a:lnTo>
                  <a:pt x="11108220" y="0"/>
                </a:lnTo>
                <a:lnTo>
                  <a:pt x="11105375" y="2844"/>
                </a:lnTo>
                <a:lnTo>
                  <a:pt x="11105375" y="9855"/>
                </a:lnTo>
                <a:lnTo>
                  <a:pt x="11108220" y="12700"/>
                </a:lnTo>
                <a:lnTo>
                  <a:pt x="11115243" y="12700"/>
                </a:lnTo>
                <a:lnTo>
                  <a:pt x="11118088" y="9855"/>
                </a:lnTo>
                <a:lnTo>
                  <a:pt x="11118088" y="2844"/>
                </a:lnTo>
                <a:lnTo>
                  <a:pt x="11115243" y="0"/>
                </a:lnTo>
                <a:close/>
              </a:path>
              <a:path w="14168119" h="12700">
                <a:moveTo>
                  <a:pt x="11089830" y="0"/>
                </a:moveTo>
                <a:lnTo>
                  <a:pt x="11082807" y="0"/>
                </a:lnTo>
                <a:lnTo>
                  <a:pt x="11079962" y="2844"/>
                </a:lnTo>
                <a:lnTo>
                  <a:pt x="11079962" y="9855"/>
                </a:lnTo>
                <a:lnTo>
                  <a:pt x="11082807" y="12700"/>
                </a:lnTo>
                <a:lnTo>
                  <a:pt x="11089830" y="12700"/>
                </a:lnTo>
                <a:lnTo>
                  <a:pt x="11092675" y="9855"/>
                </a:lnTo>
                <a:lnTo>
                  <a:pt x="11092675" y="2844"/>
                </a:lnTo>
                <a:lnTo>
                  <a:pt x="11089830" y="0"/>
                </a:lnTo>
                <a:close/>
              </a:path>
              <a:path w="14168119" h="12700">
                <a:moveTo>
                  <a:pt x="11064417" y="0"/>
                </a:moveTo>
                <a:lnTo>
                  <a:pt x="11057394" y="0"/>
                </a:lnTo>
                <a:lnTo>
                  <a:pt x="11054549" y="2844"/>
                </a:lnTo>
                <a:lnTo>
                  <a:pt x="11054549" y="9855"/>
                </a:lnTo>
                <a:lnTo>
                  <a:pt x="11057394" y="12700"/>
                </a:lnTo>
                <a:lnTo>
                  <a:pt x="11064417" y="12700"/>
                </a:lnTo>
                <a:lnTo>
                  <a:pt x="11067262" y="9855"/>
                </a:lnTo>
                <a:lnTo>
                  <a:pt x="11067262" y="2844"/>
                </a:lnTo>
                <a:lnTo>
                  <a:pt x="11064417" y="0"/>
                </a:lnTo>
                <a:close/>
              </a:path>
              <a:path w="14168119" h="12700">
                <a:moveTo>
                  <a:pt x="11039005" y="0"/>
                </a:moveTo>
                <a:lnTo>
                  <a:pt x="11031982" y="0"/>
                </a:lnTo>
                <a:lnTo>
                  <a:pt x="11029137" y="2844"/>
                </a:lnTo>
                <a:lnTo>
                  <a:pt x="11029137" y="9855"/>
                </a:lnTo>
                <a:lnTo>
                  <a:pt x="11031982" y="12700"/>
                </a:lnTo>
                <a:lnTo>
                  <a:pt x="11039005" y="12700"/>
                </a:lnTo>
                <a:lnTo>
                  <a:pt x="11041849" y="9855"/>
                </a:lnTo>
                <a:lnTo>
                  <a:pt x="11041849" y="2844"/>
                </a:lnTo>
                <a:lnTo>
                  <a:pt x="11039005" y="0"/>
                </a:lnTo>
                <a:close/>
              </a:path>
              <a:path w="14168119" h="12700">
                <a:moveTo>
                  <a:pt x="11013592" y="0"/>
                </a:moveTo>
                <a:lnTo>
                  <a:pt x="11006569" y="0"/>
                </a:lnTo>
                <a:lnTo>
                  <a:pt x="11003724" y="2844"/>
                </a:lnTo>
                <a:lnTo>
                  <a:pt x="11003724" y="9855"/>
                </a:lnTo>
                <a:lnTo>
                  <a:pt x="11006569" y="12700"/>
                </a:lnTo>
                <a:lnTo>
                  <a:pt x="11013592" y="12700"/>
                </a:lnTo>
                <a:lnTo>
                  <a:pt x="11016437" y="9855"/>
                </a:lnTo>
                <a:lnTo>
                  <a:pt x="11016437" y="2844"/>
                </a:lnTo>
                <a:lnTo>
                  <a:pt x="11013592" y="0"/>
                </a:lnTo>
                <a:close/>
              </a:path>
              <a:path w="14168119" h="12700">
                <a:moveTo>
                  <a:pt x="10988179" y="0"/>
                </a:moveTo>
                <a:lnTo>
                  <a:pt x="10981156" y="0"/>
                </a:lnTo>
                <a:lnTo>
                  <a:pt x="10978311" y="2844"/>
                </a:lnTo>
                <a:lnTo>
                  <a:pt x="10978311" y="9855"/>
                </a:lnTo>
                <a:lnTo>
                  <a:pt x="10981156" y="12700"/>
                </a:lnTo>
                <a:lnTo>
                  <a:pt x="10988179" y="12700"/>
                </a:lnTo>
                <a:lnTo>
                  <a:pt x="10991024" y="9855"/>
                </a:lnTo>
                <a:lnTo>
                  <a:pt x="10991024" y="2844"/>
                </a:lnTo>
                <a:lnTo>
                  <a:pt x="10988179" y="0"/>
                </a:lnTo>
                <a:close/>
              </a:path>
              <a:path w="14168119" h="12700">
                <a:moveTo>
                  <a:pt x="10962766" y="0"/>
                </a:moveTo>
                <a:lnTo>
                  <a:pt x="10955731" y="0"/>
                </a:lnTo>
                <a:lnTo>
                  <a:pt x="10952899" y="2844"/>
                </a:lnTo>
                <a:lnTo>
                  <a:pt x="10952899" y="9855"/>
                </a:lnTo>
                <a:lnTo>
                  <a:pt x="10955731" y="12700"/>
                </a:lnTo>
                <a:lnTo>
                  <a:pt x="10962766" y="12700"/>
                </a:lnTo>
                <a:lnTo>
                  <a:pt x="10965611" y="9855"/>
                </a:lnTo>
                <a:lnTo>
                  <a:pt x="10965611" y="2844"/>
                </a:lnTo>
                <a:lnTo>
                  <a:pt x="10962766" y="0"/>
                </a:lnTo>
                <a:close/>
              </a:path>
              <a:path w="14168119" h="12700">
                <a:moveTo>
                  <a:pt x="10937354" y="0"/>
                </a:moveTo>
                <a:lnTo>
                  <a:pt x="10930318" y="0"/>
                </a:lnTo>
                <a:lnTo>
                  <a:pt x="10927486" y="2844"/>
                </a:lnTo>
                <a:lnTo>
                  <a:pt x="10927486" y="9855"/>
                </a:lnTo>
                <a:lnTo>
                  <a:pt x="10930318" y="12700"/>
                </a:lnTo>
                <a:lnTo>
                  <a:pt x="10937354" y="12700"/>
                </a:lnTo>
                <a:lnTo>
                  <a:pt x="10940199" y="9855"/>
                </a:lnTo>
                <a:lnTo>
                  <a:pt x="10940199" y="2844"/>
                </a:lnTo>
                <a:lnTo>
                  <a:pt x="10937354" y="0"/>
                </a:lnTo>
                <a:close/>
              </a:path>
              <a:path w="14168119" h="12700">
                <a:moveTo>
                  <a:pt x="10911941" y="0"/>
                </a:moveTo>
                <a:lnTo>
                  <a:pt x="10904905" y="0"/>
                </a:lnTo>
                <a:lnTo>
                  <a:pt x="10902073" y="2844"/>
                </a:lnTo>
                <a:lnTo>
                  <a:pt x="10902073" y="9855"/>
                </a:lnTo>
                <a:lnTo>
                  <a:pt x="10904905" y="12700"/>
                </a:lnTo>
                <a:lnTo>
                  <a:pt x="10911941" y="12700"/>
                </a:lnTo>
                <a:lnTo>
                  <a:pt x="10914786" y="9855"/>
                </a:lnTo>
                <a:lnTo>
                  <a:pt x="10914786" y="2844"/>
                </a:lnTo>
                <a:lnTo>
                  <a:pt x="10911941" y="0"/>
                </a:lnTo>
                <a:close/>
              </a:path>
              <a:path w="14168119" h="12700">
                <a:moveTo>
                  <a:pt x="10886528" y="0"/>
                </a:moveTo>
                <a:lnTo>
                  <a:pt x="10879493" y="0"/>
                </a:lnTo>
                <a:lnTo>
                  <a:pt x="10876661" y="2844"/>
                </a:lnTo>
                <a:lnTo>
                  <a:pt x="10876661" y="9855"/>
                </a:lnTo>
                <a:lnTo>
                  <a:pt x="10879493" y="12700"/>
                </a:lnTo>
                <a:lnTo>
                  <a:pt x="10886528" y="12700"/>
                </a:lnTo>
                <a:lnTo>
                  <a:pt x="10889373" y="9855"/>
                </a:lnTo>
                <a:lnTo>
                  <a:pt x="10889373" y="2844"/>
                </a:lnTo>
                <a:lnTo>
                  <a:pt x="10886528" y="0"/>
                </a:lnTo>
                <a:close/>
              </a:path>
              <a:path w="14168119" h="12700">
                <a:moveTo>
                  <a:pt x="10861116" y="0"/>
                </a:moveTo>
                <a:lnTo>
                  <a:pt x="10854080" y="0"/>
                </a:lnTo>
                <a:lnTo>
                  <a:pt x="10851248" y="2844"/>
                </a:lnTo>
                <a:lnTo>
                  <a:pt x="10851248" y="9855"/>
                </a:lnTo>
                <a:lnTo>
                  <a:pt x="10854080" y="12700"/>
                </a:lnTo>
                <a:lnTo>
                  <a:pt x="10861116" y="12700"/>
                </a:lnTo>
                <a:lnTo>
                  <a:pt x="10863961" y="9855"/>
                </a:lnTo>
                <a:lnTo>
                  <a:pt x="10863961" y="2844"/>
                </a:lnTo>
                <a:lnTo>
                  <a:pt x="10861116" y="0"/>
                </a:lnTo>
                <a:close/>
              </a:path>
              <a:path w="14168119" h="12700">
                <a:moveTo>
                  <a:pt x="10835703" y="0"/>
                </a:moveTo>
                <a:lnTo>
                  <a:pt x="10828667" y="0"/>
                </a:lnTo>
                <a:lnTo>
                  <a:pt x="10825835" y="2844"/>
                </a:lnTo>
                <a:lnTo>
                  <a:pt x="10825835" y="9855"/>
                </a:lnTo>
                <a:lnTo>
                  <a:pt x="10828667" y="12700"/>
                </a:lnTo>
                <a:lnTo>
                  <a:pt x="10835703" y="12700"/>
                </a:lnTo>
                <a:lnTo>
                  <a:pt x="10838548" y="9855"/>
                </a:lnTo>
                <a:lnTo>
                  <a:pt x="10838548" y="2844"/>
                </a:lnTo>
                <a:lnTo>
                  <a:pt x="10835703" y="0"/>
                </a:lnTo>
                <a:close/>
              </a:path>
              <a:path w="14168119" h="12700">
                <a:moveTo>
                  <a:pt x="10810290" y="0"/>
                </a:moveTo>
                <a:lnTo>
                  <a:pt x="10803254" y="0"/>
                </a:lnTo>
                <a:lnTo>
                  <a:pt x="10800410" y="2844"/>
                </a:lnTo>
                <a:lnTo>
                  <a:pt x="10800410" y="9855"/>
                </a:lnTo>
                <a:lnTo>
                  <a:pt x="10803254" y="12700"/>
                </a:lnTo>
                <a:lnTo>
                  <a:pt x="10810290" y="12700"/>
                </a:lnTo>
                <a:lnTo>
                  <a:pt x="10813135" y="9855"/>
                </a:lnTo>
                <a:lnTo>
                  <a:pt x="10813135" y="2844"/>
                </a:lnTo>
                <a:lnTo>
                  <a:pt x="10810290" y="0"/>
                </a:lnTo>
                <a:close/>
              </a:path>
              <a:path w="14168119" h="12700">
                <a:moveTo>
                  <a:pt x="10784878" y="0"/>
                </a:moveTo>
                <a:lnTo>
                  <a:pt x="10777842" y="0"/>
                </a:lnTo>
                <a:lnTo>
                  <a:pt x="10774997" y="2844"/>
                </a:lnTo>
                <a:lnTo>
                  <a:pt x="10774997" y="9855"/>
                </a:lnTo>
                <a:lnTo>
                  <a:pt x="10777842" y="12700"/>
                </a:lnTo>
                <a:lnTo>
                  <a:pt x="10784878" y="12700"/>
                </a:lnTo>
                <a:lnTo>
                  <a:pt x="10787710" y="9855"/>
                </a:lnTo>
                <a:lnTo>
                  <a:pt x="10787710" y="2844"/>
                </a:lnTo>
                <a:lnTo>
                  <a:pt x="10784878" y="0"/>
                </a:lnTo>
                <a:close/>
              </a:path>
              <a:path w="14168119" h="12700">
                <a:moveTo>
                  <a:pt x="10759465" y="0"/>
                </a:moveTo>
                <a:lnTo>
                  <a:pt x="10752429" y="0"/>
                </a:lnTo>
                <a:lnTo>
                  <a:pt x="10749584" y="2844"/>
                </a:lnTo>
                <a:lnTo>
                  <a:pt x="10749584" y="9855"/>
                </a:lnTo>
                <a:lnTo>
                  <a:pt x="10752429" y="12700"/>
                </a:lnTo>
                <a:lnTo>
                  <a:pt x="10759465" y="12700"/>
                </a:lnTo>
                <a:lnTo>
                  <a:pt x="10762297" y="9855"/>
                </a:lnTo>
                <a:lnTo>
                  <a:pt x="10762297" y="2844"/>
                </a:lnTo>
                <a:lnTo>
                  <a:pt x="10759465" y="0"/>
                </a:lnTo>
                <a:close/>
              </a:path>
              <a:path w="14168119" h="12700">
                <a:moveTo>
                  <a:pt x="10734052" y="0"/>
                </a:moveTo>
                <a:lnTo>
                  <a:pt x="10727016" y="0"/>
                </a:lnTo>
                <a:lnTo>
                  <a:pt x="10724172" y="2844"/>
                </a:lnTo>
                <a:lnTo>
                  <a:pt x="10724172" y="9855"/>
                </a:lnTo>
                <a:lnTo>
                  <a:pt x="10727016" y="12700"/>
                </a:lnTo>
                <a:lnTo>
                  <a:pt x="10734052" y="12700"/>
                </a:lnTo>
                <a:lnTo>
                  <a:pt x="10736884" y="9855"/>
                </a:lnTo>
                <a:lnTo>
                  <a:pt x="10736884" y="2844"/>
                </a:lnTo>
                <a:lnTo>
                  <a:pt x="10734052" y="0"/>
                </a:lnTo>
                <a:close/>
              </a:path>
              <a:path w="14168119" h="12700">
                <a:moveTo>
                  <a:pt x="10708640" y="0"/>
                </a:moveTo>
                <a:lnTo>
                  <a:pt x="10701604" y="0"/>
                </a:lnTo>
                <a:lnTo>
                  <a:pt x="10698759" y="2844"/>
                </a:lnTo>
                <a:lnTo>
                  <a:pt x="10698759" y="9855"/>
                </a:lnTo>
                <a:lnTo>
                  <a:pt x="10701604" y="12700"/>
                </a:lnTo>
                <a:lnTo>
                  <a:pt x="10708640" y="12700"/>
                </a:lnTo>
                <a:lnTo>
                  <a:pt x="10711472" y="9855"/>
                </a:lnTo>
                <a:lnTo>
                  <a:pt x="10711472" y="2844"/>
                </a:lnTo>
                <a:lnTo>
                  <a:pt x="10708640" y="0"/>
                </a:lnTo>
                <a:close/>
              </a:path>
              <a:path w="14168119" h="12700">
                <a:moveTo>
                  <a:pt x="10683227" y="0"/>
                </a:moveTo>
                <a:lnTo>
                  <a:pt x="10676191" y="0"/>
                </a:lnTo>
                <a:lnTo>
                  <a:pt x="10673346" y="2844"/>
                </a:lnTo>
                <a:lnTo>
                  <a:pt x="10673346" y="9855"/>
                </a:lnTo>
                <a:lnTo>
                  <a:pt x="10676191" y="12700"/>
                </a:lnTo>
                <a:lnTo>
                  <a:pt x="10683227" y="12700"/>
                </a:lnTo>
                <a:lnTo>
                  <a:pt x="10686059" y="9855"/>
                </a:lnTo>
                <a:lnTo>
                  <a:pt x="10686059" y="2844"/>
                </a:lnTo>
                <a:lnTo>
                  <a:pt x="10683227" y="0"/>
                </a:lnTo>
                <a:close/>
              </a:path>
              <a:path w="14168119" h="12700">
                <a:moveTo>
                  <a:pt x="10657814" y="0"/>
                </a:moveTo>
                <a:lnTo>
                  <a:pt x="10650778" y="0"/>
                </a:lnTo>
                <a:lnTo>
                  <a:pt x="10647934" y="2844"/>
                </a:lnTo>
                <a:lnTo>
                  <a:pt x="10647934" y="9855"/>
                </a:lnTo>
                <a:lnTo>
                  <a:pt x="10650778" y="12700"/>
                </a:lnTo>
                <a:lnTo>
                  <a:pt x="10657814" y="12700"/>
                </a:lnTo>
                <a:lnTo>
                  <a:pt x="10660646" y="9855"/>
                </a:lnTo>
                <a:lnTo>
                  <a:pt x="10660646" y="2844"/>
                </a:lnTo>
                <a:lnTo>
                  <a:pt x="10657814" y="0"/>
                </a:lnTo>
                <a:close/>
              </a:path>
              <a:path w="14168119" h="12700">
                <a:moveTo>
                  <a:pt x="10632389" y="0"/>
                </a:moveTo>
                <a:lnTo>
                  <a:pt x="10625366" y="0"/>
                </a:lnTo>
                <a:lnTo>
                  <a:pt x="10622521" y="2844"/>
                </a:lnTo>
                <a:lnTo>
                  <a:pt x="10622521" y="9855"/>
                </a:lnTo>
                <a:lnTo>
                  <a:pt x="10625366" y="12700"/>
                </a:lnTo>
                <a:lnTo>
                  <a:pt x="10632389" y="12700"/>
                </a:lnTo>
                <a:lnTo>
                  <a:pt x="10635234" y="9855"/>
                </a:lnTo>
                <a:lnTo>
                  <a:pt x="10635234" y="2844"/>
                </a:lnTo>
                <a:lnTo>
                  <a:pt x="10632389" y="0"/>
                </a:lnTo>
                <a:close/>
              </a:path>
              <a:path w="14168119" h="12700">
                <a:moveTo>
                  <a:pt x="10606976" y="0"/>
                </a:moveTo>
                <a:lnTo>
                  <a:pt x="10599953" y="0"/>
                </a:lnTo>
                <a:lnTo>
                  <a:pt x="10597108" y="2844"/>
                </a:lnTo>
                <a:lnTo>
                  <a:pt x="10597108" y="9855"/>
                </a:lnTo>
                <a:lnTo>
                  <a:pt x="10599953" y="12700"/>
                </a:lnTo>
                <a:lnTo>
                  <a:pt x="10606976" y="12700"/>
                </a:lnTo>
                <a:lnTo>
                  <a:pt x="10609821" y="9855"/>
                </a:lnTo>
                <a:lnTo>
                  <a:pt x="10609821" y="2844"/>
                </a:lnTo>
                <a:lnTo>
                  <a:pt x="10606976" y="0"/>
                </a:lnTo>
                <a:close/>
              </a:path>
              <a:path w="14168119" h="12700">
                <a:moveTo>
                  <a:pt x="10581563" y="0"/>
                </a:moveTo>
                <a:lnTo>
                  <a:pt x="10574540" y="0"/>
                </a:lnTo>
                <a:lnTo>
                  <a:pt x="10571695" y="2844"/>
                </a:lnTo>
                <a:lnTo>
                  <a:pt x="10571695" y="9855"/>
                </a:lnTo>
                <a:lnTo>
                  <a:pt x="10574540" y="12700"/>
                </a:lnTo>
                <a:lnTo>
                  <a:pt x="10581563" y="12700"/>
                </a:lnTo>
                <a:lnTo>
                  <a:pt x="10584408" y="9855"/>
                </a:lnTo>
                <a:lnTo>
                  <a:pt x="10584408" y="2844"/>
                </a:lnTo>
                <a:lnTo>
                  <a:pt x="10581563" y="0"/>
                </a:lnTo>
                <a:close/>
              </a:path>
              <a:path w="14168119" h="12700">
                <a:moveTo>
                  <a:pt x="10556151" y="0"/>
                </a:moveTo>
                <a:lnTo>
                  <a:pt x="10549127" y="0"/>
                </a:lnTo>
                <a:lnTo>
                  <a:pt x="10546283" y="2844"/>
                </a:lnTo>
                <a:lnTo>
                  <a:pt x="10546283" y="9855"/>
                </a:lnTo>
                <a:lnTo>
                  <a:pt x="10549127" y="12700"/>
                </a:lnTo>
                <a:lnTo>
                  <a:pt x="10556151" y="12700"/>
                </a:lnTo>
                <a:lnTo>
                  <a:pt x="10558995" y="9855"/>
                </a:lnTo>
                <a:lnTo>
                  <a:pt x="10558995" y="2844"/>
                </a:lnTo>
                <a:lnTo>
                  <a:pt x="10556151" y="0"/>
                </a:lnTo>
                <a:close/>
              </a:path>
              <a:path w="14168119" h="12700">
                <a:moveTo>
                  <a:pt x="10530738" y="0"/>
                </a:moveTo>
                <a:lnTo>
                  <a:pt x="10523715" y="0"/>
                </a:lnTo>
                <a:lnTo>
                  <a:pt x="10520870" y="2844"/>
                </a:lnTo>
                <a:lnTo>
                  <a:pt x="10520870" y="9855"/>
                </a:lnTo>
                <a:lnTo>
                  <a:pt x="10523715" y="12700"/>
                </a:lnTo>
                <a:lnTo>
                  <a:pt x="10530738" y="12700"/>
                </a:lnTo>
                <a:lnTo>
                  <a:pt x="10533583" y="9855"/>
                </a:lnTo>
                <a:lnTo>
                  <a:pt x="10533583" y="2844"/>
                </a:lnTo>
                <a:lnTo>
                  <a:pt x="10530738" y="0"/>
                </a:lnTo>
                <a:close/>
              </a:path>
              <a:path w="14168119" h="12700">
                <a:moveTo>
                  <a:pt x="10505325" y="0"/>
                </a:moveTo>
                <a:lnTo>
                  <a:pt x="10498302" y="0"/>
                </a:lnTo>
                <a:lnTo>
                  <a:pt x="10495457" y="2844"/>
                </a:lnTo>
                <a:lnTo>
                  <a:pt x="10495457" y="9855"/>
                </a:lnTo>
                <a:lnTo>
                  <a:pt x="10498302" y="12700"/>
                </a:lnTo>
                <a:lnTo>
                  <a:pt x="10505325" y="12700"/>
                </a:lnTo>
                <a:lnTo>
                  <a:pt x="10508170" y="9855"/>
                </a:lnTo>
                <a:lnTo>
                  <a:pt x="10508170" y="2844"/>
                </a:lnTo>
                <a:lnTo>
                  <a:pt x="10505325" y="0"/>
                </a:lnTo>
                <a:close/>
              </a:path>
              <a:path w="14168119" h="12700">
                <a:moveTo>
                  <a:pt x="10479913" y="0"/>
                </a:moveTo>
                <a:lnTo>
                  <a:pt x="10472889" y="0"/>
                </a:lnTo>
                <a:lnTo>
                  <a:pt x="10470045" y="2844"/>
                </a:lnTo>
                <a:lnTo>
                  <a:pt x="10470045" y="9855"/>
                </a:lnTo>
                <a:lnTo>
                  <a:pt x="10472889" y="12700"/>
                </a:lnTo>
                <a:lnTo>
                  <a:pt x="10479913" y="12700"/>
                </a:lnTo>
                <a:lnTo>
                  <a:pt x="10482757" y="9855"/>
                </a:lnTo>
                <a:lnTo>
                  <a:pt x="10482757" y="2844"/>
                </a:lnTo>
                <a:lnTo>
                  <a:pt x="10479913" y="0"/>
                </a:lnTo>
                <a:close/>
              </a:path>
              <a:path w="14168119" h="12700">
                <a:moveTo>
                  <a:pt x="10454500" y="0"/>
                </a:moveTo>
                <a:lnTo>
                  <a:pt x="10447477" y="0"/>
                </a:lnTo>
                <a:lnTo>
                  <a:pt x="10444632" y="2844"/>
                </a:lnTo>
                <a:lnTo>
                  <a:pt x="10444632" y="9855"/>
                </a:lnTo>
                <a:lnTo>
                  <a:pt x="10447477" y="12700"/>
                </a:lnTo>
                <a:lnTo>
                  <a:pt x="10454500" y="12700"/>
                </a:lnTo>
                <a:lnTo>
                  <a:pt x="10457345" y="9855"/>
                </a:lnTo>
                <a:lnTo>
                  <a:pt x="10457345" y="2844"/>
                </a:lnTo>
                <a:lnTo>
                  <a:pt x="10454500" y="0"/>
                </a:lnTo>
                <a:close/>
              </a:path>
              <a:path w="14168119" h="12700">
                <a:moveTo>
                  <a:pt x="10429087" y="0"/>
                </a:moveTo>
                <a:lnTo>
                  <a:pt x="10422064" y="0"/>
                </a:lnTo>
                <a:lnTo>
                  <a:pt x="10419219" y="2844"/>
                </a:lnTo>
                <a:lnTo>
                  <a:pt x="10419219" y="9855"/>
                </a:lnTo>
                <a:lnTo>
                  <a:pt x="10422064" y="12700"/>
                </a:lnTo>
                <a:lnTo>
                  <a:pt x="10429087" y="12700"/>
                </a:lnTo>
                <a:lnTo>
                  <a:pt x="10431932" y="9855"/>
                </a:lnTo>
                <a:lnTo>
                  <a:pt x="10431932" y="2844"/>
                </a:lnTo>
                <a:lnTo>
                  <a:pt x="10429087" y="0"/>
                </a:lnTo>
                <a:close/>
              </a:path>
              <a:path w="14168119" h="12700">
                <a:moveTo>
                  <a:pt x="10403674" y="0"/>
                </a:moveTo>
                <a:lnTo>
                  <a:pt x="10396651" y="0"/>
                </a:lnTo>
                <a:lnTo>
                  <a:pt x="10393807" y="2844"/>
                </a:lnTo>
                <a:lnTo>
                  <a:pt x="10393807" y="9855"/>
                </a:lnTo>
                <a:lnTo>
                  <a:pt x="10396651" y="12700"/>
                </a:lnTo>
                <a:lnTo>
                  <a:pt x="10403674" y="12700"/>
                </a:lnTo>
                <a:lnTo>
                  <a:pt x="10406519" y="9855"/>
                </a:lnTo>
                <a:lnTo>
                  <a:pt x="10406519" y="2844"/>
                </a:lnTo>
                <a:lnTo>
                  <a:pt x="10403674" y="0"/>
                </a:lnTo>
                <a:close/>
              </a:path>
              <a:path w="14168119" h="12700">
                <a:moveTo>
                  <a:pt x="10378262" y="0"/>
                </a:moveTo>
                <a:lnTo>
                  <a:pt x="10371239" y="0"/>
                </a:lnTo>
                <a:lnTo>
                  <a:pt x="10368394" y="2844"/>
                </a:lnTo>
                <a:lnTo>
                  <a:pt x="10368394" y="9855"/>
                </a:lnTo>
                <a:lnTo>
                  <a:pt x="10371239" y="12700"/>
                </a:lnTo>
                <a:lnTo>
                  <a:pt x="10378262" y="12700"/>
                </a:lnTo>
                <a:lnTo>
                  <a:pt x="10381107" y="9855"/>
                </a:lnTo>
                <a:lnTo>
                  <a:pt x="10381107" y="2844"/>
                </a:lnTo>
                <a:lnTo>
                  <a:pt x="10378262" y="0"/>
                </a:lnTo>
                <a:close/>
              </a:path>
              <a:path w="14168119" h="12700">
                <a:moveTo>
                  <a:pt x="10352849" y="0"/>
                </a:moveTo>
                <a:lnTo>
                  <a:pt x="10345826" y="0"/>
                </a:lnTo>
                <a:lnTo>
                  <a:pt x="10342981" y="2844"/>
                </a:lnTo>
                <a:lnTo>
                  <a:pt x="10342981" y="9855"/>
                </a:lnTo>
                <a:lnTo>
                  <a:pt x="10345826" y="12700"/>
                </a:lnTo>
                <a:lnTo>
                  <a:pt x="10352849" y="12700"/>
                </a:lnTo>
                <a:lnTo>
                  <a:pt x="10355694" y="9855"/>
                </a:lnTo>
                <a:lnTo>
                  <a:pt x="10355694" y="2844"/>
                </a:lnTo>
                <a:lnTo>
                  <a:pt x="10352849" y="0"/>
                </a:lnTo>
                <a:close/>
              </a:path>
              <a:path w="14168119" h="12700">
                <a:moveTo>
                  <a:pt x="10327436" y="0"/>
                </a:moveTo>
                <a:lnTo>
                  <a:pt x="10320413" y="0"/>
                </a:lnTo>
                <a:lnTo>
                  <a:pt x="10317568" y="2844"/>
                </a:lnTo>
                <a:lnTo>
                  <a:pt x="10317568" y="9855"/>
                </a:lnTo>
                <a:lnTo>
                  <a:pt x="10320413" y="12700"/>
                </a:lnTo>
                <a:lnTo>
                  <a:pt x="10327436" y="12700"/>
                </a:lnTo>
                <a:lnTo>
                  <a:pt x="10330281" y="9855"/>
                </a:lnTo>
                <a:lnTo>
                  <a:pt x="10330281" y="2844"/>
                </a:lnTo>
                <a:lnTo>
                  <a:pt x="10327436" y="0"/>
                </a:lnTo>
                <a:close/>
              </a:path>
              <a:path w="14168119" h="12700">
                <a:moveTo>
                  <a:pt x="10302024" y="0"/>
                </a:moveTo>
                <a:lnTo>
                  <a:pt x="10295000" y="0"/>
                </a:lnTo>
                <a:lnTo>
                  <a:pt x="10292156" y="2844"/>
                </a:lnTo>
                <a:lnTo>
                  <a:pt x="10292156" y="9855"/>
                </a:lnTo>
                <a:lnTo>
                  <a:pt x="10295000" y="12700"/>
                </a:lnTo>
                <a:lnTo>
                  <a:pt x="10302024" y="12700"/>
                </a:lnTo>
                <a:lnTo>
                  <a:pt x="10304868" y="9855"/>
                </a:lnTo>
                <a:lnTo>
                  <a:pt x="10304868" y="2844"/>
                </a:lnTo>
                <a:lnTo>
                  <a:pt x="10302024" y="0"/>
                </a:lnTo>
                <a:close/>
              </a:path>
              <a:path w="14168119" h="12700">
                <a:moveTo>
                  <a:pt x="10276611" y="0"/>
                </a:moveTo>
                <a:lnTo>
                  <a:pt x="10269588" y="0"/>
                </a:lnTo>
                <a:lnTo>
                  <a:pt x="10266743" y="2844"/>
                </a:lnTo>
                <a:lnTo>
                  <a:pt x="10266743" y="9855"/>
                </a:lnTo>
                <a:lnTo>
                  <a:pt x="10269588" y="12700"/>
                </a:lnTo>
                <a:lnTo>
                  <a:pt x="10276611" y="12700"/>
                </a:lnTo>
                <a:lnTo>
                  <a:pt x="10279456" y="9855"/>
                </a:lnTo>
                <a:lnTo>
                  <a:pt x="10279456" y="2844"/>
                </a:lnTo>
                <a:lnTo>
                  <a:pt x="10276611" y="0"/>
                </a:lnTo>
                <a:close/>
              </a:path>
              <a:path w="14168119" h="12700">
                <a:moveTo>
                  <a:pt x="10251198" y="0"/>
                </a:moveTo>
                <a:lnTo>
                  <a:pt x="10244175" y="0"/>
                </a:lnTo>
                <a:lnTo>
                  <a:pt x="10241330" y="2844"/>
                </a:lnTo>
                <a:lnTo>
                  <a:pt x="10241330" y="9855"/>
                </a:lnTo>
                <a:lnTo>
                  <a:pt x="10244175" y="12700"/>
                </a:lnTo>
                <a:lnTo>
                  <a:pt x="10251198" y="12700"/>
                </a:lnTo>
                <a:lnTo>
                  <a:pt x="10254043" y="9855"/>
                </a:lnTo>
                <a:lnTo>
                  <a:pt x="10254043" y="2844"/>
                </a:lnTo>
                <a:lnTo>
                  <a:pt x="10251198" y="0"/>
                </a:lnTo>
                <a:close/>
              </a:path>
              <a:path w="14168119" h="12700">
                <a:moveTo>
                  <a:pt x="10225786" y="0"/>
                </a:moveTo>
                <a:lnTo>
                  <a:pt x="10218762" y="0"/>
                </a:lnTo>
                <a:lnTo>
                  <a:pt x="10215918" y="2844"/>
                </a:lnTo>
                <a:lnTo>
                  <a:pt x="10215918" y="9855"/>
                </a:lnTo>
                <a:lnTo>
                  <a:pt x="10218762" y="12700"/>
                </a:lnTo>
                <a:lnTo>
                  <a:pt x="10225786" y="12700"/>
                </a:lnTo>
                <a:lnTo>
                  <a:pt x="10228630" y="9855"/>
                </a:lnTo>
                <a:lnTo>
                  <a:pt x="10228630" y="2844"/>
                </a:lnTo>
                <a:lnTo>
                  <a:pt x="10225786" y="0"/>
                </a:lnTo>
                <a:close/>
              </a:path>
              <a:path w="14168119" h="12700">
                <a:moveTo>
                  <a:pt x="10200373" y="0"/>
                </a:moveTo>
                <a:lnTo>
                  <a:pt x="10193350" y="0"/>
                </a:lnTo>
                <a:lnTo>
                  <a:pt x="10190505" y="2844"/>
                </a:lnTo>
                <a:lnTo>
                  <a:pt x="10190505" y="9855"/>
                </a:lnTo>
                <a:lnTo>
                  <a:pt x="10193350" y="12700"/>
                </a:lnTo>
                <a:lnTo>
                  <a:pt x="10200373" y="12700"/>
                </a:lnTo>
                <a:lnTo>
                  <a:pt x="10203218" y="9855"/>
                </a:lnTo>
                <a:lnTo>
                  <a:pt x="10203218" y="2844"/>
                </a:lnTo>
                <a:lnTo>
                  <a:pt x="10200373" y="0"/>
                </a:lnTo>
                <a:close/>
              </a:path>
              <a:path w="14168119" h="12700">
                <a:moveTo>
                  <a:pt x="10174960" y="0"/>
                </a:moveTo>
                <a:lnTo>
                  <a:pt x="10167937" y="0"/>
                </a:lnTo>
                <a:lnTo>
                  <a:pt x="10165092" y="2844"/>
                </a:lnTo>
                <a:lnTo>
                  <a:pt x="10165092" y="9855"/>
                </a:lnTo>
                <a:lnTo>
                  <a:pt x="10167937" y="12700"/>
                </a:lnTo>
                <a:lnTo>
                  <a:pt x="10174960" y="12700"/>
                </a:lnTo>
                <a:lnTo>
                  <a:pt x="10177805" y="9855"/>
                </a:lnTo>
                <a:lnTo>
                  <a:pt x="10177805" y="2844"/>
                </a:lnTo>
                <a:lnTo>
                  <a:pt x="10174960" y="0"/>
                </a:lnTo>
                <a:close/>
              </a:path>
              <a:path w="14168119" h="12700">
                <a:moveTo>
                  <a:pt x="10149547" y="0"/>
                </a:moveTo>
                <a:lnTo>
                  <a:pt x="10142524" y="0"/>
                </a:lnTo>
                <a:lnTo>
                  <a:pt x="10139679" y="2844"/>
                </a:lnTo>
                <a:lnTo>
                  <a:pt x="10139679" y="9855"/>
                </a:lnTo>
                <a:lnTo>
                  <a:pt x="10142524" y="12700"/>
                </a:lnTo>
                <a:lnTo>
                  <a:pt x="10149547" y="12700"/>
                </a:lnTo>
                <a:lnTo>
                  <a:pt x="10152392" y="9855"/>
                </a:lnTo>
                <a:lnTo>
                  <a:pt x="10152392" y="2844"/>
                </a:lnTo>
                <a:lnTo>
                  <a:pt x="10149547" y="0"/>
                </a:lnTo>
                <a:close/>
              </a:path>
              <a:path w="14168119" h="12700">
                <a:moveTo>
                  <a:pt x="10124135" y="0"/>
                </a:moveTo>
                <a:lnTo>
                  <a:pt x="10117112" y="0"/>
                </a:lnTo>
                <a:lnTo>
                  <a:pt x="10114267" y="2844"/>
                </a:lnTo>
                <a:lnTo>
                  <a:pt x="10114267" y="9855"/>
                </a:lnTo>
                <a:lnTo>
                  <a:pt x="10117112" y="12700"/>
                </a:lnTo>
                <a:lnTo>
                  <a:pt x="10124135" y="12700"/>
                </a:lnTo>
                <a:lnTo>
                  <a:pt x="10126979" y="9855"/>
                </a:lnTo>
                <a:lnTo>
                  <a:pt x="10126979" y="2844"/>
                </a:lnTo>
                <a:lnTo>
                  <a:pt x="10124135" y="0"/>
                </a:lnTo>
                <a:close/>
              </a:path>
              <a:path w="14168119" h="12700">
                <a:moveTo>
                  <a:pt x="10098722" y="0"/>
                </a:moveTo>
                <a:lnTo>
                  <a:pt x="10091699" y="0"/>
                </a:lnTo>
                <a:lnTo>
                  <a:pt x="10088854" y="2844"/>
                </a:lnTo>
                <a:lnTo>
                  <a:pt x="10088854" y="9855"/>
                </a:lnTo>
                <a:lnTo>
                  <a:pt x="10091699" y="12700"/>
                </a:lnTo>
                <a:lnTo>
                  <a:pt x="10098722" y="12700"/>
                </a:lnTo>
                <a:lnTo>
                  <a:pt x="10101567" y="9855"/>
                </a:lnTo>
                <a:lnTo>
                  <a:pt x="10101567" y="2844"/>
                </a:lnTo>
                <a:lnTo>
                  <a:pt x="10098722" y="0"/>
                </a:lnTo>
                <a:close/>
              </a:path>
              <a:path w="14168119" h="12700">
                <a:moveTo>
                  <a:pt x="10073309" y="0"/>
                </a:moveTo>
                <a:lnTo>
                  <a:pt x="10066286" y="0"/>
                </a:lnTo>
                <a:lnTo>
                  <a:pt x="10063441" y="2844"/>
                </a:lnTo>
                <a:lnTo>
                  <a:pt x="10063441" y="9855"/>
                </a:lnTo>
                <a:lnTo>
                  <a:pt x="10066286" y="12700"/>
                </a:lnTo>
                <a:lnTo>
                  <a:pt x="10073309" y="12700"/>
                </a:lnTo>
                <a:lnTo>
                  <a:pt x="10076154" y="9855"/>
                </a:lnTo>
                <a:lnTo>
                  <a:pt x="10076154" y="2844"/>
                </a:lnTo>
                <a:lnTo>
                  <a:pt x="10073309" y="0"/>
                </a:lnTo>
                <a:close/>
              </a:path>
              <a:path w="14168119" h="12700">
                <a:moveTo>
                  <a:pt x="10047897" y="0"/>
                </a:moveTo>
                <a:lnTo>
                  <a:pt x="10040873" y="0"/>
                </a:lnTo>
                <a:lnTo>
                  <a:pt x="10038029" y="2844"/>
                </a:lnTo>
                <a:lnTo>
                  <a:pt x="10038029" y="9855"/>
                </a:lnTo>
                <a:lnTo>
                  <a:pt x="10040873" y="12700"/>
                </a:lnTo>
                <a:lnTo>
                  <a:pt x="10047897" y="12700"/>
                </a:lnTo>
                <a:lnTo>
                  <a:pt x="10050741" y="9855"/>
                </a:lnTo>
                <a:lnTo>
                  <a:pt x="10050741" y="2844"/>
                </a:lnTo>
                <a:lnTo>
                  <a:pt x="10047897" y="0"/>
                </a:lnTo>
                <a:close/>
              </a:path>
              <a:path w="14168119" h="12700">
                <a:moveTo>
                  <a:pt x="10022484" y="0"/>
                </a:moveTo>
                <a:lnTo>
                  <a:pt x="10015461" y="0"/>
                </a:lnTo>
                <a:lnTo>
                  <a:pt x="10012616" y="2844"/>
                </a:lnTo>
                <a:lnTo>
                  <a:pt x="10012616" y="9855"/>
                </a:lnTo>
                <a:lnTo>
                  <a:pt x="10015461" y="12700"/>
                </a:lnTo>
                <a:lnTo>
                  <a:pt x="10022484" y="12700"/>
                </a:lnTo>
                <a:lnTo>
                  <a:pt x="10025329" y="9855"/>
                </a:lnTo>
                <a:lnTo>
                  <a:pt x="10025329" y="2844"/>
                </a:lnTo>
                <a:lnTo>
                  <a:pt x="10022484" y="0"/>
                </a:lnTo>
                <a:close/>
              </a:path>
              <a:path w="14168119" h="12700">
                <a:moveTo>
                  <a:pt x="9997071" y="0"/>
                </a:moveTo>
                <a:lnTo>
                  <a:pt x="9990048" y="0"/>
                </a:lnTo>
                <a:lnTo>
                  <a:pt x="9987203" y="2844"/>
                </a:lnTo>
                <a:lnTo>
                  <a:pt x="9987203" y="9855"/>
                </a:lnTo>
                <a:lnTo>
                  <a:pt x="9990048" y="12700"/>
                </a:lnTo>
                <a:lnTo>
                  <a:pt x="9997071" y="12700"/>
                </a:lnTo>
                <a:lnTo>
                  <a:pt x="9999916" y="9855"/>
                </a:lnTo>
                <a:lnTo>
                  <a:pt x="9999916" y="2844"/>
                </a:lnTo>
                <a:lnTo>
                  <a:pt x="9997071" y="0"/>
                </a:lnTo>
                <a:close/>
              </a:path>
              <a:path w="14168119" h="12700">
                <a:moveTo>
                  <a:pt x="9971659" y="0"/>
                </a:moveTo>
                <a:lnTo>
                  <a:pt x="9964635" y="0"/>
                </a:lnTo>
                <a:lnTo>
                  <a:pt x="9961791" y="2844"/>
                </a:lnTo>
                <a:lnTo>
                  <a:pt x="9961791" y="9855"/>
                </a:lnTo>
                <a:lnTo>
                  <a:pt x="9964635" y="12700"/>
                </a:lnTo>
                <a:lnTo>
                  <a:pt x="9971659" y="12700"/>
                </a:lnTo>
                <a:lnTo>
                  <a:pt x="9974503" y="9855"/>
                </a:lnTo>
                <a:lnTo>
                  <a:pt x="9974503" y="2844"/>
                </a:lnTo>
                <a:lnTo>
                  <a:pt x="9971659" y="0"/>
                </a:lnTo>
                <a:close/>
              </a:path>
              <a:path w="14168119" h="12700">
                <a:moveTo>
                  <a:pt x="9946246" y="0"/>
                </a:moveTo>
                <a:lnTo>
                  <a:pt x="9939223" y="0"/>
                </a:lnTo>
                <a:lnTo>
                  <a:pt x="9936378" y="2844"/>
                </a:lnTo>
                <a:lnTo>
                  <a:pt x="9936378" y="9855"/>
                </a:lnTo>
                <a:lnTo>
                  <a:pt x="9939223" y="12700"/>
                </a:lnTo>
                <a:lnTo>
                  <a:pt x="9946246" y="12700"/>
                </a:lnTo>
                <a:lnTo>
                  <a:pt x="9949091" y="9855"/>
                </a:lnTo>
                <a:lnTo>
                  <a:pt x="9949091" y="2844"/>
                </a:lnTo>
                <a:lnTo>
                  <a:pt x="9946246" y="0"/>
                </a:lnTo>
                <a:close/>
              </a:path>
              <a:path w="14168119" h="12700">
                <a:moveTo>
                  <a:pt x="9920833" y="0"/>
                </a:moveTo>
                <a:lnTo>
                  <a:pt x="9913810" y="0"/>
                </a:lnTo>
                <a:lnTo>
                  <a:pt x="9910965" y="2844"/>
                </a:lnTo>
                <a:lnTo>
                  <a:pt x="9910965" y="9855"/>
                </a:lnTo>
                <a:lnTo>
                  <a:pt x="9913810" y="12700"/>
                </a:lnTo>
                <a:lnTo>
                  <a:pt x="9920833" y="12700"/>
                </a:lnTo>
                <a:lnTo>
                  <a:pt x="9923678" y="9855"/>
                </a:lnTo>
                <a:lnTo>
                  <a:pt x="9923678" y="2844"/>
                </a:lnTo>
                <a:lnTo>
                  <a:pt x="9920833" y="0"/>
                </a:lnTo>
                <a:close/>
              </a:path>
              <a:path w="14168119" h="12700">
                <a:moveTo>
                  <a:pt x="9895420" y="0"/>
                </a:moveTo>
                <a:lnTo>
                  <a:pt x="9888397" y="0"/>
                </a:lnTo>
                <a:lnTo>
                  <a:pt x="9885552" y="2844"/>
                </a:lnTo>
                <a:lnTo>
                  <a:pt x="9885552" y="9855"/>
                </a:lnTo>
                <a:lnTo>
                  <a:pt x="9888397" y="12700"/>
                </a:lnTo>
                <a:lnTo>
                  <a:pt x="9895420" y="12700"/>
                </a:lnTo>
                <a:lnTo>
                  <a:pt x="9898265" y="9855"/>
                </a:lnTo>
                <a:lnTo>
                  <a:pt x="9898265" y="2844"/>
                </a:lnTo>
                <a:lnTo>
                  <a:pt x="9895420" y="0"/>
                </a:lnTo>
                <a:close/>
              </a:path>
              <a:path w="14168119" h="12700">
                <a:moveTo>
                  <a:pt x="9870008" y="0"/>
                </a:moveTo>
                <a:lnTo>
                  <a:pt x="9862972" y="0"/>
                </a:lnTo>
                <a:lnTo>
                  <a:pt x="9860140" y="2844"/>
                </a:lnTo>
                <a:lnTo>
                  <a:pt x="9860140" y="9855"/>
                </a:lnTo>
                <a:lnTo>
                  <a:pt x="9862972" y="12700"/>
                </a:lnTo>
                <a:lnTo>
                  <a:pt x="9870008" y="12700"/>
                </a:lnTo>
                <a:lnTo>
                  <a:pt x="9872852" y="9855"/>
                </a:lnTo>
                <a:lnTo>
                  <a:pt x="9872852" y="2844"/>
                </a:lnTo>
                <a:lnTo>
                  <a:pt x="9870008" y="0"/>
                </a:lnTo>
                <a:close/>
              </a:path>
              <a:path w="14168119" h="12700">
                <a:moveTo>
                  <a:pt x="9844595" y="0"/>
                </a:moveTo>
                <a:lnTo>
                  <a:pt x="9837559" y="0"/>
                </a:lnTo>
                <a:lnTo>
                  <a:pt x="9834727" y="2844"/>
                </a:lnTo>
                <a:lnTo>
                  <a:pt x="9834727" y="9855"/>
                </a:lnTo>
                <a:lnTo>
                  <a:pt x="9837559" y="12700"/>
                </a:lnTo>
                <a:lnTo>
                  <a:pt x="9844595" y="12700"/>
                </a:lnTo>
                <a:lnTo>
                  <a:pt x="9847440" y="9855"/>
                </a:lnTo>
                <a:lnTo>
                  <a:pt x="9847440" y="2844"/>
                </a:lnTo>
                <a:lnTo>
                  <a:pt x="9844595" y="0"/>
                </a:lnTo>
                <a:close/>
              </a:path>
              <a:path w="14168119" h="12700">
                <a:moveTo>
                  <a:pt x="9819182" y="0"/>
                </a:moveTo>
                <a:lnTo>
                  <a:pt x="9812146" y="0"/>
                </a:lnTo>
                <a:lnTo>
                  <a:pt x="9809314" y="2844"/>
                </a:lnTo>
                <a:lnTo>
                  <a:pt x="9809314" y="9855"/>
                </a:lnTo>
                <a:lnTo>
                  <a:pt x="9812146" y="12700"/>
                </a:lnTo>
                <a:lnTo>
                  <a:pt x="9819182" y="12700"/>
                </a:lnTo>
                <a:lnTo>
                  <a:pt x="9822027" y="9855"/>
                </a:lnTo>
                <a:lnTo>
                  <a:pt x="9822027" y="2844"/>
                </a:lnTo>
                <a:lnTo>
                  <a:pt x="9819182" y="0"/>
                </a:lnTo>
                <a:close/>
              </a:path>
              <a:path w="14168119" h="12700">
                <a:moveTo>
                  <a:pt x="9793770" y="0"/>
                </a:moveTo>
                <a:lnTo>
                  <a:pt x="9786734" y="0"/>
                </a:lnTo>
                <a:lnTo>
                  <a:pt x="9783902" y="2844"/>
                </a:lnTo>
                <a:lnTo>
                  <a:pt x="9783902" y="9855"/>
                </a:lnTo>
                <a:lnTo>
                  <a:pt x="9786734" y="12700"/>
                </a:lnTo>
                <a:lnTo>
                  <a:pt x="9793770" y="12700"/>
                </a:lnTo>
                <a:lnTo>
                  <a:pt x="9796614" y="9855"/>
                </a:lnTo>
                <a:lnTo>
                  <a:pt x="9796614" y="2844"/>
                </a:lnTo>
                <a:lnTo>
                  <a:pt x="9793770" y="0"/>
                </a:lnTo>
                <a:close/>
              </a:path>
              <a:path w="14168119" h="12700">
                <a:moveTo>
                  <a:pt x="9768357" y="0"/>
                </a:moveTo>
                <a:lnTo>
                  <a:pt x="9761321" y="0"/>
                </a:lnTo>
                <a:lnTo>
                  <a:pt x="9758489" y="2844"/>
                </a:lnTo>
                <a:lnTo>
                  <a:pt x="9758489" y="9855"/>
                </a:lnTo>
                <a:lnTo>
                  <a:pt x="9761321" y="12700"/>
                </a:lnTo>
                <a:lnTo>
                  <a:pt x="9768357" y="12700"/>
                </a:lnTo>
                <a:lnTo>
                  <a:pt x="9771202" y="9855"/>
                </a:lnTo>
                <a:lnTo>
                  <a:pt x="9771202" y="2844"/>
                </a:lnTo>
                <a:lnTo>
                  <a:pt x="9768357" y="0"/>
                </a:lnTo>
                <a:close/>
              </a:path>
              <a:path w="14168119" h="12700">
                <a:moveTo>
                  <a:pt x="9742944" y="0"/>
                </a:moveTo>
                <a:lnTo>
                  <a:pt x="9735908" y="0"/>
                </a:lnTo>
                <a:lnTo>
                  <a:pt x="9733076" y="2844"/>
                </a:lnTo>
                <a:lnTo>
                  <a:pt x="9733076" y="9855"/>
                </a:lnTo>
                <a:lnTo>
                  <a:pt x="9735908" y="12700"/>
                </a:lnTo>
                <a:lnTo>
                  <a:pt x="9742944" y="12700"/>
                </a:lnTo>
                <a:lnTo>
                  <a:pt x="9745789" y="9855"/>
                </a:lnTo>
                <a:lnTo>
                  <a:pt x="9745789" y="2844"/>
                </a:lnTo>
                <a:lnTo>
                  <a:pt x="9742944" y="0"/>
                </a:lnTo>
                <a:close/>
              </a:path>
              <a:path w="14168119" h="12700">
                <a:moveTo>
                  <a:pt x="9717532" y="0"/>
                </a:moveTo>
                <a:lnTo>
                  <a:pt x="9710496" y="0"/>
                </a:lnTo>
                <a:lnTo>
                  <a:pt x="9707651" y="2844"/>
                </a:lnTo>
                <a:lnTo>
                  <a:pt x="9707651" y="9855"/>
                </a:lnTo>
                <a:lnTo>
                  <a:pt x="9710496" y="12700"/>
                </a:lnTo>
                <a:lnTo>
                  <a:pt x="9717532" y="12700"/>
                </a:lnTo>
                <a:lnTo>
                  <a:pt x="9720376" y="9855"/>
                </a:lnTo>
                <a:lnTo>
                  <a:pt x="9720376" y="2844"/>
                </a:lnTo>
                <a:lnTo>
                  <a:pt x="9717532" y="0"/>
                </a:lnTo>
                <a:close/>
              </a:path>
              <a:path w="14168119" h="12700">
                <a:moveTo>
                  <a:pt x="9692119" y="0"/>
                </a:moveTo>
                <a:lnTo>
                  <a:pt x="9685083" y="0"/>
                </a:lnTo>
                <a:lnTo>
                  <a:pt x="9682238" y="2844"/>
                </a:lnTo>
                <a:lnTo>
                  <a:pt x="9682238" y="9855"/>
                </a:lnTo>
                <a:lnTo>
                  <a:pt x="9685083" y="12700"/>
                </a:lnTo>
                <a:lnTo>
                  <a:pt x="9692119" y="12700"/>
                </a:lnTo>
                <a:lnTo>
                  <a:pt x="9694951" y="9855"/>
                </a:lnTo>
                <a:lnTo>
                  <a:pt x="9694951" y="2844"/>
                </a:lnTo>
                <a:lnTo>
                  <a:pt x="9692119" y="0"/>
                </a:lnTo>
                <a:close/>
              </a:path>
              <a:path w="14168119" h="12700">
                <a:moveTo>
                  <a:pt x="9666706" y="0"/>
                </a:moveTo>
                <a:lnTo>
                  <a:pt x="9659670" y="0"/>
                </a:lnTo>
                <a:lnTo>
                  <a:pt x="9656825" y="2844"/>
                </a:lnTo>
                <a:lnTo>
                  <a:pt x="9656825" y="9855"/>
                </a:lnTo>
                <a:lnTo>
                  <a:pt x="9659670" y="12700"/>
                </a:lnTo>
                <a:lnTo>
                  <a:pt x="9666706" y="12700"/>
                </a:lnTo>
                <a:lnTo>
                  <a:pt x="9669538" y="9855"/>
                </a:lnTo>
                <a:lnTo>
                  <a:pt x="9669538" y="2844"/>
                </a:lnTo>
                <a:lnTo>
                  <a:pt x="9666706" y="0"/>
                </a:lnTo>
                <a:close/>
              </a:path>
              <a:path w="14168119" h="12700">
                <a:moveTo>
                  <a:pt x="9641293" y="0"/>
                </a:moveTo>
                <a:lnTo>
                  <a:pt x="9634258" y="0"/>
                </a:lnTo>
                <a:lnTo>
                  <a:pt x="9631413" y="2844"/>
                </a:lnTo>
                <a:lnTo>
                  <a:pt x="9631413" y="9855"/>
                </a:lnTo>
                <a:lnTo>
                  <a:pt x="9634258" y="12700"/>
                </a:lnTo>
                <a:lnTo>
                  <a:pt x="9641293" y="12700"/>
                </a:lnTo>
                <a:lnTo>
                  <a:pt x="9644125" y="9855"/>
                </a:lnTo>
                <a:lnTo>
                  <a:pt x="9644125" y="2844"/>
                </a:lnTo>
                <a:lnTo>
                  <a:pt x="9641293" y="0"/>
                </a:lnTo>
                <a:close/>
              </a:path>
              <a:path w="14168119" h="12700">
                <a:moveTo>
                  <a:pt x="9615881" y="0"/>
                </a:moveTo>
                <a:lnTo>
                  <a:pt x="9608845" y="0"/>
                </a:lnTo>
                <a:lnTo>
                  <a:pt x="9606000" y="2844"/>
                </a:lnTo>
                <a:lnTo>
                  <a:pt x="9606000" y="9855"/>
                </a:lnTo>
                <a:lnTo>
                  <a:pt x="9608845" y="12700"/>
                </a:lnTo>
                <a:lnTo>
                  <a:pt x="9615881" y="12700"/>
                </a:lnTo>
                <a:lnTo>
                  <a:pt x="9618713" y="9855"/>
                </a:lnTo>
                <a:lnTo>
                  <a:pt x="9618713" y="2844"/>
                </a:lnTo>
                <a:lnTo>
                  <a:pt x="9615881" y="0"/>
                </a:lnTo>
                <a:close/>
              </a:path>
              <a:path w="14168119" h="12700">
                <a:moveTo>
                  <a:pt x="9590468" y="0"/>
                </a:moveTo>
                <a:lnTo>
                  <a:pt x="9583432" y="0"/>
                </a:lnTo>
                <a:lnTo>
                  <a:pt x="9580587" y="2844"/>
                </a:lnTo>
                <a:lnTo>
                  <a:pt x="9580587" y="9855"/>
                </a:lnTo>
                <a:lnTo>
                  <a:pt x="9583432" y="12700"/>
                </a:lnTo>
                <a:lnTo>
                  <a:pt x="9590468" y="12700"/>
                </a:lnTo>
                <a:lnTo>
                  <a:pt x="9593300" y="9855"/>
                </a:lnTo>
                <a:lnTo>
                  <a:pt x="9593300" y="2844"/>
                </a:lnTo>
                <a:lnTo>
                  <a:pt x="9590468" y="0"/>
                </a:lnTo>
                <a:close/>
              </a:path>
              <a:path w="14168119" h="12700">
                <a:moveTo>
                  <a:pt x="9565055" y="0"/>
                </a:moveTo>
                <a:lnTo>
                  <a:pt x="9558019" y="0"/>
                </a:lnTo>
                <a:lnTo>
                  <a:pt x="9555175" y="2844"/>
                </a:lnTo>
                <a:lnTo>
                  <a:pt x="9555175" y="9855"/>
                </a:lnTo>
                <a:lnTo>
                  <a:pt x="9558019" y="12700"/>
                </a:lnTo>
                <a:lnTo>
                  <a:pt x="9565055" y="12700"/>
                </a:lnTo>
                <a:lnTo>
                  <a:pt x="9567887" y="9855"/>
                </a:lnTo>
                <a:lnTo>
                  <a:pt x="9567887" y="2844"/>
                </a:lnTo>
                <a:lnTo>
                  <a:pt x="9565055" y="0"/>
                </a:lnTo>
                <a:close/>
              </a:path>
              <a:path w="14168119" h="12700">
                <a:moveTo>
                  <a:pt x="9539630" y="0"/>
                </a:moveTo>
                <a:lnTo>
                  <a:pt x="9532607" y="0"/>
                </a:lnTo>
                <a:lnTo>
                  <a:pt x="9529762" y="2844"/>
                </a:lnTo>
                <a:lnTo>
                  <a:pt x="9529762" y="9855"/>
                </a:lnTo>
                <a:lnTo>
                  <a:pt x="9532607" y="12700"/>
                </a:lnTo>
                <a:lnTo>
                  <a:pt x="9539630" y="12700"/>
                </a:lnTo>
                <a:lnTo>
                  <a:pt x="9542475" y="9855"/>
                </a:lnTo>
                <a:lnTo>
                  <a:pt x="9542475" y="2844"/>
                </a:lnTo>
                <a:lnTo>
                  <a:pt x="9539630" y="0"/>
                </a:lnTo>
                <a:close/>
              </a:path>
              <a:path w="14168119" h="12700">
                <a:moveTo>
                  <a:pt x="9514217" y="0"/>
                </a:moveTo>
                <a:lnTo>
                  <a:pt x="9507194" y="0"/>
                </a:lnTo>
                <a:lnTo>
                  <a:pt x="9504349" y="2844"/>
                </a:lnTo>
                <a:lnTo>
                  <a:pt x="9504349" y="9855"/>
                </a:lnTo>
                <a:lnTo>
                  <a:pt x="9507194" y="12700"/>
                </a:lnTo>
                <a:lnTo>
                  <a:pt x="9514217" y="12700"/>
                </a:lnTo>
                <a:lnTo>
                  <a:pt x="9517062" y="9855"/>
                </a:lnTo>
                <a:lnTo>
                  <a:pt x="9517062" y="2844"/>
                </a:lnTo>
                <a:lnTo>
                  <a:pt x="9514217" y="0"/>
                </a:lnTo>
                <a:close/>
              </a:path>
              <a:path w="14168119" h="12700">
                <a:moveTo>
                  <a:pt x="9488804" y="0"/>
                </a:moveTo>
                <a:lnTo>
                  <a:pt x="9481781" y="0"/>
                </a:lnTo>
                <a:lnTo>
                  <a:pt x="9478937" y="2844"/>
                </a:lnTo>
                <a:lnTo>
                  <a:pt x="9478937" y="9855"/>
                </a:lnTo>
                <a:lnTo>
                  <a:pt x="9481781" y="12700"/>
                </a:lnTo>
                <a:lnTo>
                  <a:pt x="9488804" y="12700"/>
                </a:lnTo>
                <a:lnTo>
                  <a:pt x="9491649" y="9855"/>
                </a:lnTo>
                <a:lnTo>
                  <a:pt x="9491649" y="2844"/>
                </a:lnTo>
                <a:lnTo>
                  <a:pt x="9488804" y="0"/>
                </a:lnTo>
                <a:close/>
              </a:path>
              <a:path w="14168119" h="12700">
                <a:moveTo>
                  <a:pt x="9463392" y="0"/>
                </a:moveTo>
                <a:lnTo>
                  <a:pt x="9456369" y="0"/>
                </a:lnTo>
                <a:lnTo>
                  <a:pt x="9453524" y="2844"/>
                </a:lnTo>
                <a:lnTo>
                  <a:pt x="9453524" y="9855"/>
                </a:lnTo>
                <a:lnTo>
                  <a:pt x="9456369" y="12700"/>
                </a:lnTo>
                <a:lnTo>
                  <a:pt x="9463392" y="12700"/>
                </a:lnTo>
                <a:lnTo>
                  <a:pt x="9466237" y="9855"/>
                </a:lnTo>
                <a:lnTo>
                  <a:pt x="9466237" y="2844"/>
                </a:lnTo>
                <a:lnTo>
                  <a:pt x="9463392" y="0"/>
                </a:lnTo>
                <a:close/>
              </a:path>
              <a:path w="14168119" h="12700">
                <a:moveTo>
                  <a:pt x="9437979" y="0"/>
                </a:moveTo>
                <a:lnTo>
                  <a:pt x="9430956" y="0"/>
                </a:lnTo>
                <a:lnTo>
                  <a:pt x="9428111" y="2844"/>
                </a:lnTo>
                <a:lnTo>
                  <a:pt x="9428111" y="9855"/>
                </a:lnTo>
                <a:lnTo>
                  <a:pt x="9430956" y="12700"/>
                </a:lnTo>
                <a:lnTo>
                  <a:pt x="9437979" y="12700"/>
                </a:lnTo>
                <a:lnTo>
                  <a:pt x="9440824" y="9855"/>
                </a:lnTo>
                <a:lnTo>
                  <a:pt x="9440824" y="2844"/>
                </a:lnTo>
                <a:lnTo>
                  <a:pt x="9437979" y="0"/>
                </a:lnTo>
                <a:close/>
              </a:path>
              <a:path w="14168119" h="12700">
                <a:moveTo>
                  <a:pt x="9412566" y="0"/>
                </a:moveTo>
                <a:lnTo>
                  <a:pt x="9405543" y="0"/>
                </a:lnTo>
                <a:lnTo>
                  <a:pt x="9402698" y="2844"/>
                </a:lnTo>
                <a:lnTo>
                  <a:pt x="9402698" y="9855"/>
                </a:lnTo>
                <a:lnTo>
                  <a:pt x="9405543" y="12700"/>
                </a:lnTo>
                <a:lnTo>
                  <a:pt x="9412566" y="12700"/>
                </a:lnTo>
                <a:lnTo>
                  <a:pt x="9415411" y="9855"/>
                </a:lnTo>
                <a:lnTo>
                  <a:pt x="9415411" y="2844"/>
                </a:lnTo>
                <a:lnTo>
                  <a:pt x="9412566" y="0"/>
                </a:lnTo>
                <a:close/>
              </a:path>
              <a:path w="14168119" h="12700">
                <a:moveTo>
                  <a:pt x="9387154" y="0"/>
                </a:moveTo>
                <a:lnTo>
                  <a:pt x="9380131" y="0"/>
                </a:lnTo>
                <a:lnTo>
                  <a:pt x="9377286" y="2844"/>
                </a:lnTo>
                <a:lnTo>
                  <a:pt x="9377286" y="9855"/>
                </a:lnTo>
                <a:lnTo>
                  <a:pt x="9380131" y="12700"/>
                </a:lnTo>
                <a:lnTo>
                  <a:pt x="9387154" y="12700"/>
                </a:lnTo>
                <a:lnTo>
                  <a:pt x="9389998" y="9855"/>
                </a:lnTo>
                <a:lnTo>
                  <a:pt x="9389998" y="2844"/>
                </a:lnTo>
                <a:lnTo>
                  <a:pt x="9387154" y="0"/>
                </a:lnTo>
                <a:close/>
              </a:path>
              <a:path w="14168119" h="12700">
                <a:moveTo>
                  <a:pt x="9361741" y="0"/>
                </a:moveTo>
                <a:lnTo>
                  <a:pt x="9354718" y="0"/>
                </a:lnTo>
                <a:lnTo>
                  <a:pt x="9351873" y="2844"/>
                </a:lnTo>
                <a:lnTo>
                  <a:pt x="9351873" y="9855"/>
                </a:lnTo>
                <a:lnTo>
                  <a:pt x="9354718" y="12700"/>
                </a:lnTo>
                <a:lnTo>
                  <a:pt x="9361741" y="12700"/>
                </a:lnTo>
                <a:lnTo>
                  <a:pt x="9364586" y="9855"/>
                </a:lnTo>
                <a:lnTo>
                  <a:pt x="9364586" y="2844"/>
                </a:lnTo>
                <a:lnTo>
                  <a:pt x="9361741" y="0"/>
                </a:lnTo>
                <a:close/>
              </a:path>
              <a:path w="14168119" h="12700">
                <a:moveTo>
                  <a:pt x="9336328" y="0"/>
                </a:moveTo>
                <a:lnTo>
                  <a:pt x="9329305" y="0"/>
                </a:lnTo>
                <a:lnTo>
                  <a:pt x="9326460" y="2844"/>
                </a:lnTo>
                <a:lnTo>
                  <a:pt x="9326460" y="9855"/>
                </a:lnTo>
                <a:lnTo>
                  <a:pt x="9329305" y="12700"/>
                </a:lnTo>
                <a:lnTo>
                  <a:pt x="9336328" y="12700"/>
                </a:lnTo>
                <a:lnTo>
                  <a:pt x="9339173" y="9855"/>
                </a:lnTo>
                <a:lnTo>
                  <a:pt x="9339173" y="2844"/>
                </a:lnTo>
                <a:lnTo>
                  <a:pt x="9336328" y="0"/>
                </a:lnTo>
                <a:close/>
              </a:path>
              <a:path w="14168119" h="12700">
                <a:moveTo>
                  <a:pt x="9310916" y="0"/>
                </a:moveTo>
                <a:lnTo>
                  <a:pt x="9303892" y="0"/>
                </a:lnTo>
                <a:lnTo>
                  <a:pt x="9301048" y="2844"/>
                </a:lnTo>
                <a:lnTo>
                  <a:pt x="9301048" y="9855"/>
                </a:lnTo>
                <a:lnTo>
                  <a:pt x="9303892" y="12700"/>
                </a:lnTo>
                <a:lnTo>
                  <a:pt x="9310916" y="12700"/>
                </a:lnTo>
                <a:lnTo>
                  <a:pt x="9313760" y="9855"/>
                </a:lnTo>
                <a:lnTo>
                  <a:pt x="9313760" y="2844"/>
                </a:lnTo>
                <a:lnTo>
                  <a:pt x="9310916" y="0"/>
                </a:lnTo>
                <a:close/>
              </a:path>
              <a:path w="14168119" h="12700">
                <a:moveTo>
                  <a:pt x="9285503" y="0"/>
                </a:moveTo>
                <a:lnTo>
                  <a:pt x="9278480" y="0"/>
                </a:lnTo>
                <a:lnTo>
                  <a:pt x="9275635" y="2844"/>
                </a:lnTo>
                <a:lnTo>
                  <a:pt x="9275635" y="9855"/>
                </a:lnTo>
                <a:lnTo>
                  <a:pt x="9278480" y="12700"/>
                </a:lnTo>
                <a:lnTo>
                  <a:pt x="9285503" y="12700"/>
                </a:lnTo>
                <a:lnTo>
                  <a:pt x="9288348" y="9855"/>
                </a:lnTo>
                <a:lnTo>
                  <a:pt x="9288348" y="2844"/>
                </a:lnTo>
                <a:lnTo>
                  <a:pt x="9285503" y="0"/>
                </a:lnTo>
                <a:close/>
              </a:path>
              <a:path w="14168119" h="12700">
                <a:moveTo>
                  <a:pt x="9260090" y="0"/>
                </a:moveTo>
                <a:lnTo>
                  <a:pt x="9253067" y="0"/>
                </a:lnTo>
                <a:lnTo>
                  <a:pt x="9250222" y="2844"/>
                </a:lnTo>
                <a:lnTo>
                  <a:pt x="9250222" y="9855"/>
                </a:lnTo>
                <a:lnTo>
                  <a:pt x="9253067" y="12700"/>
                </a:lnTo>
                <a:lnTo>
                  <a:pt x="9260090" y="12700"/>
                </a:lnTo>
                <a:lnTo>
                  <a:pt x="9262935" y="9855"/>
                </a:lnTo>
                <a:lnTo>
                  <a:pt x="9262935" y="2844"/>
                </a:lnTo>
                <a:lnTo>
                  <a:pt x="9260090" y="0"/>
                </a:lnTo>
                <a:close/>
              </a:path>
              <a:path w="14168119" h="12700">
                <a:moveTo>
                  <a:pt x="9234677" y="0"/>
                </a:moveTo>
                <a:lnTo>
                  <a:pt x="9227654" y="0"/>
                </a:lnTo>
                <a:lnTo>
                  <a:pt x="9224810" y="2844"/>
                </a:lnTo>
                <a:lnTo>
                  <a:pt x="9224810" y="9855"/>
                </a:lnTo>
                <a:lnTo>
                  <a:pt x="9227654" y="12700"/>
                </a:lnTo>
                <a:lnTo>
                  <a:pt x="9234677" y="12700"/>
                </a:lnTo>
                <a:lnTo>
                  <a:pt x="9237522" y="9855"/>
                </a:lnTo>
                <a:lnTo>
                  <a:pt x="9237522" y="2844"/>
                </a:lnTo>
                <a:lnTo>
                  <a:pt x="9234677" y="0"/>
                </a:lnTo>
                <a:close/>
              </a:path>
              <a:path w="14168119" h="12700">
                <a:moveTo>
                  <a:pt x="9209265" y="0"/>
                </a:moveTo>
                <a:lnTo>
                  <a:pt x="9202242" y="0"/>
                </a:lnTo>
                <a:lnTo>
                  <a:pt x="9199397" y="2844"/>
                </a:lnTo>
                <a:lnTo>
                  <a:pt x="9199397" y="9855"/>
                </a:lnTo>
                <a:lnTo>
                  <a:pt x="9202242" y="12700"/>
                </a:lnTo>
                <a:lnTo>
                  <a:pt x="9209265" y="12700"/>
                </a:lnTo>
                <a:lnTo>
                  <a:pt x="9212110" y="9855"/>
                </a:lnTo>
                <a:lnTo>
                  <a:pt x="9212110" y="2844"/>
                </a:lnTo>
                <a:lnTo>
                  <a:pt x="9209265" y="0"/>
                </a:lnTo>
                <a:close/>
              </a:path>
              <a:path w="14168119" h="12700">
                <a:moveTo>
                  <a:pt x="9183852" y="0"/>
                </a:moveTo>
                <a:lnTo>
                  <a:pt x="9176829" y="0"/>
                </a:lnTo>
                <a:lnTo>
                  <a:pt x="9173984" y="2844"/>
                </a:lnTo>
                <a:lnTo>
                  <a:pt x="9173984" y="9855"/>
                </a:lnTo>
                <a:lnTo>
                  <a:pt x="9176829" y="12700"/>
                </a:lnTo>
                <a:lnTo>
                  <a:pt x="9183852" y="12700"/>
                </a:lnTo>
                <a:lnTo>
                  <a:pt x="9186697" y="9855"/>
                </a:lnTo>
                <a:lnTo>
                  <a:pt x="9186697" y="2844"/>
                </a:lnTo>
                <a:lnTo>
                  <a:pt x="9183852" y="0"/>
                </a:lnTo>
                <a:close/>
              </a:path>
              <a:path w="14168119" h="12700">
                <a:moveTo>
                  <a:pt x="9158439" y="0"/>
                </a:moveTo>
                <a:lnTo>
                  <a:pt x="9151416" y="0"/>
                </a:lnTo>
                <a:lnTo>
                  <a:pt x="9148571" y="2844"/>
                </a:lnTo>
                <a:lnTo>
                  <a:pt x="9148571" y="9855"/>
                </a:lnTo>
                <a:lnTo>
                  <a:pt x="9151416" y="12700"/>
                </a:lnTo>
                <a:lnTo>
                  <a:pt x="9158439" y="12700"/>
                </a:lnTo>
                <a:lnTo>
                  <a:pt x="9161284" y="9855"/>
                </a:lnTo>
                <a:lnTo>
                  <a:pt x="9161284" y="2844"/>
                </a:lnTo>
                <a:lnTo>
                  <a:pt x="9158439" y="0"/>
                </a:lnTo>
                <a:close/>
              </a:path>
              <a:path w="14168119" h="12700">
                <a:moveTo>
                  <a:pt x="9133027" y="0"/>
                </a:moveTo>
                <a:lnTo>
                  <a:pt x="9126004" y="0"/>
                </a:lnTo>
                <a:lnTo>
                  <a:pt x="9123159" y="2844"/>
                </a:lnTo>
                <a:lnTo>
                  <a:pt x="9123159" y="9855"/>
                </a:lnTo>
                <a:lnTo>
                  <a:pt x="9126004" y="12700"/>
                </a:lnTo>
                <a:lnTo>
                  <a:pt x="9133027" y="12700"/>
                </a:lnTo>
                <a:lnTo>
                  <a:pt x="9135871" y="9855"/>
                </a:lnTo>
                <a:lnTo>
                  <a:pt x="9135871" y="2844"/>
                </a:lnTo>
                <a:lnTo>
                  <a:pt x="9133027" y="0"/>
                </a:lnTo>
                <a:close/>
              </a:path>
              <a:path w="14168119" h="12700">
                <a:moveTo>
                  <a:pt x="9107614" y="0"/>
                </a:moveTo>
                <a:lnTo>
                  <a:pt x="9100591" y="0"/>
                </a:lnTo>
                <a:lnTo>
                  <a:pt x="9097746" y="2844"/>
                </a:lnTo>
                <a:lnTo>
                  <a:pt x="9097746" y="9855"/>
                </a:lnTo>
                <a:lnTo>
                  <a:pt x="9100591" y="12700"/>
                </a:lnTo>
                <a:lnTo>
                  <a:pt x="9107614" y="12700"/>
                </a:lnTo>
                <a:lnTo>
                  <a:pt x="9110459" y="9855"/>
                </a:lnTo>
                <a:lnTo>
                  <a:pt x="9110459" y="2844"/>
                </a:lnTo>
                <a:lnTo>
                  <a:pt x="9107614" y="0"/>
                </a:lnTo>
                <a:close/>
              </a:path>
              <a:path w="14168119" h="12700">
                <a:moveTo>
                  <a:pt x="9082201" y="0"/>
                </a:moveTo>
                <a:lnTo>
                  <a:pt x="9075178" y="0"/>
                </a:lnTo>
                <a:lnTo>
                  <a:pt x="9072333" y="2844"/>
                </a:lnTo>
                <a:lnTo>
                  <a:pt x="9072333" y="9855"/>
                </a:lnTo>
                <a:lnTo>
                  <a:pt x="9075178" y="12700"/>
                </a:lnTo>
                <a:lnTo>
                  <a:pt x="9082201" y="12700"/>
                </a:lnTo>
                <a:lnTo>
                  <a:pt x="9085046" y="9855"/>
                </a:lnTo>
                <a:lnTo>
                  <a:pt x="9085046" y="2844"/>
                </a:lnTo>
                <a:lnTo>
                  <a:pt x="9082201" y="0"/>
                </a:lnTo>
                <a:close/>
              </a:path>
              <a:path w="14168119" h="12700">
                <a:moveTo>
                  <a:pt x="9056789" y="0"/>
                </a:moveTo>
                <a:lnTo>
                  <a:pt x="9049766" y="0"/>
                </a:lnTo>
                <a:lnTo>
                  <a:pt x="9046921" y="2844"/>
                </a:lnTo>
                <a:lnTo>
                  <a:pt x="9046921" y="9855"/>
                </a:lnTo>
                <a:lnTo>
                  <a:pt x="9049766" y="12700"/>
                </a:lnTo>
                <a:lnTo>
                  <a:pt x="9056789" y="12700"/>
                </a:lnTo>
                <a:lnTo>
                  <a:pt x="9059633" y="9855"/>
                </a:lnTo>
                <a:lnTo>
                  <a:pt x="9059633" y="2844"/>
                </a:lnTo>
                <a:lnTo>
                  <a:pt x="9056789" y="0"/>
                </a:lnTo>
                <a:close/>
              </a:path>
              <a:path w="14168119" h="12700">
                <a:moveTo>
                  <a:pt x="9031376" y="0"/>
                </a:moveTo>
                <a:lnTo>
                  <a:pt x="9024353" y="0"/>
                </a:lnTo>
                <a:lnTo>
                  <a:pt x="9021508" y="2844"/>
                </a:lnTo>
                <a:lnTo>
                  <a:pt x="9021508" y="9855"/>
                </a:lnTo>
                <a:lnTo>
                  <a:pt x="9024353" y="12700"/>
                </a:lnTo>
                <a:lnTo>
                  <a:pt x="9031376" y="12700"/>
                </a:lnTo>
                <a:lnTo>
                  <a:pt x="9034221" y="9855"/>
                </a:lnTo>
                <a:lnTo>
                  <a:pt x="9034221" y="2844"/>
                </a:lnTo>
                <a:lnTo>
                  <a:pt x="9031376" y="0"/>
                </a:lnTo>
                <a:close/>
              </a:path>
              <a:path w="14168119" h="12700">
                <a:moveTo>
                  <a:pt x="9005963" y="0"/>
                </a:moveTo>
                <a:lnTo>
                  <a:pt x="8998940" y="0"/>
                </a:lnTo>
                <a:lnTo>
                  <a:pt x="8996095" y="2844"/>
                </a:lnTo>
                <a:lnTo>
                  <a:pt x="8996095" y="9855"/>
                </a:lnTo>
                <a:lnTo>
                  <a:pt x="8998940" y="12700"/>
                </a:lnTo>
                <a:lnTo>
                  <a:pt x="9005963" y="12700"/>
                </a:lnTo>
                <a:lnTo>
                  <a:pt x="9008808" y="9855"/>
                </a:lnTo>
                <a:lnTo>
                  <a:pt x="9008808" y="2844"/>
                </a:lnTo>
                <a:lnTo>
                  <a:pt x="9005963" y="0"/>
                </a:lnTo>
                <a:close/>
              </a:path>
              <a:path w="14168119" h="12700">
                <a:moveTo>
                  <a:pt x="8980550" y="0"/>
                </a:moveTo>
                <a:lnTo>
                  <a:pt x="8973527" y="0"/>
                </a:lnTo>
                <a:lnTo>
                  <a:pt x="8970683" y="2844"/>
                </a:lnTo>
                <a:lnTo>
                  <a:pt x="8970683" y="9855"/>
                </a:lnTo>
                <a:lnTo>
                  <a:pt x="8973527" y="12700"/>
                </a:lnTo>
                <a:lnTo>
                  <a:pt x="8980550" y="12700"/>
                </a:lnTo>
                <a:lnTo>
                  <a:pt x="8983395" y="9855"/>
                </a:lnTo>
                <a:lnTo>
                  <a:pt x="8983395" y="2844"/>
                </a:lnTo>
                <a:lnTo>
                  <a:pt x="8980550" y="0"/>
                </a:lnTo>
                <a:close/>
              </a:path>
              <a:path w="14168119" h="12700">
                <a:moveTo>
                  <a:pt x="8955138" y="0"/>
                </a:moveTo>
                <a:lnTo>
                  <a:pt x="8948115" y="0"/>
                </a:lnTo>
                <a:lnTo>
                  <a:pt x="8945270" y="2844"/>
                </a:lnTo>
                <a:lnTo>
                  <a:pt x="8945270" y="9855"/>
                </a:lnTo>
                <a:lnTo>
                  <a:pt x="8948115" y="12700"/>
                </a:lnTo>
                <a:lnTo>
                  <a:pt x="8955138" y="12700"/>
                </a:lnTo>
                <a:lnTo>
                  <a:pt x="8957983" y="9855"/>
                </a:lnTo>
                <a:lnTo>
                  <a:pt x="8957983" y="2844"/>
                </a:lnTo>
                <a:lnTo>
                  <a:pt x="8955138" y="0"/>
                </a:lnTo>
                <a:close/>
              </a:path>
              <a:path w="14168119" h="12700">
                <a:moveTo>
                  <a:pt x="8929725" y="0"/>
                </a:moveTo>
                <a:lnTo>
                  <a:pt x="8922702" y="0"/>
                </a:lnTo>
                <a:lnTo>
                  <a:pt x="8919857" y="2844"/>
                </a:lnTo>
                <a:lnTo>
                  <a:pt x="8919857" y="9855"/>
                </a:lnTo>
                <a:lnTo>
                  <a:pt x="8922702" y="12700"/>
                </a:lnTo>
                <a:lnTo>
                  <a:pt x="8929725" y="12700"/>
                </a:lnTo>
                <a:lnTo>
                  <a:pt x="8932570" y="9855"/>
                </a:lnTo>
                <a:lnTo>
                  <a:pt x="8932570" y="2844"/>
                </a:lnTo>
                <a:lnTo>
                  <a:pt x="8929725" y="0"/>
                </a:lnTo>
                <a:close/>
              </a:path>
              <a:path w="14168119" h="12700">
                <a:moveTo>
                  <a:pt x="8904312" y="0"/>
                </a:moveTo>
                <a:lnTo>
                  <a:pt x="8897289" y="0"/>
                </a:lnTo>
                <a:lnTo>
                  <a:pt x="8894444" y="2844"/>
                </a:lnTo>
                <a:lnTo>
                  <a:pt x="8894444" y="9855"/>
                </a:lnTo>
                <a:lnTo>
                  <a:pt x="8897289" y="12700"/>
                </a:lnTo>
                <a:lnTo>
                  <a:pt x="8904312" y="12700"/>
                </a:lnTo>
                <a:lnTo>
                  <a:pt x="8907157" y="9855"/>
                </a:lnTo>
                <a:lnTo>
                  <a:pt x="8907157" y="2844"/>
                </a:lnTo>
                <a:lnTo>
                  <a:pt x="8904312" y="0"/>
                </a:lnTo>
                <a:close/>
              </a:path>
              <a:path w="14168119" h="12700">
                <a:moveTo>
                  <a:pt x="8878900" y="0"/>
                </a:moveTo>
                <a:lnTo>
                  <a:pt x="8871877" y="0"/>
                </a:lnTo>
                <a:lnTo>
                  <a:pt x="8869032" y="2844"/>
                </a:lnTo>
                <a:lnTo>
                  <a:pt x="8869032" y="9855"/>
                </a:lnTo>
                <a:lnTo>
                  <a:pt x="8871877" y="12700"/>
                </a:lnTo>
                <a:lnTo>
                  <a:pt x="8878900" y="12700"/>
                </a:lnTo>
                <a:lnTo>
                  <a:pt x="8881744" y="9855"/>
                </a:lnTo>
                <a:lnTo>
                  <a:pt x="8881744" y="2844"/>
                </a:lnTo>
                <a:lnTo>
                  <a:pt x="8878900" y="0"/>
                </a:lnTo>
                <a:close/>
              </a:path>
              <a:path w="14168119" h="12700">
                <a:moveTo>
                  <a:pt x="8853487" y="0"/>
                </a:moveTo>
                <a:lnTo>
                  <a:pt x="8846464" y="0"/>
                </a:lnTo>
                <a:lnTo>
                  <a:pt x="8843619" y="2844"/>
                </a:lnTo>
                <a:lnTo>
                  <a:pt x="8843619" y="9855"/>
                </a:lnTo>
                <a:lnTo>
                  <a:pt x="8846464" y="12700"/>
                </a:lnTo>
                <a:lnTo>
                  <a:pt x="8853487" y="12700"/>
                </a:lnTo>
                <a:lnTo>
                  <a:pt x="8856332" y="9855"/>
                </a:lnTo>
                <a:lnTo>
                  <a:pt x="8856332" y="2844"/>
                </a:lnTo>
                <a:lnTo>
                  <a:pt x="8853487" y="0"/>
                </a:lnTo>
                <a:close/>
              </a:path>
              <a:path w="14168119" h="12700">
                <a:moveTo>
                  <a:pt x="8828074" y="0"/>
                </a:moveTo>
                <a:lnTo>
                  <a:pt x="8821051" y="0"/>
                </a:lnTo>
                <a:lnTo>
                  <a:pt x="8818206" y="2844"/>
                </a:lnTo>
                <a:lnTo>
                  <a:pt x="8818206" y="9855"/>
                </a:lnTo>
                <a:lnTo>
                  <a:pt x="8821051" y="12700"/>
                </a:lnTo>
                <a:lnTo>
                  <a:pt x="8828074" y="12700"/>
                </a:lnTo>
                <a:lnTo>
                  <a:pt x="8830919" y="9855"/>
                </a:lnTo>
                <a:lnTo>
                  <a:pt x="8830919" y="2844"/>
                </a:lnTo>
                <a:lnTo>
                  <a:pt x="8828074" y="0"/>
                </a:lnTo>
                <a:close/>
              </a:path>
              <a:path w="14168119" h="12700">
                <a:moveTo>
                  <a:pt x="8802662" y="0"/>
                </a:moveTo>
                <a:lnTo>
                  <a:pt x="8795626" y="0"/>
                </a:lnTo>
                <a:lnTo>
                  <a:pt x="8792794" y="2844"/>
                </a:lnTo>
                <a:lnTo>
                  <a:pt x="8792794" y="9855"/>
                </a:lnTo>
                <a:lnTo>
                  <a:pt x="8795626" y="12700"/>
                </a:lnTo>
                <a:lnTo>
                  <a:pt x="8802662" y="12700"/>
                </a:lnTo>
                <a:lnTo>
                  <a:pt x="8805506" y="9855"/>
                </a:lnTo>
                <a:lnTo>
                  <a:pt x="8805506" y="2844"/>
                </a:lnTo>
                <a:lnTo>
                  <a:pt x="8802662" y="0"/>
                </a:lnTo>
                <a:close/>
              </a:path>
              <a:path w="14168119" h="12700">
                <a:moveTo>
                  <a:pt x="8777249" y="0"/>
                </a:moveTo>
                <a:lnTo>
                  <a:pt x="8770213" y="0"/>
                </a:lnTo>
                <a:lnTo>
                  <a:pt x="8767381" y="2844"/>
                </a:lnTo>
                <a:lnTo>
                  <a:pt x="8767381" y="9855"/>
                </a:lnTo>
                <a:lnTo>
                  <a:pt x="8770213" y="12700"/>
                </a:lnTo>
                <a:lnTo>
                  <a:pt x="8777249" y="12700"/>
                </a:lnTo>
                <a:lnTo>
                  <a:pt x="8780094" y="9855"/>
                </a:lnTo>
                <a:lnTo>
                  <a:pt x="8780094" y="2844"/>
                </a:lnTo>
                <a:lnTo>
                  <a:pt x="8777249" y="0"/>
                </a:lnTo>
                <a:close/>
              </a:path>
              <a:path w="14168119" h="12700">
                <a:moveTo>
                  <a:pt x="8751836" y="0"/>
                </a:moveTo>
                <a:lnTo>
                  <a:pt x="8744800" y="0"/>
                </a:lnTo>
                <a:lnTo>
                  <a:pt x="8741968" y="2844"/>
                </a:lnTo>
                <a:lnTo>
                  <a:pt x="8741968" y="9855"/>
                </a:lnTo>
                <a:lnTo>
                  <a:pt x="8744800" y="12700"/>
                </a:lnTo>
                <a:lnTo>
                  <a:pt x="8751836" y="12700"/>
                </a:lnTo>
                <a:lnTo>
                  <a:pt x="8754681" y="9855"/>
                </a:lnTo>
                <a:lnTo>
                  <a:pt x="8754681" y="2844"/>
                </a:lnTo>
                <a:lnTo>
                  <a:pt x="8751836" y="0"/>
                </a:lnTo>
                <a:close/>
              </a:path>
              <a:path w="14168119" h="12700">
                <a:moveTo>
                  <a:pt x="8726423" y="0"/>
                </a:moveTo>
                <a:lnTo>
                  <a:pt x="8719388" y="0"/>
                </a:lnTo>
                <a:lnTo>
                  <a:pt x="8716556" y="2844"/>
                </a:lnTo>
                <a:lnTo>
                  <a:pt x="8716556" y="9855"/>
                </a:lnTo>
                <a:lnTo>
                  <a:pt x="8719388" y="12700"/>
                </a:lnTo>
                <a:lnTo>
                  <a:pt x="8726423" y="12700"/>
                </a:lnTo>
                <a:lnTo>
                  <a:pt x="8729268" y="9855"/>
                </a:lnTo>
                <a:lnTo>
                  <a:pt x="8729268" y="2844"/>
                </a:lnTo>
                <a:lnTo>
                  <a:pt x="8726423" y="0"/>
                </a:lnTo>
                <a:close/>
              </a:path>
              <a:path w="14168119" h="12700">
                <a:moveTo>
                  <a:pt x="8701011" y="0"/>
                </a:moveTo>
                <a:lnTo>
                  <a:pt x="8693975" y="0"/>
                </a:lnTo>
                <a:lnTo>
                  <a:pt x="8691143" y="2844"/>
                </a:lnTo>
                <a:lnTo>
                  <a:pt x="8691143" y="9855"/>
                </a:lnTo>
                <a:lnTo>
                  <a:pt x="8693975" y="12700"/>
                </a:lnTo>
                <a:lnTo>
                  <a:pt x="8701011" y="12700"/>
                </a:lnTo>
                <a:lnTo>
                  <a:pt x="8703856" y="9855"/>
                </a:lnTo>
                <a:lnTo>
                  <a:pt x="8703856" y="2844"/>
                </a:lnTo>
                <a:lnTo>
                  <a:pt x="8701011" y="0"/>
                </a:lnTo>
                <a:close/>
              </a:path>
              <a:path w="14168119" h="12700">
                <a:moveTo>
                  <a:pt x="8675598" y="0"/>
                </a:moveTo>
                <a:lnTo>
                  <a:pt x="8668562" y="0"/>
                </a:lnTo>
                <a:lnTo>
                  <a:pt x="8665730" y="2844"/>
                </a:lnTo>
                <a:lnTo>
                  <a:pt x="8665730" y="9855"/>
                </a:lnTo>
                <a:lnTo>
                  <a:pt x="8668562" y="12700"/>
                </a:lnTo>
                <a:lnTo>
                  <a:pt x="8675598" y="12700"/>
                </a:lnTo>
                <a:lnTo>
                  <a:pt x="8678443" y="9855"/>
                </a:lnTo>
                <a:lnTo>
                  <a:pt x="8678443" y="2844"/>
                </a:lnTo>
                <a:lnTo>
                  <a:pt x="8675598" y="0"/>
                </a:lnTo>
                <a:close/>
              </a:path>
              <a:path w="14168119" h="12700">
                <a:moveTo>
                  <a:pt x="8650185" y="0"/>
                </a:moveTo>
                <a:lnTo>
                  <a:pt x="8643150" y="0"/>
                </a:lnTo>
                <a:lnTo>
                  <a:pt x="8640305" y="2844"/>
                </a:lnTo>
                <a:lnTo>
                  <a:pt x="8640305" y="9855"/>
                </a:lnTo>
                <a:lnTo>
                  <a:pt x="8643150" y="12700"/>
                </a:lnTo>
                <a:lnTo>
                  <a:pt x="8650185" y="12700"/>
                </a:lnTo>
                <a:lnTo>
                  <a:pt x="8653030" y="9855"/>
                </a:lnTo>
                <a:lnTo>
                  <a:pt x="8653030" y="2844"/>
                </a:lnTo>
                <a:lnTo>
                  <a:pt x="8650185" y="0"/>
                </a:lnTo>
                <a:close/>
              </a:path>
              <a:path w="14168119" h="12700">
                <a:moveTo>
                  <a:pt x="8624773" y="0"/>
                </a:moveTo>
                <a:lnTo>
                  <a:pt x="8617737" y="0"/>
                </a:lnTo>
                <a:lnTo>
                  <a:pt x="8614892" y="2844"/>
                </a:lnTo>
                <a:lnTo>
                  <a:pt x="8614892" y="9855"/>
                </a:lnTo>
                <a:lnTo>
                  <a:pt x="8617737" y="12700"/>
                </a:lnTo>
                <a:lnTo>
                  <a:pt x="8624773" y="12700"/>
                </a:lnTo>
                <a:lnTo>
                  <a:pt x="8627605" y="9855"/>
                </a:lnTo>
                <a:lnTo>
                  <a:pt x="8627605" y="2844"/>
                </a:lnTo>
                <a:lnTo>
                  <a:pt x="8624773" y="0"/>
                </a:lnTo>
                <a:close/>
              </a:path>
              <a:path w="14168119" h="12700">
                <a:moveTo>
                  <a:pt x="8599360" y="0"/>
                </a:moveTo>
                <a:lnTo>
                  <a:pt x="8592324" y="0"/>
                </a:lnTo>
                <a:lnTo>
                  <a:pt x="8589479" y="2844"/>
                </a:lnTo>
                <a:lnTo>
                  <a:pt x="8589479" y="9855"/>
                </a:lnTo>
                <a:lnTo>
                  <a:pt x="8592324" y="12700"/>
                </a:lnTo>
                <a:lnTo>
                  <a:pt x="8599360" y="12700"/>
                </a:lnTo>
                <a:lnTo>
                  <a:pt x="8602192" y="9855"/>
                </a:lnTo>
                <a:lnTo>
                  <a:pt x="8602192" y="2844"/>
                </a:lnTo>
                <a:lnTo>
                  <a:pt x="8599360" y="0"/>
                </a:lnTo>
                <a:close/>
              </a:path>
              <a:path w="14168119" h="12700">
                <a:moveTo>
                  <a:pt x="8573947" y="0"/>
                </a:moveTo>
                <a:lnTo>
                  <a:pt x="8566912" y="0"/>
                </a:lnTo>
                <a:lnTo>
                  <a:pt x="8564067" y="2844"/>
                </a:lnTo>
                <a:lnTo>
                  <a:pt x="8564067" y="9855"/>
                </a:lnTo>
                <a:lnTo>
                  <a:pt x="8566912" y="12700"/>
                </a:lnTo>
                <a:lnTo>
                  <a:pt x="8573947" y="12700"/>
                </a:lnTo>
                <a:lnTo>
                  <a:pt x="8576779" y="9855"/>
                </a:lnTo>
                <a:lnTo>
                  <a:pt x="8576779" y="2844"/>
                </a:lnTo>
                <a:lnTo>
                  <a:pt x="8573947" y="0"/>
                </a:lnTo>
                <a:close/>
              </a:path>
              <a:path w="14168119" h="12700">
                <a:moveTo>
                  <a:pt x="8548535" y="0"/>
                </a:moveTo>
                <a:lnTo>
                  <a:pt x="8541499" y="0"/>
                </a:lnTo>
                <a:lnTo>
                  <a:pt x="8538654" y="2844"/>
                </a:lnTo>
                <a:lnTo>
                  <a:pt x="8538654" y="9855"/>
                </a:lnTo>
                <a:lnTo>
                  <a:pt x="8541499" y="12700"/>
                </a:lnTo>
                <a:lnTo>
                  <a:pt x="8548535" y="12700"/>
                </a:lnTo>
                <a:lnTo>
                  <a:pt x="8551367" y="9855"/>
                </a:lnTo>
                <a:lnTo>
                  <a:pt x="8551367" y="2844"/>
                </a:lnTo>
                <a:lnTo>
                  <a:pt x="8548535" y="0"/>
                </a:lnTo>
                <a:close/>
              </a:path>
              <a:path w="14168119" h="12700">
                <a:moveTo>
                  <a:pt x="8523122" y="0"/>
                </a:moveTo>
                <a:lnTo>
                  <a:pt x="8516086" y="0"/>
                </a:lnTo>
                <a:lnTo>
                  <a:pt x="8513241" y="2844"/>
                </a:lnTo>
                <a:lnTo>
                  <a:pt x="8513241" y="9855"/>
                </a:lnTo>
                <a:lnTo>
                  <a:pt x="8516086" y="12700"/>
                </a:lnTo>
                <a:lnTo>
                  <a:pt x="8523122" y="12700"/>
                </a:lnTo>
                <a:lnTo>
                  <a:pt x="8525954" y="9855"/>
                </a:lnTo>
                <a:lnTo>
                  <a:pt x="8525954" y="2844"/>
                </a:lnTo>
                <a:lnTo>
                  <a:pt x="8523122" y="0"/>
                </a:lnTo>
                <a:close/>
              </a:path>
              <a:path w="14168119" h="12700">
                <a:moveTo>
                  <a:pt x="8497709" y="0"/>
                </a:moveTo>
                <a:lnTo>
                  <a:pt x="8490673" y="0"/>
                </a:lnTo>
                <a:lnTo>
                  <a:pt x="8487829" y="2844"/>
                </a:lnTo>
                <a:lnTo>
                  <a:pt x="8487829" y="9855"/>
                </a:lnTo>
                <a:lnTo>
                  <a:pt x="8490673" y="12700"/>
                </a:lnTo>
                <a:lnTo>
                  <a:pt x="8497709" y="12700"/>
                </a:lnTo>
                <a:lnTo>
                  <a:pt x="8500541" y="9855"/>
                </a:lnTo>
                <a:lnTo>
                  <a:pt x="8500541" y="2844"/>
                </a:lnTo>
                <a:lnTo>
                  <a:pt x="8497709" y="0"/>
                </a:lnTo>
                <a:close/>
              </a:path>
              <a:path w="14168119" h="12700">
                <a:moveTo>
                  <a:pt x="8472284" y="0"/>
                </a:moveTo>
                <a:lnTo>
                  <a:pt x="8465261" y="0"/>
                </a:lnTo>
                <a:lnTo>
                  <a:pt x="8462416" y="2844"/>
                </a:lnTo>
                <a:lnTo>
                  <a:pt x="8462416" y="9855"/>
                </a:lnTo>
                <a:lnTo>
                  <a:pt x="8465261" y="12700"/>
                </a:lnTo>
                <a:lnTo>
                  <a:pt x="8472284" y="12700"/>
                </a:lnTo>
                <a:lnTo>
                  <a:pt x="8475129" y="9855"/>
                </a:lnTo>
                <a:lnTo>
                  <a:pt x="8475129" y="2844"/>
                </a:lnTo>
                <a:lnTo>
                  <a:pt x="8472284" y="0"/>
                </a:lnTo>
                <a:close/>
              </a:path>
              <a:path w="14168119" h="12700">
                <a:moveTo>
                  <a:pt x="8446871" y="0"/>
                </a:moveTo>
                <a:lnTo>
                  <a:pt x="8439848" y="0"/>
                </a:lnTo>
                <a:lnTo>
                  <a:pt x="8437003" y="2844"/>
                </a:lnTo>
                <a:lnTo>
                  <a:pt x="8437003" y="9855"/>
                </a:lnTo>
                <a:lnTo>
                  <a:pt x="8439848" y="12700"/>
                </a:lnTo>
                <a:lnTo>
                  <a:pt x="8446871" y="12700"/>
                </a:lnTo>
                <a:lnTo>
                  <a:pt x="8449716" y="9855"/>
                </a:lnTo>
                <a:lnTo>
                  <a:pt x="8449716" y="2844"/>
                </a:lnTo>
                <a:lnTo>
                  <a:pt x="8446871" y="0"/>
                </a:lnTo>
                <a:close/>
              </a:path>
              <a:path w="14168119" h="12700">
                <a:moveTo>
                  <a:pt x="8421458" y="0"/>
                </a:moveTo>
                <a:lnTo>
                  <a:pt x="8414435" y="0"/>
                </a:lnTo>
                <a:lnTo>
                  <a:pt x="8411591" y="2844"/>
                </a:lnTo>
                <a:lnTo>
                  <a:pt x="8411591" y="9855"/>
                </a:lnTo>
                <a:lnTo>
                  <a:pt x="8414435" y="12700"/>
                </a:lnTo>
                <a:lnTo>
                  <a:pt x="8421458" y="12700"/>
                </a:lnTo>
                <a:lnTo>
                  <a:pt x="8424303" y="9855"/>
                </a:lnTo>
                <a:lnTo>
                  <a:pt x="8424303" y="2844"/>
                </a:lnTo>
                <a:lnTo>
                  <a:pt x="8421458" y="0"/>
                </a:lnTo>
                <a:close/>
              </a:path>
              <a:path w="14168119" h="12700">
                <a:moveTo>
                  <a:pt x="8396046" y="0"/>
                </a:moveTo>
                <a:lnTo>
                  <a:pt x="8389023" y="0"/>
                </a:lnTo>
                <a:lnTo>
                  <a:pt x="8386178" y="2844"/>
                </a:lnTo>
                <a:lnTo>
                  <a:pt x="8386178" y="9855"/>
                </a:lnTo>
                <a:lnTo>
                  <a:pt x="8389023" y="12700"/>
                </a:lnTo>
                <a:lnTo>
                  <a:pt x="8396046" y="12700"/>
                </a:lnTo>
                <a:lnTo>
                  <a:pt x="8398891" y="9855"/>
                </a:lnTo>
                <a:lnTo>
                  <a:pt x="8398891" y="2844"/>
                </a:lnTo>
                <a:lnTo>
                  <a:pt x="8396046" y="0"/>
                </a:lnTo>
                <a:close/>
              </a:path>
              <a:path w="14168119" h="12700">
                <a:moveTo>
                  <a:pt x="8370633" y="0"/>
                </a:moveTo>
                <a:lnTo>
                  <a:pt x="8363610" y="0"/>
                </a:lnTo>
                <a:lnTo>
                  <a:pt x="8360765" y="2844"/>
                </a:lnTo>
                <a:lnTo>
                  <a:pt x="8360765" y="9855"/>
                </a:lnTo>
                <a:lnTo>
                  <a:pt x="8363610" y="12700"/>
                </a:lnTo>
                <a:lnTo>
                  <a:pt x="8370633" y="12700"/>
                </a:lnTo>
                <a:lnTo>
                  <a:pt x="8373478" y="9855"/>
                </a:lnTo>
                <a:lnTo>
                  <a:pt x="8373478" y="2844"/>
                </a:lnTo>
                <a:lnTo>
                  <a:pt x="8370633" y="0"/>
                </a:lnTo>
                <a:close/>
              </a:path>
              <a:path w="14168119" h="12700">
                <a:moveTo>
                  <a:pt x="8345220" y="0"/>
                </a:moveTo>
                <a:lnTo>
                  <a:pt x="8338197" y="0"/>
                </a:lnTo>
                <a:lnTo>
                  <a:pt x="8335352" y="2844"/>
                </a:lnTo>
                <a:lnTo>
                  <a:pt x="8335352" y="9855"/>
                </a:lnTo>
                <a:lnTo>
                  <a:pt x="8338197" y="12700"/>
                </a:lnTo>
                <a:lnTo>
                  <a:pt x="8345220" y="12700"/>
                </a:lnTo>
                <a:lnTo>
                  <a:pt x="8348065" y="9855"/>
                </a:lnTo>
                <a:lnTo>
                  <a:pt x="8348065" y="2844"/>
                </a:lnTo>
                <a:lnTo>
                  <a:pt x="8345220" y="0"/>
                </a:lnTo>
                <a:close/>
              </a:path>
              <a:path w="14168119" h="12700">
                <a:moveTo>
                  <a:pt x="8319808" y="0"/>
                </a:moveTo>
                <a:lnTo>
                  <a:pt x="8312784" y="0"/>
                </a:lnTo>
                <a:lnTo>
                  <a:pt x="8309940" y="2844"/>
                </a:lnTo>
                <a:lnTo>
                  <a:pt x="8309940" y="9855"/>
                </a:lnTo>
                <a:lnTo>
                  <a:pt x="8312784" y="12700"/>
                </a:lnTo>
                <a:lnTo>
                  <a:pt x="8319808" y="12700"/>
                </a:lnTo>
                <a:lnTo>
                  <a:pt x="8322652" y="9855"/>
                </a:lnTo>
                <a:lnTo>
                  <a:pt x="8322652" y="2844"/>
                </a:lnTo>
                <a:lnTo>
                  <a:pt x="8319808" y="0"/>
                </a:lnTo>
                <a:close/>
              </a:path>
              <a:path w="14168119" h="12700">
                <a:moveTo>
                  <a:pt x="8294395" y="0"/>
                </a:moveTo>
                <a:lnTo>
                  <a:pt x="8287372" y="0"/>
                </a:lnTo>
                <a:lnTo>
                  <a:pt x="8284527" y="2844"/>
                </a:lnTo>
                <a:lnTo>
                  <a:pt x="8284527" y="9855"/>
                </a:lnTo>
                <a:lnTo>
                  <a:pt x="8287372" y="12700"/>
                </a:lnTo>
                <a:lnTo>
                  <a:pt x="8294395" y="12700"/>
                </a:lnTo>
                <a:lnTo>
                  <a:pt x="8297240" y="9855"/>
                </a:lnTo>
                <a:lnTo>
                  <a:pt x="8297240" y="2844"/>
                </a:lnTo>
                <a:lnTo>
                  <a:pt x="8294395" y="0"/>
                </a:lnTo>
                <a:close/>
              </a:path>
              <a:path w="14168119" h="12700">
                <a:moveTo>
                  <a:pt x="8268982" y="0"/>
                </a:moveTo>
                <a:lnTo>
                  <a:pt x="8261959" y="0"/>
                </a:lnTo>
                <a:lnTo>
                  <a:pt x="8259114" y="2844"/>
                </a:lnTo>
                <a:lnTo>
                  <a:pt x="8259114" y="9855"/>
                </a:lnTo>
                <a:lnTo>
                  <a:pt x="8261959" y="12700"/>
                </a:lnTo>
                <a:lnTo>
                  <a:pt x="8268982" y="12700"/>
                </a:lnTo>
                <a:lnTo>
                  <a:pt x="8271827" y="9855"/>
                </a:lnTo>
                <a:lnTo>
                  <a:pt x="8271827" y="2844"/>
                </a:lnTo>
                <a:lnTo>
                  <a:pt x="8268982" y="0"/>
                </a:lnTo>
                <a:close/>
              </a:path>
              <a:path w="14168119" h="12700">
                <a:moveTo>
                  <a:pt x="8243569" y="0"/>
                </a:moveTo>
                <a:lnTo>
                  <a:pt x="8236546" y="0"/>
                </a:lnTo>
                <a:lnTo>
                  <a:pt x="8233702" y="2844"/>
                </a:lnTo>
                <a:lnTo>
                  <a:pt x="8233702" y="9855"/>
                </a:lnTo>
                <a:lnTo>
                  <a:pt x="8236546" y="12700"/>
                </a:lnTo>
                <a:lnTo>
                  <a:pt x="8243569" y="12700"/>
                </a:lnTo>
                <a:lnTo>
                  <a:pt x="8246414" y="9855"/>
                </a:lnTo>
                <a:lnTo>
                  <a:pt x="8246414" y="2844"/>
                </a:lnTo>
                <a:lnTo>
                  <a:pt x="8243569" y="0"/>
                </a:lnTo>
                <a:close/>
              </a:path>
              <a:path w="14168119" h="12700">
                <a:moveTo>
                  <a:pt x="8218157" y="0"/>
                </a:moveTo>
                <a:lnTo>
                  <a:pt x="8211134" y="0"/>
                </a:lnTo>
                <a:lnTo>
                  <a:pt x="8208289" y="2844"/>
                </a:lnTo>
                <a:lnTo>
                  <a:pt x="8208289" y="9855"/>
                </a:lnTo>
                <a:lnTo>
                  <a:pt x="8211134" y="12700"/>
                </a:lnTo>
                <a:lnTo>
                  <a:pt x="8218157" y="12700"/>
                </a:lnTo>
                <a:lnTo>
                  <a:pt x="8221002" y="9855"/>
                </a:lnTo>
                <a:lnTo>
                  <a:pt x="8221002" y="2844"/>
                </a:lnTo>
                <a:lnTo>
                  <a:pt x="8218157" y="0"/>
                </a:lnTo>
                <a:close/>
              </a:path>
              <a:path w="14168119" h="12700">
                <a:moveTo>
                  <a:pt x="8192744" y="0"/>
                </a:moveTo>
                <a:lnTo>
                  <a:pt x="8185721" y="0"/>
                </a:lnTo>
                <a:lnTo>
                  <a:pt x="8182876" y="2844"/>
                </a:lnTo>
                <a:lnTo>
                  <a:pt x="8182876" y="9855"/>
                </a:lnTo>
                <a:lnTo>
                  <a:pt x="8185721" y="12700"/>
                </a:lnTo>
                <a:lnTo>
                  <a:pt x="8192744" y="12700"/>
                </a:lnTo>
                <a:lnTo>
                  <a:pt x="8195589" y="9855"/>
                </a:lnTo>
                <a:lnTo>
                  <a:pt x="8195589" y="2844"/>
                </a:lnTo>
                <a:lnTo>
                  <a:pt x="8192744" y="0"/>
                </a:lnTo>
                <a:close/>
              </a:path>
              <a:path w="14168119" h="12700">
                <a:moveTo>
                  <a:pt x="8167331" y="0"/>
                </a:moveTo>
                <a:lnTo>
                  <a:pt x="8160308" y="0"/>
                </a:lnTo>
                <a:lnTo>
                  <a:pt x="8157463" y="2844"/>
                </a:lnTo>
                <a:lnTo>
                  <a:pt x="8157463" y="9855"/>
                </a:lnTo>
                <a:lnTo>
                  <a:pt x="8160308" y="12700"/>
                </a:lnTo>
                <a:lnTo>
                  <a:pt x="8167331" y="12700"/>
                </a:lnTo>
                <a:lnTo>
                  <a:pt x="8170176" y="9855"/>
                </a:lnTo>
                <a:lnTo>
                  <a:pt x="8170176" y="2844"/>
                </a:lnTo>
                <a:lnTo>
                  <a:pt x="8167331" y="0"/>
                </a:lnTo>
                <a:close/>
              </a:path>
              <a:path w="14168119" h="12700">
                <a:moveTo>
                  <a:pt x="8141919" y="0"/>
                </a:moveTo>
                <a:lnTo>
                  <a:pt x="8134896" y="0"/>
                </a:lnTo>
                <a:lnTo>
                  <a:pt x="8132051" y="2844"/>
                </a:lnTo>
                <a:lnTo>
                  <a:pt x="8132051" y="9855"/>
                </a:lnTo>
                <a:lnTo>
                  <a:pt x="8134896" y="12700"/>
                </a:lnTo>
                <a:lnTo>
                  <a:pt x="8141919" y="12700"/>
                </a:lnTo>
                <a:lnTo>
                  <a:pt x="8144763" y="9855"/>
                </a:lnTo>
                <a:lnTo>
                  <a:pt x="8144763" y="2844"/>
                </a:lnTo>
                <a:lnTo>
                  <a:pt x="8141919" y="0"/>
                </a:lnTo>
                <a:close/>
              </a:path>
              <a:path w="14168119" h="12700">
                <a:moveTo>
                  <a:pt x="8116506" y="0"/>
                </a:moveTo>
                <a:lnTo>
                  <a:pt x="8109483" y="0"/>
                </a:lnTo>
                <a:lnTo>
                  <a:pt x="8106638" y="2844"/>
                </a:lnTo>
                <a:lnTo>
                  <a:pt x="8106638" y="9855"/>
                </a:lnTo>
                <a:lnTo>
                  <a:pt x="8109483" y="12700"/>
                </a:lnTo>
                <a:lnTo>
                  <a:pt x="8116506" y="12700"/>
                </a:lnTo>
                <a:lnTo>
                  <a:pt x="8119351" y="9855"/>
                </a:lnTo>
                <a:lnTo>
                  <a:pt x="8119351" y="2844"/>
                </a:lnTo>
                <a:lnTo>
                  <a:pt x="8116506" y="0"/>
                </a:lnTo>
                <a:close/>
              </a:path>
              <a:path w="14168119" h="12700">
                <a:moveTo>
                  <a:pt x="8091093" y="0"/>
                </a:moveTo>
                <a:lnTo>
                  <a:pt x="8084070" y="0"/>
                </a:lnTo>
                <a:lnTo>
                  <a:pt x="8081225" y="2844"/>
                </a:lnTo>
                <a:lnTo>
                  <a:pt x="8081225" y="9855"/>
                </a:lnTo>
                <a:lnTo>
                  <a:pt x="8084070" y="12700"/>
                </a:lnTo>
                <a:lnTo>
                  <a:pt x="8091093" y="12700"/>
                </a:lnTo>
                <a:lnTo>
                  <a:pt x="8093938" y="9855"/>
                </a:lnTo>
                <a:lnTo>
                  <a:pt x="8093938" y="2844"/>
                </a:lnTo>
                <a:lnTo>
                  <a:pt x="8091093" y="0"/>
                </a:lnTo>
                <a:close/>
              </a:path>
              <a:path w="14168119" h="12700">
                <a:moveTo>
                  <a:pt x="8065681" y="0"/>
                </a:moveTo>
                <a:lnTo>
                  <a:pt x="8058658" y="0"/>
                </a:lnTo>
                <a:lnTo>
                  <a:pt x="8055813" y="2844"/>
                </a:lnTo>
                <a:lnTo>
                  <a:pt x="8055813" y="9855"/>
                </a:lnTo>
                <a:lnTo>
                  <a:pt x="8058658" y="12700"/>
                </a:lnTo>
                <a:lnTo>
                  <a:pt x="8065681" y="12700"/>
                </a:lnTo>
                <a:lnTo>
                  <a:pt x="8068525" y="9855"/>
                </a:lnTo>
                <a:lnTo>
                  <a:pt x="8068525" y="2844"/>
                </a:lnTo>
                <a:lnTo>
                  <a:pt x="8065681" y="0"/>
                </a:lnTo>
                <a:close/>
              </a:path>
              <a:path w="14168119" h="12700">
                <a:moveTo>
                  <a:pt x="8040268" y="0"/>
                </a:moveTo>
                <a:lnTo>
                  <a:pt x="8033245" y="0"/>
                </a:lnTo>
                <a:lnTo>
                  <a:pt x="8030400" y="2844"/>
                </a:lnTo>
                <a:lnTo>
                  <a:pt x="8030400" y="9855"/>
                </a:lnTo>
                <a:lnTo>
                  <a:pt x="8033245" y="12700"/>
                </a:lnTo>
                <a:lnTo>
                  <a:pt x="8040268" y="12700"/>
                </a:lnTo>
                <a:lnTo>
                  <a:pt x="8043113" y="9855"/>
                </a:lnTo>
                <a:lnTo>
                  <a:pt x="8043113" y="2844"/>
                </a:lnTo>
                <a:lnTo>
                  <a:pt x="8040268" y="0"/>
                </a:lnTo>
                <a:close/>
              </a:path>
              <a:path w="14168119" h="12700">
                <a:moveTo>
                  <a:pt x="8014855" y="0"/>
                </a:moveTo>
                <a:lnTo>
                  <a:pt x="8007832" y="0"/>
                </a:lnTo>
                <a:lnTo>
                  <a:pt x="8004987" y="2844"/>
                </a:lnTo>
                <a:lnTo>
                  <a:pt x="8004987" y="9855"/>
                </a:lnTo>
                <a:lnTo>
                  <a:pt x="8007832" y="12700"/>
                </a:lnTo>
                <a:lnTo>
                  <a:pt x="8014855" y="12700"/>
                </a:lnTo>
                <a:lnTo>
                  <a:pt x="8017700" y="9855"/>
                </a:lnTo>
                <a:lnTo>
                  <a:pt x="8017700" y="2844"/>
                </a:lnTo>
                <a:lnTo>
                  <a:pt x="8014855" y="0"/>
                </a:lnTo>
                <a:close/>
              </a:path>
              <a:path w="14168119" h="12700">
                <a:moveTo>
                  <a:pt x="7989442" y="0"/>
                </a:moveTo>
                <a:lnTo>
                  <a:pt x="7982419" y="0"/>
                </a:lnTo>
                <a:lnTo>
                  <a:pt x="7979575" y="2844"/>
                </a:lnTo>
                <a:lnTo>
                  <a:pt x="7979575" y="9855"/>
                </a:lnTo>
                <a:lnTo>
                  <a:pt x="7982419" y="12700"/>
                </a:lnTo>
                <a:lnTo>
                  <a:pt x="7989442" y="12700"/>
                </a:lnTo>
                <a:lnTo>
                  <a:pt x="7992287" y="9855"/>
                </a:lnTo>
                <a:lnTo>
                  <a:pt x="7992287" y="2844"/>
                </a:lnTo>
                <a:lnTo>
                  <a:pt x="7989442" y="0"/>
                </a:lnTo>
                <a:close/>
              </a:path>
              <a:path w="14168119" h="12700">
                <a:moveTo>
                  <a:pt x="7964030" y="0"/>
                </a:moveTo>
                <a:lnTo>
                  <a:pt x="7957007" y="0"/>
                </a:lnTo>
                <a:lnTo>
                  <a:pt x="7954162" y="2844"/>
                </a:lnTo>
                <a:lnTo>
                  <a:pt x="7954162" y="9855"/>
                </a:lnTo>
                <a:lnTo>
                  <a:pt x="7957007" y="12700"/>
                </a:lnTo>
                <a:lnTo>
                  <a:pt x="7964030" y="12700"/>
                </a:lnTo>
                <a:lnTo>
                  <a:pt x="7966875" y="9855"/>
                </a:lnTo>
                <a:lnTo>
                  <a:pt x="7966875" y="2844"/>
                </a:lnTo>
                <a:lnTo>
                  <a:pt x="7964030" y="0"/>
                </a:lnTo>
                <a:close/>
              </a:path>
              <a:path w="14168119" h="12700">
                <a:moveTo>
                  <a:pt x="7938617" y="0"/>
                </a:moveTo>
                <a:lnTo>
                  <a:pt x="7931594" y="0"/>
                </a:lnTo>
                <a:lnTo>
                  <a:pt x="7928749" y="2844"/>
                </a:lnTo>
                <a:lnTo>
                  <a:pt x="7928749" y="9855"/>
                </a:lnTo>
                <a:lnTo>
                  <a:pt x="7931594" y="12700"/>
                </a:lnTo>
                <a:lnTo>
                  <a:pt x="7938617" y="12700"/>
                </a:lnTo>
                <a:lnTo>
                  <a:pt x="7941462" y="9855"/>
                </a:lnTo>
                <a:lnTo>
                  <a:pt x="7941462" y="2844"/>
                </a:lnTo>
                <a:lnTo>
                  <a:pt x="7938617" y="0"/>
                </a:lnTo>
                <a:close/>
              </a:path>
              <a:path w="14168119" h="12700">
                <a:moveTo>
                  <a:pt x="7913204" y="0"/>
                </a:moveTo>
                <a:lnTo>
                  <a:pt x="7906181" y="0"/>
                </a:lnTo>
                <a:lnTo>
                  <a:pt x="7903336" y="2844"/>
                </a:lnTo>
                <a:lnTo>
                  <a:pt x="7903336" y="9855"/>
                </a:lnTo>
                <a:lnTo>
                  <a:pt x="7906181" y="12700"/>
                </a:lnTo>
                <a:lnTo>
                  <a:pt x="7913204" y="12700"/>
                </a:lnTo>
                <a:lnTo>
                  <a:pt x="7916049" y="9855"/>
                </a:lnTo>
                <a:lnTo>
                  <a:pt x="7916049" y="2844"/>
                </a:lnTo>
                <a:lnTo>
                  <a:pt x="7913204" y="0"/>
                </a:lnTo>
                <a:close/>
              </a:path>
              <a:path w="14168119" h="12700">
                <a:moveTo>
                  <a:pt x="7887792" y="0"/>
                </a:moveTo>
                <a:lnTo>
                  <a:pt x="7880769" y="0"/>
                </a:lnTo>
                <a:lnTo>
                  <a:pt x="7877924" y="2844"/>
                </a:lnTo>
                <a:lnTo>
                  <a:pt x="7877924" y="9855"/>
                </a:lnTo>
                <a:lnTo>
                  <a:pt x="7880769" y="12700"/>
                </a:lnTo>
                <a:lnTo>
                  <a:pt x="7887792" y="12700"/>
                </a:lnTo>
                <a:lnTo>
                  <a:pt x="7890636" y="9855"/>
                </a:lnTo>
                <a:lnTo>
                  <a:pt x="7890636" y="2844"/>
                </a:lnTo>
                <a:lnTo>
                  <a:pt x="7887792" y="0"/>
                </a:lnTo>
                <a:close/>
              </a:path>
              <a:path w="14168119" h="12700">
                <a:moveTo>
                  <a:pt x="7862379" y="0"/>
                </a:moveTo>
                <a:lnTo>
                  <a:pt x="7855356" y="0"/>
                </a:lnTo>
                <a:lnTo>
                  <a:pt x="7852511" y="2844"/>
                </a:lnTo>
                <a:lnTo>
                  <a:pt x="7852511" y="9855"/>
                </a:lnTo>
                <a:lnTo>
                  <a:pt x="7855356" y="12700"/>
                </a:lnTo>
                <a:lnTo>
                  <a:pt x="7862379" y="12700"/>
                </a:lnTo>
                <a:lnTo>
                  <a:pt x="7865224" y="9855"/>
                </a:lnTo>
                <a:lnTo>
                  <a:pt x="7865224" y="2844"/>
                </a:lnTo>
                <a:lnTo>
                  <a:pt x="7862379" y="0"/>
                </a:lnTo>
                <a:close/>
              </a:path>
              <a:path w="14168119" h="12700">
                <a:moveTo>
                  <a:pt x="7836966" y="0"/>
                </a:moveTo>
                <a:lnTo>
                  <a:pt x="7829943" y="0"/>
                </a:lnTo>
                <a:lnTo>
                  <a:pt x="7827098" y="2844"/>
                </a:lnTo>
                <a:lnTo>
                  <a:pt x="7827098" y="9855"/>
                </a:lnTo>
                <a:lnTo>
                  <a:pt x="7829943" y="12700"/>
                </a:lnTo>
                <a:lnTo>
                  <a:pt x="7836966" y="12700"/>
                </a:lnTo>
                <a:lnTo>
                  <a:pt x="7839811" y="9855"/>
                </a:lnTo>
                <a:lnTo>
                  <a:pt x="7839811" y="2844"/>
                </a:lnTo>
                <a:lnTo>
                  <a:pt x="7836966" y="0"/>
                </a:lnTo>
                <a:close/>
              </a:path>
              <a:path w="14168119" h="12700">
                <a:moveTo>
                  <a:pt x="7811554" y="0"/>
                </a:moveTo>
                <a:lnTo>
                  <a:pt x="7804531" y="0"/>
                </a:lnTo>
                <a:lnTo>
                  <a:pt x="7801686" y="2844"/>
                </a:lnTo>
                <a:lnTo>
                  <a:pt x="7801686" y="9855"/>
                </a:lnTo>
                <a:lnTo>
                  <a:pt x="7804531" y="12700"/>
                </a:lnTo>
                <a:lnTo>
                  <a:pt x="7811554" y="12700"/>
                </a:lnTo>
                <a:lnTo>
                  <a:pt x="7814398" y="9855"/>
                </a:lnTo>
                <a:lnTo>
                  <a:pt x="7814398" y="2844"/>
                </a:lnTo>
                <a:lnTo>
                  <a:pt x="7811554" y="0"/>
                </a:lnTo>
                <a:close/>
              </a:path>
              <a:path w="14168119" h="12700">
                <a:moveTo>
                  <a:pt x="7786141" y="0"/>
                </a:moveTo>
                <a:lnTo>
                  <a:pt x="7779118" y="0"/>
                </a:lnTo>
                <a:lnTo>
                  <a:pt x="7776273" y="2844"/>
                </a:lnTo>
                <a:lnTo>
                  <a:pt x="7776273" y="9855"/>
                </a:lnTo>
                <a:lnTo>
                  <a:pt x="7779118" y="12700"/>
                </a:lnTo>
                <a:lnTo>
                  <a:pt x="7786141" y="12700"/>
                </a:lnTo>
                <a:lnTo>
                  <a:pt x="7788986" y="9855"/>
                </a:lnTo>
                <a:lnTo>
                  <a:pt x="7788986" y="2844"/>
                </a:lnTo>
                <a:lnTo>
                  <a:pt x="7786141" y="0"/>
                </a:lnTo>
                <a:close/>
              </a:path>
              <a:path w="14168119" h="12700">
                <a:moveTo>
                  <a:pt x="7760728" y="0"/>
                </a:moveTo>
                <a:lnTo>
                  <a:pt x="7753705" y="0"/>
                </a:lnTo>
                <a:lnTo>
                  <a:pt x="7750860" y="2844"/>
                </a:lnTo>
                <a:lnTo>
                  <a:pt x="7750860" y="9855"/>
                </a:lnTo>
                <a:lnTo>
                  <a:pt x="7753705" y="12700"/>
                </a:lnTo>
                <a:lnTo>
                  <a:pt x="7760728" y="12700"/>
                </a:lnTo>
                <a:lnTo>
                  <a:pt x="7763573" y="9855"/>
                </a:lnTo>
                <a:lnTo>
                  <a:pt x="7763573" y="2844"/>
                </a:lnTo>
                <a:lnTo>
                  <a:pt x="7760728" y="0"/>
                </a:lnTo>
                <a:close/>
              </a:path>
              <a:path w="14168119" h="12700">
                <a:moveTo>
                  <a:pt x="7735315" y="0"/>
                </a:moveTo>
                <a:lnTo>
                  <a:pt x="7728292" y="0"/>
                </a:lnTo>
                <a:lnTo>
                  <a:pt x="7725448" y="2844"/>
                </a:lnTo>
                <a:lnTo>
                  <a:pt x="7725448" y="9855"/>
                </a:lnTo>
                <a:lnTo>
                  <a:pt x="7728292" y="12700"/>
                </a:lnTo>
                <a:lnTo>
                  <a:pt x="7735315" y="12700"/>
                </a:lnTo>
                <a:lnTo>
                  <a:pt x="7738160" y="9855"/>
                </a:lnTo>
                <a:lnTo>
                  <a:pt x="7738160" y="2844"/>
                </a:lnTo>
                <a:lnTo>
                  <a:pt x="7735315" y="0"/>
                </a:lnTo>
                <a:close/>
              </a:path>
              <a:path w="14168119" h="12700">
                <a:moveTo>
                  <a:pt x="7709903" y="0"/>
                </a:moveTo>
                <a:lnTo>
                  <a:pt x="7702880" y="0"/>
                </a:lnTo>
                <a:lnTo>
                  <a:pt x="7700035" y="2844"/>
                </a:lnTo>
                <a:lnTo>
                  <a:pt x="7700035" y="9855"/>
                </a:lnTo>
                <a:lnTo>
                  <a:pt x="7702880" y="12700"/>
                </a:lnTo>
                <a:lnTo>
                  <a:pt x="7709903" y="12700"/>
                </a:lnTo>
                <a:lnTo>
                  <a:pt x="7712748" y="9855"/>
                </a:lnTo>
                <a:lnTo>
                  <a:pt x="7712748" y="2844"/>
                </a:lnTo>
                <a:lnTo>
                  <a:pt x="7709903" y="0"/>
                </a:lnTo>
                <a:close/>
              </a:path>
              <a:path w="14168119" h="12700">
                <a:moveTo>
                  <a:pt x="7684490" y="0"/>
                </a:moveTo>
                <a:lnTo>
                  <a:pt x="7677467" y="0"/>
                </a:lnTo>
                <a:lnTo>
                  <a:pt x="7674622" y="2844"/>
                </a:lnTo>
                <a:lnTo>
                  <a:pt x="7674622" y="9855"/>
                </a:lnTo>
                <a:lnTo>
                  <a:pt x="7677467" y="12700"/>
                </a:lnTo>
                <a:lnTo>
                  <a:pt x="7684490" y="12700"/>
                </a:lnTo>
                <a:lnTo>
                  <a:pt x="7687335" y="9855"/>
                </a:lnTo>
                <a:lnTo>
                  <a:pt x="7687335" y="2844"/>
                </a:lnTo>
                <a:lnTo>
                  <a:pt x="7684490" y="0"/>
                </a:lnTo>
                <a:close/>
              </a:path>
              <a:path w="14168119" h="12700">
                <a:moveTo>
                  <a:pt x="7659077" y="0"/>
                </a:moveTo>
                <a:lnTo>
                  <a:pt x="7652054" y="0"/>
                </a:lnTo>
                <a:lnTo>
                  <a:pt x="7649209" y="2844"/>
                </a:lnTo>
                <a:lnTo>
                  <a:pt x="7649209" y="9855"/>
                </a:lnTo>
                <a:lnTo>
                  <a:pt x="7652054" y="12700"/>
                </a:lnTo>
                <a:lnTo>
                  <a:pt x="7659077" y="12700"/>
                </a:lnTo>
                <a:lnTo>
                  <a:pt x="7661922" y="9855"/>
                </a:lnTo>
                <a:lnTo>
                  <a:pt x="7661922" y="2844"/>
                </a:lnTo>
                <a:lnTo>
                  <a:pt x="7659077" y="0"/>
                </a:lnTo>
                <a:close/>
              </a:path>
              <a:path w="14168119" h="12700">
                <a:moveTo>
                  <a:pt x="7633665" y="0"/>
                </a:moveTo>
                <a:lnTo>
                  <a:pt x="7626642" y="0"/>
                </a:lnTo>
                <a:lnTo>
                  <a:pt x="7623797" y="2844"/>
                </a:lnTo>
                <a:lnTo>
                  <a:pt x="7623797" y="9855"/>
                </a:lnTo>
                <a:lnTo>
                  <a:pt x="7626642" y="12700"/>
                </a:lnTo>
                <a:lnTo>
                  <a:pt x="7633665" y="12700"/>
                </a:lnTo>
                <a:lnTo>
                  <a:pt x="7636509" y="9855"/>
                </a:lnTo>
                <a:lnTo>
                  <a:pt x="7636509" y="2844"/>
                </a:lnTo>
                <a:lnTo>
                  <a:pt x="7633665" y="0"/>
                </a:lnTo>
                <a:close/>
              </a:path>
              <a:path w="14168119" h="12700">
                <a:moveTo>
                  <a:pt x="7608252" y="0"/>
                </a:moveTo>
                <a:lnTo>
                  <a:pt x="7601229" y="0"/>
                </a:lnTo>
                <a:lnTo>
                  <a:pt x="7598384" y="2844"/>
                </a:lnTo>
                <a:lnTo>
                  <a:pt x="7598384" y="9855"/>
                </a:lnTo>
                <a:lnTo>
                  <a:pt x="7601229" y="12700"/>
                </a:lnTo>
                <a:lnTo>
                  <a:pt x="7608252" y="12700"/>
                </a:lnTo>
                <a:lnTo>
                  <a:pt x="7611097" y="9855"/>
                </a:lnTo>
                <a:lnTo>
                  <a:pt x="7611097" y="2844"/>
                </a:lnTo>
                <a:lnTo>
                  <a:pt x="7608252" y="0"/>
                </a:lnTo>
                <a:close/>
              </a:path>
              <a:path w="14168119" h="12700">
                <a:moveTo>
                  <a:pt x="7582839" y="0"/>
                </a:moveTo>
                <a:lnTo>
                  <a:pt x="7575816" y="0"/>
                </a:lnTo>
                <a:lnTo>
                  <a:pt x="7572971" y="2844"/>
                </a:lnTo>
                <a:lnTo>
                  <a:pt x="7572971" y="9855"/>
                </a:lnTo>
                <a:lnTo>
                  <a:pt x="7575816" y="12700"/>
                </a:lnTo>
                <a:lnTo>
                  <a:pt x="7582839" y="12700"/>
                </a:lnTo>
                <a:lnTo>
                  <a:pt x="7585684" y="9855"/>
                </a:lnTo>
                <a:lnTo>
                  <a:pt x="7585684" y="2844"/>
                </a:lnTo>
                <a:lnTo>
                  <a:pt x="7582839" y="0"/>
                </a:lnTo>
                <a:close/>
              </a:path>
              <a:path w="14168119" h="12700">
                <a:moveTo>
                  <a:pt x="7557427" y="0"/>
                </a:moveTo>
                <a:lnTo>
                  <a:pt x="7550404" y="0"/>
                </a:lnTo>
                <a:lnTo>
                  <a:pt x="7547559" y="2844"/>
                </a:lnTo>
                <a:lnTo>
                  <a:pt x="7547559" y="9855"/>
                </a:lnTo>
                <a:lnTo>
                  <a:pt x="7550404" y="12700"/>
                </a:lnTo>
                <a:lnTo>
                  <a:pt x="7557427" y="12700"/>
                </a:lnTo>
                <a:lnTo>
                  <a:pt x="7560271" y="9855"/>
                </a:lnTo>
                <a:lnTo>
                  <a:pt x="7560271" y="2844"/>
                </a:lnTo>
                <a:lnTo>
                  <a:pt x="7557427" y="0"/>
                </a:lnTo>
                <a:close/>
              </a:path>
              <a:path w="14168119" h="12700">
                <a:moveTo>
                  <a:pt x="7532014" y="0"/>
                </a:moveTo>
                <a:lnTo>
                  <a:pt x="7524991" y="0"/>
                </a:lnTo>
                <a:lnTo>
                  <a:pt x="7522146" y="2844"/>
                </a:lnTo>
                <a:lnTo>
                  <a:pt x="7522146" y="9855"/>
                </a:lnTo>
                <a:lnTo>
                  <a:pt x="7524991" y="12700"/>
                </a:lnTo>
                <a:lnTo>
                  <a:pt x="7532014" y="12700"/>
                </a:lnTo>
                <a:lnTo>
                  <a:pt x="7534859" y="9855"/>
                </a:lnTo>
                <a:lnTo>
                  <a:pt x="7534859" y="2844"/>
                </a:lnTo>
                <a:lnTo>
                  <a:pt x="7532014" y="0"/>
                </a:lnTo>
                <a:close/>
              </a:path>
              <a:path w="14168119" h="12700">
                <a:moveTo>
                  <a:pt x="7506601" y="0"/>
                </a:moveTo>
                <a:lnTo>
                  <a:pt x="7499578" y="0"/>
                </a:lnTo>
                <a:lnTo>
                  <a:pt x="7496733" y="2844"/>
                </a:lnTo>
                <a:lnTo>
                  <a:pt x="7496733" y="9855"/>
                </a:lnTo>
                <a:lnTo>
                  <a:pt x="7499578" y="12700"/>
                </a:lnTo>
                <a:lnTo>
                  <a:pt x="7506601" y="12700"/>
                </a:lnTo>
                <a:lnTo>
                  <a:pt x="7509446" y="9855"/>
                </a:lnTo>
                <a:lnTo>
                  <a:pt x="7509446" y="2844"/>
                </a:lnTo>
                <a:lnTo>
                  <a:pt x="7506601" y="0"/>
                </a:lnTo>
                <a:close/>
              </a:path>
              <a:path w="14168119" h="12700">
                <a:moveTo>
                  <a:pt x="7481188" y="0"/>
                </a:moveTo>
                <a:lnTo>
                  <a:pt x="7474165" y="0"/>
                </a:lnTo>
                <a:lnTo>
                  <a:pt x="7471321" y="2844"/>
                </a:lnTo>
                <a:lnTo>
                  <a:pt x="7471321" y="9855"/>
                </a:lnTo>
                <a:lnTo>
                  <a:pt x="7474165" y="12700"/>
                </a:lnTo>
                <a:lnTo>
                  <a:pt x="7481188" y="12700"/>
                </a:lnTo>
                <a:lnTo>
                  <a:pt x="7484033" y="9855"/>
                </a:lnTo>
                <a:lnTo>
                  <a:pt x="7484033" y="2844"/>
                </a:lnTo>
                <a:lnTo>
                  <a:pt x="7481188" y="0"/>
                </a:lnTo>
                <a:close/>
              </a:path>
              <a:path w="14168119" h="12700">
                <a:moveTo>
                  <a:pt x="7455776" y="0"/>
                </a:moveTo>
                <a:lnTo>
                  <a:pt x="7448753" y="0"/>
                </a:lnTo>
                <a:lnTo>
                  <a:pt x="7445908" y="2844"/>
                </a:lnTo>
                <a:lnTo>
                  <a:pt x="7445908" y="9855"/>
                </a:lnTo>
                <a:lnTo>
                  <a:pt x="7448753" y="12700"/>
                </a:lnTo>
                <a:lnTo>
                  <a:pt x="7455776" y="12700"/>
                </a:lnTo>
                <a:lnTo>
                  <a:pt x="7458621" y="9855"/>
                </a:lnTo>
                <a:lnTo>
                  <a:pt x="7458621" y="2844"/>
                </a:lnTo>
                <a:lnTo>
                  <a:pt x="7455776" y="0"/>
                </a:lnTo>
                <a:close/>
              </a:path>
              <a:path w="14168119" h="12700">
                <a:moveTo>
                  <a:pt x="7430363" y="0"/>
                </a:moveTo>
                <a:lnTo>
                  <a:pt x="7423340" y="0"/>
                </a:lnTo>
                <a:lnTo>
                  <a:pt x="7420495" y="2844"/>
                </a:lnTo>
                <a:lnTo>
                  <a:pt x="7420495" y="9855"/>
                </a:lnTo>
                <a:lnTo>
                  <a:pt x="7423340" y="12700"/>
                </a:lnTo>
                <a:lnTo>
                  <a:pt x="7430363" y="12700"/>
                </a:lnTo>
                <a:lnTo>
                  <a:pt x="7433208" y="9855"/>
                </a:lnTo>
                <a:lnTo>
                  <a:pt x="7433208" y="2844"/>
                </a:lnTo>
                <a:lnTo>
                  <a:pt x="7430363" y="0"/>
                </a:lnTo>
                <a:close/>
              </a:path>
              <a:path w="14168119" h="12700">
                <a:moveTo>
                  <a:pt x="7404950" y="0"/>
                </a:moveTo>
                <a:lnTo>
                  <a:pt x="7397927" y="0"/>
                </a:lnTo>
                <a:lnTo>
                  <a:pt x="7395083" y="2844"/>
                </a:lnTo>
                <a:lnTo>
                  <a:pt x="7395083" y="9855"/>
                </a:lnTo>
                <a:lnTo>
                  <a:pt x="7397927" y="12700"/>
                </a:lnTo>
                <a:lnTo>
                  <a:pt x="7404950" y="12700"/>
                </a:lnTo>
                <a:lnTo>
                  <a:pt x="7407795" y="9855"/>
                </a:lnTo>
                <a:lnTo>
                  <a:pt x="7407795" y="2844"/>
                </a:lnTo>
                <a:lnTo>
                  <a:pt x="7404950" y="0"/>
                </a:lnTo>
                <a:close/>
              </a:path>
              <a:path w="14168119" h="12700">
                <a:moveTo>
                  <a:pt x="7379538" y="0"/>
                </a:moveTo>
                <a:lnTo>
                  <a:pt x="7372515" y="0"/>
                </a:lnTo>
                <a:lnTo>
                  <a:pt x="7369670" y="2844"/>
                </a:lnTo>
                <a:lnTo>
                  <a:pt x="7369670" y="9855"/>
                </a:lnTo>
                <a:lnTo>
                  <a:pt x="7372515" y="12700"/>
                </a:lnTo>
                <a:lnTo>
                  <a:pt x="7379538" y="12700"/>
                </a:lnTo>
                <a:lnTo>
                  <a:pt x="7382383" y="9855"/>
                </a:lnTo>
                <a:lnTo>
                  <a:pt x="7382383" y="2844"/>
                </a:lnTo>
                <a:lnTo>
                  <a:pt x="7379538" y="0"/>
                </a:lnTo>
                <a:close/>
              </a:path>
              <a:path w="14168119" h="12700">
                <a:moveTo>
                  <a:pt x="7354125" y="0"/>
                </a:moveTo>
                <a:lnTo>
                  <a:pt x="7347102" y="0"/>
                </a:lnTo>
                <a:lnTo>
                  <a:pt x="7344257" y="2844"/>
                </a:lnTo>
                <a:lnTo>
                  <a:pt x="7344257" y="9855"/>
                </a:lnTo>
                <a:lnTo>
                  <a:pt x="7347102" y="12700"/>
                </a:lnTo>
                <a:lnTo>
                  <a:pt x="7354125" y="12700"/>
                </a:lnTo>
                <a:lnTo>
                  <a:pt x="7356970" y="9855"/>
                </a:lnTo>
                <a:lnTo>
                  <a:pt x="7356970" y="2844"/>
                </a:lnTo>
                <a:lnTo>
                  <a:pt x="7354125" y="0"/>
                </a:lnTo>
                <a:close/>
              </a:path>
              <a:path w="14168119" h="12700">
                <a:moveTo>
                  <a:pt x="7328712" y="0"/>
                </a:moveTo>
                <a:lnTo>
                  <a:pt x="7321689" y="0"/>
                </a:lnTo>
                <a:lnTo>
                  <a:pt x="7318844" y="2844"/>
                </a:lnTo>
                <a:lnTo>
                  <a:pt x="7318844" y="9855"/>
                </a:lnTo>
                <a:lnTo>
                  <a:pt x="7321689" y="12700"/>
                </a:lnTo>
                <a:lnTo>
                  <a:pt x="7328712" y="12700"/>
                </a:lnTo>
                <a:lnTo>
                  <a:pt x="7331557" y="9855"/>
                </a:lnTo>
                <a:lnTo>
                  <a:pt x="7331557" y="2844"/>
                </a:lnTo>
                <a:lnTo>
                  <a:pt x="7328712" y="0"/>
                </a:lnTo>
                <a:close/>
              </a:path>
              <a:path w="14168119" h="12700">
                <a:moveTo>
                  <a:pt x="7303300" y="0"/>
                </a:moveTo>
                <a:lnTo>
                  <a:pt x="7296277" y="0"/>
                </a:lnTo>
                <a:lnTo>
                  <a:pt x="7293432" y="2844"/>
                </a:lnTo>
                <a:lnTo>
                  <a:pt x="7293432" y="9855"/>
                </a:lnTo>
                <a:lnTo>
                  <a:pt x="7296277" y="12700"/>
                </a:lnTo>
                <a:lnTo>
                  <a:pt x="7303300" y="12700"/>
                </a:lnTo>
                <a:lnTo>
                  <a:pt x="7306144" y="9855"/>
                </a:lnTo>
                <a:lnTo>
                  <a:pt x="7306144" y="2844"/>
                </a:lnTo>
                <a:lnTo>
                  <a:pt x="7303300" y="0"/>
                </a:lnTo>
                <a:close/>
              </a:path>
              <a:path w="14168119" h="12700">
                <a:moveTo>
                  <a:pt x="7277887" y="0"/>
                </a:moveTo>
                <a:lnTo>
                  <a:pt x="7270864" y="0"/>
                </a:lnTo>
                <a:lnTo>
                  <a:pt x="7268019" y="2844"/>
                </a:lnTo>
                <a:lnTo>
                  <a:pt x="7268019" y="9855"/>
                </a:lnTo>
                <a:lnTo>
                  <a:pt x="7270864" y="12700"/>
                </a:lnTo>
                <a:lnTo>
                  <a:pt x="7277887" y="12700"/>
                </a:lnTo>
                <a:lnTo>
                  <a:pt x="7280732" y="9855"/>
                </a:lnTo>
                <a:lnTo>
                  <a:pt x="7280732" y="2844"/>
                </a:lnTo>
                <a:lnTo>
                  <a:pt x="7277887" y="0"/>
                </a:lnTo>
                <a:close/>
              </a:path>
              <a:path w="14168119" h="12700">
                <a:moveTo>
                  <a:pt x="7252474" y="0"/>
                </a:moveTo>
                <a:lnTo>
                  <a:pt x="7245451" y="0"/>
                </a:lnTo>
                <a:lnTo>
                  <a:pt x="7242606" y="2844"/>
                </a:lnTo>
                <a:lnTo>
                  <a:pt x="7242606" y="9855"/>
                </a:lnTo>
                <a:lnTo>
                  <a:pt x="7245451" y="12700"/>
                </a:lnTo>
                <a:lnTo>
                  <a:pt x="7252474" y="12700"/>
                </a:lnTo>
                <a:lnTo>
                  <a:pt x="7255319" y="9855"/>
                </a:lnTo>
                <a:lnTo>
                  <a:pt x="7255319" y="2844"/>
                </a:lnTo>
                <a:lnTo>
                  <a:pt x="7252474" y="0"/>
                </a:lnTo>
                <a:close/>
              </a:path>
              <a:path w="14168119" h="12700">
                <a:moveTo>
                  <a:pt x="7227061" y="0"/>
                </a:moveTo>
                <a:lnTo>
                  <a:pt x="7220038" y="0"/>
                </a:lnTo>
                <a:lnTo>
                  <a:pt x="7217194" y="2844"/>
                </a:lnTo>
                <a:lnTo>
                  <a:pt x="7217194" y="9855"/>
                </a:lnTo>
                <a:lnTo>
                  <a:pt x="7220038" y="12700"/>
                </a:lnTo>
                <a:lnTo>
                  <a:pt x="7227061" y="12700"/>
                </a:lnTo>
                <a:lnTo>
                  <a:pt x="7229906" y="9855"/>
                </a:lnTo>
                <a:lnTo>
                  <a:pt x="7229906" y="2844"/>
                </a:lnTo>
                <a:lnTo>
                  <a:pt x="7227061" y="0"/>
                </a:lnTo>
                <a:close/>
              </a:path>
              <a:path w="14168119" h="12700">
                <a:moveTo>
                  <a:pt x="7201649" y="0"/>
                </a:moveTo>
                <a:lnTo>
                  <a:pt x="7194626" y="0"/>
                </a:lnTo>
                <a:lnTo>
                  <a:pt x="7191781" y="2844"/>
                </a:lnTo>
                <a:lnTo>
                  <a:pt x="7191781" y="9855"/>
                </a:lnTo>
                <a:lnTo>
                  <a:pt x="7194626" y="12700"/>
                </a:lnTo>
                <a:lnTo>
                  <a:pt x="7201649" y="12700"/>
                </a:lnTo>
                <a:lnTo>
                  <a:pt x="7204494" y="9855"/>
                </a:lnTo>
                <a:lnTo>
                  <a:pt x="7204494" y="2844"/>
                </a:lnTo>
                <a:lnTo>
                  <a:pt x="7201649" y="0"/>
                </a:lnTo>
                <a:close/>
              </a:path>
              <a:path w="14168119" h="12700">
                <a:moveTo>
                  <a:pt x="7176236" y="0"/>
                </a:moveTo>
                <a:lnTo>
                  <a:pt x="7169213" y="0"/>
                </a:lnTo>
                <a:lnTo>
                  <a:pt x="7166368" y="2844"/>
                </a:lnTo>
                <a:lnTo>
                  <a:pt x="7166368" y="9855"/>
                </a:lnTo>
                <a:lnTo>
                  <a:pt x="7169213" y="12700"/>
                </a:lnTo>
                <a:lnTo>
                  <a:pt x="7176236" y="12700"/>
                </a:lnTo>
                <a:lnTo>
                  <a:pt x="7179081" y="9855"/>
                </a:lnTo>
                <a:lnTo>
                  <a:pt x="7179081" y="2844"/>
                </a:lnTo>
                <a:lnTo>
                  <a:pt x="7176236" y="0"/>
                </a:lnTo>
                <a:close/>
              </a:path>
              <a:path w="14168119" h="12700">
                <a:moveTo>
                  <a:pt x="7150823" y="0"/>
                </a:moveTo>
                <a:lnTo>
                  <a:pt x="7143800" y="0"/>
                </a:lnTo>
                <a:lnTo>
                  <a:pt x="7140956" y="2844"/>
                </a:lnTo>
                <a:lnTo>
                  <a:pt x="7140956" y="9855"/>
                </a:lnTo>
                <a:lnTo>
                  <a:pt x="7143800" y="12700"/>
                </a:lnTo>
                <a:lnTo>
                  <a:pt x="7150823" y="12700"/>
                </a:lnTo>
                <a:lnTo>
                  <a:pt x="7153668" y="9855"/>
                </a:lnTo>
                <a:lnTo>
                  <a:pt x="7153668" y="2844"/>
                </a:lnTo>
                <a:lnTo>
                  <a:pt x="7150823" y="0"/>
                </a:lnTo>
                <a:close/>
              </a:path>
              <a:path w="14168119" h="12700">
                <a:moveTo>
                  <a:pt x="7125411" y="0"/>
                </a:moveTo>
                <a:lnTo>
                  <a:pt x="7118388" y="0"/>
                </a:lnTo>
                <a:lnTo>
                  <a:pt x="7115543" y="2844"/>
                </a:lnTo>
                <a:lnTo>
                  <a:pt x="7115543" y="9855"/>
                </a:lnTo>
                <a:lnTo>
                  <a:pt x="7118388" y="12700"/>
                </a:lnTo>
                <a:lnTo>
                  <a:pt x="7125411" y="12700"/>
                </a:lnTo>
                <a:lnTo>
                  <a:pt x="7128256" y="9855"/>
                </a:lnTo>
                <a:lnTo>
                  <a:pt x="7128256" y="2844"/>
                </a:lnTo>
                <a:lnTo>
                  <a:pt x="7125411" y="0"/>
                </a:lnTo>
                <a:close/>
              </a:path>
              <a:path w="14168119" h="12700">
                <a:moveTo>
                  <a:pt x="7099998" y="0"/>
                </a:moveTo>
                <a:lnTo>
                  <a:pt x="7092975" y="0"/>
                </a:lnTo>
                <a:lnTo>
                  <a:pt x="7090130" y="2844"/>
                </a:lnTo>
                <a:lnTo>
                  <a:pt x="7090130" y="9855"/>
                </a:lnTo>
                <a:lnTo>
                  <a:pt x="7092975" y="12700"/>
                </a:lnTo>
                <a:lnTo>
                  <a:pt x="7099998" y="12700"/>
                </a:lnTo>
                <a:lnTo>
                  <a:pt x="7102843" y="9855"/>
                </a:lnTo>
                <a:lnTo>
                  <a:pt x="7102843" y="2844"/>
                </a:lnTo>
                <a:lnTo>
                  <a:pt x="7099998" y="0"/>
                </a:lnTo>
                <a:close/>
              </a:path>
              <a:path w="14168119" h="12700">
                <a:moveTo>
                  <a:pt x="7074585" y="0"/>
                </a:moveTo>
                <a:lnTo>
                  <a:pt x="7067562" y="0"/>
                </a:lnTo>
                <a:lnTo>
                  <a:pt x="7064717" y="2844"/>
                </a:lnTo>
                <a:lnTo>
                  <a:pt x="7064717" y="9855"/>
                </a:lnTo>
                <a:lnTo>
                  <a:pt x="7067562" y="12700"/>
                </a:lnTo>
                <a:lnTo>
                  <a:pt x="7074585" y="12700"/>
                </a:lnTo>
                <a:lnTo>
                  <a:pt x="7077430" y="9855"/>
                </a:lnTo>
                <a:lnTo>
                  <a:pt x="7077430" y="2844"/>
                </a:lnTo>
                <a:lnTo>
                  <a:pt x="7074585" y="0"/>
                </a:lnTo>
                <a:close/>
              </a:path>
              <a:path w="14168119" h="12700">
                <a:moveTo>
                  <a:pt x="7049173" y="0"/>
                </a:moveTo>
                <a:lnTo>
                  <a:pt x="7042150" y="0"/>
                </a:lnTo>
                <a:lnTo>
                  <a:pt x="7039305" y="2844"/>
                </a:lnTo>
                <a:lnTo>
                  <a:pt x="7039305" y="9855"/>
                </a:lnTo>
                <a:lnTo>
                  <a:pt x="7042150" y="12700"/>
                </a:lnTo>
                <a:lnTo>
                  <a:pt x="7049173" y="12700"/>
                </a:lnTo>
                <a:lnTo>
                  <a:pt x="7052017" y="9855"/>
                </a:lnTo>
                <a:lnTo>
                  <a:pt x="7052017" y="2844"/>
                </a:lnTo>
                <a:lnTo>
                  <a:pt x="7049173" y="0"/>
                </a:lnTo>
                <a:close/>
              </a:path>
              <a:path w="14168119" h="12700">
                <a:moveTo>
                  <a:pt x="7023760" y="0"/>
                </a:moveTo>
                <a:lnTo>
                  <a:pt x="7016737" y="0"/>
                </a:lnTo>
                <a:lnTo>
                  <a:pt x="7013892" y="2844"/>
                </a:lnTo>
                <a:lnTo>
                  <a:pt x="7013892" y="9855"/>
                </a:lnTo>
                <a:lnTo>
                  <a:pt x="7016737" y="12700"/>
                </a:lnTo>
                <a:lnTo>
                  <a:pt x="7023760" y="12700"/>
                </a:lnTo>
                <a:lnTo>
                  <a:pt x="7026605" y="9855"/>
                </a:lnTo>
                <a:lnTo>
                  <a:pt x="7026605" y="2844"/>
                </a:lnTo>
                <a:lnTo>
                  <a:pt x="7023760" y="0"/>
                </a:lnTo>
                <a:close/>
              </a:path>
              <a:path w="14168119" h="12700">
                <a:moveTo>
                  <a:pt x="6998347" y="0"/>
                </a:moveTo>
                <a:lnTo>
                  <a:pt x="6991324" y="0"/>
                </a:lnTo>
                <a:lnTo>
                  <a:pt x="6988479" y="2844"/>
                </a:lnTo>
                <a:lnTo>
                  <a:pt x="6988479" y="9855"/>
                </a:lnTo>
                <a:lnTo>
                  <a:pt x="6991324" y="12700"/>
                </a:lnTo>
                <a:lnTo>
                  <a:pt x="6998347" y="12700"/>
                </a:lnTo>
                <a:lnTo>
                  <a:pt x="7001192" y="9855"/>
                </a:lnTo>
                <a:lnTo>
                  <a:pt x="7001192" y="2844"/>
                </a:lnTo>
                <a:lnTo>
                  <a:pt x="6998347" y="0"/>
                </a:lnTo>
                <a:close/>
              </a:path>
              <a:path w="14168119" h="12700">
                <a:moveTo>
                  <a:pt x="6972934" y="0"/>
                </a:moveTo>
                <a:lnTo>
                  <a:pt x="6965911" y="0"/>
                </a:lnTo>
                <a:lnTo>
                  <a:pt x="6963067" y="2844"/>
                </a:lnTo>
                <a:lnTo>
                  <a:pt x="6963067" y="9855"/>
                </a:lnTo>
                <a:lnTo>
                  <a:pt x="6965911" y="12700"/>
                </a:lnTo>
                <a:lnTo>
                  <a:pt x="6972934" y="12700"/>
                </a:lnTo>
                <a:lnTo>
                  <a:pt x="6975779" y="9855"/>
                </a:lnTo>
                <a:lnTo>
                  <a:pt x="6975779" y="2844"/>
                </a:lnTo>
                <a:lnTo>
                  <a:pt x="6972934" y="0"/>
                </a:lnTo>
                <a:close/>
              </a:path>
              <a:path w="14168119" h="12700">
                <a:moveTo>
                  <a:pt x="6947522" y="0"/>
                </a:moveTo>
                <a:lnTo>
                  <a:pt x="6940499" y="0"/>
                </a:lnTo>
                <a:lnTo>
                  <a:pt x="6937654" y="2844"/>
                </a:lnTo>
                <a:lnTo>
                  <a:pt x="6937654" y="9855"/>
                </a:lnTo>
                <a:lnTo>
                  <a:pt x="6940499" y="12700"/>
                </a:lnTo>
                <a:lnTo>
                  <a:pt x="6947522" y="12700"/>
                </a:lnTo>
                <a:lnTo>
                  <a:pt x="6950367" y="9855"/>
                </a:lnTo>
                <a:lnTo>
                  <a:pt x="6950367" y="2844"/>
                </a:lnTo>
                <a:lnTo>
                  <a:pt x="6947522" y="0"/>
                </a:lnTo>
                <a:close/>
              </a:path>
              <a:path w="14168119" h="12700">
                <a:moveTo>
                  <a:pt x="6922109" y="0"/>
                </a:moveTo>
                <a:lnTo>
                  <a:pt x="6915086" y="0"/>
                </a:lnTo>
                <a:lnTo>
                  <a:pt x="6912241" y="2844"/>
                </a:lnTo>
                <a:lnTo>
                  <a:pt x="6912241" y="9855"/>
                </a:lnTo>
                <a:lnTo>
                  <a:pt x="6915086" y="12700"/>
                </a:lnTo>
                <a:lnTo>
                  <a:pt x="6922109" y="12700"/>
                </a:lnTo>
                <a:lnTo>
                  <a:pt x="6924954" y="9855"/>
                </a:lnTo>
                <a:lnTo>
                  <a:pt x="6924954" y="2844"/>
                </a:lnTo>
                <a:lnTo>
                  <a:pt x="6922109" y="0"/>
                </a:lnTo>
                <a:close/>
              </a:path>
              <a:path w="14168119" h="12700">
                <a:moveTo>
                  <a:pt x="6896696" y="0"/>
                </a:moveTo>
                <a:lnTo>
                  <a:pt x="6889673" y="0"/>
                </a:lnTo>
                <a:lnTo>
                  <a:pt x="6886829" y="2844"/>
                </a:lnTo>
                <a:lnTo>
                  <a:pt x="6886829" y="9855"/>
                </a:lnTo>
                <a:lnTo>
                  <a:pt x="6889673" y="12700"/>
                </a:lnTo>
                <a:lnTo>
                  <a:pt x="6896696" y="12700"/>
                </a:lnTo>
                <a:lnTo>
                  <a:pt x="6899541" y="9855"/>
                </a:lnTo>
                <a:lnTo>
                  <a:pt x="6899541" y="2844"/>
                </a:lnTo>
                <a:lnTo>
                  <a:pt x="6896696" y="0"/>
                </a:lnTo>
                <a:close/>
              </a:path>
              <a:path w="14168119" h="12700">
                <a:moveTo>
                  <a:pt x="6871284" y="0"/>
                </a:moveTo>
                <a:lnTo>
                  <a:pt x="6864261" y="0"/>
                </a:lnTo>
                <a:lnTo>
                  <a:pt x="6861416" y="2844"/>
                </a:lnTo>
                <a:lnTo>
                  <a:pt x="6861416" y="9855"/>
                </a:lnTo>
                <a:lnTo>
                  <a:pt x="6864261" y="12700"/>
                </a:lnTo>
                <a:lnTo>
                  <a:pt x="6871284" y="12700"/>
                </a:lnTo>
                <a:lnTo>
                  <a:pt x="6874129" y="9855"/>
                </a:lnTo>
                <a:lnTo>
                  <a:pt x="6874129" y="2844"/>
                </a:lnTo>
                <a:lnTo>
                  <a:pt x="6871284" y="0"/>
                </a:lnTo>
                <a:close/>
              </a:path>
              <a:path w="14168119" h="12700">
                <a:moveTo>
                  <a:pt x="6845871" y="0"/>
                </a:moveTo>
                <a:lnTo>
                  <a:pt x="6838848" y="0"/>
                </a:lnTo>
                <a:lnTo>
                  <a:pt x="6836003" y="2844"/>
                </a:lnTo>
                <a:lnTo>
                  <a:pt x="6836003" y="9855"/>
                </a:lnTo>
                <a:lnTo>
                  <a:pt x="6838848" y="12700"/>
                </a:lnTo>
                <a:lnTo>
                  <a:pt x="6845871" y="12700"/>
                </a:lnTo>
                <a:lnTo>
                  <a:pt x="6848716" y="9855"/>
                </a:lnTo>
                <a:lnTo>
                  <a:pt x="6848716" y="2844"/>
                </a:lnTo>
                <a:lnTo>
                  <a:pt x="6845871" y="0"/>
                </a:lnTo>
                <a:close/>
              </a:path>
              <a:path w="14168119" h="12700">
                <a:moveTo>
                  <a:pt x="6820458" y="0"/>
                </a:moveTo>
                <a:lnTo>
                  <a:pt x="6813435" y="0"/>
                </a:lnTo>
                <a:lnTo>
                  <a:pt x="6810590" y="2844"/>
                </a:lnTo>
                <a:lnTo>
                  <a:pt x="6810590" y="9855"/>
                </a:lnTo>
                <a:lnTo>
                  <a:pt x="6813435" y="12700"/>
                </a:lnTo>
                <a:lnTo>
                  <a:pt x="6820458" y="12700"/>
                </a:lnTo>
                <a:lnTo>
                  <a:pt x="6823303" y="9855"/>
                </a:lnTo>
                <a:lnTo>
                  <a:pt x="6823303" y="2844"/>
                </a:lnTo>
                <a:lnTo>
                  <a:pt x="6820458" y="0"/>
                </a:lnTo>
                <a:close/>
              </a:path>
              <a:path w="14168119" h="12700">
                <a:moveTo>
                  <a:pt x="6795046" y="0"/>
                </a:moveTo>
                <a:lnTo>
                  <a:pt x="6788022" y="0"/>
                </a:lnTo>
                <a:lnTo>
                  <a:pt x="6785178" y="2844"/>
                </a:lnTo>
                <a:lnTo>
                  <a:pt x="6785178" y="9855"/>
                </a:lnTo>
                <a:lnTo>
                  <a:pt x="6788022" y="12700"/>
                </a:lnTo>
                <a:lnTo>
                  <a:pt x="6795046" y="12700"/>
                </a:lnTo>
                <a:lnTo>
                  <a:pt x="6797890" y="9855"/>
                </a:lnTo>
                <a:lnTo>
                  <a:pt x="6797890" y="2844"/>
                </a:lnTo>
                <a:lnTo>
                  <a:pt x="6795046" y="0"/>
                </a:lnTo>
                <a:close/>
              </a:path>
              <a:path w="14168119" h="12700">
                <a:moveTo>
                  <a:pt x="6769633" y="0"/>
                </a:moveTo>
                <a:lnTo>
                  <a:pt x="6762610" y="0"/>
                </a:lnTo>
                <a:lnTo>
                  <a:pt x="6759765" y="2844"/>
                </a:lnTo>
                <a:lnTo>
                  <a:pt x="6759765" y="9855"/>
                </a:lnTo>
                <a:lnTo>
                  <a:pt x="6762610" y="12700"/>
                </a:lnTo>
                <a:lnTo>
                  <a:pt x="6769633" y="12700"/>
                </a:lnTo>
                <a:lnTo>
                  <a:pt x="6772478" y="9855"/>
                </a:lnTo>
                <a:lnTo>
                  <a:pt x="6772478" y="2844"/>
                </a:lnTo>
                <a:lnTo>
                  <a:pt x="6769633" y="0"/>
                </a:lnTo>
                <a:close/>
              </a:path>
              <a:path w="14168119" h="12700">
                <a:moveTo>
                  <a:pt x="6744220" y="0"/>
                </a:moveTo>
                <a:lnTo>
                  <a:pt x="6737197" y="0"/>
                </a:lnTo>
                <a:lnTo>
                  <a:pt x="6734352" y="2844"/>
                </a:lnTo>
                <a:lnTo>
                  <a:pt x="6734352" y="9855"/>
                </a:lnTo>
                <a:lnTo>
                  <a:pt x="6737197" y="12700"/>
                </a:lnTo>
                <a:lnTo>
                  <a:pt x="6744220" y="12700"/>
                </a:lnTo>
                <a:lnTo>
                  <a:pt x="6747065" y="9855"/>
                </a:lnTo>
                <a:lnTo>
                  <a:pt x="6747065" y="2844"/>
                </a:lnTo>
                <a:lnTo>
                  <a:pt x="6744220" y="0"/>
                </a:lnTo>
                <a:close/>
              </a:path>
              <a:path w="14168119" h="12700">
                <a:moveTo>
                  <a:pt x="6718808" y="0"/>
                </a:moveTo>
                <a:lnTo>
                  <a:pt x="6711784" y="0"/>
                </a:lnTo>
                <a:lnTo>
                  <a:pt x="6708940" y="2844"/>
                </a:lnTo>
                <a:lnTo>
                  <a:pt x="6708940" y="9855"/>
                </a:lnTo>
                <a:lnTo>
                  <a:pt x="6711784" y="12700"/>
                </a:lnTo>
                <a:lnTo>
                  <a:pt x="6718808" y="12700"/>
                </a:lnTo>
                <a:lnTo>
                  <a:pt x="6721652" y="9855"/>
                </a:lnTo>
                <a:lnTo>
                  <a:pt x="6721652" y="2844"/>
                </a:lnTo>
                <a:lnTo>
                  <a:pt x="6718808" y="0"/>
                </a:lnTo>
                <a:close/>
              </a:path>
              <a:path w="14168119" h="12700">
                <a:moveTo>
                  <a:pt x="6693395" y="0"/>
                </a:moveTo>
                <a:lnTo>
                  <a:pt x="6686372" y="0"/>
                </a:lnTo>
                <a:lnTo>
                  <a:pt x="6683527" y="2844"/>
                </a:lnTo>
                <a:lnTo>
                  <a:pt x="6683527" y="9855"/>
                </a:lnTo>
                <a:lnTo>
                  <a:pt x="6686372" y="12700"/>
                </a:lnTo>
                <a:lnTo>
                  <a:pt x="6693395" y="12700"/>
                </a:lnTo>
                <a:lnTo>
                  <a:pt x="6696240" y="9855"/>
                </a:lnTo>
                <a:lnTo>
                  <a:pt x="6696240" y="2844"/>
                </a:lnTo>
                <a:lnTo>
                  <a:pt x="6693395" y="0"/>
                </a:lnTo>
                <a:close/>
              </a:path>
              <a:path w="14168119" h="12700">
                <a:moveTo>
                  <a:pt x="6667982" y="0"/>
                </a:moveTo>
                <a:lnTo>
                  <a:pt x="6660959" y="0"/>
                </a:lnTo>
                <a:lnTo>
                  <a:pt x="6658114" y="2844"/>
                </a:lnTo>
                <a:lnTo>
                  <a:pt x="6658114" y="9855"/>
                </a:lnTo>
                <a:lnTo>
                  <a:pt x="6660959" y="12700"/>
                </a:lnTo>
                <a:lnTo>
                  <a:pt x="6667982" y="12700"/>
                </a:lnTo>
                <a:lnTo>
                  <a:pt x="6670827" y="9855"/>
                </a:lnTo>
                <a:lnTo>
                  <a:pt x="6670827" y="2844"/>
                </a:lnTo>
                <a:lnTo>
                  <a:pt x="6667982" y="0"/>
                </a:lnTo>
                <a:close/>
              </a:path>
              <a:path w="14168119" h="12700">
                <a:moveTo>
                  <a:pt x="6642569" y="0"/>
                </a:moveTo>
                <a:lnTo>
                  <a:pt x="6635546" y="0"/>
                </a:lnTo>
                <a:lnTo>
                  <a:pt x="6632702" y="2844"/>
                </a:lnTo>
                <a:lnTo>
                  <a:pt x="6632702" y="9855"/>
                </a:lnTo>
                <a:lnTo>
                  <a:pt x="6635546" y="12700"/>
                </a:lnTo>
                <a:lnTo>
                  <a:pt x="6642569" y="12700"/>
                </a:lnTo>
                <a:lnTo>
                  <a:pt x="6645414" y="9855"/>
                </a:lnTo>
                <a:lnTo>
                  <a:pt x="6645414" y="2844"/>
                </a:lnTo>
                <a:lnTo>
                  <a:pt x="6642569" y="0"/>
                </a:lnTo>
                <a:close/>
              </a:path>
              <a:path w="14168119" h="12700">
                <a:moveTo>
                  <a:pt x="6617157" y="0"/>
                </a:moveTo>
                <a:lnTo>
                  <a:pt x="6610134" y="0"/>
                </a:lnTo>
                <a:lnTo>
                  <a:pt x="6607289" y="2844"/>
                </a:lnTo>
                <a:lnTo>
                  <a:pt x="6607289" y="9855"/>
                </a:lnTo>
                <a:lnTo>
                  <a:pt x="6610134" y="12700"/>
                </a:lnTo>
                <a:lnTo>
                  <a:pt x="6617157" y="12700"/>
                </a:lnTo>
                <a:lnTo>
                  <a:pt x="6620002" y="9855"/>
                </a:lnTo>
                <a:lnTo>
                  <a:pt x="6620002" y="2844"/>
                </a:lnTo>
                <a:lnTo>
                  <a:pt x="6617157" y="0"/>
                </a:lnTo>
                <a:close/>
              </a:path>
              <a:path w="14168119" h="12700">
                <a:moveTo>
                  <a:pt x="6591744" y="0"/>
                </a:moveTo>
                <a:lnTo>
                  <a:pt x="6584721" y="0"/>
                </a:lnTo>
                <a:lnTo>
                  <a:pt x="6581876" y="2844"/>
                </a:lnTo>
                <a:lnTo>
                  <a:pt x="6581876" y="9855"/>
                </a:lnTo>
                <a:lnTo>
                  <a:pt x="6584721" y="12700"/>
                </a:lnTo>
                <a:lnTo>
                  <a:pt x="6591744" y="12700"/>
                </a:lnTo>
                <a:lnTo>
                  <a:pt x="6594589" y="9855"/>
                </a:lnTo>
                <a:lnTo>
                  <a:pt x="6594589" y="2844"/>
                </a:lnTo>
                <a:lnTo>
                  <a:pt x="6591744" y="0"/>
                </a:lnTo>
                <a:close/>
              </a:path>
              <a:path w="14168119" h="12700">
                <a:moveTo>
                  <a:pt x="6566331" y="0"/>
                </a:moveTo>
                <a:lnTo>
                  <a:pt x="6559308" y="0"/>
                </a:lnTo>
                <a:lnTo>
                  <a:pt x="6556463" y="2844"/>
                </a:lnTo>
                <a:lnTo>
                  <a:pt x="6556463" y="9855"/>
                </a:lnTo>
                <a:lnTo>
                  <a:pt x="6559308" y="12700"/>
                </a:lnTo>
                <a:lnTo>
                  <a:pt x="6566331" y="12700"/>
                </a:lnTo>
                <a:lnTo>
                  <a:pt x="6569176" y="9855"/>
                </a:lnTo>
                <a:lnTo>
                  <a:pt x="6569176" y="2844"/>
                </a:lnTo>
                <a:lnTo>
                  <a:pt x="6566331" y="0"/>
                </a:lnTo>
                <a:close/>
              </a:path>
              <a:path w="14168119" h="12700">
                <a:moveTo>
                  <a:pt x="6540919" y="0"/>
                </a:moveTo>
                <a:lnTo>
                  <a:pt x="6533895" y="0"/>
                </a:lnTo>
                <a:lnTo>
                  <a:pt x="6531051" y="2844"/>
                </a:lnTo>
                <a:lnTo>
                  <a:pt x="6531051" y="9855"/>
                </a:lnTo>
                <a:lnTo>
                  <a:pt x="6533895" y="12700"/>
                </a:lnTo>
                <a:lnTo>
                  <a:pt x="6540919" y="12700"/>
                </a:lnTo>
                <a:lnTo>
                  <a:pt x="6543763" y="9855"/>
                </a:lnTo>
                <a:lnTo>
                  <a:pt x="6543763" y="2844"/>
                </a:lnTo>
                <a:lnTo>
                  <a:pt x="6540919" y="0"/>
                </a:lnTo>
                <a:close/>
              </a:path>
              <a:path w="14168119" h="12700">
                <a:moveTo>
                  <a:pt x="6515506" y="0"/>
                </a:moveTo>
                <a:lnTo>
                  <a:pt x="6508483" y="0"/>
                </a:lnTo>
                <a:lnTo>
                  <a:pt x="6505638" y="2844"/>
                </a:lnTo>
                <a:lnTo>
                  <a:pt x="6505638" y="9855"/>
                </a:lnTo>
                <a:lnTo>
                  <a:pt x="6508483" y="12700"/>
                </a:lnTo>
                <a:lnTo>
                  <a:pt x="6515506" y="12700"/>
                </a:lnTo>
                <a:lnTo>
                  <a:pt x="6518351" y="9855"/>
                </a:lnTo>
                <a:lnTo>
                  <a:pt x="6518351" y="2844"/>
                </a:lnTo>
                <a:lnTo>
                  <a:pt x="6515506" y="0"/>
                </a:lnTo>
                <a:close/>
              </a:path>
              <a:path w="14168119" h="12700">
                <a:moveTo>
                  <a:pt x="6490093" y="0"/>
                </a:moveTo>
                <a:lnTo>
                  <a:pt x="6483070" y="0"/>
                </a:lnTo>
                <a:lnTo>
                  <a:pt x="6480225" y="2844"/>
                </a:lnTo>
                <a:lnTo>
                  <a:pt x="6480225" y="9855"/>
                </a:lnTo>
                <a:lnTo>
                  <a:pt x="6483070" y="12700"/>
                </a:lnTo>
                <a:lnTo>
                  <a:pt x="6490093" y="12700"/>
                </a:lnTo>
                <a:lnTo>
                  <a:pt x="6492938" y="9855"/>
                </a:lnTo>
                <a:lnTo>
                  <a:pt x="6492938" y="2844"/>
                </a:lnTo>
                <a:lnTo>
                  <a:pt x="6490093" y="0"/>
                </a:lnTo>
                <a:close/>
              </a:path>
              <a:path w="14168119" h="12700">
                <a:moveTo>
                  <a:pt x="6464681" y="0"/>
                </a:moveTo>
                <a:lnTo>
                  <a:pt x="6457657" y="0"/>
                </a:lnTo>
                <a:lnTo>
                  <a:pt x="6454813" y="2844"/>
                </a:lnTo>
                <a:lnTo>
                  <a:pt x="6454813" y="9855"/>
                </a:lnTo>
                <a:lnTo>
                  <a:pt x="6457657" y="12700"/>
                </a:lnTo>
                <a:lnTo>
                  <a:pt x="6464681" y="12700"/>
                </a:lnTo>
                <a:lnTo>
                  <a:pt x="6467525" y="9855"/>
                </a:lnTo>
                <a:lnTo>
                  <a:pt x="6467525" y="2844"/>
                </a:lnTo>
                <a:lnTo>
                  <a:pt x="6464681" y="0"/>
                </a:lnTo>
                <a:close/>
              </a:path>
              <a:path w="14168119" h="12700">
                <a:moveTo>
                  <a:pt x="6439268" y="0"/>
                </a:moveTo>
                <a:lnTo>
                  <a:pt x="6432245" y="0"/>
                </a:lnTo>
                <a:lnTo>
                  <a:pt x="6429400" y="2844"/>
                </a:lnTo>
                <a:lnTo>
                  <a:pt x="6429400" y="9855"/>
                </a:lnTo>
                <a:lnTo>
                  <a:pt x="6432245" y="12700"/>
                </a:lnTo>
                <a:lnTo>
                  <a:pt x="6439268" y="12700"/>
                </a:lnTo>
                <a:lnTo>
                  <a:pt x="6442113" y="9855"/>
                </a:lnTo>
                <a:lnTo>
                  <a:pt x="6442113" y="2844"/>
                </a:lnTo>
                <a:lnTo>
                  <a:pt x="6439268" y="0"/>
                </a:lnTo>
                <a:close/>
              </a:path>
              <a:path w="14168119" h="12700">
                <a:moveTo>
                  <a:pt x="6413855" y="0"/>
                </a:moveTo>
                <a:lnTo>
                  <a:pt x="6406832" y="0"/>
                </a:lnTo>
                <a:lnTo>
                  <a:pt x="6403987" y="2844"/>
                </a:lnTo>
                <a:lnTo>
                  <a:pt x="6403987" y="9855"/>
                </a:lnTo>
                <a:lnTo>
                  <a:pt x="6406832" y="12700"/>
                </a:lnTo>
                <a:lnTo>
                  <a:pt x="6413855" y="12700"/>
                </a:lnTo>
                <a:lnTo>
                  <a:pt x="6416700" y="9855"/>
                </a:lnTo>
                <a:lnTo>
                  <a:pt x="6416700" y="2844"/>
                </a:lnTo>
                <a:lnTo>
                  <a:pt x="6413855" y="0"/>
                </a:lnTo>
                <a:close/>
              </a:path>
              <a:path w="14168119" h="12700">
                <a:moveTo>
                  <a:pt x="6388442" y="0"/>
                </a:moveTo>
                <a:lnTo>
                  <a:pt x="6381419" y="0"/>
                </a:lnTo>
                <a:lnTo>
                  <a:pt x="6378575" y="2844"/>
                </a:lnTo>
                <a:lnTo>
                  <a:pt x="6378575" y="9855"/>
                </a:lnTo>
                <a:lnTo>
                  <a:pt x="6381419" y="12700"/>
                </a:lnTo>
                <a:lnTo>
                  <a:pt x="6388442" y="12700"/>
                </a:lnTo>
                <a:lnTo>
                  <a:pt x="6391287" y="9855"/>
                </a:lnTo>
                <a:lnTo>
                  <a:pt x="6391287" y="2844"/>
                </a:lnTo>
                <a:lnTo>
                  <a:pt x="6388442" y="0"/>
                </a:lnTo>
                <a:close/>
              </a:path>
              <a:path w="14168119" h="12700">
                <a:moveTo>
                  <a:pt x="6363030" y="0"/>
                </a:moveTo>
                <a:lnTo>
                  <a:pt x="6356007" y="0"/>
                </a:lnTo>
                <a:lnTo>
                  <a:pt x="6353162" y="2844"/>
                </a:lnTo>
                <a:lnTo>
                  <a:pt x="6353162" y="9855"/>
                </a:lnTo>
                <a:lnTo>
                  <a:pt x="6356007" y="12700"/>
                </a:lnTo>
                <a:lnTo>
                  <a:pt x="6363030" y="12700"/>
                </a:lnTo>
                <a:lnTo>
                  <a:pt x="6365875" y="9855"/>
                </a:lnTo>
                <a:lnTo>
                  <a:pt x="6365875" y="2844"/>
                </a:lnTo>
                <a:lnTo>
                  <a:pt x="6363030" y="0"/>
                </a:lnTo>
                <a:close/>
              </a:path>
              <a:path w="14168119" h="12700">
                <a:moveTo>
                  <a:pt x="6337617" y="0"/>
                </a:moveTo>
                <a:lnTo>
                  <a:pt x="6330594" y="0"/>
                </a:lnTo>
                <a:lnTo>
                  <a:pt x="6327749" y="2844"/>
                </a:lnTo>
                <a:lnTo>
                  <a:pt x="6327749" y="9855"/>
                </a:lnTo>
                <a:lnTo>
                  <a:pt x="6330594" y="12700"/>
                </a:lnTo>
                <a:lnTo>
                  <a:pt x="6337617" y="12700"/>
                </a:lnTo>
                <a:lnTo>
                  <a:pt x="6340462" y="9855"/>
                </a:lnTo>
                <a:lnTo>
                  <a:pt x="6340462" y="2844"/>
                </a:lnTo>
                <a:lnTo>
                  <a:pt x="6337617" y="0"/>
                </a:lnTo>
                <a:close/>
              </a:path>
              <a:path w="14168119" h="12700">
                <a:moveTo>
                  <a:pt x="6312204" y="0"/>
                </a:moveTo>
                <a:lnTo>
                  <a:pt x="6305181" y="0"/>
                </a:lnTo>
                <a:lnTo>
                  <a:pt x="6302336" y="2844"/>
                </a:lnTo>
                <a:lnTo>
                  <a:pt x="6302336" y="9855"/>
                </a:lnTo>
                <a:lnTo>
                  <a:pt x="6305181" y="12700"/>
                </a:lnTo>
                <a:lnTo>
                  <a:pt x="6312204" y="12700"/>
                </a:lnTo>
                <a:lnTo>
                  <a:pt x="6315049" y="9855"/>
                </a:lnTo>
                <a:lnTo>
                  <a:pt x="6315049" y="2844"/>
                </a:lnTo>
                <a:lnTo>
                  <a:pt x="6312204" y="0"/>
                </a:lnTo>
                <a:close/>
              </a:path>
              <a:path w="14168119" h="12700">
                <a:moveTo>
                  <a:pt x="6286792" y="0"/>
                </a:moveTo>
                <a:lnTo>
                  <a:pt x="6279768" y="0"/>
                </a:lnTo>
                <a:lnTo>
                  <a:pt x="6276924" y="2844"/>
                </a:lnTo>
                <a:lnTo>
                  <a:pt x="6276924" y="9855"/>
                </a:lnTo>
                <a:lnTo>
                  <a:pt x="6279768" y="12700"/>
                </a:lnTo>
                <a:lnTo>
                  <a:pt x="6286792" y="12700"/>
                </a:lnTo>
                <a:lnTo>
                  <a:pt x="6289636" y="9855"/>
                </a:lnTo>
                <a:lnTo>
                  <a:pt x="6289636" y="2844"/>
                </a:lnTo>
                <a:lnTo>
                  <a:pt x="6286792" y="0"/>
                </a:lnTo>
                <a:close/>
              </a:path>
              <a:path w="14168119" h="12700">
                <a:moveTo>
                  <a:pt x="6261379" y="0"/>
                </a:moveTo>
                <a:lnTo>
                  <a:pt x="6254356" y="0"/>
                </a:lnTo>
                <a:lnTo>
                  <a:pt x="6251511" y="2844"/>
                </a:lnTo>
                <a:lnTo>
                  <a:pt x="6251511" y="9855"/>
                </a:lnTo>
                <a:lnTo>
                  <a:pt x="6254356" y="12700"/>
                </a:lnTo>
                <a:lnTo>
                  <a:pt x="6261379" y="12700"/>
                </a:lnTo>
                <a:lnTo>
                  <a:pt x="6264224" y="9855"/>
                </a:lnTo>
                <a:lnTo>
                  <a:pt x="6264224" y="2844"/>
                </a:lnTo>
                <a:lnTo>
                  <a:pt x="6261379" y="0"/>
                </a:lnTo>
                <a:close/>
              </a:path>
              <a:path w="14168119" h="12700">
                <a:moveTo>
                  <a:pt x="6235966" y="0"/>
                </a:moveTo>
                <a:lnTo>
                  <a:pt x="6228943" y="0"/>
                </a:lnTo>
                <a:lnTo>
                  <a:pt x="6226098" y="2844"/>
                </a:lnTo>
                <a:lnTo>
                  <a:pt x="6226098" y="9855"/>
                </a:lnTo>
                <a:lnTo>
                  <a:pt x="6228943" y="12700"/>
                </a:lnTo>
                <a:lnTo>
                  <a:pt x="6235966" y="12700"/>
                </a:lnTo>
                <a:lnTo>
                  <a:pt x="6238811" y="9855"/>
                </a:lnTo>
                <a:lnTo>
                  <a:pt x="6238811" y="2844"/>
                </a:lnTo>
                <a:lnTo>
                  <a:pt x="6235966" y="0"/>
                </a:lnTo>
                <a:close/>
              </a:path>
              <a:path w="14168119" h="12700">
                <a:moveTo>
                  <a:pt x="6210554" y="0"/>
                </a:moveTo>
                <a:lnTo>
                  <a:pt x="6203530" y="0"/>
                </a:lnTo>
                <a:lnTo>
                  <a:pt x="6200686" y="2844"/>
                </a:lnTo>
                <a:lnTo>
                  <a:pt x="6200686" y="9855"/>
                </a:lnTo>
                <a:lnTo>
                  <a:pt x="6203530" y="12700"/>
                </a:lnTo>
                <a:lnTo>
                  <a:pt x="6210554" y="12700"/>
                </a:lnTo>
                <a:lnTo>
                  <a:pt x="6213398" y="9855"/>
                </a:lnTo>
                <a:lnTo>
                  <a:pt x="6213398" y="2844"/>
                </a:lnTo>
                <a:lnTo>
                  <a:pt x="6210554" y="0"/>
                </a:lnTo>
                <a:close/>
              </a:path>
              <a:path w="14168119" h="12700">
                <a:moveTo>
                  <a:pt x="6185141" y="0"/>
                </a:moveTo>
                <a:lnTo>
                  <a:pt x="6178118" y="0"/>
                </a:lnTo>
                <a:lnTo>
                  <a:pt x="6175273" y="2844"/>
                </a:lnTo>
                <a:lnTo>
                  <a:pt x="6175273" y="9855"/>
                </a:lnTo>
                <a:lnTo>
                  <a:pt x="6178118" y="12700"/>
                </a:lnTo>
                <a:lnTo>
                  <a:pt x="6185141" y="12700"/>
                </a:lnTo>
                <a:lnTo>
                  <a:pt x="6187986" y="9855"/>
                </a:lnTo>
                <a:lnTo>
                  <a:pt x="6187986" y="2844"/>
                </a:lnTo>
                <a:lnTo>
                  <a:pt x="6185141" y="0"/>
                </a:lnTo>
                <a:close/>
              </a:path>
              <a:path w="14168119" h="12700">
                <a:moveTo>
                  <a:pt x="6159728" y="0"/>
                </a:moveTo>
                <a:lnTo>
                  <a:pt x="6152705" y="0"/>
                </a:lnTo>
                <a:lnTo>
                  <a:pt x="6149860" y="2844"/>
                </a:lnTo>
                <a:lnTo>
                  <a:pt x="6149860" y="9855"/>
                </a:lnTo>
                <a:lnTo>
                  <a:pt x="6152705" y="12700"/>
                </a:lnTo>
                <a:lnTo>
                  <a:pt x="6159728" y="12700"/>
                </a:lnTo>
                <a:lnTo>
                  <a:pt x="6162573" y="9855"/>
                </a:lnTo>
                <a:lnTo>
                  <a:pt x="6162573" y="2844"/>
                </a:lnTo>
                <a:lnTo>
                  <a:pt x="6159728" y="0"/>
                </a:lnTo>
                <a:close/>
              </a:path>
              <a:path w="14168119" h="12700">
                <a:moveTo>
                  <a:pt x="6134315" y="0"/>
                </a:moveTo>
                <a:lnTo>
                  <a:pt x="6127292" y="0"/>
                </a:lnTo>
                <a:lnTo>
                  <a:pt x="6124447" y="2844"/>
                </a:lnTo>
                <a:lnTo>
                  <a:pt x="6124447" y="9855"/>
                </a:lnTo>
                <a:lnTo>
                  <a:pt x="6127292" y="12700"/>
                </a:lnTo>
                <a:lnTo>
                  <a:pt x="6134315" y="12700"/>
                </a:lnTo>
                <a:lnTo>
                  <a:pt x="6137160" y="9855"/>
                </a:lnTo>
                <a:lnTo>
                  <a:pt x="6137160" y="2844"/>
                </a:lnTo>
                <a:lnTo>
                  <a:pt x="6134315" y="0"/>
                </a:lnTo>
                <a:close/>
              </a:path>
              <a:path w="14168119" h="12700">
                <a:moveTo>
                  <a:pt x="6108903" y="0"/>
                </a:moveTo>
                <a:lnTo>
                  <a:pt x="6101880" y="0"/>
                </a:lnTo>
                <a:lnTo>
                  <a:pt x="6099035" y="2844"/>
                </a:lnTo>
                <a:lnTo>
                  <a:pt x="6099035" y="9855"/>
                </a:lnTo>
                <a:lnTo>
                  <a:pt x="6101880" y="12700"/>
                </a:lnTo>
                <a:lnTo>
                  <a:pt x="6108903" y="12700"/>
                </a:lnTo>
                <a:lnTo>
                  <a:pt x="6111747" y="9855"/>
                </a:lnTo>
                <a:lnTo>
                  <a:pt x="6111747" y="2844"/>
                </a:lnTo>
                <a:lnTo>
                  <a:pt x="6108903" y="0"/>
                </a:lnTo>
                <a:close/>
              </a:path>
              <a:path w="14168119" h="12700">
                <a:moveTo>
                  <a:pt x="6083490" y="0"/>
                </a:moveTo>
                <a:lnTo>
                  <a:pt x="6076467" y="0"/>
                </a:lnTo>
                <a:lnTo>
                  <a:pt x="6073622" y="2844"/>
                </a:lnTo>
                <a:lnTo>
                  <a:pt x="6073622" y="9855"/>
                </a:lnTo>
                <a:lnTo>
                  <a:pt x="6076467" y="12700"/>
                </a:lnTo>
                <a:lnTo>
                  <a:pt x="6083490" y="12700"/>
                </a:lnTo>
                <a:lnTo>
                  <a:pt x="6086335" y="9855"/>
                </a:lnTo>
                <a:lnTo>
                  <a:pt x="6086335" y="2844"/>
                </a:lnTo>
                <a:lnTo>
                  <a:pt x="6083490" y="0"/>
                </a:lnTo>
                <a:close/>
              </a:path>
              <a:path w="14168119" h="12700">
                <a:moveTo>
                  <a:pt x="6058077" y="0"/>
                </a:moveTo>
                <a:lnTo>
                  <a:pt x="6051054" y="0"/>
                </a:lnTo>
                <a:lnTo>
                  <a:pt x="6048209" y="2844"/>
                </a:lnTo>
                <a:lnTo>
                  <a:pt x="6048209" y="9855"/>
                </a:lnTo>
                <a:lnTo>
                  <a:pt x="6051054" y="12700"/>
                </a:lnTo>
                <a:lnTo>
                  <a:pt x="6058077" y="12700"/>
                </a:lnTo>
                <a:lnTo>
                  <a:pt x="6060922" y="9855"/>
                </a:lnTo>
                <a:lnTo>
                  <a:pt x="6060922" y="2844"/>
                </a:lnTo>
                <a:lnTo>
                  <a:pt x="6058077" y="0"/>
                </a:lnTo>
                <a:close/>
              </a:path>
              <a:path w="14168119" h="12700">
                <a:moveTo>
                  <a:pt x="6032665" y="0"/>
                </a:moveTo>
                <a:lnTo>
                  <a:pt x="6025641" y="0"/>
                </a:lnTo>
                <a:lnTo>
                  <a:pt x="6022797" y="2844"/>
                </a:lnTo>
                <a:lnTo>
                  <a:pt x="6022797" y="9855"/>
                </a:lnTo>
                <a:lnTo>
                  <a:pt x="6025641" y="12700"/>
                </a:lnTo>
                <a:lnTo>
                  <a:pt x="6032665" y="12700"/>
                </a:lnTo>
                <a:lnTo>
                  <a:pt x="6035509" y="9855"/>
                </a:lnTo>
                <a:lnTo>
                  <a:pt x="6035509" y="2844"/>
                </a:lnTo>
                <a:lnTo>
                  <a:pt x="6032665" y="0"/>
                </a:lnTo>
                <a:close/>
              </a:path>
              <a:path w="14168119" h="12700">
                <a:moveTo>
                  <a:pt x="6007252" y="0"/>
                </a:moveTo>
                <a:lnTo>
                  <a:pt x="6000229" y="0"/>
                </a:lnTo>
                <a:lnTo>
                  <a:pt x="5997384" y="2844"/>
                </a:lnTo>
                <a:lnTo>
                  <a:pt x="5997384" y="9855"/>
                </a:lnTo>
                <a:lnTo>
                  <a:pt x="6000229" y="12700"/>
                </a:lnTo>
                <a:lnTo>
                  <a:pt x="6007252" y="12700"/>
                </a:lnTo>
                <a:lnTo>
                  <a:pt x="6010097" y="9855"/>
                </a:lnTo>
                <a:lnTo>
                  <a:pt x="6010097" y="2844"/>
                </a:lnTo>
                <a:lnTo>
                  <a:pt x="6007252" y="0"/>
                </a:lnTo>
                <a:close/>
              </a:path>
              <a:path w="14168119" h="12700">
                <a:moveTo>
                  <a:pt x="5981852" y="0"/>
                </a:moveTo>
                <a:lnTo>
                  <a:pt x="5974816" y="0"/>
                </a:lnTo>
                <a:lnTo>
                  <a:pt x="5971971" y="2844"/>
                </a:lnTo>
                <a:lnTo>
                  <a:pt x="5971971" y="9855"/>
                </a:lnTo>
                <a:lnTo>
                  <a:pt x="5974816" y="12700"/>
                </a:lnTo>
                <a:lnTo>
                  <a:pt x="5981852" y="12700"/>
                </a:lnTo>
                <a:lnTo>
                  <a:pt x="5984684" y="9855"/>
                </a:lnTo>
                <a:lnTo>
                  <a:pt x="5984684" y="2844"/>
                </a:lnTo>
                <a:lnTo>
                  <a:pt x="5981852" y="0"/>
                </a:lnTo>
                <a:close/>
              </a:path>
              <a:path w="14168119" h="12700">
                <a:moveTo>
                  <a:pt x="5956439" y="0"/>
                </a:moveTo>
                <a:lnTo>
                  <a:pt x="5949403" y="0"/>
                </a:lnTo>
                <a:lnTo>
                  <a:pt x="5946559" y="2844"/>
                </a:lnTo>
                <a:lnTo>
                  <a:pt x="5946559" y="9855"/>
                </a:lnTo>
                <a:lnTo>
                  <a:pt x="5949403" y="12700"/>
                </a:lnTo>
                <a:lnTo>
                  <a:pt x="5956439" y="12700"/>
                </a:lnTo>
                <a:lnTo>
                  <a:pt x="5959271" y="9855"/>
                </a:lnTo>
                <a:lnTo>
                  <a:pt x="5959271" y="2844"/>
                </a:lnTo>
                <a:lnTo>
                  <a:pt x="5956439" y="0"/>
                </a:lnTo>
                <a:close/>
              </a:path>
              <a:path w="14168119" h="12700">
                <a:moveTo>
                  <a:pt x="5931027" y="0"/>
                </a:moveTo>
                <a:lnTo>
                  <a:pt x="5923991" y="0"/>
                </a:lnTo>
                <a:lnTo>
                  <a:pt x="5921146" y="2844"/>
                </a:lnTo>
                <a:lnTo>
                  <a:pt x="5921146" y="9855"/>
                </a:lnTo>
                <a:lnTo>
                  <a:pt x="5923991" y="12700"/>
                </a:lnTo>
                <a:lnTo>
                  <a:pt x="5931027" y="12700"/>
                </a:lnTo>
                <a:lnTo>
                  <a:pt x="5933859" y="9855"/>
                </a:lnTo>
                <a:lnTo>
                  <a:pt x="5933859" y="2844"/>
                </a:lnTo>
                <a:lnTo>
                  <a:pt x="5931027" y="0"/>
                </a:lnTo>
                <a:close/>
              </a:path>
              <a:path w="14168119" h="12700">
                <a:moveTo>
                  <a:pt x="5905614" y="0"/>
                </a:moveTo>
                <a:lnTo>
                  <a:pt x="5898578" y="0"/>
                </a:lnTo>
                <a:lnTo>
                  <a:pt x="5895733" y="2844"/>
                </a:lnTo>
                <a:lnTo>
                  <a:pt x="5895733" y="9855"/>
                </a:lnTo>
                <a:lnTo>
                  <a:pt x="5898578" y="12700"/>
                </a:lnTo>
                <a:lnTo>
                  <a:pt x="5905614" y="12700"/>
                </a:lnTo>
                <a:lnTo>
                  <a:pt x="5908446" y="9855"/>
                </a:lnTo>
                <a:lnTo>
                  <a:pt x="5908446" y="2844"/>
                </a:lnTo>
                <a:lnTo>
                  <a:pt x="5905614" y="0"/>
                </a:lnTo>
                <a:close/>
              </a:path>
              <a:path w="14168119" h="12700">
                <a:moveTo>
                  <a:pt x="5880201" y="0"/>
                </a:moveTo>
                <a:lnTo>
                  <a:pt x="5873165" y="0"/>
                </a:lnTo>
                <a:lnTo>
                  <a:pt x="5870320" y="2844"/>
                </a:lnTo>
                <a:lnTo>
                  <a:pt x="5870320" y="9855"/>
                </a:lnTo>
                <a:lnTo>
                  <a:pt x="5873165" y="12700"/>
                </a:lnTo>
                <a:lnTo>
                  <a:pt x="5880201" y="12700"/>
                </a:lnTo>
                <a:lnTo>
                  <a:pt x="5883033" y="9855"/>
                </a:lnTo>
                <a:lnTo>
                  <a:pt x="5883033" y="2844"/>
                </a:lnTo>
                <a:lnTo>
                  <a:pt x="5880201" y="0"/>
                </a:lnTo>
                <a:close/>
              </a:path>
              <a:path w="14168119" h="12700">
                <a:moveTo>
                  <a:pt x="5854788" y="0"/>
                </a:moveTo>
                <a:lnTo>
                  <a:pt x="5847753" y="0"/>
                </a:lnTo>
                <a:lnTo>
                  <a:pt x="5844908" y="2844"/>
                </a:lnTo>
                <a:lnTo>
                  <a:pt x="5844908" y="9855"/>
                </a:lnTo>
                <a:lnTo>
                  <a:pt x="5847753" y="12700"/>
                </a:lnTo>
                <a:lnTo>
                  <a:pt x="5854788" y="12700"/>
                </a:lnTo>
                <a:lnTo>
                  <a:pt x="5857620" y="9855"/>
                </a:lnTo>
                <a:lnTo>
                  <a:pt x="5857620" y="2844"/>
                </a:lnTo>
                <a:lnTo>
                  <a:pt x="5854788" y="0"/>
                </a:lnTo>
                <a:close/>
              </a:path>
              <a:path w="14168119" h="12700">
                <a:moveTo>
                  <a:pt x="5829376" y="0"/>
                </a:moveTo>
                <a:lnTo>
                  <a:pt x="5822340" y="0"/>
                </a:lnTo>
                <a:lnTo>
                  <a:pt x="5819495" y="2844"/>
                </a:lnTo>
                <a:lnTo>
                  <a:pt x="5819495" y="9855"/>
                </a:lnTo>
                <a:lnTo>
                  <a:pt x="5822340" y="12700"/>
                </a:lnTo>
                <a:lnTo>
                  <a:pt x="5829376" y="12700"/>
                </a:lnTo>
                <a:lnTo>
                  <a:pt x="5832208" y="9855"/>
                </a:lnTo>
                <a:lnTo>
                  <a:pt x="5832208" y="2844"/>
                </a:lnTo>
                <a:lnTo>
                  <a:pt x="5829376" y="0"/>
                </a:lnTo>
                <a:close/>
              </a:path>
              <a:path w="14168119" h="12700">
                <a:moveTo>
                  <a:pt x="5803963" y="0"/>
                </a:moveTo>
                <a:lnTo>
                  <a:pt x="5796927" y="0"/>
                </a:lnTo>
                <a:lnTo>
                  <a:pt x="5794082" y="2844"/>
                </a:lnTo>
                <a:lnTo>
                  <a:pt x="5794082" y="9855"/>
                </a:lnTo>
                <a:lnTo>
                  <a:pt x="5796927" y="12700"/>
                </a:lnTo>
                <a:lnTo>
                  <a:pt x="5803963" y="12700"/>
                </a:lnTo>
                <a:lnTo>
                  <a:pt x="5806795" y="9855"/>
                </a:lnTo>
                <a:lnTo>
                  <a:pt x="5806795" y="2844"/>
                </a:lnTo>
                <a:lnTo>
                  <a:pt x="5803963" y="0"/>
                </a:lnTo>
                <a:close/>
              </a:path>
              <a:path w="14168119" h="12700">
                <a:moveTo>
                  <a:pt x="5778550" y="0"/>
                </a:moveTo>
                <a:lnTo>
                  <a:pt x="5771514" y="0"/>
                </a:lnTo>
                <a:lnTo>
                  <a:pt x="5768682" y="2844"/>
                </a:lnTo>
                <a:lnTo>
                  <a:pt x="5768682" y="9855"/>
                </a:lnTo>
                <a:lnTo>
                  <a:pt x="5771514" y="12700"/>
                </a:lnTo>
                <a:lnTo>
                  <a:pt x="5778550" y="12700"/>
                </a:lnTo>
                <a:lnTo>
                  <a:pt x="5781382" y="9855"/>
                </a:lnTo>
                <a:lnTo>
                  <a:pt x="5781382" y="2844"/>
                </a:lnTo>
                <a:lnTo>
                  <a:pt x="5778550" y="0"/>
                </a:lnTo>
                <a:close/>
              </a:path>
              <a:path w="14168119" h="12700">
                <a:moveTo>
                  <a:pt x="5753138" y="0"/>
                </a:moveTo>
                <a:lnTo>
                  <a:pt x="5746102" y="0"/>
                </a:lnTo>
                <a:lnTo>
                  <a:pt x="5743270" y="2844"/>
                </a:lnTo>
                <a:lnTo>
                  <a:pt x="5743270" y="9855"/>
                </a:lnTo>
                <a:lnTo>
                  <a:pt x="5746102" y="12700"/>
                </a:lnTo>
                <a:lnTo>
                  <a:pt x="5753138" y="12700"/>
                </a:lnTo>
                <a:lnTo>
                  <a:pt x="5755982" y="9855"/>
                </a:lnTo>
                <a:lnTo>
                  <a:pt x="5755982" y="2844"/>
                </a:lnTo>
                <a:lnTo>
                  <a:pt x="5753138" y="0"/>
                </a:lnTo>
                <a:close/>
              </a:path>
              <a:path w="14168119" h="12700">
                <a:moveTo>
                  <a:pt x="5727725" y="0"/>
                </a:moveTo>
                <a:lnTo>
                  <a:pt x="5720689" y="0"/>
                </a:lnTo>
                <a:lnTo>
                  <a:pt x="5717857" y="2844"/>
                </a:lnTo>
                <a:lnTo>
                  <a:pt x="5717857" y="9855"/>
                </a:lnTo>
                <a:lnTo>
                  <a:pt x="5720689" y="12700"/>
                </a:lnTo>
                <a:lnTo>
                  <a:pt x="5727725" y="12700"/>
                </a:lnTo>
                <a:lnTo>
                  <a:pt x="5730570" y="9855"/>
                </a:lnTo>
                <a:lnTo>
                  <a:pt x="5730570" y="2844"/>
                </a:lnTo>
                <a:lnTo>
                  <a:pt x="5727725" y="0"/>
                </a:lnTo>
                <a:close/>
              </a:path>
              <a:path w="14168119" h="12700">
                <a:moveTo>
                  <a:pt x="5702312" y="0"/>
                </a:moveTo>
                <a:lnTo>
                  <a:pt x="5695276" y="0"/>
                </a:lnTo>
                <a:lnTo>
                  <a:pt x="5692444" y="2844"/>
                </a:lnTo>
                <a:lnTo>
                  <a:pt x="5692444" y="9855"/>
                </a:lnTo>
                <a:lnTo>
                  <a:pt x="5695276" y="12700"/>
                </a:lnTo>
                <a:lnTo>
                  <a:pt x="5702312" y="12700"/>
                </a:lnTo>
                <a:lnTo>
                  <a:pt x="5705157" y="9855"/>
                </a:lnTo>
                <a:lnTo>
                  <a:pt x="5705157" y="2844"/>
                </a:lnTo>
                <a:lnTo>
                  <a:pt x="5702312" y="0"/>
                </a:lnTo>
                <a:close/>
              </a:path>
              <a:path w="14168119" h="12700">
                <a:moveTo>
                  <a:pt x="5676900" y="0"/>
                </a:moveTo>
                <a:lnTo>
                  <a:pt x="5669864" y="0"/>
                </a:lnTo>
                <a:lnTo>
                  <a:pt x="5667032" y="2844"/>
                </a:lnTo>
                <a:lnTo>
                  <a:pt x="5667032" y="9855"/>
                </a:lnTo>
                <a:lnTo>
                  <a:pt x="5669864" y="12700"/>
                </a:lnTo>
                <a:lnTo>
                  <a:pt x="5676900" y="12700"/>
                </a:lnTo>
                <a:lnTo>
                  <a:pt x="5679744" y="9855"/>
                </a:lnTo>
                <a:lnTo>
                  <a:pt x="5679744" y="2844"/>
                </a:lnTo>
                <a:lnTo>
                  <a:pt x="5676900" y="0"/>
                </a:lnTo>
                <a:close/>
              </a:path>
              <a:path w="14168119" h="12700">
                <a:moveTo>
                  <a:pt x="5651487" y="0"/>
                </a:moveTo>
                <a:lnTo>
                  <a:pt x="5644451" y="0"/>
                </a:lnTo>
                <a:lnTo>
                  <a:pt x="5641606" y="2844"/>
                </a:lnTo>
                <a:lnTo>
                  <a:pt x="5641606" y="9855"/>
                </a:lnTo>
                <a:lnTo>
                  <a:pt x="5644451" y="12700"/>
                </a:lnTo>
                <a:lnTo>
                  <a:pt x="5651487" y="12700"/>
                </a:lnTo>
                <a:lnTo>
                  <a:pt x="5654332" y="9855"/>
                </a:lnTo>
                <a:lnTo>
                  <a:pt x="5654332" y="2844"/>
                </a:lnTo>
                <a:lnTo>
                  <a:pt x="5651487" y="0"/>
                </a:lnTo>
                <a:close/>
              </a:path>
              <a:path w="14168119" h="12700">
                <a:moveTo>
                  <a:pt x="5626074" y="0"/>
                </a:moveTo>
                <a:lnTo>
                  <a:pt x="5619038" y="0"/>
                </a:lnTo>
                <a:lnTo>
                  <a:pt x="5616206" y="2844"/>
                </a:lnTo>
                <a:lnTo>
                  <a:pt x="5616206" y="9855"/>
                </a:lnTo>
                <a:lnTo>
                  <a:pt x="5619038" y="12700"/>
                </a:lnTo>
                <a:lnTo>
                  <a:pt x="5626074" y="12700"/>
                </a:lnTo>
                <a:lnTo>
                  <a:pt x="5628906" y="9855"/>
                </a:lnTo>
                <a:lnTo>
                  <a:pt x="5628906" y="2844"/>
                </a:lnTo>
                <a:lnTo>
                  <a:pt x="5626074" y="0"/>
                </a:lnTo>
                <a:close/>
              </a:path>
              <a:path w="14168119" h="12700">
                <a:moveTo>
                  <a:pt x="5600661" y="0"/>
                </a:moveTo>
                <a:lnTo>
                  <a:pt x="5593626" y="0"/>
                </a:lnTo>
                <a:lnTo>
                  <a:pt x="5590793" y="2844"/>
                </a:lnTo>
                <a:lnTo>
                  <a:pt x="5590793" y="9855"/>
                </a:lnTo>
                <a:lnTo>
                  <a:pt x="5593626" y="12700"/>
                </a:lnTo>
                <a:lnTo>
                  <a:pt x="5600661" y="12700"/>
                </a:lnTo>
                <a:lnTo>
                  <a:pt x="5603506" y="9855"/>
                </a:lnTo>
                <a:lnTo>
                  <a:pt x="5603506" y="2844"/>
                </a:lnTo>
                <a:lnTo>
                  <a:pt x="5600661" y="0"/>
                </a:lnTo>
                <a:close/>
              </a:path>
              <a:path w="14168119" h="12700">
                <a:moveTo>
                  <a:pt x="5575249" y="0"/>
                </a:moveTo>
                <a:lnTo>
                  <a:pt x="5568213" y="0"/>
                </a:lnTo>
                <a:lnTo>
                  <a:pt x="5565381" y="2844"/>
                </a:lnTo>
                <a:lnTo>
                  <a:pt x="5565381" y="9855"/>
                </a:lnTo>
                <a:lnTo>
                  <a:pt x="5568213" y="12700"/>
                </a:lnTo>
                <a:lnTo>
                  <a:pt x="5575249" y="12700"/>
                </a:lnTo>
                <a:lnTo>
                  <a:pt x="5578093" y="9855"/>
                </a:lnTo>
                <a:lnTo>
                  <a:pt x="5578093" y="2844"/>
                </a:lnTo>
                <a:lnTo>
                  <a:pt x="5575249" y="0"/>
                </a:lnTo>
                <a:close/>
              </a:path>
              <a:path w="14168119" h="12700">
                <a:moveTo>
                  <a:pt x="5549836" y="0"/>
                </a:moveTo>
                <a:lnTo>
                  <a:pt x="5542813" y="0"/>
                </a:lnTo>
                <a:lnTo>
                  <a:pt x="5539968" y="2844"/>
                </a:lnTo>
                <a:lnTo>
                  <a:pt x="5539968" y="9855"/>
                </a:lnTo>
                <a:lnTo>
                  <a:pt x="5542813" y="12700"/>
                </a:lnTo>
                <a:lnTo>
                  <a:pt x="5549836" y="12700"/>
                </a:lnTo>
                <a:lnTo>
                  <a:pt x="5552681" y="9855"/>
                </a:lnTo>
                <a:lnTo>
                  <a:pt x="5552681" y="2844"/>
                </a:lnTo>
                <a:lnTo>
                  <a:pt x="5549836" y="0"/>
                </a:lnTo>
                <a:close/>
              </a:path>
              <a:path w="14168119" h="12700">
                <a:moveTo>
                  <a:pt x="5524423" y="0"/>
                </a:moveTo>
                <a:lnTo>
                  <a:pt x="5517400" y="0"/>
                </a:lnTo>
                <a:lnTo>
                  <a:pt x="5514555" y="2844"/>
                </a:lnTo>
                <a:lnTo>
                  <a:pt x="5514555" y="9855"/>
                </a:lnTo>
                <a:lnTo>
                  <a:pt x="5517400" y="12700"/>
                </a:lnTo>
                <a:lnTo>
                  <a:pt x="5524423" y="12700"/>
                </a:lnTo>
                <a:lnTo>
                  <a:pt x="5527268" y="9855"/>
                </a:lnTo>
                <a:lnTo>
                  <a:pt x="5527268" y="2844"/>
                </a:lnTo>
                <a:lnTo>
                  <a:pt x="5524423" y="0"/>
                </a:lnTo>
                <a:close/>
              </a:path>
              <a:path w="14168119" h="12700">
                <a:moveTo>
                  <a:pt x="5499011" y="0"/>
                </a:moveTo>
                <a:lnTo>
                  <a:pt x="5491987" y="0"/>
                </a:lnTo>
                <a:lnTo>
                  <a:pt x="5489143" y="2844"/>
                </a:lnTo>
                <a:lnTo>
                  <a:pt x="5489143" y="9855"/>
                </a:lnTo>
                <a:lnTo>
                  <a:pt x="5491987" y="12700"/>
                </a:lnTo>
                <a:lnTo>
                  <a:pt x="5499011" y="12700"/>
                </a:lnTo>
                <a:lnTo>
                  <a:pt x="5501855" y="9855"/>
                </a:lnTo>
                <a:lnTo>
                  <a:pt x="5501855" y="2844"/>
                </a:lnTo>
                <a:lnTo>
                  <a:pt x="5499011" y="0"/>
                </a:lnTo>
                <a:close/>
              </a:path>
              <a:path w="14168119" h="12700">
                <a:moveTo>
                  <a:pt x="5473598" y="0"/>
                </a:moveTo>
                <a:lnTo>
                  <a:pt x="5466575" y="0"/>
                </a:lnTo>
                <a:lnTo>
                  <a:pt x="5463730" y="2844"/>
                </a:lnTo>
                <a:lnTo>
                  <a:pt x="5463730" y="9855"/>
                </a:lnTo>
                <a:lnTo>
                  <a:pt x="5466575" y="12700"/>
                </a:lnTo>
                <a:lnTo>
                  <a:pt x="5473598" y="12700"/>
                </a:lnTo>
                <a:lnTo>
                  <a:pt x="5476443" y="9855"/>
                </a:lnTo>
                <a:lnTo>
                  <a:pt x="5476443" y="2844"/>
                </a:lnTo>
                <a:lnTo>
                  <a:pt x="5473598" y="0"/>
                </a:lnTo>
                <a:close/>
              </a:path>
              <a:path w="14168119" h="12700">
                <a:moveTo>
                  <a:pt x="5448185" y="0"/>
                </a:moveTo>
                <a:lnTo>
                  <a:pt x="5441162" y="0"/>
                </a:lnTo>
                <a:lnTo>
                  <a:pt x="5438317" y="2844"/>
                </a:lnTo>
                <a:lnTo>
                  <a:pt x="5438317" y="9855"/>
                </a:lnTo>
                <a:lnTo>
                  <a:pt x="5441162" y="12700"/>
                </a:lnTo>
                <a:lnTo>
                  <a:pt x="5448185" y="12700"/>
                </a:lnTo>
                <a:lnTo>
                  <a:pt x="5451030" y="9855"/>
                </a:lnTo>
                <a:lnTo>
                  <a:pt x="5451030" y="2844"/>
                </a:lnTo>
                <a:lnTo>
                  <a:pt x="5448185" y="0"/>
                </a:lnTo>
                <a:close/>
              </a:path>
              <a:path w="14168119" h="12700">
                <a:moveTo>
                  <a:pt x="5422772" y="0"/>
                </a:moveTo>
                <a:lnTo>
                  <a:pt x="5415749" y="0"/>
                </a:lnTo>
                <a:lnTo>
                  <a:pt x="5412905" y="2844"/>
                </a:lnTo>
                <a:lnTo>
                  <a:pt x="5412905" y="9855"/>
                </a:lnTo>
                <a:lnTo>
                  <a:pt x="5415749" y="12700"/>
                </a:lnTo>
                <a:lnTo>
                  <a:pt x="5422772" y="12700"/>
                </a:lnTo>
                <a:lnTo>
                  <a:pt x="5425617" y="9855"/>
                </a:lnTo>
                <a:lnTo>
                  <a:pt x="5425617" y="2844"/>
                </a:lnTo>
                <a:lnTo>
                  <a:pt x="5422772" y="0"/>
                </a:lnTo>
                <a:close/>
              </a:path>
              <a:path w="14168119" h="12700">
                <a:moveTo>
                  <a:pt x="5397360" y="0"/>
                </a:moveTo>
                <a:lnTo>
                  <a:pt x="5390337" y="0"/>
                </a:lnTo>
                <a:lnTo>
                  <a:pt x="5387492" y="2844"/>
                </a:lnTo>
                <a:lnTo>
                  <a:pt x="5387492" y="9855"/>
                </a:lnTo>
                <a:lnTo>
                  <a:pt x="5390337" y="12700"/>
                </a:lnTo>
                <a:lnTo>
                  <a:pt x="5397360" y="12700"/>
                </a:lnTo>
                <a:lnTo>
                  <a:pt x="5400205" y="9855"/>
                </a:lnTo>
                <a:lnTo>
                  <a:pt x="5400205" y="2844"/>
                </a:lnTo>
                <a:lnTo>
                  <a:pt x="5397360" y="0"/>
                </a:lnTo>
                <a:close/>
              </a:path>
              <a:path w="14168119" h="12700">
                <a:moveTo>
                  <a:pt x="5371947" y="0"/>
                </a:moveTo>
                <a:lnTo>
                  <a:pt x="5364924" y="0"/>
                </a:lnTo>
                <a:lnTo>
                  <a:pt x="5362079" y="2844"/>
                </a:lnTo>
                <a:lnTo>
                  <a:pt x="5362079" y="9855"/>
                </a:lnTo>
                <a:lnTo>
                  <a:pt x="5364924" y="12700"/>
                </a:lnTo>
                <a:lnTo>
                  <a:pt x="5371947" y="12700"/>
                </a:lnTo>
                <a:lnTo>
                  <a:pt x="5374792" y="9855"/>
                </a:lnTo>
                <a:lnTo>
                  <a:pt x="5374792" y="2844"/>
                </a:lnTo>
                <a:lnTo>
                  <a:pt x="5371947" y="0"/>
                </a:lnTo>
                <a:close/>
              </a:path>
              <a:path w="14168119" h="12700">
                <a:moveTo>
                  <a:pt x="5346534" y="0"/>
                </a:moveTo>
                <a:lnTo>
                  <a:pt x="5339511" y="0"/>
                </a:lnTo>
                <a:lnTo>
                  <a:pt x="5336666" y="2844"/>
                </a:lnTo>
                <a:lnTo>
                  <a:pt x="5336666" y="9855"/>
                </a:lnTo>
                <a:lnTo>
                  <a:pt x="5339511" y="12700"/>
                </a:lnTo>
                <a:lnTo>
                  <a:pt x="5346534" y="12700"/>
                </a:lnTo>
                <a:lnTo>
                  <a:pt x="5349379" y="9855"/>
                </a:lnTo>
                <a:lnTo>
                  <a:pt x="5349379" y="2844"/>
                </a:lnTo>
                <a:lnTo>
                  <a:pt x="5346534" y="0"/>
                </a:lnTo>
                <a:close/>
              </a:path>
              <a:path w="14168119" h="12700">
                <a:moveTo>
                  <a:pt x="5321122" y="0"/>
                </a:moveTo>
                <a:lnTo>
                  <a:pt x="5314099" y="0"/>
                </a:lnTo>
                <a:lnTo>
                  <a:pt x="5311254" y="2844"/>
                </a:lnTo>
                <a:lnTo>
                  <a:pt x="5311254" y="9855"/>
                </a:lnTo>
                <a:lnTo>
                  <a:pt x="5314099" y="12700"/>
                </a:lnTo>
                <a:lnTo>
                  <a:pt x="5321122" y="12700"/>
                </a:lnTo>
                <a:lnTo>
                  <a:pt x="5323966" y="9855"/>
                </a:lnTo>
                <a:lnTo>
                  <a:pt x="5323966" y="2844"/>
                </a:lnTo>
                <a:lnTo>
                  <a:pt x="5321122" y="0"/>
                </a:lnTo>
                <a:close/>
              </a:path>
              <a:path w="14168119" h="12700">
                <a:moveTo>
                  <a:pt x="5295709" y="0"/>
                </a:moveTo>
                <a:lnTo>
                  <a:pt x="5288686" y="0"/>
                </a:lnTo>
                <a:lnTo>
                  <a:pt x="5285841" y="2844"/>
                </a:lnTo>
                <a:lnTo>
                  <a:pt x="5285841" y="9855"/>
                </a:lnTo>
                <a:lnTo>
                  <a:pt x="5288686" y="12700"/>
                </a:lnTo>
                <a:lnTo>
                  <a:pt x="5295709" y="12700"/>
                </a:lnTo>
                <a:lnTo>
                  <a:pt x="5298554" y="9855"/>
                </a:lnTo>
                <a:lnTo>
                  <a:pt x="5298554" y="2844"/>
                </a:lnTo>
                <a:lnTo>
                  <a:pt x="5295709" y="0"/>
                </a:lnTo>
                <a:close/>
              </a:path>
              <a:path w="14168119" h="12700">
                <a:moveTo>
                  <a:pt x="5270296" y="0"/>
                </a:moveTo>
                <a:lnTo>
                  <a:pt x="5263273" y="0"/>
                </a:lnTo>
                <a:lnTo>
                  <a:pt x="5260428" y="2844"/>
                </a:lnTo>
                <a:lnTo>
                  <a:pt x="5260428" y="9855"/>
                </a:lnTo>
                <a:lnTo>
                  <a:pt x="5263273" y="12700"/>
                </a:lnTo>
                <a:lnTo>
                  <a:pt x="5270296" y="12700"/>
                </a:lnTo>
                <a:lnTo>
                  <a:pt x="5273141" y="9855"/>
                </a:lnTo>
                <a:lnTo>
                  <a:pt x="5273141" y="2844"/>
                </a:lnTo>
                <a:lnTo>
                  <a:pt x="5270296" y="0"/>
                </a:lnTo>
                <a:close/>
              </a:path>
              <a:path w="14168119" h="12700">
                <a:moveTo>
                  <a:pt x="5244884" y="0"/>
                </a:moveTo>
                <a:lnTo>
                  <a:pt x="5237860" y="0"/>
                </a:lnTo>
                <a:lnTo>
                  <a:pt x="5235016" y="2844"/>
                </a:lnTo>
                <a:lnTo>
                  <a:pt x="5235016" y="9855"/>
                </a:lnTo>
                <a:lnTo>
                  <a:pt x="5237860" y="12700"/>
                </a:lnTo>
                <a:lnTo>
                  <a:pt x="5244884" y="12700"/>
                </a:lnTo>
                <a:lnTo>
                  <a:pt x="5247728" y="9855"/>
                </a:lnTo>
                <a:lnTo>
                  <a:pt x="5247728" y="2844"/>
                </a:lnTo>
                <a:lnTo>
                  <a:pt x="5244884" y="0"/>
                </a:lnTo>
                <a:close/>
              </a:path>
              <a:path w="14168119" h="12700">
                <a:moveTo>
                  <a:pt x="5219471" y="0"/>
                </a:moveTo>
                <a:lnTo>
                  <a:pt x="5212448" y="0"/>
                </a:lnTo>
                <a:lnTo>
                  <a:pt x="5209603" y="2844"/>
                </a:lnTo>
                <a:lnTo>
                  <a:pt x="5209603" y="9855"/>
                </a:lnTo>
                <a:lnTo>
                  <a:pt x="5212448" y="12700"/>
                </a:lnTo>
                <a:lnTo>
                  <a:pt x="5219471" y="12700"/>
                </a:lnTo>
                <a:lnTo>
                  <a:pt x="5222316" y="9855"/>
                </a:lnTo>
                <a:lnTo>
                  <a:pt x="5222316" y="2844"/>
                </a:lnTo>
                <a:lnTo>
                  <a:pt x="5219471" y="0"/>
                </a:lnTo>
                <a:close/>
              </a:path>
              <a:path w="14168119" h="12700">
                <a:moveTo>
                  <a:pt x="5194058" y="0"/>
                </a:moveTo>
                <a:lnTo>
                  <a:pt x="5187035" y="0"/>
                </a:lnTo>
                <a:lnTo>
                  <a:pt x="5184190" y="2844"/>
                </a:lnTo>
                <a:lnTo>
                  <a:pt x="5184190" y="9855"/>
                </a:lnTo>
                <a:lnTo>
                  <a:pt x="5187035" y="12700"/>
                </a:lnTo>
                <a:lnTo>
                  <a:pt x="5194058" y="12700"/>
                </a:lnTo>
                <a:lnTo>
                  <a:pt x="5196903" y="9855"/>
                </a:lnTo>
                <a:lnTo>
                  <a:pt x="5196903" y="2844"/>
                </a:lnTo>
                <a:lnTo>
                  <a:pt x="5194058" y="0"/>
                </a:lnTo>
                <a:close/>
              </a:path>
              <a:path w="14168119" h="12700">
                <a:moveTo>
                  <a:pt x="5168645" y="0"/>
                </a:moveTo>
                <a:lnTo>
                  <a:pt x="5161622" y="0"/>
                </a:lnTo>
                <a:lnTo>
                  <a:pt x="5158778" y="2844"/>
                </a:lnTo>
                <a:lnTo>
                  <a:pt x="5158778" y="9855"/>
                </a:lnTo>
                <a:lnTo>
                  <a:pt x="5161622" y="12700"/>
                </a:lnTo>
                <a:lnTo>
                  <a:pt x="5168645" y="12700"/>
                </a:lnTo>
                <a:lnTo>
                  <a:pt x="5171490" y="9855"/>
                </a:lnTo>
                <a:lnTo>
                  <a:pt x="5171490" y="2844"/>
                </a:lnTo>
                <a:lnTo>
                  <a:pt x="5168645" y="0"/>
                </a:lnTo>
                <a:close/>
              </a:path>
              <a:path w="14168119" h="12700">
                <a:moveTo>
                  <a:pt x="5143233" y="0"/>
                </a:moveTo>
                <a:lnTo>
                  <a:pt x="5136210" y="0"/>
                </a:lnTo>
                <a:lnTo>
                  <a:pt x="5133365" y="2844"/>
                </a:lnTo>
                <a:lnTo>
                  <a:pt x="5133365" y="9855"/>
                </a:lnTo>
                <a:lnTo>
                  <a:pt x="5136210" y="12700"/>
                </a:lnTo>
                <a:lnTo>
                  <a:pt x="5143233" y="12700"/>
                </a:lnTo>
                <a:lnTo>
                  <a:pt x="5146078" y="9855"/>
                </a:lnTo>
                <a:lnTo>
                  <a:pt x="5146078" y="2844"/>
                </a:lnTo>
                <a:lnTo>
                  <a:pt x="5143233" y="0"/>
                </a:lnTo>
                <a:close/>
              </a:path>
              <a:path w="14168119" h="12700">
                <a:moveTo>
                  <a:pt x="5117820" y="0"/>
                </a:moveTo>
                <a:lnTo>
                  <a:pt x="5110797" y="0"/>
                </a:lnTo>
                <a:lnTo>
                  <a:pt x="5107952" y="2844"/>
                </a:lnTo>
                <a:lnTo>
                  <a:pt x="5107952" y="9855"/>
                </a:lnTo>
                <a:lnTo>
                  <a:pt x="5110797" y="12700"/>
                </a:lnTo>
                <a:lnTo>
                  <a:pt x="5117820" y="12700"/>
                </a:lnTo>
                <a:lnTo>
                  <a:pt x="5120665" y="9855"/>
                </a:lnTo>
                <a:lnTo>
                  <a:pt x="5120665" y="2844"/>
                </a:lnTo>
                <a:lnTo>
                  <a:pt x="5117820" y="0"/>
                </a:lnTo>
                <a:close/>
              </a:path>
              <a:path w="14168119" h="12700">
                <a:moveTo>
                  <a:pt x="5092407" y="0"/>
                </a:moveTo>
                <a:lnTo>
                  <a:pt x="5085384" y="0"/>
                </a:lnTo>
                <a:lnTo>
                  <a:pt x="5082539" y="2844"/>
                </a:lnTo>
                <a:lnTo>
                  <a:pt x="5082539" y="9855"/>
                </a:lnTo>
                <a:lnTo>
                  <a:pt x="5085384" y="12700"/>
                </a:lnTo>
                <a:lnTo>
                  <a:pt x="5092407" y="12700"/>
                </a:lnTo>
                <a:lnTo>
                  <a:pt x="5095252" y="9855"/>
                </a:lnTo>
                <a:lnTo>
                  <a:pt x="5095252" y="2844"/>
                </a:lnTo>
                <a:lnTo>
                  <a:pt x="5092407" y="0"/>
                </a:lnTo>
                <a:close/>
              </a:path>
              <a:path w="14168119" h="12700">
                <a:moveTo>
                  <a:pt x="5066995" y="0"/>
                </a:moveTo>
                <a:lnTo>
                  <a:pt x="5059972" y="0"/>
                </a:lnTo>
                <a:lnTo>
                  <a:pt x="5057127" y="2844"/>
                </a:lnTo>
                <a:lnTo>
                  <a:pt x="5057127" y="9855"/>
                </a:lnTo>
                <a:lnTo>
                  <a:pt x="5059972" y="12700"/>
                </a:lnTo>
                <a:lnTo>
                  <a:pt x="5066995" y="12700"/>
                </a:lnTo>
                <a:lnTo>
                  <a:pt x="5069839" y="9855"/>
                </a:lnTo>
                <a:lnTo>
                  <a:pt x="5069839" y="2844"/>
                </a:lnTo>
                <a:lnTo>
                  <a:pt x="5066995" y="0"/>
                </a:lnTo>
                <a:close/>
              </a:path>
              <a:path w="14168119" h="12700">
                <a:moveTo>
                  <a:pt x="5041582" y="0"/>
                </a:moveTo>
                <a:lnTo>
                  <a:pt x="5034559" y="0"/>
                </a:lnTo>
                <a:lnTo>
                  <a:pt x="5031714" y="2844"/>
                </a:lnTo>
                <a:lnTo>
                  <a:pt x="5031714" y="9855"/>
                </a:lnTo>
                <a:lnTo>
                  <a:pt x="5034559" y="12700"/>
                </a:lnTo>
                <a:lnTo>
                  <a:pt x="5041582" y="12700"/>
                </a:lnTo>
                <a:lnTo>
                  <a:pt x="5044427" y="9855"/>
                </a:lnTo>
                <a:lnTo>
                  <a:pt x="5044427" y="2844"/>
                </a:lnTo>
                <a:lnTo>
                  <a:pt x="5041582" y="0"/>
                </a:lnTo>
                <a:close/>
              </a:path>
              <a:path w="14168119" h="12700">
                <a:moveTo>
                  <a:pt x="5016169" y="0"/>
                </a:moveTo>
                <a:lnTo>
                  <a:pt x="5009146" y="0"/>
                </a:lnTo>
                <a:lnTo>
                  <a:pt x="5006301" y="2844"/>
                </a:lnTo>
                <a:lnTo>
                  <a:pt x="5006301" y="9855"/>
                </a:lnTo>
                <a:lnTo>
                  <a:pt x="5009146" y="12700"/>
                </a:lnTo>
                <a:lnTo>
                  <a:pt x="5016169" y="12700"/>
                </a:lnTo>
                <a:lnTo>
                  <a:pt x="5019014" y="9855"/>
                </a:lnTo>
                <a:lnTo>
                  <a:pt x="5019014" y="2844"/>
                </a:lnTo>
                <a:lnTo>
                  <a:pt x="5016169" y="0"/>
                </a:lnTo>
                <a:close/>
              </a:path>
              <a:path w="14168119" h="12700">
                <a:moveTo>
                  <a:pt x="4990757" y="0"/>
                </a:moveTo>
                <a:lnTo>
                  <a:pt x="4983733" y="0"/>
                </a:lnTo>
                <a:lnTo>
                  <a:pt x="4980889" y="2844"/>
                </a:lnTo>
                <a:lnTo>
                  <a:pt x="4980889" y="9855"/>
                </a:lnTo>
                <a:lnTo>
                  <a:pt x="4983733" y="12700"/>
                </a:lnTo>
                <a:lnTo>
                  <a:pt x="4990757" y="12700"/>
                </a:lnTo>
                <a:lnTo>
                  <a:pt x="4993601" y="9855"/>
                </a:lnTo>
                <a:lnTo>
                  <a:pt x="4993601" y="2844"/>
                </a:lnTo>
                <a:lnTo>
                  <a:pt x="4990757" y="0"/>
                </a:lnTo>
                <a:close/>
              </a:path>
              <a:path w="14168119" h="12700">
                <a:moveTo>
                  <a:pt x="4965344" y="0"/>
                </a:moveTo>
                <a:lnTo>
                  <a:pt x="4958321" y="0"/>
                </a:lnTo>
                <a:lnTo>
                  <a:pt x="4955476" y="2844"/>
                </a:lnTo>
                <a:lnTo>
                  <a:pt x="4955476" y="9855"/>
                </a:lnTo>
                <a:lnTo>
                  <a:pt x="4958321" y="12700"/>
                </a:lnTo>
                <a:lnTo>
                  <a:pt x="4965344" y="12700"/>
                </a:lnTo>
                <a:lnTo>
                  <a:pt x="4968189" y="9855"/>
                </a:lnTo>
                <a:lnTo>
                  <a:pt x="4968189" y="2844"/>
                </a:lnTo>
                <a:lnTo>
                  <a:pt x="4965344" y="0"/>
                </a:lnTo>
                <a:close/>
              </a:path>
              <a:path w="14168119" h="12700">
                <a:moveTo>
                  <a:pt x="4939931" y="0"/>
                </a:moveTo>
                <a:lnTo>
                  <a:pt x="4932908" y="0"/>
                </a:lnTo>
                <a:lnTo>
                  <a:pt x="4930063" y="2844"/>
                </a:lnTo>
                <a:lnTo>
                  <a:pt x="4930063" y="9855"/>
                </a:lnTo>
                <a:lnTo>
                  <a:pt x="4932908" y="12700"/>
                </a:lnTo>
                <a:lnTo>
                  <a:pt x="4939931" y="12700"/>
                </a:lnTo>
                <a:lnTo>
                  <a:pt x="4942776" y="9855"/>
                </a:lnTo>
                <a:lnTo>
                  <a:pt x="4942776" y="2844"/>
                </a:lnTo>
                <a:lnTo>
                  <a:pt x="4939931" y="0"/>
                </a:lnTo>
                <a:close/>
              </a:path>
              <a:path w="14168119" h="12700">
                <a:moveTo>
                  <a:pt x="4914518" y="0"/>
                </a:moveTo>
                <a:lnTo>
                  <a:pt x="4907495" y="0"/>
                </a:lnTo>
                <a:lnTo>
                  <a:pt x="4904651" y="2844"/>
                </a:lnTo>
                <a:lnTo>
                  <a:pt x="4904651" y="9855"/>
                </a:lnTo>
                <a:lnTo>
                  <a:pt x="4907495" y="12700"/>
                </a:lnTo>
                <a:lnTo>
                  <a:pt x="4914518" y="12700"/>
                </a:lnTo>
                <a:lnTo>
                  <a:pt x="4917363" y="9855"/>
                </a:lnTo>
                <a:lnTo>
                  <a:pt x="4917363" y="2844"/>
                </a:lnTo>
                <a:lnTo>
                  <a:pt x="4914518" y="0"/>
                </a:lnTo>
                <a:close/>
              </a:path>
              <a:path w="14168119" h="12700">
                <a:moveTo>
                  <a:pt x="4889106" y="0"/>
                </a:moveTo>
                <a:lnTo>
                  <a:pt x="4882083" y="0"/>
                </a:lnTo>
                <a:lnTo>
                  <a:pt x="4879238" y="2844"/>
                </a:lnTo>
                <a:lnTo>
                  <a:pt x="4879238" y="9855"/>
                </a:lnTo>
                <a:lnTo>
                  <a:pt x="4882083" y="12700"/>
                </a:lnTo>
                <a:lnTo>
                  <a:pt x="4889106" y="12700"/>
                </a:lnTo>
                <a:lnTo>
                  <a:pt x="4891951" y="9855"/>
                </a:lnTo>
                <a:lnTo>
                  <a:pt x="4891951" y="2844"/>
                </a:lnTo>
                <a:lnTo>
                  <a:pt x="4889106" y="0"/>
                </a:lnTo>
                <a:close/>
              </a:path>
              <a:path w="14168119" h="12700">
                <a:moveTo>
                  <a:pt x="4863693" y="0"/>
                </a:moveTo>
                <a:lnTo>
                  <a:pt x="4856670" y="0"/>
                </a:lnTo>
                <a:lnTo>
                  <a:pt x="4853825" y="2844"/>
                </a:lnTo>
                <a:lnTo>
                  <a:pt x="4853825" y="9855"/>
                </a:lnTo>
                <a:lnTo>
                  <a:pt x="4856670" y="12700"/>
                </a:lnTo>
                <a:lnTo>
                  <a:pt x="4863693" y="12700"/>
                </a:lnTo>
                <a:lnTo>
                  <a:pt x="4866538" y="9855"/>
                </a:lnTo>
                <a:lnTo>
                  <a:pt x="4866538" y="2844"/>
                </a:lnTo>
                <a:lnTo>
                  <a:pt x="4863693" y="0"/>
                </a:lnTo>
                <a:close/>
              </a:path>
              <a:path w="14168119" h="12700">
                <a:moveTo>
                  <a:pt x="4838280" y="0"/>
                </a:moveTo>
                <a:lnTo>
                  <a:pt x="4831257" y="0"/>
                </a:lnTo>
                <a:lnTo>
                  <a:pt x="4828412" y="2844"/>
                </a:lnTo>
                <a:lnTo>
                  <a:pt x="4828412" y="9855"/>
                </a:lnTo>
                <a:lnTo>
                  <a:pt x="4831257" y="12700"/>
                </a:lnTo>
                <a:lnTo>
                  <a:pt x="4838280" y="12700"/>
                </a:lnTo>
                <a:lnTo>
                  <a:pt x="4841125" y="9855"/>
                </a:lnTo>
                <a:lnTo>
                  <a:pt x="4841125" y="2844"/>
                </a:lnTo>
                <a:lnTo>
                  <a:pt x="4838280" y="0"/>
                </a:lnTo>
                <a:close/>
              </a:path>
              <a:path w="14168119" h="12700">
                <a:moveTo>
                  <a:pt x="4812868" y="0"/>
                </a:moveTo>
                <a:lnTo>
                  <a:pt x="4805845" y="0"/>
                </a:lnTo>
                <a:lnTo>
                  <a:pt x="4803000" y="2844"/>
                </a:lnTo>
                <a:lnTo>
                  <a:pt x="4803000" y="9855"/>
                </a:lnTo>
                <a:lnTo>
                  <a:pt x="4805845" y="12700"/>
                </a:lnTo>
                <a:lnTo>
                  <a:pt x="4812868" y="12700"/>
                </a:lnTo>
                <a:lnTo>
                  <a:pt x="4815712" y="9855"/>
                </a:lnTo>
                <a:lnTo>
                  <a:pt x="4815712" y="2844"/>
                </a:lnTo>
                <a:lnTo>
                  <a:pt x="4812868" y="0"/>
                </a:lnTo>
                <a:close/>
              </a:path>
              <a:path w="14168119" h="12700">
                <a:moveTo>
                  <a:pt x="4787455" y="0"/>
                </a:moveTo>
                <a:lnTo>
                  <a:pt x="4780432" y="0"/>
                </a:lnTo>
                <a:lnTo>
                  <a:pt x="4777587" y="2844"/>
                </a:lnTo>
                <a:lnTo>
                  <a:pt x="4777587" y="9855"/>
                </a:lnTo>
                <a:lnTo>
                  <a:pt x="4780432" y="12700"/>
                </a:lnTo>
                <a:lnTo>
                  <a:pt x="4787455" y="12700"/>
                </a:lnTo>
                <a:lnTo>
                  <a:pt x="4790300" y="9855"/>
                </a:lnTo>
                <a:lnTo>
                  <a:pt x="4790300" y="2844"/>
                </a:lnTo>
                <a:lnTo>
                  <a:pt x="4787455" y="0"/>
                </a:lnTo>
                <a:close/>
              </a:path>
              <a:path w="14168119" h="12700">
                <a:moveTo>
                  <a:pt x="4762042" y="0"/>
                </a:moveTo>
                <a:lnTo>
                  <a:pt x="4755019" y="0"/>
                </a:lnTo>
                <a:lnTo>
                  <a:pt x="4752174" y="2844"/>
                </a:lnTo>
                <a:lnTo>
                  <a:pt x="4752174" y="9855"/>
                </a:lnTo>
                <a:lnTo>
                  <a:pt x="4755019" y="12700"/>
                </a:lnTo>
                <a:lnTo>
                  <a:pt x="4762042" y="12700"/>
                </a:lnTo>
                <a:lnTo>
                  <a:pt x="4764887" y="9855"/>
                </a:lnTo>
                <a:lnTo>
                  <a:pt x="4764887" y="2844"/>
                </a:lnTo>
                <a:lnTo>
                  <a:pt x="4762042" y="0"/>
                </a:lnTo>
                <a:close/>
              </a:path>
              <a:path w="14168119" h="12700">
                <a:moveTo>
                  <a:pt x="4736630" y="0"/>
                </a:moveTo>
                <a:lnTo>
                  <a:pt x="4729607" y="0"/>
                </a:lnTo>
                <a:lnTo>
                  <a:pt x="4726762" y="2844"/>
                </a:lnTo>
                <a:lnTo>
                  <a:pt x="4726762" y="9855"/>
                </a:lnTo>
                <a:lnTo>
                  <a:pt x="4729607" y="12700"/>
                </a:lnTo>
                <a:lnTo>
                  <a:pt x="4736630" y="12700"/>
                </a:lnTo>
                <a:lnTo>
                  <a:pt x="4739474" y="9855"/>
                </a:lnTo>
                <a:lnTo>
                  <a:pt x="4739474" y="2844"/>
                </a:lnTo>
                <a:lnTo>
                  <a:pt x="4736630" y="0"/>
                </a:lnTo>
                <a:close/>
              </a:path>
              <a:path w="14168119" h="12700">
                <a:moveTo>
                  <a:pt x="4711217" y="0"/>
                </a:moveTo>
                <a:lnTo>
                  <a:pt x="4704194" y="0"/>
                </a:lnTo>
                <a:lnTo>
                  <a:pt x="4701349" y="2844"/>
                </a:lnTo>
                <a:lnTo>
                  <a:pt x="4701349" y="9855"/>
                </a:lnTo>
                <a:lnTo>
                  <a:pt x="4704194" y="12700"/>
                </a:lnTo>
                <a:lnTo>
                  <a:pt x="4711217" y="12700"/>
                </a:lnTo>
                <a:lnTo>
                  <a:pt x="4714062" y="9855"/>
                </a:lnTo>
                <a:lnTo>
                  <a:pt x="4714062" y="2844"/>
                </a:lnTo>
                <a:lnTo>
                  <a:pt x="4711217" y="0"/>
                </a:lnTo>
                <a:close/>
              </a:path>
              <a:path w="14168119" h="12700">
                <a:moveTo>
                  <a:pt x="4685804" y="0"/>
                </a:moveTo>
                <a:lnTo>
                  <a:pt x="4678781" y="0"/>
                </a:lnTo>
                <a:lnTo>
                  <a:pt x="4675936" y="2844"/>
                </a:lnTo>
                <a:lnTo>
                  <a:pt x="4675936" y="9855"/>
                </a:lnTo>
                <a:lnTo>
                  <a:pt x="4678781" y="12700"/>
                </a:lnTo>
                <a:lnTo>
                  <a:pt x="4685804" y="12700"/>
                </a:lnTo>
                <a:lnTo>
                  <a:pt x="4688649" y="9855"/>
                </a:lnTo>
                <a:lnTo>
                  <a:pt x="4688649" y="2844"/>
                </a:lnTo>
                <a:lnTo>
                  <a:pt x="4685804" y="0"/>
                </a:lnTo>
                <a:close/>
              </a:path>
              <a:path w="14168119" h="12700">
                <a:moveTo>
                  <a:pt x="4660391" y="0"/>
                </a:moveTo>
                <a:lnTo>
                  <a:pt x="4653368" y="0"/>
                </a:lnTo>
                <a:lnTo>
                  <a:pt x="4650524" y="2844"/>
                </a:lnTo>
                <a:lnTo>
                  <a:pt x="4650524" y="9855"/>
                </a:lnTo>
                <a:lnTo>
                  <a:pt x="4653368" y="12700"/>
                </a:lnTo>
                <a:lnTo>
                  <a:pt x="4660391" y="12700"/>
                </a:lnTo>
                <a:lnTo>
                  <a:pt x="4663236" y="9855"/>
                </a:lnTo>
                <a:lnTo>
                  <a:pt x="4663236" y="2844"/>
                </a:lnTo>
                <a:lnTo>
                  <a:pt x="4660391" y="0"/>
                </a:lnTo>
                <a:close/>
              </a:path>
              <a:path w="14168119" h="12700">
                <a:moveTo>
                  <a:pt x="4634979" y="0"/>
                </a:moveTo>
                <a:lnTo>
                  <a:pt x="4627956" y="0"/>
                </a:lnTo>
                <a:lnTo>
                  <a:pt x="4625111" y="2844"/>
                </a:lnTo>
                <a:lnTo>
                  <a:pt x="4625111" y="9855"/>
                </a:lnTo>
                <a:lnTo>
                  <a:pt x="4627956" y="12700"/>
                </a:lnTo>
                <a:lnTo>
                  <a:pt x="4634979" y="12700"/>
                </a:lnTo>
                <a:lnTo>
                  <a:pt x="4637824" y="9855"/>
                </a:lnTo>
                <a:lnTo>
                  <a:pt x="4637824" y="2844"/>
                </a:lnTo>
                <a:lnTo>
                  <a:pt x="4634979" y="0"/>
                </a:lnTo>
                <a:close/>
              </a:path>
              <a:path w="14168119" h="12700">
                <a:moveTo>
                  <a:pt x="4609566" y="0"/>
                </a:moveTo>
                <a:lnTo>
                  <a:pt x="4602543" y="0"/>
                </a:lnTo>
                <a:lnTo>
                  <a:pt x="4599698" y="2844"/>
                </a:lnTo>
                <a:lnTo>
                  <a:pt x="4599698" y="9855"/>
                </a:lnTo>
                <a:lnTo>
                  <a:pt x="4602543" y="12700"/>
                </a:lnTo>
                <a:lnTo>
                  <a:pt x="4609566" y="12700"/>
                </a:lnTo>
                <a:lnTo>
                  <a:pt x="4612411" y="9855"/>
                </a:lnTo>
                <a:lnTo>
                  <a:pt x="4612411" y="2844"/>
                </a:lnTo>
                <a:lnTo>
                  <a:pt x="4609566" y="0"/>
                </a:lnTo>
                <a:close/>
              </a:path>
              <a:path w="14168119" h="12700">
                <a:moveTo>
                  <a:pt x="4584153" y="0"/>
                </a:moveTo>
                <a:lnTo>
                  <a:pt x="4577130" y="0"/>
                </a:lnTo>
                <a:lnTo>
                  <a:pt x="4574285" y="2844"/>
                </a:lnTo>
                <a:lnTo>
                  <a:pt x="4574285" y="9855"/>
                </a:lnTo>
                <a:lnTo>
                  <a:pt x="4577130" y="12700"/>
                </a:lnTo>
                <a:lnTo>
                  <a:pt x="4584153" y="12700"/>
                </a:lnTo>
                <a:lnTo>
                  <a:pt x="4586998" y="9855"/>
                </a:lnTo>
                <a:lnTo>
                  <a:pt x="4586998" y="2844"/>
                </a:lnTo>
                <a:lnTo>
                  <a:pt x="4584153" y="0"/>
                </a:lnTo>
                <a:close/>
              </a:path>
              <a:path w="14168119" h="12700">
                <a:moveTo>
                  <a:pt x="4558741" y="0"/>
                </a:moveTo>
                <a:lnTo>
                  <a:pt x="4551718" y="0"/>
                </a:lnTo>
                <a:lnTo>
                  <a:pt x="4548873" y="2844"/>
                </a:lnTo>
                <a:lnTo>
                  <a:pt x="4548873" y="9855"/>
                </a:lnTo>
                <a:lnTo>
                  <a:pt x="4551718" y="12700"/>
                </a:lnTo>
                <a:lnTo>
                  <a:pt x="4558741" y="12700"/>
                </a:lnTo>
                <a:lnTo>
                  <a:pt x="4561585" y="9855"/>
                </a:lnTo>
                <a:lnTo>
                  <a:pt x="4561585" y="2844"/>
                </a:lnTo>
                <a:lnTo>
                  <a:pt x="4558741" y="0"/>
                </a:lnTo>
                <a:close/>
              </a:path>
              <a:path w="14168119" h="12700">
                <a:moveTo>
                  <a:pt x="4533328" y="0"/>
                </a:moveTo>
                <a:lnTo>
                  <a:pt x="4526305" y="0"/>
                </a:lnTo>
                <a:lnTo>
                  <a:pt x="4523460" y="2844"/>
                </a:lnTo>
                <a:lnTo>
                  <a:pt x="4523460" y="9855"/>
                </a:lnTo>
                <a:lnTo>
                  <a:pt x="4526305" y="12700"/>
                </a:lnTo>
                <a:lnTo>
                  <a:pt x="4533328" y="12700"/>
                </a:lnTo>
                <a:lnTo>
                  <a:pt x="4536173" y="9855"/>
                </a:lnTo>
                <a:lnTo>
                  <a:pt x="4536173" y="2844"/>
                </a:lnTo>
                <a:lnTo>
                  <a:pt x="4533328" y="0"/>
                </a:lnTo>
                <a:close/>
              </a:path>
              <a:path w="14168119" h="12700">
                <a:moveTo>
                  <a:pt x="4507915" y="0"/>
                </a:moveTo>
                <a:lnTo>
                  <a:pt x="4500892" y="0"/>
                </a:lnTo>
                <a:lnTo>
                  <a:pt x="4498047" y="2844"/>
                </a:lnTo>
                <a:lnTo>
                  <a:pt x="4498047" y="9855"/>
                </a:lnTo>
                <a:lnTo>
                  <a:pt x="4500892" y="12700"/>
                </a:lnTo>
                <a:lnTo>
                  <a:pt x="4507915" y="12700"/>
                </a:lnTo>
                <a:lnTo>
                  <a:pt x="4510760" y="9855"/>
                </a:lnTo>
                <a:lnTo>
                  <a:pt x="4510760" y="2844"/>
                </a:lnTo>
                <a:lnTo>
                  <a:pt x="4507915" y="0"/>
                </a:lnTo>
                <a:close/>
              </a:path>
              <a:path w="14168119" h="12700">
                <a:moveTo>
                  <a:pt x="4482503" y="0"/>
                </a:moveTo>
                <a:lnTo>
                  <a:pt x="4475480" y="0"/>
                </a:lnTo>
                <a:lnTo>
                  <a:pt x="4472635" y="2844"/>
                </a:lnTo>
                <a:lnTo>
                  <a:pt x="4472635" y="9855"/>
                </a:lnTo>
                <a:lnTo>
                  <a:pt x="4475480" y="12700"/>
                </a:lnTo>
                <a:lnTo>
                  <a:pt x="4482503" y="12700"/>
                </a:lnTo>
                <a:lnTo>
                  <a:pt x="4485347" y="9855"/>
                </a:lnTo>
                <a:lnTo>
                  <a:pt x="4485347" y="2844"/>
                </a:lnTo>
                <a:lnTo>
                  <a:pt x="4482503" y="0"/>
                </a:lnTo>
                <a:close/>
              </a:path>
              <a:path w="14168119" h="12700">
                <a:moveTo>
                  <a:pt x="4457090" y="0"/>
                </a:moveTo>
                <a:lnTo>
                  <a:pt x="4450067" y="0"/>
                </a:lnTo>
                <a:lnTo>
                  <a:pt x="4447222" y="2844"/>
                </a:lnTo>
                <a:lnTo>
                  <a:pt x="4447222" y="9855"/>
                </a:lnTo>
                <a:lnTo>
                  <a:pt x="4450067" y="12700"/>
                </a:lnTo>
                <a:lnTo>
                  <a:pt x="4457090" y="12700"/>
                </a:lnTo>
                <a:lnTo>
                  <a:pt x="4459935" y="9855"/>
                </a:lnTo>
                <a:lnTo>
                  <a:pt x="4459935" y="2844"/>
                </a:lnTo>
                <a:lnTo>
                  <a:pt x="4457090" y="0"/>
                </a:lnTo>
                <a:close/>
              </a:path>
              <a:path w="14168119" h="12700">
                <a:moveTo>
                  <a:pt x="4431677" y="0"/>
                </a:moveTo>
                <a:lnTo>
                  <a:pt x="4424654" y="0"/>
                </a:lnTo>
                <a:lnTo>
                  <a:pt x="4421809" y="2844"/>
                </a:lnTo>
                <a:lnTo>
                  <a:pt x="4421809" y="9855"/>
                </a:lnTo>
                <a:lnTo>
                  <a:pt x="4424654" y="12700"/>
                </a:lnTo>
                <a:lnTo>
                  <a:pt x="4431677" y="12700"/>
                </a:lnTo>
                <a:lnTo>
                  <a:pt x="4434522" y="9855"/>
                </a:lnTo>
                <a:lnTo>
                  <a:pt x="4434522" y="2844"/>
                </a:lnTo>
                <a:lnTo>
                  <a:pt x="4431677" y="0"/>
                </a:lnTo>
                <a:close/>
              </a:path>
              <a:path w="14168119" h="12700">
                <a:moveTo>
                  <a:pt x="4406277" y="0"/>
                </a:moveTo>
                <a:lnTo>
                  <a:pt x="4399241" y="0"/>
                </a:lnTo>
                <a:lnTo>
                  <a:pt x="4396397" y="2844"/>
                </a:lnTo>
                <a:lnTo>
                  <a:pt x="4396397" y="9855"/>
                </a:lnTo>
                <a:lnTo>
                  <a:pt x="4399241" y="12700"/>
                </a:lnTo>
                <a:lnTo>
                  <a:pt x="4406277" y="12700"/>
                </a:lnTo>
                <a:lnTo>
                  <a:pt x="4409109" y="9855"/>
                </a:lnTo>
                <a:lnTo>
                  <a:pt x="4409109" y="2844"/>
                </a:lnTo>
                <a:lnTo>
                  <a:pt x="4406277" y="0"/>
                </a:lnTo>
                <a:close/>
              </a:path>
              <a:path w="14168119" h="12700">
                <a:moveTo>
                  <a:pt x="4380852" y="0"/>
                </a:moveTo>
                <a:lnTo>
                  <a:pt x="4373829" y="0"/>
                </a:lnTo>
                <a:lnTo>
                  <a:pt x="4370984" y="2844"/>
                </a:lnTo>
                <a:lnTo>
                  <a:pt x="4370984" y="9855"/>
                </a:lnTo>
                <a:lnTo>
                  <a:pt x="4373829" y="12700"/>
                </a:lnTo>
                <a:lnTo>
                  <a:pt x="4380852" y="12700"/>
                </a:lnTo>
                <a:lnTo>
                  <a:pt x="4383697" y="9855"/>
                </a:lnTo>
                <a:lnTo>
                  <a:pt x="4383697" y="2844"/>
                </a:lnTo>
                <a:lnTo>
                  <a:pt x="4380852" y="0"/>
                </a:lnTo>
                <a:close/>
              </a:path>
              <a:path w="14168119" h="12700">
                <a:moveTo>
                  <a:pt x="4355439" y="0"/>
                </a:moveTo>
                <a:lnTo>
                  <a:pt x="4348416" y="0"/>
                </a:lnTo>
                <a:lnTo>
                  <a:pt x="4345571" y="2844"/>
                </a:lnTo>
                <a:lnTo>
                  <a:pt x="4345571" y="9855"/>
                </a:lnTo>
                <a:lnTo>
                  <a:pt x="4348416" y="12700"/>
                </a:lnTo>
                <a:lnTo>
                  <a:pt x="4355439" y="12700"/>
                </a:lnTo>
                <a:lnTo>
                  <a:pt x="4358284" y="9855"/>
                </a:lnTo>
                <a:lnTo>
                  <a:pt x="4358284" y="2844"/>
                </a:lnTo>
                <a:lnTo>
                  <a:pt x="4355439" y="0"/>
                </a:lnTo>
                <a:close/>
              </a:path>
              <a:path w="14168119" h="12700">
                <a:moveTo>
                  <a:pt x="4330039" y="0"/>
                </a:moveTo>
                <a:lnTo>
                  <a:pt x="4323003" y="0"/>
                </a:lnTo>
                <a:lnTo>
                  <a:pt x="4320158" y="2844"/>
                </a:lnTo>
                <a:lnTo>
                  <a:pt x="4320158" y="9855"/>
                </a:lnTo>
                <a:lnTo>
                  <a:pt x="4323003" y="12700"/>
                </a:lnTo>
                <a:lnTo>
                  <a:pt x="4330039" y="12700"/>
                </a:lnTo>
                <a:lnTo>
                  <a:pt x="4332871" y="9855"/>
                </a:lnTo>
                <a:lnTo>
                  <a:pt x="4332871" y="2844"/>
                </a:lnTo>
                <a:lnTo>
                  <a:pt x="4330039" y="0"/>
                </a:lnTo>
                <a:close/>
              </a:path>
              <a:path w="14168119" h="12700">
                <a:moveTo>
                  <a:pt x="4304626" y="0"/>
                </a:moveTo>
                <a:lnTo>
                  <a:pt x="4297591" y="0"/>
                </a:lnTo>
                <a:lnTo>
                  <a:pt x="4294746" y="2844"/>
                </a:lnTo>
                <a:lnTo>
                  <a:pt x="4294746" y="9855"/>
                </a:lnTo>
                <a:lnTo>
                  <a:pt x="4297591" y="12700"/>
                </a:lnTo>
                <a:lnTo>
                  <a:pt x="4304626" y="12700"/>
                </a:lnTo>
                <a:lnTo>
                  <a:pt x="4307458" y="9855"/>
                </a:lnTo>
                <a:lnTo>
                  <a:pt x="4307458" y="2844"/>
                </a:lnTo>
                <a:lnTo>
                  <a:pt x="4304626" y="0"/>
                </a:lnTo>
                <a:close/>
              </a:path>
              <a:path w="14168119" h="12700">
                <a:moveTo>
                  <a:pt x="4279201" y="0"/>
                </a:moveTo>
                <a:lnTo>
                  <a:pt x="4272178" y="0"/>
                </a:lnTo>
                <a:lnTo>
                  <a:pt x="4269333" y="2844"/>
                </a:lnTo>
                <a:lnTo>
                  <a:pt x="4269333" y="9855"/>
                </a:lnTo>
                <a:lnTo>
                  <a:pt x="4272178" y="12700"/>
                </a:lnTo>
                <a:lnTo>
                  <a:pt x="4279201" y="12700"/>
                </a:lnTo>
                <a:lnTo>
                  <a:pt x="4282046" y="9855"/>
                </a:lnTo>
                <a:lnTo>
                  <a:pt x="4282046" y="2844"/>
                </a:lnTo>
                <a:lnTo>
                  <a:pt x="4279201" y="0"/>
                </a:lnTo>
                <a:close/>
              </a:path>
              <a:path w="14168119" h="12700">
                <a:moveTo>
                  <a:pt x="4253801" y="0"/>
                </a:moveTo>
                <a:lnTo>
                  <a:pt x="4246765" y="0"/>
                </a:lnTo>
                <a:lnTo>
                  <a:pt x="4243920" y="2844"/>
                </a:lnTo>
                <a:lnTo>
                  <a:pt x="4243920" y="9855"/>
                </a:lnTo>
                <a:lnTo>
                  <a:pt x="4246765" y="12700"/>
                </a:lnTo>
                <a:lnTo>
                  <a:pt x="4253801" y="12700"/>
                </a:lnTo>
                <a:lnTo>
                  <a:pt x="4256633" y="9855"/>
                </a:lnTo>
                <a:lnTo>
                  <a:pt x="4256633" y="2844"/>
                </a:lnTo>
                <a:lnTo>
                  <a:pt x="4253801" y="0"/>
                </a:lnTo>
                <a:close/>
              </a:path>
              <a:path w="14168119" h="12700">
                <a:moveTo>
                  <a:pt x="4228388" y="0"/>
                </a:moveTo>
                <a:lnTo>
                  <a:pt x="4221353" y="0"/>
                </a:lnTo>
                <a:lnTo>
                  <a:pt x="4218508" y="2844"/>
                </a:lnTo>
                <a:lnTo>
                  <a:pt x="4218508" y="9855"/>
                </a:lnTo>
                <a:lnTo>
                  <a:pt x="4221353" y="12700"/>
                </a:lnTo>
                <a:lnTo>
                  <a:pt x="4228388" y="12700"/>
                </a:lnTo>
                <a:lnTo>
                  <a:pt x="4231220" y="9855"/>
                </a:lnTo>
                <a:lnTo>
                  <a:pt x="4231220" y="2844"/>
                </a:lnTo>
                <a:lnTo>
                  <a:pt x="4228388" y="0"/>
                </a:lnTo>
                <a:close/>
              </a:path>
              <a:path w="14168119" h="12700">
                <a:moveTo>
                  <a:pt x="4202976" y="0"/>
                </a:moveTo>
                <a:lnTo>
                  <a:pt x="4195940" y="0"/>
                </a:lnTo>
                <a:lnTo>
                  <a:pt x="4193095" y="2844"/>
                </a:lnTo>
                <a:lnTo>
                  <a:pt x="4193095" y="9855"/>
                </a:lnTo>
                <a:lnTo>
                  <a:pt x="4195940" y="12700"/>
                </a:lnTo>
                <a:lnTo>
                  <a:pt x="4202976" y="12700"/>
                </a:lnTo>
                <a:lnTo>
                  <a:pt x="4205808" y="9855"/>
                </a:lnTo>
                <a:lnTo>
                  <a:pt x="4205808" y="2844"/>
                </a:lnTo>
                <a:lnTo>
                  <a:pt x="4202976" y="0"/>
                </a:lnTo>
                <a:close/>
              </a:path>
              <a:path w="14168119" h="12700">
                <a:moveTo>
                  <a:pt x="4177563" y="0"/>
                </a:moveTo>
                <a:lnTo>
                  <a:pt x="4170527" y="0"/>
                </a:lnTo>
                <a:lnTo>
                  <a:pt x="4167682" y="2844"/>
                </a:lnTo>
                <a:lnTo>
                  <a:pt x="4167682" y="9855"/>
                </a:lnTo>
                <a:lnTo>
                  <a:pt x="4170527" y="12700"/>
                </a:lnTo>
                <a:lnTo>
                  <a:pt x="4177563" y="12700"/>
                </a:lnTo>
                <a:lnTo>
                  <a:pt x="4180395" y="9855"/>
                </a:lnTo>
                <a:lnTo>
                  <a:pt x="4180395" y="2844"/>
                </a:lnTo>
                <a:lnTo>
                  <a:pt x="4177563" y="0"/>
                </a:lnTo>
                <a:close/>
              </a:path>
              <a:path w="14168119" h="12700">
                <a:moveTo>
                  <a:pt x="4152150" y="0"/>
                </a:moveTo>
                <a:lnTo>
                  <a:pt x="4145114" y="0"/>
                </a:lnTo>
                <a:lnTo>
                  <a:pt x="4142270" y="2844"/>
                </a:lnTo>
                <a:lnTo>
                  <a:pt x="4142270" y="9855"/>
                </a:lnTo>
                <a:lnTo>
                  <a:pt x="4145114" y="12700"/>
                </a:lnTo>
                <a:lnTo>
                  <a:pt x="4152150" y="12700"/>
                </a:lnTo>
                <a:lnTo>
                  <a:pt x="4154982" y="9855"/>
                </a:lnTo>
                <a:lnTo>
                  <a:pt x="4154982" y="2844"/>
                </a:lnTo>
                <a:lnTo>
                  <a:pt x="4152150" y="0"/>
                </a:lnTo>
                <a:close/>
              </a:path>
              <a:path w="14168119" h="12700">
                <a:moveTo>
                  <a:pt x="4126737" y="0"/>
                </a:moveTo>
                <a:lnTo>
                  <a:pt x="4119702" y="0"/>
                </a:lnTo>
                <a:lnTo>
                  <a:pt x="4116857" y="2844"/>
                </a:lnTo>
                <a:lnTo>
                  <a:pt x="4116857" y="9855"/>
                </a:lnTo>
                <a:lnTo>
                  <a:pt x="4119702" y="12700"/>
                </a:lnTo>
                <a:lnTo>
                  <a:pt x="4126737" y="12700"/>
                </a:lnTo>
                <a:lnTo>
                  <a:pt x="4129570" y="9855"/>
                </a:lnTo>
                <a:lnTo>
                  <a:pt x="4129570" y="2844"/>
                </a:lnTo>
                <a:lnTo>
                  <a:pt x="4126737" y="0"/>
                </a:lnTo>
                <a:close/>
              </a:path>
              <a:path w="14168119" h="12700">
                <a:moveTo>
                  <a:pt x="4101325" y="0"/>
                </a:moveTo>
                <a:lnTo>
                  <a:pt x="4094289" y="0"/>
                </a:lnTo>
                <a:lnTo>
                  <a:pt x="4091444" y="2844"/>
                </a:lnTo>
                <a:lnTo>
                  <a:pt x="4091444" y="9855"/>
                </a:lnTo>
                <a:lnTo>
                  <a:pt x="4094289" y="12700"/>
                </a:lnTo>
                <a:lnTo>
                  <a:pt x="4101325" y="12700"/>
                </a:lnTo>
                <a:lnTo>
                  <a:pt x="4104157" y="9855"/>
                </a:lnTo>
                <a:lnTo>
                  <a:pt x="4104157" y="2844"/>
                </a:lnTo>
                <a:lnTo>
                  <a:pt x="4101325" y="0"/>
                </a:lnTo>
                <a:close/>
              </a:path>
              <a:path w="14168119" h="12700">
                <a:moveTo>
                  <a:pt x="4075912" y="0"/>
                </a:moveTo>
                <a:lnTo>
                  <a:pt x="4068876" y="0"/>
                </a:lnTo>
                <a:lnTo>
                  <a:pt x="4066031" y="2844"/>
                </a:lnTo>
                <a:lnTo>
                  <a:pt x="4066031" y="9855"/>
                </a:lnTo>
                <a:lnTo>
                  <a:pt x="4068876" y="12700"/>
                </a:lnTo>
                <a:lnTo>
                  <a:pt x="4075912" y="12700"/>
                </a:lnTo>
                <a:lnTo>
                  <a:pt x="4078744" y="9855"/>
                </a:lnTo>
                <a:lnTo>
                  <a:pt x="4078744" y="2844"/>
                </a:lnTo>
                <a:lnTo>
                  <a:pt x="4075912" y="0"/>
                </a:lnTo>
                <a:close/>
              </a:path>
              <a:path w="14168119" h="12700">
                <a:moveTo>
                  <a:pt x="4050499" y="0"/>
                </a:moveTo>
                <a:lnTo>
                  <a:pt x="4043464" y="0"/>
                </a:lnTo>
                <a:lnTo>
                  <a:pt x="4040619" y="2844"/>
                </a:lnTo>
                <a:lnTo>
                  <a:pt x="4040619" y="9855"/>
                </a:lnTo>
                <a:lnTo>
                  <a:pt x="4043464" y="12700"/>
                </a:lnTo>
                <a:lnTo>
                  <a:pt x="4050499" y="12700"/>
                </a:lnTo>
                <a:lnTo>
                  <a:pt x="4053331" y="9855"/>
                </a:lnTo>
                <a:lnTo>
                  <a:pt x="4053331" y="2844"/>
                </a:lnTo>
                <a:lnTo>
                  <a:pt x="4050499" y="0"/>
                </a:lnTo>
                <a:close/>
              </a:path>
              <a:path w="14168119" h="12700">
                <a:moveTo>
                  <a:pt x="4025087" y="0"/>
                </a:moveTo>
                <a:lnTo>
                  <a:pt x="4018051" y="0"/>
                </a:lnTo>
                <a:lnTo>
                  <a:pt x="4015206" y="2844"/>
                </a:lnTo>
                <a:lnTo>
                  <a:pt x="4015206" y="9855"/>
                </a:lnTo>
                <a:lnTo>
                  <a:pt x="4018051" y="12700"/>
                </a:lnTo>
                <a:lnTo>
                  <a:pt x="4025087" y="12700"/>
                </a:lnTo>
                <a:lnTo>
                  <a:pt x="4027919" y="9855"/>
                </a:lnTo>
                <a:lnTo>
                  <a:pt x="4027919" y="2844"/>
                </a:lnTo>
                <a:lnTo>
                  <a:pt x="4025087" y="0"/>
                </a:lnTo>
                <a:close/>
              </a:path>
              <a:path w="14168119" h="12700">
                <a:moveTo>
                  <a:pt x="3999674" y="0"/>
                </a:moveTo>
                <a:lnTo>
                  <a:pt x="3992638" y="0"/>
                </a:lnTo>
                <a:lnTo>
                  <a:pt x="3989793" y="2844"/>
                </a:lnTo>
                <a:lnTo>
                  <a:pt x="3989793" y="9855"/>
                </a:lnTo>
                <a:lnTo>
                  <a:pt x="3992638" y="12700"/>
                </a:lnTo>
                <a:lnTo>
                  <a:pt x="3999674" y="12700"/>
                </a:lnTo>
                <a:lnTo>
                  <a:pt x="4002506" y="9855"/>
                </a:lnTo>
                <a:lnTo>
                  <a:pt x="4002506" y="2844"/>
                </a:lnTo>
                <a:lnTo>
                  <a:pt x="3999674" y="0"/>
                </a:lnTo>
                <a:close/>
              </a:path>
              <a:path w="14168119" h="12700">
                <a:moveTo>
                  <a:pt x="3974261" y="0"/>
                </a:moveTo>
                <a:lnTo>
                  <a:pt x="3967226" y="0"/>
                </a:lnTo>
                <a:lnTo>
                  <a:pt x="3964381" y="2844"/>
                </a:lnTo>
                <a:lnTo>
                  <a:pt x="3964381" y="9855"/>
                </a:lnTo>
                <a:lnTo>
                  <a:pt x="3967226" y="12700"/>
                </a:lnTo>
                <a:lnTo>
                  <a:pt x="3974261" y="12700"/>
                </a:lnTo>
                <a:lnTo>
                  <a:pt x="3977093" y="9855"/>
                </a:lnTo>
                <a:lnTo>
                  <a:pt x="3977093" y="2844"/>
                </a:lnTo>
                <a:lnTo>
                  <a:pt x="3974261" y="0"/>
                </a:lnTo>
                <a:close/>
              </a:path>
              <a:path w="14168119" h="12700">
                <a:moveTo>
                  <a:pt x="3948849" y="0"/>
                </a:moveTo>
                <a:lnTo>
                  <a:pt x="3941813" y="0"/>
                </a:lnTo>
                <a:lnTo>
                  <a:pt x="3938968" y="2844"/>
                </a:lnTo>
                <a:lnTo>
                  <a:pt x="3938968" y="9855"/>
                </a:lnTo>
                <a:lnTo>
                  <a:pt x="3941813" y="12700"/>
                </a:lnTo>
                <a:lnTo>
                  <a:pt x="3948849" y="12700"/>
                </a:lnTo>
                <a:lnTo>
                  <a:pt x="3951681" y="9855"/>
                </a:lnTo>
                <a:lnTo>
                  <a:pt x="3951681" y="2844"/>
                </a:lnTo>
                <a:lnTo>
                  <a:pt x="3948849" y="0"/>
                </a:lnTo>
                <a:close/>
              </a:path>
              <a:path w="14168119" h="12700">
                <a:moveTo>
                  <a:pt x="3923436" y="0"/>
                </a:moveTo>
                <a:lnTo>
                  <a:pt x="3916400" y="0"/>
                </a:lnTo>
                <a:lnTo>
                  <a:pt x="3913555" y="2844"/>
                </a:lnTo>
                <a:lnTo>
                  <a:pt x="3913555" y="9855"/>
                </a:lnTo>
                <a:lnTo>
                  <a:pt x="3916400" y="12700"/>
                </a:lnTo>
                <a:lnTo>
                  <a:pt x="3923436" y="12700"/>
                </a:lnTo>
                <a:lnTo>
                  <a:pt x="3926268" y="9855"/>
                </a:lnTo>
                <a:lnTo>
                  <a:pt x="3926268" y="2844"/>
                </a:lnTo>
                <a:lnTo>
                  <a:pt x="3923436" y="0"/>
                </a:lnTo>
                <a:close/>
              </a:path>
              <a:path w="14168119" h="12700">
                <a:moveTo>
                  <a:pt x="3898023" y="0"/>
                </a:moveTo>
                <a:lnTo>
                  <a:pt x="3890987" y="0"/>
                </a:lnTo>
                <a:lnTo>
                  <a:pt x="3888143" y="2844"/>
                </a:lnTo>
                <a:lnTo>
                  <a:pt x="3888143" y="9855"/>
                </a:lnTo>
                <a:lnTo>
                  <a:pt x="3890987" y="12700"/>
                </a:lnTo>
                <a:lnTo>
                  <a:pt x="3898023" y="12700"/>
                </a:lnTo>
                <a:lnTo>
                  <a:pt x="3900855" y="9855"/>
                </a:lnTo>
                <a:lnTo>
                  <a:pt x="3900855" y="2844"/>
                </a:lnTo>
                <a:lnTo>
                  <a:pt x="3898023" y="0"/>
                </a:lnTo>
                <a:close/>
              </a:path>
              <a:path w="14168119" h="12700">
                <a:moveTo>
                  <a:pt x="3872610" y="0"/>
                </a:moveTo>
                <a:lnTo>
                  <a:pt x="3865575" y="0"/>
                </a:lnTo>
                <a:lnTo>
                  <a:pt x="3862730" y="2844"/>
                </a:lnTo>
                <a:lnTo>
                  <a:pt x="3862730" y="9855"/>
                </a:lnTo>
                <a:lnTo>
                  <a:pt x="3865575" y="12700"/>
                </a:lnTo>
                <a:lnTo>
                  <a:pt x="3872610" y="12700"/>
                </a:lnTo>
                <a:lnTo>
                  <a:pt x="3875443" y="9855"/>
                </a:lnTo>
                <a:lnTo>
                  <a:pt x="3875443" y="2844"/>
                </a:lnTo>
                <a:lnTo>
                  <a:pt x="3872610" y="0"/>
                </a:lnTo>
                <a:close/>
              </a:path>
              <a:path w="14168119" h="12700">
                <a:moveTo>
                  <a:pt x="3847198" y="0"/>
                </a:moveTo>
                <a:lnTo>
                  <a:pt x="3840162" y="0"/>
                </a:lnTo>
                <a:lnTo>
                  <a:pt x="3837317" y="2844"/>
                </a:lnTo>
                <a:lnTo>
                  <a:pt x="3837317" y="9855"/>
                </a:lnTo>
                <a:lnTo>
                  <a:pt x="3840162" y="12700"/>
                </a:lnTo>
                <a:lnTo>
                  <a:pt x="3847198" y="12700"/>
                </a:lnTo>
                <a:lnTo>
                  <a:pt x="3850030" y="9855"/>
                </a:lnTo>
                <a:lnTo>
                  <a:pt x="3850030" y="2844"/>
                </a:lnTo>
                <a:lnTo>
                  <a:pt x="3847198" y="0"/>
                </a:lnTo>
                <a:close/>
              </a:path>
              <a:path w="14168119" h="12700">
                <a:moveTo>
                  <a:pt x="3821785" y="0"/>
                </a:moveTo>
                <a:lnTo>
                  <a:pt x="3814749" y="0"/>
                </a:lnTo>
                <a:lnTo>
                  <a:pt x="3811904" y="2844"/>
                </a:lnTo>
                <a:lnTo>
                  <a:pt x="3811904" y="9855"/>
                </a:lnTo>
                <a:lnTo>
                  <a:pt x="3814749" y="12700"/>
                </a:lnTo>
                <a:lnTo>
                  <a:pt x="3821785" y="12700"/>
                </a:lnTo>
                <a:lnTo>
                  <a:pt x="3824617" y="9855"/>
                </a:lnTo>
                <a:lnTo>
                  <a:pt x="3824617" y="2844"/>
                </a:lnTo>
                <a:lnTo>
                  <a:pt x="3821785" y="0"/>
                </a:lnTo>
                <a:close/>
              </a:path>
              <a:path w="14168119" h="12700">
                <a:moveTo>
                  <a:pt x="3796372" y="0"/>
                </a:moveTo>
                <a:lnTo>
                  <a:pt x="3789337" y="0"/>
                </a:lnTo>
                <a:lnTo>
                  <a:pt x="3786492" y="2844"/>
                </a:lnTo>
                <a:lnTo>
                  <a:pt x="3786492" y="9855"/>
                </a:lnTo>
                <a:lnTo>
                  <a:pt x="3789337" y="12700"/>
                </a:lnTo>
                <a:lnTo>
                  <a:pt x="3796372" y="12700"/>
                </a:lnTo>
                <a:lnTo>
                  <a:pt x="3799204" y="9855"/>
                </a:lnTo>
                <a:lnTo>
                  <a:pt x="3799204" y="2844"/>
                </a:lnTo>
                <a:lnTo>
                  <a:pt x="3796372" y="0"/>
                </a:lnTo>
                <a:close/>
              </a:path>
              <a:path w="14168119" h="12700">
                <a:moveTo>
                  <a:pt x="3770960" y="0"/>
                </a:moveTo>
                <a:lnTo>
                  <a:pt x="3763924" y="0"/>
                </a:lnTo>
                <a:lnTo>
                  <a:pt x="3761079" y="2844"/>
                </a:lnTo>
                <a:lnTo>
                  <a:pt x="3761079" y="9855"/>
                </a:lnTo>
                <a:lnTo>
                  <a:pt x="3763924" y="12700"/>
                </a:lnTo>
                <a:lnTo>
                  <a:pt x="3770960" y="12700"/>
                </a:lnTo>
                <a:lnTo>
                  <a:pt x="3773792" y="9855"/>
                </a:lnTo>
                <a:lnTo>
                  <a:pt x="3773792" y="2844"/>
                </a:lnTo>
                <a:lnTo>
                  <a:pt x="3770960" y="0"/>
                </a:lnTo>
                <a:close/>
              </a:path>
              <a:path w="14168119" h="12700">
                <a:moveTo>
                  <a:pt x="3745547" y="0"/>
                </a:moveTo>
                <a:lnTo>
                  <a:pt x="3738511" y="0"/>
                </a:lnTo>
                <a:lnTo>
                  <a:pt x="3735666" y="2844"/>
                </a:lnTo>
                <a:lnTo>
                  <a:pt x="3735666" y="9855"/>
                </a:lnTo>
                <a:lnTo>
                  <a:pt x="3738511" y="12700"/>
                </a:lnTo>
                <a:lnTo>
                  <a:pt x="3745547" y="12700"/>
                </a:lnTo>
                <a:lnTo>
                  <a:pt x="3748379" y="9855"/>
                </a:lnTo>
                <a:lnTo>
                  <a:pt x="3748379" y="2844"/>
                </a:lnTo>
                <a:lnTo>
                  <a:pt x="3745547" y="0"/>
                </a:lnTo>
                <a:close/>
              </a:path>
              <a:path w="14168119" h="12700">
                <a:moveTo>
                  <a:pt x="3720134" y="0"/>
                </a:moveTo>
                <a:lnTo>
                  <a:pt x="3713098" y="0"/>
                </a:lnTo>
                <a:lnTo>
                  <a:pt x="3710254" y="2844"/>
                </a:lnTo>
                <a:lnTo>
                  <a:pt x="3710254" y="9855"/>
                </a:lnTo>
                <a:lnTo>
                  <a:pt x="3713098" y="12700"/>
                </a:lnTo>
                <a:lnTo>
                  <a:pt x="3720134" y="12700"/>
                </a:lnTo>
                <a:lnTo>
                  <a:pt x="3722966" y="9855"/>
                </a:lnTo>
                <a:lnTo>
                  <a:pt x="3722966" y="2844"/>
                </a:lnTo>
                <a:lnTo>
                  <a:pt x="3720134" y="0"/>
                </a:lnTo>
                <a:close/>
              </a:path>
              <a:path w="14168119" h="12700">
                <a:moveTo>
                  <a:pt x="3694709" y="0"/>
                </a:moveTo>
                <a:lnTo>
                  <a:pt x="3687686" y="0"/>
                </a:lnTo>
                <a:lnTo>
                  <a:pt x="3684841" y="2844"/>
                </a:lnTo>
                <a:lnTo>
                  <a:pt x="3684841" y="9855"/>
                </a:lnTo>
                <a:lnTo>
                  <a:pt x="3687686" y="12700"/>
                </a:lnTo>
                <a:lnTo>
                  <a:pt x="3694709" y="12700"/>
                </a:lnTo>
                <a:lnTo>
                  <a:pt x="3697554" y="9855"/>
                </a:lnTo>
                <a:lnTo>
                  <a:pt x="3697554" y="2844"/>
                </a:lnTo>
                <a:lnTo>
                  <a:pt x="3694709" y="0"/>
                </a:lnTo>
                <a:close/>
              </a:path>
              <a:path w="14168119" h="12700">
                <a:moveTo>
                  <a:pt x="3669309" y="0"/>
                </a:moveTo>
                <a:lnTo>
                  <a:pt x="3662273" y="0"/>
                </a:lnTo>
                <a:lnTo>
                  <a:pt x="3659428" y="2844"/>
                </a:lnTo>
                <a:lnTo>
                  <a:pt x="3659428" y="9855"/>
                </a:lnTo>
                <a:lnTo>
                  <a:pt x="3662273" y="12700"/>
                </a:lnTo>
                <a:lnTo>
                  <a:pt x="3669309" y="12700"/>
                </a:lnTo>
                <a:lnTo>
                  <a:pt x="3672141" y="9855"/>
                </a:lnTo>
                <a:lnTo>
                  <a:pt x="3672141" y="2844"/>
                </a:lnTo>
                <a:lnTo>
                  <a:pt x="3669309" y="0"/>
                </a:lnTo>
                <a:close/>
              </a:path>
              <a:path w="14168119" h="12700">
                <a:moveTo>
                  <a:pt x="3643896" y="0"/>
                </a:moveTo>
                <a:lnTo>
                  <a:pt x="3636860" y="0"/>
                </a:lnTo>
                <a:lnTo>
                  <a:pt x="3634016" y="2844"/>
                </a:lnTo>
                <a:lnTo>
                  <a:pt x="3634016" y="9855"/>
                </a:lnTo>
                <a:lnTo>
                  <a:pt x="3636860" y="12700"/>
                </a:lnTo>
                <a:lnTo>
                  <a:pt x="3643896" y="12700"/>
                </a:lnTo>
                <a:lnTo>
                  <a:pt x="3646728" y="9855"/>
                </a:lnTo>
                <a:lnTo>
                  <a:pt x="3646728" y="2844"/>
                </a:lnTo>
                <a:lnTo>
                  <a:pt x="3643896" y="0"/>
                </a:lnTo>
                <a:close/>
              </a:path>
              <a:path w="14168119" h="12700">
                <a:moveTo>
                  <a:pt x="3618471" y="0"/>
                </a:moveTo>
                <a:lnTo>
                  <a:pt x="3611448" y="0"/>
                </a:lnTo>
                <a:lnTo>
                  <a:pt x="3608603" y="2844"/>
                </a:lnTo>
                <a:lnTo>
                  <a:pt x="3608603" y="9855"/>
                </a:lnTo>
                <a:lnTo>
                  <a:pt x="3611448" y="12700"/>
                </a:lnTo>
                <a:lnTo>
                  <a:pt x="3618471" y="12700"/>
                </a:lnTo>
                <a:lnTo>
                  <a:pt x="3621316" y="9855"/>
                </a:lnTo>
                <a:lnTo>
                  <a:pt x="3621316" y="2844"/>
                </a:lnTo>
                <a:lnTo>
                  <a:pt x="3618471" y="0"/>
                </a:lnTo>
                <a:close/>
              </a:path>
              <a:path w="14168119" h="12700">
                <a:moveTo>
                  <a:pt x="3593058" y="0"/>
                </a:moveTo>
                <a:lnTo>
                  <a:pt x="3586035" y="0"/>
                </a:lnTo>
                <a:lnTo>
                  <a:pt x="3583190" y="2844"/>
                </a:lnTo>
                <a:lnTo>
                  <a:pt x="3583190" y="9855"/>
                </a:lnTo>
                <a:lnTo>
                  <a:pt x="3586035" y="12700"/>
                </a:lnTo>
                <a:lnTo>
                  <a:pt x="3593058" y="12700"/>
                </a:lnTo>
                <a:lnTo>
                  <a:pt x="3595903" y="9855"/>
                </a:lnTo>
                <a:lnTo>
                  <a:pt x="3595903" y="2844"/>
                </a:lnTo>
                <a:lnTo>
                  <a:pt x="3593058" y="0"/>
                </a:lnTo>
                <a:close/>
              </a:path>
              <a:path w="14168119" h="12700">
                <a:moveTo>
                  <a:pt x="3567645" y="0"/>
                </a:moveTo>
                <a:lnTo>
                  <a:pt x="3560622" y="0"/>
                </a:lnTo>
                <a:lnTo>
                  <a:pt x="3557778" y="2844"/>
                </a:lnTo>
                <a:lnTo>
                  <a:pt x="3557778" y="9855"/>
                </a:lnTo>
                <a:lnTo>
                  <a:pt x="3560622" y="12700"/>
                </a:lnTo>
                <a:lnTo>
                  <a:pt x="3567645" y="12700"/>
                </a:lnTo>
                <a:lnTo>
                  <a:pt x="3570490" y="9855"/>
                </a:lnTo>
                <a:lnTo>
                  <a:pt x="3570490" y="2844"/>
                </a:lnTo>
                <a:lnTo>
                  <a:pt x="3567645" y="0"/>
                </a:lnTo>
                <a:close/>
              </a:path>
              <a:path w="14168119" h="12700">
                <a:moveTo>
                  <a:pt x="3542233" y="0"/>
                </a:moveTo>
                <a:lnTo>
                  <a:pt x="3535210" y="0"/>
                </a:lnTo>
                <a:lnTo>
                  <a:pt x="3532365" y="2844"/>
                </a:lnTo>
                <a:lnTo>
                  <a:pt x="3532365" y="9855"/>
                </a:lnTo>
                <a:lnTo>
                  <a:pt x="3535210" y="12700"/>
                </a:lnTo>
                <a:lnTo>
                  <a:pt x="3542233" y="12700"/>
                </a:lnTo>
                <a:lnTo>
                  <a:pt x="3545078" y="9855"/>
                </a:lnTo>
                <a:lnTo>
                  <a:pt x="3545078" y="2844"/>
                </a:lnTo>
                <a:lnTo>
                  <a:pt x="3542233" y="0"/>
                </a:lnTo>
                <a:close/>
              </a:path>
              <a:path w="14168119" h="12700">
                <a:moveTo>
                  <a:pt x="3516820" y="0"/>
                </a:moveTo>
                <a:lnTo>
                  <a:pt x="3509797" y="0"/>
                </a:lnTo>
                <a:lnTo>
                  <a:pt x="3506952" y="2844"/>
                </a:lnTo>
                <a:lnTo>
                  <a:pt x="3506952" y="9855"/>
                </a:lnTo>
                <a:lnTo>
                  <a:pt x="3509797" y="12700"/>
                </a:lnTo>
                <a:lnTo>
                  <a:pt x="3516820" y="12700"/>
                </a:lnTo>
                <a:lnTo>
                  <a:pt x="3519665" y="9855"/>
                </a:lnTo>
                <a:lnTo>
                  <a:pt x="3519665" y="2844"/>
                </a:lnTo>
                <a:lnTo>
                  <a:pt x="3516820" y="0"/>
                </a:lnTo>
                <a:close/>
              </a:path>
              <a:path w="14168119" h="12700">
                <a:moveTo>
                  <a:pt x="3491407" y="0"/>
                </a:moveTo>
                <a:lnTo>
                  <a:pt x="3484384" y="0"/>
                </a:lnTo>
                <a:lnTo>
                  <a:pt x="3481539" y="2844"/>
                </a:lnTo>
                <a:lnTo>
                  <a:pt x="3481539" y="9855"/>
                </a:lnTo>
                <a:lnTo>
                  <a:pt x="3484384" y="12700"/>
                </a:lnTo>
                <a:lnTo>
                  <a:pt x="3491407" y="12700"/>
                </a:lnTo>
                <a:lnTo>
                  <a:pt x="3494252" y="9855"/>
                </a:lnTo>
                <a:lnTo>
                  <a:pt x="3494252" y="2844"/>
                </a:lnTo>
                <a:lnTo>
                  <a:pt x="3491407" y="0"/>
                </a:lnTo>
                <a:close/>
              </a:path>
              <a:path w="14168119" h="12700">
                <a:moveTo>
                  <a:pt x="3465995" y="0"/>
                </a:moveTo>
                <a:lnTo>
                  <a:pt x="3458971" y="0"/>
                </a:lnTo>
                <a:lnTo>
                  <a:pt x="3456127" y="2844"/>
                </a:lnTo>
                <a:lnTo>
                  <a:pt x="3456127" y="9855"/>
                </a:lnTo>
                <a:lnTo>
                  <a:pt x="3458971" y="12700"/>
                </a:lnTo>
                <a:lnTo>
                  <a:pt x="3465995" y="12700"/>
                </a:lnTo>
                <a:lnTo>
                  <a:pt x="3468839" y="9855"/>
                </a:lnTo>
                <a:lnTo>
                  <a:pt x="3468839" y="2844"/>
                </a:lnTo>
                <a:lnTo>
                  <a:pt x="3465995" y="0"/>
                </a:lnTo>
                <a:close/>
              </a:path>
              <a:path w="14168119" h="12700">
                <a:moveTo>
                  <a:pt x="3440582" y="0"/>
                </a:moveTo>
                <a:lnTo>
                  <a:pt x="3433559" y="0"/>
                </a:lnTo>
                <a:lnTo>
                  <a:pt x="3430714" y="2844"/>
                </a:lnTo>
                <a:lnTo>
                  <a:pt x="3430714" y="9855"/>
                </a:lnTo>
                <a:lnTo>
                  <a:pt x="3433559" y="12700"/>
                </a:lnTo>
                <a:lnTo>
                  <a:pt x="3440582" y="12700"/>
                </a:lnTo>
                <a:lnTo>
                  <a:pt x="3443427" y="9855"/>
                </a:lnTo>
                <a:lnTo>
                  <a:pt x="3443427" y="2844"/>
                </a:lnTo>
                <a:lnTo>
                  <a:pt x="3440582" y="0"/>
                </a:lnTo>
                <a:close/>
              </a:path>
              <a:path w="14168119" h="12700">
                <a:moveTo>
                  <a:pt x="3415169" y="0"/>
                </a:moveTo>
                <a:lnTo>
                  <a:pt x="3408146" y="0"/>
                </a:lnTo>
                <a:lnTo>
                  <a:pt x="3405301" y="2844"/>
                </a:lnTo>
                <a:lnTo>
                  <a:pt x="3405301" y="9855"/>
                </a:lnTo>
                <a:lnTo>
                  <a:pt x="3408146" y="12700"/>
                </a:lnTo>
                <a:lnTo>
                  <a:pt x="3415169" y="12700"/>
                </a:lnTo>
                <a:lnTo>
                  <a:pt x="3418014" y="9855"/>
                </a:lnTo>
                <a:lnTo>
                  <a:pt x="3418014" y="2844"/>
                </a:lnTo>
                <a:lnTo>
                  <a:pt x="3415169" y="0"/>
                </a:lnTo>
                <a:close/>
              </a:path>
              <a:path w="14168119" h="12700">
                <a:moveTo>
                  <a:pt x="3389756" y="0"/>
                </a:moveTo>
                <a:lnTo>
                  <a:pt x="3382733" y="0"/>
                </a:lnTo>
                <a:lnTo>
                  <a:pt x="3379889" y="2844"/>
                </a:lnTo>
                <a:lnTo>
                  <a:pt x="3379889" y="9855"/>
                </a:lnTo>
                <a:lnTo>
                  <a:pt x="3382733" y="12700"/>
                </a:lnTo>
                <a:lnTo>
                  <a:pt x="3389756" y="12700"/>
                </a:lnTo>
                <a:lnTo>
                  <a:pt x="3392601" y="9855"/>
                </a:lnTo>
                <a:lnTo>
                  <a:pt x="3392601" y="2844"/>
                </a:lnTo>
                <a:lnTo>
                  <a:pt x="3389756" y="0"/>
                </a:lnTo>
                <a:close/>
              </a:path>
              <a:path w="14168119" h="12700">
                <a:moveTo>
                  <a:pt x="3364344" y="0"/>
                </a:moveTo>
                <a:lnTo>
                  <a:pt x="3357321" y="0"/>
                </a:lnTo>
                <a:lnTo>
                  <a:pt x="3354476" y="2844"/>
                </a:lnTo>
                <a:lnTo>
                  <a:pt x="3354476" y="9855"/>
                </a:lnTo>
                <a:lnTo>
                  <a:pt x="3357321" y="12700"/>
                </a:lnTo>
                <a:lnTo>
                  <a:pt x="3364344" y="12700"/>
                </a:lnTo>
                <a:lnTo>
                  <a:pt x="3367189" y="9855"/>
                </a:lnTo>
                <a:lnTo>
                  <a:pt x="3367189" y="2844"/>
                </a:lnTo>
                <a:lnTo>
                  <a:pt x="3364344" y="0"/>
                </a:lnTo>
                <a:close/>
              </a:path>
              <a:path w="14168119" h="12700">
                <a:moveTo>
                  <a:pt x="3338931" y="0"/>
                </a:moveTo>
                <a:lnTo>
                  <a:pt x="3331908" y="0"/>
                </a:lnTo>
                <a:lnTo>
                  <a:pt x="3329063" y="2844"/>
                </a:lnTo>
                <a:lnTo>
                  <a:pt x="3329063" y="9855"/>
                </a:lnTo>
                <a:lnTo>
                  <a:pt x="3331908" y="12700"/>
                </a:lnTo>
                <a:lnTo>
                  <a:pt x="3338931" y="12700"/>
                </a:lnTo>
                <a:lnTo>
                  <a:pt x="3341776" y="9855"/>
                </a:lnTo>
                <a:lnTo>
                  <a:pt x="3341776" y="2844"/>
                </a:lnTo>
                <a:lnTo>
                  <a:pt x="3338931" y="0"/>
                </a:lnTo>
                <a:close/>
              </a:path>
              <a:path w="14168119" h="12700">
                <a:moveTo>
                  <a:pt x="3313518" y="0"/>
                </a:moveTo>
                <a:lnTo>
                  <a:pt x="3306495" y="0"/>
                </a:lnTo>
                <a:lnTo>
                  <a:pt x="3303651" y="2844"/>
                </a:lnTo>
                <a:lnTo>
                  <a:pt x="3303651" y="9855"/>
                </a:lnTo>
                <a:lnTo>
                  <a:pt x="3306495" y="12700"/>
                </a:lnTo>
                <a:lnTo>
                  <a:pt x="3313518" y="12700"/>
                </a:lnTo>
                <a:lnTo>
                  <a:pt x="3316363" y="9855"/>
                </a:lnTo>
                <a:lnTo>
                  <a:pt x="3316363" y="2844"/>
                </a:lnTo>
                <a:lnTo>
                  <a:pt x="3313518" y="0"/>
                </a:lnTo>
                <a:close/>
              </a:path>
              <a:path w="14168119" h="12700">
                <a:moveTo>
                  <a:pt x="3288106" y="0"/>
                </a:moveTo>
                <a:lnTo>
                  <a:pt x="3281083" y="0"/>
                </a:lnTo>
                <a:lnTo>
                  <a:pt x="3278238" y="2844"/>
                </a:lnTo>
                <a:lnTo>
                  <a:pt x="3278238" y="9855"/>
                </a:lnTo>
                <a:lnTo>
                  <a:pt x="3281083" y="12700"/>
                </a:lnTo>
                <a:lnTo>
                  <a:pt x="3288106" y="12700"/>
                </a:lnTo>
                <a:lnTo>
                  <a:pt x="3290951" y="9855"/>
                </a:lnTo>
                <a:lnTo>
                  <a:pt x="3290951" y="2844"/>
                </a:lnTo>
                <a:lnTo>
                  <a:pt x="3288106" y="0"/>
                </a:lnTo>
                <a:close/>
              </a:path>
              <a:path w="14168119" h="12700">
                <a:moveTo>
                  <a:pt x="3262693" y="0"/>
                </a:moveTo>
                <a:lnTo>
                  <a:pt x="3255670" y="0"/>
                </a:lnTo>
                <a:lnTo>
                  <a:pt x="3252825" y="2844"/>
                </a:lnTo>
                <a:lnTo>
                  <a:pt x="3252825" y="9855"/>
                </a:lnTo>
                <a:lnTo>
                  <a:pt x="3255670" y="12700"/>
                </a:lnTo>
                <a:lnTo>
                  <a:pt x="3262693" y="12700"/>
                </a:lnTo>
                <a:lnTo>
                  <a:pt x="3265538" y="9855"/>
                </a:lnTo>
                <a:lnTo>
                  <a:pt x="3265538" y="2844"/>
                </a:lnTo>
                <a:lnTo>
                  <a:pt x="3262693" y="0"/>
                </a:lnTo>
                <a:close/>
              </a:path>
              <a:path w="14168119" h="12700">
                <a:moveTo>
                  <a:pt x="3237280" y="0"/>
                </a:moveTo>
                <a:lnTo>
                  <a:pt x="3230257" y="0"/>
                </a:lnTo>
                <a:lnTo>
                  <a:pt x="3227412" y="2844"/>
                </a:lnTo>
                <a:lnTo>
                  <a:pt x="3227412" y="9855"/>
                </a:lnTo>
                <a:lnTo>
                  <a:pt x="3230257" y="12700"/>
                </a:lnTo>
                <a:lnTo>
                  <a:pt x="3237280" y="12700"/>
                </a:lnTo>
                <a:lnTo>
                  <a:pt x="3240125" y="9855"/>
                </a:lnTo>
                <a:lnTo>
                  <a:pt x="3240125" y="2844"/>
                </a:lnTo>
                <a:lnTo>
                  <a:pt x="3237280" y="0"/>
                </a:lnTo>
                <a:close/>
              </a:path>
              <a:path w="14168119" h="12700">
                <a:moveTo>
                  <a:pt x="3211868" y="0"/>
                </a:moveTo>
                <a:lnTo>
                  <a:pt x="3204844" y="0"/>
                </a:lnTo>
                <a:lnTo>
                  <a:pt x="3202000" y="2844"/>
                </a:lnTo>
                <a:lnTo>
                  <a:pt x="3202000" y="9855"/>
                </a:lnTo>
                <a:lnTo>
                  <a:pt x="3204844" y="12700"/>
                </a:lnTo>
                <a:lnTo>
                  <a:pt x="3211868" y="12700"/>
                </a:lnTo>
                <a:lnTo>
                  <a:pt x="3214712" y="9855"/>
                </a:lnTo>
                <a:lnTo>
                  <a:pt x="3214712" y="2844"/>
                </a:lnTo>
                <a:lnTo>
                  <a:pt x="3211868" y="0"/>
                </a:lnTo>
                <a:close/>
              </a:path>
              <a:path w="14168119" h="12700">
                <a:moveTo>
                  <a:pt x="3186455" y="0"/>
                </a:moveTo>
                <a:lnTo>
                  <a:pt x="3179432" y="0"/>
                </a:lnTo>
                <a:lnTo>
                  <a:pt x="3176587" y="2844"/>
                </a:lnTo>
                <a:lnTo>
                  <a:pt x="3176587" y="9855"/>
                </a:lnTo>
                <a:lnTo>
                  <a:pt x="3179432" y="12700"/>
                </a:lnTo>
                <a:lnTo>
                  <a:pt x="3186455" y="12700"/>
                </a:lnTo>
                <a:lnTo>
                  <a:pt x="3189300" y="9855"/>
                </a:lnTo>
                <a:lnTo>
                  <a:pt x="3189300" y="2844"/>
                </a:lnTo>
                <a:lnTo>
                  <a:pt x="3186455" y="0"/>
                </a:lnTo>
                <a:close/>
              </a:path>
              <a:path w="14168119" h="12700">
                <a:moveTo>
                  <a:pt x="3161042" y="0"/>
                </a:moveTo>
                <a:lnTo>
                  <a:pt x="3154019" y="0"/>
                </a:lnTo>
                <a:lnTo>
                  <a:pt x="3151174" y="2844"/>
                </a:lnTo>
                <a:lnTo>
                  <a:pt x="3151174" y="9855"/>
                </a:lnTo>
                <a:lnTo>
                  <a:pt x="3154019" y="12700"/>
                </a:lnTo>
                <a:lnTo>
                  <a:pt x="3161042" y="12700"/>
                </a:lnTo>
                <a:lnTo>
                  <a:pt x="3163887" y="9855"/>
                </a:lnTo>
                <a:lnTo>
                  <a:pt x="3163887" y="2844"/>
                </a:lnTo>
                <a:lnTo>
                  <a:pt x="3161042" y="0"/>
                </a:lnTo>
                <a:close/>
              </a:path>
              <a:path w="14168119" h="12700">
                <a:moveTo>
                  <a:pt x="3135629" y="0"/>
                </a:moveTo>
                <a:lnTo>
                  <a:pt x="3128606" y="0"/>
                </a:lnTo>
                <a:lnTo>
                  <a:pt x="3125762" y="2844"/>
                </a:lnTo>
                <a:lnTo>
                  <a:pt x="3125762" y="9855"/>
                </a:lnTo>
                <a:lnTo>
                  <a:pt x="3128606" y="12700"/>
                </a:lnTo>
                <a:lnTo>
                  <a:pt x="3135629" y="12700"/>
                </a:lnTo>
                <a:lnTo>
                  <a:pt x="3138474" y="9855"/>
                </a:lnTo>
                <a:lnTo>
                  <a:pt x="3138474" y="2844"/>
                </a:lnTo>
                <a:lnTo>
                  <a:pt x="3135629" y="0"/>
                </a:lnTo>
                <a:close/>
              </a:path>
              <a:path w="14168119" h="12700">
                <a:moveTo>
                  <a:pt x="3110217" y="0"/>
                </a:moveTo>
                <a:lnTo>
                  <a:pt x="3103194" y="0"/>
                </a:lnTo>
                <a:lnTo>
                  <a:pt x="3100349" y="2844"/>
                </a:lnTo>
                <a:lnTo>
                  <a:pt x="3100349" y="9855"/>
                </a:lnTo>
                <a:lnTo>
                  <a:pt x="3103194" y="12700"/>
                </a:lnTo>
                <a:lnTo>
                  <a:pt x="3110217" y="12700"/>
                </a:lnTo>
                <a:lnTo>
                  <a:pt x="3113062" y="9855"/>
                </a:lnTo>
                <a:lnTo>
                  <a:pt x="3113062" y="2844"/>
                </a:lnTo>
                <a:lnTo>
                  <a:pt x="3110217" y="0"/>
                </a:lnTo>
                <a:close/>
              </a:path>
              <a:path w="14168119" h="12700">
                <a:moveTo>
                  <a:pt x="3084804" y="0"/>
                </a:moveTo>
                <a:lnTo>
                  <a:pt x="3077781" y="0"/>
                </a:lnTo>
                <a:lnTo>
                  <a:pt x="3074936" y="2844"/>
                </a:lnTo>
                <a:lnTo>
                  <a:pt x="3074936" y="9855"/>
                </a:lnTo>
                <a:lnTo>
                  <a:pt x="3077781" y="12700"/>
                </a:lnTo>
                <a:lnTo>
                  <a:pt x="3084804" y="12700"/>
                </a:lnTo>
                <a:lnTo>
                  <a:pt x="3087649" y="9855"/>
                </a:lnTo>
                <a:lnTo>
                  <a:pt x="3087649" y="2844"/>
                </a:lnTo>
                <a:lnTo>
                  <a:pt x="3084804" y="0"/>
                </a:lnTo>
                <a:close/>
              </a:path>
              <a:path w="14168119" h="12700">
                <a:moveTo>
                  <a:pt x="3059391" y="0"/>
                </a:moveTo>
                <a:lnTo>
                  <a:pt x="3052368" y="0"/>
                </a:lnTo>
                <a:lnTo>
                  <a:pt x="3049523" y="2844"/>
                </a:lnTo>
                <a:lnTo>
                  <a:pt x="3049523" y="9855"/>
                </a:lnTo>
                <a:lnTo>
                  <a:pt x="3052368" y="12700"/>
                </a:lnTo>
                <a:lnTo>
                  <a:pt x="3059391" y="12700"/>
                </a:lnTo>
                <a:lnTo>
                  <a:pt x="3062236" y="9855"/>
                </a:lnTo>
                <a:lnTo>
                  <a:pt x="3062236" y="2844"/>
                </a:lnTo>
                <a:lnTo>
                  <a:pt x="3059391" y="0"/>
                </a:lnTo>
                <a:close/>
              </a:path>
              <a:path w="14168119" h="12700">
                <a:moveTo>
                  <a:pt x="3033979" y="0"/>
                </a:moveTo>
                <a:lnTo>
                  <a:pt x="3026956" y="0"/>
                </a:lnTo>
                <a:lnTo>
                  <a:pt x="3024111" y="2844"/>
                </a:lnTo>
                <a:lnTo>
                  <a:pt x="3024111" y="9855"/>
                </a:lnTo>
                <a:lnTo>
                  <a:pt x="3026956" y="12700"/>
                </a:lnTo>
                <a:lnTo>
                  <a:pt x="3033979" y="12700"/>
                </a:lnTo>
                <a:lnTo>
                  <a:pt x="3036823" y="9855"/>
                </a:lnTo>
                <a:lnTo>
                  <a:pt x="3036823" y="2844"/>
                </a:lnTo>
                <a:lnTo>
                  <a:pt x="3033979" y="0"/>
                </a:lnTo>
                <a:close/>
              </a:path>
              <a:path w="14168119" h="12700">
                <a:moveTo>
                  <a:pt x="3008566" y="0"/>
                </a:moveTo>
                <a:lnTo>
                  <a:pt x="3001543" y="0"/>
                </a:lnTo>
                <a:lnTo>
                  <a:pt x="2998698" y="2844"/>
                </a:lnTo>
                <a:lnTo>
                  <a:pt x="2998698" y="9855"/>
                </a:lnTo>
                <a:lnTo>
                  <a:pt x="3001543" y="12700"/>
                </a:lnTo>
                <a:lnTo>
                  <a:pt x="3008566" y="12700"/>
                </a:lnTo>
                <a:lnTo>
                  <a:pt x="3011411" y="9855"/>
                </a:lnTo>
                <a:lnTo>
                  <a:pt x="3011411" y="2844"/>
                </a:lnTo>
                <a:lnTo>
                  <a:pt x="3008566" y="0"/>
                </a:lnTo>
                <a:close/>
              </a:path>
              <a:path w="14168119" h="12700">
                <a:moveTo>
                  <a:pt x="2983153" y="0"/>
                </a:moveTo>
                <a:lnTo>
                  <a:pt x="2976130" y="0"/>
                </a:lnTo>
                <a:lnTo>
                  <a:pt x="2973285" y="2844"/>
                </a:lnTo>
                <a:lnTo>
                  <a:pt x="2973285" y="9855"/>
                </a:lnTo>
                <a:lnTo>
                  <a:pt x="2976130" y="12700"/>
                </a:lnTo>
                <a:lnTo>
                  <a:pt x="2983153" y="12700"/>
                </a:lnTo>
                <a:lnTo>
                  <a:pt x="2985998" y="9855"/>
                </a:lnTo>
                <a:lnTo>
                  <a:pt x="2985998" y="2844"/>
                </a:lnTo>
                <a:lnTo>
                  <a:pt x="2983153" y="0"/>
                </a:lnTo>
                <a:close/>
              </a:path>
              <a:path w="14168119" h="12700">
                <a:moveTo>
                  <a:pt x="2957741" y="0"/>
                </a:moveTo>
                <a:lnTo>
                  <a:pt x="2950717" y="0"/>
                </a:lnTo>
                <a:lnTo>
                  <a:pt x="2947873" y="2844"/>
                </a:lnTo>
                <a:lnTo>
                  <a:pt x="2947873" y="9855"/>
                </a:lnTo>
                <a:lnTo>
                  <a:pt x="2950717" y="12700"/>
                </a:lnTo>
                <a:lnTo>
                  <a:pt x="2957741" y="12700"/>
                </a:lnTo>
                <a:lnTo>
                  <a:pt x="2960585" y="9855"/>
                </a:lnTo>
                <a:lnTo>
                  <a:pt x="2960585" y="2844"/>
                </a:lnTo>
                <a:lnTo>
                  <a:pt x="2957741" y="0"/>
                </a:lnTo>
                <a:close/>
              </a:path>
              <a:path w="14168119" h="12700">
                <a:moveTo>
                  <a:pt x="2932328" y="0"/>
                </a:moveTo>
                <a:lnTo>
                  <a:pt x="2925305" y="0"/>
                </a:lnTo>
                <a:lnTo>
                  <a:pt x="2922460" y="2844"/>
                </a:lnTo>
                <a:lnTo>
                  <a:pt x="2922460" y="9855"/>
                </a:lnTo>
                <a:lnTo>
                  <a:pt x="2925305" y="12700"/>
                </a:lnTo>
                <a:lnTo>
                  <a:pt x="2932328" y="12700"/>
                </a:lnTo>
                <a:lnTo>
                  <a:pt x="2935173" y="9855"/>
                </a:lnTo>
                <a:lnTo>
                  <a:pt x="2935173" y="2844"/>
                </a:lnTo>
                <a:lnTo>
                  <a:pt x="2932328" y="0"/>
                </a:lnTo>
                <a:close/>
              </a:path>
              <a:path w="14168119" h="12700">
                <a:moveTo>
                  <a:pt x="2906915" y="0"/>
                </a:moveTo>
                <a:lnTo>
                  <a:pt x="2899892" y="0"/>
                </a:lnTo>
                <a:lnTo>
                  <a:pt x="2897047" y="2844"/>
                </a:lnTo>
                <a:lnTo>
                  <a:pt x="2897047" y="9855"/>
                </a:lnTo>
                <a:lnTo>
                  <a:pt x="2899892" y="12700"/>
                </a:lnTo>
                <a:lnTo>
                  <a:pt x="2906915" y="12700"/>
                </a:lnTo>
                <a:lnTo>
                  <a:pt x="2909760" y="9855"/>
                </a:lnTo>
                <a:lnTo>
                  <a:pt x="2909760" y="2844"/>
                </a:lnTo>
                <a:lnTo>
                  <a:pt x="2906915" y="0"/>
                </a:lnTo>
                <a:close/>
              </a:path>
              <a:path w="14168119" h="12700">
                <a:moveTo>
                  <a:pt x="2881503" y="0"/>
                </a:moveTo>
                <a:lnTo>
                  <a:pt x="2874479" y="0"/>
                </a:lnTo>
                <a:lnTo>
                  <a:pt x="2871635" y="2844"/>
                </a:lnTo>
                <a:lnTo>
                  <a:pt x="2871635" y="9855"/>
                </a:lnTo>
                <a:lnTo>
                  <a:pt x="2874479" y="12700"/>
                </a:lnTo>
                <a:lnTo>
                  <a:pt x="2881503" y="12700"/>
                </a:lnTo>
                <a:lnTo>
                  <a:pt x="2884347" y="9855"/>
                </a:lnTo>
                <a:lnTo>
                  <a:pt x="2884347" y="2844"/>
                </a:lnTo>
                <a:lnTo>
                  <a:pt x="2881503" y="0"/>
                </a:lnTo>
                <a:close/>
              </a:path>
              <a:path w="14168119" h="12700">
                <a:moveTo>
                  <a:pt x="2856090" y="0"/>
                </a:moveTo>
                <a:lnTo>
                  <a:pt x="2849067" y="0"/>
                </a:lnTo>
                <a:lnTo>
                  <a:pt x="2846222" y="2844"/>
                </a:lnTo>
                <a:lnTo>
                  <a:pt x="2846222" y="9855"/>
                </a:lnTo>
                <a:lnTo>
                  <a:pt x="2849067" y="12700"/>
                </a:lnTo>
                <a:lnTo>
                  <a:pt x="2856090" y="12700"/>
                </a:lnTo>
                <a:lnTo>
                  <a:pt x="2858935" y="9855"/>
                </a:lnTo>
                <a:lnTo>
                  <a:pt x="2858935" y="2844"/>
                </a:lnTo>
                <a:lnTo>
                  <a:pt x="2856090" y="0"/>
                </a:lnTo>
                <a:close/>
              </a:path>
              <a:path w="14168119" h="12700">
                <a:moveTo>
                  <a:pt x="2830677" y="0"/>
                </a:moveTo>
                <a:lnTo>
                  <a:pt x="2823654" y="0"/>
                </a:lnTo>
                <a:lnTo>
                  <a:pt x="2820809" y="2844"/>
                </a:lnTo>
                <a:lnTo>
                  <a:pt x="2820809" y="9855"/>
                </a:lnTo>
                <a:lnTo>
                  <a:pt x="2823654" y="12700"/>
                </a:lnTo>
                <a:lnTo>
                  <a:pt x="2830677" y="12700"/>
                </a:lnTo>
                <a:lnTo>
                  <a:pt x="2833522" y="9855"/>
                </a:lnTo>
                <a:lnTo>
                  <a:pt x="2833522" y="2844"/>
                </a:lnTo>
                <a:lnTo>
                  <a:pt x="2830677" y="0"/>
                </a:lnTo>
                <a:close/>
              </a:path>
              <a:path w="14168119" h="12700">
                <a:moveTo>
                  <a:pt x="2805264" y="0"/>
                </a:moveTo>
                <a:lnTo>
                  <a:pt x="2798241" y="0"/>
                </a:lnTo>
                <a:lnTo>
                  <a:pt x="2795396" y="2844"/>
                </a:lnTo>
                <a:lnTo>
                  <a:pt x="2795396" y="9855"/>
                </a:lnTo>
                <a:lnTo>
                  <a:pt x="2798241" y="12700"/>
                </a:lnTo>
                <a:lnTo>
                  <a:pt x="2805264" y="12700"/>
                </a:lnTo>
                <a:lnTo>
                  <a:pt x="2808109" y="9855"/>
                </a:lnTo>
                <a:lnTo>
                  <a:pt x="2808109" y="2844"/>
                </a:lnTo>
                <a:lnTo>
                  <a:pt x="2805264" y="0"/>
                </a:lnTo>
                <a:close/>
              </a:path>
              <a:path w="14168119" h="12700">
                <a:moveTo>
                  <a:pt x="2779852" y="0"/>
                </a:moveTo>
                <a:lnTo>
                  <a:pt x="2772829" y="0"/>
                </a:lnTo>
                <a:lnTo>
                  <a:pt x="2769984" y="2844"/>
                </a:lnTo>
                <a:lnTo>
                  <a:pt x="2769984" y="9855"/>
                </a:lnTo>
                <a:lnTo>
                  <a:pt x="2772829" y="12700"/>
                </a:lnTo>
                <a:lnTo>
                  <a:pt x="2779852" y="12700"/>
                </a:lnTo>
                <a:lnTo>
                  <a:pt x="2782696" y="9855"/>
                </a:lnTo>
                <a:lnTo>
                  <a:pt x="2782696" y="2844"/>
                </a:lnTo>
                <a:lnTo>
                  <a:pt x="2779852" y="0"/>
                </a:lnTo>
                <a:close/>
              </a:path>
              <a:path w="14168119" h="12700">
                <a:moveTo>
                  <a:pt x="2754439" y="0"/>
                </a:moveTo>
                <a:lnTo>
                  <a:pt x="2747416" y="0"/>
                </a:lnTo>
                <a:lnTo>
                  <a:pt x="2744571" y="2844"/>
                </a:lnTo>
                <a:lnTo>
                  <a:pt x="2744571" y="9855"/>
                </a:lnTo>
                <a:lnTo>
                  <a:pt x="2747416" y="12700"/>
                </a:lnTo>
                <a:lnTo>
                  <a:pt x="2754439" y="12700"/>
                </a:lnTo>
                <a:lnTo>
                  <a:pt x="2757284" y="9855"/>
                </a:lnTo>
                <a:lnTo>
                  <a:pt x="2757284" y="2844"/>
                </a:lnTo>
                <a:lnTo>
                  <a:pt x="2754439" y="0"/>
                </a:lnTo>
                <a:close/>
              </a:path>
              <a:path w="14168119" h="12700">
                <a:moveTo>
                  <a:pt x="2729026" y="0"/>
                </a:moveTo>
                <a:lnTo>
                  <a:pt x="2722003" y="0"/>
                </a:lnTo>
                <a:lnTo>
                  <a:pt x="2719158" y="2844"/>
                </a:lnTo>
                <a:lnTo>
                  <a:pt x="2719158" y="9855"/>
                </a:lnTo>
                <a:lnTo>
                  <a:pt x="2722003" y="12700"/>
                </a:lnTo>
                <a:lnTo>
                  <a:pt x="2729026" y="12700"/>
                </a:lnTo>
                <a:lnTo>
                  <a:pt x="2731871" y="9855"/>
                </a:lnTo>
                <a:lnTo>
                  <a:pt x="2731871" y="2844"/>
                </a:lnTo>
                <a:lnTo>
                  <a:pt x="2729026" y="0"/>
                </a:lnTo>
                <a:close/>
              </a:path>
              <a:path w="14168119" h="12700">
                <a:moveTo>
                  <a:pt x="2703614" y="0"/>
                </a:moveTo>
                <a:lnTo>
                  <a:pt x="2696590" y="0"/>
                </a:lnTo>
                <a:lnTo>
                  <a:pt x="2693746" y="2844"/>
                </a:lnTo>
                <a:lnTo>
                  <a:pt x="2693746" y="9855"/>
                </a:lnTo>
                <a:lnTo>
                  <a:pt x="2696590" y="12700"/>
                </a:lnTo>
                <a:lnTo>
                  <a:pt x="2703614" y="12700"/>
                </a:lnTo>
                <a:lnTo>
                  <a:pt x="2706458" y="9855"/>
                </a:lnTo>
                <a:lnTo>
                  <a:pt x="2706458" y="2844"/>
                </a:lnTo>
                <a:lnTo>
                  <a:pt x="2703614" y="0"/>
                </a:lnTo>
                <a:close/>
              </a:path>
              <a:path w="14168119" h="12700">
                <a:moveTo>
                  <a:pt x="2678201" y="0"/>
                </a:moveTo>
                <a:lnTo>
                  <a:pt x="2671178" y="0"/>
                </a:lnTo>
                <a:lnTo>
                  <a:pt x="2668333" y="2844"/>
                </a:lnTo>
                <a:lnTo>
                  <a:pt x="2668333" y="9855"/>
                </a:lnTo>
                <a:lnTo>
                  <a:pt x="2671178" y="12700"/>
                </a:lnTo>
                <a:lnTo>
                  <a:pt x="2678201" y="12700"/>
                </a:lnTo>
                <a:lnTo>
                  <a:pt x="2681046" y="9855"/>
                </a:lnTo>
                <a:lnTo>
                  <a:pt x="2681046" y="2844"/>
                </a:lnTo>
                <a:lnTo>
                  <a:pt x="2678201" y="0"/>
                </a:lnTo>
                <a:close/>
              </a:path>
              <a:path w="14168119" h="12700">
                <a:moveTo>
                  <a:pt x="2652788" y="0"/>
                </a:moveTo>
                <a:lnTo>
                  <a:pt x="2645765" y="0"/>
                </a:lnTo>
                <a:lnTo>
                  <a:pt x="2642920" y="2844"/>
                </a:lnTo>
                <a:lnTo>
                  <a:pt x="2642920" y="9855"/>
                </a:lnTo>
                <a:lnTo>
                  <a:pt x="2645765" y="12700"/>
                </a:lnTo>
                <a:lnTo>
                  <a:pt x="2652788" y="12700"/>
                </a:lnTo>
                <a:lnTo>
                  <a:pt x="2655633" y="9855"/>
                </a:lnTo>
                <a:lnTo>
                  <a:pt x="2655633" y="2844"/>
                </a:lnTo>
                <a:lnTo>
                  <a:pt x="2652788" y="0"/>
                </a:lnTo>
                <a:close/>
              </a:path>
              <a:path w="14168119" h="12700">
                <a:moveTo>
                  <a:pt x="2627376" y="0"/>
                </a:moveTo>
                <a:lnTo>
                  <a:pt x="2620352" y="0"/>
                </a:lnTo>
                <a:lnTo>
                  <a:pt x="2617508" y="2844"/>
                </a:lnTo>
                <a:lnTo>
                  <a:pt x="2617508" y="9855"/>
                </a:lnTo>
                <a:lnTo>
                  <a:pt x="2620352" y="12700"/>
                </a:lnTo>
                <a:lnTo>
                  <a:pt x="2627376" y="12700"/>
                </a:lnTo>
                <a:lnTo>
                  <a:pt x="2630220" y="9855"/>
                </a:lnTo>
                <a:lnTo>
                  <a:pt x="2630220" y="2844"/>
                </a:lnTo>
                <a:lnTo>
                  <a:pt x="2627376" y="0"/>
                </a:lnTo>
                <a:close/>
              </a:path>
              <a:path w="14168119" h="12700">
                <a:moveTo>
                  <a:pt x="2601963" y="0"/>
                </a:moveTo>
                <a:lnTo>
                  <a:pt x="2594940" y="0"/>
                </a:lnTo>
                <a:lnTo>
                  <a:pt x="2592095" y="2844"/>
                </a:lnTo>
                <a:lnTo>
                  <a:pt x="2592095" y="9855"/>
                </a:lnTo>
                <a:lnTo>
                  <a:pt x="2594940" y="12700"/>
                </a:lnTo>
                <a:lnTo>
                  <a:pt x="2601963" y="12700"/>
                </a:lnTo>
                <a:lnTo>
                  <a:pt x="2604808" y="9855"/>
                </a:lnTo>
                <a:lnTo>
                  <a:pt x="2604808" y="2844"/>
                </a:lnTo>
                <a:lnTo>
                  <a:pt x="2601963" y="0"/>
                </a:lnTo>
                <a:close/>
              </a:path>
              <a:path w="14168119" h="12700">
                <a:moveTo>
                  <a:pt x="2576550" y="0"/>
                </a:moveTo>
                <a:lnTo>
                  <a:pt x="2569527" y="0"/>
                </a:lnTo>
                <a:lnTo>
                  <a:pt x="2566682" y="2844"/>
                </a:lnTo>
                <a:lnTo>
                  <a:pt x="2566682" y="9855"/>
                </a:lnTo>
                <a:lnTo>
                  <a:pt x="2569527" y="12700"/>
                </a:lnTo>
                <a:lnTo>
                  <a:pt x="2576550" y="12700"/>
                </a:lnTo>
                <a:lnTo>
                  <a:pt x="2579395" y="9855"/>
                </a:lnTo>
                <a:lnTo>
                  <a:pt x="2579395" y="2844"/>
                </a:lnTo>
                <a:lnTo>
                  <a:pt x="2576550" y="0"/>
                </a:lnTo>
                <a:close/>
              </a:path>
              <a:path w="14168119" h="12700">
                <a:moveTo>
                  <a:pt x="2551137" y="0"/>
                </a:moveTo>
                <a:lnTo>
                  <a:pt x="2544114" y="0"/>
                </a:lnTo>
                <a:lnTo>
                  <a:pt x="2541269" y="2844"/>
                </a:lnTo>
                <a:lnTo>
                  <a:pt x="2541269" y="9855"/>
                </a:lnTo>
                <a:lnTo>
                  <a:pt x="2544114" y="12700"/>
                </a:lnTo>
                <a:lnTo>
                  <a:pt x="2551137" y="12700"/>
                </a:lnTo>
                <a:lnTo>
                  <a:pt x="2553982" y="9855"/>
                </a:lnTo>
                <a:lnTo>
                  <a:pt x="2553982" y="2844"/>
                </a:lnTo>
                <a:lnTo>
                  <a:pt x="2551137" y="0"/>
                </a:lnTo>
                <a:close/>
              </a:path>
              <a:path w="14168119" h="12700">
                <a:moveTo>
                  <a:pt x="2525725" y="0"/>
                </a:moveTo>
                <a:lnTo>
                  <a:pt x="2518702" y="0"/>
                </a:lnTo>
                <a:lnTo>
                  <a:pt x="2515857" y="2844"/>
                </a:lnTo>
                <a:lnTo>
                  <a:pt x="2515857" y="9855"/>
                </a:lnTo>
                <a:lnTo>
                  <a:pt x="2518702" y="12700"/>
                </a:lnTo>
                <a:lnTo>
                  <a:pt x="2525725" y="12700"/>
                </a:lnTo>
                <a:lnTo>
                  <a:pt x="2528569" y="9855"/>
                </a:lnTo>
                <a:lnTo>
                  <a:pt x="2528569" y="2844"/>
                </a:lnTo>
                <a:lnTo>
                  <a:pt x="2525725" y="0"/>
                </a:lnTo>
                <a:close/>
              </a:path>
              <a:path w="14168119" h="12700">
                <a:moveTo>
                  <a:pt x="2500312" y="0"/>
                </a:moveTo>
                <a:lnTo>
                  <a:pt x="2493289" y="0"/>
                </a:lnTo>
                <a:lnTo>
                  <a:pt x="2490444" y="2844"/>
                </a:lnTo>
                <a:lnTo>
                  <a:pt x="2490444" y="9855"/>
                </a:lnTo>
                <a:lnTo>
                  <a:pt x="2493289" y="12700"/>
                </a:lnTo>
                <a:lnTo>
                  <a:pt x="2500312" y="12700"/>
                </a:lnTo>
                <a:lnTo>
                  <a:pt x="2503157" y="9855"/>
                </a:lnTo>
                <a:lnTo>
                  <a:pt x="2503157" y="2844"/>
                </a:lnTo>
                <a:lnTo>
                  <a:pt x="2500312" y="0"/>
                </a:lnTo>
                <a:close/>
              </a:path>
              <a:path w="14168119" h="12700">
                <a:moveTo>
                  <a:pt x="2474899" y="0"/>
                </a:moveTo>
                <a:lnTo>
                  <a:pt x="2467876" y="0"/>
                </a:lnTo>
                <a:lnTo>
                  <a:pt x="2465031" y="2844"/>
                </a:lnTo>
                <a:lnTo>
                  <a:pt x="2465031" y="9855"/>
                </a:lnTo>
                <a:lnTo>
                  <a:pt x="2467876" y="12700"/>
                </a:lnTo>
                <a:lnTo>
                  <a:pt x="2474899" y="12700"/>
                </a:lnTo>
                <a:lnTo>
                  <a:pt x="2477744" y="9855"/>
                </a:lnTo>
                <a:lnTo>
                  <a:pt x="2477744" y="2844"/>
                </a:lnTo>
                <a:lnTo>
                  <a:pt x="2474899" y="0"/>
                </a:lnTo>
                <a:close/>
              </a:path>
              <a:path w="14168119" h="12700">
                <a:moveTo>
                  <a:pt x="2449487" y="0"/>
                </a:moveTo>
                <a:lnTo>
                  <a:pt x="2442463" y="0"/>
                </a:lnTo>
                <a:lnTo>
                  <a:pt x="2439619" y="2844"/>
                </a:lnTo>
                <a:lnTo>
                  <a:pt x="2439619" y="9855"/>
                </a:lnTo>
                <a:lnTo>
                  <a:pt x="2442463" y="12700"/>
                </a:lnTo>
                <a:lnTo>
                  <a:pt x="2449487" y="12700"/>
                </a:lnTo>
                <a:lnTo>
                  <a:pt x="2452331" y="9855"/>
                </a:lnTo>
                <a:lnTo>
                  <a:pt x="2452331" y="2844"/>
                </a:lnTo>
                <a:lnTo>
                  <a:pt x="2449487" y="0"/>
                </a:lnTo>
                <a:close/>
              </a:path>
              <a:path w="14168119" h="12700">
                <a:moveTo>
                  <a:pt x="2424074" y="0"/>
                </a:moveTo>
                <a:lnTo>
                  <a:pt x="2417051" y="0"/>
                </a:lnTo>
                <a:lnTo>
                  <a:pt x="2414206" y="2844"/>
                </a:lnTo>
                <a:lnTo>
                  <a:pt x="2414206" y="9855"/>
                </a:lnTo>
                <a:lnTo>
                  <a:pt x="2417051" y="12700"/>
                </a:lnTo>
                <a:lnTo>
                  <a:pt x="2424074" y="12700"/>
                </a:lnTo>
                <a:lnTo>
                  <a:pt x="2426919" y="9855"/>
                </a:lnTo>
                <a:lnTo>
                  <a:pt x="2426919" y="2844"/>
                </a:lnTo>
                <a:lnTo>
                  <a:pt x="2424074" y="0"/>
                </a:lnTo>
                <a:close/>
              </a:path>
              <a:path w="14168119" h="12700">
                <a:moveTo>
                  <a:pt x="2398661" y="0"/>
                </a:moveTo>
                <a:lnTo>
                  <a:pt x="2391638" y="0"/>
                </a:lnTo>
                <a:lnTo>
                  <a:pt x="2388793" y="2844"/>
                </a:lnTo>
                <a:lnTo>
                  <a:pt x="2388793" y="9855"/>
                </a:lnTo>
                <a:lnTo>
                  <a:pt x="2391638" y="12700"/>
                </a:lnTo>
                <a:lnTo>
                  <a:pt x="2398661" y="12700"/>
                </a:lnTo>
                <a:lnTo>
                  <a:pt x="2401506" y="9855"/>
                </a:lnTo>
                <a:lnTo>
                  <a:pt x="2401506" y="2844"/>
                </a:lnTo>
                <a:lnTo>
                  <a:pt x="2398661" y="0"/>
                </a:lnTo>
                <a:close/>
              </a:path>
              <a:path w="14168119" h="12700">
                <a:moveTo>
                  <a:pt x="2373248" y="0"/>
                </a:moveTo>
                <a:lnTo>
                  <a:pt x="2366225" y="0"/>
                </a:lnTo>
                <a:lnTo>
                  <a:pt x="2363381" y="2844"/>
                </a:lnTo>
                <a:lnTo>
                  <a:pt x="2363381" y="9855"/>
                </a:lnTo>
                <a:lnTo>
                  <a:pt x="2366225" y="12700"/>
                </a:lnTo>
                <a:lnTo>
                  <a:pt x="2373248" y="12700"/>
                </a:lnTo>
                <a:lnTo>
                  <a:pt x="2376093" y="9855"/>
                </a:lnTo>
                <a:lnTo>
                  <a:pt x="2376093" y="2844"/>
                </a:lnTo>
                <a:lnTo>
                  <a:pt x="2373248" y="0"/>
                </a:lnTo>
                <a:close/>
              </a:path>
              <a:path w="14168119" h="12700">
                <a:moveTo>
                  <a:pt x="2347836" y="0"/>
                </a:moveTo>
                <a:lnTo>
                  <a:pt x="2340813" y="0"/>
                </a:lnTo>
                <a:lnTo>
                  <a:pt x="2337968" y="2844"/>
                </a:lnTo>
                <a:lnTo>
                  <a:pt x="2337968" y="9855"/>
                </a:lnTo>
                <a:lnTo>
                  <a:pt x="2340813" y="12700"/>
                </a:lnTo>
                <a:lnTo>
                  <a:pt x="2347836" y="12700"/>
                </a:lnTo>
                <a:lnTo>
                  <a:pt x="2350681" y="9855"/>
                </a:lnTo>
                <a:lnTo>
                  <a:pt x="2350681" y="2844"/>
                </a:lnTo>
                <a:lnTo>
                  <a:pt x="2347836" y="0"/>
                </a:lnTo>
                <a:close/>
              </a:path>
              <a:path w="14168119" h="12700">
                <a:moveTo>
                  <a:pt x="2322423" y="0"/>
                </a:moveTo>
                <a:lnTo>
                  <a:pt x="2315400" y="0"/>
                </a:lnTo>
                <a:lnTo>
                  <a:pt x="2312555" y="2844"/>
                </a:lnTo>
                <a:lnTo>
                  <a:pt x="2312555" y="9855"/>
                </a:lnTo>
                <a:lnTo>
                  <a:pt x="2315400" y="12700"/>
                </a:lnTo>
                <a:lnTo>
                  <a:pt x="2322423" y="12700"/>
                </a:lnTo>
                <a:lnTo>
                  <a:pt x="2325268" y="9855"/>
                </a:lnTo>
                <a:lnTo>
                  <a:pt x="2325268" y="2844"/>
                </a:lnTo>
                <a:lnTo>
                  <a:pt x="2322423" y="0"/>
                </a:lnTo>
                <a:close/>
              </a:path>
              <a:path w="14168119" h="12700">
                <a:moveTo>
                  <a:pt x="2297010" y="0"/>
                </a:moveTo>
                <a:lnTo>
                  <a:pt x="2289987" y="0"/>
                </a:lnTo>
                <a:lnTo>
                  <a:pt x="2287142" y="2844"/>
                </a:lnTo>
                <a:lnTo>
                  <a:pt x="2287142" y="9855"/>
                </a:lnTo>
                <a:lnTo>
                  <a:pt x="2289987" y="12700"/>
                </a:lnTo>
                <a:lnTo>
                  <a:pt x="2297010" y="12700"/>
                </a:lnTo>
                <a:lnTo>
                  <a:pt x="2299855" y="9855"/>
                </a:lnTo>
                <a:lnTo>
                  <a:pt x="2299855" y="2844"/>
                </a:lnTo>
                <a:lnTo>
                  <a:pt x="2297010" y="0"/>
                </a:lnTo>
                <a:close/>
              </a:path>
              <a:path w="14168119" h="12700">
                <a:moveTo>
                  <a:pt x="2271598" y="0"/>
                </a:moveTo>
                <a:lnTo>
                  <a:pt x="2264575" y="0"/>
                </a:lnTo>
                <a:lnTo>
                  <a:pt x="2261730" y="2844"/>
                </a:lnTo>
                <a:lnTo>
                  <a:pt x="2261730" y="9855"/>
                </a:lnTo>
                <a:lnTo>
                  <a:pt x="2264575" y="12700"/>
                </a:lnTo>
                <a:lnTo>
                  <a:pt x="2271598" y="12700"/>
                </a:lnTo>
                <a:lnTo>
                  <a:pt x="2274442" y="9855"/>
                </a:lnTo>
                <a:lnTo>
                  <a:pt x="2274442" y="2844"/>
                </a:lnTo>
                <a:lnTo>
                  <a:pt x="2271598" y="0"/>
                </a:lnTo>
                <a:close/>
              </a:path>
              <a:path w="14168119" h="12700">
                <a:moveTo>
                  <a:pt x="2246185" y="0"/>
                </a:moveTo>
                <a:lnTo>
                  <a:pt x="2239162" y="0"/>
                </a:lnTo>
                <a:lnTo>
                  <a:pt x="2236317" y="2844"/>
                </a:lnTo>
                <a:lnTo>
                  <a:pt x="2236317" y="9855"/>
                </a:lnTo>
                <a:lnTo>
                  <a:pt x="2239162" y="12700"/>
                </a:lnTo>
                <a:lnTo>
                  <a:pt x="2246185" y="12700"/>
                </a:lnTo>
                <a:lnTo>
                  <a:pt x="2249030" y="9855"/>
                </a:lnTo>
                <a:lnTo>
                  <a:pt x="2249030" y="2844"/>
                </a:lnTo>
                <a:lnTo>
                  <a:pt x="2246185" y="0"/>
                </a:lnTo>
                <a:close/>
              </a:path>
              <a:path w="14168119" h="12700">
                <a:moveTo>
                  <a:pt x="2220772" y="0"/>
                </a:moveTo>
                <a:lnTo>
                  <a:pt x="2213749" y="0"/>
                </a:lnTo>
                <a:lnTo>
                  <a:pt x="2210904" y="2844"/>
                </a:lnTo>
                <a:lnTo>
                  <a:pt x="2210904" y="9855"/>
                </a:lnTo>
                <a:lnTo>
                  <a:pt x="2213749" y="12700"/>
                </a:lnTo>
                <a:lnTo>
                  <a:pt x="2220772" y="12700"/>
                </a:lnTo>
                <a:lnTo>
                  <a:pt x="2223617" y="9855"/>
                </a:lnTo>
                <a:lnTo>
                  <a:pt x="2223617" y="2844"/>
                </a:lnTo>
                <a:lnTo>
                  <a:pt x="2220772" y="0"/>
                </a:lnTo>
                <a:close/>
              </a:path>
              <a:path w="14168119" h="12700">
                <a:moveTo>
                  <a:pt x="2195360" y="0"/>
                </a:moveTo>
                <a:lnTo>
                  <a:pt x="2188336" y="0"/>
                </a:lnTo>
                <a:lnTo>
                  <a:pt x="2185492" y="2844"/>
                </a:lnTo>
                <a:lnTo>
                  <a:pt x="2185492" y="9855"/>
                </a:lnTo>
                <a:lnTo>
                  <a:pt x="2188336" y="12700"/>
                </a:lnTo>
                <a:lnTo>
                  <a:pt x="2195360" y="12700"/>
                </a:lnTo>
                <a:lnTo>
                  <a:pt x="2198204" y="9855"/>
                </a:lnTo>
                <a:lnTo>
                  <a:pt x="2198204" y="2844"/>
                </a:lnTo>
                <a:lnTo>
                  <a:pt x="2195360" y="0"/>
                </a:lnTo>
                <a:close/>
              </a:path>
              <a:path w="14168119" h="12700">
                <a:moveTo>
                  <a:pt x="2169947" y="0"/>
                </a:moveTo>
                <a:lnTo>
                  <a:pt x="2162924" y="0"/>
                </a:lnTo>
                <a:lnTo>
                  <a:pt x="2160079" y="2844"/>
                </a:lnTo>
                <a:lnTo>
                  <a:pt x="2160079" y="9855"/>
                </a:lnTo>
                <a:lnTo>
                  <a:pt x="2162924" y="12700"/>
                </a:lnTo>
                <a:lnTo>
                  <a:pt x="2169947" y="12700"/>
                </a:lnTo>
                <a:lnTo>
                  <a:pt x="2172792" y="9855"/>
                </a:lnTo>
                <a:lnTo>
                  <a:pt x="2172792" y="2844"/>
                </a:lnTo>
                <a:lnTo>
                  <a:pt x="2169947" y="0"/>
                </a:lnTo>
                <a:close/>
              </a:path>
              <a:path w="14168119" h="12700">
                <a:moveTo>
                  <a:pt x="2144534" y="0"/>
                </a:moveTo>
                <a:lnTo>
                  <a:pt x="2137511" y="0"/>
                </a:lnTo>
                <a:lnTo>
                  <a:pt x="2134666" y="2844"/>
                </a:lnTo>
                <a:lnTo>
                  <a:pt x="2134666" y="9855"/>
                </a:lnTo>
                <a:lnTo>
                  <a:pt x="2137511" y="12700"/>
                </a:lnTo>
                <a:lnTo>
                  <a:pt x="2144534" y="12700"/>
                </a:lnTo>
                <a:lnTo>
                  <a:pt x="2147379" y="9855"/>
                </a:lnTo>
                <a:lnTo>
                  <a:pt x="2147379" y="2844"/>
                </a:lnTo>
                <a:lnTo>
                  <a:pt x="2144534" y="0"/>
                </a:lnTo>
                <a:close/>
              </a:path>
              <a:path w="14168119" h="12700">
                <a:moveTo>
                  <a:pt x="2119121" y="0"/>
                </a:moveTo>
                <a:lnTo>
                  <a:pt x="2112098" y="0"/>
                </a:lnTo>
                <a:lnTo>
                  <a:pt x="2109254" y="2844"/>
                </a:lnTo>
                <a:lnTo>
                  <a:pt x="2109254" y="9855"/>
                </a:lnTo>
                <a:lnTo>
                  <a:pt x="2112098" y="12700"/>
                </a:lnTo>
                <a:lnTo>
                  <a:pt x="2119121" y="12700"/>
                </a:lnTo>
                <a:lnTo>
                  <a:pt x="2121966" y="9855"/>
                </a:lnTo>
                <a:lnTo>
                  <a:pt x="2121966" y="2844"/>
                </a:lnTo>
                <a:lnTo>
                  <a:pt x="2119121" y="0"/>
                </a:lnTo>
                <a:close/>
              </a:path>
              <a:path w="14168119" h="12700">
                <a:moveTo>
                  <a:pt x="2093709" y="0"/>
                </a:moveTo>
                <a:lnTo>
                  <a:pt x="2086686" y="0"/>
                </a:lnTo>
                <a:lnTo>
                  <a:pt x="2083841" y="2844"/>
                </a:lnTo>
                <a:lnTo>
                  <a:pt x="2083841" y="9855"/>
                </a:lnTo>
                <a:lnTo>
                  <a:pt x="2086686" y="12700"/>
                </a:lnTo>
                <a:lnTo>
                  <a:pt x="2093709" y="12700"/>
                </a:lnTo>
                <a:lnTo>
                  <a:pt x="2096554" y="9855"/>
                </a:lnTo>
                <a:lnTo>
                  <a:pt x="2096554" y="2844"/>
                </a:lnTo>
                <a:lnTo>
                  <a:pt x="2093709" y="0"/>
                </a:lnTo>
                <a:close/>
              </a:path>
              <a:path w="14168119" h="12700">
                <a:moveTo>
                  <a:pt x="2068296" y="0"/>
                </a:moveTo>
                <a:lnTo>
                  <a:pt x="2061273" y="0"/>
                </a:lnTo>
                <a:lnTo>
                  <a:pt x="2058428" y="2844"/>
                </a:lnTo>
                <a:lnTo>
                  <a:pt x="2058428" y="9855"/>
                </a:lnTo>
                <a:lnTo>
                  <a:pt x="2061273" y="12700"/>
                </a:lnTo>
                <a:lnTo>
                  <a:pt x="2068296" y="12700"/>
                </a:lnTo>
                <a:lnTo>
                  <a:pt x="2071141" y="9855"/>
                </a:lnTo>
                <a:lnTo>
                  <a:pt x="2071141" y="2844"/>
                </a:lnTo>
                <a:lnTo>
                  <a:pt x="2068296" y="0"/>
                </a:lnTo>
                <a:close/>
              </a:path>
              <a:path w="14168119" h="12700">
                <a:moveTo>
                  <a:pt x="2042883" y="0"/>
                </a:moveTo>
                <a:lnTo>
                  <a:pt x="2035860" y="0"/>
                </a:lnTo>
                <a:lnTo>
                  <a:pt x="2033015" y="2844"/>
                </a:lnTo>
                <a:lnTo>
                  <a:pt x="2033015" y="9855"/>
                </a:lnTo>
                <a:lnTo>
                  <a:pt x="2035860" y="12700"/>
                </a:lnTo>
                <a:lnTo>
                  <a:pt x="2042883" y="12700"/>
                </a:lnTo>
                <a:lnTo>
                  <a:pt x="2045728" y="9855"/>
                </a:lnTo>
                <a:lnTo>
                  <a:pt x="2045728" y="2844"/>
                </a:lnTo>
                <a:lnTo>
                  <a:pt x="2042883" y="0"/>
                </a:lnTo>
                <a:close/>
              </a:path>
              <a:path w="14168119" h="12700">
                <a:moveTo>
                  <a:pt x="2017471" y="0"/>
                </a:moveTo>
                <a:lnTo>
                  <a:pt x="2010448" y="0"/>
                </a:lnTo>
                <a:lnTo>
                  <a:pt x="2007603" y="2844"/>
                </a:lnTo>
                <a:lnTo>
                  <a:pt x="2007603" y="9855"/>
                </a:lnTo>
                <a:lnTo>
                  <a:pt x="2010448" y="12700"/>
                </a:lnTo>
                <a:lnTo>
                  <a:pt x="2017471" y="12700"/>
                </a:lnTo>
                <a:lnTo>
                  <a:pt x="2020315" y="9855"/>
                </a:lnTo>
                <a:lnTo>
                  <a:pt x="2020315" y="2844"/>
                </a:lnTo>
                <a:lnTo>
                  <a:pt x="2017471" y="0"/>
                </a:lnTo>
                <a:close/>
              </a:path>
              <a:path w="14168119" h="12700">
                <a:moveTo>
                  <a:pt x="1992058" y="0"/>
                </a:moveTo>
                <a:lnTo>
                  <a:pt x="1985035" y="0"/>
                </a:lnTo>
                <a:lnTo>
                  <a:pt x="1982190" y="2844"/>
                </a:lnTo>
                <a:lnTo>
                  <a:pt x="1982190" y="9855"/>
                </a:lnTo>
                <a:lnTo>
                  <a:pt x="1985035" y="12700"/>
                </a:lnTo>
                <a:lnTo>
                  <a:pt x="1992058" y="12700"/>
                </a:lnTo>
                <a:lnTo>
                  <a:pt x="1994903" y="9855"/>
                </a:lnTo>
                <a:lnTo>
                  <a:pt x="1994903" y="2844"/>
                </a:lnTo>
                <a:lnTo>
                  <a:pt x="1992058" y="0"/>
                </a:lnTo>
                <a:close/>
              </a:path>
              <a:path w="14168119" h="12700">
                <a:moveTo>
                  <a:pt x="1966645" y="0"/>
                </a:moveTo>
                <a:lnTo>
                  <a:pt x="1959622" y="0"/>
                </a:lnTo>
                <a:lnTo>
                  <a:pt x="1956777" y="2844"/>
                </a:lnTo>
                <a:lnTo>
                  <a:pt x="1956777" y="9855"/>
                </a:lnTo>
                <a:lnTo>
                  <a:pt x="1959622" y="12700"/>
                </a:lnTo>
                <a:lnTo>
                  <a:pt x="1966645" y="12700"/>
                </a:lnTo>
                <a:lnTo>
                  <a:pt x="1969490" y="9855"/>
                </a:lnTo>
                <a:lnTo>
                  <a:pt x="1969490" y="2844"/>
                </a:lnTo>
                <a:lnTo>
                  <a:pt x="1966645" y="0"/>
                </a:lnTo>
                <a:close/>
              </a:path>
              <a:path w="14168119" h="12700">
                <a:moveTo>
                  <a:pt x="1941233" y="0"/>
                </a:moveTo>
                <a:lnTo>
                  <a:pt x="1934209" y="0"/>
                </a:lnTo>
                <a:lnTo>
                  <a:pt x="1931365" y="2844"/>
                </a:lnTo>
                <a:lnTo>
                  <a:pt x="1931365" y="9855"/>
                </a:lnTo>
                <a:lnTo>
                  <a:pt x="1934209" y="12700"/>
                </a:lnTo>
                <a:lnTo>
                  <a:pt x="1941233" y="12700"/>
                </a:lnTo>
                <a:lnTo>
                  <a:pt x="1944077" y="9855"/>
                </a:lnTo>
                <a:lnTo>
                  <a:pt x="1944077" y="2844"/>
                </a:lnTo>
                <a:lnTo>
                  <a:pt x="1941233" y="0"/>
                </a:lnTo>
                <a:close/>
              </a:path>
              <a:path w="14168119" h="12700">
                <a:moveTo>
                  <a:pt x="1915820" y="0"/>
                </a:moveTo>
                <a:lnTo>
                  <a:pt x="1908797" y="0"/>
                </a:lnTo>
                <a:lnTo>
                  <a:pt x="1905952" y="2844"/>
                </a:lnTo>
                <a:lnTo>
                  <a:pt x="1905952" y="9855"/>
                </a:lnTo>
                <a:lnTo>
                  <a:pt x="1908797" y="12700"/>
                </a:lnTo>
                <a:lnTo>
                  <a:pt x="1915820" y="12700"/>
                </a:lnTo>
                <a:lnTo>
                  <a:pt x="1918665" y="9855"/>
                </a:lnTo>
                <a:lnTo>
                  <a:pt x="1918665" y="2844"/>
                </a:lnTo>
                <a:lnTo>
                  <a:pt x="1915820" y="0"/>
                </a:lnTo>
                <a:close/>
              </a:path>
              <a:path w="14168119" h="12700">
                <a:moveTo>
                  <a:pt x="1890407" y="0"/>
                </a:moveTo>
                <a:lnTo>
                  <a:pt x="1883384" y="0"/>
                </a:lnTo>
                <a:lnTo>
                  <a:pt x="1880539" y="2844"/>
                </a:lnTo>
                <a:lnTo>
                  <a:pt x="1880539" y="9855"/>
                </a:lnTo>
                <a:lnTo>
                  <a:pt x="1883384" y="12700"/>
                </a:lnTo>
                <a:lnTo>
                  <a:pt x="1890407" y="12700"/>
                </a:lnTo>
                <a:lnTo>
                  <a:pt x="1893252" y="9855"/>
                </a:lnTo>
                <a:lnTo>
                  <a:pt x="1893252" y="2844"/>
                </a:lnTo>
                <a:lnTo>
                  <a:pt x="1890407" y="0"/>
                </a:lnTo>
                <a:close/>
              </a:path>
              <a:path w="14168119" h="12700">
                <a:moveTo>
                  <a:pt x="1864994" y="0"/>
                </a:moveTo>
                <a:lnTo>
                  <a:pt x="1857971" y="0"/>
                </a:lnTo>
                <a:lnTo>
                  <a:pt x="1855127" y="2844"/>
                </a:lnTo>
                <a:lnTo>
                  <a:pt x="1855127" y="9855"/>
                </a:lnTo>
                <a:lnTo>
                  <a:pt x="1857971" y="12700"/>
                </a:lnTo>
                <a:lnTo>
                  <a:pt x="1864994" y="12700"/>
                </a:lnTo>
                <a:lnTo>
                  <a:pt x="1867839" y="9855"/>
                </a:lnTo>
                <a:lnTo>
                  <a:pt x="1867839" y="2844"/>
                </a:lnTo>
                <a:lnTo>
                  <a:pt x="1864994" y="0"/>
                </a:lnTo>
                <a:close/>
              </a:path>
              <a:path w="14168119" h="12700">
                <a:moveTo>
                  <a:pt x="1839582" y="0"/>
                </a:moveTo>
                <a:lnTo>
                  <a:pt x="1832559" y="0"/>
                </a:lnTo>
                <a:lnTo>
                  <a:pt x="1829714" y="2844"/>
                </a:lnTo>
                <a:lnTo>
                  <a:pt x="1829714" y="9855"/>
                </a:lnTo>
                <a:lnTo>
                  <a:pt x="1832559" y="12700"/>
                </a:lnTo>
                <a:lnTo>
                  <a:pt x="1839582" y="12700"/>
                </a:lnTo>
                <a:lnTo>
                  <a:pt x="1842427" y="9855"/>
                </a:lnTo>
                <a:lnTo>
                  <a:pt x="1842427" y="2844"/>
                </a:lnTo>
                <a:lnTo>
                  <a:pt x="1839582" y="0"/>
                </a:lnTo>
                <a:close/>
              </a:path>
              <a:path w="14168119" h="12700">
                <a:moveTo>
                  <a:pt x="1814169" y="0"/>
                </a:moveTo>
                <a:lnTo>
                  <a:pt x="1807146" y="0"/>
                </a:lnTo>
                <a:lnTo>
                  <a:pt x="1804301" y="2844"/>
                </a:lnTo>
                <a:lnTo>
                  <a:pt x="1804301" y="9855"/>
                </a:lnTo>
                <a:lnTo>
                  <a:pt x="1807146" y="12700"/>
                </a:lnTo>
                <a:lnTo>
                  <a:pt x="1814169" y="12700"/>
                </a:lnTo>
                <a:lnTo>
                  <a:pt x="1817014" y="9855"/>
                </a:lnTo>
                <a:lnTo>
                  <a:pt x="1817014" y="2844"/>
                </a:lnTo>
                <a:lnTo>
                  <a:pt x="1814169" y="0"/>
                </a:lnTo>
                <a:close/>
              </a:path>
              <a:path w="14168119" h="12700">
                <a:moveTo>
                  <a:pt x="1788756" y="0"/>
                </a:moveTo>
                <a:lnTo>
                  <a:pt x="1781733" y="0"/>
                </a:lnTo>
                <a:lnTo>
                  <a:pt x="1778888" y="2844"/>
                </a:lnTo>
                <a:lnTo>
                  <a:pt x="1778888" y="9855"/>
                </a:lnTo>
                <a:lnTo>
                  <a:pt x="1781733" y="12700"/>
                </a:lnTo>
                <a:lnTo>
                  <a:pt x="1788756" y="12700"/>
                </a:lnTo>
                <a:lnTo>
                  <a:pt x="1791601" y="9855"/>
                </a:lnTo>
                <a:lnTo>
                  <a:pt x="1791601" y="2844"/>
                </a:lnTo>
                <a:lnTo>
                  <a:pt x="1788756" y="0"/>
                </a:lnTo>
                <a:close/>
              </a:path>
              <a:path w="14168119" h="12700">
                <a:moveTo>
                  <a:pt x="1763344" y="0"/>
                </a:moveTo>
                <a:lnTo>
                  <a:pt x="1756321" y="0"/>
                </a:lnTo>
                <a:lnTo>
                  <a:pt x="1753476" y="2844"/>
                </a:lnTo>
                <a:lnTo>
                  <a:pt x="1753476" y="9855"/>
                </a:lnTo>
                <a:lnTo>
                  <a:pt x="1756321" y="12700"/>
                </a:lnTo>
                <a:lnTo>
                  <a:pt x="1763344" y="12700"/>
                </a:lnTo>
                <a:lnTo>
                  <a:pt x="1766188" y="9855"/>
                </a:lnTo>
                <a:lnTo>
                  <a:pt x="1766188" y="2844"/>
                </a:lnTo>
                <a:lnTo>
                  <a:pt x="1763344" y="0"/>
                </a:lnTo>
                <a:close/>
              </a:path>
              <a:path w="14168119" h="12700">
                <a:moveTo>
                  <a:pt x="1737931" y="0"/>
                </a:moveTo>
                <a:lnTo>
                  <a:pt x="1730908" y="0"/>
                </a:lnTo>
                <a:lnTo>
                  <a:pt x="1728063" y="2844"/>
                </a:lnTo>
                <a:lnTo>
                  <a:pt x="1728063" y="9855"/>
                </a:lnTo>
                <a:lnTo>
                  <a:pt x="1730908" y="12700"/>
                </a:lnTo>
                <a:lnTo>
                  <a:pt x="1737931" y="12700"/>
                </a:lnTo>
                <a:lnTo>
                  <a:pt x="1740776" y="9855"/>
                </a:lnTo>
                <a:lnTo>
                  <a:pt x="1740776" y="2844"/>
                </a:lnTo>
                <a:lnTo>
                  <a:pt x="1737931" y="0"/>
                </a:lnTo>
                <a:close/>
              </a:path>
              <a:path w="14168119" h="12700">
                <a:moveTo>
                  <a:pt x="1712518" y="0"/>
                </a:moveTo>
                <a:lnTo>
                  <a:pt x="1705495" y="0"/>
                </a:lnTo>
                <a:lnTo>
                  <a:pt x="1702650" y="2844"/>
                </a:lnTo>
                <a:lnTo>
                  <a:pt x="1702650" y="9855"/>
                </a:lnTo>
                <a:lnTo>
                  <a:pt x="1705495" y="12700"/>
                </a:lnTo>
                <a:lnTo>
                  <a:pt x="1712518" y="12700"/>
                </a:lnTo>
                <a:lnTo>
                  <a:pt x="1715363" y="9855"/>
                </a:lnTo>
                <a:lnTo>
                  <a:pt x="1715363" y="2844"/>
                </a:lnTo>
                <a:lnTo>
                  <a:pt x="1712518" y="0"/>
                </a:lnTo>
                <a:close/>
              </a:path>
              <a:path w="14168119" h="12700">
                <a:moveTo>
                  <a:pt x="1687106" y="0"/>
                </a:moveTo>
                <a:lnTo>
                  <a:pt x="1680082" y="0"/>
                </a:lnTo>
                <a:lnTo>
                  <a:pt x="1677238" y="2844"/>
                </a:lnTo>
                <a:lnTo>
                  <a:pt x="1677238" y="9855"/>
                </a:lnTo>
                <a:lnTo>
                  <a:pt x="1680082" y="12700"/>
                </a:lnTo>
                <a:lnTo>
                  <a:pt x="1687106" y="12700"/>
                </a:lnTo>
                <a:lnTo>
                  <a:pt x="1689950" y="9855"/>
                </a:lnTo>
                <a:lnTo>
                  <a:pt x="1689950" y="2844"/>
                </a:lnTo>
                <a:lnTo>
                  <a:pt x="1687106" y="0"/>
                </a:lnTo>
                <a:close/>
              </a:path>
              <a:path w="14168119" h="12700">
                <a:moveTo>
                  <a:pt x="1661693" y="0"/>
                </a:moveTo>
                <a:lnTo>
                  <a:pt x="1654670" y="0"/>
                </a:lnTo>
                <a:lnTo>
                  <a:pt x="1651825" y="2844"/>
                </a:lnTo>
                <a:lnTo>
                  <a:pt x="1651825" y="9855"/>
                </a:lnTo>
                <a:lnTo>
                  <a:pt x="1654670" y="12700"/>
                </a:lnTo>
                <a:lnTo>
                  <a:pt x="1661693" y="12700"/>
                </a:lnTo>
                <a:lnTo>
                  <a:pt x="1664538" y="9855"/>
                </a:lnTo>
                <a:lnTo>
                  <a:pt x="1664538" y="2844"/>
                </a:lnTo>
                <a:lnTo>
                  <a:pt x="1661693" y="0"/>
                </a:lnTo>
                <a:close/>
              </a:path>
              <a:path w="14168119" h="12700">
                <a:moveTo>
                  <a:pt x="1636280" y="0"/>
                </a:moveTo>
                <a:lnTo>
                  <a:pt x="1629257" y="0"/>
                </a:lnTo>
                <a:lnTo>
                  <a:pt x="1626412" y="2844"/>
                </a:lnTo>
                <a:lnTo>
                  <a:pt x="1626412" y="9855"/>
                </a:lnTo>
                <a:lnTo>
                  <a:pt x="1629257" y="12700"/>
                </a:lnTo>
                <a:lnTo>
                  <a:pt x="1636280" y="12700"/>
                </a:lnTo>
                <a:lnTo>
                  <a:pt x="1639125" y="9855"/>
                </a:lnTo>
                <a:lnTo>
                  <a:pt x="1639125" y="2844"/>
                </a:lnTo>
                <a:lnTo>
                  <a:pt x="1636280" y="0"/>
                </a:lnTo>
                <a:close/>
              </a:path>
              <a:path w="14168119" h="12700">
                <a:moveTo>
                  <a:pt x="1610867" y="0"/>
                </a:moveTo>
                <a:lnTo>
                  <a:pt x="1603844" y="0"/>
                </a:lnTo>
                <a:lnTo>
                  <a:pt x="1601000" y="2844"/>
                </a:lnTo>
                <a:lnTo>
                  <a:pt x="1601000" y="9855"/>
                </a:lnTo>
                <a:lnTo>
                  <a:pt x="1603844" y="12700"/>
                </a:lnTo>
                <a:lnTo>
                  <a:pt x="1610867" y="12700"/>
                </a:lnTo>
                <a:lnTo>
                  <a:pt x="1613712" y="9855"/>
                </a:lnTo>
                <a:lnTo>
                  <a:pt x="1613712" y="2844"/>
                </a:lnTo>
                <a:lnTo>
                  <a:pt x="1610867" y="0"/>
                </a:lnTo>
                <a:close/>
              </a:path>
              <a:path w="14168119" h="12700">
                <a:moveTo>
                  <a:pt x="1585455" y="0"/>
                </a:moveTo>
                <a:lnTo>
                  <a:pt x="1578432" y="0"/>
                </a:lnTo>
                <a:lnTo>
                  <a:pt x="1575587" y="2844"/>
                </a:lnTo>
                <a:lnTo>
                  <a:pt x="1575587" y="9855"/>
                </a:lnTo>
                <a:lnTo>
                  <a:pt x="1578432" y="12700"/>
                </a:lnTo>
                <a:lnTo>
                  <a:pt x="1585455" y="12700"/>
                </a:lnTo>
                <a:lnTo>
                  <a:pt x="1588300" y="9855"/>
                </a:lnTo>
                <a:lnTo>
                  <a:pt x="1588300" y="2844"/>
                </a:lnTo>
                <a:lnTo>
                  <a:pt x="1585455" y="0"/>
                </a:lnTo>
                <a:close/>
              </a:path>
              <a:path w="14168119" h="12700">
                <a:moveTo>
                  <a:pt x="1560042" y="0"/>
                </a:moveTo>
                <a:lnTo>
                  <a:pt x="1553019" y="0"/>
                </a:lnTo>
                <a:lnTo>
                  <a:pt x="1550174" y="2844"/>
                </a:lnTo>
                <a:lnTo>
                  <a:pt x="1550174" y="9855"/>
                </a:lnTo>
                <a:lnTo>
                  <a:pt x="1553019" y="12700"/>
                </a:lnTo>
                <a:lnTo>
                  <a:pt x="1560042" y="12700"/>
                </a:lnTo>
                <a:lnTo>
                  <a:pt x="1562887" y="9855"/>
                </a:lnTo>
                <a:lnTo>
                  <a:pt x="1562887" y="2844"/>
                </a:lnTo>
                <a:lnTo>
                  <a:pt x="1560042" y="0"/>
                </a:lnTo>
                <a:close/>
              </a:path>
              <a:path w="14168119" h="12700">
                <a:moveTo>
                  <a:pt x="1534629" y="0"/>
                </a:moveTo>
                <a:lnTo>
                  <a:pt x="1527606" y="0"/>
                </a:lnTo>
                <a:lnTo>
                  <a:pt x="1524761" y="2844"/>
                </a:lnTo>
                <a:lnTo>
                  <a:pt x="1524761" y="9855"/>
                </a:lnTo>
                <a:lnTo>
                  <a:pt x="1527606" y="12700"/>
                </a:lnTo>
                <a:lnTo>
                  <a:pt x="1534629" y="12700"/>
                </a:lnTo>
                <a:lnTo>
                  <a:pt x="1537474" y="9855"/>
                </a:lnTo>
                <a:lnTo>
                  <a:pt x="1537474" y="2844"/>
                </a:lnTo>
                <a:lnTo>
                  <a:pt x="1534629" y="0"/>
                </a:lnTo>
                <a:close/>
              </a:path>
              <a:path w="14168119" h="12700">
                <a:moveTo>
                  <a:pt x="1509217" y="0"/>
                </a:moveTo>
                <a:lnTo>
                  <a:pt x="1502194" y="0"/>
                </a:lnTo>
                <a:lnTo>
                  <a:pt x="1499349" y="2844"/>
                </a:lnTo>
                <a:lnTo>
                  <a:pt x="1499349" y="9855"/>
                </a:lnTo>
                <a:lnTo>
                  <a:pt x="1502194" y="12700"/>
                </a:lnTo>
                <a:lnTo>
                  <a:pt x="1509217" y="12700"/>
                </a:lnTo>
                <a:lnTo>
                  <a:pt x="1512061" y="9855"/>
                </a:lnTo>
                <a:lnTo>
                  <a:pt x="1512061" y="2844"/>
                </a:lnTo>
                <a:lnTo>
                  <a:pt x="1509217" y="0"/>
                </a:lnTo>
                <a:close/>
              </a:path>
              <a:path w="14168119" h="12700">
                <a:moveTo>
                  <a:pt x="1483804" y="0"/>
                </a:moveTo>
                <a:lnTo>
                  <a:pt x="1476781" y="0"/>
                </a:lnTo>
                <a:lnTo>
                  <a:pt x="1473936" y="2844"/>
                </a:lnTo>
                <a:lnTo>
                  <a:pt x="1473936" y="9855"/>
                </a:lnTo>
                <a:lnTo>
                  <a:pt x="1476781" y="12700"/>
                </a:lnTo>
                <a:lnTo>
                  <a:pt x="1483804" y="12700"/>
                </a:lnTo>
                <a:lnTo>
                  <a:pt x="1486649" y="9855"/>
                </a:lnTo>
                <a:lnTo>
                  <a:pt x="1486649" y="2844"/>
                </a:lnTo>
                <a:lnTo>
                  <a:pt x="1483804" y="0"/>
                </a:lnTo>
                <a:close/>
              </a:path>
              <a:path w="14168119" h="12700">
                <a:moveTo>
                  <a:pt x="1458391" y="0"/>
                </a:moveTo>
                <a:lnTo>
                  <a:pt x="1451368" y="0"/>
                </a:lnTo>
                <a:lnTo>
                  <a:pt x="1448523" y="2844"/>
                </a:lnTo>
                <a:lnTo>
                  <a:pt x="1448523" y="9855"/>
                </a:lnTo>
                <a:lnTo>
                  <a:pt x="1451368" y="12700"/>
                </a:lnTo>
                <a:lnTo>
                  <a:pt x="1458391" y="12700"/>
                </a:lnTo>
                <a:lnTo>
                  <a:pt x="1461236" y="9855"/>
                </a:lnTo>
                <a:lnTo>
                  <a:pt x="1461236" y="2844"/>
                </a:lnTo>
                <a:lnTo>
                  <a:pt x="1458391" y="0"/>
                </a:lnTo>
                <a:close/>
              </a:path>
              <a:path w="14168119" h="12700">
                <a:moveTo>
                  <a:pt x="1432979" y="0"/>
                </a:moveTo>
                <a:lnTo>
                  <a:pt x="1425955" y="0"/>
                </a:lnTo>
                <a:lnTo>
                  <a:pt x="1423111" y="2844"/>
                </a:lnTo>
                <a:lnTo>
                  <a:pt x="1423111" y="9855"/>
                </a:lnTo>
                <a:lnTo>
                  <a:pt x="1425955" y="12700"/>
                </a:lnTo>
                <a:lnTo>
                  <a:pt x="1432979" y="12700"/>
                </a:lnTo>
                <a:lnTo>
                  <a:pt x="1435823" y="9855"/>
                </a:lnTo>
                <a:lnTo>
                  <a:pt x="1435823" y="2844"/>
                </a:lnTo>
                <a:lnTo>
                  <a:pt x="1432979" y="0"/>
                </a:lnTo>
                <a:close/>
              </a:path>
              <a:path w="14168119" h="12700">
                <a:moveTo>
                  <a:pt x="1407566" y="0"/>
                </a:moveTo>
                <a:lnTo>
                  <a:pt x="1400543" y="0"/>
                </a:lnTo>
                <a:lnTo>
                  <a:pt x="1397698" y="2844"/>
                </a:lnTo>
                <a:lnTo>
                  <a:pt x="1397698" y="9855"/>
                </a:lnTo>
                <a:lnTo>
                  <a:pt x="1400543" y="12700"/>
                </a:lnTo>
                <a:lnTo>
                  <a:pt x="1407566" y="12700"/>
                </a:lnTo>
                <a:lnTo>
                  <a:pt x="1410411" y="9855"/>
                </a:lnTo>
                <a:lnTo>
                  <a:pt x="1410411" y="2844"/>
                </a:lnTo>
                <a:lnTo>
                  <a:pt x="1407566" y="0"/>
                </a:lnTo>
                <a:close/>
              </a:path>
              <a:path w="14168119" h="12700">
                <a:moveTo>
                  <a:pt x="1382153" y="0"/>
                </a:moveTo>
                <a:lnTo>
                  <a:pt x="1375130" y="0"/>
                </a:lnTo>
                <a:lnTo>
                  <a:pt x="1372285" y="2844"/>
                </a:lnTo>
                <a:lnTo>
                  <a:pt x="1372285" y="9855"/>
                </a:lnTo>
                <a:lnTo>
                  <a:pt x="1375130" y="12700"/>
                </a:lnTo>
                <a:lnTo>
                  <a:pt x="1382153" y="12700"/>
                </a:lnTo>
                <a:lnTo>
                  <a:pt x="1384998" y="9855"/>
                </a:lnTo>
                <a:lnTo>
                  <a:pt x="1384998" y="2844"/>
                </a:lnTo>
                <a:lnTo>
                  <a:pt x="1382153" y="0"/>
                </a:lnTo>
                <a:close/>
              </a:path>
              <a:path w="14168119" h="12700">
                <a:moveTo>
                  <a:pt x="1356740" y="0"/>
                </a:moveTo>
                <a:lnTo>
                  <a:pt x="1349717" y="0"/>
                </a:lnTo>
                <a:lnTo>
                  <a:pt x="1346873" y="2844"/>
                </a:lnTo>
                <a:lnTo>
                  <a:pt x="1346873" y="9855"/>
                </a:lnTo>
                <a:lnTo>
                  <a:pt x="1349717" y="12700"/>
                </a:lnTo>
                <a:lnTo>
                  <a:pt x="1356740" y="12700"/>
                </a:lnTo>
                <a:lnTo>
                  <a:pt x="1359585" y="9855"/>
                </a:lnTo>
                <a:lnTo>
                  <a:pt x="1359585" y="2844"/>
                </a:lnTo>
                <a:lnTo>
                  <a:pt x="1356740" y="0"/>
                </a:lnTo>
                <a:close/>
              </a:path>
              <a:path w="14168119" h="12700">
                <a:moveTo>
                  <a:pt x="1331328" y="0"/>
                </a:moveTo>
                <a:lnTo>
                  <a:pt x="1324305" y="0"/>
                </a:lnTo>
                <a:lnTo>
                  <a:pt x="1321460" y="2844"/>
                </a:lnTo>
                <a:lnTo>
                  <a:pt x="1321460" y="9855"/>
                </a:lnTo>
                <a:lnTo>
                  <a:pt x="1324305" y="12700"/>
                </a:lnTo>
                <a:lnTo>
                  <a:pt x="1331328" y="12700"/>
                </a:lnTo>
                <a:lnTo>
                  <a:pt x="1334173" y="9855"/>
                </a:lnTo>
                <a:lnTo>
                  <a:pt x="1334173" y="2844"/>
                </a:lnTo>
                <a:lnTo>
                  <a:pt x="1331328" y="0"/>
                </a:lnTo>
                <a:close/>
              </a:path>
              <a:path w="14168119" h="12700">
                <a:moveTo>
                  <a:pt x="1305915" y="0"/>
                </a:moveTo>
                <a:lnTo>
                  <a:pt x="1298892" y="0"/>
                </a:lnTo>
                <a:lnTo>
                  <a:pt x="1296047" y="2844"/>
                </a:lnTo>
                <a:lnTo>
                  <a:pt x="1296047" y="9855"/>
                </a:lnTo>
                <a:lnTo>
                  <a:pt x="1298892" y="12700"/>
                </a:lnTo>
                <a:lnTo>
                  <a:pt x="1305915" y="12700"/>
                </a:lnTo>
                <a:lnTo>
                  <a:pt x="1308760" y="9855"/>
                </a:lnTo>
                <a:lnTo>
                  <a:pt x="1308760" y="2844"/>
                </a:lnTo>
                <a:lnTo>
                  <a:pt x="1305915" y="0"/>
                </a:lnTo>
                <a:close/>
              </a:path>
              <a:path w="14168119" h="12700">
                <a:moveTo>
                  <a:pt x="1280502" y="0"/>
                </a:moveTo>
                <a:lnTo>
                  <a:pt x="1273479" y="0"/>
                </a:lnTo>
                <a:lnTo>
                  <a:pt x="1270634" y="2844"/>
                </a:lnTo>
                <a:lnTo>
                  <a:pt x="1270634" y="9855"/>
                </a:lnTo>
                <a:lnTo>
                  <a:pt x="1273479" y="12700"/>
                </a:lnTo>
                <a:lnTo>
                  <a:pt x="1280502" y="12700"/>
                </a:lnTo>
                <a:lnTo>
                  <a:pt x="1283347" y="9855"/>
                </a:lnTo>
                <a:lnTo>
                  <a:pt x="1283347" y="2844"/>
                </a:lnTo>
                <a:lnTo>
                  <a:pt x="1280502" y="0"/>
                </a:lnTo>
                <a:close/>
              </a:path>
              <a:path w="14168119" h="12700">
                <a:moveTo>
                  <a:pt x="1255090" y="0"/>
                </a:moveTo>
                <a:lnTo>
                  <a:pt x="1248067" y="0"/>
                </a:lnTo>
                <a:lnTo>
                  <a:pt x="1245222" y="2844"/>
                </a:lnTo>
                <a:lnTo>
                  <a:pt x="1245222" y="9855"/>
                </a:lnTo>
                <a:lnTo>
                  <a:pt x="1248067" y="12700"/>
                </a:lnTo>
                <a:lnTo>
                  <a:pt x="1255090" y="12700"/>
                </a:lnTo>
                <a:lnTo>
                  <a:pt x="1257934" y="9855"/>
                </a:lnTo>
                <a:lnTo>
                  <a:pt x="1257934" y="2844"/>
                </a:lnTo>
                <a:lnTo>
                  <a:pt x="1255090" y="0"/>
                </a:lnTo>
                <a:close/>
              </a:path>
              <a:path w="14168119" h="12700">
                <a:moveTo>
                  <a:pt x="1229677" y="0"/>
                </a:moveTo>
                <a:lnTo>
                  <a:pt x="1222654" y="0"/>
                </a:lnTo>
                <a:lnTo>
                  <a:pt x="1219809" y="2844"/>
                </a:lnTo>
                <a:lnTo>
                  <a:pt x="1219809" y="9855"/>
                </a:lnTo>
                <a:lnTo>
                  <a:pt x="1222654" y="12700"/>
                </a:lnTo>
                <a:lnTo>
                  <a:pt x="1229677" y="12700"/>
                </a:lnTo>
                <a:lnTo>
                  <a:pt x="1232522" y="9855"/>
                </a:lnTo>
                <a:lnTo>
                  <a:pt x="1232522" y="2844"/>
                </a:lnTo>
                <a:lnTo>
                  <a:pt x="1229677" y="0"/>
                </a:lnTo>
                <a:close/>
              </a:path>
              <a:path w="14168119" h="12700">
                <a:moveTo>
                  <a:pt x="1204264" y="0"/>
                </a:moveTo>
                <a:lnTo>
                  <a:pt x="1197241" y="0"/>
                </a:lnTo>
                <a:lnTo>
                  <a:pt x="1194396" y="2844"/>
                </a:lnTo>
                <a:lnTo>
                  <a:pt x="1194396" y="9855"/>
                </a:lnTo>
                <a:lnTo>
                  <a:pt x="1197241" y="12700"/>
                </a:lnTo>
                <a:lnTo>
                  <a:pt x="1204264" y="12700"/>
                </a:lnTo>
                <a:lnTo>
                  <a:pt x="1207109" y="9855"/>
                </a:lnTo>
                <a:lnTo>
                  <a:pt x="1207109" y="2844"/>
                </a:lnTo>
                <a:lnTo>
                  <a:pt x="1204264" y="0"/>
                </a:lnTo>
                <a:close/>
              </a:path>
              <a:path w="14168119" h="12700">
                <a:moveTo>
                  <a:pt x="1178852" y="0"/>
                </a:moveTo>
                <a:lnTo>
                  <a:pt x="1171828" y="0"/>
                </a:lnTo>
                <a:lnTo>
                  <a:pt x="1168984" y="2844"/>
                </a:lnTo>
                <a:lnTo>
                  <a:pt x="1168984" y="9855"/>
                </a:lnTo>
                <a:lnTo>
                  <a:pt x="1171828" y="12700"/>
                </a:lnTo>
                <a:lnTo>
                  <a:pt x="1178852" y="12700"/>
                </a:lnTo>
                <a:lnTo>
                  <a:pt x="1181696" y="9855"/>
                </a:lnTo>
                <a:lnTo>
                  <a:pt x="1181696" y="2844"/>
                </a:lnTo>
                <a:lnTo>
                  <a:pt x="1178852" y="0"/>
                </a:lnTo>
                <a:close/>
              </a:path>
              <a:path w="14168119" h="12700">
                <a:moveTo>
                  <a:pt x="1153439" y="0"/>
                </a:moveTo>
                <a:lnTo>
                  <a:pt x="1146416" y="0"/>
                </a:lnTo>
                <a:lnTo>
                  <a:pt x="1143571" y="2844"/>
                </a:lnTo>
                <a:lnTo>
                  <a:pt x="1143571" y="9855"/>
                </a:lnTo>
                <a:lnTo>
                  <a:pt x="1146416" y="12700"/>
                </a:lnTo>
                <a:lnTo>
                  <a:pt x="1153439" y="12700"/>
                </a:lnTo>
                <a:lnTo>
                  <a:pt x="1156284" y="9855"/>
                </a:lnTo>
                <a:lnTo>
                  <a:pt x="1156284" y="2844"/>
                </a:lnTo>
                <a:lnTo>
                  <a:pt x="1153439" y="0"/>
                </a:lnTo>
                <a:close/>
              </a:path>
              <a:path w="14168119" h="12700">
                <a:moveTo>
                  <a:pt x="1128026" y="0"/>
                </a:moveTo>
                <a:lnTo>
                  <a:pt x="1121003" y="0"/>
                </a:lnTo>
                <a:lnTo>
                  <a:pt x="1118158" y="2844"/>
                </a:lnTo>
                <a:lnTo>
                  <a:pt x="1118158" y="9855"/>
                </a:lnTo>
                <a:lnTo>
                  <a:pt x="1121003" y="12700"/>
                </a:lnTo>
                <a:lnTo>
                  <a:pt x="1128026" y="12700"/>
                </a:lnTo>
                <a:lnTo>
                  <a:pt x="1130871" y="9855"/>
                </a:lnTo>
                <a:lnTo>
                  <a:pt x="1130871" y="2844"/>
                </a:lnTo>
                <a:lnTo>
                  <a:pt x="1128026" y="0"/>
                </a:lnTo>
                <a:close/>
              </a:path>
              <a:path w="14168119" h="12700">
                <a:moveTo>
                  <a:pt x="1102613" y="0"/>
                </a:moveTo>
                <a:lnTo>
                  <a:pt x="1095590" y="0"/>
                </a:lnTo>
                <a:lnTo>
                  <a:pt x="1092746" y="2844"/>
                </a:lnTo>
                <a:lnTo>
                  <a:pt x="1092746" y="9855"/>
                </a:lnTo>
                <a:lnTo>
                  <a:pt x="1095590" y="12700"/>
                </a:lnTo>
                <a:lnTo>
                  <a:pt x="1102613" y="12700"/>
                </a:lnTo>
                <a:lnTo>
                  <a:pt x="1105458" y="9855"/>
                </a:lnTo>
                <a:lnTo>
                  <a:pt x="1105458" y="2844"/>
                </a:lnTo>
                <a:lnTo>
                  <a:pt x="1102613" y="0"/>
                </a:lnTo>
                <a:close/>
              </a:path>
              <a:path w="14168119" h="12700">
                <a:moveTo>
                  <a:pt x="1077201" y="0"/>
                </a:moveTo>
                <a:lnTo>
                  <a:pt x="1070178" y="0"/>
                </a:lnTo>
                <a:lnTo>
                  <a:pt x="1067333" y="2844"/>
                </a:lnTo>
                <a:lnTo>
                  <a:pt x="1067333" y="9855"/>
                </a:lnTo>
                <a:lnTo>
                  <a:pt x="1070178" y="12700"/>
                </a:lnTo>
                <a:lnTo>
                  <a:pt x="1077201" y="12700"/>
                </a:lnTo>
                <a:lnTo>
                  <a:pt x="1080046" y="9855"/>
                </a:lnTo>
                <a:lnTo>
                  <a:pt x="1080046" y="2844"/>
                </a:lnTo>
                <a:lnTo>
                  <a:pt x="1077201" y="0"/>
                </a:lnTo>
                <a:close/>
              </a:path>
              <a:path w="14168119" h="12700">
                <a:moveTo>
                  <a:pt x="1051788" y="0"/>
                </a:moveTo>
                <a:lnTo>
                  <a:pt x="1044765" y="0"/>
                </a:lnTo>
                <a:lnTo>
                  <a:pt x="1041920" y="2844"/>
                </a:lnTo>
                <a:lnTo>
                  <a:pt x="1041920" y="9855"/>
                </a:lnTo>
                <a:lnTo>
                  <a:pt x="1044765" y="12700"/>
                </a:lnTo>
                <a:lnTo>
                  <a:pt x="1051788" y="12700"/>
                </a:lnTo>
                <a:lnTo>
                  <a:pt x="1054633" y="9855"/>
                </a:lnTo>
                <a:lnTo>
                  <a:pt x="1054633" y="2844"/>
                </a:lnTo>
                <a:lnTo>
                  <a:pt x="1051788" y="0"/>
                </a:lnTo>
                <a:close/>
              </a:path>
              <a:path w="14168119" h="12700">
                <a:moveTo>
                  <a:pt x="1026375" y="0"/>
                </a:moveTo>
                <a:lnTo>
                  <a:pt x="1019352" y="0"/>
                </a:lnTo>
                <a:lnTo>
                  <a:pt x="1016507" y="2844"/>
                </a:lnTo>
                <a:lnTo>
                  <a:pt x="1016507" y="9855"/>
                </a:lnTo>
                <a:lnTo>
                  <a:pt x="1019352" y="12700"/>
                </a:lnTo>
                <a:lnTo>
                  <a:pt x="1026375" y="12700"/>
                </a:lnTo>
                <a:lnTo>
                  <a:pt x="1029220" y="9855"/>
                </a:lnTo>
                <a:lnTo>
                  <a:pt x="1029220" y="2844"/>
                </a:lnTo>
                <a:lnTo>
                  <a:pt x="1026375" y="0"/>
                </a:lnTo>
                <a:close/>
              </a:path>
              <a:path w="14168119" h="12700">
                <a:moveTo>
                  <a:pt x="1000963" y="0"/>
                </a:moveTo>
                <a:lnTo>
                  <a:pt x="993940" y="0"/>
                </a:lnTo>
                <a:lnTo>
                  <a:pt x="991095" y="2844"/>
                </a:lnTo>
                <a:lnTo>
                  <a:pt x="991095" y="9855"/>
                </a:lnTo>
                <a:lnTo>
                  <a:pt x="993940" y="12700"/>
                </a:lnTo>
                <a:lnTo>
                  <a:pt x="1000963" y="12700"/>
                </a:lnTo>
                <a:lnTo>
                  <a:pt x="1003807" y="9855"/>
                </a:lnTo>
                <a:lnTo>
                  <a:pt x="1003807" y="2844"/>
                </a:lnTo>
                <a:lnTo>
                  <a:pt x="1000963" y="0"/>
                </a:lnTo>
                <a:close/>
              </a:path>
              <a:path w="14168119" h="12700">
                <a:moveTo>
                  <a:pt x="975550" y="0"/>
                </a:moveTo>
                <a:lnTo>
                  <a:pt x="968527" y="0"/>
                </a:lnTo>
                <a:lnTo>
                  <a:pt x="965682" y="2844"/>
                </a:lnTo>
                <a:lnTo>
                  <a:pt x="965682" y="9855"/>
                </a:lnTo>
                <a:lnTo>
                  <a:pt x="968527" y="12700"/>
                </a:lnTo>
                <a:lnTo>
                  <a:pt x="975550" y="12700"/>
                </a:lnTo>
                <a:lnTo>
                  <a:pt x="978395" y="9855"/>
                </a:lnTo>
                <a:lnTo>
                  <a:pt x="978395" y="2844"/>
                </a:lnTo>
                <a:lnTo>
                  <a:pt x="975550" y="0"/>
                </a:lnTo>
                <a:close/>
              </a:path>
              <a:path w="14168119" h="12700">
                <a:moveTo>
                  <a:pt x="950137" y="0"/>
                </a:moveTo>
                <a:lnTo>
                  <a:pt x="943114" y="0"/>
                </a:lnTo>
                <a:lnTo>
                  <a:pt x="940269" y="2844"/>
                </a:lnTo>
                <a:lnTo>
                  <a:pt x="940269" y="9855"/>
                </a:lnTo>
                <a:lnTo>
                  <a:pt x="943114" y="12700"/>
                </a:lnTo>
                <a:lnTo>
                  <a:pt x="950137" y="12700"/>
                </a:lnTo>
                <a:lnTo>
                  <a:pt x="952982" y="9855"/>
                </a:lnTo>
                <a:lnTo>
                  <a:pt x="952982" y="2844"/>
                </a:lnTo>
                <a:lnTo>
                  <a:pt x="950137" y="0"/>
                </a:lnTo>
                <a:close/>
              </a:path>
              <a:path w="14168119" h="12700">
                <a:moveTo>
                  <a:pt x="924725" y="0"/>
                </a:moveTo>
                <a:lnTo>
                  <a:pt x="917701" y="0"/>
                </a:lnTo>
                <a:lnTo>
                  <a:pt x="914857" y="2844"/>
                </a:lnTo>
                <a:lnTo>
                  <a:pt x="914857" y="9855"/>
                </a:lnTo>
                <a:lnTo>
                  <a:pt x="917701" y="12700"/>
                </a:lnTo>
                <a:lnTo>
                  <a:pt x="924725" y="12700"/>
                </a:lnTo>
                <a:lnTo>
                  <a:pt x="927569" y="9855"/>
                </a:lnTo>
                <a:lnTo>
                  <a:pt x="927569" y="2844"/>
                </a:lnTo>
                <a:lnTo>
                  <a:pt x="924725" y="0"/>
                </a:lnTo>
                <a:close/>
              </a:path>
              <a:path w="14168119" h="12700">
                <a:moveTo>
                  <a:pt x="899312" y="0"/>
                </a:moveTo>
                <a:lnTo>
                  <a:pt x="892289" y="0"/>
                </a:lnTo>
                <a:lnTo>
                  <a:pt x="889444" y="2844"/>
                </a:lnTo>
                <a:lnTo>
                  <a:pt x="889444" y="9855"/>
                </a:lnTo>
                <a:lnTo>
                  <a:pt x="892289" y="12700"/>
                </a:lnTo>
                <a:lnTo>
                  <a:pt x="899312" y="12700"/>
                </a:lnTo>
                <a:lnTo>
                  <a:pt x="902157" y="9855"/>
                </a:lnTo>
                <a:lnTo>
                  <a:pt x="902157" y="2844"/>
                </a:lnTo>
                <a:lnTo>
                  <a:pt x="899312" y="0"/>
                </a:lnTo>
                <a:close/>
              </a:path>
              <a:path w="14168119" h="12700">
                <a:moveTo>
                  <a:pt x="873899" y="0"/>
                </a:moveTo>
                <a:lnTo>
                  <a:pt x="866876" y="0"/>
                </a:lnTo>
                <a:lnTo>
                  <a:pt x="864031" y="2844"/>
                </a:lnTo>
                <a:lnTo>
                  <a:pt x="864031" y="9855"/>
                </a:lnTo>
                <a:lnTo>
                  <a:pt x="866876" y="12700"/>
                </a:lnTo>
                <a:lnTo>
                  <a:pt x="873899" y="12700"/>
                </a:lnTo>
                <a:lnTo>
                  <a:pt x="876744" y="9855"/>
                </a:lnTo>
                <a:lnTo>
                  <a:pt x="876744" y="2844"/>
                </a:lnTo>
                <a:lnTo>
                  <a:pt x="873899" y="0"/>
                </a:lnTo>
                <a:close/>
              </a:path>
              <a:path w="14168119" h="12700">
                <a:moveTo>
                  <a:pt x="848486" y="0"/>
                </a:moveTo>
                <a:lnTo>
                  <a:pt x="841463" y="0"/>
                </a:lnTo>
                <a:lnTo>
                  <a:pt x="838619" y="2844"/>
                </a:lnTo>
                <a:lnTo>
                  <a:pt x="838619" y="9855"/>
                </a:lnTo>
                <a:lnTo>
                  <a:pt x="841463" y="12700"/>
                </a:lnTo>
                <a:lnTo>
                  <a:pt x="848486" y="12700"/>
                </a:lnTo>
                <a:lnTo>
                  <a:pt x="851331" y="9855"/>
                </a:lnTo>
                <a:lnTo>
                  <a:pt x="851331" y="2844"/>
                </a:lnTo>
                <a:lnTo>
                  <a:pt x="848486" y="0"/>
                </a:lnTo>
                <a:close/>
              </a:path>
              <a:path w="14168119" h="12700">
                <a:moveTo>
                  <a:pt x="823074" y="0"/>
                </a:moveTo>
                <a:lnTo>
                  <a:pt x="816051" y="0"/>
                </a:lnTo>
                <a:lnTo>
                  <a:pt x="813206" y="2844"/>
                </a:lnTo>
                <a:lnTo>
                  <a:pt x="813206" y="9855"/>
                </a:lnTo>
                <a:lnTo>
                  <a:pt x="816051" y="12700"/>
                </a:lnTo>
                <a:lnTo>
                  <a:pt x="823074" y="12700"/>
                </a:lnTo>
                <a:lnTo>
                  <a:pt x="825919" y="9855"/>
                </a:lnTo>
                <a:lnTo>
                  <a:pt x="825919" y="2844"/>
                </a:lnTo>
                <a:lnTo>
                  <a:pt x="823074" y="0"/>
                </a:lnTo>
                <a:close/>
              </a:path>
              <a:path w="14168119" h="12700">
                <a:moveTo>
                  <a:pt x="797661" y="0"/>
                </a:moveTo>
                <a:lnTo>
                  <a:pt x="790638" y="0"/>
                </a:lnTo>
                <a:lnTo>
                  <a:pt x="787793" y="2844"/>
                </a:lnTo>
                <a:lnTo>
                  <a:pt x="787793" y="9855"/>
                </a:lnTo>
                <a:lnTo>
                  <a:pt x="790638" y="12700"/>
                </a:lnTo>
                <a:lnTo>
                  <a:pt x="797661" y="12700"/>
                </a:lnTo>
                <a:lnTo>
                  <a:pt x="800506" y="9855"/>
                </a:lnTo>
                <a:lnTo>
                  <a:pt x="800506" y="2844"/>
                </a:lnTo>
                <a:lnTo>
                  <a:pt x="797661" y="0"/>
                </a:lnTo>
                <a:close/>
              </a:path>
              <a:path w="14168119" h="12700">
                <a:moveTo>
                  <a:pt x="772248" y="0"/>
                </a:moveTo>
                <a:lnTo>
                  <a:pt x="765225" y="0"/>
                </a:lnTo>
                <a:lnTo>
                  <a:pt x="762380" y="2844"/>
                </a:lnTo>
                <a:lnTo>
                  <a:pt x="762380" y="9855"/>
                </a:lnTo>
                <a:lnTo>
                  <a:pt x="765225" y="12700"/>
                </a:lnTo>
                <a:lnTo>
                  <a:pt x="772248" y="12700"/>
                </a:lnTo>
                <a:lnTo>
                  <a:pt x="775093" y="9855"/>
                </a:lnTo>
                <a:lnTo>
                  <a:pt x="775093" y="2844"/>
                </a:lnTo>
                <a:lnTo>
                  <a:pt x="772248" y="0"/>
                </a:lnTo>
                <a:close/>
              </a:path>
              <a:path w="14168119" h="12700">
                <a:moveTo>
                  <a:pt x="746836" y="0"/>
                </a:moveTo>
                <a:lnTo>
                  <a:pt x="739813" y="0"/>
                </a:lnTo>
                <a:lnTo>
                  <a:pt x="736968" y="2844"/>
                </a:lnTo>
                <a:lnTo>
                  <a:pt x="736968" y="9855"/>
                </a:lnTo>
                <a:lnTo>
                  <a:pt x="739813" y="12700"/>
                </a:lnTo>
                <a:lnTo>
                  <a:pt x="746836" y="12700"/>
                </a:lnTo>
                <a:lnTo>
                  <a:pt x="749680" y="9855"/>
                </a:lnTo>
                <a:lnTo>
                  <a:pt x="749680" y="2844"/>
                </a:lnTo>
                <a:lnTo>
                  <a:pt x="746836" y="0"/>
                </a:lnTo>
                <a:close/>
              </a:path>
              <a:path w="14168119" h="12700">
                <a:moveTo>
                  <a:pt x="721423" y="0"/>
                </a:moveTo>
                <a:lnTo>
                  <a:pt x="714400" y="0"/>
                </a:lnTo>
                <a:lnTo>
                  <a:pt x="711555" y="2844"/>
                </a:lnTo>
                <a:lnTo>
                  <a:pt x="711555" y="9855"/>
                </a:lnTo>
                <a:lnTo>
                  <a:pt x="714400" y="12700"/>
                </a:lnTo>
                <a:lnTo>
                  <a:pt x="721423" y="12700"/>
                </a:lnTo>
                <a:lnTo>
                  <a:pt x="724268" y="9855"/>
                </a:lnTo>
                <a:lnTo>
                  <a:pt x="724268" y="2844"/>
                </a:lnTo>
                <a:lnTo>
                  <a:pt x="721423" y="0"/>
                </a:lnTo>
                <a:close/>
              </a:path>
              <a:path w="14168119" h="12700">
                <a:moveTo>
                  <a:pt x="696010" y="0"/>
                </a:moveTo>
                <a:lnTo>
                  <a:pt x="688987" y="0"/>
                </a:lnTo>
                <a:lnTo>
                  <a:pt x="686142" y="2844"/>
                </a:lnTo>
                <a:lnTo>
                  <a:pt x="686142" y="9855"/>
                </a:lnTo>
                <a:lnTo>
                  <a:pt x="688987" y="12700"/>
                </a:lnTo>
                <a:lnTo>
                  <a:pt x="696010" y="12700"/>
                </a:lnTo>
                <a:lnTo>
                  <a:pt x="698855" y="9855"/>
                </a:lnTo>
                <a:lnTo>
                  <a:pt x="698855" y="2844"/>
                </a:lnTo>
                <a:lnTo>
                  <a:pt x="696010" y="0"/>
                </a:lnTo>
                <a:close/>
              </a:path>
              <a:path w="14168119" h="12700">
                <a:moveTo>
                  <a:pt x="670598" y="0"/>
                </a:moveTo>
                <a:lnTo>
                  <a:pt x="663575" y="0"/>
                </a:lnTo>
                <a:lnTo>
                  <a:pt x="660730" y="2844"/>
                </a:lnTo>
                <a:lnTo>
                  <a:pt x="660730" y="9855"/>
                </a:lnTo>
                <a:lnTo>
                  <a:pt x="663575" y="12700"/>
                </a:lnTo>
                <a:lnTo>
                  <a:pt x="670598" y="12700"/>
                </a:lnTo>
                <a:lnTo>
                  <a:pt x="673442" y="9855"/>
                </a:lnTo>
                <a:lnTo>
                  <a:pt x="673442" y="2844"/>
                </a:lnTo>
                <a:lnTo>
                  <a:pt x="670598" y="0"/>
                </a:lnTo>
                <a:close/>
              </a:path>
              <a:path w="14168119" h="12700">
                <a:moveTo>
                  <a:pt x="645185" y="0"/>
                </a:moveTo>
                <a:lnTo>
                  <a:pt x="638162" y="0"/>
                </a:lnTo>
                <a:lnTo>
                  <a:pt x="635317" y="2844"/>
                </a:lnTo>
                <a:lnTo>
                  <a:pt x="635317" y="9855"/>
                </a:lnTo>
                <a:lnTo>
                  <a:pt x="638162" y="12700"/>
                </a:lnTo>
                <a:lnTo>
                  <a:pt x="645185" y="12700"/>
                </a:lnTo>
                <a:lnTo>
                  <a:pt x="648030" y="9855"/>
                </a:lnTo>
                <a:lnTo>
                  <a:pt x="648030" y="2844"/>
                </a:lnTo>
                <a:lnTo>
                  <a:pt x="645185" y="0"/>
                </a:lnTo>
                <a:close/>
              </a:path>
              <a:path w="14168119" h="12700">
                <a:moveTo>
                  <a:pt x="619772" y="0"/>
                </a:moveTo>
                <a:lnTo>
                  <a:pt x="612749" y="0"/>
                </a:lnTo>
                <a:lnTo>
                  <a:pt x="609904" y="2844"/>
                </a:lnTo>
                <a:lnTo>
                  <a:pt x="609904" y="9855"/>
                </a:lnTo>
                <a:lnTo>
                  <a:pt x="612749" y="12700"/>
                </a:lnTo>
                <a:lnTo>
                  <a:pt x="619772" y="12700"/>
                </a:lnTo>
                <a:lnTo>
                  <a:pt x="622617" y="9855"/>
                </a:lnTo>
                <a:lnTo>
                  <a:pt x="622617" y="2844"/>
                </a:lnTo>
                <a:lnTo>
                  <a:pt x="619772" y="0"/>
                </a:lnTo>
                <a:close/>
              </a:path>
              <a:path w="14168119" h="12700">
                <a:moveTo>
                  <a:pt x="594359" y="0"/>
                </a:moveTo>
                <a:lnTo>
                  <a:pt x="587336" y="0"/>
                </a:lnTo>
                <a:lnTo>
                  <a:pt x="584492" y="2844"/>
                </a:lnTo>
                <a:lnTo>
                  <a:pt x="584492" y="9855"/>
                </a:lnTo>
                <a:lnTo>
                  <a:pt x="587336" y="12700"/>
                </a:lnTo>
                <a:lnTo>
                  <a:pt x="594359" y="12700"/>
                </a:lnTo>
                <a:lnTo>
                  <a:pt x="597204" y="9855"/>
                </a:lnTo>
                <a:lnTo>
                  <a:pt x="597204" y="2844"/>
                </a:lnTo>
                <a:lnTo>
                  <a:pt x="594359" y="0"/>
                </a:lnTo>
                <a:close/>
              </a:path>
              <a:path w="14168119" h="12700">
                <a:moveTo>
                  <a:pt x="568947" y="0"/>
                </a:moveTo>
                <a:lnTo>
                  <a:pt x="561924" y="0"/>
                </a:lnTo>
                <a:lnTo>
                  <a:pt x="559079" y="2844"/>
                </a:lnTo>
                <a:lnTo>
                  <a:pt x="559079" y="9855"/>
                </a:lnTo>
                <a:lnTo>
                  <a:pt x="561924" y="12700"/>
                </a:lnTo>
                <a:lnTo>
                  <a:pt x="568947" y="12700"/>
                </a:lnTo>
                <a:lnTo>
                  <a:pt x="571792" y="9855"/>
                </a:lnTo>
                <a:lnTo>
                  <a:pt x="571792" y="2844"/>
                </a:lnTo>
                <a:lnTo>
                  <a:pt x="568947" y="0"/>
                </a:lnTo>
                <a:close/>
              </a:path>
              <a:path w="14168119" h="12700">
                <a:moveTo>
                  <a:pt x="543534" y="0"/>
                </a:moveTo>
                <a:lnTo>
                  <a:pt x="536511" y="0"/>
                </a:lnTo>
                <a:lnTo>
                  <a:pt x="533666" y="2844"/>
                </a:lnTo>
                <a:lnTo>
                  <a:pt x="533666" y="9855"/>
                </a:lnTo>
                <a:lnTo>
                  <a:pt x="536511" y="12700"/>
                </a:lnTo>
                <a:lnTo>
                  <a:pt x="543534" y="12700"/>
                </a:lnTo>
                <a:lnTo>
                  <a:pt x="546379" y="9855"/>
                </a:lnTo>
                <a:lnTo>
                  <a:pt x="546379" y="2844"/>
                </a:lnTo>
                <a:lnTo>
                  <a:pt x="543534" y="0"/>
                </a:lnTo>
                <a:close/>
              </a:path>
              <a:path w="14168119" h="12700">
                <a:moveTo>
                  <a:pt x="518121" y="0"/>
                </a:moveTo>
                <a:lnTo>
                  <a:pt x="511098" y="0"/>
                </a:lnTo>
                <a:lnTo>
                  <a:pt x="508253" y="2844"/>
                </a:lnTo>
                <a:lnTo>
                  <a:pt x="508253" y="9855"/>
                </a:lnTo>
                <a:lnTo>
                  <a:pt x="511098" y="12700"/>
                </a:lnTo>
                <a:lnTo>
                  <a:pt x="518121" y="12700"/>
                </a:lnTo>
                <a:lnTo>
                  <a:pt x="520966" y="9855"/>
                </a:lnTo>
                <a:lnTo>
                  <a:pt x="520966" y="2844"/>
                </a:lnTo>
                <a:lnTo>
                  <a:pt x="518121" y="0"/>
                </a:lnTo>
                <a:close/>
              </a:path>
              <a:path w="14168119" h="12700">
                <a:moveTo>
                  <a:pt x="492709" y="0"/>
                </a:moveTo>
                <a:lnTo>
                  <a:pt x="485686" y="0"/>
                </a:lnTo>
                <a:lnTo>
                  <a:pt x="482841" y="2844"/>
                </a:lnTo>
                <a:lnTo>
                  <a:pt x="482841" y="9855"/>
                </a:lnTo>
                <a:lnTo>
                  <a:pt x="485686" y="12700"/>
                </a:lnTo>
                <a:lnTo>
                  <a:pt x="492709" y="12700"/>
                </a:lnTo>
                <a:lnTo>
                  <a:pt x="495553" y="9855"/>
                </a:lnTo>
                <a:lnTo>
                  <a:pt x="495553" y="2844"/>
                </a:lnTo>
                <a:lnTo>
                  <a:pt x="492709" y="0"/>
                </a:lnTo>
                <a:close/>
              </a:path>
              <a:path w="14168119" h="12700">
                <a:moveTo>
                  <a:pt x="467296" y="0"/>
                </a:moveTo>
                <a:lnTo>
                  <a:pt x="460273" y="0"/>
                </a:lnTo>
                <a:lnTo>
                  <a:pt x="457428" y="2844"/>
                </a:lnTo>
                <a:lnTo>
                  <a:pt x="457428" y="9855"/>
                </a:lnTo>
                <a:lnTo>
                  <a:pt x="460273" y="12700"/>
                </a:lnTo>
                <a:lnTo>
                  <a:pt x="467296" y="12700"/>
                </a:lnTo>
                <a:lnTo>
                  <a:pt x="470141" y="9855"/>
                </a:lnTo>
                <a:lnTo>
                  <a:pt x="470141" y="2844"/>
                </a:lnTo>
                <a:lnTo>
                  <a:pt x="467296" y="0"/>
                </a:lnTo>
                <a:close/>
              </a:path>
              <a:path w="14168119" h="12700">
                <a:moveTo>
                  <a:pt x="441883" y="0"/>
                </a:moveTo>
                <a:lnTo>
                  <a:pt x="434860" y="0"/>
                </a:lnTo>
                <a:lnTo>
                  <a:pt x="432015" y="2844"/>
                </a:lnTo>
                <a:lnTo>
                  <a:pt x="432015" y="9855"/>
                </a:lnTo>
                <a:lnTo>
                  <a:pt x="434860" y="12700"/>
                </a:lnTo>
                <a:lnTo>
                  <a:pt x="441883" y="12700"/>
                </a:lnTo>
                <a:lnTo>
                  <a:pt x="444728" y="9855"/>
                </a:lnTo>
                <a:lnTo>
                  <a:pt x="444728" y="2844"/>
                </a:lnTo>
                <a:lnTo>
                  <a:pt x="441883" y="0"/>
                </a:lnTo>
                <a:close/>
              </a:path>
              <a:path w="14168119" h="12700">
                <a:moveTo>
                  <a:pt x="416471" y="0"/>
                </a:moveTo>
                <a:lnTo>
                  <a:pt x="409448" y="0"/>
                </a:lnTo>
                <a:lnTo>
                  <a:pt x="406603" y="2844"/>
                </a:lnTo>
                <a:lnTo>
                  <a:pt x="406603" y="9855"/>
                </a:lnTo>
                <a:lnTo>
                  <a:pt x="409448" y="12700"/>
                </a:lnTo>
                <a:lnTo>
                  <a:pt x="416471" y="12700"/>
                </a:lnTo>
                <a:lnTo>
                  <a:pt x="419315" y="9855"/>
                </a:lnTo>
                <a:lnTo>
                  <a:pt x="419315" y="2844"/>
                </a:lnTo>
                <a:lnTo>
                  <a:pt x="416471" y="0"/>
                </a:lnTo>
                <a:close/>
              </a:path>
              <a:path w="14168119" h="12700">
                <a:moveTo>
                  <a:pt x="391058" y="0"/>
                </a:moveTo>
                <a:lnTo>
                  <a:pt x="384035" y="0"/>
                </a:lnTo>
                <a:lnTo>
                  <a:pt x="381190" y="2844"/>
                </a:lnTo>
                <a:lnTo>
                  <a:pt x="381190" y="9855"/>
                </a:lnTo>
                <a:lnTo>
                  <a:pt x="384035" y="12700"/>
                </a:lnTo>
                <a:lnTo>
                  <a:pt x="391058" y="12700"/>
                </a:lnTo>
                <a:lnTo>
                  <a:pt x="393903" y="9855"/>
                </a:lnTo>
                <a:lnTo>
                  <a:pt x="393903" y="2844"/>
                </a:lnTo>
                <a:lnTo>
                  <a:pt x="391058" y="0"/>
                </a:lnTo>
                <a:close/>
              </a:path>
              <a:path w="14168119" h="12700">
                <a:moveTo>
                  <a:pt x="365645" y="0"/>
                </a:moveTo>
                <a:lnTo>
                  <a:pt x="358622" y="0"/>
                </a:lnTo>
                <a:lnTo>
                  <a:pt x="355777" y="2844"/>
                </a:lnTo>
                <a:lnTo>
                  <a:pt x="355777" y="9855"/>
                </a:lnTo>
                <a:lnTo>
                  <a:pt x="358622" y="12700"/>
                </a:lnTo>
                <a:lnTo>
                  <a:pt x="365645" y="12700"/>
                </a:lnTo>
                <a:lnTo>
                  <a:pt x="368490" y="9855"/>
                </a:lnTo>
                <a:lnTo>
                  <a:pt x="368490" y="2844"/>
                </a:lnTo>
                <a:lnTo>
                  <a:pt x="365645" y="0"/>
                </a:lnTo>
                <a:close/>
              </a:path>
              <a:path w="14168119" h="12700">
                <a:moveTo>
                  <a:pt x="340232" y="0"/>
                </a:moveTo>
                <a:lnTo>
                  <a:pt x="333209" y="0"/>
                </a:lnTo>
                <a:lnTo>
                  <a:pt x="330365" y="2844"/>
                </a:lnTo>
                <a:lnTo>
                  <a:pt x="330365" y="9855"/>
                </a:lnTo>
                <a:lnTo>
                  <a:pt x="333209" y="12700"/>
                </a:lnTo>
                <a:lnTo>
                  <a:pt x="340232" y="12700"/>
                </a:lnTo>
                <a:lnTo>
                  <a:pt x="343077" y="9855"/>
                </a:lnTo>
                <a:lnTo>
                  <a:pt x="343077" y="2844"/>
                </a:lnTo>
                <a:lnTo>
                  <a:pt x="340232" y="0"/>
                </a:lnTo>
                <a:close/>
              </a:path>
              <a:path w="14168119" h="12700">
                <a:moveTo>
                  <a:pt x="314820" y="0"/>
                </a:moveTo>
                <a:lnTo>
                  <a:pt x="307797" y="0"/>
                </a:lnTo>
                <a:lnTo>
                  <a:pt x="304952" y="2844"/>
                </a:lnTo>
                <a:lnTo>
                  <a:pt x="304952" y="9855"/>
                </a:lnTo>
                <a:lnTo>
                  <a:pt x="307797" y="12700"/>
                </a:lnTo>
                <a:lnTo>
                  <a:pt x="314820" y="12700"/>
                </a:lnTo>
                <a:lnTo>
                  <a:pt x="317665" y="9855"/>
                </a:lnTo>
                <a:lnTo>
                  <a:pt x="317665" y="2844"/>
                </a:lnTo>
                <a:lnTo>
                  <a:pt x="314820" y="0"/>
                </a:lnTo>
                <a:close/>
              </a:path>
              <a:path w="14168119" h="12700">
                <a:moveTo>
                  <a:pt x="289407" y="0"/>
                </a:moveTo>
                <a:lnTo>
                  <a:pt x="282384" y="0"/>
                </a:lnTo>
                <a:lnTo>
                  <a:pt x="279539" y="2844"/>
                </a:lnTo>
                <a:lnTo>
                  <a:pt x="279539" y="9855"/>
                </a:lnTo>
                <a:lnTo>
                  <a:pt x="282384" y="12700"/>
                </a:lnTo>
                <a:lnTo>
                  <a:pt x="289407" y="12700"/>
                </a:lnTo>
                <a:lnTo>
                  <a:pt x="292252" y="9855"/>
                </a:lnTo>
                <a:lnTo>
                  <a:pt x="292252" y="2844"/>
                </a:lnTo>
                <a:lnTo>
                  <a:pt x="289407" y="0"/>
                </a:lnTo>
                <a:close/>
              </a:path>
              <a:path w="14168119" h="12700">
                <a:moveTo>
                  <a:pt x="263994" y="0"/>
                </a:moveTo>
                <a:lnTo>
                  <a:pt x="256971" y="0"/>
                </a:lnTo>
                <a:lnTo>
                  <a:pt x="254126" y="2844"/>
                </a:lnTo>
                <a:lnTo>
                  <a:pt x="254126" y="9855"/>
                </a:lnTo>
                <a:lnTo>
                  <a:pt x="256971" y="12700"/>
                </a:lnTo>
                <a:lnTo>
                  <a:pt x="263994" y="12700"/>
                </a:lnTo>
                <a:lnTo>
                  <a:pt x="266839" y="9855"/>
                </a:lnTo>
                <a:lnTo>
                  <a:pt x="266839" y="2844"/>
                </a:lnTo>
                <a:lnTo>
                  <a:pt x="263994" y="0"/>
                </a:lnTo>
                <a:close/>
              </a:path>
              <a:path w="14168119" h="12700">
                <a:moveTo>
                  <a:pt x="238582" y="0"/>
                </a:moveTo>
                <a:lnTo>
                  <a:pt x="231559" y="0"/>
                </a:lnTo>
                <a:lnTo>
                  <a:pt x="228714" y="2844"/>
                </a:lnTo>
                <a:lnTo>
                  <a:pt x="228714" y="9855"/>
                </a:lnTo>
                <a:lnTo>
                  <a:pt x="231559" y="12700"/>
                </a:lnTo>
                <a:lnTo>
                  <a:pt x="238582" y="12700"/>
                </a:lnTo>
                <a:lnTo>
                  <a:pt x="241426" y="9855"/>
                </a:lnTo>
                <a:lnTo>
                  <a:pt x="241426" y="2844"/>
                </a:lnTo>
                <a:lnTo>
                  <a:pt x="238582" y="0"/>
                </a:lnTo>
                <a:close/>
              </a:path>
              <a:path w="14168119" h="12700">
                <a:moveTo>
                  <a:pt x="213169" y="0"/>
                </a:moveTo>
                <a:lnTo>
                  <a:pt x="206146" y="0"/>
                </a:lnTo>
                <a:lnTo>
                  <a:pt x="203301" y="2844"/>
                </a:lnTo>
                <a:lnTo>
                  <a:pt x="203301" y="9855"/>
                </a:lnTo>
                <a:lnTo>
                  <a:pt x="206146" y="12700"/>
                </a:lnTo>
                <a:lnTo>
                  <a:pt x="213169" y="12700"/>
                </a:lnTo>
                <a:lnTo>
                  <a:pt x="216014" y="9855"/>
                </a:lnTo>
                <a:lnTo>
                  <a:pt x="216014" y="2844"/>
                </a:lnTo>
                <a:lnTo>
                  <a:pt x="213169" y="0"/>
                </a:lnTo>
                <a:close/>
              </a:path>
              <a:path w="14168119" h="12700">
                <a:moveTo>
                  <a:pt x="187756" y="0"/>
                </a:moveTo>
                <a:lnTo>
                  <a:pt x="180733" y="0"/>
                </a:lnTo>
                <a:lnTo>
                  <a:pt x="177888" y="2844"/>
                </a:lnTo>
                <a:lnTo>
                  <a:pt x="177888" y="9855"/>
                </a:lnTo>
                <a:lnTo>
                  <a:pt x="180733" y="12700"/>
                </a:lnTo>
                <a:lnTo>
                  <a:pt x="187756" y="12700"/>
                </a:lnTo>
                <a:lnTo>
                  <a:pt x="190601" y="9855"/>
                </a:lnTo>
                <a:lnTo>
                  <a:pt x="190601" y="2844"/>
                </a:lnTo>
                <a:lnTo>
                  <a:pt x="187756" y="0"/>
                </a:lnTo>
                <a:close/>
              </a:path>
              <a:path w="14168119" h="12700">
                <a:moveTo>
                  <a:pt x="162344" y="0"/>
                </a:moveTo>
                <a:lnTo>
                  <a:pt x="155321" y="0"/>
                </a:lnTo>
                <a:lnTo>
                  <a:pt x="152476" y="2844"/>
                </a:lnTo>
                <a:lnTo>
                  <a:pt x="152476" y="9855"/>
                </a:lnTo>
                <a:lnTo>
                  <a:pt x="155321" y="12700"/>
                </a:lnTo>
                <a:lnTo>
                  <a:pt x="162344" y="12700"/>
                </a:lnTo>
                <a:lnTo>
                  <a:pt x="165188" y="9855"/>
                </a:lnTo>
                <a:lnTo>
                  <a:pt x="165188" y="2844"/>
                </a:lnTo>
                <a:lnTo>
                  <a:pt x="162344" y="0"/>
                </a:lnTo>
                <a:close/>
              </a:path>
              <a:path w="14168119" h="12700">
                <a:moveTo>
                  <a:pt x="136931" y="0"/>
                </a:moveTo>
                <a:lnTo>
                  <a:pt x="129908" y="0"/>
                </a:lnTo>
                <a:lnTo>
                  <a:pt x="127063" y="2844"/>
                </a:lnTo>
                <a:lnTo>
                  <a:pt x="127063" y="9855"/>
                </a:lnTo>
                <a:lnTo>
                  <a:pt x="129908" y="12700"/>
                </a:lnTo>
                <a:lnTo>
                  <a:pt x="136931" y="12700"/>
                </a:lnTo>
                <a:lnTo>
                  <a:pt x="139776" y="9855"/>
                </a:lnTo>
                <a:lnTo>
                  <a:pt x="139776" y="2844"/>
                </a:lnTo>
                <a:lnTo>
                  <a:pt x="136931" y="0"/>
                </a:lnTo>
                <a:close/>
              </a:path>
              <a:path w="14168119" h="12700">
                <a:moveTo>
                  <a:pt x="111518" y="0"/>
                </a:moveTo>
                <a:lnTo>
                  <a:pt x="104495" y="0"/>
                </a:lnTo>
                <a:lnTo>
                  <a:pt x="101650" y="2844"/>
                </a:lnTo>
                <a:lnTo>
                  <a:pt x="101650" y="9855"/>
                </a:lnTo>
                <a:lnTo>
                  <a:pt x="104495" y="12700"/>
                </a:lnTo>
                <a:lnTo>
                  <a:pt x="111518" y="12700"/>
                </a:lnTo>
                <a:lnTo>
                  <a:pt x="114363" y="9855"/>
                </a:lnTo>
                <a:lnTo>
                  <a:pt x="114363" y="2844"/>
                </a:lnTo>
                <a:lnTo>
                  <a:pt x="111518" y="0"/>
                </a:lnTo>
                <a:close/>
              </a:path>
              <a:path w="14168119" h="12700">
                <a:moveTo>
                  <a:pt x="86105" y="0"/>
                </a:moveTo>
                <a:lnTo>
                  <a:pt x="79082" y="0"/>
                </a:lnTo>
                <a:lnTo>
                  <a:pt x="76238" y="2844"/>
                </a:lnTo>
                <a:lnTo>
                  <a:pt x="76238" y="9855"/>
                </a:lnTo>
                <a:lnTo>
                  <a:pt x="79082" y="12700"/>
                </a:lnTo>
                <a:lnTo>
                  <a:pt x="86105" y="12700"/>
                </a:lnTo>
                <a:lnTo>
                  <a:pt x="88950" y="9855"/>
                </a:lnTo>
                <a:lnTo>
                  <a:pt x="88950" y="2844"/>
                </a:lnTo>
                <a:lnTo>
                  <a:pt x="86105" y="0"/>
                </a:lnTo>
                <a:close/>
              </a:path>
              <a:path w="14168119" h="12700">
                <a:moveTo>
                  <a:pt x="60693" y="0"/>
                </a:moveTo>
                <a:lnTo>
                  <a:pt x="53670" y="0"/>
                </a:lnTo>
                <a:lnTo>
                  <a:pt x="50825" y="2844"/>
                </a:lnTo>
                <a:lnTo>
                  <a:pt x="50825" y="9855"/>
                </a:lnTo>
                <a:lnTo>
                  <a:pt x="53670" y="12700"/>
                </a:lnTo>
                <a:lnTo>
                  <a:pt x="60693" y="12700"/>
                </a:lnTo>
                <a:lnTo>
                  <a:pt x="63538" y="9855"/>
                </a:lnTo>
                <a:lnTo>
                  <a:pt x="63538" y="2844"/>
                </a:lnTo>
                <a:lnTo>
                  <a:pt x="60693" y="0"/>
                </a:lnTo>
                <a:close/>
              </a:path>
              <a:path w="14168119" h="12700">
                <a:moveTo>
                  <a:pt x="35280" y="0"/>
                </a:moveTo>
                <a:lnTo>
                  <a:pt x="28257" y="0"/>
                </a:lnTo>
                <a:lnTo>
                  <a:pt x="25412" y="2844"/>
                </a:lnTo>
                <a:lnTo>
                  <a:pt x="25412" y="9855"/>
                </a:lnTo>
                <a:lnTo>
                  <a:pt x="28257" y="12700"/>
                </a:lnTo>
                <a:lnTo>
                  <a:pt x="35280" y="12700"/>
                </a:lnTo>
                <a:lnTo>
                  <a:pt x="38125" y="9855"/>
                </a:lnTo>
                <a:lnTo>
                  <a:pt x="38125" y="2844"/>
                </a:lnTo>
                <a:lnTo>
                  <a:pt x="35280" y="0"/>
                </a:lnTo>
                <a:close/>
              </a:path>
              <a:path w="14168119" h="12700">
                <a:moveTo>
                  <a:pt x="9867" y="0"/>
                </a:moveTo>
                <a:lnTo>
                  <a:pt x="2844" y="0"/>
                </a:lnTo>
                <a:lnTo>
                  <a:pt x="0" y="2844"/>
                </a:lnTo>
                <a:lnTo>
                  <a:pt x="0" y="9855"/>
                </a:lnTo>
                <a:lnTo>
                  <a:pt x="2844" y="12700"/>
                </a:lnTo>
                <a:lnTo>
                  <a:pt x="9867" y="12700"/>
                </a:lnTo>
                <a:lnTo>
                  <a:pt x="12712" y="9855"/>
                </a:lnTo>
                <a:lnTo>
                  <a:pt x="12712" y="2844"/>
                </a:lnTo>
                <a:lnTo>
                  <a:pt x="9867" y="0"/>
                </a:lnTo>
                <a:close/>
              </a:path>
            </a:pathLst>
          </a:custGeom>
          <a:solidFill>
            <a:srgbClr val="000000"/>
          </a:solidFill>
        </p:spPr>
        <p:txBody>
          <a:bodyPr wrap="square" lIns="0" tIns="0" rIns="0" bIns="0" rtlCol="0"/>
          <a:lstStyle/>
          <a:p>
            <a:endParaRPr sz="1350"/>
          </a:p>
        </p:txBody>
      </p:sp>
      <p:sp>
        <p:nvSpPr>
          <p:cNvPr id="3" name="object 3"/>
          <p:cNvSpPr/>
          <p:nvPr/>
        </p:nvSpPr>
        <p:spPr>
          <a:xfrm>
            <a:off x="171450" y="6802137"/>
            <a:ext cx="2188166" cy="367785"/>
          </a:xfrm>
          <a:prstGeom prst="rect">
            <a:avLst/>
          </a:prstGeom>
          <a:blipFill>
            <a:blip r:embed="rId2" cstate="print"/>
            <a:stretch>
              <a:fillRect/>
            </a:stretch>
          </a:blipFill>
        </p:spPr>
        <p:txBody>
          <a:bodyPr wrap="square" lIns="0" tIns="0" rIns="0" bIns="0" rtlCol="0"/>
          <a:lstStyle/>
          <a:p>
            <a:endParaRPr sz="1350"/>
          </a:p>
        </p:txBody>
      </p:sp>
      <p:sp>
        <p:nvSpPr>
          <p:cNvPr id="4" name="object 4"/>
          <p:cNvSpPr txBox="1"/>
          <p:nvPr/>
        </p:nvSpPr>
        <p:spPr>
          <a:xfrm>
            <a:off x="0" y="1028701"/>
            <a:ext cx="10972800" cy="6377387"/>
          </a:xfrm>
          <a:prstGeom prst="rect">
            <a:avLst/>
          </a:prstGeom>
        </p:spPr>
        <p:txBody>
          <a:bodyPr vert="horz" wrap="square" lIns="0" tIns="0" rIns="0" bIns="0" rtlCol="0">
            <a:spAutoFit/>
          </a:bodyPr>
          <a:lstStyle/>
          <a:p>
            <a:pPr>
              <a:lnSpc>
                <a:spcPct val="100000"/>
              </a:lnSpc>
            </a:pPr>
            <a:endParaRPr sz="2025">
              <a:latin typeface="Times New Roman"/>
              <a:cs typeface="Times New Roman"/>
            </a:endParaRPr>
          </a:p>
          <a:p>
            <a:pPr>
              <a:lnSpc>
                <a:spcPct val="100000"/>
              </a:lnSpc>
            </a:pPr>
            <a:endParaRPr sz="2025">
              <a:latin typeface="Times New Roman"/>
              <a:cs typeface="Times New Roman"/>
            </a:endParaRPr>
          </a:p>
          <a:p>
            <a:pPr>
              <a:lnSpc>
                <a:spcPct val="100000"/>
              </a:lnSpc>
            </a:pPr>
            <a:endParaRPr sz="2025">
              <a:latin typeface="Times New Roman"/>
              <a:cs typeface="Times New Roman"/>
            </a:endParaRPr>
          </a:p>
          <a:p>
            <a:pPr>
              <a:lnSpc>
                <a:spcPct val="100000"/>
              </a:lnSpc>
            </a:pPr>
            <a:endParaRPr sz="2025">
              <a:latin typeface="Times New Roman"/>
              <a:cs typeface="Times New Roman"/>
            </a:endParaRPr>
          </a:p>
          <a:p>
            <a:pPr>
              <a:lnSpc>
                <a:spcPct val="100000"/>
              </a:lnSpc>
            </a:pPr>
            <a:endParaRPr sz="2025">
              <a:latin typeface="Times New Roman"/>
              <a:cs typeface="Times New Roman"/>
            </a:endParaRPr>
          </a:p>
          <a:p>
            <a:pPr>
              <a:lnSpc>
                <a:spcPct val="100000"/>
              </a:lnSpc>
            </a:pPr>
            <a:endParaRPr sz="2025">
              <a:latin typeface="Times New Roman"/>
              <a:cs typeface="Times New Roman"/>
            </a:endParaRPr>
          </a:p>
          <a:p>
            <a:pPr>
              <a:lnSpc>
                <a:spcPct val="100000"/>
              </a:lnSpc>
            </a:pPr>
            <a:endParaRPr sz="2025">
              <a:latin typeface="Times New Roman"/>
              <a:cs typeface="Times New Roman"/>
            </a:endParaRPr>
          </a:p>
          <a:p>
            <a:pPr>
              <a:lnSpc>
                <a:spcPct val="100000"/>
              </a:lnSpc>
            </a:pPr>
            <a:endParaRPr sz="2025">
              <a:latin typeface="Times New Roman"/>
              <a:cs typeface="Times New Roman"/>
            </a:endParaRPr>
          </a:p>
          <a:p>
            <a:pPr>
              <a:lnSpc>
                <a:spcPct val="100000"/>
              </a:lnSpc>
            </a:pPr>
            <a:endParaRPr sz="2025">
              <a:latin typeface="Times New Roman"/>
              <a:cs typeface="Times New Roman"/>
            </a:endParaRPr>
          </a:p>
          <a:p>
            <a:pPr>
              <a:lnSpc>
                <a:spcPct val="100000"/>
              </a:lnSpc>
            </a:pPr>
            <a:endParaRPr sz="2025">
              <a:latin typeface="Times New Roman"/>
              <a:cs typeface="Times New Roman"/>
            </a:endParaRPr>
          </a:p>
          <a:p>
            <a:pPr>
              <a:lnSpc>
                <a:spcPct val="100000"/>
              </a:lnSpc>
            </a:pPr>
            <a:endParaRPr sz="2025">
              <a:latin typeface="Times New Roman"/>
              <a:cs typeface="Times New Roman"/>
            </a:endParaRPr>
          </a:p>
          <a:p>
            <a:pPr>
              <a:lnSpc>
                <a:spcPct val="100000"/>
              </a:lnSpc>
            </a:pPr>
            <a:endParaRPr sz="2025">
              <a:latin typeface="Times New Roman"/>
              <a:cs typeface="Times New Roman"/>
            </a:endParaRPr>
          </a:p>
          <a:p>
            <a:pPr>
              <a:lnSpc>
                <a:spcPct val="100000"/>
              </a:lnSpc>
            </a:pPr>
            <a:endParaRPr sz="2025">
              <a:latin typeface="Times New Roman"/>
              <a:cs typeface="Times New Roman"/>
            </a:endParaRPr>
          </a:p>
          <a:p>
            <a:pPr>
              <a:lnSpc>
                <a:spcPct val="100000"/>
              </a:lnSpc>
            </a:pPr>
            <a:endParaRPr sz="2025">
              <a:latin typeface="Times New Roman"/>
              <a:cs typeface="Times New Roman"/>
            </a:endParaRPr>
          </a:p>
          <a:p>
            <a:pPr>
              <a:lnSpc>
                <a:spcPct val="100000"/>
              </a:lnSpc>
            </a:pPr>
            <a:endParaRPr sz="2025">
              <a:latin typeface="Times New Roman"/>
              <a:cs typeface="Times New Roman"/>
            </a:endParaRPr>
          </a:p>
          <a:p>
            <a:pPr>
              <a:lnSpc>
                <a:spcPct val="100000"/>
              </a:lnSpc>
            </a:pPr>
            <a:endParaRPr sz="2025">
              <a:latin typeface="Times New Roman"/>
              <a:cs typeface="Times New Roman"/>
            </a:endParaRPr>
          </a:p>
          <a:p>
            <a:pPr>
              <a:lnSpc>
                <a:spcPct val="100000"/>
              </a:lnSpc>
            </a:pPr>
            <a:endParaRPr sz="2025">
              <a:latin typeface="Times New Roman"/>
              <a:cs typeface="Times New Roman"/>
            </a:endParaRPr>
          </a:p>
          <a:p>
            <a:pPr>
              <a:lnSpc>
                <a:spcPct val="100000"/>
              </a:lnSpc>
            </a:pPr>
            <a:endParaRPr sz="2025">
              <a:latin typeface="Times New Roman"/>
              <a:cs typeface="Times New Roman"/>
            </a:endParaRPr>
          </a:p>
          <a:p>
            <a:pPr>
              <a:lnSpc>
                <a:spcPct val="100000"/>
              </a:lnSpc>
            </a:pPr>
            <a:endParaRPr sz="2025">
              <a:latin typeface="Times New Roman"/>
              <a:cs typeface="Times New Roman"/>
            </a:endParaRPr>
          </a:p>
          <a:p>
            <a:pPr marR="235744" algn="r">
              <a:spcBef>
                <a:spcPts val="1354"/>
              </a:spcBef>
            </a:pPr>
            <a:r>
              <a:rPr>
                <a:latin typeface="Arial Narrow"/>
                <a:cs typeface="Arial Narrow"/>
              </a:rPr>
              <a:t>1</a:t>
            </a:r>
          </a:p>
        </p:txBody>
      </p:sp>
      <p:sp>
        <p:nvSpPr>
          <p:cNvPr id="5" name="object 5"/>
          <p:cNvSpPr/>
          <p:nvPr/>
        </p:nvSpPr>
        <p:spPr>
          <a:xfrm>
            <a:off x="166689" y="2224088"/>
            <a:ext cx="10626089" cy="9525"/>
          </a:xfrm>
          <a:custGeom>
            <a:avLst/>
            <a:gdLst/>
            <a:ahLst/>
            <a:cxnLst/>
            <a:rect l="l" t="t" r="r" b="b"/>
            <a:pathLst>
              <a:path w="14168119" h="12700">
                <a:moveTo>
                  <a:pt x="14164779" y="0"/>
                </a:moveTo>
                <a:lnTo>
                  <a:pt x="14157756" y="0"/>
                </a:lnTo>
                <a:lnTo>
                  <a:pt x="14154912" y="2844"/>
                </a:lnTo>
                <a:lnTo>
                  <a:pt x="14154912" y="9855"/>
                </a:lnTo>
                <a:lnTo>
                  <a:pt x="14157756" y="12700"/>
                </a:lnTo>
                <a:lnTo>
                  <a:pt x="14164779" y="12700"/>
                </a:lnTo>
                <a:lnTo>
                  <a:pt x="14167624" y="9855"/>
                </a:lnTo>
                <a:lnTo>
                  <a:pt x="14167624" y="2844"/>
                </a:lnTo>
                <a:lnTo>
                  <a:pt x="14164779" y="0"/>
                </a:lnTo>
                <a:close/>
              </a:path>
              <a:path w="14168119" h="12700">
                <a:moveTo>
                  <a:pt x="14139367" y="0"/>
                </a:moveTo>
                <a:lnTo>
                  <a:pt x="14132344" y="0"/>
                </a:lnTo>
                <a:lnTo>
                  <a:pt x="14129499" y="2844"/>
                </a:lnTo>
                <a:lnTo>
                  <a:pt x="14129499" y="9855"/>
                </a:lnTo>
                <a:lnTo>
                  <a:pt x="14132344" y="12700"/>
                </a:lnTo>
                <a:lnTo>
                  <a:pt x="14139367" y="12700"/>
                </a:lnTo>
                <a:lnTo>
                  <a:pt x="14142212" y="9855"/>
                </a:lnTo>
                <a:lnTo>
                  <a:pt x="14142212" y="2844"/>
                </a:lnTo>
                <a:lnTo>
                  <a:pt x="14139367" y="0"/>
                </a:lnTo>
                <a:close/>
              </a:path>
              <a:path w="14168119" h="12700">
                <a:moveTo>
                  <a:pt x="14113967" y="0"/>
                </a:moveTo>
                <a:lnTo>
                  <a:pt x="14106931" y="0"/>
                </a:lnTo>
                <a:lnTo>
                  <a:pt x="14104086" y="2844"/>
                </a:lnTo>
                <a:lnTo>
                  <a:pt x="14104086" y="9855"/>
                </a:lnTo>
                <a:lnTo>
                  <a:pt x="14106931" y="12700"/>
                </a:lnTo>
                <a:lnTo>
                  <a:pt x="14113967" y="12700"/>
                </a:lnTo>
                <a:lnTo>
                  <a:pt x="14116799" y="9855"/>
                </a:lnTo>
                <a:lnTo>
                  <a:pt x="14116799" y="2844"/>
                </a:lnTo>
                <a:lnTo>
                  <a:pt x="14113967" y="0"/>
                </a:lnTo>
                <a:close/>
              </a:path>
              <a:path w="14168119" h="12700">
                <a:moveTo>
                  <a:pt x="14088554" y="0"/>
                </a:moveTo>
                <a:lnTo>
                  <a:pt x="14081518" y="0"/>
                </a:lnTo>
                <a:lnTo>
                  <a:pt x="14078673" y="2844"/>
                </a:lnTo>
                <a:lnTo>
                  <a:pt x="14078673" y="9855"/>
                </a:lnTo>
                <a:lnTo>
                  <a:pt x="14081518" y="12700"/>
                </a:lnTo>
                <a:lnTo>
                  <a:pt x="14088554" y="12700"/>
                </a:lnTo>
                <a:lnTo>
                  <a:pt x="14091386" y="9855"/>
                </a:lnTo>
                <a:lnTo>
                  <a:pt x="14091386" y="2844"/>
                </a:lnTo>
                <a:lnTo>
                  <a:pt x="14088554" y="0"/>
                </a:lnTo>
                <a:close/>
              </a:path>
              <a:path w="14168119" h="12700">
                <a:moveTo>
                  <a:pt x="14063141" y="0"/>
                </a:moveTo>
                <a:lnTo>
                  <a:pt x="14056106" y="0"/>
                </a:lnTo>
                <a:lnTo>
                  <a:pt x="14053261" y="2844"/>
                </a:lnTo>
                <a:lnTo>
                  <a:pt x="14053261" y="9855"/>
                </a:lnTo>
                <a:lnTo>
                  <a:pt x="14056106" y="12700"/>
                </a:lnTo>
                <a:lnTo>
                  <a:pt x="14063141" y="12700"/>
                </a:lnTo>
                <a:lnTo>
                  <a:pt x="14065973" y="9855"/>
                </a:lnTo>
                <a:lnTo>
                  <a:pt x="14065973" y="2844"/>
                </a:lnTo>
                <a:lnTo>
                  <a:pt x="14063141" y="0"/>
                </a:lnTo>
                <a:close/>
              </a:path>
              <a:path w="14168119" h="12700">
                <a:moveTo>
                  <a:pt x="14037729" y="0"/>
                </a:moveTo>
                <a:lnTo>
                  <a:pt x="14030693" y="0"/>
                </a:lnTo>
                <a:lnTo>
                  <a:pt x="14027848" y="2844"/>
                </a:lnTo>
                <a:lnTo>
                  <a:pt x="14027848" y="9855"/>
                </a:lnTo>
                <a:lnTo>
                  <a:pt x="14030693" y="12700"/>
                </a:lnTo>
                <a:lnTo>
                  <a:pt x="14037729" y="12700"/>
                </a:lnTo>
                <a:lnTo>
                  <a:pt x="14040561" y="9855"/>
                </a:lnTo>
                <a:lnTo>
                  <a:pt x="14040561" y="2844"/>
                </a:lnTo>
                <a:lnTo>
                  <a:pt x="14037729" y="0"/>
                </a:lnTo>
                <a:close/>
              </a:path>
              <a:path w="14168119" h="12700">
                <a:moveTo>
                  <a:pt x="14012316" y="0"/>
                </a:moveTo>
                <a:lnTo>
                  <a:pt x="14005280" y="0"/>
                </a:lnTo>
                <a:lnTo>
                  <a:pt x="14002448" y="2844"/>
                </a:lnTo>
                <a:lnTo>
                  <a:pt x="14002448" y="9855"/>
                </a:lnTo>
                <a:lnTo>
                  <a:pt x="14005280" y="12700"/>
                </a:lnTo>
                <a:lnTo>
                  <a:pt x="14012316" y="12700"/>
                </a:lnTo>
                <a:lnTo>
                  <a:pt x="14015161" y="9855"/>
                </a:lnTo>
                <a:lnTo>
                  <a:pt x="14015161" y="2844"/>
                </a:lnTo>
                <a:lnTo>
                  <a:pt x="14012316" y="0"/>
                </a:lnTo>
                <a:close/>
              </a:path>
              <a:path w="14168119" h="12700">
                <a:moveTo>
                  <a:pt x="13986903" y="0"/>
                </a:moveTo>
                <a:lnTo>
                  <a:pt x="13979867" y="0"/>
                </a:lnTo>
                <a:lnTo>
                  <a:pt x="13977035" y="2844"/>
                </a:lnTo>
                <a:lnTo>
                  <a:pt x="13977035" y="9855"/>
                </a:lnTo>
                <a:lnTo>
                  <a:pt x="13979867" y="12700"/>
                </a:lnTo>
                <a:lnTo>
                  <a:pt x="13986903" y="12700"/>
                </a:lnTo>
                <a:lnTo>
                  <a:pt x="13989748" y="9855"/>
                </a:lnTo>
                <a:lnTo>
                  <a:pt x="13989748" y="2844"/>
                </a:lnTo>
                <a:lnTo>
                  <a:pt x="13986903" y="0"/>
                </a:lnTo>
                <a:close/>
              </a:path>
              <a:path w="14168119" h="12700">
                <a:moveTo>
                  <a:pt x="13961491" y="0"/>
                </a:moveTo>
                <a:lnTo>
                  <a:pt x="13954455" y="0"/>
                </a:lnTo>
                <a:lnTo>
                  <a:pt x="13951623" y="2844"/>
                </a:lnTo>
                <a:lnTo>
                  <a:pt x="13951623" y="9855"/>
                </a:lnTo>
                <a:lnTo>
                  <a:pt x="13954455" y="12700"/>
                </a:lnTo>
                <a:lnTo>
                  <a:pt x="13961491" y="12700"/>
                </a:lnTo>
                <a:lnTo>
                  <a:pt x="13964335" y="9855"/>
                </a:lnTo>
                <a:lnTo>
                  <a:pt x="13964335" y="2844"/>
                </a:lnTo>
                <a:lnTo>
                  <a:pt x="13961491" y="0"/>
                </a:lnTo>
                <a:close/>
              </a:path>
              <a:path w="14168119" h="12700">
                <a:moveTo>
                  <a:pt x="13936078" y="0"/>
                </a:moveTo>
                <a:lnTo>
                  <a:pt x="13929055" y="0"/>
                </a:lnTo>
                <a:lnTo>
                  <a:pt x="13926210" y="2844"/>
                </a:lnTo>
                <a:lnTo>
                  <a:pt x="13926210" y="9855"/>
                </a:lnTo>
                <a:lnTo>
                  <a:pt x="13929055" y="12700"/>
                </a:lnTo>
                <a:lnTo>
                  <a:pt x="13936078" y="12700"/>
                </a:lnTo>
                <a:lnTo>
                  <a:pt x="13938923" y="9855"/>
                </a:lnTo>
                <a:lnTo>
                  <a:pt x="13938923" y="2844"/>
                </a:lnTo>
                <a:lnTo>
                  <a:pt x="13936078" y="0"/>
                </a:lnTo>
                <a:close/>
              </a:path>
              <a:path w="14168119" h="12700">
                <a:moveTo>
                  <a:pt x="13910665" y="0"/>
                </a:moveTo>
                <a:lnTo>
                  <a:pt x="13903642" y="0"/>
                </a:lnTo>
                <a:lnTo>
                  <a:pt x="13900797" y="2844"/>
                </a:lnTo>
                <a:lnTo>
                  <a:pt x="13900797" y="9855"/>
                </a:lnTo>
                <a:lnTo>
                  <a:pt x="13903642" y="12700"/>
                </a:lnTo>
                <a:lnTo>
                  <a:pt x="13910665" y="12700"/>
                </a:lnTo>
                <a:lnTo>
                  <a:pt x="13913510" y="9855"/>
                </a:lnTo>
                <a:lnTo>
                  <a:pt x="13913510" y="2844"/>
                </a:lnTo>
                <a:lnTo>
                  <a:pt x="13910665" y="0"/>
                </a:lnTo>
                <a:close/>
              </a:path>
              <a:path w="14168119" h="12700">
                <a:moveTo>
                  <a:pt x="13885252" y="0"/>
                </a:moveTo>
                <a:lnTo>
                  <a:pt x="13878229" y="0"/>
                </a:lnTo>
                <a:lnTo>
                  <a:pt x="13875385" y="2844"/>
                </a:lnTo>
                <a:lnTo>
                  <a:pt x="13875385" y="9855"/>
                </a:lnTo>
                <a:lnTo>
                  <a:pt x="13878229" y="12700"/>
                </a:lnTo>
                <a:lnTo>
                  <a:pt x="13885252" y="12700"/>
                </a:lnTo>
                <a:lnTo>
                  <a:pt x="13888097" y="9855"/>
                </a:lnTo>
                <a:lnTo>
                  <a:pt x="13888097" y="2844"/>
                </a:lnTo>
                <a:lnTo>
                  <a:pt x="13885252" y="0"/>
                </a:lnTo>
                <a:close/>
              </a:path>
              <a:path w="14168119" h="12700">
                <a:moveTo>
                  <a:pt x="13859840" y="0"/>
                </a:moveTo>
                <a:lnTo>
                  <a:pt x="13852817" y="0"/>
                </a:lnTo>
                <a:lnTo>
                  <a:pt x="13849972" y="2844"/>
                </a:lnTo>
                <a:lnTo>
                  <a:pt x="13849972" y="9855"/>
                </a:lnTo>
                <a:lnTo>
                  <a:pt x="13852817" y="12700"/>
                </a:lnTo>
                <a:lnTo>
                  <a:pt x="13859840" y="12700"/>
                </a:lnTo>
                <a:lnTo>
                  <a:pt x="13862685" y="9855"/>
                </a:lnTo>
                <a:lnTo>
                  <a:pt x="13862685" y="2844"/>
                </a:lnTo>
                <a:lnTo>
                  <a:pt x="13859840" y="0"/>
                </a:lnTo>
                <a:close/>
              </a:path>
              <a:path w="14168119" h="12700">
                <a:moveTo>
                  <a:pt x="13834427" y="0"/>
                </a:moveTo>
                <a:lnTo>
                  <a:pt x="13827404" y="0"/>
                </a:lnTo>
                <a:lnTo>
                  <a:pt x="13824559" y="2844"/>
                </a:lnTo>
                <a:lnTo>
                  <a:pt x="13824559" y="9855"/>
                </a:lnTo>
                <a:lnTo>
                  <a:pt x="13827404" y="12700"/>
                </a:lnTo>
                <a:lnTo>
                  <a:pt x="13834427" y="12700"/>
                </a:lnTo>
                <a:lnTo>
                  <a:pt x="13837272" y="9855"/>
                </a:lnTo>
                <a:lnTo>
                  <a:pt x="13837272" y="2844"/>
                </a:lnTo>
                <a:lnTo>
                  <a:pt x="13834427" y="0"/>
                </a:lnTo>
                <a:close/>
              </a:path>
              <a:path w="14168119" h="12700">
                <a:moveTo>
                  <a:pt x="13809014" y="0"/>
                </a:moveTo>
                <a:lnTo>
                  <a:pt x="13801991" y="0"/>
                </a:lnTo>
                <a:lnTo>
                  <a:pt x="13799146" y="2844"/>
                </a:lnTo>
                <a:lnTo>
                  <a:pt x="13799146" y="9855"/>
                </a:lnTo>
                <a:lnTo>
                  <a:pt x="13801991" y="12700"/>
                </a:lnTo>
                <a:lnTo>
                  <a:pt x="13809014" y="12700"/>
                </a:lnTo>
                <a:lnTo>
                  <a:pt x="13811859" y="9855"/>
                </a:lnTo>
                <a:lnTo>
                  <a:pt x="13811859" y="2844"/>
                </a:lnTo>
                <a:lnTo>
                  <a:pt x="13809014" y="0"/>
                </a:lnTo>
                <a:close/>
              </a:path>
              <a:path w="14168119" h="12700">
                <a:moveTo>
                  <a:pt x="13783602" y="0"/>
                </a:moveTo>
                <a:lnTo>
                  <a:pt x="13776579" y="0"/>
                </a:lnTo>
                <a:lnTo>
                  <a:pt x="13773734" y="2844"/>
                </a:lnTo>
                <a:lnTo>
                  <a:pt x="13773734" y="9855"/>
                </a:lnTo>
                <a:lnTo>
                  <a:pt x="13776579" y="12700"/>
                </a:lnTo>
                <a:lnTo>
                  <a:pt x="13783602" y="12700"/>
                </a:lnTo>
                <a:lnTo>
                  <a:pt x="13786446" y="9855"/>
                </a:lnTo>
                <a:lnTo>
                  <a:pt x="13786446" y="2844"/>
                </a:lnTo>
                <a:lnTo>
                  <a:pt x="13783602" y="0"/>
                </a:lnTo>
                <a:close/>
              </a:path>
              <a:path w="14168119" h="12700">
                <a:moveTo>
                  <a:pt x="13758189" y="0"/>
                </a:moveTo>
                <a:lnTo>
                  <a:pt x="13751166" y="0"/>
                </a:lnTo>
                <a:lnTo>
                  <a:pt x="13748321" y="2844"/>
                </a:lnTo>
                <a:lnTo>
                  <a:pt x="13748321" y="9855"/>
                </a:lnTo>
                <a:lnTo>
                  <a:pt x="13751166" y="12700"/>
                </a:lnTo>
                <a:lnTo>
                  <a:pt x="13758189" y="12700"/>
                </a:lnTo>
                <a:lnTo>
                  <a:pt x="13761034" y="9855"/>
                </a:lnTo>
                <a:lnTo>
                  <a:pt x="13761034" y="2844"/>
                </a:lnTo>
                <a:lnTo>
                  <a:pt x="13758189" y="0"/>
                </a:lnTo>
                <a:close/>
              </a:path>
              <a:path w="14168119" h="12700">
                <a:moveTo>
                  <a:pt x="13732776" y="0"/>
                </a:moveTo>
                <a:lnTo>
                  <a:pt x="13725753" y="0"/>
                </a:lnTo>
                <a:lnTo>
                  <a:pt x="13722908" y="2844"/>
                </a:lnTo>
                <a:lnTo>
                  <a:pt x="13722908" y="9855"/>
                </a:lnTo>
                <a:lnTo>
                  <a:pt x="13725753" y="12700"/>
                </a:lnTo>
                <a:lnTo>
                  <a:pt x="13732776" y="12700"/>
                </a:lnTo>
                <a:lnTo>
                  <a:pt x="13735621" y="9855"/>
                </a:lnTo>
                <a:lnTo>
                  <a:pt x="13735621" y="2844"/>
                </a:lnTo>
                <a:lnTo>
                  <a:pt x="13732776" y="0"/>
                </a:lnTo>
                <a:close/>
              </a:path>
              <a:path w="14168119" h="12700">
                <a:moveTo>
                  <a:pt x="13707364" y="0"/>
                </a:moveTo>
                <a:lnTo>
                  <a:pt x="13700340" y="0"/>
                </a:lnTo>
                <a:lnTo>
                  <a:pt x="13697496" y="2844"/>
                </a:lnTo>
                <a:lnTo>
                  <a:pt x="13697496" y="9855"/>
                </a:lnTo>
                <a:lnTo>
                  <a:pt x="13700340" y="12700"/>
                </a:lnTo>
                <a:lnTo>
                  <a:pt x="13707364" y="12700"/>
                </a:lnTo>
                <a:lnTo>
                  <a:pt x="13710208" y="9855"/>
                </a:lnTo>
                <a:lnTo>
                  <a:pt x="13710208" y="2844"/>
                </a:lnTo>
                <a:lnTo>
                  <a:pt x="13707364" y="0"/>
                </a:lnTo>
                <a:close/>
              </a:path>
              <a:path w="14168119" h="12700">
                <a:moveTo>
                  <a:pt x="13681951" y="0"/>
                </a:moveTo>
                <a:lnTo>
                  <a:pt x="13674928" y="0"/>
                </a:lnTo>
                <a:lnTo>
                  <a:pt x="13672083" y="2844"/>
                </a:lnTo>
                <a:lnTo>
                  <a:pt x="13672083" y="9855"/>
                </a:lnTo>
                <a:lnTo>
                  <a:pt x="13674928" y="12700"/>
                </a:lnTo>
                <a:lnTo>
                  <a:pt x="13681951" y="12700"/>
                </a:lnTo>
                <a:lnTo>
                  <a:pt x="13684796" y="9855"/>
                </a:lnTo>
                <a:lnTo>
                  <a:pt x="13684796" y="2844"/>
                </a:lnTo>
                <a:lnTo>
                  <a:pt x="13681951" y="0"/>
                </a:lnTo>
                <a:close/>
              </a:path>
              <a:path w="14168119" h="12700">
                <a:moveTo>
                  <a:pt x="13656538" y="0"/>
                </a:moveTo>
                <a:lnTo>
                  <a:pt x="13649515" y="0"/>
                </a:lnTo>
                <a:lnTo>
                  <a:pt x="13646670" y="2844"/>
                </a:lnTo>
                <a:lnTo>
                  <a:pt x="13646670" y="9855"/>
                </a:lnTo>
                <a:lnTo>
                  <a:pt x="13649515" y="12700"/>
                </a:lnTo>
                <a:lnTo>
                  <a:pt x="13656538" y="12700"/>
                </a:lnTo>
                <a:lnTo>
                  <a:pt x="13659383" y="9855"/>
                </a:lnTo>
                <a:lnTo>
                  <a:pt x="13659383" y="2844"/>
                </a:lnTo>
                <a:lnTo>
                  <a:pt x="13656538" y="0"/>
                </a:lnTo>
                <a:close/>
              </a:path>
              <a:path w="14168119" h="12700">
                <a:moveTo>
                  <a:pt x="13631125" y="0"/>
                </a:moveTo>
                <a:lnTo>
                  <a:pt x="13624102" y="0"/>
                </a:lnTo>
                <a:lnTo>
                  <a:pt x="13621258" y="2844"/>
                </a:lnTo>
                <a:lnTo>
                  <a:pt x="13621258" y="9855"/>
                </a:lnTo>
                <a:lnTo>
                  <a:pt x="13624102" y="12700"/>
                </a:lnTo>
                <a:lnTo>
                  <a:pt x="13631125" y="12700"/>
                </a:lnTo>
                <a:lnTo>
                  <a:pt x="13633970" y="9855"/>
                </a:lnTo>
                <a:lnTo>
                  <a:pt x="13633970" y="2844"/>
                </a:lnTo>
                <a:lnTo>
                  <a:pt x="13631125" y="0"/>
                </a:lnTo>
                <a:close/>
              </a:path>
              <a:path w="14168119" h="12700">
                <a:moveTo>
                  <a:pt x="13605713" y="0"/>
                </a:moveTo>
                <a:lnTo>
                  <a:pt x="13598690" y="0"/>
                </a:lnTo>
                <a:lnTo>
                  <a:pt x="13595845" y="2844"/>
                </a:lnTo>
                <a:lnTo>
                  <a:pt x="13595845" y="9855"/>
                </a:lnTo>
                <a:lnTo>
                  <a:pt x="13598690" y="12700"/>
                </a:lnTo>
                <a:lnTo>
                  <a:pt x="13605713" y="12700"/>
                </a:lnTo>
                <a:lnTo>
                  <a:pt x="13608558" y="9855"/>
                </a:lnTo>
                <a:lnTo>
                  <a:pt x="13608558" y="2844"/>
                </a:lnTo>
                <a:lnTo>
                  <a:pt x="13605713" y="0"/>
                </a:lnTo>
                <a:close/>
              </a:path>
              <a:path w="14168119" h="12700">
                <a:moveTo>
                  <a:pt x="13580300" y="0"/>
                </a:moveTo>
                <a:lnTo>
                  <a:pt x="13573277" y="0"/>
                </a:lnTo>
                <a:lnTo>
                  <a:pt x="13570432" y="2844"/>
                </a:lnTo>
                <a:lnTo>
                  <a:pt x="13570432" y="9855"/>
                </a:lnTo>
                <a:lnTo>
                  <a:pt x="13573277" y="12700"/>
                </a:lnTo>
                <a:lnTo>
                  <a:pt x="13580300" y="12700"/>
                </a:lnTo>
                <a:lnTo>
                  <a:pt x="13583145" y="9855"/>
                </a:lnTo>
                <a:lnTo>
                  <a:pt x="13583145" y="2844"/>
                </a:lnTo>
                <a:lnTo>
                  <a:pt x="13580300" y="0"/>
                </a:lnTo>
                <a:close/>
              </a:path>
              <a:path w="14168119" h="12700">
                <a:moveTo>
                  <a:pt x="13554887" y="0"/>
                </a:moveTo>
                <a:lnTo>
                  <a:pt x="13547864" y="0"/>
                </a:lnTo>
                <a:lnTo>
                  <a:pt x="13545019" y="2844"/>
                </a:lnTo>
                <a:lnTo>
                  <a:pt x="13545019" y="9855"/>
                </a:lnTo>
                <a:lnTo>
                  <a:pt x="13547864" y="12700"/>
                </a:lnTo>
                <a:lnTo>
                  <a:pt x="13554887" y="12700"/>
                </a:lnTo>
                <a:lnTo>
                  <a:pt x="13557732" y="9855"/>
                </a:lnTo>
                <a:lnTo>
                  <a:pt x="13557732" y="2844"/>
                </a:lnTo>
                <a:lnTo>
                  <a:pt x="13554887" y="0"/>
                </a:lnTo>
                <a:close/>
              </a:path>
              <a:path w="14168119" h="12700">
                <a:moveTo>
                  <a:pt x="13529475" y="0"/>
                </a:moveTo>
                <a:lnTo>
                  <a:pt x="13522452" y="0"/>
                </a:lnTo>
                <a:lnTo>
                  <a:pt x="13519607" y="2844"/>
                </a:lnTo>
                <a:lnTo>
                  <a:pt x="13519607" y="9855"/>
                </a:lnTo>
                <a:lnTo>
                  <a:pt x="13522452" y="12700"/>
                </a:lnTo>
                <a:lnTo>
                  <a:pt x="13529475" y="12700"/>
                </a:lnTo>
                <a:lnTo>
                  <a:pt x="13532319" y="9855"/>
                </a:lnTo>
                <a:lnTo>
                  <a:pt x="13532319" y="2844"/>
                </a:lnTo>
                <a:lnTo>
                  <a:pt x="13529475" y="0"/>
                </a:lnTo>
                <a:close/>
              </a:path>
              <a:path w="14168119" h="12700">
                <a:moveTo>
                  <a:pt x="13504062" y="0"/>
                </a:moveTo>
                <a:lnTo>
                  <a:pt x="13497039" y="0"/>
                </a:lnTo>
                <a:lnTo>
                  <a:pt x="13494194" y="2844"/>
                </a:lnTo>
                <a:lnTo>
                  <a:pt x="13494194" y="9855"/>
                </a:lnTo>
                <a:lnTo>
                  <a:pt x="13497039" y="12700"/>
                </a:lnTo>
                <a:lnTo>
                  <a:pt x="13504062" y="12700"/>
                </a:lnTo>
                <a:lnTo>
                  <a:pt x="13506907" y="9855"/>
                </a:lnTo>
                <a:lnTo>
                  <a:pt x="13506907" y="2844"/>
                </a:lnTo>
                <a:lnTo>
                  <a:pt x="13504062" y="0"/>
                </a:lnTo>
                <a:close/>
              </a:path>
              <a:path w="14168119" h="12700">
                <a:moveTo>
                  <a:pt x="13478649" y="0"/>
                </a:moveTo>
                <a:lnTo>
                  <a:pt x="13471626" y="0"/>
                </a:lnTo>
                <a:lnTo>
                  <a:pt x="13468781" y="2844"/>
                </a:lnTo>
                <a:lnTo>
                  <a:pt x="13468781" y="9855"/>
                </a:lnTo>
                <a:lnTo>
                  <a:pt x="13471626" y="12700"/>
                </a:lnTo>
                <a:lnTo>
                  <a:pt x="13478649" y="12700"/>
                </a:lnTo>
                <a:lnTo>
                  <a:pt x="13481494" y="9855"/>
                </a:lnTo>
                <a:lnTo>
                  <a:pt x="13481494" y="2844"/>
                </a:lnTo>
                <a:lnTo>
                  <a:pt x="13478649" y="0"/>
                </a:lnTo>
                <a:close/>
              </a:path>
              <a:path w="14168119" h="12700">
                <a:moveTo>
                  <a:pt x="13453237" y="0"/>
                </a:moveTo>
                <a:lnTo>
                  <a:pt x="13446213" y="0"/>
                </a:lnTo>
                <a:lnTo>
                  <a:pt x="13443369" y="2844"/>
                </a:lnTo>
                <a:lnTo>
                  <a:pt x="13443369" y="9855"/>
                </a:lnTo>
                <a:lnTo>
                  <a:pt x="13446213" y="12700"/>
                </a:lnTo>
                <a:lnTo>
                  <a:pt x="13453237" y="12700"/>
                </a:lnTo>
                <a:lnTo>
                  <a:pt x="13456081" y="9855"/>
                </a:lnTo>
                <a:lnTo>
                  <a:pt x="13456081" y="2844"/>
                </a:lnTo>
                <a:lnTo>
                  <a:pt x="13453237" y="0"/>
                </a:lnTo>
                <a:close/>
              </a:path>
              <a:path w="14168119" h="12700">
                <a:moveTo>
                  <a:pt x="13427824" y="0"/>
                </a:moveTo>
                <a:lnTo>
                  <a:pt x="13420801" y="0"/>
                </a:lnTo>
                <a:lnTo>
                  <a:pt x="13417956" y="2844"/>
                </a:lnTo>
                <a:lnTo>
                  <a:pt x="13417956" y="9855"/>
                </a:lnTo>
                <a:lnTo>
                  <a:pt x="13420801" y="12700"/>
                </a:lnTo>
                <a:lnTo>
                  <a:pt x="13427824" y="12700"/>
                </a:lnTo>
                <a:lnTo>
                  <a:pt x="13430669" y="9855"/>
                </a:lnTo>
                <a:lnTo>
                  <a:pt x="13430669" y="2844"/>
                </a:lnTo>
                <a:lnTo>
                  <a:pt x="13427824" y="0"/>
                </a:lnTo>
                <a:close/>
              </a:path>
              <a:path w="14168119" h="12700">
                <a:moveTo>
                  <a:pt x="13402411" y="0"/>
                </a:moveTo>
                <a:lnTo>
                  <a:pt x="13395388" y="0"/>
                </a:lnTo>
                <a:lnTo>
                  <a:pt x="13392543" y="2844"/>
                </a:lnTo>
                <a:lnTo>
                  <a:pt x="13392543" y="9855"/>
                </a:lnTo>
                <a:lnTo>
                  <a:pt x="13395388" y="12700"/>
                </a:lnTo>
                <a:lnTo>
                  <a:pt x="13402411" y="12700"/>
                </a:lnTo>
                <a:lnTo>
                  <a:pt x="13405256" y="9855"/>
                </a:lnTo>
                <a:lnTo>
                  <a:pt x="13405256" y="2844"/>
                </a:lnTo>
                <a:lnTo>
                  <a:pt x="13402411" y="0"/>
                </a:lnTo>
                <a:close/>
              </a:path>
              <a:path w="14168119" h="12700">
                <a:moveTo>
                  <a:pt x="13376998" y="0"/>
                </a:moveTo>
                <a:lnTo>
                  <a:pt x="13369975" y="0"/>
                </a:lnTo>
                <a:lnTo>
                  <a:pt x="13367131" y="2844"/>
                </a:lnTo>
                <a:lnTo>
                  <a:pt x="13367131" y="9855"/>
                </a:lnTo>
                <a:lnTo>
                  <a:pt x="13369975" y="12700"/>
                </a:lnTo>
                <a:lnTo>
                  <a:pt x="13376998" y="12700"/>
                </a:lnTo>
                <a:lnTo>
                  <a:pt x="13379843" y="9855"/>
                </a:lnTo>
                <a:lnTo>
                  <a:pt x="13379843" y="2844"/>
                </a:lnTo>
                <a:lnTo>
                  <a:pt x="13376998" y="0"/>
                </a:lnTo>
                <a:close/>
              </a:path>
              <a:path w="14168119" h="12700">
                <a:moveTo>
                  <a:pt x="13351586" y="0"/>
                </a:moveTo>
                <a:lnTo>
                  <a:pt x="13344563" y="0"/>
                </a:lnTo>
                <a:lnTo>
                  <a:pt x="13341718" y="2844"/>
                </a:lnTo>
                <a:lnTo>
                  <a:pt x="13341718" y="9855"/>
                </a:lnTo>
                <a:lnTo>
                  <a:pt x="13344563" y="12700"/>
                </a:lnTo>
                <a:lnTo>
                  <a:pt x="13351586" y="12700"/>
                </a:lnTo>
                <a:lnTo>
                  <a:pt x="13354431" y="9855"/>
                </a:lnTo>
                <a:lnTo>
                  <a:pt x="13354431" y="2844"/>
                </a:lnTo>
                <a:lnTo>
                  <a:pt x="13351586" y="0"/>
                </a:lnTo>
                <a:close/>
              </a:path>
              <a:path w="14168119" h="12700">
                <a:moveTo>
                  <a:pt x="13326173" y="0"/>
                </a:moveTo>
                <a:lnTo>
                  <a:pt x="13319150" y="0"/>
                </a:lnTo>
                <a:lnTo>
                  <a:pt x="13316305" y="2844"/>
                </a:lnTo>
                <a:lnTo>
                  <a:pt x="13316305" y="9855"/>
                </a:lnTo>
                <a:lnTo>
                  <a:pt x="13319150" y="12700"/>
                </a:lnTo>
                <a:lnTo>
                  <a:pt x="13326173" y="12700"/>
                </a:lnTo>
                <a:lnTo>
                  <a:pt x="13329018" y="9855"/>
                </a:lnTo>
                <a:lnTo>
                  <a:pt x="13329018" y="2844"/>
                </a:lnTo>
                <a:lnTo>
                  <a:pt x="13326173" y="0"/>
                </a:lnTo>
                <a:close/>
              </a:path>
              <a:path w="14168119" h="12700">
                <a:moveTo>
                  <a:pt x="13300760" y="0"/>
                </a:moveTo>
                <a:lnTo>
                  <a:pt x="13293737" y="0"/>
                </a:lnTo>
                <a:lnTo>
                  <a:pt x="13290892" y="2844"/>
                </a:lnTo>
                <a:lnTo>
                  <a:pt x="13290892" y="9855"/>
                </a:lnTo>
                <a:lnTo>
                  <a:pt x="13293737" y="12700"/>
                </a:lnTo>
                <a:lnTo>
                  <a:pt x="13300760" y="12700"/>
                </a:lnTo>
                <a:lnTo>
                  <a:pt x="13303605" y="9855"/>
                </a:lnTo>
                <a:lnTo>
                  <a:pt x="13303605" y="2844"/>
                </a:lnTo>
                <a:lnTo>
                  <a:pt x="13300760" y="0"/>
                </a:lnTo>
                <a:close/>
              </a:path>
              <a:path w="14168119" h="12700">
                <a:moveTo>
                  <a:pt x="13275348" y="0"/>
                </a:moveTo>
                <a:lnTo>
                  <a:pt x="13268325" y="0"/>
                </a:lnTo>
                <a:lnTo>
                  <a:pt x="13265480" y="2844"/>
                </a:lnTo>
                <a:lnTo>
                  <a:pt x="13265480" y="9855"/>
                </a:lnTo>
                <a:lnTo>
                  <a:pt x="13268325" y="12700"/>
                </a:lnTo>
                <a:lnTo>
                  <a:pt x="13275348" y="12700"/>
                </a:lnTo>
                <a:lnTo>
                  <a:pt x="13278192" y="9855"/>
                </a:lnTo>
                <a:lnTo>
                  <a:pt x="13278192" y="2844"/>
                </a:lnTo>
                <a:lnTo>
                  <a:pt x="13275348" y="0"/>
                </a:lnTo>
                <a:close/>
              </a:path>
              <a:path w="14168119" h="12700">
                <a:moveTo>
                  <a:pt x="13249935" y="0"/>
                </a:moveTo>
                <a:lnTo>
                  <a:pt x="13242912" y="0"/>
                </a:lnTo>
                <a:lnTo>
                  <a:pt x="13240067" y="2844"/>
                </a:lnTo>
                <a:lnTo>
                  <a:pt x="13240067" y="9855"/>
                </a:lnTo>
                <a:lnTo>
                  <a:pt x="13242912" y="12700"/>
                </a:lnTo>
                <a:lnTo>
                  <a:pt x="13249935" y="12700"/>
                </a:lnTo>
                <a:lnTo>
                  <a:pt x="13252780" y="9855"/>
                </a:lnTo>
                <a:lnTo>
                  <a:pt x="13252780" y="2844"/>
                </a:lnTo>
                <a:lnTo>
                  <a:pt x="13249935" y="0"/>
                </a:lnTo>
                <a:close/>
              </a:path>
              <a:path w="14168119" h="12700">
                <a:moveTo>
                  <a:pt x="13224522" y="0"/>
                </a:moveTo>
                <a:lnTo>
                  <a:pt x="13217499" y="0"/>
                </a:lnTo>
                <a:lnTo>
                  <a:pt x="13214654" y="2844"/>
                </a:lnTo>
                <a:lnTo>
                  <a:pt x="13214654" y="9855"/>
                </a:lnTo>
                <a:lnTo>
                  <a:pt x="13217499" y="12700"/>
                </a:lnTo>
                <a:lnTo>
                  <a:pt x="13224522" y="12700"/>
                </a:lnTo>
                <a:lnTo>
                  <a:pt x="13227367" y="9855"/>
                </a:lnTo>
                <a:lnTo>
                  <a:pt x="13227367" y="2844"/>
                </a:lnTo>
                <a:lnTo>
                  <a:pt x="13224522" y="0"/>
                </a:lnTo>
                <a:close/>
              </a:path>
              <a:path w="14168119" h="12700">
                <a:moveTo>
                  <a:pt x="13199110" y="0"/>
                </a:moveTo>
                <a:lnTo>
                  <a:pt x="13192086" y="0"/>
                </a:lnTo>
                <a:lnTo>
                  <a:pt x="13189242" y="2844"/>
                </a:lnTo>
                <a:lnTo>
                  <a:pt x="13189242" y="9855"/>
                </a:lnTo>
                <a:lnTo>
                  <a:pt x="13192086" y="12700"/>
                </a:lnTo>
                <a:lnTo>
                  <a:pt x="13199110" y="12700"/>
                </a:lnTo>
                <a:lnTo>
                  <a:pt x="13201954" y="9855"/>
                </a:lnTo>
                <a:lnTo>
                  <a:pt x="13201954" y="2844"/>
                </a:lnTo>
                <a:lnTo>
                  <a:pt x="13199110" y="0"/>
                </a:lnTo>
                <a:close/>
              </a:path>
              <a:path w="14168119" h="12700">
                <a:moveTo>
                  <a:pt x="13173697" y="0"/>
                </a:moveTo>
                <a:lnTo>
                  <a:pt x="13166674" y="0"/>
                </a:lnTo>
                <a:lnTo>
                  <a:pt x="13163829" y="2844"/>
                </a:lnTo>
                <a:lnTo>
                  <a:pt x="13163829" y="9855"/>
                </a:lnTo>
                <a:lnTo>
                  <a:pt x="13166674" y="12700"/>
                </a:lnTo>
                <a:lnTo>
                  <a:pt x="13173697" y="12700"/>
                </a:lnTo>
                <a:lnTo>
                  <a:pt x="13176542" y="9855"/>
                </a:lnTo>
                <a:lnTo>
                  <a:pt x="13176542" y="2844"/>
                </a:lnTo>
                <a:lnTo>
                  <a:pt x="13173697" y="0"/>
                </a:lnTo>
                <a:close/>
              </a:path>
              <a:path w="14168119" h="12700">
                <a:moveTo>
                  <a:pt x="13148284" y="0"/>
                </a:moveTo>
                <a:lnTo>
                  <a:pt x="13141261" y="0"/>
                </a:lnTo>
                <a:lnTo>
                  <a:pt x="13138416" y="2844"/>
                </a:lnTo>
                <a:lnTo>
                  <a:pt x="13138416" y="9855"/>
                </a:lnTo>
                <a:lnTo>
                  <a:pt x="13141261" y="12700"/>
                </a:lnTo>
                <a:lnTo>
                  <a:pt x="13148284" y="12700"/>
                </a:lnTo>
                <a:lnTo>
                  <a:pt x="13151129" y="9855"/>
                </a:lnTo>
                <a:lnTo>
                  <a:pt x="13151129" y="2844"/>
                </a:lnTo>
                <a:lnTo>
                  <a:pt x="13148284" y="0"/>
                </a:lnTo>
                <a:close/>
              </a:path>
              <a:path w="14168119" h="12700">
                <a:moveTo>
                  <a:pt x="13122871" y="0"/>
                </a:moveTo>
                <a:lnTo>
                  <a:pt x="13115848" y="0"/>
                </a:lnTo>
                <a:lnTo>
                  <a:pt x="13113004" y="2844"/>
                </a:lnTo>
                <a:lnTo>
                  <a:pt x="13113004" y="9855"/>
                </a:lnTo>
                <a:lnTo>
                  <a:pt x="13115848" y="12700"/>
                </a:lnTo>
                <a:lnTo>
                  <a:pt x="13122871" y="12700"/>
                </a:lnTo>
                <a:lnTo>
                  <a:pt x="13125716" y="9855"/>
                </a:lnTo>
                <a:lnTo>
                  <a:pt x="13125716" y="2844"/>
                </a:lnTo>
                <a:lnTo>
                  <a:pt x="13122871" y="0"/>
                </a:lnTo>
                <a:close/>
              </a:path>
              <a:path w="14168119" h="12700">
                <a:moveTo>
                  <a:pt x="13097459" y="0"/>
                </a:moveTo>
                <a:lnTo>
                  <a:pt x="13090436" y="0"/>
                </a:lnTo>
                <a:lnTo>
                  <a:pt x="13087591" y="2844"/>
                </a:lnTo>
                <a:lnTo>
                  <a:pt x="13087591" y="9855"/>
                </a:lnTo>
                <a:lnTo>
                  <a:pt x="13090436" y="12700"/>
                </a:lnTo>
                <a:lnTo>
                  <a:pt x="13097459" y="12700"/>
                </a:lnTo>
                <a:lnTo>
                  <a:pt x="13100304" y="9855"/>
                </a:lnTo>
                <a:lnTo>
                  <a:pt x="13100304" y="2844"/>
                </a:lnTo>
                <a:lnTo>
                  <a:pt x="13097459" y="0"/>
                </a:lnTo>
                <a:close/>
              </a:path>
              <a:path w="14168119" h="12700">
                <a:moveTo>
                  <a:pt x="13072046" y="0"/>
                </a:moveTo>
                <a:lnTo>
                  <a:pt x="13065023" y="0"/>
                </a:lnTo>
                <a:lnTo>
                  <a:pt x="13062178" y="2844"/>
                </a:lnTo>
                <a:lnTo>
                  <a:pt x="13062178" y="9855"/>
                </a:lnTo>
                <a:lnTo>
                  <a:pt x="13065023" y="12700"/>
                </a:lnTo>
                <a:lnTo>
                  <a:pt x="13072046" y="12700"/>
                </a:lnTo>
                <a:lnTo>
                  <a:pt x="13074891" y="9855"/>
                </a:lnTo>
                <a:lnTo>
                  <a:pt x="13074891" y="2844"/>
                </a:lnTo>
                <a:lnTo>
                  <a:pt x="13072046" y="0"/>
                </a:lnTo>
                <a:close/>
              </a:path>
              <a:path w="14168119" h="12700">
                <a:moveTo>
                  <a:pt x="13046633" y="0"/>
                </a:moveTo>
                <a:lnTo>
                  <a:pt x="13039598" y="0"/>
                </a:lnTo>
                <a:lnTo>
                  <a:pt x="13036765" y="2844"/>
                </a:lnTo>
                <a:lnTo>
                  <a:pt x="13036765" y="9855"/>
                </a:lnTo>
                <a:lnTo>
                  <a:pt x="13039598" y="12700"/>
                </a:lnTo>
                <a:lnTo>
                  <a:pt x="13046633" y="12700"/>
                </a:lnTo>
                <a:lnTo>
                  <a:pt x="13049478" y="9855"/>
                </a:lnTo>
                <a:lnTo>
                  <a:pt x="13049478" y="2844"/>
                </a:lnTo>
                <a:lnTo>
                  <a:pt x="13046633" y="0"/>
                </a:lnTo>
                <a:close/>
              </a:path>
              <a:path w="14168119" h="12700">
                <a:moveTo>
                  <a:pt x="13021221" y="0"/>
                </a:moveTo>
                <a:lnTo>
                  <a:pt x="13014185" y="0"/>
                </a:lnTo>
                <a:lnTo>
                  <a:pt x="13011353" y="2844"/>
                </a:lnTo>
                <a:lnTo>
                  <a:pt x="13011353" y="9855"/>
                </a:lnTo>
                <a:lnTo>
                  <a:pt x="13014185" y="12700"/>
                </a:lnTo>
                <a:lnTo>
                  <a:pt x="13021221" y="12700"/>
                </a:lnTo>
                <a:lnTo>
                  <a:pt x="13024065" y="9855"/>
                </a:lnTo>
                <a:lnTo>
                  <a:pt x="13024065" y="2844"/>
                </a:lnTo>
                <a:lnTo>
                  <a:pt x="13021221" y="0"/>
                </a:lnTo>
                <a:close/>
              </a:path>
              <a:path w="14168119" h="12700">
                <a:moveTo>
                  <a:pt x="12995808" y="0"/>
                </a:moveTo>
                <a:lnTo>
                  <a:pt x="12988772" y="0"/>
                </a:lnTo>
                <a:lnTo>
                  <a:pt x="12985940" y="2844"/>
                </a:lnTo>
                <a:lnTo>
                  <a:pt x="12985940" y="9855"/>
                </a:lnTo>
                <a:lnTo>
                  <a:pt x="12988772" y="12700"/>
                </a:lnTo>
                <a:lnTo>
                  <a:pt x="12995808" y="12700"/>
                </a:lnTo>
                <a:lnTo>
                  <a:pt x="12998653" y="9855"/>
                </a:lnTo>
                <a:lnTo>
                  <a:pt x="12998653" y="2844"/>
                </a:lnTo>
                <a:lnTo>
                  <a:pt x="12995808" y="0"/>
                </a:lnTo>
                <a:close/>
              </a:path>
              <a:path w="14168119" h="12700">
                <a:moveTo>
                  <a:pt x="12970395" y="0"/>
                </a:moveTo>
                <a:lnTo>
                  <a:pt x="12963359" y="0"/>
                </a:lnTo>
                <a:lnTo>
                  <a:pt x="12960527" y="2844"/>
                </a:lnTo>
                <a:lnTo>
                  <a:pt x="12960527" y="9855"/>
                </a:lnTo>
                <a:lnTo>
                  <a:pt x="12963359" y="12700"/>
                </a:lnTo>
                <a:lnTo>
                  <a:pt x="12970395" y="12700"/>
                </a:lnTo>
                <a:lnTo>
                  <a:pt x="12973240" y="9855"/>
                </a:lnTo>
                <a:lnTo>
                  <a:pt x="12973240" y="2844"/>
                </a:lnTo>
                <a:lnTo>
                  <a:pt x="12970395" y="0"/>
                </a:lnTo>
                <a:close/>
              </a:path>
              <a:path w="14168119" h="12700">
                <a:moveTo>
                  <a:pt x="12944983" y="0"/>
                </a:moveTo>
                <a:lnTo>
                  <a:pt x="12937947" y="0"/>
                </a:lnTo>
                <a:lnTo>
                  <a:pt x="12935115" y="2844"/>
                </a:lnTo>
                <a:lnTo>
                  <a:pt x="12935115" y="9855"/>
                </a:lnTo>
                <a:lnTo>
                  <a:pt x="12937947" y="12700"/>
                </a:lnTo>
                <a:lnTo>
                  <a:pt x="12944983" y="12700"/>
                </a:lnTo>
                <a:lnTo>
                  <a:pt x="12947827" y="9855"/>
                </a:lnTo>
                <a:lnTo>
                  <a:pt x="12947827" y="2844"/>
                </a:lnTo>
                <a:lnTo>
                  <a:pt x="12944983" y="0"/>
                </a:lnTo>
                <a:close/>
              </a:path>
              <a:path w="14168119" h="12700">
                <a:moveTo>
                  <a:pt x="12919570" y="0"/>
                </a:moveTo>
                <a:lnTo>
                  <a:pt x="12912534" y="0"/>
                </a:lnTo>
                <a:lnTo>
                  <a:pt x="12909702" y="2844"/>
                </a:lnTo>
                <a:lnTo>
                  <a:pt x="12909702" y="9855"/>
                </a:lnTo>
                <a:lnTo>
                  <a:pt x="12912534" y="12700"/>
                </a:lnTo>
                <a:lnTo>
                  <a:pt x="12919570" y="12700"/>
                </a:lnTo>
                <a:lnTo>
                  <a:pt x="12922415" y="9855"/>
                </a:lnTo>
                <a:lnTo>
                  <a:pt x="12922415" y="2844"/>
                </a:lnTo>
                <a:lnTo>
                  <a:pt x="12919570" y="0"/>
                </a:lnTo>
                <a:close/>
              </a:path>
              <a:path w="14168119" h="12700">
                <a:moveTo>
                  <a:pt x="12894157" y="0"/>
                </a:moveTo>
                <a:lnTo>
                  <a:pt x="12887121" y="0"/>
                </a:lnTo>
                <a:lnTo>
                  <a:pt x="12884277" y="2844"/>
                </a:lnTo>
                <a:lnTo>
                  <a:pt x="12884277" y="9855"/>
                </a:lnTo>
                <a:lnTo>
                  <a:pt x="12887121" y="12700"/>
                </a:lnTo>
                <a:lnTo>
                  <a:pt x="12894157" y="12700"/>
                </a:lnTo>
                <a:lnTo>
                  <a:pt x="12897002" y="9855"/>
                </a:lnTo>
                <a:lnTo>
                  <a:pt x="12897002" y="2844"/>
                </a:lnTo>
                <a:lnTo>
                  <a:pt x="12894157" y="0"/>
                </a:lnTo>
                <a:close/>
              </a:path>
              <a:path w="14168119" h="12700">
                <a:moveTo>
                  <a:pt x="12868744" y="0"/>
                </a:moveTo>
                <a:lnTo>
                  <a:pt x="12861709" y="0"/>
                </a:lnTo>
                <a:lnTo>
                  <a:pt x="12858864" y="2844"/>
                </a:lnTo>
                <a:lnTo>
                  <a:pt x="12858864" y="9855"/>
                </a:lnTo>
                <a:lnTo>
                  <a:pt x="12861709" y="12700"/>
                </a:lnTo>
                <a:lnTo>
                  <a:pt x="12868744" y="12700"/>
                </a:lnTo>
                <a:lnTo>
                  <a:pt x="12871577" y="9855"/>
                </a:lnTo>
                <a:lnTo>
                  <a:pt x="12871577" y="2844"/>
                </a:lnTo>
                <a:lnTo>
                  <a:pt x="12868744" y="0"/>
                </a:lnTo>
                <a:close/>
              </a:path>
              <a:path w="14168119" h="12700">
                <a:moveTo>
                  <a:pt x="12843332" y="0"/>
                </a:moveTo>
                <a:lnTo>
                  <a:pt x="12836296" y="0"/>
                </a:lnTo>
                <a:lnTo>
                  <a:pt x="12833451" y="2844"/>
                </a:lnTo>
                <a:lnTo>
                  <a:pt x="12833451" y="9855"/>
                </a:lnTo>
                <a:lnTo>
                  <a:pt x="12836296" y="12700"/>
                </a:lnTo>
                <a:lnTo>
                  <a:pt x="12843332" y="12700"/>
                </a:lnTo>
                <a:lnTo>
                  <a:pt x="12846164" y="9855"/>
                </a:lnTo>
                <a:lnTo>
                  <a:pt x="12846164" y="2844"/>
                </a:lnTo>
                <a:lnTo>
                  <a:pt x="12843332" y="0"/>
                </a:lnTo>
                <a:close/>
              </a:path>
              <a:path w="14168119" h="12700">
                <a:moveTo>
                  <a:pt x="12817919" y="0"/>
                </a:moveTo>
                <a:lnTo>
                  <a:pt x="12810883" y="0"/>
                </a:lnTo>
                <a:lnTo>
                  <a:pt x="12808038" y="2844"/>
                </a:lnTo>
                <a:lnTo>
                  <a:pt x="12808038" y="9855"/>
                </a:lnTo>
                <a:lnTo>
                  <a:pt x="12810883" y="12700"/>
                </a:lnTo>
                <a:lnTo>
                  <a:pt x="12817919" y="12700"/>
                </a:lnTo>
                <a:lnTo>
                  <a:pt x="12820751" y="9855"/>
                </a:lnTo>
                <a:lnTo>
                  <a:pt x="12820751" y="2844"/>
                </a:lnTo>
                <a:lnTo>
                  <a:pt x="12817919" y="0"/>
                </a:lnTo>
                <a:close/>
              </a:path>
              <a:path w="14168119" h="12700">
                <a:moveTo>
                  <a:pt x="12792506" y="0"/>
                </a:moveTo>
                <a:lnTo>
                  <a:pt x="12785470" y="0"/>
                </a:lnTo>
                <a:lnTo>
                  <a:pt x="12782626" y="2844"/>
                </a:lnTo>
                <a:lnTo>
                  <a:pt x="12782626" y="9855"/>
                </a:lnTo>
                <a:lnTo>
                  <a:pt x="12785470" y="12700"/>
                </a:lnTo>
                <a:lnTo>
                  <a:pt x="12792506" y="12700"/>
                </a:lnTo>
                <a:lnTo>
                  <a:pt x="12795338" y="9855"/>
                </a:lnTo>
                <a:lnTo>
                  <a:pt x="12795338" y="2844"/>
                </a:lnTo>
                <a:lnTo>
                  <a:pt x="12792506" y="0"/>
                </a:lnTo>
                <a:close/>
              </a:path>
              <a:path w="14168119" h="12700">
                <a:moveTo>
                  <a:pt x="12767094" y="0"/>
                </a:moveTo>
                <a:lnTo>
                  <a:pt x="12760058" y="0"/>
                </a:lnTo>
                <a:lnTo>
                  <a:pt x="12757213" y="2844"/>
                </a:lnTo>
                <a:lnTo>
                  <a:pt x="12757213" y="9855"/>
                </a:lnTo>
                <a:lnTo>
                  <a:pt x="12760058" y="12700"/>
                </a:lnTo>
                <a:lnTo>
                  <a:pt x="12767094" y="12700"/>
                </a:lnTo>
                <a:lnTo>
                  <a:pt x="12769926" y="9855"/>
                </a:lnTo>
                <a:lnTo>
                  <a:pt x="12769926" y="2844"/>
                </a:lnTo>
                <a:lnTo>
                  <a:pt x="12767094" y="0"/>
                </a:lnTo>
                <a:close/>
              </a:path>
              <a:path w="14168119" h="12700">
                <a:moveTo>
                  <a:pt x="12741681" y="0"/>
                </a:moveTo>
                <a:lnTo>
                  <a:pt x="12734645" y="0"/>
                </a:lnTo>
                <a:lnTo>
                  <a:pt x="12731800" y="2844"/>
                </a:lnTo>
                <a:lnTo>
                  <a:pt x="12731800" y="9855"/>
                </a:lnTo>
                <a:lnTo>
                  <a:pt x="12734645" y="12700"/>
                </a:lnTo>
                <a:lnTo>
                  <a:pt x="12741681" y="12700"/>
                </a:lnTo>
                <a:lnTo>
                  <a:pt x="12744513" y="9855"/>
                </a:lnTo>
                <a:lnTo>
                  <a:pt x="12744513" y="2844"/>
                </a:lnTo>
                <a:lnTo>
                  <a:pt x="12741681" y="0"/>
                </a:lnTo>
                <a:close/>
              </a:path>
              <a:path w="14168119" h="12700">
                <a:moveTo>
                  <a:pt x="12716256" y="0"/>
                </a:moveTo>
                <a:lnTo>
                  <a:pt x="12709232" y="0"/>
                </a:lnTo>
                <a:lnTo>
                  <a:pt x="12706388" y="2844"/>
                </a:lnTo>
                <a:lnTo>
                  <a:pt x="12706388" y="9855"/>
                </a:lnTo>
                <a:lnTo>
                  <a:pt x="12709232" y="12700"/>
                </a:lnTo>
                <a:lnTo>
                  <a:pt x="12716256" y="12700"/>
                </a:lnTo>
                <a:lnTo>
                  <a:pt x="12719100" y="9855"/>
                </a:lnTo>
                <a:lnTo>
                  <a:pt x="12719100" y="2844"/>
                </a:lnTo>
                <a:lnTo>
                  <a:pt x="12716256" y="0"/>
                </a:lnTo>
                <a:close/>
              </a:path>
              <a:path w="14168119" h="12700">
                <a:moveTo>
                  <a:pt x="12690843" y="0"/>
                </a:moveTo>
                <a:lnTo>
                  <a:pt x="12683820" y="0"/>
                </a:lnTo>
                <a:lnTo>
                  <a:pt x="12680975" y="2844"/>
                </a:lnTo>
                <a:lnTo>
                  <a:pt x="12680975" y="9855"/>
                </a:lnTo>
                <a:lnTo>
                  <a:pt x="12683820" y="12700"/>
                </a:lnTo>
                <a:lnTo>
                  <a:pt x="12690843" y="12700"/>
                </a:lnTo>
                <a:lnTo>
                  <a:pt x="12693688" y="9855"/>
                </a:lnTo>
                <a:lnTo>
                  <a:pt x="12693688" y="2844"/>
                </a:lnTo>
                <a:lnTo>
                  <a:pt x="12690843" y="0"/>
                </a:lnTo>
                <a:close/>
              </a:path>
              <a:path w="14168119" h="12700">
                <a:moveTo>
                  <a:pt x="12665430" y="0"/>
                </a:moveTo>
                <a:lnTo>
                  <a:pt x="12658407" y="0"/>
                </a:lnTo>
                <a:lnTo>
                  <a:pt x="12655562" y="2844"/>
                </a:lnTo>
                <a:lnTo>
                  <a:pt x="12655562" y="9855"/>
                </a:lnTo>
                <a:lnTo>
                  <a:pt x="12658407" y="12700"/>
                </a:lnTo>
                <a:lnTo>
                  <a:pt x="12665430" y="12700"/>
                </a:lnTo>
                <a:lnTo>
                  <a:pt x="12668275" y="9855"/>
                </a:lnTo>
                <a:lnTo>
                  <a:pt x="12668275" y="2844"/>
                </a:lnTo>
                <a:lnTo>
                  <a:pt x="12665430" y="0"/>
                </a:lnTo>
                <a:close/>
              </a:path>
              <a:path w="14168119" h="12700">
                <a:moveTo>
                  <a:pt x="12640017" y="0"/>
                </a:moveTo>
                <a:lnTo>
                  <a:pt x="12632994" y="0"/>
                </a:lnTo>
                <a:lnTo>
                  <a:pt x="12630150" y="2844"/>
                </a:lnTo>
                <a:lnTo>
                  <a:pt x="12630150" y="9855"/>
                </a:lnTo>
                <a:lnTo>
                  <a:pt x="12632994" y="12700"/>
                </a:lnTo>
                <a:lnTo>
                  <a:pt x="12640017" y="12700"/>
                </a:lnTo>
                <a:lnTo>
                  <a:pt x="12642862" y="9855"/>
                </a:lnTo>
                <a:lnTo>
                  <a:pt x="12642862" y="2844"/>
                </a:lnTo>
                <a:lnTo>
                  <a:pt x="12640017" y="0"/>
                </a:lnTo>
                <a:close/>
              </a:path>
              <a:path w="14168119" h="12700">
                <a:moveTo>
                  <a:pt x="12614605" y="0"/>
                </a:moveTo>
                <a:lnTo>
                  <a:pt x="12607582" y="0"/>
                </a:lnTo>
                <a:lnTo>
                  <a:pt x="12604737" y="2844"/>
                </a:lnTo>
                <a:lnTo>
                  <a:pt x="12604737" y="9855"/>
                </a:lnTo>
                <a:lnTo>
                  <a:pt x="12607582" y="12700"/>
                </a:lnTo>
                <a:lnTo>
                  <a:pt x="12614605" y="12700"/>
                </a:lnTo>
                <a:lnTo>
                  <a:pt x="12617450" y="9855"/>
                </a:lnTo>
                <a:lnTo>
                  <a:pt x="12617450" y="2844"/>
                </a:lnTo>
                <a:lnTo>
                  <a:pt x="12614605" y="0"/>
                </a:lnTo>
                <a:close/>
              </a:path>
              <a:path w="14168119" h="12700">
                <a:moveTo>
                  <a:pt x="12589192" y="0"/>
                </a:moveTo>
                <a:lnTo>
                  <a:pt x="12582169" y="0"/>
                </a:lnTo>
                <a:lnTo>
                  <a:pt x="12579324" y="2844"/>
                </a:lnTo>
                <a:lnTo>
                  <a:pt x="12579324" y="9855"/>
                </a:lnTo>
                <a:lnTo>
                  <a:pt x="12582169" y="12700"/>
                </a:lnTo>
                <a:lnTo>
                  <a:pt x="12589192" y="12700"/>
                </a:lnTo>
                <a:lnTo>
                  <a:pt x="12592037" y="9855"/>
                </a:lnTo>
                <a:lnTo>
                  <a:pt x="12592037" y="2844"/>
                </a:lnTo>
                <a:lnTo>
                  <a:pt x="12589192" y="0"/>
                </a:lnTo>
                <a:close/>
              </a:path>
              <a:path w="14168119" h="12700">
                <a:moveTo>
                  <a:pt x="12563779" y="0"/>
                </a:moveTo>
                <a:lnTo>
                  <a:pt x="12556756" y="0"/>
                </a:lnTo>
                <a:lnTo>
                  <a:pt x="12553911" y="2844"/>
                </a:lnTo>
                <a:lnTo>
                  <a:pt x="12553911" y="9855"/>
                </a:lnTo>
                <a:lnTo>
                  <a:pt x="12556756" y="12700"/>
                </a:lnTo>
                <a:lnTo>
                  <a:pt x="12563779" y="12700"/>
                </a:lnTo>
                <a:lnTo>
                  <a:pt x="12566624" y="9855"/>
                </a:lnTo>
                <a:lnTo>
                  <a:pt x="12566624" y="2844"/>
                </a:lnTo>
                <a:lnTo>
                  <a:pt x="12563779" y="0"/>
                </a:lnTo>
                <a:close/>
              </a:path>
              <a:path w="14168119" h="12700">
                <a:moveTo>
                  <a:pt x="12538367" y="0"/>
                </a:moveTo>
                <a:lnTo>
                  <a:pt x="12531343" y="0"/>
                </a:lnTo>
                <a:lnTo>
                  <a:pt x="12528499" y="2844"/>
                </a:lnTo>
                <a:lnTo>
                  <a:pt x="12528499" y="9855"/>
                </a:lnTo>
                <a:lnTo>
                  <a:pt x="12531343" y="12700"/>
                </a:lnTo>
                <a:lnTo>
                  <a:pt x="12538367" y="12700"/>
                </a:lnTo>
                <a:lnTo>
                  <a:pt x="12541211" y="9855"/>
                </a:lnTo>
                <a:lnTo>
                  <a:pt x="12541211" y="2844"/>
                </a:lnTo>
                <a:lnTo>
                  <a:pt x="12538367" y="0"/>
                </a:lnTo>
                <a:close/>
              </a:path>
              <a:path w="14168119" h="12700">
                <a:moveTo>
                  <a:pt x="12512954" y="0"/>
                </a:moveTo>
                <a:lnTo>
                  <a:pt x="12505931" y="0"/>
                </a:lnTo>
                <a:lnTo>
                  <a:pt x="12503086" y="2844"/>
                </a:lnTo>
                <a:lnTo>
                  <a:pt x="12503086" y="9855"/>
                </a:lnTo>
                <a:lnTo>
                  <a:pt x="12505931" y="12700"/>
                </a:lnTo>
                <a:lnTo>
                  <a:pt x="12512954" y="12700"/>
                </a:lnTo>
                <a:lnTo>
                  <a:pt x="12515799" y="9855"/>
                </a:lnTo>
                <a:lnTo>
                  <a:pt x="12515799" y="2844"/>
                </a:lnTo>
                <a:lnTo>
                  <a:pt x="12512954" y="0"/>
                </a:lnTo>
                <a:close/>
              </a:path>
              <a:path w="14168119" h="12700">
                <a:moveTo>
                  <a:pt x="12487541" y="0"/>
                </a:moveTo>
                <a:lnTo>
                  <a:pt x="12480518" y="0"/>
                </a:lnTo>
                <a:lnTo>
                  <a:pt x="12477673" y="2844"/>
                </a:lnTo>
                <a:lnTo>
                  <a:pt x="12477673" y="9855"/>
                </a:lnTo>
                <a:lnTo>
                  <a:pt x="12480518" y="12700"/>
                </a:lnTo>
                <a:lnTo>
                  <a:pt x="12487541" y="12700"/>
                </a:lnTo>
                <a:lnTo>
                  <a:pt x="12490386" y="9855"/>
                </a:lnTo>
                <a:lnTo>
                  <a:pt x="12490386" y="2844"/>
                </a:lnTo>
                <a:lnTo>
                  <a:pt x="12487541" y="0"/>
                </a:lnTo>
                <a:close/>
              </a:path>
              <a:path w="14168119" h="12700">
                <a:moveTo>
                  <a:pt x="12462129" y="0"/>
                </a:moveTo>
                <a:lnTo>
                  <a:pt x="12455105" y="0"/>
                </a:lnTo>
                <a:lnTo>
                  <a:pt x="12452261" y="2844"/>
                </a:lnTo>
                <a:lnTo>
                  <a:pt x="12452261" y="9855"/>
                </a:lnTo>
                <a:lnTo>
                  <a:pt x="12455105" y="12700"/>
                </a:lnTo>
                <a:lnTo>
                  <a:pt x="12462129" y="12700"/>
                </a:lnTo>
                <a:lnTo>
                  <a:pt x="12464973" y="9855"/>
                </a:lnTo>
                <a:lnTo>
                  <a:pt x="12464973" y="2844"/>
                </a:lnTo>
                <a:lnTo>
                  <a:pt x="12462129" y="0"/>
                </a:lnTo>
                <a:close/>
              </a:path>
              <a:path w="14168119" h="12700">
                <a:moveTo>
                  <a:pt x="12436716" y="0"/>
                </a:moveTo>
                <a:lnTo>
                  <a:pt x="12429693" y="0"/>
                </a:lnTo>
                <a:lnTo>
                  <a:pt x="12426848" y="2844"/>
                </a:lnTo>
                <a:lnTo>
                  <a:pt x="12426848" y="9855"/>
                </a:lnTo>
                <a:lnTo>
                  <a:pt x="12429693" y="12700"/>
                </a:lnTo>
                <a:lnTo>
                  <a:pt x="12436716" y="12700"/>
                </a:lnTo>
                <a:lnTo>
                  <a:pt x="12439561" y="9855"/>
                </a:lnTo>
                <a:lnTo>
                  <a:pt x="12439561" y="2844"/>
                </a:lnTo>
                <a:lnTo>
                  <a:pt x="12436716" y="0"/>
                </a:lnTo>
                <a:close/>
              </a:path>
              <a:path w="14168119" h="12700">
                <a:moveTo>
                  <a:pt x="12411303" y="0"/>
                </a:moveTo>
                <a:lnTo>
                  <a:pt x="12404280" y="0"/>
                </a:lnTo>
                <a:lnTo>
                  <a:pt x="12401435" y="2844"/>
                </a:lnTo>
                <a:lnTo>
                  <a:pt x="12401435" y="9855"/>
                </a:lnTo>
                <a:lnTo>
                  <a:pt x="12404280" y="12700"/>
                </a:lnTo>
                <a:lnTo>
                  <a:pt x="12411303" y="12700"/>
                </a:lnTo>
                <a:lnTo>
                  <a:pt x="12414148" y="9855"/>
                </a:lnTo>
                <a:lnTo>
                  <a:pt x="12414148" y="2844"/>
                </a:lnTo>
                <a:lnTo>
                  <a:pt x="12411303" y="0"/>
                </a:lnTo>
                <a:close/>
              </a:path>
              <a:path w="14168119" h="12700">
                <a:moveTo>
                  <a:pt x="12385890" y="0"/>
                </a:moveTo>
                <a:lnTo>
                  <a:pt x="12378867" y="0"/>
                </a:lnTo>
                <a:lnTo>
                  <a:pt x="12376023" y="2844"/>
                </a:lnTo>
                <a:lnTo>
                  <a:pt x="12376023" y="9855"/>
                </a:lnTo>
                <a:lnTo>
                  <a:pt x="12378867" y="12700"/>
                </a:lnTo>
                <a:lnTo>
                  <a:pt x="12385890" y="12700"/>
                </a:lnTo>
                <a:lnTo>
                  <a:pt x="12388735" y="9855"/>
                </a:lnTo>
                <a:lnTo>
                  <a:pt x="12388735" y="2844"/>
                </a:lnTo>
                <a:lnTo>
                  <a:pt x="12385890" y="0"/>
                </a:lnTo>
                <a:close/>
              </a:path>
              <a:path w="14168119" h="12700">
                <a:moveTo>
                  <a:pt x="12360478" y="0"/>
                </a:moveTo>
                <a:lnTo>
                  <a:pt x="12353455" y="0"/>
                </a:lnTo>
                <a:lnTo>
                  <a:pt x="12350610" y="2844"/>
                </a:lnTo>
                <a:lnTo>
                  <a:pt x="12350610" y="9855"/>
                </a:lnTo>
                <a:lnTo>
                  <a:pt x="12353455" y="12700"/>
                </a:lnTo>
                <a:lnTo>
                  <a:pt x="12360478" y="12700"/>
                </a:lnTo>
                <a:lnTo>
                  <a:pt x="12363323" y="9855"/>
                </a:lnTo>
                <a:lnTo>
                  <a:pt x="12363323" y="2844"/>
                </a:lnTo>
                <a:lnTo>
                  <a:pt x="12360478" y="0"/>
                </a:lnTo>
                <a:close/>
              </a:path>
              <a:path w="14168119" h="12700">
                <a:moveTo>
                  <a:pt x="12335065" y="0"/>
                </a:moveTo>
                <a:lnTo>
                  <a:pt x="12328042" y="0"/>
                </a:lnTo>
                <a:lnTo>
                  <a:pt x="12325197" y="2844"/>
                </a:lnTo>
                <a:lnTo>
                  <a:pt x="12325197" y="9855"/>
                </a:lnTo>
                <a:lnTo>
                  <a:pt x="12328042" y="12700"/>
                </a:lnTo>
                <a:lnTo>
                  <a:pt x="12335065" y="12700"/>
                </a:lnTo>
                <a:lnTo>
                  <a:pt x="12337910" y="9855"/>
                </a:lnTo>
                <a:lnTo>
                  <a:pt x="12337910" y="2844"/>
                </a:lnTo>
                <a:lnTo>
                  <a:pt x="12335065" y="0"/>
                </a:lnTo>
                <a:close/>
              </a:path>
              <a:path w="14168119" h="12700">
                <a:moveTo>
                  <a:pt x="12309652" y="0"/>
                </a:moveTo>
                <a:lnTo>
                  <a:pt x="12302629" y="0"/>
                </a:lnTo>
                <a:lnTo>
                  <a:pt x="12299784" y="2844"/>
                </a:lnTo>
                <a:lnTo>
                  <a:pt x="12299784" y="9855"/>
                </a:lnTo>
                <a:lnTo>
                  <a:pt x="12302629" y="12700"/>
                </a:lnTo>
                <a:lnTo>
                  <a:pt x="12309652" y="12700"/>
                </a:lnTo>
                <a:lnTo>
                  <a:pt x="12312497" y="9855"/>
                </a:lnTo>
                <a:lnTo>
                  <a:pt x="12312497" y="2844"/>
                </a:lnTo>
                <a:lnTo>
                  <a:pt x="12309652" y="0"/>
                </a:lnTo>
                <a:close/>
              </a:path>
              <a:path w="14168119" h="12700">
                <a:moveTo>
                  <a:pt x="12284240" y="0"/>
                </a:moveTo>
                <a:lnTo>
                  <a:pt x="12277216" y="0"/>
                </a:lnTo>
                <a:lnTo>
                  <a:pt x="12274372" y="2844"/>
                </a:lnTo>
                <a:lnTo>
                  <a:pt x="12274372" y="9855"/>
                </a:lnTo>
                <a:lnTo>
                  <a:pt x="12277216" y="12700"/>
                </a:lnTo>
                <a:lnTo>
                  <a:pt x="12284240" y="12700"/>
                </a:lnTo>
                <a:lnTo>
                  <a:pt x="12287084" y="9855"/>
                </a:lnTo>
                <a:lnTo>
                  <a:pt x="12287084" y="2844"/>
                </a:lnTo>
                <a:lnTo>
                  <a:pt x="12284240" y="0"/>
                </a:lnTo>
                <a:close/>
              </a:path>
              <a:path w="14168119" h="12700">
                <a:moveTo>
                  <a:pt x="12258827" y="0"/>
                </a:moveTo>
                <a:lnTo>
                  <a:pt x="12251804" y="0"/>
                </a:lnTo>
                <a:lnTo>
                  <a:pt x="12248959" y="2844"/>
                </a:lnTo>
                <a:lnTo>
                  <a:pt x="12248959" y="9855"/>
                </a:lnTo>
                <a:lnTo>
                  <a:pt x="12251804" y="12700"/>
                </a:lnTo>
                <a:lnTo>
                  <a:pt x="12258827" y="12700"/>
                </a:lnTo>
                <a:lnTo>
                  <a:pt x="12261672" y="9855"/>
                </a:lnTo>
                <a:lnTo>
                  <a:pt x="12261672" y="2844"/>
                </a:lnTo>
                <a:lnTo>
                  <a:pt x="12258827" y="0"/>
                </a:lnTo>
                <a:close/>
              </a:path>
              <a:path w="14168119" h="12700">
                <a:moveTo>
                  <a:pt x="12233414" y="0"/>
                </a:moveTo>
                <a:lnTo>
                  <a:pt x="12226391" y="0"/>
                </a:lnTo>
                <a:lnTo>
                  <a:pt x="12223546" y="2844"/>
                </a:lnTo>
                <a:lnTo>
                  <a:pt x="12223546" y="9855"/>
                </a:lnTo>
                <a:lnTo>
                  <a:pt x="12226391" y="12700"/>
                </a:lnTo>
                <a:lnTo>
                  <a:pt x="12233414" y="12700"/>
                </a:lnTo>
                <a:lnTo>
                  <a:pt x="12236259" y="9855"/>
                </a:lnTo>
                <a:lnTo>
                  <a:pt x="12236259" y="2844"/>
                </a:lnTo>
                <a:lnTo>
                  <a:pt x="12233414" y="0"/>
                </a:lnTo>
                <a:close/>
              </a:path>
              <a:path w="14168119" h="12700">
                <a:moveTo>
                  <a:pt x="12208002" y="0"/>
                </a:moveTo>
                <a:lnTo>
                  <a:pt x="12200978" y="0"/>
                </a:lnTo>
                <a:lnTo>
                  <a:pt x="12198134" y="2844"/>
                </a:lnTo>
                <a:lnTo>
                  <a:pt x="12198134" y="9855"/>
                </a:lnTo>
                <a:lnTo>
                  <a:pt x="12200978" y="12700"/>
                </a:lnTo>
                <a:lnTo>
                  <a:pt x="12208002" y="12700"/>
                </a:lnTo>
                <a:lnTo>
                  <a:pt x="12210846" y="9855"/>
                </a:lnTo>
                <a:lnTo>
                  <a:pt x="12210846" y="2844"/>
                </a:lnTo>
                <a:lnTo>
                  <a:pt x="12208002" y="0"/>
                </a:lnTo>
                <a:close/>
              </a:path>
              <a:path w="14168119" h="12700">
                <a:moveTo>
                  <a:pt x="12182589" y="0"/>
                </a:moveTo>
                <a:lnTo>
                  <a:pt x="12175566" y="0"/>
                </a:lnTo>
                <a:lnTo>
                  <a:pt x="12172721" y="2844"/>
                </a:lnTo>
                <a:lnTo>
                  <a:pt x="12172721" y="9855"/>
                </a:lnTo>
                <a:lnTo>
                  <a:pt x="12175566" y="12700"/>
                </a:lnTo>
                <a:lnTo>
                  <a:pt x="12182589" y="12700"/>
                </a:lnTo>
                <a:lnTo>
                  <a:pt x="12185434" y="9855"/>
                </a:lnTo>
                <a:lnTo>
                  <a:pt x="12185434" y="2844"/>
                </a:lnTo>
                <a:lnTo>
                  <a:pt x="12182589" y="0"/>
                </a:lnTo>
                <a:close/>
              </a:path>
              <a:path w="14168119" h="12700">
                <a:moveTo>
                  <a:pt x="12157176" y="0"/>
                </a:moveTo>
                <a:lnTo>
                  <a:pt x="12150153" y="0"/>
                </a:lnTo>
                <a:lnTo>
                  <a:pt x="12147308" y="2844"/>
                </a:lnTo>
                <a:lnTo>
                  <a:pt x="12147308" y="9855"/>
                </a:lnTo>
                <a:lnTo>
                  <a:pt x="12150153" y="12700"/>
                </a:lnTo>
                <a:lnTo>
                  <a:pt x="12157176" y="12700"/>
                </a:lnTo>
                <a:lnTo>
                  <a:pt x="12160021" y="9855"/>
                </a:lnTo>
                <a:lnTo>
                  <a:pt x="12160021" y="2844"/>
                </a:lnTo>
                <a:lnTo>
                  <a:pt x="12157176" y="0"/>
                </a:lnTo>
                <a:close/>
              </a:path>
              <a:path w="14168119" h="12700">
                <a:moveTo>
                  <a:pt x="12131763" y="0"/>
                </a:moveTo>
                <a:lnTo>
                  <a:pt x="12124740" y="0"/>
                </a:lnTo>
                <a:lnTo>
                  <a:pt x="12121895" y="2844"/>
                </a:lnTo>
                <a:lnTo>
                  <a:pt x="12121895" y="9855"/>
                </a:lnTo>
                <a:lnTo>
                  <a:pt x="12124740" y="12700"/>
                </a:lnTo>
                <a:lnTo>
                  <a:pt x="12131763" y="12700"/>
                </a:lnTo>
                <a:lnTo>
                  <a:pt x="12134608" y="9855"/>
                </a:lnTo>
                <a:lnTo>
                  <a:pt x="12134608" y="2844"/>
                </a:lnTo>
                <a:lnTo>
                  <a:pt x="12131763" y="0"/>
                </a:lnTo>
                <a:close/>
              </a:path>
              <a:path w="14168119" h="12700">
                <a:moveTo>
                  <a:pt x="12106351" y="0"/>
                </a:moveTo>
                <a:lnTo>
                  <a:pt x="12099328" y="0"/>
                </a:lnTo>
                <a:lnTo>
                  <a:pt x="12096483" y="2844"/>
                </a:lnTo>
                <a:lnTo>
                  <a:pt x="12096483" y="9855"/>
                </a:lnTo>
                <a:lnTo>
                  <a:pt x="12099328" y="12700"/>
                </a:lnTo>
                <a:lnTo>
                  <a:pt x="12106351" y="12700"/>
                </a:lnTo>
                <a:lnTo>
                  <a:pt x="12109195" y="9855"/>
                </a:lnTo>
                <a:lnTo>
                  <a:pt x="12109195" y="2844"/>
                </a:lnTo>
                <a:lnTo>
                  <a:pt x="12106351" y="0"/>
                </a:lnTo>
                <a:close/>
              </a:path>
              <a:path w="14168119" h="12700">
                <a:moveTo>
                  <a:pt x="12080938" y="0"/>
                </a:moveTo>
                <a:lnTo>
                  <a:pt x="12073915" y="0"/>
                </a:lnTo>
                <a:lnTo>
                  <a:pt x="12071070" y="2844"/>
                </a:lnTo>
                <a:lnTo>
                  <a:pt x="12071070" y="9855"/>
                </a:lnTo>
                <a:lnTo>
                  <a:pt x="12073915" y="12700"/>
                </a:lnTo>
                <a:lnTo>
                  <a:pt x="12080938" y="12700"/>
                </a:lnTo>
                <a:lnTo>
                  <a:pt x="12083783" y="9855"/>
                </a:lnTo>
                <a:lnTo>
                  <a:pt x="12083783" y="2844"/>
                </a:lnTo>
                <a:lnTo>
                  <a:pt x="12080938" y="0"/>
                </a:lnTo>
                <a:close/>
              </a:path>
              <a:path w="14168119" h="12700">
                <a:moveTo>
                  <a:pt x="12055525" y="0"/>
                </a:moveTo>
                <a:lnTo>
                  <a:pt x="12048502" y="0"/>
                </a:lnTo>
                <a:lnTo>
                  <a:pt x="12045657" y="2844"/>
                </a:lnTo>
                <a:lnTo>
                  <a:pt x="12045657" y="9855"/>
                </a:lnTo>
                <a:lnTo>
                  <a:pt x="12048502" y="12700"/>
                </a:lnTo>
                <a:lnTo>
                  <a:pt x="12055525" y="12700"/>
                </a:lnTo>
                <a:lnTo>
                  <a:pt x="12058370" y="9855"/>
                </a:lnTo>
                <a:lnTo>
                  <a:pt x="12058370" y="2844"/>
                </a:lnTo>
                <a:lnTo>
                  <a:pt x="12055525" y="0"/>
                </a:lnTo>
                <a:close/>
              </a:path>
              <a:path w="14168119" h="12700">
                <a:moveTo>
                  <a:pt x="12030113" y="0"/>
                </a:moveTo>
                <a:lnTo>
                  <a:pt x="12023077" y="0"/>
                </a:lnTo>
                <a:lnTo>
                  <a:pt x="12020245" y="2844"/>
                </a:lnTo>
                <a:lnTo>
                  <a:pt x="12020245" y="9855"/>
                </a:lnTo>
                <a:lnTo>
                  <a:pt x="12023077" y="12700"/>
                </a:lnTo>
                <a:lnTo>
                  <a:pt x="12030113" y="12700"/>
                </a:lnTo>
                <a:lnTo>
                  <a:pt x="12032957" y="9855"/>
                </a:lnTo>
                <a:lnTo>
                  <a:pt x="12032957" y="2844"/>
                </a:lnTo>
                <a:lnTo>
                  <a:pt x="12030113" y="0"/>
                </a:lnTo>
                <a:close/>
              </a:path>
              <a:path w="14168119" h="12700">
                <a:moveTo>
                  <a:pt x="12004700" y="0"/>
                </a:moveTo>
                <a:lnTo>
                  <a:pt x="11997664" y="0"/>
                </a:lnTo>
                <a:lnTo>
                  <a:pt x="11994832" y="2844"/>
                </a:lnTo>
                <a:lnTo>
                  <a:pt x="11994832" y="9855"/>
                </a:lnTo>
                <a:lnTo>
                  <a:pt x="11997664" y="12700"/>
                </a:lnTo>
                <a:lnTo>
                  <a:pt x="12004700" y="12700"/>
                </a:lnTo>
                <a:lnTo>
                  <a:pt x="12007545" y="9855"/>
                </a:lnTo>
                <a:lnTo>
                  <a:pt x="12007545" y="2844"/>
                </a:lnTo>
                <a:lnTo>
                  <a:pt x="12004700" y="0"/>
                </a:lnTo>
                <a:close/>
              </a:path>
              <a:path w="14168119" h="12700">
                <a:moveTo>
                  <a:pt x="11979287" y="0"/>
                </a:moveTo>
                <a:lnTo>
                  <a:pt x="11972251" y="0"/>
                </a:lnTo>
                <a:lnTo>
                  <a:pt x="11969419" y="2844"/>
                </a:lnTo>
                <a:lnTo>
                  <a:pt x="11969419" y="9855"/>
                </a:lnTo>
                <a:lnTo>
                  <a:pt x="11972251" y="12700"/>
                </a:lnTo>
                <a:lnTo>
                  <a:pt x="11979287" y="12700"/>
                </a:lnTo>
                <a:lnTo>
                  <a:pt x="11982132" y="9855"/>
                </a:lnTo>
                <a:lnTo>
                  <a:pt x="11982132" y="2844"/>
                </a:lnTo>
                <a:lnTo>
                  <a:pt x="11979287" y="0"/>
                </a:lnTo>
                <a:close/>
              </a:path>
              <a:path w="14168119" h="12700">
                <a:moveTo>
                  <a:pt x="11953875" y="0"/>
                </a:moveTo>
                <a:lnTo>
                  <a:pt x="11946839" y="0"/>
                </a:lnTo>
                <a:lnTo>
                  <a:pt x="11944007" y="2844"/>
                </a:lnTo>
                <a:lnTo>
                  <a:pt x="11944007" y="9855"/>
                </a:lnTo>
                <a:lnTo>
                  <a:pt x="11946839" y="12700"/>
                </a:lnTo>
                <a:lnTo>
                  <a:pt x="11953875" y="12700"/>
                </a:lnTo>
                <a:lnTo>
                  <a:pt x="11956719" y="9855"/>
                </a:lnTo>
                <a:lnTo>
                  <a:pt x="11956719" y="2844"/>
                </a:lnTo>
                <a:lnTo>
                  <a:pt x="11953875" y="0"/>
                </a:lnTo>
                <a:close/>
              </a:path>
              <a:path w="14168119" h="12700">
                <a:moveTo>
                  <a:pt x="11928462" y="0"/>
                </a:moveTo>
                <a:lnTo>
                  <a:pt x="11921426" y="0"/>
                </a:lnTo>
                <a:lnTo>
                  <a:pt x="11918594" y="2844"/>
                </a:lnTo>
                <a:lnTo>
                  <a:pt x="11918594" y="9855"/>
                </a:lnTo>
                <a:lnTo>
                  <a:pt x="11921426" y="12700"/>
                </a:lnTo>
                <a:lnTo>
                  <a:pt x="11928462" y="12700"/>
                </a:lnTo>
                <a:lnTo>
                  <a:pt x="11931307" y="9855"/>
                </a:lnTo>
                <a:lnTo>
                  <a:pt x="11931307" y="2844"/>
                </a:lnTo>
                <a:lnTo>
                  <a:pt x="11928462" y="0"/>
                </a:lnTo>
                <a:close/>
              </a:path>
              <a:path w="14168119" h="12700">
                <a:moveTo>
                  <a:pt x="11903049" y="0"/>
                </a:moveTo>
                <a:lnTo>
                  <a:pt x="11896013" y="0"/>
                </a:lnTo>
                <a:lnTo>
                  <a:pt x="11893181" y="2844"/>
                </a:lnTo>
                <a:lnTo>
                  <a:pt x="11893181" y="9855"/>
                </a:lnTo>
                <a:lnTo>
                  <a:pt x="11896013" y="12700"/>
                </a:lnTo>
                <a:lnTo>
                  <a:pt x="11903049" y="12700"/>
                </a:lnTo>
                <a:lnTo>
                  <a:pt x="11905894" y="9855"/>
                </a:lnTo>
                <a:lnTo>
                  <a:pt x="11905894" y="2844"/>
                </a:lnTo>
                <a:lnTo>
                  <a:pt x="11903049" y="0"/>
                </a:lnTo>
                <a:close/>
              </a:path>
              <a:path w="14168119" h="12700">
                <a:moveTo>
                  <a:pt x="11877636" y="0"/>
                </a:moveTo>
                <a:lnTo>
                  <a:pt x="11870601" y="0"/>
                </a:lnTo>
                <a:lnTo>
                  <a:pt x="11867756" y="2844"/>
                </a:lnTo>
                <a:lnTo>
                  <a:pt x="11867756" y="9855"/>
                </a:lnTo>
                <a:lnTo>
                  <a:pt x="11870601" y="12700"/>
                </a:lnTo>
                <a:lnTo>
                  <a:pt x="11877636" y="12700"/>
                </a:lnTo>
                <a:lnTo>
                  <a:pt x="11880481" y="9855"/>
                </a:lnTo>
                <a:lnTo>
                  <a:pt x="11880481" y="2844"/>
                </a:lnTo>
                <a:lnTo>
                  <a:pt x="11877636" y="0"/>
                </a:lnTo>
                <a:close/>
              </a:path>
              <a:path w="14168119" h="12700">
                <a:moveTo>
                  <a:pt x="11852224" y="0"/>
                </a:moveTo>
                <a:lnTo>
                  <a:pt x="11845188" y="0"/>
                </a:lnTo>
                <a:lnTo>
                  <a:pt x="11842343" y="2844"/>
                </a:lnTo>
                <a:lnTo>
                  <a:pt x="11842343" y="9855"/>
                </a:lnTo>
                <a:lnTo>
                  <a:pt x="11845188" y="12700"/>
                </a:lnTo>
                <a:lnTo>
                  <a:pt x="11852224" y="12700"/>
                </a:lnTo>
                <a:lnTo>
                  <a:pt x="11855056" y="9855"/>
                </a:lnTo>
                <a:lnTo>
                  <a:pt x="11855056" y="2844"/>
                </a:lnTo>
                <a:lnTo>
                  <a:pt x="11852224" y="0"/>
                </a:lnTo>
                <a:close/>
              </a:path>
              <a:path w="14168119" h="12700">
                <a:moveTo>
                  <a:pt x="11826811" y="0"/>
                </a:moveTo>
                <a:lnTo>
                  <a:pt x="11819775" y="0"/>
                </a:lnTo>
                <a:lnTo>
                  <a:pt x="11816930" y="2844"/>
                </a:lnTo>
                <a:lnTo>
                  <a:pt x="11816930" y="9855"/>
                </a:lnTo>
                <a:lnTo>
                  <a:pt x="11819775" y="12700"/>
                </a:lnTo>
                <a:lnTo>
                  <a:pt x="11826811" y="12700"/>
                </a:lnTo>
                <a:lnTo>
                  <a:pt x="11829643" y="9855"/>
                </a:lnTo>
                <a:lnTo>
                  <a:pt x="11829643" y="2844"/>
                </a:lnTo>
                <a:lnTo>
                  <a:pt x="11826811" y="0"/>
                </a:lnTo>
                <a:close/>
              </a:path>
              <a:path w="14168119" h="12700">
                <a:moveTo>
                  <a:pt x="11801398" y="0"/>
                </a:moveTo>
                <a:lnTo>
                  <a:pt x="11794363" y="0"/>
                </a:lnTo>
                <a:lnTo>
                  <a:pt x="11791518" y="2844"/>
                </a:lnTo>
                <a:lnTo>
                  <a:pt x="11791518" y="9855"/>
                </a:lnTo>
                <a:lnTo>
                  <a:pt x="11794363" y="12700"/>
                </a:lnTo>
                <a:lnTo>
                  <a:pt x="11801398" y="12700"/>
                </a:lnTo>
                <a:lnTo>
                  <a:pt x="11804230" y="9855"/>
                </a:lnTo>
                <a:lnTo>
                  <a:pt x="11804230" y="2844"/>
                </a:lnTo>
                <a:lnTo>
                  <a:pt x="11801398" y="0"/>
                </a:lnTo>
                <a:close/>
              </a:path>
              <a:path w="14168119" h="12700">
                <a:moveTo>
                  <a:pt x="11775986" y="0"/>
                </a:moveTo>
                <a:lnTo>
                  <a:pt x="11768950" y="0"/>
                </a:lnTo>
                <a:lnTo>
                  <a:pt x="11766105" y="2844"/>
                </a:lnTo>
                <a:lnTo>
                  <a:pt x="11766105" y="9855"/>
                </a:lnTo>
                <a:lnTo>
                  <a:pt x="11768950" y="12700"/>
                </a:lnTo>
                <a:lnTo>
                  <a:pt x="11775986" y="12700"/>
                </a:lnTo>
                <a:lnTo>
                  <a:pt x="11778818" y="9855"/>
                </a:lnTo>
                <a:lnTo>
                  <a:pt x="11778818" y="2844"/>
                </a:lnTo>
                <a:lnTo>
                  <a:pt x="11775986" y="0"/>
                </a:lnTo>
                <a:close/>
              </a:path>
              <a:path w="14168119" h="12700">
                <a:moveTo>
                  <a:pt x="11750573" y="0"/>
                </a:moveTo>
                <a:lnTo>
                  <a:pt x="11743537" y="0"/>
                </a:lnTo>
                <a:lnTo>
                  <a:pt x="11740692" y="2844"/>
                </a:lnTo>
                <a:lnTo>
                  <a:pt x="11740692" y="9855"/>
                </a:lnTo>
                <a:lnTo>
                  <a:pt x="11743537" y="12700"/>
                </a:lnTo>
                <a:lnTo>
                  <a:pt x="11750573" y="12700"/>
                </a:lnTo>
                <a:lnTo>
                  <a:pt x="11753405" y="9855"/>
                </a:lnTo>
                <a:lnTo>
                  <a:pt x="11753405" y="2844"/>
                </a:lnTo>
                <a:lnTo>
                  <a:pt x="11750573" y="0"/>
                </a:lnTo>
                <a:close/>
              </a:path>
              <a:path w="14168119" h="12700">
                <a:moveTo>
                  <a:pt x="11725160" y="0"/>
                </a:moveTo>
                <a:lnTo>
                  <a:pt x="11718124" y="0"/>
                </a:lnTo>
                <a:lnTo>
                  <a:pt x="11715280" y="2844"/>
                </a:lnTo>
                <a:lnTo>
                  <a:pt x="11715280" y="9855"/>
                </a:lnTo>
                <a:lnTo>
                  <a:pt x="11718124" y="12700"/>
                </a:lnTo>
                <a:lnTo>
                  <a:pt x="11725160" y="12700"/>
                </a:lnTo>
                <a:lnTo>
                  <a:pt x="11727992" y="9855"/>
                </a:lnTo>
                <a:lnTo>
                  <a:pt x="11727992" y="2844"/>
                </a:lnTo>
                <a:lnTo>
                  <a:pt x="11725160" y="0"/>
                </a:lnTo>
                <a:close/>
              </a:path>
              <a:path w="14168119" h="12700">
                <a:moveTo>
                  <a:pt x="11699735" y="0"/>
                </a:moveTo>
                <a:lnTo>
                  <a:pt x="11692712" y="0"/>
                </a:lnTo>
                <a:lnTo>
                  <a:pt x="11689867" y="2844"/>
                </a:lnTo>
                <a:lnTo>
                  <a:pt x="11689867" y="9855"/>
                </a:lnTo>
                <a:lnTo>
                  <a:pt x="11692712" y="12700"/>
                </a:lnTo>
                <a:lnTo>
                  <a:pt x="11699735" y="12700"/>
                </a:lnTo>
                <a:lnTo>
                  <a:pt x="11702580" y="9855"/>
                </a:lnTo>
                <a:lnTo>
                  <a:pt x="11702580" y="2844"/>
                </a:lnTo>
                <a:lnTo>
                  <a:pt x="11699735" y="0"/>
                </a:lnTo>
                <a:close/>
              </a:path>
              <a:path w="14168119" h="12700">
                <a:moveTo>
                  <a:pt x="11674322" y="0"/>
                </a:moveTo>
                <a:lnTo>
                  <a:pt x="11667299" y="0"/>
                </a:lnTo>
                <a:lnTo>
                  <a:pt x="11664454" y="2844"/>
                </a:lnTo>
                <a:lnTo>
                  <a:pt x="11664454" y="9855"/>
                </a:lnTo>
                <a:lnTo>
                  <a:pt x="11667299" y="12700"/>
                </a:lnTo>
                <a:lnTo>
                  <a:pt x="11674322" y="12700"/>
                </a:lnTo>
                <a:lnTo>
                  <a:pt x="11677167" y="9855"/>
                </a:lnTo>
                <a:lnTo>
                  <a:pt x="11677167" y="2844"/>
                </a:lnTo>
                <a:lnTo>
                  <a:pt x="11674322" y="0"/>
                </a:lnTo>
                <a:close/>
              </a:path>
              <a:path w="14168119" h="12700">
                <a:moveTo>
                  <a:pt x="11648909" y="0"/>
                </a:moveTo>
                <a:lnTo>
                  <a:pt x="11641886" y="0"/>
                </a:lnTo>
                <a:lnTo>
                  <a:pt x="11639041" y="2844"/>
                </a:lnTo>
                <a:lnTo>
                  <a:pt x="11639041" y="9855"/>
                </a:lnTo>
                <a:lnTo>
                  <a:pt x="11641886" y="12700"/>
                </a:lnTo>
                <a:lnTo>
                  <a:pt x="11648909" y="12700"/>
                </a:lnTo>
                <a:lnTo>
                  <a:pt x="11651754" y="9855"/>
                </a:lnTo>
                <a:lnTo>
                  <a:pt x="11651754" y="2844"/>
                </a:lnTo>
                <a:lnTo>
                  <a:pt x="11648909" y="0"/>
                </a:lnTo>
                <a:close/>
              </a:path>
              <a:path w="14168119" h="12700">
                <a:moveTo>
                  <a:pt x="11623497" y="0"/>
                </a:moveTo>
                <a:lnTo>
                  <a:pt x="11616474" y="0"/>
                </a:lnTo>
                <a:lnTo>
                  <a:pt x="11613629" y="2844"/>
                </a:lnTo>
                <a:lnTo>
                  <a:pt x="11613629" y="9855"/>
                </a:lnTo>
                <a:lnTo>
                  <a:pt x="11616474" y="12700"/>
                </a:lnTo>
                <a:lnTo>
                  <a:pt x="11623497" y="12700"/>
                </a:lnTo>
                <a:lnTo>
                  <a:pt x="11626341" y="9855"/>
                </a:lnTo>
                <a:lnTo>
                  <a:pt x="11626341" y="2844"/>
                </a:lnTo>
                <a:lnTo>
                  <a:pt x="11623497" y="0"/>
                </a:lnTo>
                <a:close/>
              </a:path>
              <a:path w="14168119" h="12700">
                <a:moveTo>
                  <a:pt x="11598084" y="0"/>
                </a:moveTo>
                <a:lnTo>
                  <a:pt x="11591061" y="0"/>
                </a:lnTo>
                <a:lnTo>
                  <a:pt x="11588216" y="2844"/>
                </a:lnTo>
                <a:lnTo>
                  <a:pt x="11588216" y="9855"/>
                </a:lnTo>
                <a:lnTo>
                  <a:pt x="11591061" y="12700"/>
                </a:lnTo>
                <a:lnTo>
                  <a:pt x="11598084" y="12700"/>
                </a:lnTo>
                <a:lnTo>
                  <a:pt x="11600929" y="9855"/>
                </a:lnTo>
                <a:lnTo>
                  <a:pt x="11600929" y="2844"/>
                </a:lnTo>
                <a:lnTo>
                  <a:pt x="11598084" y="0"/>
                </a:lnTo>
                <a:close/>
              </a:path>
              <a:path w="14168119" h="12700">
                <a:moveTo>
                  <a:pt x="11572671" y="0"/>
                </a:moveTo>
                <a:lnTo>
                  <a:pt x="11565648" y="0"/>
                </a:lnTo>
                <a:lnTo>
                  <a:pt x="11562803" y="2844"/>
                </a:lnTo>
                <a:lnTo>
                  <a:pt x="11562803" y="9855"/>
                </a:lnTo>
                <a:lnTo>
                  <a:pt x="11565648" y="12700"/>
                </a:lnTo>
                <a:lnTo>
                  <a:pt x="11572671" y="12700"/>
                </a:lnTo>
                <a:lnTo>
                  <a:pt x="11575516" y="9855"/>
                </a:lnTo>
                <a:lnTo>
                  <a:pt x="11575516" y="2844"/>
                </a:lnTo>
                <a:lnTo>
                  <a:pt x="11572671" y="0"/>
                </a:lnTo>
                <a:close/>
              </a:path>
              <a:path w="14168119" h="12700">
                <a:moveTo>
                  <a:pt x="11547259" y="0"/>
                </a:moveTo>
                <a:lnTo>
                  <a:pt x="11540236" y="0"/>
                </a:lnTo>
                <a:lnTo>
                  <a:pt x="11537391" y="2844"/>
                </a:lnTo>
                <a:lnTo>
                  <a:pt x="11537391" y="9855"/>
                </a:lnTo>
                <a:lnTo>
                  <a:pt x="11540236" y="12700"/>
                </a:lnTo>
                <a:lnTo>
                  <a:pt x="11547259" y="12700"/>
                </a:lnTo>
                <a:lnTo>
                  <a:pt x="11550103" y="9855"/>
                </a:lnTo>
                <a:lnTo>
                  <a:pt x="11550103" y="2844"/>
                </a:lnTo>
                <a:lnTo>
                  <a:pt x="11547259" y="0"/>
                </a:lnTo>
                <a:close/>
              </a:path>
              <a:path w="14168119" h="12700">
                <a:moveTo>
                  <a:pt x="11521846" y="0"/>
                </a:moveTo>
                <a:lnTo>
                  <a:pt x="11514823" y="0"/>
                </a:lnTo>
                <a:lnTo>
                  <a:pt x="11511978" y="2844"/>
                </a:lnTo>
                <a:lnTo>
                  <a:pt x="11511978" y="9855"/>
                </a:lnTo>
                <a:lnTo>
                  <a:pt x="11514823" y="12700"/>
                </a:lnTo>
                <a:lnTo>
                  <a:pt x="11521846" y="12700"/>
                </a:lnTo>
                <a:lnTo>
                  <a:pt x="11524691" y="9855"/>
                </a:lnTo>
                <a:lnTo>
                  <a:pt x="11524691" y="2844"/>
                </a:lnTo>
                <a:lnTo>
                  <a:pt x="11521846" y="0"/>
                </a:lnTo>
                <a:close/>
              </a:path>
              <a:path w="14168119" h="12700">
                <a:moveTo>
                  <a:pt x="11496433" y="0"/>
                </a:moveTo>
                <a:lnTo>
                  <a:pt x="11489410" y="0"/>
                </a:lnTo>
                <a:lnTo>
                  <a:pt x="11486565" y="2844"/>
                </a:lnTo>
                <a:lnTo>
                  <a:pt x="11486565" y="9855"/>
                </a:lnTo>
                <a:lnTo>
                  <a:pt x="11489410" y="12700"/>
                </a:lnTo>
                <a:lnTo>
                  <a:pt x="11496433" y="12700"/>
                </a:lnTo>
                <a:lnTo>
                  <a:pt x="11499278" y="9855"/>
                </a:lnTo>
                <a:lnTo>
                  <a:pt x="11499278" y="2844"/>
                </a:lnTo>
                <a:lnTo>
                  <a:pt x="11496433" y="0"/>
                </a:lnTo>
                <a:close/>
              </a:path>
              <a:path w="14168119" h="12700">
                <a:moveTo>
                  <a:pt x="11471020" y="0"/>
                </a:moveTo>
                <a:lnTo>
                  <a:pt x="11463997" y="0"/>
                </a:lnTo>
                <a:lnTo>
                  <a:pt x="11461153" y="2844"/>
                </a:lnTo>
                <a:lnTo>
                  <a:pt x="11461153" y="9855"/>
                </a:lnTo>
                <a:lnTo>
                  <a:pt x="11463997" y="12700"/>
                </a:lnTo>
                <a:lnTo>
                  <a:pt x="11471020" y="12700"/>
                </a:lnTo>
                <a:lnTo>
                  <a:pt x="11473865" y="9855"/>
                </a:lnTo>
                <a:lnTo>
                  <a:pt x="11473865" y="2844"/>
                </a:lnTo>
                <a:lnTo>
                  <a:pt x="11471020" y="0"/>
                </a:lnTo>
                <a:close/>
              </a:path>
              <a:path w="14168119" h="12700">
                <a:moveTo>
                  <a:pt x="11445608" y="0"/>
                </a:moveTo>
                <a:lnTo>
                  <a:pt x="11438585" y="0"/>
                </a:lnTo>
                <a:lnTo>
                  <a:pt x="11435740" y="2844"/>
                </a:lnTo>
                <a:lnTo>
                  <a:pt x="11435740" y="9855"/>
                </a:lnTo>
                <a:lnTo>
                  <a:pt x="11438585" y="12700"/>
                </a:lnTo>
                <a:lnTo>
                  <a:pt x="11445608" y="12700"/>
                </a:lnTo>
                <a:lnTo>
                  <a:pt x="11448453" y="9855"/>
                </a:lnTo>
                <a:lnTo>
                  <a:pt x="11448453" y="2844"/>
                </a:lnTo>
                <a:lnTo>
                  <a:pt x="11445608" y="0"/>
                </a:lnTo>
                <a:close/>
              </a:path>
              <a:path w="14168119" h="12700">
                <a:moveTo>
                  <a:pt x="11420195" y="0"/>
                </a:moveTo>
                <a:lnTo>
                  <a:pt x="11413172" y="0"/>
                </a:lnTo>
                <a:lnTo>
                  <a:pt x="11410327" y="2844"/>
                </a:lnTo>
                <a:lnTo>
                  <a:pt x="11410327" y="9855"/>
                </a:lnTo>
                <a:lnTo>
                  <a:pt x="11413172" y="12700"/>
                </a:lnTo>
                <a:lnTo>
                  <a:pt x="11420195" y="12700"/>
                </a:lnTo>
                <a:lnTo>
                  <a:pt x="11423040" y="9855"/>
                </a:lnTo>
                <a:lnTo>
                  <a:pt x="11423040" y="2844"/>
                </a:lnTo>
                <a:lnTo>
                  <a:pt x="11420195" y="0"/>
                </a:lnTo>
                <a:close/>
              </a:path>
              <a:path w="14168119" h="12700">
                <a:moveTo>
                  <a:pt x="11394782" y="0"/>
                </a:moveTo>
                <a:lnTo>
                  <a:pt x="11387759" y="0"/>
                </a:lnTo>
                <a:lnTo>
                  <a:pt x="11384915" y="2844"/>
                </a:lnTo>
                <a:lnTo>
                  <a:pt x="11384915" y="9855"/>
                </a:lnTo>
                <a:lnTo>
                  <a:pt x="11387759" y="12700"/>
                </a:lnTo>
                <a:lnTo>
                  <a:pt x="11394782" y="12700"/>
                </a:lnTo>
                <a:lnTo>
                  <a:pt x="11397627" y="9855"/>
                </a:lnTo>
                <a:lnTo>
                  <a:pt x="11397627" y="2844"/>
                </a:lnTo>
                <a:lnTo>
                  <a:pt x="11394782" y="0"/>
                </a:lnTo>
                <a:close/>
              </a:path>
              <a:path w="14168119" h="12700">
                <a:moveTo>
                  <a:pt x="11369370" y="0"/>
                </a:moveTo>
                <a:lnTo>
                  <a:pt x="11362347" y="0"/>
                </a:lnTo>
                <a:lnTo>
                  <a:pt x="11359502" y="2844"/>
                </a:lnTo>
                <a:lnTo>
                  <a:pt x="11359502" y="9855"/>
                </a:lnTo>
                <a:lnTo>
                  <a:pt x="11362347" y="12700"/>
                </a:lnTo>
                <a:lnTo>
                  <a:pt x="11369370" y="12700"/>
                </a:lnTo>
                <a:lnTo>
                  <a:pt x="11372215" y="9855"/>
                </a:lnTo>
                <a:lnTo>
                  <a:pt x="11372215" y="2844"/>
                </a:lnTo>
                <a:lnTo>
                  <a:pt x="11369370" y="0"/>
                </a:lnTo>
                <a:close/>
              </a:path>
              <a:path w="14168119" h="12700">
                <a:moveTo>
                  <a:pt x="11343957" y="0"/>
                </a:moveTo>
                <a:lnTo>
                  <a:pt x="11336934" y="0"/>
                </a:lnTo>
                <a:lnTo>
                  <a:pt x="11334089" y="2844"/>
                </a:lnTo>
                <a:lnTo>
                  <a:pt x="11334089" y="9855"/>
                </a:lnTo>
                <a:lnTo>
                  <a:pt x="11336934" y="12700"/>
                </a:lnTo>
                <a:lnTo>
                  <a:pt x="11343957" y="12700"/>
                </a:lnTo>
                <a:lnTo>
                  <a:pt x="11346802" y="9855"/>
                </a:lnTo>
                <a:lnTo>
                  <a:pt x="11346802" y="2844"/>
                </a:lnTo>
                <a:lnTo>
                  <a:pt x="11343957" y="0"/>
                </a:lnTo>
                <a:close/>
              </a:path>
              <a:path w="14168119" h="12700">
                <a:moveTo>
                  <a:pt x="11318544" y="0"/>
                </a:moveTo>
                <a:lnTo>
                  <a:pt x="11311521" y="0"/>
                </a:lnTo>
                <a:lnTo>
                  <a:pt x="11308676" y="2844"/>
                </a:lnTo>
                <a:lnTo>
                  <a:pt x="11308676" y="9855"/>
                </a:lnTo>
                <a:lnTo>
                  <a:pt x="11311521" y="12700"/>
                </a:lnTo>
                <a:lnTo>
                  <a:pt x="11318544" y="12700"/>
                </a:lnTo>
                <a:lnTo>
                  <a:pt x="11321389" y="9855"/>
                </a:lnTo>
                <a:lnTo>
                  <a:pt x="11321389" y="2844"/>
                </a:lnTo>
                <a:lnTo>
                  <a:pt x="11318544" y="0"/>
                </a:lnTo>
                <a:close/>
              </a:path>
              <a:path w="14168119" h="12700">
                <a:moveTo>
                  <a:pt x="11293132" y="0"/>
                </a:moveTo>
                <a:lnTo>
                  <a:pt x="11286109" y="0"/>
                </a:lnTo>
                <a:lnTo>
                  <a:pt x="11283264" y="2844"/>
                </a:lnTo>
                <a:lnTo>
                  <a:pt x="11283264" y="9855"/>
                </a:lnTo>
                <a:lnTo>
                  <a:pt x="11286109" y="12700"/>
                </a:lnTo>
                <a:lnTo>
                  <a:pt x="11293132" y="12700"/>
                </a:lnTo>
                <a:lnTo>
                  <a:pt x="11295976" y="9855"/>
                </a:lnTo>
                <a:lnTo>
                  <a:pt x="11295976" y="2844"/>
                </a:lnTo>
                <a:lnTo>
                  <a:pt x="11293132" y="0"/>
                </a:lnTo>
                <a:close/>
              </a:path>
              <a:path w="14168119" h="12700">
                <a:moveTo>
                  <a:pt x="11267719" y="0"/>
                </a:moveTo>
                <a:lnTo>
                  <a:pt x="11260696" y="0"/>
                </a:lnTo>
                <a:lnTo>
                  <a:pt x="11257851" y="2844"/>
                </a:lnTo>
                <a:lnTo>
                  <a:pt x="11257851" y="9855"/>
                </a:lnTo>
                <a:lnTo>
                  <a:pt x="11260696" y="12700"/>
                </a:lnTo>
                <a:lnTo>
                  <a:pt x="11267719" y="12700"/>
                </a:lnTo>
                <a:lnTo>
                  <a:pt x="11270564" y="9855"/>
                </a:lnTo>
                <a:lnTo>
                  <a:pt x="11270564" y="2844"/>
                </a:lnTo>
                <a:lnTo>
                  <a:pt x="11267719" y="0"/>
                </a:lnTo>
                <a:close/>
              </a:path>
              <a:path w="14168119" h="12700">
                <a:moveTo>
                  <a:pt x="11242306" y="0"/>
                </a:moveTo>
                <a:lnTo>
                  <a:pt x="11235283" y="0"/>
                </a:lnTo>
                <a:lnTo>
                  <a:pt x="11232438" y="2844"/>
                </a:lnTo>
                <a:lnTo>
                  <a:pt x="11232438" y="9855"/>
                </a:lnTo>
                <a:lnTo>
                  <a:pt x="11235283" y="12700"/>
                </a:lnTo>
                <a:lnTo>
                  <a:pt x="11242306" y="12700"/>
                </a:lnTo>
                <a:lnTo>
                  <a:pt x="11245151" y="9855"/>
                </a:lnTo>
                <a:lnTo>
                  <a:pt x="11245151" y="2844"/>
                </a:lnTo>
                <a:lnTo>
                  <a:pt x="11242306" y="0"/>
                </a:lnTo>
                <a:close/>
              </a:path>
              <a:path w="14168119" h="12700">
                <a:moveTo>
                  <a:pt x="11216893" y="0"/>
                </a:moveTo>
                <a:lnTo>
                  <a:pt x="11209870" y="0"/>
                </a:lnTo>
                <a:lnTo>
                  <a:pt x="11207026" y="2844"/>
                </a:lnTo>
                <a:lnTo>
                  <a:pt x="11207026" y="9855"/>
                </a:lnTo>
                <a:lnTo>
                  <a:pt x="11209870" y="12700"/>
                </a:lnTo>
                <a:lnTo>
                  <a:pt x="11216893" y="12700"/>
                </a:lnTo>
                <a:lnTo>
                  <a:pt x="11219738" y="9855"/>
                </a:lnTo>
                <a:lnTo>
                  <a:pt x="11219738" y="2844"/>
                </a:lnTo>
                <a:lnTo>
                  <a:pt x="11216893" y="0"/>
                </a:lnTo>
                <a:close/>
              </a:path>
              <a:path w="14168119" h="12700">
                <a:moveTo>
                  <a:pt x="11191481" y="0"/>
                </a:moveTo>
                <a:lnTo>
                  <a:pt x="11184458" y="0"/>
                </a:lnTo>
                <a:lnTo>
                  <a:pt x="11181613" y="2844"/>
                </a:lnTo>
                <a:lnTo>
                  <a:pt x="11181613" y="9855"/>
                </a:lnTo>
                <a:lnTo>
                  <a:pt x="11184458" y="12700"/>
                </a:lnTo>
                <a:lnTo>
                  <a:pt x="11191481" y="12700"/>
                </a:lnTo>
                <a:lnTo>
                  <a:pt x="11194326" y="9855"/>
                </a:lnTo>
                <a:lnTo>
                  <a:pt x="11194326" y="2844"/>
                </a:lnTo>
                <a:lnTo>
                  <a:pt x="11191481" y="0"/>
                </a:lnTo>
                <a:close/>
              </a:path>
              <a:path w="14168119" h="12700">
                <a:moveTo>
                  <a:pt x="11166068" y="0"/>
                </a:moveTo>
                <a:lnTo>
                  <a:pt x="11159045" y="0"/>
                </a:lnTo>
                <a:lnTo>
                  <a:pt x="11156200" y="2844"/>
                </a:lnTo>
                <a:lnTo>
                  <a:pt x="11156200" y="9855"/>
                </a:lnTo>
                <a:lnTo>
                  <a:pt x="11159045" y="12700"/>
                </a:lnTo>
                <a:lnTo>
                  <a:pt x="11166068" y="12700"/>
                </a:lnTo>
                <a:lnTo>
                  <a:pt x="11168913" y="9855"/>
                </a:lnTo>
                <a:lnTo>
                  <a:pt x="11168913" y="2844"/>
                </a:lnTo>
                <a:lnTo>
                  <a:pt x="11166068" y="0"/>
                </a:lnTo>
                <a:close/>
              </a:path>
              <a:path w="14168119" h="12700">
                <a:moveTo>
                  <a:pt x="11140655" y="0"/>
                </a:moveTo>
                <a:lnTo>
                  <a:pt x="11133632" y="0"/>
                </a:lnTo>
                <a:lnTo>
                  <a:pt x="11130788" y="2844"/>
                </a:lnTo>
                <a:lnTo>
                  <a:pt x="11130788" y="9855"/>
                </a:lnTo>
                <a:lnTo>
                  <a:pt x="11133632" y="12700"/>
                </a:lnTo>
                <a:lnTo>
                  <a:pt x="11140655" y="12700"/>
                </a:lnTo>
                <a:lnTo>
                  <a:pt x="11143500" y="9855"/>
                </a:lnTo>
                <a:lnTo>
                  <a:pt x="11143500" y="2844"/>
                </a:lnTo>
                <a:lnTo>
                  <a:pt x="11140655" y="0"/>
                </a:lnTo>
                <a:close/>
              </a:path>
              <a:path w="14168119" h="12700">
                <a:moveTo>
                  <a:pt x="11115243" y="0"/>
                </a:moveTo>
                <a:lnTo>
                  <a:pt x="11108220" y="0"/>
                </a:lnTo>
                <a:lnTo>
                  <a:pt x="11105375" y="2844"/>
                </a:lnTo>
                <a:lnTo>
                  <a:pt x="11105375" y="9855"/>
                </a:lnTo>
                <a:lnTo>
                  <a:pt x="11108220" y="12700"/>
                </a:lnTo>
                <a:lnTo>
                  <a:pt x="11115243" y="12700"/>
                </a:lnTo>
                <a:lnTo>
                  <a:pt x="11118088" y="9855"/>
                </a:lnTo>
                <a:lnTo>
                  <a:pt x="11118088" y="2844"/>
                </a:lnTo>
                <a:lnTo>
                  <a:pt x="11115243" y="0"/>
                </a:lnTo>
                <a:close/>
              </a:path>
              <a:path w="14168119" h="12700">
                <a:moveTo>
                  <a:pt x="11089830" y="0"/>
                </a:moveTo>
                <a:lnTo>
                  <a:pt x="11082807" y="0"/>
                </a:lnTo>
                <a:lnTo>
                  <a:pt x="11079962" y="2844"/>
                </a:lnTo>
                <a:lnTo>
                  <a:pt x="11079962" y="9855"/>
                </a:lnTo>
                <a:lnTo>
                  <a:pt x="11082807" y="12700"/>
                </a:lnTo>
                <a:lnTo>
                  <a:pt x="11089830" y="12700"/>
                </a:lnTo>
                <a:lnTo>
                  <a:pt x="11092675" y="9855"/>
                </a:lnTo>
                <a:lnTo>
                  <a:pt x="11092675" y="2844"/>
                </a:lnTo>
                <a:lnTo>
                  <a:pt x="11089830" y="0"/>
                </a:lnTo>
                <a:close/>
              </a:path>
              <a:path w="14168119" h="12700">
                <a:moveTo>
                  <a:pt x="11064417" y="0"/>
                </a:moveTo>
                <a:lnTo>
                  <a:pt x="11057394" y="0"/>
                </a:lnTo>
                <a:lnTo>
                  <a:pt x="11054549" y="2844"/>
                </a:lnTo>
                <a:lnTo>
                  <a:pt x="11054549" y="9855"/>
                </a:lnTo>
                <a:lnTo>
                  <a:pt x="11057394" y="12700"/>
                </a:lnTo>
                <a:lnTo>
                  <a:pt x="11064417" y="12700"/>
                </a:lnTo>
                <a:lnTo>
                  <a:pt x="11067262" y="9855"/>
                </a:lnTo>
                <a:lnTo>
                  <a:pt x="11067262" y="2844"/>
                </a:lnTo>
                <a:lnTo>
                  <a:pt x="11064417" y="0"/>
                </a:lnTo>
                <a:close/>
              </a:path>
              <a:path w="14168119" h="12700">
                <a:moveTo>
                  <a:pt x="11039005" y="0"/>
                </a:moveTo>
                <a:lnTo>
                  <a:pt x="11031982" y="0"/>
                </a:lnTo>
                <a:lnTo>
                  <a:pt x="11029137" y="2844"/>
                </a:lnTo>
                <a:lnTo>
                  <a:pt x="11029137" y="9855"/>
                </a:lnTo>
                <a:lnTo>
                  <a:pt x="11031982" y="12700"/>
                </a:lnTo>
                <a:lnTo>
                  <a:pt x="11039005" y="12700"/>
                </a:lnTo>
                <a:lnTo>
                  <a:pt x="11041849" y="9855"/>
                </a:lnTo>
                <a:lnTo>
                  <a:pt x="11041849" y="2844"/>
                </a:lnTo>
                <a:lnTo>
                  <a:pt x="11039005" y="0"/>
                </a:lnTo>
                <a:close/>
              </a:path>
              <a:path w="14168119" h="12700">
                <a:moveTo>
                  <a:pt x="11013592" y="0"/>
                </a:moveTo>
                <a:lnTo>
                  <a:pt x="11006569" y="0"/>
                </a:lnTo>
                <a:lnTo>
                  <a:pt x="11003724" y="2844"/>
                </a:lnTo>
                <a:lnTo>
                  <a:pt x="11003724" y="9855"/>
                </a:lnTo>
                <a:lnTo>
                  <a:pt x="11006569" y="12700"/>
                </a:lnTo>
                <a:lnTo>
                  <a:pt x="11013592" y="12700"/>
                </a:lnTo>
                <a:lnTo>
                  <a:pt x="11016437" y="9855"/>
                </a:lnTo>
                <a:lnTo>
                  <a:pt x="11016437" y="2844"/>
                </a:lnTo>
                <a:lnTo>
                  <a:pt x="11013592" y="0"/>
                </a:lnTo>
                <a:close/>
              </a:path>
              <a:path w="14168119" h="12700">
                <a:moveTo>
                  <a:pt x="10988179" y="0"/>
                </a:moveTo>
                <a:lnTo>
                  <a:pt x="10981156" y="0"/>
                </a:lnTo>
                <a:lnTo>
                  <a:pt x="10978311" y="2844"/>
                </a:lnTo>
                <a:lnTo>
                  <a:pt x="10978311" y="9855"/>
                </a:lnTo>
                <a:lnTo>
                  <a:pt x="10981156" y="12700"/>
                </a:lnTo>
                <a:lnTo>
                  <a:pt x="10988179" y="12700"/>
                </a:lnTo>
                <a:lnTo>
                  <a:pt x="10991024" y="9855"/>
                </a:lnTo>
                <a:lnTo>
                  <a:pt x="10991024" y="2844"/>
                </a:lnTo>
                <a:lnTo>
                  <a:pt x="10988179" y="0"/>
                </a:lnTo>
                <a:close/>
              </a:path>
              <a:path w="14168119" h="12700">
                <a:moveTo>
                  <a:pt x="10962766" y="0"/>
                </a:moveTo>
                <a:lnTo>
                  <a:pt x="10955731" y="0"/>
                </a:lnTo>
                <a:lnTo>
                  <a:pt x="10952899" y="2844"/>
                </a:lnTo>
                <a:lnTo>
                  <a:pt x="10952899" y="9855"/>
                </a:lnTo>
                <a:lnTo>
                  <a:pt x="10955731" y="12700"/>
                </a:lnTo>
                <a:lnTo>
                  <a:pt x="10962766" y="12700"/>
                </a:lnTo>
                <a:lnTo>
                  <a:pt x="10965611" y="9855"/>
                </a:lnTo>
                <a:lnTo>
                  <a:pt x="10965611" y="2844"/>
                </a:lnTo>
                <a:lnTo>
                  <a:pt x="10962766" y="0"/>
                </a:lnTo>
                <a:close/>
              </a:path>
              <a:path w="14168119" h="12700">
                <a:moveTo>
                  <a:pt x="10937354" y="0"/>
                </a:moveTo>
                <a:lnTo>
                  <a:pt x="10930318" y="0"/>
                </a:lnTo>
                <a:lnTo>
                  <a:pt x="10927486" y="2844"/>
                </a:lnTo>
                <a:lnTo>
                  <a:pt x="10927486" y="9855"/>
                </a:lnTo>
                <a:lnTo>
                  <a:pt x="10930318" y="12700"/>
                </a:lnTo>
                <a:lnTo>
                  <a:pt x="10937354" y="12700"/>
                </a:lnTo>
                <a:lnTo>
                  <a:pt x="10940199" y="9855"/>
                </a:lnTo>
                <a:lnTo>
                  <a:pt x="10940199" y="2844"/>
                </a:lnTo>
                <a:lnTo>
                  <a:pt x="10937354" y="0"/>
                </a:lnTo>
                <a:close/>
              </a:path>
              <a:path w="14168119" h="12700">
                <a:moveTo>
                  <a:pt x="10911941" y="0"/>
                </a:moveTo>
                <a:lnTo>
                  <a:pt x="10904905" y="0"/>
                </a:lnTo>
                <a:lnTo>
                  <a:pt x="10902073" y="2844"/>
                </a:lnTo>
                <a:lnTo>
                  <a:pt x="10902073" y="9855"/>
                </a:lnTo>
                <a:lnTo>
                  <a:pt x="10904905" y="12700"/>
                </a:lnTo>
                <a:lnTo>
                  <a:pt x="10911941" y="12700"/>
                </a:lnTo>
                <a:lnTo>
                  <a:pt x="10914786" y="9855"/>
                </a:lnTo>
                <a:lnTo>
                  <a:pt x="10914786" y="2844"/>
                </a:lnTo>
                <a:lnTo>
                  <a:pt x="10911941" y="0"/>
                </a:lnTo>
                <a:close/>
              </a:path>
              <a:path w="14168119" h="12700">
                <a:moveTo>
                  <a:pt x="10886528" y="0"/>
                </a:moveTo>
                <a:lnTo>
                  <a:pt x="10879493" y="0"/>
                </a:lnTo>
                <a:lnTo>
                  <a:pt x="10876661" y="2844"/>
                </a:lnTo>
                <a:lnTo>
                  <a:pt x="10876661" y="9855"/>
                </a:lnTo>
                <a:lnTo>
                  <a:pt x="10879493" y="12700"/>
                </a:lnTo>
                <a:lnTo>
                  <a:pt x="10886528" y="12700"/>
                </a:lnTo>
                <a:lnTo>
                  <a:pt x="10889373" y="9855"/>
                </a:lnTo>
                <a:lnTo>
                  <a:pt x="10889373" y="2844"/>
                </a:lnTo>
                <a:lnTo>
                  <a:pt x="10886528" y="0"/>
                </a:lnTo>
                <a:close/>
              </a:path>
              <a:path w="14168119" h="12700">
                <a:moveTo>
                  <a:pt x="10861116" y="0"/>
                </a:moveTo>
                <a:lnTo>
                  <a:pt x="10854080" y="0"/>
                </a:lnTo>
                <a:lnTo>
                  <a:pt x="10851248" y="2844"/>
                </a:lnTo>
                <a:lnTo>
                  <a:pt x="10851248" y="9855"/>
                </a:lnTo>
                <a:lnTo>
                  <a:pt x="10854080" y="12700"/>
                </a:lnTo>
                <a:lnTo>
                  <a:pt x="10861116" y="12700"/>
                </a:lnTo>
                <a:lnTo>
                  <a:pt x="10863961" y="9855"/>
                </a:lnTo>
                <a:lnTo>
                  <a:pt x="10863961" y="2844"/>
                </a:lnTo>
                <a:lnTo>
                  <a:pt x="10861116" y="0"/>
                </a:lnTo>
                <a:close/>
              </a:path>
              <a:path w="14168119" h="12700">
                <a:moveTo>
                  <a:pt x="10835703" y="0"/>
                </a:moveTo>
                <a:lnTo>
                  <a:pt x="10828667" y="0"/>
                </a:lnTo>
                <a:lnTo>
                  <a:pt x="10825835" y="2844"/>
                </a:lnTo>
                <a:lnTo>
                  <a:pt x="10825835" y="9855"/>
                </a:lnTo>
                <a:lnTo>
                  <a:pt x="10828667" y="12700"/>
                </a:lnTo>
                <a:lnTo>
                  <a:pt x="10835703" y="12700"/>
                </a:lnTo>
                <a:lnTo>
                  <a:pt x="10838548" y="9855"/>
                </a:lnTo>
                <a:lnTo>
                  <a:pt x="10838548" y="2844"/>
                </a:lnTo>
                <a:lnTo>
                  <a:pt x="10835703" y="0"/>
                </a:lnTo>
                <a:close/>
              </a:path>
              <a:path w="14168119" h="12700">
                <a:moveTo>
                  <a:pt x="10810290" y="0"/>
                </a:moveTo>
                <a:lnTo>
                  <a:pt x="10803254" y="0"/>
                </a:lnTo>
                <a:lnTo>
                  <a:pt x="10800410" y="2844"/>
                </a:lnTo>
                <a:lnTo>
                  <a:pt x="10800410" y="9855"/>
                </a:lnTo>
                <a:lnTo>
                  <a:pt x="10803254" y="12700"/>
                </a:lnTo>
                <a:lnTo>
                  <a:pt x="10810290" y="12700"/>
                </a:lnTo>
                <a:lnTo>
                  <a:pt x="10813135" y="9855"/>
                </a:lnTo>
                <a:lnTo>
                  <a:pt x="10813135" y="2844"/>
                </a:lnTo>
                <a:lnTo>
                  <a:pt x="10810290" y="0"/>
                </a:lnTo>
                <a:close/>
              </a:path>
              <a:path w="14168119" h="12700">
                <a:moveTo>
                  <a:pt x="10784878" y="0"/>
                </a:moveTo>
                <a:lnTo>
                  <a:pt x="10777842" y="0"/>
                </a:lnTo>
                <a:lnTo>
                  <a:pt x="10774997" y="2844"/>
                </a:lnTo>
                <a:lnTo>
                  <a:pt x="10774997" y="9855"/>
                </a:lnTo>
                <a:lnTo>
                  <a:pt x="10777842" y="12700"/>
                </a:lnTo>
                <a:lnTo>
                  <a:pt x="10784878" y="12700"/>
                </a:lnTo>
                <a:lnTo>
                  <a:pt x="10787710" y="9855"/>
                </a:lnTo>
                <a:lnTo>
                  <a:pt x="10787710" y="2844"/>
                </a:lnTo>
                <a:lnTo>
                  <a:pt x="10784878" y="0"/>
                </a:lnTo>
                <a:close/>
              </a:path>
              <a:path w="14168119" h="12700">
                <a:moveTo>
                  <a:pt x="10759465" y="0"/>
                </a:moveTo>
                <a:lnTo>
                  <a:pt x="10752429" y="0"/>
                </a:lnTo>
                <a:lnTo>
                  <a:pt x="10749584" y="2844"/>
                </a:lnTo>
                <a:lnTo>
                  <a:pt x="10749584" y="9855"/>
                </a:lnTo>
                <a:lnTo>
                  <a:pt x="10752429" y="12700"/>
                </a:lnTo>
                <a:lnTo>
                  <a:pt x="10759465" y="12700"/>
                </a:lnTo>
                <a:lnTo>
                  <a:pt x="10762297" y="9855"/>
                </a:lnTo>
                <a:lnTo>
                  <a:pt x="10762297" y="2844"/>
                </a:lnTo>
                <a:lnTo>
                  <a:pt x="10759465" y="0"/>
                </a:lnTo>
                <a:close/>
              </a:path>
              <a:path w="14168119" h="12700">
                <a:moveTo>
                  <a:pt x="10734052" y="0"/>
                </a:moveTo>
                <a:lnTo>
                  <a:pt x="10727016" y="0"/>
                </a:lnTo>
                <a:lnTo>
                  <a:pt x="10724172" y="2844"/>
                </a:lnTo>
                <a:lnTo>
                  <a:pt x="10724172" y="9855"/>
                </a:lnTo>
                <a:lnTo>
                  <a:pt x="10727016" y="12700"/>
                </a:lnTo>
                <a:lnTo>
                  <a:pt x="10734052" y="12700"/>
                </a:lnTo>
                <a:lnTo>
                  <a:pt x="10736884" y="9855"/>
                </a:lnTo>
                <a:lnTo>
                  <a:pt x="10736884" y="2844"/>
                </a:lnTo>
                <a:lnTo>
                  <a:pt x="10734052" y="0"/>
                </a:lnTo>
                <a:close/>
              </a:path>
              <a:path w="14168119" h="12700">
                <a:moveTo>
                  <a:pt x="10708640" y="0"/>
                </a:moveTo>
                <a:lnTo>
                  <a:pt x="10701604" y="0"/>
                </a:lnTo>
                <a:lnTo>
                  <a:pt x="10698759" y="2844"/>
                </a:lnTo>
                <a:lnTo>
                  <a:pt x="10698759" y="9855"/>
                </a:lnTo>
                <a:lnTo>
                  <a:pt x="10701604" y="12700"/>
                </a:lnTo>
                <a:lnTo>
                  <a:pt x="10708640" y="12700"/>
                </a:lnTo>
                <a:lnTo>
                  <a:pt x="10711472" y="9855"/>
                </a:lnTo>
                <a:lnTo>
                  <a:pt x="10711472" y="2844"/>
                </a:lnTo>
                <a:lnTo>
                  <a:pt x="10708640" y="0"/>
                </a:lnTo>
                <a:close/>
              </a:path>
              <a:path w="14168119" h="12700">
                <a:moveTo>
                  <a:pt x="10683227" y="0"/>
                </a:moveTo>
                <a:lnTo>
                  <a:pt x="10676191" y="0"/>
                </a:lnTo>
                <a:lnTo>
                  <a:pt x="10673346" y="2844"/>
                </a:lnTo>
                <a:lnTo>
                  <a:pt x="10673346" y="9855"/>
                </a:lnTo>
                <a:lnTo>
                  <a:pt x="10676191" y="12700"/>
                </a:lnTo>
                <a:lnTo>
                  <a:pt x="10683227" y="12700"/>
                </a:lnTo>
                <a:lnTo>
                  <a:pt x="10686059" y="9855"/>
                </a:lnTo>
                <a:lnTo>
                  <a:pt x="10686059" y="2844"/>
                </a:lnTo>
                <a:lnTo>
                  <a:pt x="10683227" y="0"/>
                </a:lnTo>
                <a:close/>
              </a:path>
              <a:path w="14168119" h="12700">
                <a:moveTo>
                  <a:pt x="10657814" y="0"/>
                </a:moveTo>
                <a:lnTo>
                  <a:pt x="10650778" y="0"/>
                </a:lnTo>
                <a:lnTo>
                  <a:pt x="10647934" y="2844"/>
                </a:lnTo>
                <a:lnTo>
                  <a:pt x="10647934" y="9855"/>
                </a:lnTo>
                <a:lnTo>
                  <a:pt x="10650778" y="12700"/>
                </a:lnTo>
                <a:lnTo>
                  <a:pt x="10657814" y="12700"/>
                </a:lnTo>
                <a:lnTo>
                  <a:pt x="10660646" y="9855"/>
                </a:lnTo>
                <a:lnTo>
                  <a:pt x="10660646" y="2844"/>
                </a:lnTo>
                <a:lnTo>
                  <a:pt x="10657814" y="0"/>
                </a:lnTo>
                <a:close/>
              </a:path>
              <a:path w="14168119" h="12700">
                <a:moveTo>
                  <a:pt x="10632389" y="0"/>
                </a:moveTo>
                <a:lnTo>
                  <a:pt x="10625366" y="0"/>
                </a:lnTo>
                <a:lnTo>
                  <a:pt x="10622521" y="2844"/>
                </a:lnTo>
                <a:lnTo>
                  <a:pt x="10622521" y="9855"/>
                </a:lnTo>
                <a:lnTo>
                  <a:pt x="10625366" y="12700"/>
                </a:lnTo>
                <a:lnTo>
                  <a:pt x="10632389" y="12700"/>
                </a:lnTo>
                <a:lnTo>
                  <a:pt x="10635234" y="9855"/>
                </a:lnTo>
                <a:lnTo>
                  <a:pt x="10635234" y="2844"/>
                </a:lnTo>
                <a:lnTo>
                  <a:pt x="10632389" y="0"/>
                </a:lnTo>
                <a:close/>
              </a:path>
              <a:path w="14168119" h="12700">
                <a:moveTo>
                  <a:pt x="10606976" y="0"/>
                </a:moveTo>
                <a:lnTo>
                  <a:pt x="10599953" y="0"/>
                </a:lnTo>
                <a:lnTo>
                  <a:pt x="10597108" y="2844"/>
                </a:lnTo>
                <a:lnTo>
                  <a:pt x="10597108" y="9855"/>
                </a:lnTo>
                <a:lnTo>
                  <a:pt x="10599953" y="12700"/>
                </a:lnTo>
                <a:lnTo>
                  <a:pt x="10606976" y="12700"/>
                </a:lnTo>
                <a:lnTo>
                  <a:pt x="10609821" y="9855"/>
                </a:lnTo>
                <a:lnTo>
                  <a:pt x="10609821" y="2844"/>
                </a:lnTo>
                <a:lnTo>
                  <a:pt x="10606976" y="0"/>
                </a:lnTo>
                <a:close/>
              </a:path>
              <a:path w="14168119" h="12700">
                <a:moveTo>
                  <a:pt x="10581563" y="0"/>
                </a:moveTo>
                <a:lnTo>
                  <a:pt x="10574540" y="0"/>
                </a:lnTo>
                <a:lnTo>
                  <a:pt x="10571695" y="2844"/>
                </a:lnTo>
                <a:lnTo>
                  <a:pt x="10571695" y="9855"/>
                </a:lnTo>
                <a:lnTo>
                  <a:pt x="10574540" y="12700"/>
                </a:lnTo>
                <a:lnTo>
                  <a:pt x="10581563" y="12700"/>
                </a:lnTo>
                <a:lnTo>
                  <a:pt x="10584408" y="9855"/>
                </a:lnTo>
                <a:lnTo>
                  <a:pt x="10584408" y="2844"/>
                </a:lnTo>
                <a:lnTo>
                  <a:pt x="10581563" y="0"/>
                </a:lnTo>
                <a:close/>
              </a:path>
              <a:path w="14168119" h="12700">
                <a:moveTo>
                  <a:pt x="10556151" y="0"/>
                </a:moveTo>
                <a:lnTo>
                  <a:pt x="10549127" y="0"/>
                </a:lnTo>
                <a:lnTo>
                  <a:pt x="10546283" y="2844"/>
                </a:lnTo>
                <a:lnTo>
                  <a:pt x="10546283" y="9855"/>
                </a:lnTo>
                <a:lnTo>
                  <a:pt x="10549127" y="12700"/>
                </a:lnTo>
                <a:lnTo>
                  <a:pt x="10556151" y="12700"/>
                </a:lnTo>
                <a:lnTo>
                  <a:pt x="10558995" y="9855"/>
                </a:lnTo>
                <a:lnTo>
                  <a:pt x="10558995" y="2844"/>
                </a:lnTo>
                <a:lnTo>
                  <a:pt x="10556151" y="0"/>
                </a:lnTo>
                <a:close/>
              </a:path>
              <a:path w="14168119" h="12700">
                <a:moveTo>
                  <a:pt x="10530738" y="0"/>
                </a:moveTo>
                <a:lnTo>
                  <a:pt x="10523715" y="0"/>
                </a:lnTo>
                <a:lnTo>
                  <a:pt x="10520870" y="2844"/>
                </a:lnTo>
                <a:lnTo>
                  <a:pt x="10520870" y="9855"/>
                </a:lnTo>
                <a:lnTo>
                  <a:pt x="10523715" y="12700"/>
                </a:lnTo>
                <a:lnTo>
                  <a:pt x="10530738" y="12700"/>
                </a:lnTo>
                <a:lnTo>
                  <a:pt x="10533583" y="9855"/>
                </a:lnTo>
                <a:lnTo>
                  <a:pt x="10533583" y="2844"/>
                </a:lnTo>
                <a:lnTo>
                  <a:pt x="10530738" y="0"/>
                </a:lnTo>
                <a:close/>
              </a:path>
              <a:path w="14168119" h="12700">
                <a:moveTo>
                  <a:pt x="10505325" y="0"/>
                </a:moveTo>
                <a:lnTo>
                  <a:pt x="10498302" y="0"/>
                </a:lnTo>
                <a:lnTo>
                  <a:pt x="10495457" y="2844"/>
                </a:lnTo>
                <a:lnTo>
                  <a:pt x="10495457" y="9855"/>
                </a:lnTo>
                <a:lnTo>
                  <a:pt x="10498302" y="12700"/>
                </a:lnTo>
                <a:lnTo>
                  <a:pt x="10505325" y="12700"/>
                </a:lnTo>
                <a:lnTo>
                  <a:pt x="10508170" y="9855"/>
                </a:lnTo>
                <a:lnTo>
                  <a:pt x="10508170" y="2844"/>
                </a:lnTo>
                <a:lnTo>
                  <a:pt x="10505325" y="0"/>
                </a:lnTo>
                <a:close/>
              </a:path>
              <a:path w="14168119" h="12700">
                <a:moveTo>
                  <a:pt x="10479913" y="0"/>
                </a:moveTo>
                <a:lnTo>
                  <a:pt x="10472889" y="0"/>
                </a:lnTo>
                <a:lnTo>
                  <a:pt x="10470045" y="2844"/>
                </a:lnTo>
                <a:lnTo>
                  <a:pt x="10470045" y="9855"/>
                </a:lnTo>
                <a:lnTo>
                  <a:pt x="10472889" y="12700"/>
                </a:lnTo>
                <a:lnTo>
                  <a:pt x="10479913" y="12700"/>
                </a:lnTo>
                <a:lnTo>
                  <a:pt x="10482757" y="9855"/>
                </a:lnTo>
                <a:lnTo>
                  <a:pt x="10482757" y="2844"/>
                </a:lnTo>
                <a:lnTo>
                  <a:pt x="10479913" y="0"/>
                </a:lnTo>
                <a:close/>
              </a:path>
              <a:path w="14168119" h="12700">
                <a:moveTo>
                  <a:pt x="10454500" y="0"/>
                </a:moveTo>
                <a:lnTo>
                  <a:pt x="10447477" y="0"/>
                </a:lnTo>
                <a:lnTo>
                  <a:pt x="10444632" y="2844"/>
                </a:lnTo>
                <a:lnTo>
                  <a:pt x="10444632" y="9855"/>
                </a:lnTo>
                <a:lnTo>
                  <a:pt x="10447477" y="12700"/>
                </a:lnTo>
                <a:lnTo>
                  <a:pt x="10454500" y="12700"/>
                </a:lnTo>
                <a:lnTo>
                  <a:pt x="10457345" y="9855"/>
                </a:lnTo>
                <a:lnTo>
                  <a:pt x="10457345" y="2844"/>
                </a:lnTo>
                <a:lnTo>
                  <a:pt x="10454500" y="0"/>
                </a:lnTo>
                <a:close/>
              </a:path>
              <a:path w="14168119" h="12700">
                <a:moveTo>
                  <a:pt x="10429087" y="0"/>
                </a:moveTo>
                <a:lnTo>
                  <a:pt x="10422064" y="0"/>
                </a:lnTo>
                <a:lnTo>
                  <a:pt x="10419219" y="2844"/>
                </a:lnTo>
                <a:lnTo>
                  <a:pt x="10419219" y="9855"/>
                </a:lnTo>
                <a:lnTo>
                  <a:pt x="10422064" y="12700"/>
                </a:lnTo>
                <a:lnTo>
                  <a:pt x="10429087" y="12700"/>
                </a:lnTo>
                <a:lnTo>
                  <a:pt x="10431932" y="9855"/>
                </a:lnTo>
                <a:lnTo>
                  <a:pt x="10431932" y="2844"/>
                </a:lnTo>
                <a:lnTo>
                  <a:pt x="10429087" y="0"/>
                </a:lnTo>
                <a:close/>
              </a:path>
              <a:path w="14168119" h="12700">
                <a:moveTo>
                  <a:pt x="10403674" y="0"/>
                </a:moveTo>
                <a:lnTo>
                  <a:pt x="10396651" y="0"/>
                </a:lnTo>
                <a:lnTo>
                  <a:pt x="10393807" y="2844"/>
                </a:lnTo>
                <a:lnTo>
                  <a:pt x="10393807" y="9855"/>
                </a:lnTo>
                <a:lnTo>
                  <a:pt x="10396651" y="12700"/>
                </a:lnTo>
                <a:lnTo>
                  <a:pt x="10403674" y="12700"/>
                </a:lnTo>
                <a:lnTo>
                  <a:pt x="10406519" y="9855"/>
                </a:lnTo>
                <a:lnTo>
                  <a:pt x="10406519" y="2844"/>
                </a:lnTo>
                <a:lnTo>
                  <a:pt x="10403674" y="0"/>
                </a:lnTo>
                <a:close/>
              </a:path>
              <a:path w="14168119" h="12700">
                <a:moveTo>
                  <a:pt x="10378262" y="0"/>
                </a:moveTo>
                <a:lnTo>
                  <a:pt x="10371239" y="0"/>
                </a:lnTo>
                <a:lnTo>
                  <a:pt x="10368394" y="2844"/>
                </a:lnTo>
                <a:lnTo>
                  <a:pt x="10368394" y="9855"/>
                </a:lnTo>
                <a:lnTo>
                  <a:pt x="10371239" y="12700"/>
                </a:lnTo>
                <a:lnTo>
                  <a:pt x="10378262" y="12700"/>
                </a:lnTo>
                <a:lnTo>
                  <a:pt x="10381107" y="9855"/>
                </a:lnTo>
                <a:lnTo>
                  <a:pt x="10381107" y="2844"/>
                </a:lnTo>
                <a:lnTo>
                  <a:pt x="10378262" y="0"/>
                </a:lnTo>
                <a:close/>
              </a:path>
              <a:path w="14168119" h="12700">
                <a:moveTo>
                  <a:pt x="10352849" y="0"/>
                </a:moveTo>
                <a:lnTo>
                  <a:pt x="10345826" y="0"/>
                </a:lnTo>
                <a:lnTo>
                  <a:pt x="10342981" y="2844"/>
                </a:lnTo>
                <a:lnTo>
                  <a:pt x="10342981" y="9855"/>
                </a:lnTo>
                <a:lnTo>
                  <a:pt x="10345826" y="12700"/>
                </a:lnTo>
                <a:lnTo>
                  <a:pt x="10352849" y="12700"/>
                </a:lnTo>
                <a:lnTo>
                  <a:pt x="10355694" y="9855"/>
                </a:lnTo>
                <a:lnTo>
                  <a:pt x="10355694" y="2844"/>
                </a:lnTo>
                <a:lnTo>
                  <a:pt x="10352849" y="0"/>
                </a:lnTo>
                <a:close/>
              </a:path>
              <a:path w="14168119" h="12700">
                <a:moveTo>
                  <a:pt x="10327436" y="0"/>
                </a:moveTo>
                <a:lnTo>
                  <a:pt x="10320413" y="0"/>
                </a:lnTo>
                <a:lnTo>
                  <a:pt x="10317568" y="2844"/>
                </a:lnTo>
                <a:lnTo>
                  <a:pt x="10317568" y="9855"/>
                </a:lnTo>
                <a:lnTo>
                  <a:pt x="10320413" y="12700"/>
                </a:lnTo>
                <a:lnTo>
                  <a:pt x="10327436" y="12700"/>
                </a:lnTo>
                <a:lnTo>
                  <a:pt x="10330281" y="9855"/>
                </a:lnTo>
                <a:lnTo>
                  <a:pt x="10330281" y="2844"/>
                </a:lnTo>
                <a:lnTo>
                  <a:pt x="10327436" y="0"/>
                </a:lnTo>
                <a:close/>
              </a:path>
              <a:path w="14168119" h="12700">
                <a:moveTo>
                  <a:pt x="10302024" y="0"/>
                </a:moveTo>
                <a:lnTo>
                  <a:pt x="10295000" y="0"/>
                </a:lnTo>
                <a:lnTo>
                  <a:pt x="10292156" y="2844"/>
                </a:lnTo>
                <a:lnTo>
                  <a:pt x="10292156" y="9855"/>
                </a:lnTo>
                <a:lnTo>
                  <a:pt x="10295000" y="12700"/>
                </a:lnTo>
                <a:lnTo>
                  <a:pt x="10302024" y="12700"/>
                </a:lnTo>
                <a:lnTo>
                  <a:pt x="10304868" y="9855"/>
                </a:lnTo>
                <a:lnTo>
                  <a:pt x="10304868" y="2844"/>
                </a:lnTo>
                <a:lnTo>
                  <a:pt x="10302024" y="0"/>
                </a:lnTo>
                <a:close/>
              </a:path>
              <a:path w="14168119" h="12700">
                <a:moveTo>
                  <a:pt x="10276611" y="0"/>
                </a:moveTo>
                <a:lnTo>
                  <a:pt x="10269588" y="0"/>
                </a:lnTo>
                <a:lnTo>
                  <a:pt x="10266743" y="2844"/>
                </a:lnTo>
                <a:lnTo>
                  <a:pt x="10266743" y="9855"/>
                </a:lnTo>
                <a:lnTo>
                  <a:pt x="10269588" y="12700"/>
                </a:lnTo>
                <a:lnTo>
                  <a:pt x="10276611" y="12700"/>
                </a:lnTo>
                <a:lnTo>
                  <a:pt x="10279456" y="9855"/>
                </a:lnTo>
                <a:lnTo>
                  <a:pt x="10279456" y="2844"/>
                </a:lnTo>
                <a:lnTo>
                  <a:pt x="10276611" y="0"/>
                </a:lnTo>
                <a:close/>
              </a:path>
              <a:path w="14168119" h="12700">
                <a:moveTo>
                  <a:pt x="10251198" y="0"/>
                </a:moveTo>
                <a:lnTo>
                  <a:pt x="10244175" y="0"/>
                </a:lnTo>
                <a:lnTo>
                  <a:pt x="10241330" y="2844"/>
                </a:lnTo>
                <a:lnTo>
                  <a:pt x="10241330" y="9855"/>
                </a:lnTo>
                <a:lnTo>
                  <a:pt x="10244175" y="12700"/>
                </a:lnTo>
                <a:lnTo>
                  <a:pt x="10251198" y="12700"/>
                </a:lnTo>
                <a:lnTo>
                  <a:pt x="10254043" y="9855"/>
                </a:lnTo>
                <a:lnTo>
                  <a:pt x="10254043" y="2844"/>
                </a:lnTo>
                <a:lnTo>
                  <a:pt x="10251198" y="0"/>
                </a:lnTo>
                <a:close/>
              </a:path>
              <a:path w="14168119" h="12700">
                <a:moveTo>
                  <a:pt x="10225786" y="0"/>
                </a:moveTo>
                <a:lnTo>
                  <a:pt x="10218762" y="0"/>
                </a:lnTo>
                <a:lnTo>
                  <a:pt x="10215918" y="2844"/>
                </a:lnTo>
                <a:lnTo>
                  <a:pt x="10215918" y="9855"/>
                </a:lnTo>
                <a:lnTo>
                  <a:pt x="10218762" y="12700"/>
                </a:lnTo>
                <a:lnTo>
                  <a:pt x="10225786" y="12700"/>
                </a:lnTo>
                <a:lnTo>
                  <a:pt x="10228630" y="9855"/>
                </a:lnTo>
                <a:lnTo>
                  <a:pt x="10228630" y="2844"/>
                </a:lnTo>
                <a:lnTo>
                  <a:pt x="10225786" y="0"/>
                </a:lnTo>
                <a:close/>
              </a:path>
              <a:path w="14168119" h="12700">
                <a:moveTo>
                  <a:pt x="10200373" y="0"/>
                </a:moveTo>
                <a:lnTo>
                  <a:pt x="10193350" y="0"/>
                </a:lnTo>
                <a:lnTo>
                  <a:pt x="10190505" y="2844"/>
                </a:lnTo>
                <a:lnTo>
                  <a:pt x="10190505" y="9855"/>
                </a:lnTo>
                <a:lnTo>
                  <a:pt x="10193350" y="12700"/>
                </a:lnTo>
                <a:lnTo>
                  <a:pt x="10200373" y="12700"/>
                </a:lnTo>
                <a:lnTo>
                  <a:pt x="10203218" y="9855"/>
                </a:lnTo>
                <a:lnTo>
                  <a:pt x="10203218" y="2844"/>
                </a:lnTo>
                <a:lnTo>
                  <a:pt x="10200373" y="0"/>
                </a:lnTo>
                <a:close/>
              </a:path>
              <a:path w="14168119" h="12700">
                <a:moveTo>
                  <a:pt x="10174960" y="0"/>
                </a:moveTo>
                <a:lnTo>
                  <a:pt x="10167937" y="0"/>
                </a:lnTo>
                <a:lnTo>
                  <a:pt x="10165092" y="2844"/>
                </a:lnTo>
                <a:lnTo>
                  <a:pt x="10165092" y="9855"/>
                </a:lnTo>
                <a:lnTo>
                  <a:pt x="10167937" y="12700"/>
                </a:lnTo>
                <a:lnTo>
                  <a:pt x="10174960" y="12700"/>
                </a:lnTo>
                <a:lnTo>
                  <a:pt x="10177805" y="9855"/>
                </a:lnTo>
                <a:lnTo>
                  <a:pt x="10177805" y="2844"/>
                </a:lnTo>
                <a:lnTo>
                  <a:pt x="10174960" y="0"/>
                </a:lnTo>
                <a:close/>
              </a:path>
              <a:path w="14168119" h="12700">
                <a:moveTo>
                  <a:pt x="10149547" y="0"/>
                </a:moveTo>
                <a:lnTo>
                  <a:pt x="10142524" y="0"/>
                </a:lnTo>
                <a:lnTo>
                  <a:pt x="10139679" y="2844"/>
                </a:lnTo>
                <a:lnTo>
                  <a:pt x="10139679" y="9855"/>
                </a:lnTo>
                <a:lnTo>
                  <a:pt x="10142524" y="12700"/>
                </a:lnTo>
                <a:lnTo>
                  <a:pt x="10149547" y="12700"/>
                </a:lnTo>
                <a:lnTo>
                  <a:pt x="10152392" y="9855"/>
                </a:lnTo>
                <a:lnTo>
                  <a:pt x="10152392" y="2844"/>
                </a:lnTo>
                <a:lnTo>
                  <a:pt x="10149547" y="0"/>
                </a:lnTo>
                <a:close/>
              </a:path>
              <a:path w="14168119" h="12700">
                <a:moveTo>
                  <a:pt x="10124135" y="0"/>
                </a:moveTo>
                <a:lnTo>
                  <a:pt x="10117112" y="0"/>
                </a:lnTo>
                <a:lnTo>
                  <a:pt x="10114267" y="2844"/>
                </a:lnTo>
                <a:lnTo>
                  <a:pt x="10114267" y="9855"/>
                </a:lnTo>
                <a:lnTo>
                  <a:pt x="10117112" y="12700"/>
                </a:lnTo>
                <a:lnTo>
                  <a:pt x="10124135" y="12700"/>
                </a:lnTo>
                <a:lnTo>
                  <a:pt x="10126979" y="9855"/>
                </a:lnTo>
                <a:lnTo>
                  <a:pt x="10126979" y="2844"/>
                </a:lnTo>
                <a:lnTo>
                  <a:pt x="10124135" y="0"/>
                </a:lnTo>
                <a:close/>
              </a:path>
              <a:path w="14168119" h="12700">
                <a:moveTo>
                  <a:pt x="10098722" y="0"/>
                </a:moveTo>
                <a:lnTo>
                  <a:pt x="10091699" y="0"/>
                </a:lnTo>
                <a:lnTo>
                  <a:pt x="10088854" y="2844"/>
                </a:lnTo>
                <a:lnTo>
                  <a:pt x="10088854" y="9855"/>
                </a:lnTo>
                <a:lnTo>
                  <a:pt x="10091699" y="12700"/>
                </a:lnTo>
                <a:lnTo>
                  <a:pt x="10098722" y="12700"/>
                </a:lnTo>
                <a:lnTo>
                  <a:pt x="10101567" y="9855"/>
                </a:lnTo>
                <a:lnTo>
                  <a:pt x="10101567" y="2844"/>
                </a:lnTo>
                <a:lnTo>
                  <a:pt x="10098722" y="0"/>
                </a:lnTo>
                <a:close/>
              </a:path>
              <a:path w="14168119" h="12700">
                <a:moveTo>
                  <a:pt x="10073309" y="0"/>
                </a:moveTo>
                <a:lnTo>
                  <a:pt x="10066286" y="0"/>
                </a:lnTo>
                <a:lnTo>
                  <a:pt x="10063441" y="2844"/>
                </a:lnTo>
                <a:lnTo>
                  <a:pt x="10063441" y="9855"/>
                </a:lnTo>
                <a:lnTo>
                  <a:pt x="10066286" y="12700"/>
                </a:lnTo>
                <a:lnTo>
                  <a:pt x="10073309" y="12700"/>
                </a:lnTo>
                <a:lnTo>
                  <a:pt x="10076154" y="9855"/>
                </a:lnTo>
                <a:lnTo>
                  <a:pt x="10076154" y="2844"/>
                </a:lnTo>
                <a:lnTo>
                  <a:pt x="10073309" y="0"/>
                </a:lnTo>
                <a:close/>
              </a:path>
              <a:path w="14168119" h="12700">
                <a:moveTo>
                  <a:pt x="10047897" y="0"/>
                </a:moveTo>
                <a:lnTo>
                  <a:pt x="10040873" y="0"/>
                </a:lnTo>
                <a:lnTo>
                  <a:pt x="10038029" y="2844"/>
                </a:lnTo>
                <a:lnTo>
                  <a:pt x="10038029" y="9855"/>
                </a:lnTo>
                <a:lnTo>
                  <a:pt x="10040873" y="12700"/>
                </a:lnTo>
                <a:lnTo>
                  <a:pt x="10047897" y="12700"/>
                </a:lnTo>
                <a:lnTo>
                  <a:pt x="10050741" y="9855"/>
                </a:lnTo>
                <a:lnTo>
                  <a:pt x="10050741" y="2844"/>
                </a:lnTo>
                <a:lnTo>
                  <a:pt x="10047897" y="0"/>
                </a:lnTo>
                <a:close/>
              </a:path>
              <a:path w="14168119" h="12700">
                <a:moveTo>
                  <a:pt x="10022484" y="0"/>
                </a:moveTo>
                <a:lnTo>
                  <a:pt x="10015461" y="0"/>
                </a:lnTo>
                <a:lnTo>
                  <a:pt x="10012616" y="2844"/>
                </a:lnTo>
                <a:lnTo>
                  <a:pt x="10012616" y="9855"/>
                </a:lnTo>
                <a:lnTo>
                  <a:pt x="10015461" y="12700"/>
                </a:lnTo>
                <a:lnTo>
                  <a:pt x="10022484" y="12700"/>
                </a:lnTo>
                <a:lnTo>
                  <a:pt x="10025329" y="9855"/>
                </a:lnTo>
                <a:lnTo>
                  <a:pt x="10025329" y="2844"/>
                </a:lnTo>
                <a:lnTo>
                  <a:pt x="10022484" y="0"/>
                </a:lnTo>
                <a:close/>
              </a:path>
              <a:path w="14168119" h="12700">
                <a:moveTo>
                  <a:pt x="9997071" y="0"/>
                </a:moveTo>
                <a:lnTo>
                  <a:pt x="9990048" y="0"/>
                </a:lnTo>
                <a:lnTo>
                  <a:pt x="9987203" y="2844"/>
                </a:lnTo>
                <a:lnTo>
                  <a:pt x="9987203" y="9855"/>
                </a:lnTo>
                <a:lnTo>
                  <a:pt x="9990048" y="12700"/>
                </a:lnTo>
                <a:lnTo>
                  <a:pt x="9997071" y="12700"/>
                </a:lnTo>
                <a:lnTo>
                  <a:pt x="9999916" y="9855"/>
                </a:lnTo>
                <a:lnTo>
                  <a:pt x="9999916" y="2844"/>
                </a:lnTo>
                <a:lnTo>
                  <a:pt x="9997071" y="0"/>
                </a:lnTo>
                <a:close/>
              </a:path>
              <a:path w="14168119" h="12700">
                <a:moveTo>
                  <a:pt x="9971659" y="0"/>
                </a:moveTo>
                <a:lnTo>
                  <a:pt x="9964635" y="0"/>
                </a:lnTo>
                <a:lnTo>
                  <a:pt x="9961791" y="2844"/>
                </a:lnTo>
                <a:lnTo>
                  <a:pt x="9961791" y="9855"/>
                </a:lnTo>
                <a:lnTo>
                  <a:pt x="9964635" y="12700"/>
                </a:lnTo>
                <a:lnTo>
                  <a:pt x="9971659" y="12700"/>
                </a:lnTo>
                <a:lnTo>
                  <a:pt x="9974503" y="9855"/>
                </a:lnTo>
                <a:lnTo>
                  <a:pt x="9974503" y="2844"/>
                </a:lnTo>
                <a:lnTo>
                  <a:pt x="9971659" y="0"/>
                </a:lnTo>
                <a:close/>
              </a:path>
              <a:path w="14168119" h="12700">
                <a:moveTo>
                  <a:pt x="9946246" y="0"/>
                </a:moveTo>
                <a:lnTo>
                  <a:pt x="9939223" y="0"/>
                </a:lnTo>
                <a:lnTo>
                  <a:pt x="9936378" y="2844"/>
                </a:lnTo>
                <a:lnTo>
                  <a:pt x="9936378" y="9855"/>
                </a:lnTo>
                <a:lnTo>
                  <a:pt x="9939223" y="12700"/>
                </a:lnTo>
                <a:lnTo>
                  <a:pt x="9946246" y="12700"/>
                </a:lnTo>
                <a:lnTo>
                  <a:pt x="9949091" y="9855"/>
                </a:lnTo>
                <a:lnTo>
                  <a:pt x="9949091" y="2844"/>
                </a:lnTo>
                <a:lnTo>
                  <a:pt x="9946246" y="0"/>
                </a:lnTo>
                <a:close/>
              </a:path>
              <a:path w="14168119" h="12700">
                <a:moveTo>
                  <a:pt x="9920833" y="0"/>
                </a:moveTo>
                <a:lnTo>
                  <a:pt x="9913810" y="0"/>
                </a:lnTo>
                <a:lnTo>
                  <a:pt x="9910965" y="2844"/>
                </a:lnTo>
                <a:lnTo>
                  <a:pt x="9910965" y="9855"/>
                </a:lnTo>
                <a:lnTo>
                  <a:pt x="9913810" y="12700"/>
                </a:lnTo>
                <a:lnTo>
                  <a:pt x="9920833" y="12700"/>
                </a:lnTo>
                <a:lnTo>
                  <a:pt x="9923678" y="9855"/>
                </a:lnTo>
                <a:lnTo>
                  <a:pt x="9923678" y="2844"/>
                </a:lnTo>
                <a:lnTo>
                  <a:pt x="9920833" y="0"/>
                </a:lnTo>
                <a:close/>
              </a:path>
              <a:path w="14168119" h="12700">
                <a:moveTo>
                  <a:pt x="9895420" y="0"/>
                </a:moveTo>
                <a:lnTo>
                  <a:pt x="9888397" y="0"/>
                </a:lnTo>
                <a:lnTo>
                  <a:pt x="9885552" y="2844"/>
                </a:lnTo>
                <a:lnTo>
                  <a:pt x="9885552" y="9855"/>
                </a:lnTo>
                <a:lnTo>
                  <a:pt x="9888397" y="12700"/>
                </a:lnTo>
                <a:lnTo>
                  <a:pt x="9895420" y="12700"/>
                </a:lnTo>
                <a:lnTo>
                  <a:pt x="9898265" y="9855"/>
                </a:lnTo>
                <a:lnTo>
                  <a:pt x="9898265" y="2844"/>
                </a:lnTo>
                <a:lnTo>
                  <a:pt x="9895420" y="0"/>
                </a:lnTo>
                <a:close/>
              </a:path>
              <a:path w="14168119" h="12700">
                <a:moveTo>
                  <a:pt x="9870008" y="0"/>
                </a:moveTo>
                <a:lnTo>
                  <a:pt x="9862972" y="0"/>
                </a:lnTo>
                <a:lnTo>
                  <a:pt x="9860140" y="2844"/>
                </a:lnTo>
                <a:lnTo>
                  <a:pt x="9860140" y="9855"/>
                </a:lnTo>
                <a:lnTo>
                  <a:pt x="9862972" y="12700"/>
                </a:lnTo>
                <a:lnTo>
                  <a:pt x="9870008" y="12700"/>
                </a:lnTo>
                <a:lnTo>
                  <a:pt x="9872852" y="9855"/>
                </a:lnTo>
                <a:lnTo>
                  <a:pt x="9872852" y="2844"/>
                </a:lnTo>
                <a:lnTo>
                  <a:pt x="9870008" y="0"/>
                </a:lnTo>
                <a:close/>
              </a:path>
              <a:path w="14168119" h="12700">
                <a:moveTo>
                  <a:pt x="9844595" y="0"/>
                </a:moveTo>
                <a:lnTo>
                  <a:pt x="9837559" y="0"/>
                </a:lnTo>
                <a:lnTo>
                  <a:pt x="9834727" y="2844"/>
                </a:lnTo>
                <a:lnTo>
                  <a:pt x="9834727" y="9855"/>
                </a:lnTo>
                <a:lnTo>
                  <a:pt x="9837559" y="12700"/>
                </a:lnTo>
                <a:lnTo>
                  <a:pt x="9844595" y="12700"/>
                </a:lnTo>
                <a:lnTo>
                  <a:pt x="9847440" y="9855"/>
                </a:lnTo>
                <a:lnTo>
                  <a:pt x="9847440" y="2844"/>
                </a:lnTo>
                <a:lnTo>
                  <a:pt x="9844595" y="0"/>
                </a:lnTo>
                <a:close/>
              </a:path>
              <a:path w="14168119" h="12700">
                <a:moveTo>
                  <a:pt x="9819182" y="0"/>
                </a:moveTo>
                <a:lnTo>
                  <a:pt x="9812146" y="0"/>
                </a:lnTo>
                <a:lnTo>
                  <a:pt x="9809314" y="2844"/>
                </a:lnTo>
                <a:lnTo>
                  <a:pt x="9809314" y="9855"/>
                </a:lnTo>
                <a:lnTo>
                  <a:pt x="9812146" y="12700"/>
                </a:lnTo>
                <a:lnTo>
                  <a:pt x="9819182" y="12700"/>
                </a:lnTo>
                <a:lnTo>
                  <a:pt x="9822027" y="9855"/>
                </a:lnTo>
                <a:lnTo>
                  <a:pt x="9822027" y="2844"/>
                </a:lnTo>
                <a:lnTo>
                  <a:pt x="9819182" y="0"/>
                </a:lnTo>
                <a:close/>
              </a:path>
              <a:path w="14168119" h="12700">
                <a:moveTo>
                  <a:pt x="9793770" y="0"/>
                </a:moveTo>
                <a:lnTo>
                  <a:pt x="9786734" y="0"/>
                </a:lnTo>
                <a:lnTo>
                  <a:pt x="9783902" y="2844"/>
                </a:lnTo>
                <a:lnTo>
                  <a:pt x="9783902" y="9855"/>
                </a:lnTo>
                <a:lnTo>
                  <a:pt x="9786734" y="12700"/>
                </a:lnTo>
                <a:lnTo>
                  <a:pt x="9793770" y="12700"/>
                </a:lnTo>
                <a:lnTo>
                  <a:pt x="9796614" y="9855"/>
                </a:lnTo>
                <a:lnTo>
                  <a:pt x="9796614" y="2844"/>
                </a:lnTo>
                <a:lnTo>
                  <a:pt x="9793770" y="0"/>
                </a:lnTo>
                <a:close/>
              </a:path>
              <a:path w="14168119" h="12700">
                <a:moveTo>
                  <a:pt x="9768357" y="0"/>
                </a:moveTo>
                <a:lnTo>
                  <a:pt x="9761321" y="0"/>
                </a:lnTo>
                <a:lnTo>
                  <a:pt x="9758489" y="2844"/>
                </a:lnTo>
                <a:lnTo>
                  <a:pt x="9758489" y="9855"/>
                </a:lnTo>
                <a:lnTo>
                  <a:pt x="9761321" y="12700"/>
                </a:lnTo>
                <a:lnTo>
                  <a:pt x="9768357" y="12700"/>
                </a:lnTo>
                <a:lnTo>
                  <a:pt x="9771202" y="9855"/>
                </a:lnTo>
                <a:lnTo>
                  <a:pt x="9771202" y="2844"/>
                </a:lnTo>
                <a:lnTo>
                  <a:pt x="9768357" y="0"/>
                </a:lnTo>
                <a:close/>
              </a:path>
              <a:path w="14168119" h="12700">
                <a:moveTo>
                  <a:pt x="9742944" y="0"/>
                </a:moveTo>
                <a:lnTo>
                  <a:pt x="9735908" y="0"/>
                </a:lnTo>
                <a:lnTo>
                  <a:pt x="9733076" y="2844"/>
                </a:lnTo>
                <a:lnTo>
                  <a:pt x="9733076" y="9855"/>
                </a:lnTo>
                <a:lnTo>
                  <a:pt x="9735908" y="12700"/>
                </a:lnTo>
                <a:lnTo>
                  <a:pt x="9742944" y="12700"/>
                </a:lnTo>
                <a:lnTo>
                  <a:pt x="9745789" y="9855"/>
                </a:lnTo>
                <a:lnTo>
                  <a:pt x="9745789" y="2844"/>
                </a:lnTo>
                <a:lnTo>
                  <a:pt x="9742944" y="0"/>
                </a:lnTo>
                <a:close/>
              </a:path>
              <a:path w="14168119" h="12700">
                <a:moveTo>
                  <a:pt x="9717532" y="0"/>
                </a:moveTo>
                <a:lnTo>
                  <a:pt x="9710496" y="0"/>
                </a:lnTo>
                <a:lnTo>
                  <a:pt x="9707651" y="2844"/>
                </a:lnTo>
                <a:lnTo>
                  <a:pt x="9707651" y="9855"/>
                </a:lnTo>
                <a:lnTo>
                  <a:pt x="9710496" y="12700"/>
                </a:lnTo>
                <a:lnTo>
                  <a:pt x="9717532" y="12700"/>
                </a:lnTo>
                <a:lnTo>
                  <a:pt x="9720376" y="9855"/>
                </a:lnTo>
                <a:lnTo>
                  <a:pt x="9720376" y="2844"/>
                </a:lnTo>
                <a:lnTo>
                  <a:pt x="9717532" y="0"/>
                </a:lnTo>
                <a:close/>
              </a:path>
              <a:path w="14168119" h="12700">
                <a:moveTo>
                  <a:pt x="9692119" y="0"/>
                </a:moveTo>
                <a:lnTo>
                  <a:pt x="9685083" y="0"/>
                </a:lnTo>
                <a:lnTo>
                  <a:pt x="9682238" y="2844"/>
                </a:lnTo>
                <a:lnTo>
                  <a:pt x="9682238" y="9855"/>
                </a:lnTo>
                <a:lnTo>
                  <a:pt x="9685083" y="12700"/>
                </a:lnTo>
                <a:lnTo>
                  <a:pt x="9692119" y="12700"/>
                </a:lnTo>
                <a:lnTo>
                  <a:pt x="9694951" y="9855"/>
                </a:lnTo>
                <a:lnTo>
                  <a:pt x="9694951" y="2844"/>
                </a:lnTo>
                <a:lnTo>
                  <a:pt x="9692119" y="0"/>
                </a:lnTo>
                <a:close/>
              </a:path>
              <a:path w="14168119" h="12700">
                <a:moveTo>
                  <a:pt x="9666706" y="0"/>
                </a:moveTo>
                <a:lnTo>
                  <a:pt x="9659670" y="0"/>
                </a:lnTo>
                <a:lnTo>
                  <a:pt x="9656825" y="2844"/>
                </a:lnTo>
                <a:lnTo>
                  <a:pt x="9656825" y="9855"/>
                </a:lnTo>
                <a:lnTo>
                  <a:pt x="9659670" y="12700"/>
                </a:lnTo>
                <a:lnTo>
                  <a:pt x="9666706" y="12700"/>
                </a:lnTo>
                <a:lnTo>
                  <a:pt x="9669538" y="9855"/>
                </a:lnTo>
                <a:lnTo>
                  <a:pt x="9669538" y="2844"/>
                </a:lnTo>
                <a:lnTo>
                  <a:pt x="9666706" y="0"/>
                </a:lnTo>
                <a:close/>
              </a:path>
              <a:path w="14168119" h="12700">
                <a:moveTo>
                  <a:pt x="9641293" y="0"/>
                </a:moveTo>
                <a:lnTo>
                  <a:pt x="9634258" y="0"/>
                </a:lnTo>
                <a:lnTo>
                  <a:pt x="9631413" y="2844"/>
                </a:lnTo>
                <a:lnTo>
                  <a:pt x="9631413" y="9855"/>
                </a:lnTo>
                <a:lnTo>
                  <a:pt x="9634258" y="12700"/>
                </a:lnTo>
                <a:lnTo>
                  <a:pt x="9641293" y="12700"/>
                </a:lnTo>
                <a:lnTo>
                  <a:pt x="9644125" y="9855"/>
                </a:lnTo>
                <a:lnTo>
                  <a:pt x="9644125" y="2844"/>
                </a:lnTo>
                <a:lnTo>
                  <a:pt x="9641293" y="0"/>
                </a:lnTo>
                <a:close/>
              </a:path>
              <a:path w="14168119" h="12700">
                <a:moveTo>
                  <a:pt x="9615881" y="0"/>
                </a:moveTo>
                <a:lnTo>
                  <a:pt x="9608845" y="0"/>
                </a:lnTo>
                <a:lnTo>
                  <a:pt x="9606000" y="2844"/>
                </a:lnTo>
                <a:lnTo>
                  <a:pt x="9606000" y="9855"/>
                </a:lnTo>
                <a:lnTo>
                  <a:pt x="9608845" y="12700"/>
                </a:lnTo>
                <a:lnTo>
                  <a:pt x="9615881" y="12700"/>
                </a:lnTo>
                <a:lnTo>
                  <a:pt x="9618713" y="9855"/>
                </a:lnTo>
                <a:lnTo>
                  <a:pt x="9618713" y="2844"/>
                </a:lnTo>
                <a:lnTo>
                  <a:pt x="9615881" y="0"/>
                </a:lnTo>
                <a:close/>
              </a:path>
              <a:path w="14168119" h="12700">
                <a:moveTo>
                  <a:pt x="9590468" y="0"/>
                </a:moveTo>
                <a:lnTo>
                  <a:pt x="9583432" y="0"/>
                </a:lnTo>
                <a:lnTo>
                  <a:pt x="9580587" y="2844"/>
                </a:lnTo>
                <a:lnTo>
                  <a:pt x="9580587" y="9855"/>
                </a:lnTo>
                <a:lnTo>
                  <a:pt x="9583432" y="12700"/>
                </a:lnTo>
                <a:lnTo>
                  <a:pt x="9590468" y="12700"/>
                </a:lnTo>
                <a:lnTo>
                  <a:pt x="9593300" y="9855"/>
                </a:lnTo>
                <a:lnTo>
                  <a:pt x="9593300" y="2844"/>
                </a:lnTo>
                <a:lnTo>
                  <a:pt x="9590468" y="0"/>
                </a:lnTo>
                <a:close/>
              </a:path>
              <a:path w="14168119" h="12700">
                <a:moveTo>
                  <a:pt x="9565055" y="0"/>
                </a:moveTo>
                <a:lnTo>
                  <a:pt x="9558019" y="0"/>
                </a:lnTo>
                <a:lnTo>
                  <a:pt x="9555175" y="2844"/>
                </a:lnTo>
                <a:lnTo>
                  <a:pt x="9555175" y="9855"/>
                </a:lnTo>
                <a:lnTo>
                  <a:pt x="9558019" y="12700"/>
                </a:lnTo>
                <a:lnTo>
                  <a:pt x="9565055" y="12700"/>
                </a:lnTo>
                <a:lnTo>
                  <a:pt x="9567887" y="9855"/>
                </a:lnTo>
                <a:lnTo>
                  <a:pt x="9567887" y="2844"/>
                </a:lnTo>
                <a:lnTo>
                  <a:pt x="9565055" y="0"/>
                </a:lnTo>
                <a:close/>
              </a:path>
              <a:path w="14168119" h="12700">
                <a:moveTo>
                  <a:pt x="9539630" y="0"/>
                </a:moveTo>
                <a:lnTo>
                  <a:pt x="9532607" y="0"/>
                </a:lnTo>
                <a:lnTo>
                  <a:pt x="9529762" y="2844"/>
                </a:lnTo>
                <a:lnTo>
                  <a:pt x="9529762" y="9855"/>
                </a:lnTo>
                <a:lnTo>
                  <a:pt x="9532607" y="12700"/>
                </a:lnTo>
                <a:lnTo>
                  <a:pt x="9539630" y="12700"/>
                </a:lnTo>
                <a:lnTo>
                  <a:pt x="9542475" y="9855"/>
                </a:lnTo>
                <a:lnTo>
                  <a:pt x="9542475" y="2844"/>
                </a:lnTo>
                <a:lnTo>
                  <a:pt x="9539630" y="0"/>
                </a:lnTo>
                <a:close/>
              </a:path>
              <a:path w="14168119" h="12700">
                <a:moveTo>
                  <a:pt x="9514217" y="0"/>
                </a:moveTo>
                <a:lnTo>
                  <a:pt x="9507194" y="0"/>
                </a:lnTo>
                <a:lnTo>
                  <a:pt x="9504349" y="2844"/>
                </a:lnTo>
                <a:lnTo>
                  <a:pt x="9504349" y="9855"/>
                </a:lnTo>
                <a:lnTo>
                  <a:pt x="9507194" y="12700"/>
                </a:lnTo>
                <a:lnTo>
                  <a:pt x="9514217" y="12700"/>
                </a:lnTo>
                <a:lnTo>
                  <a:pt x="9517062" y="9855"/>
                </a:lnTo>
                <a:lnTo>
                  <a:pt x="9517062" y="2844"/>
                </a:lnTo>
                <a:lnTo>
                  <a:pt x="9514217" y="0"/>
                </a:lnTo>
                <a:close/>
              </a:path>
              <a:path w="14168119" h="12700">
                <a:moveTo>
                  <a:pt x="9488804" y="0"/>
                </a:moveTo>
                <a:lnTo>
                  <a:pt x="9481781" y="0"/>
                </a:lnTo>
                <a:lnTo>
                  <a:pt x="9478937" y="2844"/>
                </a:lnTo>
                <a:lnTo>
                  <a:pt x="9478937" y="9855"/>
                </a:lnTo>
                <a:lnTo>
                  <a:pt x="9481781" y="12700"/>
                </a:lnTo>
                <a:lnTo>
                  <a:pt x="9488804" y="12700"/>
                </a:lnTo>
                <a:lnTo>
                  <a:pt x="9491649" y="9855"/>
                </a:lnTo>
                <a:lnTo>
                  <a:pt x="9491649" y="2844"/>
                </a:lnTo>
                <a:lnTo>
                  <a:pt x="9488804" y="0"/>
                </a:lnTo>
                <a:close/>
              </a:path>
              <a:path w="14168119" h="12700">
                <a:moveTo>
                  <a:pt x="9463392" y="0"/>
                </a:moveTo>
                <a:lnTo>
                  <a:pt x="9456369" y="0"/>
                </a:lnTo>
                <a:lnTo>
                  <a:pt x="9453524" y="2844"/>
                </a:lnTo>
                <a:lnTo>
                  <a:pt x="9453524" y="9855"/>
                </a:lnTo>
                <a:lnTo>
                  <a:pt x="9456369" y="12700"/>
                </a:lnTo>
                <a:lnTo>
                  <a:pt x="9463392" y="12700"/>
                </a:lnTo>
                <a:lnTo>
                  <a:pt x="9466237" y="9855"/>
                </a:lnTo>
                <a:lnTo>
                  <a:pt x="9466237" y="2844"/>
                </a:lnTo>
                <a:lnTo>
                  <a:pt x="9463392" y="0"/>
                </a:lnTo>
                <a:close/>
              </a:path>
              <a:path w="14168119" h="12700">
                <a:moveTo>
                  <a:pt x="9437979" y="0"/>
                </a:moveTo>
                <a:lnTo>
                  <a:pt x="9430956" y="0"/>
                </a:lnTo>
                <a:lnTo>
                  <a:pt x="9428111" y="2844"/>
                </a:lnTo>
                <a:lnTo>
                  <a:pt x="9428111" y="9855"/>
                </a:lnTo>
                <a:lnTo>
                  <a:pt x="9430956" y="12700"/>
                </a:lnTo>
                <a:lnTo>
                  <a:pt x="9437979" y="12700"/>
                </a:lnTo>
                <a:lnTo>
                  <a:pt x="9440824" y="9855"/>
                </a:lnTo>
                <a:lnTo>
                  <a:pt x="9440824" y="2844"/>
                </a:lnTo>
                <a:lnTo>
                  <a:pt x="9437979" y="0"/>
                </a:lnTo>
                <a:close/>
              </a:path>
              <a:path w="14168119" h="12700">
                <a:moveTo>
                  <a:pt x="9412566" y="0"/>
                </a:moveTo>
                <a:lnTo>
                  <a:pt x="9405543" y="0"/>
                </a:lnTo>
                <a:lnTo>
                  <a:pt x="9402698" y="2844"/>
                </a:lnTo>
                <a:lnTo>
                  <a:pt x="9402698" y="9855"/>
                </a:lnTo>
                <a:lnTo>
                  <a:pt x="9405543" y="12700"/>
                </a:lnTo>
                <a:lnTo>
                  <a:pt x="9412566" y="12700"/>
                </a:lnTo>
                <a:lnTo>
                  <a:pt x="9415411" y="9855"/>
                </a:lnTo>
                <a:lnTo>
                  <a:pt x="9415411" y="2844"/>
                </a:lnTo>
                <a:lnTo>
                  <a:pt x="9412566" y="0"/>
                </a:lnTo>
                <a:close/>
              </a:path>
              <a:path w="14168119" h="12700">
                <a:moveTo>
                  <a:pt x="9387154" y="0"/>
                </a:moveTo>
                <a:lnTo>
                  <a:pt x="9380131" y="0"/>
                </a:lnTo>
                <a:lnTo>
                  <a:pt x="9377286" y="2844"/>
                </a:lnTo>
                <a:lnTo>
                  <a:pt x="9377286" y="9855"/>
                </a:lnTo>
                <a:lnTo>
                  <a:pt x="9380131" y="12700"/>
                </a:lnTo>
                <a:lnTo>
                  <a:pt x="9387154" y="12700"/>
                </a:lnTo>
                <a:lnTo>
                  <a:pt x="9389998" y="9855"/>
                </a:lnTo>
                <a:lnTo>
                  <a:pt x="9389998" y="2844"/>
                </a:lnTo>
                <a:lnTo>
                  <a:pt x="9387154" y="0"/>
                </a:lnTo>
                <a:close/>
              </a:path>
              <a:path w="14168119" h="12700">
                <a:moveTo>
                  <a:pt x="9361741" y="0"/>
                </a:moveTo>
                <a:lnTo>
                  <a:pt x="9354718" y="0"/>
                </a:lnTo>
                <a:lnTo>
                  <a:pt x="9351873" y="2844"/>
                </a:lnTo>
                <a:lnTo>
                  <a:pt x="9351873" y="9855"/>
                </a:lnTo>
                <a:lnTo>
                  <a:pt x="9354718" y="12700"/>
                </a:lnTo>
                <a:lnTo>
                  <a:pt x="9361741" y="12700"/>
                </a:lnTo>
                <a:lnTo>
                  <a:pt x="9364586" y="9855"/>
                </a:lnTo>
                <a:lnTo>
                  <a:pt x="9364586" y="2844"/>
                </a:lnTo>
                <a:lnTo>
                  <a:pt x="9361741" y="0"/>
                </a:lnTo>
                <a:close/>
              </a:path>
              <a:path w="14168119" h="12700">
                <a:moveTo>
                  <a:pt x="9336328" y="0"/>
                </a:moveTo>
                <a:lnTo>
                  <a:pt x="9329305" y="0"/>
                </a:lnTo>
                <a:lnTo>
                  <a:pt x="9326460" y="2844"/>
                </a:lnTo>
                <a:lnTo>
                  <a:pt x="9326460" y="9855"/>
                </a:lnTo>
                <a:lnTo>
                  <a:pt x="9329305" y="12700"/>
                </a:lnTo>
                <a:lnTo>
                  <a:pt x="9336328" y="12700"/>
                </a:lnTo>
                <a:lnTo>
                  <a:pt x="9339173" y="9855"/>
                </a:lnTo>
                <a:lnTo>
                  <a:pt x="9339173" y="2844"/>
                </a:lnTo>
                <a:lnTo>
                  <a:pt x="9336328" y="0"/>
                </a:lnTo>
                <a:close/>
              </a:path>
              <a:path w="14168119" h="12700">
                <a:moveTo>
                  <a:pt x="9310916" y="0"/>
                </a:moveTo>
                <a:lnTo>
                  <a:pt x="9303892" y="0"/>
                </a:lnTo>
                <a:lnTo>
                  <a:pt x="9301048" y="2844"/>
                </a:lnTo>
                <a:lnTo>
                  <a:pt x="9301048" y="9855"/>
                </a:lnTo>
                <a:lnTo>
                  <a:pt x="9303892" y="12700"/>
                </a:lnTo>
                <a:lnTo>
                  <a:pt x="9310916" y="12700"/>
                </a:lnTo>
                <a:lnTo>
                  <a:pt x="9313760" y="9855"/>
                </a:lnTo>
                <a:lnTo>
                  <a:pt x="9313760" y="2844"/>
                </a:lnTo>
                <a:lnTo>
                  <a:pt x="9310916" y="0"/>
                </a:lnTo>
                <a:close/>
              </a:path>
              <a:path w="14168119" h="12700">
                <a:moveTo>
                  <a:pt x="9285503" y="0"/>
                </a:moveTo>
                <a:lnTo>
                  <a:pt x="9278480" y="0"/>
                </a:lnTo>
                <a:lnTo>
                  <a:pt x="9275635" y="2844"/>
                </a:lnTo>
                <a:lnTo>
                  <a:pt x="9275635" y="9855"/>
                </a:lnTo>
                <a:lnTo>
                  <a:pt x="9278480" y="12700"/>
                </a:lnTo>
                <a:lnTo>
                  <a:pt x="9285503" y="12700"/>
                </a:lnTo>
                <a:lnTo>
                  <a:pt x="9288348" y="9855"/>
                </a:lnTo>
                <a:lnTo>
                  <a:pt x="9288348" y="2844"/>
                </a:lnTo>
                <a:lnTo>
                  <a:pt x="9285503" y="0"/>
                </a:lnTo>
                <a:close/>
              </a:path>
              <a:path w="14168119" h="12700">
                <a:moveTo>
                  <a:pt x="9260090" y="0"/>
                </a:moveTo>
                <a:lnTo>
                  <a:pt x="9253067" y="0"/>
                </a:lnTo>
                <a:lnTo>
                  <a:pt x="9250222" y="2844"/>
                </a:lnTo>
                <a:lnTo>
                  <a:pt x="9250222" y="9855"/>
                </a:lnTo>
                <a:lnTo>
                  <a:pt x="9253067" y="12700"/>
                </a:lnTo>
                <a:lnTo>
                  <a:pt x="9260090" y="12700"/>
                </a:lnTo>
                <a:lnTo>
                  <a:pt x="9262935" y="9855"/>
                </a:lnTo>
                <a:lnTo>
                  <a:pt x="9262935" y="2844"/>
                </a:lnTo>
                <a:lnTo>
                  <a:pt x="9260090" y="0"/>
                </a:lnTo>
                <a:close/>
              </a:path>
              <a:path w="14168119" h="12700">
                <a:moveTo>
                  <a:pt x="9234677" y="0"/>
                </a:moveTo>
                <a:lnTo>
                  <a:pt x="9227654" y="0"/>
                </a:lnTo>
                <a:lnTo>
                  <a:pt x="9224810" y="2844"/>
                </a:lnTo>
                <a:lnTo>
                  <a:pt x="9224810" y="9855"/>
                </a:lnTo>
                <a:lnTo>
                  <a:pt x="9227654" y="12700"/>
                </a:lnTo>
                <a:lnTo>
                  <a:pt x="9234677" y="12700"/>
                </a:lnTo>
                <a:lnTo>
                  <a:pt x="9237522" y="9855"/>
                </a:lnTo>
                <a:lnTo>
                  <a:pt x="9237522" y="2844"/>
                </a:lnTo>
                <a:lnTo>
                  <a:pt x="9234677" y="0"/>
                </a:lnTo>
                <a:close/>
              </a:path>
              <a:path w="14168119" h="12700">
                <a:moveTo>
                  <a:pt x="9209265" y="0"/>
                </a:moveTo>
                <a:lnTo>
                  <a:pt x="9202242" y="0"/>
                </a:lnTo>
                <a:lnTo>
                  <a:pt x="9199397" y="2844"/>
                </a:lnTo>
                <a:lnTo>
                  <a:pt x="9199397" y="9855"/>
                </a:lnTo>
                <a:lnTo>
                  <a:pt x="9202242" y="12700"/>
                </a:lnTo>
                <a:lnTo>
                  <a:pt x="9209265" y="12700"/>
                </a:lnTo>
                <a:lnTo>
                  <a:pt x="9212110" y="9855"/>
                </a:lnTo>
                <a:lnTo>
                  <a:pt x="9212110" y="2844"/>
                </a:lnTo>
                <a:lnTo>
                  <a:pt x="9209265" y="0"/>
                </a:lnTo>
                <a:close/>
              </a:path>
              <a:path w="14168119" h="12700">
                <a:moveTo>
                  <a:pt x="9183852" y="0"/>
                </a:moveTo>
                <a:lnTo>
                  <a:pt x="9176829" y="0"/>
                </a:lnTo>
                <a:lnTo>
                  <a:pt x="9173984" y="2844"/>
                </a:lnTo>
                <a:lnTo>
                  <a:pt x="9173984" y="9855"/>
                </a:lnTo>
                <a:lnTo>
                  <a:pt x="9176829" y="12700"/>
                </a:lnTo>
                <a:lnTo>
                  <a:pt x="9183852" y="12700"/>
                </a:lnTo>
                <a:lnTo>
                  <a:pt x="9186697" y="9855"/>
                </a:lnTo>
                <a:lnTo>
                  <a:pt x="9186697" y="2844"/>
                </a:lnTo>
                <a:lnTo>
                  <a:pt x="9183852" y="0"/>
                </a:lnTo>
                <a:close/>
              </a:path>
              <a:path w="14168119" h="12700">
                <a:moveTo>
                  <a:pt x="9158439" y="0"/>
                </a:moveTo>
                <a:lnTo>
                  <a:pt x="9151416" y="0"/>
                </a:lnTo>
                <a:lnTo>
                  <a:pt x="9148571" y="2844"/>
                </a:lnTo>
                <a:lnTo>
                  <a:pt x="9148571" y="9855"/>
                </a:lnTo>
                <a:lnTo>
                  <a:pt x="9151416" y="12700"/>
                </a:lnTo>
                <a:lnTo>
                  <a:pt x="9158439" y="12700"/>
                </a:lnTo>
                <a:lnTo>
                  <a:pt x="9161284" y="9855"/>
                </a:lnTo>
                <a:lnTo>
                  <a:pt x="9161284" y="2844"/>
                </a:lnTo>
                <a:lnTo>
                  <a:pt x="9158439" y="0"/>
                </a:lnTo>
                <a:close/>
              </a:path>
              <a:path w="14168119" h="12700">
                <a:moveTo>
                  <a:pt x="9133027" y="0"/>
                </a:moveTo>
                <a:lnTo>
                  <a:pt x="9126004" y="0"/>
                </a:lnTo>
                <a:lnTo>
                  <a:pt x="9123159" y="2844"/>
                </a:lnTo>
                <a:lnTo>
                  <a:pt x="9123159" y="9855"/>
                </a:lnTo>
                <a:lnTo>
                  <a:pt x="9126004" y="12700"/>
                </a:lnTo>
                <a:lnTo>
                  <a:pt x="9133027" y="12700"/>
                </a:lnTo>
                <a:lnTo>
                  <a:pt x="9135871" y="9855"/>
                </a:lnTo>
                <a:lnTo>
                  <a:pt x="9135871" y="2844"/>
                </a:lnTo>
                <a:lnTo>
                  <a:pt x="9133027" y="0"/>
                </a:lnTo>
                <a:close/>
              </a:path>
              <a:path w="14168119" h="12700">
                <a:moveTo>
                  <a:pt x="9107614" y="0"/>
                </a:moveTo>
                <a:lnTo>
                  <a:pt x="9100591" y="0"/>
                </a:lnTo>
                <a:lnTo>
                  <a:pt x="9097746" y="2844"/>
                </a:lnTo>
                <a:lnTo>
                  <a:pt x="9097746" y="9855"/>
                </a:lnTo>
                <a:lnTo>
                  <a:pt x="9100591" y="12700"/>
                </a:lnTo>
                <a:lnTo>
                  <a:pt x="9107614" y="12700"/>
                </a:lnTo>
                <a:lnTo>
                  <a:pt x="9110459" y="9855"/>
                </a:lnTo>
                <a:lnTo>
                  <a:pt x="9110459" y="2844"/>
                </a:lnTo>
                <a:lnTo>
                  <a:pt x="9107614" y="0"/>
                </a:lnTo>
                <a:close/>
              </a:path>
              <a:path w="14168119" h="12700">
                <a:moveTo>
                  <a:pt x="9082201" y="0"/>
                </a:moveTo>
                <a:lnTo>
                  <a:pt x="9075178" y="0"/>
                </a:lnTo>
                <a:lnTo>
                  <a:pt x="9072333" y="2844"/>
                </a:lnTo>
                <a:lnTo>
                  <a:pt x="9072333" y="9855"/>
                </a:lnTo>
                <a:lnTo>
                  <a:pt x="9075178" y="12700"/>
                </a:lnTo>
                <a:lnTo>
                  <a:pt x="9082201" y="12700"/>
                </a:lnTo>
                <a:lnTo>
                  <a:pt x="9085046" y="9855"/>
                </a:lnTo>
                <a:lnTo>
                  <a:pt x="9085046" y="2844"/>
                </a:lnTo>
                <a:lnTo>
                  <a:pt x="9082201" y="0"/>
                </a:lnTo>
                <a:close/>
              </a:path>
              <a:path w="14168119" h="12700">
                <a:moveTo>
                  <a:pt x="9056789" y="0"/>
                </a:moveTo>
                <a:lnTo>
                  <a:pt x="9049766" y="0"/>
                </a:lnTo>
                <a:lnTo>
                  <a:pt x="9046921" y="2844"/>
                </a:lnTo>
                <a:lnTo>
                  <a:pt x="9046921" y="9855"/>
                </a:lnTo>
                <a:lnTo>
                  <a:pt x="9049766" y="12700"/>
                </a:lnTo>
                <a:lnTo>
                  <a:pt x="9056789" y="12700"/>
                </a:lnTo>
                <a:lnTo>
                  <a:pt x="9059633" y="9855"/>
                </a:lnTo>
                <a:lnTo>
                  <a:pt x="9059633" y="2844"/>
                </a:lnTo>
                <a:lnTo>
                  <a:pt x="9056789" y="0"/>
                </a:lnTo>
                <a:close/>
              </a:path>
              <a:path w="14168119" h="12700">
                <a:moveTo>
                  <a:pt x="9031376" y="0"/>
                </a:moveTo>
                <a:lnTo>
                  <a:pt x="9024353" y="0"/>
                </a:lnTo>
                <a:lnTo>
                  <a:pt x="9021508" y="2844"/>
                </a:lnTo>
                <a:lnTo>
                  <a:pt x="9021508" y="9855"/>
                </a:lnTo>
                <a:lnTo>
                  <a:pt x="9024353" y="12700"/>
                </a:lnTo>
                <a:lnTo>
                  <a:pt x="9031376" y="12700"/>
                </a:lnTo>
                <a:lnTo>
                  <a:pt x="9034221" y="9855"/>
                </a:lnTo>
                <a:lnTo>
                  <a:pt x="9034221" y="2844"/>
                </a:lnTo>
                <a:lnTo>
                  <a:pt x="9031376" y="0"/>
                </a:lnTo>
                <a:close/>
              </a:path>
              <a:path w="14168119" h="12700">
                <a:moveTo>
                  <a:pt x="9005963" y="0"/>
                </a:moveTo>
                <a:lnTo>
                  <a:pt x="8998940" y="0"/>
                </a:lnTo>
                <a:lnTo>
                  <a:pt x="8996095" y="2844"/>
                </a:lnTo>
                <a:lnTo>
                  <a:pt x="8996095" y="9855"/>
                </a:lnTo>
                <a:lnTo>
                  <a:pt x="8998940" y="12700"/>
                </a:lnTo>
                <a:lnTo>
                  <a:pt x="9005963" y="12700"/>
                </a:lnTo>
                <a:lnTo>
                  <a:pt x="9008808" y="9855"/>
                </a:lnTo>
                <a:lnTo>
                  <a:pt x="9008808" y="2844"/>
                </a:lnTo>
                <a:lnTo>
                  <a:pt x="9005963" y="0"/>
                </a:lnTo>
                <a:close/>
              </a:path>
              <a:path w="14168119" h="12700">
                <a:moveTo>
                  <a:pt x="8980550" y="0"/>
                </a:moveTo>
                <a:lnTo>
                  <a:pt x="8973527" y="0"/>
                </a:lnTo>
                <a:lnTo>
                  <a:pt x="8970683" y="2844"/>
                </a:lnTo>
                <a:lnTo>
                  <a:pt x="8970683" y="9855"/>
                </a:lnTo>
                <a:lnTo>
                  <a:pt x="8973527" y="12700"/>
                </a:lnTo>
                <a:lnTo>
                  <a:pt x="8980550" y="12700"/>
                </a:lnTo>
                <a:lnTo>
                  <a:pt x="8983395" y="9855"/>
                </a:lnTo>
                <a:lnTo>
                  <a:pt x="8983395" y="2844"/>
                </a:lnTo>
                <a:lnTo>
                  <a:pt x="8980550" y="0"/>
                </a:lnTo>
                <a:close/>
              </a:path>
              <a:path w="14168119" h="12700">
                <a:moveTo>
                  <a:pt x="8955138" y="0"/>
                </a:moveTo>
                <a:lnTo>
                  <a:pt x="8948115" y="0"/>
                </a:lnTo>
                <a:lnTo>
                  <a:pt x="8945270" y="2844"/>
                </a:lnTo>
                <a:lnTo>
                  <a:pt x="8945270" y="9855"/>
                </a:lnTo>
                <a:lnTo>
                  <a:pt x="8948115" y="12700"/>
                </a:lnTo>
                <a:lnTo>
                  <a:pt x="8955138" y="12700"/>
                </a:lnTo>
                <a:lnTo>
                  <a:pt x="8957983" y="9855"/>
                </a:lnTo>
                <a:lnTo>
                  <a:pt x="8957983" y="2844"/>
                </a:lnTo>
                <a:lnTo>
                  <a:pt x="8955138" y="0"/>
                </a:lnTo>
                <a:close/>
              </a:path>
              <a:path w="14168119" h="12700">
                <a:moveTo>
                  <a:pt x="8929725" y="0"/>
                </a:moveTo>
                <a:lnTo>
                  <a:pt x="8922702" y="0"/>
                </a:lnTo>
                <a:lnTo>
                  <a:pt x="8919857" y="2844"/>
                </a:lnTo>
                <a:lnTo>
                  <a:pt x="8919857" y="9855"/>
                </a:lnTo>
                <a:lnTo>
                  <a:pt x="8922702" y="12700"/>
                </a:lnTo>
                <a:lnTo>
                  <a:pt x="8929725" y="12700"/>
                </a:lnTo>
                <a:lnTo>
                  <a:pt x="8932570" y="9855"/>
                </a:lnTo>
                <a:lnTo>
                  <a:pt x="8932570" y="2844"/>
                </a:lnTo>
                <a:lnTo>
                  <a:pt x="8929725" y="0"/>
                </a:lnTo>
                <a:close/>
              </a:path>
              <a:path w="14168119" h="12700">
                <a:moveTo>
                  <a:pt x="8904312" y="0"/>
                </a:moveTo>
                <a:lnTo>
                  <a:pt x="8897289" y="0"/>
                </a:lnTo>
                <a:lnTo>
                  <a:pt x="8894444" y="2844"/>
                </a:lnTo>
                <a:lnTo>
                  <a:pt x="8894444" y="9855"/>
                </a:lnTo>
                <a:lnTo>
                  <a:pt x="8897289" y="12700"/>
                </a:lnTo>
                <a:lnTo>
                  <a:pt x="8904312" y="12700"/>
                </a:lnTo>
                <a:lnTo>
                  <a:pt x="8907157" y="9855"/>
                </a:lnTo>
                <a:lnTo>
                  <a:pt x="8907157" y="2844"/>
                </a:lnTo>
                <a:lnTo>
                  <a:pt x="8904312" y="0"/>
                </a:lnTo>
                <a:close/>
              </a:path>
              <a:path w="14168119" h="12700">
                <a:moveTo>
                  <a:pt x="8878900" y="0"/>
                </a:moveTo>
                <a:lnTo>
                  <a:pt x="8871877" y="0"/>
                </a:lnTo>
                <a:lnTo>
                  <a:pt x="8869032" y="2844"/>
                </a:lnTo>
                <a:lnTo>
                  <a:pt x="8869032" y="9855"/>
                </a:lnTo>
                <a:lnTo>
                  <a:pt x="8871877" y="12700"/>
                </a:lnTo>
                <a:lnTo>
                  <a:pt x="8878900" y="12700"/>
                </a:lnTo>
                <a:lnTo>
                  <a:pt x="8881744" y="9855"/>
                </a:lnTo>
                <a:lnTo>
                  <a:pt x="8881744" y="2844"/>
                </a:lnTo>
                <a:lnTo>
                  <a:pt x="8878900" y="0"/>
                </a:lnTo>
                <a:close/>
              </a:path>
              <a:path w="14168119" h="12700">
                <a:moveTo>
                  <a:pt x="8853487" y="0"/>
                </a:moveTo>
                <a:lnTo>
                  <a:pt x="8846464" y="0"/>
                </a:lnTo>
                <a:lnTo>
                  <a:pt x="8843619" y="2844"/>
                </a:lnTo>
                <a:lnTo>
                  <a:pt x="8843619" y="9855"/>
                </a:lnTo>
                <a:lnTo>
                  <a:pt x="8846464" y="12700"/>
                </a:lnTo>
                <a:lnTo>
                  <a:pt x="8853487" y="12700"/>
                </a:lnTo>
                <a:lnTo>
                  <a:pt x="8856332" y="9855"/>
                </a:lnTo>
                <a:lnTo>
                  <a:pt x="8856332" y="2844"/>
                </a:lnTo>
                <a:lnTo>
                  <a:pt x="8853487" y="0"/>
                </a:lnTo>
                <a:close/>
              </a:path>
              <a:path w="14168119" h="12700">
                <a:moveTo>
                  <a:pt x="8828074" y="0"/>
                </a:moveTo>
                <a:lnTo>
                  <a:pt x="8821051" y="0"/>
                </a:lnTo>
                <a:lnTo>
                  <a:pt x="8818206" y="2844"/>
                </a:lnTo>
                <a:lnTo>
                  <a:pt x="8818206" y="9855"/>
                </a:lnTo>
                <a:lnTo>
                  <a:pt x="8821051" y="12700"/>
                </a:lnTo>
                <a:lnTo>
                  <a:pt x="8828074" y="12700"/>
                </a:lnTo>
                <a:lnTo>
                  <a:pt x="8830919" y="9855"/>
                </a:lnTo>
                <a:lnTo>
                  <a:pt x="8830919" y="2844"/>
                </a:lnTo>
                <a:lnTo>
                  <a:pt x="8828074" y="0"/>
                </a:lnTo>
                <a:close/>
              </a:path>
              <a:path w="14168119" h="12700">
                <a:moveTo>
                  <a:pt x="8802662" y="0"/>
                </a:moveTo>
                <a:lnTo>
                  <a:pt x="8795626" y="0"/>
                </a:lnTo>
                <a:lnTo>
                  <a:pt x="8792794" y="2844"/>
                </a:lnTo>
                <a:lnTo>
                  <a:pt x="8792794" y="9855"/>
                </a:lnTo>
                <a:lnTo>
                  <a:pt x="8795626" y="12700"/>
                </a:lnTo>
                <a:lnTo>
                  <a:pt x="8802662" y="12700"/>
                </a:lnTo>
                <a:lnTo>
                  <a:pt x="8805506" y="9855"/>
                </a:lnTo>
                <a:lnTo>
                  <a:pt x="8805506" y="2844"/>
                </a:lnTo>
                <a:lnTo>
                  <a:pt x="8802662" y="0"/>
                </a:lnTo>
                <a:close/>
              </a:path>
              <a:path w="14168119" h="12700">
                <a:moveTo>
                  <a:pt x="8777249" y="0"/>
                </a:moveTo>
                <a:lnTo>
                  <a:pt x="8770213" y="0"/>
                </a:lnTo>
                <a:lnTo>
                  <a:pt x="8767381" y="2844"/>
                </a:lnTo>
                <a:lnTo>
                  <a:pt x="8767381" y="9855"/>
                </a:lnTo>
                <a:lnTo>
                  <a:pt x="8770213" y="12700"/>
                </a:lnTo>
                <a:lnTo>
                  <a:pt x="8777249" y="12700"/>
                </a:lnTo>
                <a:lnTo>
                  <a:pt x="8780094" y="9855"/>
                </a:lnTo>
                <a:lnTo>
                  <a:pt x="8780094" y="2844"/>
                </a:lnTo>
                <a:lnTo>
                  <a:pt x="8777249" y="0"/>
                </a:lnTo>
                <a:close/>
              </a:path>
              <a:path w="14168119" h="12700">
                <a:moveTo>
                  <a:pt x="8751836" y="0"/>
                </a:moveTo>
                <a:lnTo>
                  <a:pt x="8744800" y="0"/>
                </a:lnTo>
                <a:lnTo>
                  <a:pt x="8741968" y="2844"/>
                </a:lnTo>
                <a:lnTo>
                  <a:pt x="8741968" y="9855"/>
                </a:lnTo>
                <a:lnTo>
                  <a:pt x="8744800" y="12700"/>
                </a:lnTo>
                <a:lnTo>
                  <a:pt x="8751836" y="12700"/>
                </a:lnTo>
                <a:lnTo>
                  <a:pt x="8754681" y="9855"/>
                </a:lnTo>
                <a:lnTo>
                  <a:pt x="8754681" y="2844"/>
                </a:lnTo>
                <a:lnTo>
                  <a:pt x="8751836" y="0"/>
                </a:lnTo>
                <a:close/>
              </a:path>
              <a:path w="14168119" h="12700">
                <a:moveTo>
                  <a:pt x="8726423" y="0"/>
                </a:moveTo>
                <a:lnTo>
                  <a:pt x="8719388" y="0"/>
                </a:lnTo>
                <a:lnTo>
                  <a:pt x="8716556" y="2844"/>
                </a:lnTo>
                <a:lnTo>
                  <a:pt x="8716556" y="9855"/>
                </a:lnTo>
                <a:lnTo>
                  <a:pt x="8719388" y="12700"/>
                </a:lnTo>
                <a:lnTo>
                  <a:pt x="8726423" y="12700"/>
                </a:lnTo>
                <a:lnTo>
                  <a:pt x="8729268" y="9855"/>
                </a:lnTo>
                <a:lnTo>
                  <a:pt x="8729268" y="2844"/>
                </a:lnTo>
                <a:lnTo>
                  <a:pt x="8726423" y="0"/>
                </a:lnTo>
                <a:close/>
              </a:path>
              <a:path w="14168119" h="12700">
                <a:moveTo>
                  <a:pt x="8701011" y="0"/>
                </a:moveTo>
                <a:lnTo>
                  <a:pt x="8693975" y="0"/>
                </a:lnTo>
                <a:lnTo>
                  <a:pt x="8691143" y="2844"/>
                </a:lnTo>
                <a:lnTo>
                  <a:pt x="8691143" y="9855"/>
                </a:lnTo>
                <a:lnTo>
                  <a:pt x="8693975" y="12700"/>
                </a:lnTo>
                <a:lnTo>
                  <a:pt x="8701011" y="12700"/>
                </a:lnTo>
                <a:lnTo>
                  <a:pt x="8703856" y="9855"/>
                </a:lnTo>
                <a:lnTo>
                  <a:pt x="8703856" y="2844"/>
                </a:lnTo>
                <a:lnTo>
                  <a:pt x="8701011" y="0"/>
                </a:lnTo>
                <a:close/>
              </a:path>
              <a:path w="14168119" h="12700">
                <a:moveTo>
                  <a:pt x="8675598" y="0"/>
                </a:moveTo>
                <a:lnTo>
                  <a:pt x="8668562" y="0"/>
                </a:lnTo>
                <a:lnTo>
                  <a:pt x="8665730" y="2844"/>
                </a:lnTo>
                <a:lnTo>
                  <a:pt x="8665730" y="9855"/>
                </a:lnTo>
                <a:lnTo>
                  <a:pt x="8668562" y="12700"/>
                </a:lnTo>
                <a:lnTo>
                  <a:pt x="8675598" y="12700"/>
                </a:lnTo>
                <a:lnTo>
                  <a:pt x="8678443" y="9855"/>
                </a:lnTo>
                <a:lnTo>
                  <a:pt x="8678443" y="2844"/>
                </a:lnTo>
                <a:lnTo>
                  <a:pt x="8675598" y="0"/>
                </a:lnTo>
                <a:close/>
              </a:path>
              <a:path w="14168119" h="12700">
                <a:moveTo>
                  <a:pt x="8650185" y="0"/>
                </a:moveTo>
                <a:lnTo>
                  <a:pt x="8643150" y="0"/>
                </a:lnTo>
                <a:lnTo>
                  <a:pt x="8640305" y="2844"/>
                </a:lnTo>
                <a:lnTo>
                  <a:pt x="8640305" y="9855"/>
                </a:lnTo>
                <a:lnTo>
                  <a:pt x="8643150" y="12700"/>
                </a:lnTo>
                <a:lnTo>
                  <a:pt x="8650185" y="12700"/>
                </a:lnTo>
                <a:lnTo>
                  <a:pt x="8653030" y="9855"/>
                </a:lnTo>
                <a:lnTo>
                  <a:pt x="8653030" y="2844"/>
                </a:lnTo>
                <a:lnTo>
                  <a:pt x="8650185" y="0"/>
                </a:lnTo>
                <a:close/>
              </a:path>
              <a:path w="14168119" h="12700">
                <a:moveTo>
                  <a:pt x="8624773" y="0"/>
                </a:moveTo>
                <a:lnTo>
                  <a:pt x="8617737" y="0"/>
                </a:lnTo>
                <a:lnTo>
                  <a:pt x="8614892" y="2844"/>
                </a:lnTo>
                <a:lnTo>
                  <a:pt x="8614892" y="9855"/>
                </a:lnTo>
                <a:lnTo>
                  <a:pt x="8617737" y="12700"/>
                </a:lnTo>
                <a:lnTo>
                  <a:pt x="8624773" y="12700"/>
                </a:lnTo>
                <a:lnTo>
                  <a:pt x="8627605" y="9855"/>
                </a:lnTo>
                <a:lnTo>
                  <a:pt x="8627605" y="2844"/>
                </a:lnTo>
                <a:lnTo>
                  <a:pt x="8624773" y="0"/>
                </a:lnTo>
                <a:close/>
              </a:path>
              <a:path w="14168119" h="12700">
                <a:moveTo>
                  <a:pt x="8599360" y="0"/>
                </a:moveTo>
                <a:lnTo>
                  <a:pt x="8592324" y="0"/>
                </a:lnTo>
                <a:lnTo>
                  <a:pt x="8589479" y="2844"/>
                </a:lnTo>
                <a:lnTo>
                  <a:pt x="8589479" y="9855"/>
                </a:lnTo>
                <a:lnTo>
                  <a:pt x="8592324" y="12700"/>
                </a:lnTo>
                <a:lnTo>
                  <a:pt x="8599360" y="12700"/>
                </a:lnTo>
                <a:lnTo>
                  <a:pt x="8602192" y="9855"/>
                </a:lnTo>
                <a:lnTo>
                  <a:pt x="8602192" y="2844"/>
                </a:lnTo>
                <a:lnTo>
                  <a:pt x="8599360" y="0"/>
                </a:lnTo>
                <a:close/>
              </a:path>
              <a:path w="14168119" h="12700">
                <a:moveTo>
                  <a:pt x="8573947" y="0"/>
                </a:moveTo>
                <a:lnTo>
                  <a:pt x="8566912" y="0"/>
                </a:lnTo>
                <a:lnTo>
                  <a:pt x="8564067" y="2844"/>
                </a:lnTo>
                <a:lnTo>
                  <a:pt x="8564067" y="9855"/>
                </a:lnTo>
                <a:lnTo>
                  <a:pt x="8566912" y="12700"/>
                </a:lnTo>
                <a:lnTo>
                  <a:pt x="8573947" y="12700"/>
                </a:lnTo>
                <a:lnTo>
                  <a:pt x="8576779" y="9855"/>
                </a:lnTo>
                <a:lnTo>
                  <a:pt x="8576779" y="2844"/>
                </a:lnTo>
                <a:lnTo>
                  <a:pt x="8573947" y="0"/>
                </a:lnTo>
                <a:close/>
              </a:path>
              <a:path w="14168119" h="12700">
                <a:moveTo>
                  <a:pt x="8548535" y="0"/>
                </a:moveTo>
                <a:lnTo>
                  <a:pt x="8541499" y="0"/>
                </a:lnTo>
                <a:lnTo>
                  <a:pt x="8538654" y="2844"/>
                </a:lnTo>
                <a:lnTo>
                  <a:pt x="8538654" y="9855"/>
                </a:lnTo>
                <a:lnTo>
                  <a:pt x="8541499" y="12700"/>
                </a:lnTo>
                <a:lnTo>
                  <a:pt x="8548535" y="12700"/>
                </a:lnTo>
                <a:lnTo>
                  <a:pt x="8551367" y="9855"/>
                </a:lnTo>
                <a:lnTo>
                  <a:pt x="8551367" y="2844"/>
                </a:lnTo>
                <a:lnTo>
                  <a:pt x="8548535" y="0"/>
                </a:lnTo>
                <a:close/>
              </a:path>
              <a:path w="14168119" h="12700">
                <a:moveTo>
                  <a:pt x="8523122" y="0"/>
                </a:moveTo>
                <a:lnTo>
                  <a:pt x="8516086" y="0"/>
                </a:lnTo>
                <a:lnTo>
                  <a:pt x="8513241" y="2844"/>
                </a:lnTo>
                <a:lnTo>
                  <a:pt x="8513241" y="9855"/>
                </a:lnTo>
                <a:lnTo>
                  <a:pt x="8516086" y="12700"/>
                </a:lnTo>
                <a:lnTo>
                  <a:pt x="8523122" y="12700"/>
                </a:lnTo>
                <a:lnTo>
                  <a:pt x="8525954" y="9855"/>
                </a:lnTo>
                <a:lnTo>
                  <a:pt x="8525954" y="2844"/>
                </a:lnTo>
                <a:lnTo>
                  <a:pt x="8523122" y="0"/>
                </a:lnTo>
                <a:close/>
              </a:path>
              <a:path w="14168119" h="12700">
                <a:moveTo>
                  <a:pt x="8497709" y="0"/>
                </a:moveTo>
                <a:lnTo>
                  <a:pt x="8490673" y="0"/>
                </a:lnTo>
                <a:lnTo>
                  <a:pt x="8487829" y="2844"/>
                </a:lnTo>
                <a:lnTo>
                  <a:pt x="8487829" y="9855"/>
                </a:lnTo>
                <a:lnTo>
                  <a:pt x="8490673" y="12700"/>
                </a:lnTo>
                <a:lnTo>
                  <a:pt x="8497709" y="12700"/>
                </a:lnTo>
                <a:lnTo>
                  <a:pt x="8500541" y="9855"/>
                </a:lnTo>
                <a:lnTo>
                  <a:pt x="8500541" y="2844"/>
                </a:lnTo>
                <a:lnTo>
                  <a:pt x="8497709" y="0"/>
                </a:lnTo>
                <a:close/>
              </a:path>
              <a:path w="14168119" h="12700">
                <a:moveTo>
                  <a:pt x="8472284" y="0"/>
                </a:moveTo>
                <a:lnTo>
                  <a:pt x="8465261" y="0"/>
                </a:lnTo>
                <a:lnTo>
                  <a:pt x="8462416" y="2844"/>
                </a:lnTo>
                <a:lnTo>
                  <a:pt x="8462416" y="9855"/>
                </a:lnTo>
                <a:lnTo>
                  <a:pt x="8465261" y="12700"/>
                </a:lnTo>
                <a:lnTo>
                  <a:pt x="8472284" y="12700"/>
                </a:lnTo>
                <a:lnTo>
                  <a:pt x="8475129" y="9855"/>
                </a:lnTo>
                <a:lnTo>
                  <a:pt x="8475129" y="2844"/>
                </a:lnTo>
                <a:lnTo>
                  <a:pt x="8472284" y="0"/>
                </a:lnTo>
                <a:close/>
              </a:path>
              <a:path w="14168119" h="12700">
                <a:moveTo>
                  <a:pt x="8446871" y="0"/>
                </a:moveTo>
                <a:lnTo>
                  <a:pt x="8439848" y="0"/>
                </a:lnTo>
                <a:lnTo>
                  <a:pt x="8437003" y="2844"/>
                </a:lnTo>
                <a:lnTo>
                  <a:pt x="8437003" y="9855"/>
                </a:lnTo>
                <a:lnTo>
                  <a:pt x="8439848" y="12700"/>
                </a:lnTo>
                <a:lnTo>
                  <a:pt x="8446871" y="12700"/>
                </a:lnTo>
                <a:lnTo>
                  <a:pt x="8449716" y="9855"/>
                </a:lnTo>
                <a:lnTo>
                  <a:pt x="8449716" y="2844"/>
                </a:lnTo>
                <a:lnTo>
                  <a:pt x="8446871" y="0"/>
                </a:lnTo>
                <a:close/>
              </a:path>
              <a:path w="14168119" h="12700">
                <a:moveTo>
                  <a:pt x="8421458" y="0"/>
                </a:moveTo>
                <a:lnTo>
                  <a:pt x="8414435" y="0"/>
                </a:lnTo>
                <a:lnTo>
                  <a:pt x="8411591" y="2844"/>
                </a:lnTo>
                <a:lnTo>
                  <a:pt x="8411591" y="9855"/>
                </a:lnTo>
                <a:lnTo>
                  <a:pt x="8414435" y="12700"/>
                </a:lnTo>
                <a:lnTo>
                  <a:pt x="8421458" y="12700"/>
                </a:lnTo>
                <a:lnTo>
                  <a:pt x="8424303" y="9855"/>
                </a:lnTo>
                <a:lnTo>
                  <a:pt x="8424303" y="2844"/>
                </a:lnTo>
                <a:lnTo>
                  <a:pt x="8421458" y="0"/>
                </a:lnTo>
                <a:close/>
              </a:path>
              <a:path w="14168119" h="12700">
                <a:moveTo>
                  <a:pt x="8396046" y="0"/>
                </a:moveTo>
                <a:lnTo>
                  <a:pt x="8389023" y="0"/>
                </a:lnTo>
                <a:lnTo>
                  <a:pt x="8386178" y="2844"/>
                </a:lnTo>
                <a:lnTo>
                  <a:pt x="8386178" y="9855"/>
                </a:lnTo>
                <a:lnTo>
                  <a:pt x="8389023" y="12700"/>
                </a:lnTo>
                <a:lnTo>
                  <a:pt x="8396046" y="12700"/>
                </a:lnTo>
                <a:lnTo>
                  <a:pt x="8398891" y="9855"/>
                </a:lnTo>
                <a:lnTo>
                  <a:pt x="8398891" y="2844"/>
                </a:lnTo>
                <a:lnTo>
                  <a:pt x="8396046" y="0"/>
                </a:lnTo>
                <a:close/>
              </a:path>
              <a:path w="14168119" h="12700">
                <a:moveTo>
                  <a:pt x="8370633" y="0"/>
                </a:moveTo>
                <a:lnTo>
                  <a:pt x="8363610" y="0"/>
                </a:lnTo>
                <a:lnTo>
                  <a:pt x="8360765" y="2844"/>
                </a:lnTo>
                <a:lnTo>
                  <a:pt x="8360765" y="9855"/>
                </a:lnTo>
                <a:lnTo>
                  <a:pt x="8363610" y="12700"/>
                </a:lnTo>
                <a:lnTo>
                  <a:pt x="8370633" y="12700"/>
                </a:lnTo>
                <a:lnTo>
                  <a:pt x="8373478" y="9855"/>
                </a:lnTo>
                <a:lnTo>
                  <a:pt x="8373478" y="2844"/>
                </a:lnTo>
                <a:lnTo>
                  <a:pt x="8370633" y="0"/>
                </a:lnTo>
                <a:close/>
              </a:path>
              <a:path w="14168119" h="12700">
                <a:moveTo>
                  <a:pt x="8345220" y="0"/>
                </a:moveTo>
                <a:lnTo>
                  <a:pt x="8338197" y="0"/>
                </a:lnTo>
                <a:lnTo>
                  <a:pt x="8335352" y="2844"/>
                </a:lnTo>
                <a:lnTo>
                  <a:pt x="8335352" y="9855"/>
                </a:lnTo>
                <a:lnTo>
                  <a:pt x="8338197" y="12700"/>
                </a:lnTo>
                <a:lnTo>
                  <a:pt x="8345220" y="12700"/>
                </a:lnTo>
                <a:lnTo>
                  <a:pt x="8348065" y="9855"/>
                </a:lnTo>
                <a:lnTo>
                  <a:pt x="8348065" y="2844"/>
                </a:lnTo>
                <a:lnTo>
                  <a:pt x="8345220" y="0"/>
                </a:lnTo>
                <a:close/>
              </a:path>
              <a:path w="14168119" h="12700">
                <a:moveTo>
                  <a:pt x="8319808" y="0"/>
                </a:moveTo>
                <a:lnTo>
                  <a:pt x="8312784" y="0"/>
                </a:lnTo>
                <a:lnTo>
                  <a:pt x="8309940" y="2844"/>
                </a:lnTo>
                <a:lnTo>
                  <a:pt x="8309940" y="9855"/>
                </a:lnTo>
                <a:lnTo>
                  <a:pt x="8312784" y="12700"/>
                </a:lnTo>
                <a:lnTo>
                  <a:pt x="8319808" y="12700"/>
                </a:lnTo>
                <a:lnTo>
                  <a:pt x="8322652" y="9855"/>
                </a:lnTo>
                <a:lnTo>
                  <a:pt x="8322652" y="2844"/>
                </a:lnTo>
                <a:lnTo>
                  <a:pt x="8319808" y="0"/>
                </a:lnTo>
                <a:close/>
              </a:path>
              <a:path w="14168119" h="12700">
                <a:moveTo>
                  <a:pt x="8294395" y="0"/>
                </a:moveTo>
                <a:lnTo>
                  <a:pt x="8287372" y="0"/>
                </a:lnTo>
                <a:lnTo>
                  <a:pt x="8284527" y="2844"/>
                </a:lnTo>
                <a:lnTo>
                  <a:pt x="8284527" y="9855"/>
                </a:lnTo>
                <a:lnTo>
                  <a:pt x="8287372" y="12700"/>
                </a:lnTo>
                <a:lnTo>
                  <a:pt x="8294395" y="12700"/>
                </a:lnTo>
                <a:lnTo>
                  <a:pt x="8297240" y="9855"/>
                </a:lnTo>
                <a:lnTo>
                  <a:pt x="8297240" y="2844"/>
                </a:lnTo>
                <a:lnTo>
                  <a:pt x="8294395" y="0"/>
                </a:lnTo>
                <a:close/>
              </a:path>
              <a:path w="14168119" h="12700">
                <a:moveTo>
                  <a:pt x="8268982" y="0"/>
                </a:moveTo>
                <a:lnTo>
                  <a:pt x="8261959" y="0"/>
                </a:lnTo>
                <a:lnTo>
                  <a:pt x="8259114" y="2844"/>
                </a:lnTo>
                <a:lnTo>
                  <a:pt x="8259114" y="9855"/>
                </a:lnTo>
                <a:lnTo>
                  <a:pt x="8261959" y="12700"/>
                </a:lnTo>
                <a:lnTo>
                  <a:pt x="8268982" y="12700"/>
                </a:lnTo>
                <a:lnTo>
                  <a:pt x="8271827" y="9855"/>
                </a:lnTo>
                <a:lnTo>
                  <a:pt x="8271827" y="2844"/>
                </a:lnTo>
                <a:lnTo>
                  <a:pt x="8268982" y="0"/>
                </a:lnTo>
                <a:close/>
              </a:path>
              <a:path w="14168119" h="12700">
                <a:moveTo>
                  <a:pt x="8243569" y="0"/>
                </a:moveTo>
                <a:lnTo>
                  <a:pt x="8236546" y="0"/>
                </a:lnTo>
                <a:lnTo>
                  <a:pt x="8233702" y="2844"/>
                </a:lnTo>
                <a:lnTo>
                  <a:pt x="8233702" y="9855"/>
                </a:lnTo>
                <a:lnTo>
                  <a:pt x="8236546" y="12700"/>
                </a:lnTo>
                <a:lnTo>
                  <a:pt x="8243569" y="12700"/>
                </a:lnTo>
                <a:lnTo>
                  <a:pt x="8246414" y="9855"/>
                </a:lnTo>
                <a:lnTo>
                  <a:pt x="8246414" y="2844"/>
                </a:lnTo>
                <a:lnTo>
                  <a:pt x="8243569" y="0"/>
                </a:lnTo>
                <a:close/>
              </a:path>
              <a:path w="14168119" h="12700">
                <a:moveTo>
                  <a:pt x="8218157" y="0"/>
                </a:moveTo>
                <a:lnTo>
                  <a:pt x="8211134" y="0"/>
                </a:lnTo>
                <a:lnTo>
                  <a:pt x="8208289" y="2844"/>
                </a:lnTo>
                <a:lnTo>
                  <a:pt x="8208289" y="9855"/>
                </a:lnTo>
                <a:lnTo>
                  <a:pt x="8211134" y="12700"/>
                </a:lnTo>
                <a:lnTo>
                  <a:pt x="8218157" y="12700"/>
                </a:lnTo>
                <a:lnTo>
                  <a:pt x="8221002" y="9855"/>
                </a:lnTo>
                <a:lnTo>
                  <a:pt x="8221002" y="2844"/>
                </a:lnTo>
                <a:lnTo>
                  <a:pt x="8218157" y="0"/>
                </a:lnTo>
                <a:close/>
              </a:path>
              <a:path w="14168119" h="12700">
                <a:moveTo>
                  <a:pt x="8192744" y="0"/>
                </a:moveTo>
                <a:lnTo>
                  <a:pt x="8185721" y="0"/>
                </a:lnTo>
                <a:lnTo>
                  <a:pt x="8182876" y="2844"/>
                </a:lnTo>
                <a:lnTo>
                  <a:pt x="8182876" y="9855"/>
                </a:lnTo>
                <a:lnTo>
                  <a:pt x="8185721" y="12700"/>
                </a:lnTo>
                <a:lnTo>
                  <a:pt x="8192744" y="12700"/>
                </a:lnTo>
                <a:lnTo>
                  <a:pt x="8195589" y="9855"/>
                </a:lnTo>
                <a:lnTo>
                  <a:pt x="8195589" y="2844"/>
                </a:lnTo>
                <a:lnTo>
                  <a:pt x="8192744" y="0"/>
                </a:lnTo>
                <a:close/>
              </a:path>
              <a:path w="14168119" h="12700">
                <a:moveTo>
                  <a:pt x="8167331" y="0"/>
                </a:moveTo>
                <a:lnTo>
                  <a:pt x="8160308" y="0"/>
                </a:lnTo>
                <a:lnTo>
                  <a:pt x="8157463" y="2844"/>
                </a:lnTo>
                <a:lnTo>
                  <a:pt x="8157463" y="9855"/>
                </a:lnTo>
                <a:lnTo>
                  <a:pt x="8160308" y="12700"/>
                </a:lnTo>
                <a:lnTo>
                  <a:pt x="8167331" y="12700"/>
                </a:lnTo>
                <a:lnTo>
                  <a:pt x="8170176" y="9855"/>
                </a:lnTo>
                <a:lnTo>
                  <a:pt x="8170176" y="2844"/>
                </a:lnTo>
                <a:lnTo>
                  <a:pt x="8167331" y="0"/>
                </a:lnTo>
                <a:close/>
              </a:path>
              <a:path w="14168119" h="12700">
                <a:moveTo>
                  <a:pt x="8141919" y="0"/>
                </a:moveTo>
                <a:lnTo>
                  <a:pt x="8134896" y="0"/>
                </a:lnTo>
                <a:lnTo>
                  <a:pt x="8132051" y="2844"/>
                </a:lnTo>
                <a:lnTo>
                  <a:pt x="8132051" y="9855"/>
                </a:lnTo>
                <a:lnTo>
                  <a:pt x="8134896" y="12700"/>
                </a:lnTo>
                <a:lnTo>
                  <a:pt x="8141919" y="12700"/>
                </a:lnTo>
                <a:lnTo>
                  <a:pt x="8144763" y="9855"/>
                </a:lnTo>
                <a:lnTo>
                  <a:pt x="8144763" y="2844"/>
                </a:lnTo>
                <a:lnTo>
                  <a:pt x="8141919" y="0"/>
                </a:lnTo>
                <a:close/>
              </a:path>
              <a:path w="14168119" h="12700">
                <a:moveTo>
                  <a:pt x="8116506" y="0"/>
                </a:moveTo>
                <a:lnTo>
                  <a:pt x="8109483" y="0"/>
                </a:lnTo>
                <a:lnTo>
                  <a:pt x="8106638" y="2844"/>
                </a:lnTo>
                <a:lnTo>
                  <a:pt x="8106638" y="9855"/>
                </a:lnTo>
                <a:lnTo>
                  <a:pt x="8109483" y="12700"/>
                </a:lnTo>
                <a:lnTo>
                  <a:pt x="8116506" y="12700"/>
                </a:lnTo>
                <a:lnTo>
                  <a:pt x="8119351" y="9855"/>
                </a:lnTo>
                <a:lnTo>
                  <a:pt x="8119351" y="2844"/>
                </a:lnTo>
                <a:lnTo>
                  <a:pt x="8116506" y="0"/>
                </a:lnTo>
                <a:close/>
              </a:path>
              <a:path w="14168119" h="12700">
                <a:moveTo>
                  <a:pt x="8091093" y="0"/>
                </a:moveTo>
                <a:lnTo>
                  <a:pt x="8084070" y="0"/>
                </a:lnTo>
                <a:lnTo>
                  <a:pt x="8081225" y="2844"/>
                </a:lnTo>
                <a:lnTo>
                  <a:pt x="8081225" y="9855"/>
                </a:lnTo>
                <a:lnTo>
                  <a:pt x="8084070" y="12700"/>
                </a:lnTo>
                <a:lnTo>
                  <a:pt x="8091093" y="12700"/>
                </a:lnTo>
                <a:lnTo>
                  <a:pt x="8093938" y="9855"/>
                </a:lnTo>
                <a:lnTo>
                  <a:pt x="8093938" y="2844"/>
                </a:lnTo>
                <a:lnTo>
                  <a:pt x="8091093" y="0"/>
                </a:lnTo>
                <a:close/>
              </a:path>
              <a:path w="14168119" h="12700">
                <a:moveTo>
                  <a:pt x="8065681" y="0"/>
                </a:moveTo>
                <a:lnTo>
                  <a:pt x="8058658" y="0"/>
                </a:lnTo>
                <a:lnTo>
                  <a:pt x="8055813" y="2844"/>
                </a:lnTo>
                <a:lnTo>
                  <a:pt x="8055813" y="9855"/>
                </a:lnTo>
                <a:lnTo>
                  <a:pt x="8058658" y="12700"/>
                </a:lnTo>
                <a:lnTo>
                  <a:pt x="8065681" y="12700"/>
                </a:lnTo>
                <a:lnTo>
                  <a:pt x="8068525" y="9855"/>
                </a:lnTo>
                <a:lnTo>
                  <a:pt x="8068525" y="2844"/>
                </a:lnTo>
                <a:lnTo>
                  <a:pt x="8065681" y="0"/>
                </a:lnTo>
                <a:close/>
              </a:path>
              <a:path w="14168119" h="12700">
                <a:moveTo>
                  <a:pt x="8040268" y="0"/>
                </a:moveTo>
                <a:lnTo>
                  <a:pt x="8033245" y="0"/>
                </a:lnTo>
                <a:lnTo>
                  <a:pt x="8030400" y="2844"/>
                </a:lnTo>
                <a:lnTo>
                  <a:pt x="8030400" y="9855"/>
                </a:lnTo>
                <a:lnTo>
                  <a:pt x="8033245" y="12700"/>
                </a:lnTo>
                <a:lnTo>
                  <a:pt x="8040268" y="12700"/>
                </a:lnTo>
                <a:lnTo>
                  <a:pt x="8043113" y="9855"/>
                </a:lnTo>
                <a:lnTo>
                  <a:pt x="8043113" y="2844"/>
                </a:lnTo>
                <a:lnTo>
                  <a:pt x="8040268" y="0"/>
                </a:lnTo>
                <a:close/>
              </a:path>
              <a:path w="14168119" h="12700">
                <a:moveTo>
                  <a:pt x="8014855" y="0"/>
                </a:moveTo>
                <a:lnTo>
                  <a:pt x="8007832" y="0"/>
                </a:lnTo>
                <a:lnTo>
                  <a:pt x="8004987" y="2844"/>
                </a:lnTo>
                <a:lnTo>
                  <a:pt x="8004987" y="9855"/>
                </a:lnTo>
                <a:lnTo>
                  <a:pt x="8007832" y="12700"/>
                </a:lnTo>
                <a:lnTo>
                  <a:pt x="8014855" y="12700"/>
                </a:lnTo>
                <a:lnTo>
                  <a:pt x="8017700" y="9855"/>
                </a:lnTo>
                <a:lnTo>
                  <a:pt x="8017700" y="2844"/>
                </a:lnTo>
                <a:lnTo>
                  <a:pt x="8014855" y="0"/>
                </a:lnTo>
                <a:close/>
              </a:path>
              <a:path w="14168119" h="12700">
                <a:moveTo>
                  <a:pt x="7989442" y="0"/>
                </a:moveTo>
                <a:lnTo>
                  <a:pt x="7982419" y="0"/>
                </a:lnTo>
                <a:lnTo>
                  <a:pt x="7979575" y="2844"/>
                </a:lnTo>
                <a:lnTo>
                  <a:pt x="7979575" y="9855"/>
                </a:lnTo>
                <a:lnTo>
                  <a:pt x="7982419" y="12700"/>
                </a:lnTo>
                <a:lnTo>
                  <a:pt x="7989442" y="12700"/>
                </a:lnTo>
                <a:lnTo>
                  <a:pt x="7992287" y="9855"/>
                </a:lnTo>
                <a:lnTo>
                  <a:pt x="7992287" y="2844"/>
                </a:lnTo>
                <a:lnTo>
                  <a:pt x="7989442" y="0"/>
                </a:lnTo>
                <a:close/>
              </a:path>
              <a:path w="14168119" h="12700">
                <a:moveTo>
                  <a:pt x="7964030" y="0"/>
                </a:moveTo>
                <a:lnTo>
                  <a:pt x="7957007" y="0"/>
                </a:lnTo>
                <a:lnTo>
                  <a:pt x="7954162" y="2844"/>
                </a:lnTo>
                <a:lnTo>
                  <a:pt x="7954162" y="9855"/>
                </a:lnTo>
                <a:lnTo>
                  <a:pt x="7957007" y="12700"/>
                </a:lnTo>
                <a:lnTo>
                  <a:pt x="7964030" y="12700"/>
                </a:lnTo>
                <a:lnTo>
                  <a:pt x="7966875" y="9855"/>
                </a:lnTo>
                <a:lnTo>
                  <a:pt x="7966875" y="2844"/>
                </a:lnTo>
                <a:lnTo>
                  <a:pt x="7964030" y="0"/>
                </a:lnTo>
                <a:close/>
              </a:path>
              <a:path w="14168119" h="12700">
                <a:moveTo>
                  <a:pt x="7938617" y="0"/>
                </a:moveTo>
                <a:lnTo>
                  <a:pt x="7931594" y="0"/>
                </a:lnTo>
                <a:lnTo>
                  <a:pt x="7928749" y="2844"/>
                </a:lnTo>
                <a:lnTo>
                  <a:pt x="7928749" y="9855"/>
                </a:lnTo>
                <a:lnTo>
                  <a:pt x="7931594" y="12700"/>
                </a:lnTo>
                <a:lnTo>
                  <a:pt x="7938617" y="12700"/>
                </a:lnTo>
                <a:lnTo>
                  <a:pt x="7941462" y="9855"/>
                </a:lnTo>
                <a:lnTo>
                  <a:pt x="7941462" y="2844"/>
                </a:lnTo>
                <a:lnTo>
                  <a:pt x="7938617" y="0"/>
                </a:lnTo>
                <a:close/>
              </a:path>
              <a:path w="14168119" h="12700">
                <a:moveTo>
                  <a:pt x="7913204" y="0"/>
                </a:moveTo>
                <a:lnTo>
                  <a:pt x="7906181" y="0"/>
                </a:lnTo>
                <a:lnTo>
                  <a:pt x="7903336" y="2844"/>
                </a:lnTo>
                <a:lnTo>
                  <a:pt x="7903336" y="9855"/>
                </a:lnTo>
                <a:lnTo>
                  <a:pt x="7906181" y="12700"/>
                </a:lnTo>
                <a:lnTo>
                  <a:pt x="7913204" y="12700"/>
                </a:lnTo>
                <a:lnTo>
                  <a:pt x="7916049" y="9855"/>
                </a:lnTo>
                <a:lnTo>
                  <a:pt x="7916049" y="2844"/>
                </a:lnTo>
                <a:lnTo>
                  <a:pt x="7913204" y="0"/>
                </a:lnTo>
                <a:close/>
              </a:path>
              <a:path w="14168119" h="12700">
                <a:moveTo>
                  <a:pt x="7887792" y="0"/>
                </a:moveTo>
                <a:lnTo>
                  <a:pt x="7880769" y="0"/>
                </a:lnTo>
                <a:lnTo>
                  <a:pt x="7877924" y="2844"/>
                </a:lnTo>
                <a:lnTo>
                  <a:pt x="7877924" y="9855"/>
                </a:lnTo>
                <a:lnTo>
                  <a:pt x="7880769" y="12700"/>
                </a:lnTo>
                <a:lnTo>
                  <a:pt x="7887792" y="12700"/>
                </a:lnTo>
                <a:lnTo>
                  <a:pt x="7890636" y="9855"/>
                </a:lnTo>
                <a:lnTo>
                  <a:pt x="7890636" y="2844"/>
                </a:lnTo>
                <a:lnTo>
                  <a:pt x="7887792" y="0"/>
                </a:lnTo>
                <a:close/>
              </a:path>
              <a:path w="14168119" h="12700">
                <a:moveTo>
                  <a:pt x="7862379" y="0"/>
                </a:moveTo>
                <a:lnTo>
                  <a:pt x="7855356" y="0"/>
                </a:lnTo>
                <a:lnTo>
                  <a:pt x="7852511" y="2844"/>
                </a:lnTo>
                <a:lnTo>
                  <a:pt x="7852511" y="9855"/>
                </a:lnTo>
                <a:lnTo>
                  <a:pt x="7855356" y="12700"/>
                </a:lnTo>
                <a:lnTo>
                  <a:pt x="7862379" y="12700"/>
                </a:lnTo>
                <a:lnTo>
                  <a:pt x="7865224" y="9855"/>
                </a:lnTo>
                <a:lnTo>
                  <a:pt x="7865224" y="2844"/>
                </a:lnTo>
                <a:lnTo>
                  <a:pt x="7862379" y="0"/>
                </a:lnTo>
                <a:close/>
              </a:path>
              <a:path w="14168119" h="12700">
                <a:moveTo>
                  <a:pt x="7836966" y="0"/>
                </a:moveTo>
                <a:lnTo>
                  <a:pt x="7829943" y="0"/>
                </a:lnTo>
                <a:lnTo>
                  <a:pt x="7827098" y="2844"/>
                </a:lnTo>
                <a:lnTo>
                  <a:pt x="7827098" y="9855"/>
                </a:lnTo>
                <a:lnTo>
                  <a:pt x="7829943" y="12700"/>
                </a:lnTo>
                <a:lnTo>
                  <a:pt x="7836966" y="12700"/>
                </a:lnTo>
                <a:lnTo>
                  <a:pt x="7839811" y="9855"/>
                </a:lnTo>
                <a:lnTo>
                  <a:pt x="7839811" y="2844"/>
                </a:lnTo>
                <a:lnTo>
                  <a:pt x="7836966" y="0"/>
                </a:lnTo>
                <a:close/>
              </a:path>
              <a:path w="14168119" h="12700">
                <a:moveTo>
                  <a:pt x="7811554" y="0"/>
                </a:moveTo>
                <a:lnTo>
                  <a:pt x="7804531" y="0"/>
                </a:lnTo>
                <a:lnTo>
                  <a:pt x="7801686" y="2844"/>
                </a:lnTo>
                <a:lnTo>
                  <a:pt x="7801686" y="9855"/>
                </a:lnTo>
                <a:lnTo>
                  <a:pt x="7804531" y="12700"/>
                </a:lnTo>
                <a:lnTo>
                  <a:pt x="7811554" y="12700"/>
                </a:lnTo>
                <a:lnTo>
                  <a:pt x="7814398" y="9855"/>
                </a:lnTo>
                <a:lnTo>
                  <a:pt x="7814398" y="2844"/>
                </a:lnTo>
                <a:lnTo>
                  <a:pt x="7811554" y="0"/>
                </a:lnTo>
                <a:close/>
              </a:path>
              <a:path w="14168119" h="12700">
                <a:moveTo>
                  <a:pt x="7786141" y="0"/>
                </a:moveTo>
                <a:lnTo>
                  <a:pt x="7779118" y="0"/>
                </a:lnTo>
                <a:lnTo>
                  <a:pt x="7776273" y="2844"/>
                </a:lnTo>
                <a:lnTo>
                  <a:pt x="7776273" y="9855"/>
                </a:lnTo>
                <a:lnTo>
                  <a:pt x="7779118" y="12700"/>
                </a:lnTo>
                <a:lnTo>
                  <a:pt x="7786141" y="12700"/>
                </a:lnTo>
                <a:lnTo>
                  <a:pt x="7788986" y="9855"/>
                </a:lnTo>
                <a:lnTo>
                  <a:pt x="7788986" y="2844"/>
                </a:lnTo>
                <a:lnTo>
                  <a:pt x="7786141" y="0"/>
                </a:lnTo>
                <a:close/>
              </a:path>
              <a:path w="14168119" h="12700">
                <a:moveTo>
                  <a:pt x="7760728" y="0"/>
                </a:moveTo>
                <a:lnTo>
                  <a:pt x="7753705" y="0"/>
                </a:lnTo>
                <a:lnTo>
                  <a:pt x="7750860" y="2844"/>
                </a:lnTo>
                <a:lnTo>
                  <a:pt x="7750860" y="9855"/>
                </a:lnTo>
                <a:lnTo>
                  <a:pt x="7753705" y="12700"/>
                </a:lnTo>
                <a:lnTo>
                  <a:pt x="7760728" y="12700"/>
                </a:lnTo>
                <a:lnTo>
                  <a:pt x="7763573" y="9855"/>
                </a:lnTo>
                <a:lnTo>
                  <a:pt x="7763573" y="2844"/>
                </a:lnTo>
                <a:lnTo>
                  <a:pt x="7760728" y="0"/>
                </a:lnTo>
                <a:close/>
              </a:path>
              <a:path w="14168119" h="12700">
                <a:moveTo>
                  <a:pt x="7735315" y="0"/>
                </a:moveTo>
                <a:lnTo>
                  <a:pt x="7728292" y="0"/>
                </a:lnTo>
                <a:lnTo>
                  <a:pt x="7725448" y="2844"/>
                </a:lnTo>
                <a:lnTo>
                  <a:pt x="7725448" y="9855"/>
                </a:lnTo>
                <a:lnTo>
                  <a:pt x="7728292" y="12700"/>
                </a:lnTo>
                <a:lnTo>
                  <a:pt x="7735315" y="12700"/>
                </a:lnTo>
                <a:lnTo>
                  <a:pt x="7738160" y="9855"/>
                </a:lnTo>
                <a:lnTo>
                  <a:pt x="7738160" y="2844"/>
                </a:lnTo>
                <a:lnTo>
                  <a:pt x="7735315" y="0"/>
                </a:lnTo>
                <a:close/>
              </a:path>
              <a:path w="14168119" h="12700">
                <a:moveTo>
                  <a:pt x="7709903" y="0"/>
                </a:moveTo>
                <a:lnTo>
                  <a:pt x="7702880" y="0"/>
                </a:lnTo>
                <a:lnTo>
                  <a:pt x="7700035" y="2844"/>
                </a:lnTo>
                <a:lnTo>
                  <a:pt x="7700035" y="9855"/>
                </a:lnTo>
                <a:lnTo>
                  <a:pt x="7702880" y="12700"/>
                </a:lnTo>
                <a:lnTo>
                  <a:pt x="7709903" y="12700"/>
                </a:lnTo>
                <a:lnTo>
                  <a:pt x="7712748" y="9855"/>
                </a:lnTo>
                <a:lnTo>
                  <a:pt x="7712748" y="2844"/>
                </a:lnTo>
                <a:lnTo>
                  <a:pt x="7709903" y="0"/>
                </a:lnTo>
                <a:close/>
              </a:path>
              <a:path w="14168119" h="12700">
                <a:moveTo>
                  <a:pt x="7684490" y="0"/>
                </a:moveTo>
                <a:lnTo>
                  <a:pt x="7677467" y="0"/>
                </a:lnTo>
                <a:lnTo>
                  <a:pt x="7674622" y="2844"/>
                </a:lnTo>
                <a:lnTo>
                  <a:pt x="7674622" y="9855"/>
                </a:lnTo>
                <a:lnTo>
                  <a:pt x="7677467" y="12700"/>
                </a:lnTo>
                <a:lnTo>
                  <a:pt x="7684490" y="12700"/>
                </a:lnTo>
                <a:lnTo>
                  <a:pt x="7687335" y="9855"/>
                </a:lnTo>
                <a:lnTo>
                  <a:pt x="7687335" y="2844"/>
                </a:lnTo>
                <a:lnTo>
                  <a:pt x="7684490" y="0"/>
                </a:lnTo>
                <a:close/>
              </a:path>
              <a:path w="14168119" h="12700">
                <a:moveTo>
                  <a:pt x="7659077" y="0"/>
                </a:moveTo>
                <a:lnTo>
                  <a:pt x="7652054" y="0"/>
                </a:lnTo>
                <a:lnTo>
                  <a:pt x="7649209" y="2844"/>
                </a:lnTo>
                <a:lnTo>
                  <a:pt x="7649209" y="9855"/>
                </a:lnTo>
                <a:lnTo>
                  <a:pt x="7652054" y="12700"/>
                </a:lnTo>
                <a:lnTo>
                  <a:pt x="7659077" y="12700"/>
                </a:lnTo>
                <a:lnTo>
                  <a:pt x="7661922" y="9855"/>
                </a:lnTo>
                <a:lnTo>
                  <a:pt x="7661922" y="2844"/>
                </a:lnTo>
                <a:lnTo>
                  <a:pt x="7659077" y="0"/>
                </a:lnTo>
                <a:close/>
              </a:path>
              <a:path w="14168119" h="12700">
                <a:moveTo>
                  <a:pt x="7633665" y="0"/>
                </a:moveTo>
                <a:lnTo>
                  <a:pt x="7626642" y="0"/>
                </a:lnTo>
                <a:lnTo>
                  <a:pt x="7623797" y="2844"/>
                </a:lnTo>
                <a:lnTo>
                  <a:pt x="7623797" y="9855"/>
                </a:lnTo>
                <a:lnTo>
                  <a:pt x="7626642" y="12700"/>
                </a:lnTo>
                <a:lnTo>
                  <a:pt x="7633665" y="12700"/>
                </a:lnTo>
                <a:lnTo>
                  <a:pt x="7636509" y="9855"/>
                </a:lnTo>
                <a:lnTo>
                  <a:pt x="7636509" y="2844"/>
                </a:lnTo>
                <a:lnTo>
                  <a:pt x="7633665" y="0"/>
                </a:lnTo>
                <a:close/>
              </a:path>
              <a:path w="14168119" h="12700">
                <a:moveTo>
                  <a:pt x="7608252" y="0"/>
                </a:moveTo>
                <a:lnTo>
                  <a:pt x="7601229" y="0"/>
                </a:lnTo>
                <a:lnTo>
                  <a:pt x="7598384" y="2844"/>
                </a:lnTo>
                <a:lnTo>
                  <a:pt x="7598384" y="9855"/>
                </a:lnTo>
                <a:lnTo>
                  <a:pt x="7601229" y="12700"/>
                </a:lnTo>
                <a:lnTo>
                  <a:pt x="7608252" y="12700"/>
                </a:lnTo>
                <a:lnTo>
                  <a:pt x="7611097" y="9855"/>
                </a:lnTo>
                <a:lnTo>
                  <a:pt x="7611097" y="2844"/>
                </a:lnTo>
                <a:lnTo>
                  <a:pt x="7608252" y="0"/>
                </a:lnTo>
                <a:close/>
              </a:path>
              <a:path w="14168119" h="12700">
                <a:moveTo>
                  <a:pt x="7582839" y="0"/>
                </a:moveTo>
                <a:lnTo>
                  <a:pt x="7575816" y="0"/>
                </a:lnTo>
                <a:lnTo>
                  <a:pt x="7572971" y="2844"/>
                </a:lnTo>
                <a:lnTo>
                  <a:pt x="7572971" y="9855"/>
                </a:lnTo>
                <a:lnTo>
                  <a:pt x="7575816" y="12700"/>
                </a:lnTo>
                <a:lnTo>
                  <a:pt x="7582839" y="12700"/>
                </a:lnTo>
                <a:lnTo>
                  <a:pt x="7585684" y="9855"/>
                </a:lnTo>
                <a:lnTo>
                  <a:pt x="7585684" y="2844"/>
                </a:lnTo>
                <a:lnTo>
                  <a:pt x="7582839" y="0"/>
                </a:lnTo>
                <a:close/>
              </a:path>
              <a:path w="14168119" h="12700">
                <a:moveTo>
                  <a:pt x="7557427" y="0"/>
                </a:moveTo>
                <a:lnTo>
                  <a:pt x="7550404" y="0"/>
                </a:lnTo>
                <a:lnTo>
                  <a:pt x="7547559" y="2844"/>
                </a:lnTo>
                <a:lnTo>
                  <a:pt x="7547559" y="9855"/>
                </a:lnTo>
                <a:lnTo>
                  <a:pt x="7550404" y="12700"/>
                </a:lnTo>
                <a:lnTo>
                  <a:pt x="7557427" y="12700"/>
                </a:lnTo>
                <a:lnTo>
                  <a:pt x="7560271" y="9855"/>
                </a:lnTo>
                <a:lnTo>
                  <a:pt x="7560271" y="2844"/>
                </a:lnTo>
                <a:lnTo>
                  <a:pt x="7557427" y="0"/>
                </a:lnTo>
                <a:close/>
              </a:path>
              <a:path w="14168119" h="12700">
                <a:moveTo>
                  <a:pt x="7532014" y="0"/>
                </a:moveTo>
                <a:lnTo>
                  <a:pt x="7524991" y="0"/>
                </a:lnTo>
                <a:lnTo>
                  <a:pt x="7522146" y="2844"/>
                </a:lnTo>
                <a:lnTo>
                  <a:pt x="7522146" y="9855"/>
                </a:lnTo>
                <a:lnTo>
                  <a:pt x="7524991" y="12700"/>
                </a:lnTo>
                <a:lnTo>
                  <a:pt x="7532014" y="12700"/>
                </a:lnTo>
                <a:lnTo>
                  <a:pt x="7534859" y="9855"/>
                </a:lnTo>
                <a:lnTo>
                  <a:pt x="7534859" y="2844"/>
                </a:lnTo>
                <a:lnTo>
                  <a:pt x="7532014" y="0"/>
                </a:lnTo>
                <a:close/>
              </a:path>
              <a:path w="14168119" h="12700">
                <a:moveTo>
                  <a:pt x="7506601" y="0"/>
                </a:moveTo>
                <a:lnTo>
                  <a:pt x="7499578" y="0"/>
                </a:lnTo>
                <a:lnTo>
                  <a:pt x="7496733" y="2844"/>
                </a:lnTo>
                <a:lnTo>
                  <a:pt x="7496733" y="9855"/>
                </a:lnTo>
                <a:lnTo>
                  <a:pt x="7499578" y="12700"/>
                </a:lnTo>
                <a:lnTo>
                  <a:pt x="7506601" y="12700"/>
                </a:lnTo>
                <a:lnTo>
                  <a:pt x="7509446" y="9855"/>
                </a:lnTo>
                <a:lnTo>
                  <a:pt x="7509446" y="2844"/>
                </a:lnTo>
                <a:lnTo>
                  <a:pt x="7506601" y="0"/>
                </a:lnTo>
                <a:close/>
              </a:path>
              <a:path w="14168119" h="12700">
                <a:moveTo>
                  <a:pt x="7481188" y="0"/>
                </a:moveTo>
                <a:lnTo>
                  <a:pt x="7474165" y="0"/>
                </a:lnTo>
                <a:lnTo>
                  <a:pt x="7471321" y="2844"/>
                </a:lnTo>
                <a:lnTo>
                  <a:pt x="7471321" y="9855"/>
                </a:lnTo>
                <a:lnTo>
                  <a:pt x="7474165" y="12700"/>
                </a:lnTo>
                <a:lnTo>
                  <a:pt x="7481188" y="12700"/>
                </a:lnTo>
                <a:lnTo>
                  <a:pt x="7484033" y="9855"/>
                </a:lnTo>
                <a:lnTo>
                  <a:pt x="7484033" y="2844"/>
                </a:lnTo>
                <a:lnTo>
                  <a:pt x="7481188" y="0"/>
                </a:lnTo>
                <a:close/>
              </a:path>
              <a:path w="14168119" h="12700">
                <a:moveTo>
                  <a:pt x="7455776" y="0"/>
                </a:moveTo>
                <a:lnTo>
                  <a:pt x="7448753" y="0"/>
                </a:lnTo>
                <a:lnTo>
                  <a:pt x="7445908" y="2844"/>
                </a:lnTo>
                <a:lnTo>
                  <a:pt x="7445908" y="9855"/>
                </a:lnTo>
                <a:lnTo>
                  <a:pt x="7448753" y="12700"/>
                </a:lnTo>
                <a:lnTo>
                  <a:pt x="7455776" y="12700"/>
                </a:lnTo>
                <a:lnTo>
                  <a:pt x="7458621" y="9855"/>
                </a:lnTo>
                <a:lnTo>
                  <a:pt x="7458621" y="2844"/>
                </a:lnTo>
                <a:lnTo>
                  <a:pt x="7455776" y="0"/>
                </a:lnTo>
                <a:close/>
              </a:path>
              <a:path w="14168119" h="12700">
                <a:moveTo>
                  <a:pt x="7430363" y="0"/>
                </a:moveTo>
                <a:lnTo>
                  <a:pt x="7423340" y="0"/>
                </a:lnTo>
                <a:lnTo>
                  <a:pt x="7420495" y="2844"/>
                </a:lnTo>
                <a:lnTo>
                  <a:pt x="7420495" y="9855"/>
                </a:lnTo>
                <a:lnTo>
                  <a:pt x="7423340" y="12700"/>
                </a:lnTo>
                <a:lnTo>
                  <a:pt x="7430363" y="12700"/>
                </a:lnTo>
                <a:lnTo>
                  <a:pt x="7433208" y="9855"/>
                </a:lnTo>
                <a:lnTo>
                  <a:pt x="7433208" y="2844"/>
                </a:lnTo>
                <a:lnTo>
                  <a:pt x="7430363" y="0"/>
                </a:lnTo>
                <a:close/>
              </a:path>
              <a:path w="14168119" h="12700">
                <a:moveTo>
                  <a:pt x="7404950" y="0"/>
                </a:moveTo>
                <a:lnTo>
                  <a:pt x="7397927" y="0"/>
                </a:lnTo>
                <a:lnTo>
                  <a:pt x="7395083" y="2844"/>
                </a:lnTo>
                <a:lnTo>
                  <a:pt x="7395083" y="9855"/>
                </a:lnTo>
                <a:lnTo>
                  <a:pt x="7397927" y="12700"/>
                </a:lnTo>
                <a:lnTo>
                  <a:pt x="7404950" y="12700"/>
                </a:lnTo>
                <a:lnTo>
                  <a:pt x="7407795" y="9855"/>
                </a:lnTo>
                <a:lnTo>
                  <a:pt x="7407795" y="2844"/>
                </a:lnTo>
                <a:lnTo>
                  <a:pt x="7404950" y="0"/>
                </a:lnTo>
                <a:close/>
              </a:path>
              <a:path w="14168119" h="12700">
                <a:moveTo>
                  <a:pt x="7379538" y="0"/>
                </a:moveTo>
                <a:lnTo>
                  <a:pt x="7372515" y="0"/>
                </a:lnTo>
                <a:lnTo>
                  <a:pt x="7369670" y="2844"/>
                </a:lnTo>
                <a:lnTo>
                  <a:pt x="7369670" y="9855"/>
                </a:lnTo>
                <a:lnTo>
                  <a:pt x="7372515" y="12700"/>
                </a:lnTo>
                <a:lnTo>
                  <a:pt x="7379538" y="12700"/>
                </a:lnTo>
                <a:lnTo>
                  <a:pt x="7382383" y="9855"/>
                </a:lnTo>
                <a:lnTo>
                  <a:pt x="7382383" y="2844"/>
                </a:lnTo>
                <a:lnTo>
                  <a:pt x="7379538" y="0"/>
                </a:lnTo>
                <a:close/>
              </a:path>
              <a:path w="14168119" h="12700">
                <a:moveTo>
                  <a:pt x="7354125" y="0"/>
                </a:moveTo>
                <a:lnTo>
                  <a:pt x="7347102" y="0"/>
                </a:lnTo>
                <a:lnTo>
                  <a:pt x="7344257" y="2844"/>
                </a:lnTo>
                <a:lnTo>
                  <a:pt x="7344257" y="9855"/>
                </a:lnTo>
                <a:lnTo>
                  <a:pt x="7347102" y="12700"/>
                </a:lnTo>
                <a:lnTo>
                  <a:pt x="7354125" y="12700"/>
                </a:lnTo>
                <a:lnTo>
                  <a:pt x="7356970" y="9855"/>
                </a:lnTo>
                <a:lnTo>
                  <a:pt x="7356970" y="2844"/>
                </a:lnTo>
                <a:lnTo>
                  <a:pt x="7354125" y="0"/>
                </a:lnTo>
                <a:close/>
              </a:path>
              <a:path w="14168119" h="12700">
                <a:moveTo>
                  <a:pt x="7328712" y="0"/>
                </a:moveTo>
                <a:lnTo>
                  <a:pt x="7321689" y="0"/>
                </a:lnTo>
                <a:lnTo>
                  <a:pt x="7318844" y="2844"/>
                </a:lnTo>
                <a:lnTo>
                  <a:pt x="7318844" y="9855"/>
                </a:lnTo>
                <a:lnTo>
                  <a:pt x="7321689" y="12700"/>
                </a:lnTo>
                <a:lnTo>
                  <a:pt x="7328712" y="12700"/>
                </a:lnTo>
                <a:lnTo>
                  <a:pt x="7331557" y="9855"/>
                </a:lnTo>
                <a:lnTo>
                  <a:pt x="7331557" y="2844"/>
                </a:lnTo>
                <a:lnTo>
                  <a:pt x="7328712" y="0"/>
                </a:lnTo>
                <a:close/>
              </a:path>
              <a:path w="14168119" h="12700">
                <a:moveTo>
                  <a:pt x="7303300" y="0"/>
                </a:moveTo>
                <a:lnTo>
                  <a:pt x="7296277" y="0"/>
                </a:lnTo>
                <a:lnTo>
                  <a:pt x="7293432" y="2844"/>
                </a:lnTo>
                <a:lnTo>
                  <a:pt x="7293432" y="9855"/>
                </a:lnTo>
                <a:lnTo>
                  <a:pt x="7296277" y="12700"/>
                </a:lnTo>
                <a:lnTo>
                  <a:pt x="7303300" y="12700"/>
                </a:lnTo>
                <a:lnTo>
                  <a:pt x="7306144" y="9855"/>
                </a:lnTo>
                <a:lnTo>
                  <a:pt x="7306144" y="2844"/>
                </a:lnTo>
                <a:lnTo>
                  <a:pt x="7303300" y="0"/>
                </a:lnTo>
                <a:close/>
              </a:path>
              <a:path w="14168119" h="12700">
                <a:moveTo>
                  <a:pt x="7277887" y="0"/>
                </a:moveTo>
                <a:lnTo>
                  <a:pt x="7270864" y="0"/>
                </a:lnTo>
                <a:lnTo>
                  <a:pt x="7268019" y="2844"/>
                </a:lnTo>
                <a:lnTo>
                  <a:pt x="7268019" y="9855"/>
                </a:lnTo>
                <a:lnTo>
                  <a:pt x="7270864" y="12700"/>
                </a:lnTo>
                <a:lnTo>
                  <a:pt x="7277887" y="12700"/>
                </a:lnTo>
                <a:lnTo>
                  <a:pt x="7280732" y="9855"/>
                </a:lnTo>
                <a:lnTo>
                  <a:pt x="7280732" y="2844"/>
                </a:lnTo>
                <a:lnTo>
                  <a:pt x="7277887" y="0"/>
                </a:lnTo>
                <a:close/>
              </a:path>
              <a:path w="14168119" h="12700">
                <a:moveTo>
                  <a:pt x="7252474" y="0"/>
                </a:moveTo>
                <a:lnTo>
                  <a:pt x="7245451" y="0"/>
                </a:lnTo>
                <a:lnTo>
                  <a:pt x="7242606" y="2844"/>
                </a:lnTo>
                <a:lnTo>
                  <a:pt x="7242606" y="9855"/>
                </a:lnTo>
                <a:lnTo>
                  <a:pt x="7245451" y="12700"/>
                </a:lnTo>
                <a:lnTo>
                  <a:pt x="7252474" y="12700"/>
                </a:lnTo>
                <a:lnTo>
                  <a:pt x="7255319" y="9855"/>
                </a:lnTo>
                <a:lnTo>
                  <a:pt x="7255319" y="2844"/>
                </a:lnTo>
                <a:lnTo>
                  <a:pt x="7252474" y="0"/>
                </a:lnTo>
                <a:close/>
              </a:path>
              <a:path w="14168119" h="12700">
                <a:moveTo>
                  <a:pt x="7227061" y="0"/>
                </a:moveTo>
                <a:lnTo>
                  <a:pt x="7220038" y="0"/>
                </a:lnTo>
                <a:lnTo>
                  <a:pt x="7217194" y="2844"/>
                </a:lnTo>
                <a:lnTo>
                  <a:pt x="7217194" y="9855"/>
                </a:lnTo>
                <a:lnTo>
                  <a:pt x="7220038" y="12700"/>
                </a:lnTo>
                <a:lnTo>
                  <a:pt x="7227061" y="12700"/>
                </a:lnTo>
                <a:lnTo>
                  <a:pt x="7229906" y="9855"/>
                </a:lnTo>
                <a:lnTo>
                  <a:pt x="7229906" y="2844"/>
                </a:lnTo>
                <a:lnTo>
                  <a:pt x="7227061" y="0"/>
                </a:lnTo>
                <a:close/>
              </a:path>
              <a:path w="14168119" h="12700">
                <a:moveTo>
                  <a:pt x="7201649" y="0"/>
                </a:moveTo>
                <a:lnTo>
                  <a:pt x="7194626" y="0"/>
                </a:lnTo>
                <a:lnTo>
                  <a:pt x="7191781" y="2844"/>
                </a:lnTo>
                <a:lnTo>
                  <a:pt x="7191781" y="9855"/>
                </a:lnTo>
                <a:lnTo>
                  <a:pt x="7194626" y="12700"/>
                </a:lnTo>
                <a:lnTo>
                  <a:pt x="7201649" y="12700"/>
                </a:lnTo>
                <a:lnTo>
                  <a:pt x="7204494" y="9855"/>
                </a:lnTo>
                <a:lnTo>
                  <a:pt x="7204494" y="2844"/>
                </a:lnTo>
                <a:lnTo>
                  <a:pt x="7201649" y="0"/>
                </a:lnTo>
                <a:close/>
              </a:path>
              <a:path w="14168119" h="12700">
                <a:moveTo>
                  <a:pt x="7176236" y="0"/>
                </a:moveTo>
                <a:lnTo>
                  <a:pt x="7169213" y="0"/>
                </a:lnTo>
                <a:lnTo>
                  <a:pt x="7166368" y="2844"/>
                </a:lnTo>
                <a:lnTo>
                  <a:pt x="7166368" y="9855"/>
                </a:lnTo>
                <a:lnTo>
                  <a:pt x="7169213" y="12700"/>
                </a:lnTo>
                <a:lnTo>
                  <a:pt x="7176236" y="12700"/>
                </a:lnTo>
                <a:lnTo>
                  <a:pt x="7179081" y="9855"/>
                </a:lnTo>
                <a:lnTo>
                  <a:pt x="7179081" y="2844"/>
                </a:lnTo>
                <a:lnTo>
                  <a:pt x="7176236" y="0"/>
                </a:lnTo>
                <a:close/>
              </a:path>
              <a:path w="14168119" h="12700">
                <a:moveTo>
                  <a:pt x="7150823" y="0"/>
                </a:moveTo>
                <a:lnTo>
                  <a:pt x="7143800" y="0"/>
                </a:lnTo>
                <a:lnTo>
                  <a:pt x="7140956" y="2844"/>
                </a:lnTo>
                <a:lnTo>
                  <a:pt x="7140956" y="9855"/>
                </a:lnTo>
                <a:lnTo>
                  <a:pt x="7143800" y="12700"/>
                </a:lnTo>
                <a:lnTo>
                  <a:pt x="7150823" y="12700"/>
                </a:lnTo>
                <a:lnTo>
                  <a:pt x="7153668" y="9855"/>
                </a:lnTo>
                <a:lnTo>
                  <a:pt x="7153668" y="2844"/>
                </a:lnTo>
                <a:lnTo>
                  <a:pt x="7150823" y="0"/>
                </a:lnTo>
                <a:close/>
              </a:path>
              <a:path w="14168119" h="12700">
                <a:moveTo>
                  <a:pt x="7125411" y="0"/>
                </a:moveTo>
                <a:lnTo>
                  <a:pt x="7118388" y="0"/>
                </a:lnTo>
                <a:lnTo>
                  <a:pt x="7115543" y="2844"/>
                </a:lnTo>
                <a:lnTo>
                  <a:pt x="7115543" y="9855"/>
                </a:lnTo>
                <a:lnTo>
                  <a:pt x="7118388" y="12700"/>
                </a:lnTo>
                <a:lnTo>
                  <a:pt x="7125411" y="12700"/>
                </a:lnTo>
                <a:lnTo>
                  <a:pt x="7128256" y="9855"/>
                </a:lnTo>
                <a:lnTo>
                  <a:pt x="7128256" y="2844"/>
                </a:lnTo>
                <a:lnTo>
                  <a:pt x="7125411" y="0"/>
                </a:lnTo>
                <a:close/>
              </a:path>
              <a:path w="14168119" h="12700">
                <a:moveTo>
                  <a:pt x="7099998" y="0"/>
                </a:moveTo>
                <a:lnTo>
                  <a:pt x="7092975" y="0"/>
                </a:lnTo>
                <a:lnTo>
                  <a:pt x="7090130" y="2844"/>
                </a:lnTo>
                <a:lnTo>
                  <a:pt x="7090130" y="9855"/>
                </a:lnTo>
                <a:lnTo>
                  <a:pt x="7092975" y="12700"/>
                </a:lnTo>
                <a:lnTo>
                  <a:pt x="7099998" y="12700"/>
                </a:lnTo>
                <a:lnTo>
                  <a:pt x="7102843" y="9855"/>
                </a:lnTo>
                <a:lnTo>
                  <a:pt x="7102843" y="2844"/>
                </a:lnTo>
                <a:lnTo>
                  <a:pt x="7099998" y="0"/>
                </a:lnTo>
                <a:close/>
              </a:path>
              <a:path w="14168119" h="12700">
                <a:moveTo>
                  <a:pt x="7074585" y="0"/>
                </a:moveTo>
                <a:lnTo>
                  <a:pt x="7067562" y="0"/>
                </a:lnTo>
                <a:lnTo>
                  <a:pt x="7064717" y="2844"/>
                </a:lnTo>
                <a:lnTo>
                  <a:pt x="7064717" y="9855"/>
                </a:lnTo>
                <a:lnTo>
                  <a:pt x="7067562" y="12700"/>
                </a:lnTo>
                <a:lnTo>
                  <a:pt x="7074585" y="12700"/>
                </a:lnTo>
                <a:lnTo>
                  <a:pt x="7077430" y="9855"/>
                </a:lnTo>
                <a:lnTo>
                  <a:pt x="7077430" y="2844"/>
                </a:lnTo>
                <a:lnTo>
                  <a:pt x="7074585" y="0"/>
                </a:lnTo>
                <a:close/>
              </a:path>
              <a:path w="14168119" h="12700">
                <a:moveTo>
                  <a:pt x="7049173" y="0"/>
                </a:moveTo>
                <a:lnTo>
                  <a:pt x="7042150" y="0"/>
                </a:lnTo>
                <a:lnTo>
                  <a:pt x="7039305" y="2844"/>
                </a:lnTo>
                <a:lnTo>
                  <a:pt x="7039305" y="9855"/>
                </a:lnTo>
                <a:lnTo>
                  <a:pt x="7042150" y="12700"/>
                </a:lnTo>
                <a:lnTo>
                  <a:pt x="7049173" y="12700"/>
                </a:lnTo>
                <a:lnTo>
                  <a:pt x="7052017" y="9855"/>
                </a:lnTo>
                <a:lnTo>
                  <a:pt x="7052017" y="2844"/>
                </a:lnTo>
                <a:lnTo>
                  <a:pt x="7049173" y="0"/>
                </a:lnTo>
                <a:close/>
              </a:path>
              <a:path w="14168119" h="12700">
                <a:moveTo>
                  <a:pt x="7023760" y="0"/>
                </a:moveTo>
                <a:lnTo>
                  <a:pt x="7016737" y="0"/>
                </a:lnTo>
                <a:lnTo>
                  <a:pt x="7013892" y="2844"/>
                </a:lnTo>
                <a:lnTo>
                  <a:pt x="7013892" y="9855"/>
                </a:lnTo>
                <a:lnTo>
                  <a:pt x="7016737" y="12700"/>
                </a:lnTo>
                <a:lnTo>
                  <a:pt x="7023760" y="12700"/>
                </a:lnTo>
                <a:lnTo>
                  <a:pt x="7026605" y="9855"/>
                </a:lnTo>
                <a:lnTo>
                  <a:pt x="7026605" y="2844"/>
                </a:lnTo>
                <a:lnTo>
                  <a:pt x="7023760" y="0"/>
                </a:lnTo>
                <a:close/>
              </a:path>
              <a:path w="14168119" h="12700">
                <a:moveTo>
                  <a:pt x="6998347" y="0"/>
                </a:moveTo>
                <a:lnTo>
                  <a:pt x="6991324" y="0"/>
                </a:lnTo>
                <a:lnTo>
                  <a:pt x="6988479" y="2844"/>
                </a:lnTo>
                <a:lnTo>
                  <a:pt x="6988479" y="9855"/>
                </a:lnTo>
                <a:lnTo>
                  <a:pt x="6991324" y="12700"/>
                </a:lnTo>
                <a:lnTo>
                  <a:pt x="6998347" y="12700"/>
                </a:lnTo>
                <a:lnTo>
                  <a:pt x="7001192" y="9855"/>
                </a:lnTo>
                <a:lnTo>
                  <a:pt x="7001192" y="2844"/>
                </a:lnTo>
                <a:lnTo>
                  <a:pt x="6998347" y="0"/>
                </a:lnTo>
                <a:close/>
              </a:path>
              <a:path w="14168119" h="12700">
                <a:moveTo>
                  <a:pt x="6972934" y="0"/>
                </a:moveTo>
                <a:lnTo>
                  <a:pt x="6965911" y="0"/>
                </a:lnTo>
                <a:lnTo>
                  <a:pt x="6963067" y="2844"/>
                </a:lnTo>
                <a:lnTo>
                  <a:pt x="6963067" y="9855"/>
                </a:lnTo>
                <a:lnTo>
                  <a:pt x="6965911" y="12700"/>
                </a:lnTo>
                <a:lnTo>
                  <a:pt x="6972934" y="12700"/>
                </a:lnTo>
                <a:lnTo>
                  <a:pt x="6975779" y="9855"/>
                </a:lnTo>
                <a:lnTo>
                  <a:pt x="6975779" y="2844"/>
                </a:lnTo>
                <a:lnTo>
                  <a:pt x="6972934" y="0"/>
                </a:lnTo>
                <a:close/>
              </a:path>
              <a:path w="14168119" h="12700">
                <a:moveTo>
                  <a:pt x="6947522" y="0"/>
                </a:moveTo>
                <a:lnTo>
                  <a:pt x="6940499" y="0"/>
                </a:lnTo>
                <a:lnTo>
                  <a:pt x="6937654" y="2844"/>
                </a:lnTo>
                <a:lnTo>
                  <a:pt x="6937654" y="9855"/>
                </a:lnTo>
                <a:lnTo>
                  <a:pt x="6940499" y="12700"/>
                </a:lnTo>
                <a:lnTo>
                  <a:pt x="6947522" y="12700"/>
                </a:lnTo>
                <a:lnTo>
                  <a:pt x="6950367" y="9855"/>
                </a:lnTo>
                <a:lnTo>
                  <a:pt x="6950367" y="2844"/>
                </a:lnTo>
                <a:lnTo>
                  <a:pt x="6947522" y="0"/>
                </a:lnTo>
                <a:close/>
              </a:path>
              <a:path w="14168119" h="12700">
                <a:moveTo>
                  <a:pt x="6922109" y="0"/>
                </a:moveTo>
                <a:lnTo>
                  <a:pt x="6915086" y="0"/>
                </a:lnTo>
                <a:lnTo>
                  <a:pt x="6912241" y="2844"/>
                </a:lnTo>
                <a:lnTo>
                  <a:pt x="6912241" y="9855"/>
                </a:lnTo>
                <a:lnTo>
                  <a:pt x="6915086" y="12700"/>
                </a:lnTo>
                <a:lnTo>
                  <a:pt x="6922109" y="12700"/>
                </a:lnTo>
                <a:lnTo>
                  <a:pt x="6924954" y="9855"/>
                </a:lnTo>
                <a:lnTo>
                  <a:pt x="6924954" y="2844"/>
                </a:lnTo>
                <a:lnTo>
                  <a:pt x="6922109" y="0"/>
                </a:lnTo>
                <a:close/>
              </a:path>
              <a:path w="14168119" h="12700">
                <a:moveTo>
                  <a:pt x="6896696" y="0"/>
                </a:moveTo>
                <a:lnTo>
                  <a:pt x="6889673" y="0"/>
                </a:lnTo>
                <a:lnTo>
                  <a:pt x="6886829" y="2844"/>
                </a:lnTo>
                <a:lnTo>
                  <a:pt x="6886829" y="9855"/>
                </a:lnTo>
                <a:lnTo>
                  <a:pt x="6889673" y="12700"/>
                </a:lnTo>
                <a:lnTo>
                  <a:pt x="6896696" y="12700"/>
                </a:lnTo>
                <a:lnTo>
                  <a:pt x="6899541" y="9855"/>
                </a:lnTo>
                <a:lnTo>
                  <a:pt x="6899541" y="2844"/>
                </a:lnTo>
                <a:lnTo>
                  <a:pt x="6896696" y="0"/>
                </a:lnTo>
                <a:close/>
              </a:path>
              <a:path w="14168119" h="12700">
                <a:moveTo>
                  <a:pt x="6871284" y="0"/>
                </a:moveTo>
                <a:lnTo>
                  <a:pt x="6864261" y="0"/>
                </a:lnTo>
                <a:lnTo>
                  <a:pt x="6861416" y="2844"/>
                </a:lnTo>
                <a:lnTo>
                  <a:pt x="6861416" y="9855"/>
                </a:lnTo>
                <a:lnTo>
                  <a:pt x="6864261" y="12700"/>
                </a:lnTo>
                <a:lnTo>
                  <a:pt x="6871284" y="12700"/>
                </a:lnTo>
                <a:lnTo>
                  <a:pt x="6874129" y="9855"/>
                </a:lnTo>
                <a:lnTo>
                  <a:pt x="6874129" y="2844"/>
                </a:lnTo>
                <a:lnTo>
                  <a:pt x="6871284" y="0"/>
                </a:lnTo>
                <a:close/>
              </a:path>
              <a:path w="14168119" h="12700">
                <a:moveTo>
                  <a:pt x="6845871" y="0"/>
                </a:moveTo>
                <a:lnTo>
                  <a:pt x="6838848" y="0"/>
                </a:lnTo>
                <a:lnTo>
                  <a:pt x="6836003" y="2844"/>
                </a:lnTo>
                <a:lnTo>
                  <a:pt x="6836003" y="9855"/>
                </a:lnTo>
                <a:lnTo>
                  <a:pt x="6838848" y="12700"/>
                </a:lnTo>
                <a:lnTo>
                  <a:pt x="6845871" y="12700"/>
                </a:lnTo>
                <a:lnTo>
                  <a:pt x="6848716" y="9855"/>
                </a:lnTo>
                <a:lnTo>
                  <a:pt x="6848716" y="2844"/>
                </a:lnTo>
                <a:lnTo>
                  <a:pt x="6845871" y="0"/>
                </a:lnTo>
                <a:close/>
              </a:path>
              <a:path w="14168119" h="12700">
                <a:moveTo>
                  <a:pt x="6820458" y="0"/>
                </a:moveTo>
                <a:lnTo>
                  <a:pt x="6813435" y="0"/>
                </a:lnTo>
                <a:lnTo>
                  <a:pt x="6810590" y="2844"/>
                </a:lnTo>
                <a:lnTo>
                  <a:pt x="6810590" y="9855"/>
                </a:lnTo>
                <a:lnTo>
                  <a:pt x="6813435" y="12700"/>
                </a:lnTo>
                <a:lnTo>
                  <a:pt x="6820458" y="12700"/>
                </a:lnTo>
                <a:lnTo>
                  <a:pt x="6823303" y="9855"/>
                </a:lnTo>
                <a:lnTo>
                  <a:pt x="6823303" y="2844"/>
                </a:lnTo>
                <a:lnTo>
                  <a:pt x="6820458" y="0"/>
                </a:lnTo>
                <a:close/>
              </a:path>
              <a:path w="14168119" h="12700">
                <a:moveTo>
                  <a:pt x="6795046" y="0"/>
                </a:moveTo>
                <a:lnTo>
                  <a:pt x="6788022" y="0"/>
                </a:lnTo>
                <a:lnTo>
                  <a:pt x="6785178" y="2844"/>
                </a:lnTo>
                <a:lnTo>
                  <a:pt x="6785178" y="9855"/>
                </a:lnTo>
                <a:lnTo>
                  <a:pt x="6788022" y="12700"/>
                </a:lnTo>
                <a:lnTo>
                  <a:pt x="6795046" y="12700"/>
                </a:lnTo>
                <a:lnTo>
                  <a:pt x="6797890" y="9855"/>
                </a:lnTo>
                <a:lnTo>
                  <a:pt x="6797890" y="2844"/>
                </a:lnTo>
                <a:lnTo>
                  <a:pt x="6795046" y="0"/>
                </a:lnTo>
                <a:close/>
              </a:path>
              <a:path w="14168119" h="12700">
                <a:moveTo>
                  <a:pt x="6769633" y="0"/>
                </a:moveTo>
                <a:lnTo>
                  <a:pt x="6762610" y="0"/>
                </a:lnTo>
                <a:lnTo>
                  <a:pt x="6759765" y="2844"/>
                </a:lnTo>
                <a:lnTo>
                  <a:pt x="6759765" y="9855"/>
                </a:lnTo>
                <a:lnTo>
                  <a:pt x="6762610" y="12700"/>
                </a:lnTo>
                <a:lnTo>
                  <a:pt x="6769633" y="12700"/>
                </a:lnTo>
                <a:lnTo>
                  <a:pt x="6772478" y="9855"/>
                </a:lnTo>
                <a:lnTo>
                  <a:pt x="6772478" y="2844"/>
                </a:lnTo>
                <a:lnTo>
                  <a:pt x="6769633" y="0"/>
                </a:lnTo>
                <a:close/>
              </a:path>
              <a:path w="14168119" h="12700">
                <a:moveTo>
                  <a:pt x="6744220" y="0"/>
                </a:moveTo>
                <a:lnTo>
                  <a:pt x="6737197" y="0"/>
                </a:lnTo>
                <a:lnTo>
                  <a:pt x="6734352" y="2844"/>
                </a:lnTo>
                <a:lnTo>
                  <a:pt x="6734352" y="9855"/>
                </a:lnTo>
                <a:lnTo>
                  <a:pt x="6737197" y="12700"/>
                </a:lnTo>
                <a:lnTo>
                  <a:pt x="6744220" y="12700"/>
                </a:lnTo>
                <a:lnTo>
                  <a:pt x="6747065" y="9855"/>
                </a:lnTo>
                <a:lnTo>
                  <a:pt x="6747065" y="2844"/>
                </a:lnTo>
                <a:lnTo>
                  <a:pt x="6744220" y="0"/>
                </a:lnTo>
                <a:close/>
              </a:path>
              <a:path w="14168119" h="12700">
                <a:moveTo>
                  <a:pt x="6718808" y="0"/>
                </a:moveTo>
                <a:lnTo>
                  <a:pt x="6711784" y="0"/>
                </a:lnTo>
                <a:lnTo>
                  <a:pt x="6708940" y="2844"/>
                </a:lnTo>
                <a:lnTo>
                  <a:pt x="6708940" y="9855"/>
                </a:lnTo>
                <a:lnTo>
                  <a:pt x="6711784" y="12700"/>
                </a:lnTo>
                <a:lnTo>
                  <a:pt x="6718808" y="12700"/>
                </a:lnTo>
                <a:lnTo>
                  <a:pt x="6721652" y="9855"/>
                </a:lnTo>
                <a:lnTo>
                  <a:pt x="6721652" y="2844"/>
                </a:lnTo>
                <a:lnTo>
                  <a:pt x="6718808" y="0"/>
                </a:lnTo>
                <a:close/>
              </a:path>
              <a:path w="14168119" h="12700">
                <a:moveTo>
                  <a:pt x="6693395" y="0"/>
                </a:moveTo>
                <a:lnTo>
                  <a:pt x="6686372" y="0"/>
                </a:lnTo>
                <a:lnTo>
                  <a:pt x="6683527" y="2844"/>
                </a:lnTo>
                <a:lnTo>
                  <a:pt x="6683527" y="9855"/>
                </a:lnTo>
                <a:lnTo>
                  <a:pt x="6686372" y="12700"/>
                </a:lnTo>
                <a:lnTo>
                  <a:pt x="6693395" y="12700"/>
                </a:lnTo>
                <a:lnTo>
                  <a:pt x="6696240" y="9855"/>
                </a:lnTo>
                <a:lnTo>
                  <a:pt x="6696240" y="2844"/>
                </a:lnTo>
                <a:lnTo>
                  <a:pt x="6693395" y="0"/>
                </a:lnTo>
                <a:close/>
              </a:path>
              <a:path w="14168119" h="12700">
                <a:moveTo>
                  <a:pt x="6667982" y="0"/>
                </a:moveTo>
                <a:lnTo>
                  <a:pt x="6660959" y="0"/>
                </a:lnTo>
                <a:lnTo>
                  <a:pt x="6658114" y="2844"/>
                </a:lnTo>
                <a:lnTo>
                  <a:pt x="6658114" y="9855"/>
                </a:lnTo>
                <a:lnTo>
                  <a:pt x="6660959" y="12700"/>
                </a:lnTo>
                <a:lnTo>
                  <a:pt x="6667982" y="12700"/>
                </a:lnTo>
                <a:lnTo>
                  <a:pt x="6670827" y="9855"/>
                </a:lnTo>
                <a:lnTo>
                  <a:pt x="6670827" y="2844"/>
                </a:lnTo>
                <a:lnTo>
                  <a:pt x="6667982" y="0"/>
                </a:lnTo>
                <a:close/>
              </a:path>
              <a:path w="14168119" h="12700">
                <a:moveTo>
                  <a:pt x="6642569" y="0"/>
                </a:moveTo>
                <a:lnTo>
                  <a:pt x="6635546" y="0"/>
                </a:lnTo>
                <a:lnTo>
                  <a:pt x="6632702" y="2844"/>
                </a:lnTo>
                <a:lnTo>
                  <a:pt x="6632702" y="9855"/>
                </a:lnTo>
                <a:lnTo>
                  <a:pt x="6635546" y="12700"/>
                </a:lnTo>
                <a:lnTo>
                  <a:pt x="6642569" y="12700"/>
                </a:lnTo>
                <a:lnTo>
                  <a:pt x="6645414" y="9855"/>
                </a:lnTo>
                <a:lnTo>
                  <a:pt x="6645414" y="2844"/>
                </a:lnTo>
                <a:lnTo>
                  <a:pt x="6642569" y="0"/>
                </a:lnTo>
                <a:close/>
              </a:path>
              <a:path w="14168119" h="12700">
                <a:moveTo>
                  <a:pt x="6617157" y="0"/>
                </a:moveTo>
                <a:lnTo>
                  <a:pt x="6610134" y="0"/>
                </a:lnTo>
                <a:lnTo>
                  <a:pt x="6607289" y="2844"/>
                </a:lnTo>
                <a:lnTo>
                  <a:pt x="6607289" y="9855"/>
                </a:lnTo>
                <a:lnTo>
                  <a:pt x="6610134" y="12700"/>
                </a:lnTo>
                <a:lnTo>
                  <a:pt x="6617157" y="12700"/>
                </a:lnTo>
                <a:lnTo>
                  <a:pt x="6620002" y="9855"/>
                </a:lnTo>
                <a:lnTo>
                  <a:pt x="6620002" y="2844"/>
                </a:lnTo>
                <a:lnTo>
                  <a:pt x="6617157" y="0"/>
                </a:lnTo>
                <a:close/>
              </a:path>
              <a:path w="14168119" h="12700">
                <a:moveTo>
                  <a:pt x="6591744" y="0"/>
                </a:moveTo>
                <a:lnTo>
                  <a:pt x="6584721" y="0"/>
                </a:lnTo>
                <a:lnTo>
                  <a:pt x="6581876" y="2844"/>
                </a:lnTo>
                <a:lnTo>
                  <a:pt x="6581876" y="9855"/>
                </a:lnTo>
                <a:lnTo>
                  <a:pt x="6584721" y="12700"/>
                </a:lnTo>
                <a:lnTo>
                  <a:pt x="6591744" y="12700"/>
                </a:lnTo>
                <a:lnTo>
                  <a:pt x="6594589" y="9855"/>
                </a:lnTo>
                <a:lnTo>
                  <a:pt x="6594589" y="2844"/>
                </a:lnTo>
                <a:lnTo>
                  <a:pt x="6591744" y="0"/>
                </a:lnTo>
                <a:close/>
              </a:path>
              <a:path w="14168119" h="12700">
                <a:moveTo>
                  <a:pt x="6566331" y="0"/>
                </a:moveTo>
                <a:lnTo>
                  <a:pt x="6559308" y="0"/>
                </a:lnTo>
                <a:lnTo>
                  <a:pt x="6556463" y="2844"/>
                </a:lnTo>
                <a:lnTo>
                  <a:pt x="6556463" y="9855"/>
                </a:lnTo>
                <a:lnTo>
                  <a:pt x="6559308" y="12700"/>
                </a:lnTo>
                <a:lnTo>
                  <a:pt x="6566331" y="12700"/>
                </a:lnTo>
                <a:lnTo>
                  <a:pt x="6569176" y="9855"/>
                </a:lnTo>
                <a:lnTo>
                  <a:pt x="6569176" y="2844"/>
                </a:lnTo>
                <a:lnTo>
                  <a:pt x="6566331" y="0"/>
                </a:lnTo>
                <a:close/>
              </a:path>
              <a:path w="14168119" h="12700">
                <a:moveTo>
                  <a:pt x="6540919" y="0"/>
                </a:moveTo>
                <a:lnTo>
                  <a:pt x="6533895" y="0"/>
                </a:lnTo>
                <a:lnTo>
                  <a:pt x="6531051" y="2844"/>
                </a:lnTo>
                <a:lnTo>
                  <a:pt x="6531051" y="9855"/>
                </a:lnTo>
                <a:lnTo>
                  <a:pt x="6533895" y="12700"/>
                </a:lnTo>
                <a:lnTo>
                  <a:pt x="6540919" y="12700"/>
                </a:lnTo>
                <a:lnTo>
                  <a:pt x="6543763" y="9855"/>
                </a:lnTo>
                <a:lnTo>
                  <a:pt x="6543763" y="2844"/>
                </a:lnTo>
                <a:lnTo>
                  <a:pt x="6540919" y="0"/>
                </a:lnTo>
                <a:close/>
              </a:path>
              <a:path w="14168119" h="12700">
                <a:moveTo>
                  <a:pt x="6515506" y="0"/>
                </a:moveTo>
                <a:lnTo>
                  <a:pt x="6508483" y="0"/>
                </a:lnTo>
                <a:lnTo>
                  <a:pt x="6505638" y="2844"/>
                </a:lnTo>
                <a:lnTo>
                  <a:pt x="6505638" y="9855"/>
                </a:lnTo>
                <a:lnTo>
                  <a:pt x="6508483" y="12700"/>
                </a:lnTo>
                <a:lnTo>
                  <a:pt x="6515506" y="12700"/>
                </a:lnTo>
                <a:lnTo>
                  <a:pt x="6518351" y="9855"/>
                </a:lnTo>
                <a:lnTo>
                  <a:pt x="6518351" y="2844"/>
                </a:lnTo>
                <a:lnTo>
                  <a:pt x="6515506" y="0"/>
                </a:lnTo>
                <a:close/>
              </a:path>
              <a:path w="14168119" h="12700">
                <a:moveTo>
                  <a:pt x="6490093" y="0"/>
                </a:moveTo>
                <a:lnTo>
                  <a:pt x="6483070" y="0"/>
                </a:lnTo>
                <a:lnTo>
                  <a:pt x="6480225" y="2844"/>
                </a:lnTo>
                <a:lnTo>
                  <a:pt x="6480225" y="9855"/>
                </a:lnTo>
                <a:lnTo>
                  <a:pt x="6483070" y="12700"/>
                </a:lnTo>
                <a:lnTo>
                  <a:pt x="6490093" y="12700"/>
                </a:lnTo>
                <a:lnTo>
                  <a:pt x="6492938" y="9855"/>
                </a:lnTo>
                <a:lnTo>
                  <a:pt x="6492938" y="2844"/>
                </a:lnTo>
                <a:lnTo>
                  <a:pt x="6490093" y="0"/>
                </a:lnTo>
                <a:close/>
              </a:path>
              <a:path w="14168119" h="12700">
                <a:moveTo>
                  <a:pt x="6464681" y="0"/>
                </a:moveTo>
                <a:lnTo>
                  <a:pt x="6457657" y="0"/>
                </a:lnTo>
                <a:lnTo>
                  <a:pt x="6454813" y="2844"/>
                </a:lnTo>
                <a:lnTo>
                  <a:pt x="6454813" y="9855"/>
                </a:lnTo>
                <a:lnTo>
                  <a:pt x="6457657" y="12700"/>
                </a:lnTo>
                <a:lnTo>
                  <a:pt x="6464681" y="12700"/>
                </a:lnTo>
                <a:lnTo>
                  <a:pt x="6467525" y="9855"/>
                </a:lnTo>
                <a:lnTo>
                  <a:pt x="6467525" y="2844"/>
                </a:lnTo>
                <a:lnTo>
                  <a:pt x="6464681" y="0"/>
                </a:lnTo>
                <a:close/>
              </a:path>
              <a:path w="14168119" h="12700">
                <a:moveTo>
                  <a:pt x="6439268" y="0"/>
                </a:moveTo>
                <a:lnTo>
                  <a:pt x="6432245" y="0"/>
                </a:lnTo>
                <a:lnTo>
                  <a:pt x="6429400" y="2844"/>
                </a:lnTo>
                <a:lnTo>
                  <a:pt x="6429400" y="9855"/>
                </a:lnTo>
                <a:lnTo>
                  <a:pt x="6432245" y="12700"/>
                </a:lnTo>
                <a:lnTo>
                  <a:pt x="6439268" y="12700"/>
                </a:lnTo>
                <a:lnTo>
                  <a:pt x="6442113" y="9855"/>
                </a:lnTo>
                <a:lnTo>
                  <a:pt x="6442113" y="2844"/>
                </a:lnTo>
                <a:lnTo>
                  <a:pt x="6439268" y="0"/>
                </a:lnTo>
                <a:close/>
              </a:path>
              <a:path w="14168119" h="12700">
                <a:moveTo>
                  <a:pt x="6413855" y="0"/>
                </a:moveTo>
                <a:lnTo>
                  <a:pt x="6406832" y="0"/>
                </a:lnTo>
                <a:lnTo>
                  <a:pt x="6403987" y="2844"/>
                </a:lnTo>
                <a:lnTo>
                  <a:pt x="6403987" y="9855"/>
                </a:lnTo>
                <a:lnTo>
                  <a:pt x="6406832" y="12700"/>
                </a:lnTo>
                <a:lnTo>
                  <a:pt x="6413855" y="12700"/>
                </a:lnTo>
                <a:lnTo>
                  <a:pt x="6416700" y="9855"/>
                </a:lnTo>
                <a:lnTo>
                  <a:pt x="6416700" y="2844"/>
                </a:lnTo>
                <a:lnTo>
                  <a:pt x="6413855" y="0"/>
                </a:lnTo>
                <a:close/>
              </a:path>
              <a:path w="14168119" h="12700">
                <a:moveTo>
                  <a:pt x="6388442" y="0"/>
                </a:moveTo>
                <a:lnTo>
                  <a:pt x="6381419" y="0"/>
                </a:lnTo>
                <a:lnTo>
                  <a:pt x="6378575" y="2844"/>
                </a:lnTo>
                <a:lnTo>
                  <a:pt x="6378575" y="9855"/>
                </a:lnTo>
                <a:lnTo>
                  <a:pt x="6381419" y="12700"/>
                </a:lnTo>
                <a:lnTo>
                  <a:pt x="6388442" y="12700"/>
                </a:lnTo>
                <a:lnTo>
                  <a:pt x="6391287" y="9855"/>
                </a:lnTo>
                <a:lnTo>
                  <a:pt x="6391287" y="2844"/>
                </a:lnTo>
                <a:lnTo>
                  <a:pt x="6388442" y="0"/>
                </a:lnTo>
                <a:close/>
              </a:path>
              <a:path w="14168119" h="12700">
                <a:moveTo>
                  <a:pt x="6363030" y="0"/>
                </a:moveTo>
                <a:lnTo>
                  <a:pt x="6356007" y="0"/>
                </a:lnTo>
                <a:lnTo>
                  <a:pt x="6353162" y="2844"/>
                </a:lnTo>
                <a:lnTo>
                  <a:pt x="6353162" y="9855"/>
                </a:lnTo>
                <a:lnTo>
                  <a:pt x="6356007" y="12700"/>
                </a:lnTo>
                <a:lnTo>
                  <a:pt x="6363030" y="12700"/>
                </a:lnTo>
                <a:lnTo>
                  <a:pt x="6365875" y="9855"/>
                </a:lnTo>
                <a:lnTo>
                  <a:pt x="6365875" y="2844"/>
                </a:lnTo>
                <a:lnTo>
                  <a:pt x="6363030" y="0"/>
                </a:lnTo>
                <a:close/>
              </a:path>
              <a:path w="14168119" h="12700">
                <a:moveTo>
                  <a:pt x="6337617" y="0"/>
                </a:moveTo>
                <a:lnTo>
                  <a:pt x="6330594" y="0"/>
                </a:lnTo>
                <a:lnTo>
                  <a:pt x="6327749" y="2844"/>
                </a:lnTo>
                <a:lnTo>
                  <a:pt x="6327749" y="9855"/>
                </a:lnTo>
                <a:lnTo>
                  <a:pt x="6330594" y="12700"/>
                </a:lnTo>
                <a:lnTo>
                  <a:pt x="6337617" y="12700"/>
                </a:lnTo>
                <a:lnTo>
                  <a:pt x="6340462" y="9855"/>
                </a:lnTo>
                <a:lnTo>
                  <a:pt x="6340462" y="2844"/>
                </a:lnTo>
                <a:lnTo>
                  <a:pt x="6337617" y="0"/>
                </a:lnTo>
                <a:close/>
              </a:path>
              <a:path w="14168119" h="12700">
                <a:moveTo>
                  <a:pt x="6312204" y="0"/>
                </a:moveTo>
                <a:lnTo>
                  <a:pt x="6305181" y="0"/>
                </a:lnTo>
                <a:lnTo>
                  <a:pt x="6302336" y="2844"/>
                </a:lnTo>
                <a:lnTo>
                  <a:pt x="6302336" y="9855"/>
                </a:lnTo>
                <a:lnTo>
                  <a:pt x="6305181" y="12700"/>
                </a:lnTo>
                <a:lnTo>
                  <a:pt x="6312204" y="12700"/>
                </a:lnTo>
                <a:lnTo>
                  <a:pt x="6315049" y="9855"/>
                </a:lnTo>
                <a:lnTo>
                  <a:pt x="6315049" y="2844"/>
                </a:lnTo>
                <a:lnTo>
                  <a:pt x="6312204" y="0"/>
                </a:lnTo>
                <a:close/>
              </a:path>
              <a:path w="14168119" h="12700">
                <a:moveTo>
                  <a:pt x="6286792" y="0"/>
                </a:moveTo>
                <a:lnTo>
                  <a:pt x="6279768" y="0"/>
                </a:lnTo>
                <a:lnTo>
                  <a:pt x="6276924" y="2844"/>
                </a:lnTo>
                <a:lnTo>
                  <a:pt x="6276924" y="9855"/>
                </a:lnTo>
                <a:lnTo>
                  <a:pt x="6279768" y="12700"/>
                </a:lnTo>
                <a:lnTo>
                  <a:pt x="6286792" y="12700"/>
                </a:lnTo>
                <a:lnTo>
                  <a:pt x="6289636" y="9855"/>
                </a:lnTo>
                <a:lnTo>
                  <a:pt x="6289636" y="2844"/>
                </a:lnTo>
                <a:lnTo>
                  <a:pt x="6286792" y="0"/>
                </a:lnTo>
                <a:close/>
              </a:path>
              <a:path w="14168119" h="12700">
                <a:moveTo>
                  <a:pt x="6261379" y="0"/>
                </a:moveTo>
                <a:lnTo>
                  <a:pt x="6254356" y="0"/>
                </a:lnTo>
                <a:lnTo>
                  <a:pt x="6251511" y="2844"/>
                </a:lnTo>
                <a:lnTo>
                  <a:pt x="6251511" y="9855"/>
                </a:lnTo>
                <a:lnTo>
                  <a:pt x="6254356" y="12700"/>
                </a:lnTo>
                <a:lnTo>
                  <a:pt x="6261379" y="12700"/>
                </a:lnTo>
                <a:lnTo>
                  <a:pt x="6264224" y="9855"/>
                </a:lnTo>
                <a:lnTo>
                  <a:pt x="6264224" y="2844"/>
                </a:lnTo>
                <a:lnTo>
                  <a:pt x="6261379" y="0"/>
                </a:lnTo>
                <a:close/>
              </a:path>
              <a:path w="14168119" h="12700">
                <a:moveTo>
                  <a:pt x="6235966" y="0"/>
                </a:moveTo>
                <a:lnTo>
                  <a:pt x="6228943" y="0"/>
                </a:lnTo>
                <a:lnTo>
                  <a:pt x="6226098" y="2844"/>
                </a:lnTo>
                <a:lnTo>
                  <a:pt x="6226098" y="9855"/>
                </a:lnTo>
                <a:lnTo>
                  <a:pt x="6228943" y="12700"/>
                </a:lnTo>
                <a:lnTo>
                  <a:pt x="6235966" y="12700"/>
                </a:lnTo>
                <a:lnTo>
                  <a:pt x="6238811" y="9855"/>
                </a:lnTo>
                <a:lnTo>
                  <a:pt x="6238811" y="2844"/>
                </a:lnTo>
                <a:lnTo>
                  <a:pt x="6235966" y="0"/>
                </a:lnTo>
                <a:close/>
              </a:path>
              <a:path w="14168119" h="12700">
                <a:moveTo>
                  <a:pt x="6210554" y="0"/>
                </a:moveTo>
                <a:lnTo>
                  <a:pt x="6203530" y="0"/>
                </a:lnTo>
                <a:lnTo>
                  <a:pt x="6200686" y="2844"/>
                </a:lnTo>
                <a:lnTo>
                  <a:pt x="6200686" y="9855"/>
                </a:lnTo>
                <a:lnTo>
                  <a:pt x="6203530" y="12700"/>
                </a:lnTo>
                <a:lnTo>
                  <a:pt x="6210554" y="12700"/>
                </a:lnTo>
                <a:lnTo>
                  <a:pt x="6213398" y="9855"/>
                </a:lnTo>
                <a:lnTo>
                  <a:pt x="6213398" y="2844"/>
                </a:lnTo>
                <a:lnTo>
                  <a:pt x="6210554" y="0"/>
                </a:lnTo>
                <a:close/>
              </a:path>
              <a:path w="14168119" h="12700">
                <a:moveTo>
                  <a:pt x="6185141" y="0"/>
                </a:moveTo>
                <a:lnTo>
                  <a:pt x="6178118" y="0"/>
                </a:lnTo>
                <a:lnTo>
                  <a:pt x="6175273" y="2844"/>
                </a:lnTo>
                <a:lnTo>
                  <a:pt x="6175273" y="9855"/>
                </a:lnTo>
                <a:lnTo>
                  <a:pt x="6178118" y="12700"/>
                </a:lnTo>
                <a:lnTo>
                  <a:pt x="6185141" y="12700"/>
                </a:lnTo>
                <a:lnTo>
                  <a:pt x="6187986" y="9855"/>
                </a:lnTo>
                <a:lnTo>
                  <a:pt x="6187986" y="2844"/>
                </a:lnTo>
                <a:lnTo>
                  <a:pt x="6185141" y="0"/>
                </a:lnTo>
                <a:close/>
              </a:path>
              <a:path w="14168119" h="12700">
                <a:moveTo>
                  <a:pt x="6159728" y="0"/>
                </a:moveTo>
                <a:lnTo>
                  <a:pt x="6152705" y="0"/>
                </a:lnTo>
                <a:lnTo>
                  <a:pt x="6149860" y="2844"/>
                </a:lnTo>
                <a:lnTo>
                  <a:pt x="6149860" y="9855"/>
                </a:lnTo>
                <a:lnTo>
                  <a:pt x="6152705" y="12700"/>
                </a:lnTo>
                <a:lnTo>
                  <a:pt x="6159728" y="12700"/>
                </a:lnTo>
                <a:lnTo>
                  <a:pt x="6162573" y="9855"/>
                </a:lnTo>
                <a:lnTo>
                  <a:pt x="6162573" y="2844"/>
                </a:lnTo>
                <a:lnTo>
                  <a:pt x="6159728" y="0"/>
                </a:lnTo>
                <a:close/>
              </a:path>
              <a:path w="14168119" h="12700">
                <a:moveTo>
                  <a:pt x="6134315" y="0"/>
                </a:moveTo>
                <a:lnTo>
                  <a:pt x="6127292" y="0"/>
                </a:lnTo>
                <a:lnTo>
                  <a:pt x="6124447" y="2844"/>
                </a:lnTo>
                <a:lnTo>
                  <a:pt x="6124447" y="9855"/>
                </a:lnTo>
                <a:lnTo>
                  <a:pt x="6127292" y="12700"/>
                </a:lnTo>
                <a:lnTo>
                  <a:pt x="6134315" y="12700"/>
                </a:lnTo>
                <a:lnTo>
                  <a:pt x="6137160" y="9855"/>
                </a:lnTo>
                <a:lnTo>
                  <a:pt x="6137160" y="2844"/>
                </a:lnTo>
                <a:lnTo>
                  <a:pt x="6134315" y="0"/>
                </a:lnTo>
                <a:close/>
              </a:path>
              <a:path w="14168119" h="12700">
                <a:moveTo>
                  <a:pt x="6108903" y="0"/>
                </a:moveTo>
                <a:lnTo>
                  <a:pt x="6101880" y="0"/>
                </a:lnTo>
                <a:lnTo>
                  <a:pt x="6099035" y="2844"/>
                </a:lnTo>
                <a:lnTo>
                  <a:pt x="6099035" y="9855"/>
                </a:lnTo>
                <a:lnTo>
                  <a:pt x="6101880" y="12700"/>
                </a:lnTo>
                <a:lnTo>
                  <a:pt x="6108903" y="12700"/>
                </a:lnTo>
                <a:lnTo>
                  <a:pt x="6111747" y="9855"/>
                </a:lnTo>
                <a:lnTo>
                  <a:pt x="6111747" y="2844"/>
                </a:lnTo>
                <a:lnTo>
                  <a:pt x="6108903" y="0"/>
                </a:lnTo>
                <a:close/>
              </a:path>
              <a:path w="14168119" h="12700">
                <a:moveTo>
                  <a:pt x="6083490" y="0"/>
                </a:moveTo>
                <a:lnTo>
                  <a:pt x="6076467" y="0"/>
                </a:lnTo>
                <a:lnTo>
                  <a:pt x="6073622" y="2844"/>
                </a:lnTo>
                <a:lnTo>
                  <a:pt x="6073622" y="9855"/>
                </a:lnTo>
                <a:lnTo>
                  <a:pt x="6076467" y="12700"/>
                </a:lnTo>
                <a:lnTo>
                  <a:pt x="6083490" y="12700"/>
                </a:lnTo>
                <a:lnTo>
                  <a:pt x="6086335" y="9855"/>
                </a:lnTo>
                <a:lnTo>
                  <a:pt x="6086335" y="2844"/>
                </a:lnTo>
                <a:lnTo>
                  <a:pt x="6083490" y="0"/>
                </a:lnTo>
                <a:close/>
              </a:path>
              <a:path w="14168119" h="12700">
                <a:moveTo>
                  <a:pt x="6058077" y="0"/>
                </a:moveTo>
                <a:lnTo>
                  <a:pt x="6051054" y="0"/>
                </a:lnTo>
                <a:lnTo>
                  <a:pt x="6048209" y="2844"/>
                </a:lnTo>
                <a:lnTo>
                  <a:pt x="6048209" y="9855"/>
                </a:lnTo>
                <a:lnTo>
                  <a:pt x="6051054" y="12700"/>
                </a:lnTo>
                <a:lnTo>
                  <a:pt x="6058077" y="12700"/>
                </a:lnTo>
                <a:lnTo>
                  <a:pt x="6060922" y="9855"/>
                </a:lnTo>
                <a:lnTo>
                  <a:pt x="6060922" y="2844"/>
                </a:lnTo>
                <a:lnTo>
                  <a:pt x="6058077" y="0"/>
                </a:lnTo>
                <a:close/>
              </a:path>
              <a:path w="14168119" h="12700">
                <a:moveTo>
                  <a:pt x="6032665" y="0"/>
                </a:moveTo>
                <a:lnTo>
                  <a:pt x="6025641" y="0"/>
                </a:lnTo>
                <a:lnTo>
                  <a:pt x="6022797" y="2844"/>
                </a:lnTo>
                <a:lnTo>
                  <a:pt x="6022797" y="9855"/>
                </a:lnTo>
                <a:lnTo>
                  <a:pt x="6025641" y="12700"/>
                </a:lnTo>
                <a:lnTo>
                  <a:pt x="6032665" y="12700"/>
                </a:lnTo>
                <a:lnTo>
                  <a:pt x="6035509" y="9855"/>
                </a:lnTo>
                <a:lnTo>
                  <a:pt x="6035509" y="2844"/>
                </a:lnTo>
                <a:lnTo>
                  <a:pt x="6032665" y="0"/>
                </a:lnTo>
                <a:close/>
              </a:path>
              <a:path w="14168119" h="12700">
                <a:moveTo>
                  <a:pt x="6007252" y="0"/>
                </a:moveTo>
                <a:lnTo>
                  <a:pt x="6000229" y="0"/>
                </a:lnTo>
                <a:lnTo>
                  <a:pt x="5997384" y="2844"/>
                </a:lnTo>
                <a:lnTo>
                  <a:pt x="5997384" y="9855"/>
                </a:lnTo>
                <a:lnTo>
                  <a:pt x="6000229" y="12700"/>
                </a:lnTo>
                <a:lnTo>
                  <a:pt x="6007252" y="12700"/>
                </a:lnTo>
                <a:lnTo>
                  <a:pt x="6010097" y="9855"/>
                </a:lnTo>
                <a:lnTo>
                  <a:pt x="6010097" y="2844"/>
                </a:lnTo>
                <a:lnTo>
                  <a:pt x="6007252" y="0"/>
                </a:lnTo>
                <a:close/>
              </a:path>
              <a:path w="14168119" h="12700">
                <a:moveTo>
                  <a:pt x="5981852" y="0"/>
                </a:moveTo>
                <a:lnTo>
                  <a:pt x="5974816" y="0"/>
                </a:lnTo>
                <a:lnTo>
                  <a:pt x="5971971" y="2844"/>
                </a:lnTo>
                <a:lnTo>
                  <a:pt x="5971971" y="9855"/>
                </a:lnTo>
                <a:lnTo>
                  <a:pt x="5974816" y="12700"/>
                </a:lnTo>
                <a:lnTo>
                  <a:pt x="5981852" y="12700"/>
                </a:lnTo>
                <a:lnTo>
                  <a:pt x="5984684" y="9855"/>
                </a:lnTo>
                <a:lnTo>
                  <a:pt x="5984684" y="2844"/>
                </a:lnTo>
                <a:lnTo>
                  <a:pt x="5981852" y="0"/>
                </a:lnTo>
                <a:close/>
              </a:path>
              <a:path w="14168119" h="12700">
                <a:moveTo>
                  <a:pt x="5956439" y="0"/>
                </a:moveTo>
                <a:lnTo>
                  <a:pt x="5949403" y="0"/>
                </a:lnTo>
                <a:lnTo>
                  <a:pt x="5946559" y="2844"/>
                </a:lnTo>
                <a:lnTo>
                  <a:pt x="5946559" y="9855"/>
                </a:lnTo>
                <a:lnTo>
                  <a:pt x="5949403" y="12700"/>
                </a:lnTo>
                <a:lnTo>
                  <a:pt x="5956439" y="12700"/>
                </a:lnTo>
                <a:lnTo>
                  <a:pt x="5959271" y="9855"/>
                </a:lnTo>
                <a:lnTo>
                  <a:pt x="5959271" y="2844"/>
                </a:lnTo>
                <a:lnTo>
                  <a:pt x="5956439" y="0"/>
                </a:lnTo>
                <a:close/>
              </a:path>
              <a:path w="14168119" h="12700">
                <a:moveTo>
                  <a:pt x="5931027" y="0"/>
                </a:moveTo>
                <a:lnTo>
                  <a:pt x="5923991" y="0"/>
                </a:lnTo>
                <a:lnTo>
                  <a:pt x="5921146" y="2844"/>
                </a:lnTo>
                <a:lnTo>
                  <a:pt x="5921146" y="9855"/>
                </a:lnTo>
                <a:lnTo>
                  <a:pt x="5923991" y="12700"/>
                </a:lnTo>
                <a:lnTo>
                  <a:pt x="5931027" y="12700"/>
                </a:lnTo>
                <a:lnTo>
                  <a:pt x="5933859" y="9855"/>
                </a:lnTo>
                <a:lnTo>
                  <a:pt x="5933859" y="2844"/>
                </a:lnTo>
                <a:lnTo>
                  <a:pt x="5931027" y="0"/>
                </a:lnTo>
                <a:close/>
              </a:path>
              <a:path w="14168119" h="12700">
                <a:moveTo>
                  <a:pt x="5905614" y="0"/>
                </a:moveTo>
                <a:lnTo>
                  <a:pt x="5898578" y="0"/>
                </a:lnTo>
                <a:lnTo>
                  <a:pt x="5895733" y="2844"/>
                </a:lnTo>
                <a:lnTo>
                  <a:pt x="5895733" y="9855"/>
                </a:lnTo>
                <a:lnTo>
                  <a:pt x="5898578" y="12700"/>
                </a:lnTo>
                <a:lnTo>
                  <a:pt x="5905614" y="12700"/>
                </a:lnTo>
                <a:lnTo>
                  <a:pt x="5908446" y="9855"/>
                </a:lnTo>
                <a:lnTo>
                  <a:pt x="5908446" y="2844"/>
                </a:lnTo>
                <a:lnTo>
                  <a:pt x="5905614" y="0"/>
                </a:lnTo>
                <a:close/>
              </a:path>
              <a:path w="14168119" h="12700">
                <a:moveTo>
                  <a:pt x="5880201" y="0"/>
                </a:moveTo>
                <a:lnTo>
                  <a:pt x="5873165" y="0"/>
                </a:lnTo>
                <a:lnTo>
                  <a:pt x="5870320" y="2844"/>
                </a:lnTo>
                <a:lnTo>
                  <a:pt x="5870320" y="9855"/>
                </a:lnTo>
                <a:lnTo>
                  <a:pt x="5873165" y="12700"/>
                </a:lnTo>
                <a:lnTo>
                  <a:pt x="5880201" y="12700"/>
                </a:lnTo>
                <a:lnTo>
                  <a:pt x="5883033" y="9855"/>
                </a:lnTo>
                <a:lnTo>
                  <a:pt x="5883033" y="2844"/>
                </a:lnTo>
                <a:lnTo>
                  <a:pt x="5880201" y="0"/>
                </a:lnTo>
                <a:close/>
              </a:path>
              <a:path w="14168119" h="12700">
                <a:moveTo>
                  <a:pt x="5854788" y="0"/>
                </a:moveTo>
                <a:lnTo>
                  <a:pt x="5847753" y="0"/>
                </a:lnTo>
                <a:lnTo>
                  <a:pt x="5844908" y="2844"/>
                </a:lnTo>
                <a:lnTo>
                  <a:pt x="5844908" y="9855"/>
                </a:lnTo>
                <a:lnTo>
                  <a:pt x="5847753" y="12700"/>
                </a:lnTo>
                <a:lnTo>
                  <a:pt x="5854788" y="12700"/>
                </a:lnTo>
                <a:lnTo>
                  <a:pt x="5857620" y="9855"/>
                </a:lnTo>
                <a:lnTo>
                  <a:pt x="5857620" y="2844"/>
                </a:lnTo>
                <a:lnTo>
                  <a:pt x="5854788" y="0"/>
                </a:lnTo>
                <a:close/>
              </a:path>
              <a:path w="14168119" h="12700">
                <a:moveTo>
                  <a:pt x="5829376" y="0"/>
                </a:moveTo>
                <a:lnTo>
                  <a:pt x="5822340" y="0"/>
                </a:lnTo>
                <a:lnTo>
                  <a:pt x="5819495" y="2844"/>
                </a:lnTo>
                <a:lnTo>
                  <a:pt x="5819495" y="9855"/>
                </a:lnTo>
                <a:lnTo>
                  <a:pt x="5822340" y="12700"/>
                </a:lnTo>
                <a:lnTo>
                  <a:pt x="5829376" y="12700"/>
                </a:lnTo>
                <a:lnTo>
                  <a:pt x="5832208" y="9855"/>
                </a:lnTo>
                <a:lnTo>
                  <a:pt x="5832208" y="2844"/>
                </a:lnTo>
                <a:lnTo>
                  <a:pt x="5829376" y="0"/>
                </a:lnTo>
                <a:close/>
              </a:path>
              <a:path w="14168119" h="12700">
                <a:moveTo>
                  <a:pt x="5803963" y="0"/>
                </a:moveTo>
                <a:lnTo>
                  <a:pt x="5796927" y="0"/>
                </a:lnTo>
                <a:lnTo>
                  <a:pt x="5794082" y="2844"/>
                </a:lnTo>
                <a:lnTo>
                  <a:pt x="5794082" y="9855"/>
                </a:lnTo>
                <a:lnTo>
                  <a:pt x="5796927" y="12700"/>
                </a:lnTo>
                <a:lnTo>
                  <a:pt x="5803963" y="12700"/>
                </a:lnTo>
                <a:lnTo>
                  <a:pt x="5806795" y="9855"/>
                </a:lnTo>
                <a:lnTo>
                  <a:pt x="5806795" y="2844"/>
                </a:lnTo>
                <a:lnTo>
                  <a:pt x="5803963" y="0"/>
                </a:lnTo>
                <a:close/>
              </a:path>
              <a:path w="14168119" h="12700">
                <a:moveTo>
                  <a:pt x="5778550" y="0"/>
                </a:moveTo>
                <a:lnTo>
                  <a:pt x="5771514" y="0"/>
                </a:lnTo>
                <a:lnTo>
                  <a:pt x="5768682" y="2844"/>
                </a:lnTo>
                <a:lnTo>
                  <a:pt x="5768682" y="9855"/>
                </a:lnTo>
                <a:lnTo>
                  <a:pt x="5771514" y="12700"/>
                </a:lnTo>
                <a:lnTo>
                  <a:pt x="5778550" y="12700"/>
                </a:lnTo>
                <a:lnTo>
                  <a:pt x="5781382" y="9855"/>
                </a:lnTo>
                <a:lnTo>
                  <a:pt x="5781382" y="2844"/>
                </a:lnTo>
                <a:lnTo>
                  <a:pt x="5778550" y="0"/>
                </a:lnTo>
                <a:close/>
              </a:path>
              <a:path w="14168119" h="12700">
                <a:moveTo>
                  <a:pt x="5753138" y="0"/>
                </a:moveTo>
                <a:lnTo>
                  <a:pt x="5746102" y="0"/>
                </a:lnTo>
                <a:lnTo>
                  <a:pt x="5743270" y="2844"/>
                </a:lnTo>
                <a:lnTo>
                  <a:pt x="5743270" y="9855"/>
                </a:lnTo>
                <a:lnTo>
                  <a:pt x="5746102" y="12700"/>
                </a:lnTo>
                <a:lnTo>
                  <a:pt x="5753138" y="12700"/>
                </a:lnTo>
                <a:lnTo>
                  <a:pt x="5755982" y="9855"/>
                </a:lnTo>
                <a:lnTo>
                  <a:pt x="5755982" y="2844"/>
                </a:lnTo>
                <a:lnTo>
                  <a:pt x="5753138" y="0"/>
                </a:lnTo>
                <a:close/>
              </a:path>
              <a:path w="14168119" h="12700">
                <a:moveTo>
                  <a:pt x="5727725" y="0"/>
                </a:moveTo>
                <a:lnTo>
                  <a:pt x="5720689" y="0"/>
                </a:lnTo>
                <a:lnTo>
                  <a:pt x="5717857" y="2844"/>
                </a:lnTo>
                <a:lnTo>
                  <a:pt x="5717857" y="9855"/>
                </a:lnTo>
                <a:lnTo>
                  <a:pt x="5720689" y="12700"/>
                </a:lnTo>
                <a:lnTo>
                  <a:pt x="5727725" y="12700"/>
                </a:lnTo>
                <a:lnTo>
                  <a:pt x="5730570" y="9855"/>
                </a:lnTo>
                <a:lnTo>
                  <a:pt x="5730570" y="2844"/>
                </a:lnTo>
                <a:lnTo>
                  <a:pt x="5727725" y="0"/>
                </a:lnTo>
                <a:close/>
              </a:path>
              <a:path w="14168119" h="12700">
                <a:moveTo>
                  <a:pt x="5702312" y="0"/>
                </a:moveTo>
                <a:lnTo>
                  <a:pt x="5695276" y="0"/>
                </a:lnTo>
                <a:lnTo>
                  <a:pt x="5692444" y="2844"/>
                </a:lnTo>
                <a:lnTo>
                  <a:pt x="5692444" y="9855"/>
                </a:lnTo>
                <a:lnTo>
                  <a:pt x="5695276" y="12700"/>
                </a:lnTo>
                <a:lnTo>
                  <a:pt x="5702312" y="12700"/>
                </a:lnTo>
                <a:lnTo>
                  <a:pt x="5705157" y="9855"/>
                </a:lnTo>
                <a:lnTo>
                  <a:pt x="5705157" y="2844"/>
                </a:lnTo>
                <a:lnTo>
                  <a:pt x="5702312" y="0"/>
                </a:lnTo>
                <a:close/>
              </a:path>
              <a:path w="14168119" h="12700">
                <a:moveTo>
                  <a:pt x="5676900" y="0"/>
                </a:moveTo>
                <a:lnTo>
                  <a:pt x="5669864" y="0"/>
                </a:lnTo>
                <a:lnTo>
                  <a:pt x="5667032" y="2844"/>
                </a:lnTo>
                <a:lnTo>
                  <a:pt x="5667032" y="9855"/>
                </a:lnTo>
                <a:lnTo>
                  <a:pt x="5669864" y="12700"/>
                </a:lnTo>
                <a:lnTo>
                  <a:pt x="5676900" y="12700"/>
                </a:lnTo>
                <a:lnTo>
                  <a:pt x="5679744" y="9855"/>
                </a:lnTo>
                <a:lnTo>
                  <a:pt x="5679744" y="2844"/>
                </a:lnTo>
                <a:lnTo>
                  <a:pt x="5676900" y="0"/>
                </a:lnTo>
                <a:close/>
              </a:path>
              <a:path w="14168119" h="12700">
                <a:moveTo>
                  <a:pt x="5651487" y="0"/>
                </a:moveTo>
                <a:lnTo>
                  <a:pt x="5644451" y="0"/>
                </a:lnTo>
                <a:lnTo>
                  <a:pt x="5641606" y="2844"/>
                </a:lnTo>
                <a:lnTo>
                  <a:pt x="5641606" y="9855"/>
                </a:lnTo>
                <a:lnTo>
                  <a:pt x="5644451" y="12700"/>
                </a:lnTo>
                <a:lnTo>
                  <a:pt x="5651487" y="12700"/>
                </a:lnTo>
                <a:lnTo>
                  <a:pt x="5654332" y="9855"/>
                </a:lnTo>
                <a:lnTo>
                  <a:pt x="5654332" y="2844"/>
                </a:lnTo>
                <a:lnTo>
                  <a:pt x="5651487" y="0"/>
                </a:lnTo>
                <a:close/>
              </a:path>
              <a:path w="14168119" h="12700">
                <a:moveTo>
                  <a:pt x="5626074" y="0"/>
                </a:moveTo>
                <a:lnTo>
                  <a:pt x="5619038" y="0"/>
                </a:lnTo>
                <a:lnTo>
                  <a:pt x="5616206" y="2844"/>
                </a:lnTo>
                <a:lnTo>
                  <a:pt x="5616206" y="9855"/>
                </a:lnTo>
                <a:lnTo>
                  <a:pt x="5619038" y="12700"/>
                </a:lnTo>
                <a:lnTo>
                  <a:pt x="5626074" y="12700"/>
                </a:lnTo>
                <a:lnTo>
                  <a:pt x="5628906" y="9855"/>
                </a:lnTo>
                <a:lnTo>
                  <a:pt x="5628906" y="2844"/>
                </a:lnTo>
                <a:lnTo>
                  <a:pt x="5626074" y="0"/>
                </a:lnTo>
                <a:close/>
              </a:path>
              <a:path w="14168119" h="12700">
                <a:moveTo>
                  <a:pt x="5600661" y="0"/>
                </a:moveTo>
                <a:lnTo>
                  <a:pt x="5593626" y="0"/>
                </a:lnTo>
                <a:lnTo>
                  <a:pt x="5590793" y="2844"/>
                </a:lnTo>
                <a:lnTo>
                  <a:pt x="5590793" y="9855"/>
                </a:lnTo>
                <a:lnTo>
                  <a:pt x="5593626" y="12700"/>
                </a:lnTo>
                <a:lnTo>
                  <a:pt x="5600661" y="12700"/>
                </a:lnTo>
                <a:lnTo>
                  <a:pt x="5603506" y="9855"/>
                </a:lnTo>
                <a:lnTo>
                  <a:pt x="5603506" y="2844"/>
                </a:lnTo>
                <a:lnTo>
                  <a:pt x="5600661" y="0"/>
                </a:lnTo>
                <a:close/>
              </a:path>
              <a:path w="14168119" h="12700">
                <a:moveTo>
                  <a:pt x="5575249" y="0"/>
                </a:moveTo>
                <a:lnTo>
                  <a:pt x="5568213" y="0"/>
                </a:lnTo>
                <a:lnTo>
                  <a:pt x="5565381" y="2844"/>
                </a:lnTo>
                <a:lnTo>
                  <a:pt x="5565381" y="9855"/>
                </a:lnTo>
                <a:lnTo>
                  <a:pt x="5568213" y="12700"/>
                </a:lnTo>
                <a:lnTo>
                  <a:pt x="5575249" y="12700"/>
                </a:lnTo>
                <a:lnTo>
                  <a:pt x="5578093" y="9855"/>
                </a:lnTo>
                <a:lnTo>
                  <a:pt x="5578093" y="2844"/>
                </a:lnTo>
                <a:lnTo>
                  <a:pt x="5575249" y="0"/>
                </a:lnTo>
                <a:close/>
              </a:path>
              <a:path w="14168119" h="12700">
                <a:moveTo>
                  <a:pt x="5549836" y="0"/>
                </a:moveTo>
                <a:lnTo>
                  <a:pt x="5542813" y="0"/>
                </a:lnTo>
                <a:lnTo>
                  <a:pt x="5539968" y="2844"/>
                </a:lnTo>
                <a:lnTo>
                  <a:pt x="5539968" y="9855"/>
                </a:lnTo>
                <a:lnTo>
                  <a:pt x="5542813" y="12700"/>
                </a:lnTo>
                <a:lnTo>
                  <a:pt x="5549836" y="12700"/>
                </a:lnTo>
                <a:lnTo>
                  <a:pt x="5552681" y="9855"/>
                </a:lnTo>
                <a:lnTo>
                  <a:pt x="5552681" y="2844"/>
                </a:lnTo>
                <a:lnTo>
                  <a:pt x="5549836" y="0"/>
                </a:lnTo>
                <a:close/>
              </a:path>
              <a:path w="14168119" h="12700">
                <a:moveTo>
                  <a:pt x="5524423" y="0"/>
                </a:moveTo>
                <a:lnTo>
                  <a:pt x="5517400" y="0"/>
                </a:lnTo>
                <a:lnTo>
                  <a:pt x="5514555" y="2844"/>
                </a:lnTo>
                <a:lnTo>
                  <a:pt x="5514555" y="9855"/>
                </a:lnTo>
                <a:lnTo>
                  <a:pt x="5517400" y="12700"/>
                </a:lnTo>
                <a:lnTo>
                  <a:pt x="5524423" y="12700"/>
                </a:lnTo>
                <a:lnTo>
                  <a:pt x="5527268" y="9855"/>
                </a:lnTo>
                <a:lnTo>
                  <a:pt x="5527268" y="2844"/>
                </a:lnTo>
                <a:lnTo>
                  <a:pt x="5524423" y="0"/>
                </a:lnTo>
                <a:close/>
              </a:path>
              <a:path w="14168119" h="12700">
                <a:moveTo>
                  <a:pt x="5499011" y="0"/>
                </a:moveTo>
                <a:lnTo>
                  <a:pt x="5491987" y="0"/>
                </a:lnTo>
                <a:lnTo>
                  <a:pt x="5489143" y="2844"/>
                </a:lnTo>
                <a:lnTo>
                  <a:pt x="5489143" y="9855"/>
                </a:lnTo>
                <a:lnTo>
                  <a:pt x="5491987" y="12700"/>
                </a:lnTo>
                <a:lnTo>
                  <a:pt x="5499011" y="12700"/>
                </a:lnTo>
                <a:lnTo>
                  <a:pt x="5501855" y="9855"/>
                </a:lnTo>
                <a:lnTo>
                  <a:pt x="5501855" y="2844"/>
                </a:lnTo>
                <a:lnTo>
                  <a:pt x="5499011" y="0"/>
                </a:lnTo>
                <a:close/>
              </a:path>
              <a:path w="14168119" h="12700">
                <a:moveTo>
                  <a:pt x="5473598" y="0"/>
                </a:moveTo>
                <a:lnTo>
                  <a:pt x="5466575" y="0"/>
                </a:lnTo>
                <a:lnTo>
                  <a:pt x="5463730" y="2844"/>
                </a:lnTo>
                <a:lnTo>
                  <a:pt x="5463730" y="9855"/>
                </a:lnTo>
                <a:lnTo>
                  <a:pt x="5466575" y="12700"/>
                </a:lnTo>
                <a:lnTo>
                  <a:pt x="5473598" y="12700"/>
                </a:lnTo>
                <a:lnTo>
                  <a:pt x="5476443" y="9855"/>
                </a:lnTo>
                <a:lnTo>
                  <a:pt x="5476443" y="2844"/>
                </a:lnTo>
                <a:lnTo>
                  <a:pt x="5473598" y="0"/>
                </a:lnTo>
                <a:close/>
              </a:path>
              <a:path w="14168119" h="12700">
                <a:moveTo>
                  <a:pt x="5448185" y="0"/>
                </a:moveTo>
                <a:lnTo>
                  <a:pt x="5441162" y="0"/>
                </a:lnTo>
                <a:lnTo>
                  <a:pt x="5438317" y="2844"/>
                </a:lnTo>
                <a:lnTo>
                  <a:pt x="5438317" y="9855"/>
                </a:lnTo>
                <a:lnTo>
                  <a:pt x="5441162" y="12700"/>
                </a:lnTo>
                <a:lnTo>
                  <a:pt x="5448185" y="12700"/>
                </a:lnTo>
                <a:lnTo>
                  <a:pt x="5451030" y="9855"/>
                </a:lnTo>
                <a:lnTo>
                  <a:pt x="5451030" y="2844"/>
                </a:lnTo>
                <a:lnTo>
                  <a:pt x="5448185" y="0"/>
                </a:lnTo>
                <a:close/>
              </a:path>
              <a:path w="14168119" h="12700">
                <a:moveTo>
                  <a:pt x="5422772" y="0"/>
                </a:moveTo>
                <a:lnTo>
                  <a:pt x="5415749" y="0"/>
                </a:lnTo>
                <a:lnTo>
                  <a:pt x="5412905" y="2844"/>
                </a:lnTo>
                <a:lnTo>
                  <a:pt x="5412905" y="9855"/>
                </a:lnTo>
                <a:lnTo>
                  <a:pt x="5415749" y="12700"/>
                </a:lnTo>
                <a:lnTo>
                  <a:pt x="5422772" y="12700"/>
                </a:lnTo>
                <a:lnTo>
                  <a:pt x="5425617" y="9855"/>
                </a:lnTo>
                <a:lnTo>
                  <a:pt x="5425617" y="2844"/>
                </a:lnTo>
                <a:lnTo>
                  <a:pt x="5422772" y="0"/>
                </a:lnTo>
                <a:close/>
              </a:path>
              <a:path w="14168119" h="12700">
                <a:moveTo>
                  <a:pt x="5397360" y="0"/>
                </a:moveTo>
                <a:lnTo>
                  <a:pt x="5390337" y="0"/>
                </a:lnTo>
                <a:lnTo>
                  <a:pt x="5387492" y="2844"/>
                </a:lnTo>
                <a:lnTo>
                  <a:pt x="5387492" y="9855"/>
                </a:lnTo>
                <a:lnTo>
                  <a:pt x="5390337" y="12700"/>
                </a:lnTo>
                <a:lnTo>
                  <a:pt x="5397360" y="12700"/>
                </a:lnTo>
                <a:lnTo>
                  <a:pt x="5400205" y="9855"/>
                </a:lnTo>
                <a:lnTo>
                  <a:pt x="5400205" y="2844"/>
                </a:lnTo>
                <a:lnTo>
                  <a:pt x="5397360" y="0"/>
                </a:lnTo>
                <a:close/>
              </a:path>
              <a:path w="14168119" h="12700">
                <a:moveTo>
                  <a:pt x="5371947" y="0"/>
                </a:moveTo>
                <a:lnTo>
                  <a:pt x="5364924" y="0"/>
                </a:lnTo>
                <a:lnTo>
                  <a:pt x="5362079" y="2844"/>
                </a:lnTo>
                <a:lnTo>
                  <a:pt x="5362079" y="9855"/>
                </a:lnTo>
                <a:lnTo>
                  <a:pt x="5364924" y="12700"/>
                </a:lnTo>
                <a:lnTo>
                  <a:pt x="5371947" y="12700"/>
                </a:lnTo>
                <a:lnTo>
                  <a:pt x="5374792" y="9855"/>
                </a:lnTo>
                <a:lnTo>
                  <a:pt x="5374792" y="2844"/>
                </a:lnTo>
                <a:lnTo>
                  <a:pt x="5371947" y="0"/>
                </a:lnTo>
                <a:close/>
              </a:path>
              <a:path w="14168119" h="12700">
                <a:moveTo>
                  <a:pt x="5346534" y="0"/>
                </a:moveTo>
                <a:lnTo>
                  <a:pt x="5339511" y="0"/>
                </a:lnTo>
                <a:lnTo>
                  <a:pt x="5336666" y="2844"/>
                </a:lnTo>
                <a:lnTo>
                  <a:pt x="5336666" y="9855"/>
                </a:lnTo>
                <a:lnTo>
                  <a:pt x="5339511" y="12700"/>
                </a:lnTo>
                <a:lnTo>
                  <a:pt x="5346534" y="12700"/>
                </a:lnTo>
                <a:lnTo>
                  <a:pt x="5349379" y="9855"/>
                </a:lnTo>
                <a:lnTo>
                  <a:pt x="5349379" y="2844"/>
                </a:lnTo>
                <a:lnTo>
                  <a:pt x="5346534" y="0"/>
                </a:lnTo>
                <a:close/>
              </a:path>
              <a:path w="14168119" h="12700">
                <a:moveTo>
                  <a:pt x="5321122" y="0"/>
                </a:moveTo>
                <a:lnTo>
                  <a:pt x="5314099" y="0"/>
                </a:lnTo>
                <a:lnTo>
                  <a:pt x="5311254" y="2844"/>
                </a:lnTo>
                <a:lnTo>
                  <a:pt x="5311254" y="9855"/>
                </a:lnTo>
                <a:lnTo>
                  <a:pt x="5314099" y="12700"/>
                </a:lnTo>
                <a:lnTo>
                  <a:pt x="5321122" y="12700"/>
                </a:lnTo>
                <a:lnTo>
                  <a:pt x="5323966" y="9855"/>
                </a:lnTo>
                <a:lnTo>
                  <a:pt x="5323966" y="2844"/>
                </a:lnTo>
                <a:lnTo>
                  <a:pt x="5321122" y="0"/>
                </a:lnTo>
                <a:close/>
              </a:path>
              <a:path w="14168119" h="12700">
                <a:moveTo>
                  <a:pt x="5295709" y="0"/>
                </a:moveTo>
                <a:lnTo>
                  <a:pt x="5288686" y="0"/>
                </a:lnTo>
                <a:lnTo>
                  <a:pt x="5285841" y="2844"/>
                </a:lnTo>
                <a:lnTo>
                  <a:pt x="5285841" y="9855"/>
                </a:lnTo>
                <a:lnTo>
                  <a:pt x="5288686" y="12700"/>
                </a:lnTo>
                <a:lnTo>
                  <a:pt x="5295709" y="12700"/>
                </a:lnTo>
                <a:lnTo>
                  <a:pt x="5298554" y="9855"/>
                </a:lnTo>
                <a:lnTo>
                  <a:pt x="5298554" y="2844"/>
                </a:lnTo>
                <a:lnTo>
                  <a:pt x="5295709" y="0"/>
                </a:lnTo>
                <a:close/>
              </a:path>
              <a:path w="14168119" h="12700">
                <a:moveTo>
                  <a:pt x="5270296" y="0"/>
                </a:moveTo>
                <a:lnTo>
                  <a:pt x="5263273" y="0"/>
                </a:lnTo>
                <a:lnTo>
                  <a:pt x="5260428" y="2844"/>
                </a:lnTo>
                <a:lnTo>
                  <a:pt x="5260428" y="9855"/>
                </a:lnTo>
                <a:lnTo>
                  <a:pt x="5263273" y="12700"/>
                </a:lnTo>
                <a:lnTo>
                  <a:pt x="5270296" y="12700"/>
                </a:lnTo>
                <a:lnTo>
                  <a:pt x="5273141" y="9855"/>
                </a:lnTo>
                <a:lnTo>
                  <a:pt x="5273141" y="2844"/>
                </a:lnTo>
                <a:lnTo>
                  <a:pt x="5270296" y="0"/>
                </a:lnTo>
                <a:close/>
              </a:path>
              <a:path w="14168119" h="12700">
                <a:moveTo>
                  <a:pt x="5244884" y="0"/>
                </a:moveTo>
                <a:lnTo>
                  <a:pt x="5237860" y="0"/>
                </a:lnTo>
                <a:lnTo>
                  <a:pt x="5235016" y="2844"/>
                </a:lnTo>
                <a:lnTo>
                  <a:pt x="5235016" y="9855"/>
                </a:lnTo>
                <a:lnTo>
                  <a:pt x="5237860" y="12700"/>
                </a:lnTo>
                <a:lnTo>
                  <a:pt x="5244884" y="12700"/>
                </a:lnTo>
                <a:lnTo>
                  <a:pt x="5247728" y="9855"/>
                </a:lnTo>
                <a:lnTo>
                  <a:pt x="5247728" y="2844"/>
                </a:lnTo>
                <a:lnTo>
                  <a:pt x="5244884" y="0"/>
                </a:lnTo>
                <a:close/>
              </a:path>
              <a:path w="14168119" h="12700">
                <a:moveTo>
                  <a:pt x="5219471" y="0"/>
                </a:moveTo>
                <a:lnTo>
                  <a:pt x="5212448" y="0"/>
                </a:lnTo>
                <a:lnTo>
                  <a:pt x="5209603" y="2844"/>
                </a:lnTo>
                <a:lnTo>
                  <a:pt x="5209603" y="9855"/>
                </a:lnTo>
                <a:lnTo>
                  <a:pt x="5212448" y="12700"/>
                </a:lnTo>
                <a:lnTo>
                  <a:pt x="5219471" y="12700"/>
                </a:lnTo>
                <a:lnTo>
                  <a:pt x="5222316" y="9855"/>
                </a:lnTo>
                <a:lnTo>
                  <a:pt x="5222316" y="2844"/>
                </a:lnTo>
                <a:lnTo>
                  <a:pt x="5219471" y="0"/>
                </a:lnTo>
                <a:close/>
              </a:path>
              <a:path w="14168119" h="12700">
                <a:moveTo>
                  <a:pt x="5194058" y="0"/>
                </a:moveTo>
                <a:lnTo>
                  <a:pt x="5187035" y="0"/>
                </a:lnTo>
                <a:lnTo>
                  <a:pt x="5184190" y="2844"/>
                </a:lnTo>
                <a:lnTo>
                  <a:pt x="5184190" y="9855"/>
                </a:lnTo>
                <a:lnTo>
                  <a:pt x="5187035" y="12700"/>
                </a:lnTo>
                <a:lnTo>
                  <a:pt x="5194058" y="12700"/>
                </a:lnTo>
                <a:lnTo>
                  <a:pt x="5196903" y="9855"/>
                </a:lnTo>
                <a:lnTo>
                  <a:pt x="5196903" y="2844"/>
                </a:lnTo>
                <a:lnTo>
                  <a:pt x="5194058" y="0"/>
                </a:lnTo>
                <a:close/>
              </a:path>
              <a:path w="14168119" h="12700">
                <a:moveTo>
                  <a:pt x="5168645" y="0"/>
                </a:moveTo>
                <a:lnTo>
                  <a:pt x="5161622" y="0"/>
                </a:lnTo>
                <a:lnTo>
                  <a:pt x="5158778" y="2844"/>
                </a:lnTo>
                <a:lnTo>
                  <a:pt x="5158778" y="9855"/>
                </a:lnTo>
                <a:lnTo>
                  <a:pt x="5161622" y="12700"/>
                </a:lnTo>
                <a:lnTo>
                  <a:pt x="5168645" y="12700"/>
                </a:lnTo>
                <a:lnTo>
                  <a:pt x="5171490" y="9855"/>
                </a:lnTo>
                <a:lnTo>
                  <a:pt x="5171490" y="2844"/>
                </a:lnTo>
                <a:lnTo>
                  <a:pt x="5168645" y="0"/>
                </a:lnTo>
                <a:close/>
              </a:path>
              <a:path w="14168119" h="12700">
                <a:moveTo>
                  <a:pt x="5143233" y="0"/>
                </a:moveTo>
                <a:lnTo>
                  <a:pt x="5136210" y="0"/>
                </a:lnTo>
                <a:lnTo>
                  <a:pt x="5133365" y="2844"/>
                </a:lnTo>
                <a:lnTo>
                  <a:pt x="5133365" y="9855"/>
                </a:lnTo>
                <a:lnTo>
                  <a:pt x="5136210" y="12700"/>
                </a:lnTo>
                <a:lnTo>
                  <a:pt x="5143233" y="12700"/>
                </a:lnTo>
                <a:lnTo>
                  <a:pt x="5146078" y="9855"/>
                </a:lnTo>
                <a:lnTo>
                  <a:pt x="5146078" y="2844"/>
                </a:lnTo>
                <a:lnTo>
                  <a:pt x="5143233" y="0"/>
                </a:lnTo>
                <a:close/>
              </a:path>
              <a:path w="14168119" h="12700">
                <a:moveTo>
                  <a:pt x="5117820" y="0"/>
                </a:moveTo>
                <a:lnTo>
                  <a:pt x="5110797" y="0"/>
                </a:lnTo>
                <a:lnTo>
                  <a:pt x="5107952" y="2844"/>
                </a:lnTo>
                <a:lnTo>
                  <a:pt x="5107952" y="9855"/>
                </a:lnTo>
                <a:lnTo>
                  <a:pt x="5110797" y="12700"/>
                </a:lnTo>
                <a:lnTo>
                  <a:pt x="5117820" y="12700"/>
                </a:lnTo>
                <a:lnTo>
                  <a:pt x="5120665" y="9855"/>
                </a:lnTo>
                <a:lnTo>
                  <a:pt x="5120665" y="2844"/>
                </a:lnTo>
                <a:lnTo>
                  <a:pt x="5117820" y="0"/>
                </a:lnTo>
                <a:close/>
              </a:path>
              <a:path w="14168119" h="12700">
                <a:moveTo>
                  <a:pt x="5092407" y="0"/>
                </a:moveTo>
                <a:lnTo>
                  <a:pt x="5085384" y="0"/>
                </a:lnTo>
                <a:lnTo>
                  <a:pt x="5082539" y="2844"/>
                </a:lnTo>
                <a:lnTo>
                  <a:pt x="5082539" y="9855"/>
                </a:lnTo>
                <a:lnTo>
                  <a:pt x="5085384" y="12700"/>
                </a:lnTo>
                <a:lnTo>
                  <a:pt x="5092407" y="12700"/>
                </a:lnTo>
                <a:lnTo>
                  <a:pt x="5095252" y="9855"/>
                </a:lnTo>
                <a:lnTo>
                  <a:pt x="5095252" y="2844"/>
                </a:lnTo>
                <a:lnTo>
                  <a:pt x="5092407" y="0"/>
                </a:lnTo>
                <a:close/>
              </a:path>
              <a:path w="14168119" h="12700">
                <a:moveTo>
                  <a:pt x="5066995" y="0"/>
                </a:moveTo>
                <a:lnTo>
                  <a:pt x="5059972" y="0"/>
                </a:lnTo>
                <a:lnTo>
                  <a:pt x="5057127" y="2844"/>
                </a:lnTo>
                <a:lnTo>
                  <a:pt x="5057127" y="9855"/>
                </a:lnTo>
                <a:lnTo>
                  <a:pt x="5059972" y="12700"/>
                </a:lnTo>
                <a:lnTo>
                  <a:pt x="5066995" y="12700"/>
                </a:lnTo>
                <a:lnTo>
                  <a:pt x="5069839" y="9855"/>
                </a:lnTo>
                <a:lnTo>
                  <a:pt x="5069839" y="2844"/>
                </a:lnTo>
                <a:lnTo>
                  <a:pt x="5066995" y="0"/>
                </a:lnTo>
                <a:close/>
              </a:path>
              <a:path w="14168119" h="12700">
                <a:moveTo>
                  <a:pt x="5041582" y="0"/>
                </a:moveTo>
                <a:lnTo>
                  <a:pt x="5034559" y="0"/>
                </a:lnTo>
                <a:lnTo>
                  <a:pt x="5031714" y="2844"/>
                </a:lnTo>
                <a:lnTo>
                  <a:pt x="5031714" y="9855"/>
                </a:lnTo>
                <a:lnTo>
                  <a:pt x="5034559" y="12700"/>
                </a:lnTo>
                <a:lnTo>
                  <a:pt x="5041582" y="12700"/>
                </a:lnTo>
                <a:lnTo>
                  <a:pt x="5044427" y="9855"/>
                </a:lnTo>
                <a:lnTo>
                  <a:pt x="5044427" y="2844"/>
                </a:lnTo>
                <a:lnTo>
                  <a:pt x="5041582" y="0"/>
                </a:lnTo>
                <a:close/>
              </a:path>
              <a:path w="14168119" h="12700">
                <a:moveTo>
                  <a:pt x="5016169" y="0"/>
                </a:moveTo>
                <a:lnTo>
                  <a:pt x="5009146" y="0"/>
                </a:lnTo>
                <a:lnTo>
                  <a:pt x="5006301" y="2844"/>
                </a:lnTo>
                <a:lnTo>
                  <a:pt x="5006301" y="9855"/>
                </a:lnTo>
                <a:lnTo>
                  <a:pt x="5009146" y="12700"/>
                </a:lnTo>
                <a:lnTo>
                  <a:pt x="5016169" y="12700"/>
                </a:lnTo>
                <a:lnTo>
                  <a:pt x="5019014" y="9855"/>
                </a:lnTo>
                <a:lnTo>
                  <a:pt x="5019014" y="2844"/>
                </a:lnTo>
                <a:lnTo>
                  <a:pt x="5016169" y="0"/>
                </a:lnTo>
                <a:close/>
              </a:path>
              <a:path w="14168119" h="12700">
                <a:moveTo>
                  <a:pt x="4990757" y="0"/>
                </a:moveTo>
                <a:lnTo>
                  <a:pt x="4983733" y="0"/>
                </a:lnTo>
                <a:lnTo>
                  <a:pt x="4980889" y="2844"/>
                </a:lnTo>
                <a:lnTo>
                  <a:pt x="4980889" y="9855"/>
                </a:lnTo>
                <a:lnTo>
                  <a:pt x="4983733" y="12700"/>
                </a:lnTo>
                <a:lnTo>
                  <a:pt x="4990757" y="12700"/>
                </a:lnTo>
                <a:lnTo>
                  <a:pt x="4993601" y="9855"/>
                </a:lnTo>
                <a:lnTo>
                  <a:pt x="4993601" y="2844"/>
                </a:lnTo>
                <a:lnTo>
                  <a:pt x="4990757" y="0"/>
                </a:lnTo>
                <a:close/>
              </a:path>
              <a:path w="14168119" h="12700">
                <a:moveTo>
                  <a:pt x="4965344" y="0"/>
                </a:moveTo>
                <a:lnTo>
                  <a:pt x="4958321" y="0"/>
                </a:lnTo>
                <a:lnTo>
                  <a:pt x="4955476" y="2844"/>
                </a:lnTo>
                <a:lnTo>
                  <a:pt x="4955476" y="9855"/>
                </a:lnTo>
                <a:lnTo>
                  <a:pt x="4958321" y="12700"/>
                </a:lnTo>
                <a:lnTo>
                  <a:pt x="4965344" y="12700"/>
                </a:lnTo>
                <a:lnTo>
                  <a:pt x="4968189" y="9855"/>
                </a:lnTo>
                <a:lnTo>
                  <a:pt x="4968189" y="2844"/>
                </a:lnTo>
                <a:lnTo>
                  <a:pt x="4965344" y="0"/>
                </a:lnTo>
                <a:close/>
              </a:path>
              <a:path w="14168119" h="12700">
                <a:moveTo>
                  <a:pt x="4939931" y="0"/>
                </a:moveTo>
                <a:lnTo>
                  <a:pt x="4932908" y="0"/>
                </a:lnTo>
                <a:lnTo>
                  <a:pt x="4930063" y="2844"/>
                </a:lnTo>
                <a:lnTo>
                  <a:pt x="4930063" y="9855"/>
                </a:lnTo>
                <a:lnTo>
                  <a:pt x="4932908" y="12700"/>
                </a:lnTo>
                <a:lnTo>
                  <a:pt x="4939931" y="12700"/>
                </a:lnTo>
                <a:lnTo>
                  <a:pt x="4942776" y="9855"/>
                </a:lnTo>
                <a:lnTo>
                  <a:pt x="4942776" y="2844"/>
                </a:lnTo>
                <a:lnTo>
                  <a:pt x="4939931" y="0"/>
                </a:lnTo>
                <a:close/>
              </a:path>
              <a:path w="14168119" h="12700">
                <a:moveTo>
                  <a:pt x="4914518" y="0"/>
                </a:moveTo>
                <a:lnTo>
                  <a:pt x="4907495" y="0"/>
                </a:lnTo>
                <a:lnTo>
                  <a:pt x="4904651" y="2844"/>
                </a:lnTo>
                <a:lnTo>
                  <a:pt x="4904651" y="9855"/>
                </a:lnTo>
                <a:lnTo>
                  <a:pt x="4907495" y="12700"/>
                </a:lnTo>
                <a:lnTo>
                  <a:pt x="4914518" y="12700"/>
                </a:lnTo>
                <a:lnTo>
                  <a:pt x="4917363" y="9855"/>
                </a:lnTo>
                <a:lnTo>
                  <a:pt x="4917363" y="2844"/>
                </a:lnTo>
                <a:lnTo>
                  <a:pt x="4914518" y="0"/>
                </a:lnTo>
                <a:close/>
              </a:path>
              <a:path w="14168119" h="12700">
                <a:moveTo>
                  <a:pt x="4889106" y="0"/>
                </a:moveTo>
                <a:lnTo>
                  <a:pt x="4882083" y="0"/>
                </a:lnTo>
                <a:lnTo>
                  <a:pt x="4879238" y="2844"/>
                </a:lnTo>
                <a:lnTo>
                  <a:pt x="4879238" y="9855"/>
                </a:lnTo>
                <a:lnTo>
                  <a:pt x="4882083" y="12700"/>
                </a:lnTo>
                <a:lnTo>
                  <a:pt x="4889106" y="12700"/>
                </a:lnTo>
                <a:lnTo>
                  <a:pt x="4891951" y="9855"/>
                </a:lnTo>
                <a:lnTo>
                  <a:pt x="4891951" y="2844"/>
                </a:lnTo>
                <a:lnTo>
                  <a:pt x="4889106" y="0"/>
                </a:lnTo>
                <a:close/>
              </a:path>
              <a:path w="14168119" h="12700">
                <a:moveTo>
                  <a:pt x="4863693" y="0"/>
                </a:moveTo>
                <a:lnTo>
                  <a:pt x="4856670" y="0"/>
                </a:lnTo>
                <a:lnTo>
                  <a:pt x="4853825" y="2844"/>
                </a:lnTo>
                <a:lnTo>
                  <a:pt x="4853825" y="9855"/>
                </a:lnTo>
                <a:lnTo>
                  <a:pt x="4856670" y="12700"/>
                </a:lnTo>
                <a:lnTo>
                  <a:pt x="4863693" y="12700"/>
                </a:lnTo>
                <a:lnTo>
                  <a:pt x="4866538" y="9855"/>
                </a:lnTo>
                <a:lnTo>
                  <a:pt x="4866538" y="2844"/>
                </a:lnTo>
                <a:lnTo>
                  <a:pt x="4863693" y="0"/>
                </a:lnTo>
                <a:close/>
              </a:path>
              <a:path w="14168119" h="12700">
                <a:moveTo>
                  <a:pt x="4838280" y="0"/>
                </a:moveTo>
                <a:lnTo>
                  <a:pt x="4831257" y="0"/>
                </a:lnTo>
                <a:lnTo>
                  <a:pt x="4828412" y="2844"/>
                </a:lnTo>
                <a:lnTo>
                  <a:pt x="4828412" y="9855"/>
                </a:lnTo>
                <a:lnTo>
                  <a:pt x="4831257" y="12700"/>
                </a:lnTo>
                <a:lnTo>
                  <a:pt x="4838280" y="12700"/>
                </a:lnTo>
                <a:lnTo>
                  <a:pt x="4841125" y="9855"/>
                </a:lnTo>
                <a:lnTo>
                  <a:pt x="4841125" y="2844"/>
                </a:lnTo>
                <a:lnTo>
                  <a:pt x="4838280" y="0"/>
                </a:lnTo>
                <a:close/>
              </a:path>
              <a:path w="14168119" h="12700">
                <a:moveTo>
                  <a:pt x="4812868" y="0"/>
                </a:moveTo>
                <a:lnTo>
                  <a:pt x="4805845" y="0"/>
                </a:lnTo>
                <a:lnTo>
                  <a:pt x="4803000" y="2844"/>
                </a:lnTo>
                <a:lnTo>
                  <a:pt x="4803000" y="9855"/>
                </a:lnTo>
                <a:lnTo>
                  <a:pt x="4805845" y="12700"/>
                </a:lnTo>
                <a:lnTo>
                  <a:pt x="4812868" y="12700"/>
                </a:lnTo>
                <a:lnTo>
                  <a:pt x="4815712" y="9855"/>
                </a:lnTo>
                <a:lnTo>
                  <a:pt x="4815712" y="2844"/>
                </a:lnTo>
                <a:lnTo>
                  <a:pt x="4812868" y="0"/>
                </a:lnTo>
                <a:close/>
              </a:path>
              <a:path w="14168119" h="12700">
                <a:moveTo>
                  <a:pt x="4787455" y="0"/>
                </a:moveTo>
                <a:lnTo>
                  <a:pt x="4780432" y="0"/>
                </a:lnTo>
                <a:lnTo>
                  <a:pt x="4777587" y="2844"/>
                </a:lnTo>
                <a:lnTo>
                  <a:pt x="4777587" y="9855"/>
                </a:lnTo>
                <a:lnTo>
                  <a:pt x="4780432" y="12700"/>
                </a:lnTo>
                <a:lnTo>
                  <a:pt x="4787455" y="12700"/>
                </a:lnTo>
                <a:lnTo>
                  <a:pt x="4790300" y="9855"/>
                </a:lnTo>
                <a:lnTo>
                  <a:pt x="4790300" y="2844"/>
                </a:lnTo>
                <a:lnTo>
                  <a:pt x="4787455" y="0"/>
                </a:lnTo>
                <a:close/>
              </a:path>
              <a:path w="14168119" h="12700">
                <a:moveTo>
                  <a:pt x="4762042" y="0"/>
                </a:moveTo>
                <a:lnTo>
                  <a:pt x="4755019" y="0"/>
                </a:lnTo>
                <a:lnTo>
                  <a:pt x="4752174" y="2844"/>
                </a:lnTo>
                <a:lnTo>
                  <a:pt x="4752174" y="9855"/>
                </a:lnTo>
                <a:lnTo>
                  <a:pt x="4755019" y="12700"/>
                </a:lnTo>
                <a:lnTo>
                  <a:pt x="4762042" y="12700"/>
                </a:lnTo>
                <a:lnTo>
                  <a:pt x="4764887" y="9855"/>
                </a:lnTo>
                <a:lnTo>
                  <a:pt x="4764887" y="2844"/>
                </a:lnTo>
                <a:lnTo>
                  <a:pt x="4762042" y="0"/>
                </a:lnTo>
                <a:close/>
              </a:path>
              <a:path w="14168119" h="12700">
                <a:moveTo>
                  <a:pt x="4736630" y="0"/>
                </a:moveTo>
                <a:lnTo>
                  <a:pt x="4729607" y="0"/>
                </a:lnTo>
                <a:lnTo>
                  <a:pt x="4726762" y="2844"/>
                </a:lnTo>
                <a:lnTo>
                  <a:pt x="4726762" y="9855"/>
                </a:lnTo>
                <a:lnTo>
                  <a:pt x="4729607" y="12700"/>
                </a:lnTo>
                <a:lnTo>
                  <a:pt x="4736630" y="12700"/>
                </a:lnTo>
                <a:lnTo>
                  <a:pt x="4739474" y="9855"/>
                </a:lnTo>
                <a:lnTo>
                  <a:pt x="4739474" y="2844"/>
                </a:lnTo>
                <a:lnTo>
                  <a:pt x="4736630" y="0"/>
                </a:lnTo>
                <a:close/>
              </a:path>
              <a:path w="14168119" h="12700">
                <a:moveTo>
                  <a:pt x="4711217" y="0"/>
                </a:moveTo>
                <a:lnTo>
                  <a:pt x="4704194" y="0"/>
                </a:lnTo>
                <a:lnTo>
                  <a:pt x="4701349" y="2844"/>
                </a:lnTo>
                <a:lnTo>
                  <a:pt x="4701349" y="9855"/>
                </a:lnTo>
                <a:lnTo>
                  <a:pt x="4704194" y="12700"/>
                </a:lnTo>
                <a:lnTo>
                  <a:pt x="4711217" y="12700"/>
                </a:lnTo>
                <a:lnTo>
                  <a:pt x="4714062" y="9855"/>
                </a:lnTo>
                <a:lnTo>
                  <a:pt x="4714062" y="2844"/>
                </a:lnTo>
                <a:lnTo>
                  <a:pt x="4711217" y="0"/>
                </a:lnTo>
                <a:close/>
              </a:path>
              <a:path w="14168119" h="12700">
                <a:moveTo>
                  <a:pt x="4685804" y="0"/>
                </a:moveTo>
                <a:lnTo>
                  <a:pt x="4678781" y="0"/>
                </a:lnTo>
                <a:lnTo>
                  <a:pt x="4675936" y="2844"/>
                </a:lnTo>
                <a:lnTo>
                  <a:pt x="4675936" y="9855"/>
                </a:lnTo>
                <a:lnTo>
                  <a:pt x="4678781" y="12700"/>
                </a:lnTo>
                <a:lnTo>
                  <a:pt x="4685804" y="12700"/>
                </a:lnTo>
                <a:lnTo>
                  <a:pt x="4688649" y="9855"/>
                </a:lnTo>
                <a:lnTo>
                  <a:pt x="4688649" y="2844"/>
                </a:lnTo>
                <a:lnTo>
                  <a:pt x="4685804" y="0"/>
                </a:lnTo>
                <a:close/>
              </a:path>
              <a:path w="14168119" h="12700">
                <a:moveTo>
                  <a:pt x="4660391" y="0"/>
                </a:moveTo>
                <a:lnTo>
                  <a:pt x="4653368" y="0"/>
                </a:lnTo>
                <a:lnTo>
                  <a:pt x="4650524" y="2844"/>
                </a:lnTo>
                <a:lnTo>
                  <a:pt x="4650524" y="9855"/>
                </a:lnTo>
                <a:lnTo>
                  <a:pt x="4653368" y="12700"/>
                </a:lnTo>
                <a:lnTo>
                  <a:pt x="4660391" y="12700"/>
                </a:lnTo>
                <a:lnTo>
                  <a:pt x="4663236" y="9855"/>
                </a:lnTo>
                <a:lnTo>
                  <a:pt x="4663236" y="2844"/>
                </a:lnTo>
                <a:lnTo>
                  <a:pt x="4660391" y="0"/>
                </a:lnTo>
                <a:close/>
              </a:path>
              <a:path w="14168119" h="12700">
                <a:moveTo>
                  <a:pt x="4634979" y="0"/>
                </a:moveTo>
                <a:lnTo>
                  <a:pt x="4627956" y="0"/>
                </a:lnTo>
                <a:lnTo>
                  <a:pt x="4625111" y="2844"/>
                </a:lnTo>
                <a:lnTo>
                  <a:pt x="4625111" y="9855"/>
                </a:lnTo>
                <a:lnTo>
                  <a:pt x="4627956" y="12700"/>
                </a:lnTo>
                <a:lnTo>
                  <a:pt x="4634979" y="12700"/>
                </a:lnTo>
                <a:lnTo>
                  <a:pt x="4637824" y="9855"/>
                </a:lnTo>
                <a:lnTo>
                  <a:pt x="4637824" y="2844"/>
                </a:lnTo>
                <a:lnTo>
                  <a:pt x="4634979" y="0"/>
                </a:lnTo>
                <a:close/>
              </a:path>
              <a:path w="14168119" h="12700">
                <a:moveTo>
                  <a:pt x="4609566" y="0"/>
                </a:moveTo>
                <a:lnTo>
                  <a:pt x="4602543" y="0"/>
                </a:lnTo>
                <a:lnTo>
                  <a:pt x="4599698" y="2844"/>
                </a:lnTo>
                <a:lnTo>
                  <a:pt x="4599698" y="9855"/>
                </a:lnTo>
                <a:lnTo>
                  <a:pt x="4602543" y="12700"/>
                </a:lnTo>
                <a:lnTo>
                  <a:pt x="4609566" y="12700"/>
                </a:lnTo>
                <a:lnTo>
                  <a:pt x="4612411" y="9855"/>
                </a:lnTo>
                <a:lnTo>
                  <a:pt x="4612411" y="2844"/>
                </a:lnTo>
                <a:lnTo>
                  <a:pt x="4609566" y="0"/>
                </a:lnTo>
                <a:close/>
              </a:path>
              <a:path w="14168119" h="12700">
                <a:moveTo>
                  <a:pt x="4584153" y="0"/>
                </a:moveTo>
                <a:lnTo>
                  <a:pt x="4577130" y="0"/>
                </a:lnTo>
                <a:lnTo>
                  <a:pt x="4574285" y="2844"/>
                </a:lnTo>
                <a:lnTo>
                  <a:pt x="4574285" y="9855"/>
                </a:lnTo>
                <a:lnTo>
                  <a:pt x="4577130" y="12700"/>
                </a:lnTo>
                <a:lnTo>
                  <a:pt x="4584153" y="12700"/>
                </a:lnTo>
                <a:lnTo>
                  <a:pt x="4586998" y="9855"/>
                </a:lnTo>
                <a:lnTo>
                  <a:pt x="4586998" y="2844"/>
                </a:lnTo>
                <a:lnTo>
                  <a:pt x="4584153" y="0"/>
                </a:lnTo>
                <a:close/>
              </a:path>
              <a:path w="14168119" h="12700">
                <a:moveTo>
                  <a:pt x="4558741" y="0"/>
                </a:moveTo>
                <a:lnTo>
                  <a:pt x="4551718" y="0"/>
                </a:lnTo>
                <a:lnTo>
                  <a:pt x="4548873" y="2844"/>
                </a:lnTo>
                <a:lnTo>
                  <a:pt x="4548873" y="9855"/>
                </a:lnTo>
                <a:lnTo>
                  <a:pt x="4551718" y="12700"/>
                </a:lnTo>
                <a:lnTo>
                  <a:pt x="4558741" y="12700"/>
                </a:lnTo>
                <a:lnTo>
                  <a:pt x="4561585" y="9855"/>
                </a:lnTo>
                <a:lnTo>
                  <a:pt x="4561585" y="2844"/>
                </a:lnTo>
                <a:lnTo>
                  <a:pt x="4558741" y="0"/>
                </a:lnTo>
                <a:close/>
              </a:path>
              <a:path w="14168119" h="12700">
                <a:moveTo>
                  <a:pt x="4533328" y="0"/>
                </a:moveTo>
                <a:lnTo>
                  <a:pt x="4526305" y="0"/>
                </a:lnTo>
                <a:lnTo>
                  <a:pt x="4523460" y="2844"/>
                </a:lnTo>
                <a:lnTo>
                  <a:pt x="4523460" y="9855"/>
                </a:lnTo>
                <a:lnTo>
                  <a:pt x="4526305" y="12700"/>
                </a:lnTo>
                <a:lnTo>
                  <a:pt x="4533328" y="12700"/>
                </a:lnTo>
                <a:lnTo>
                  <a:pt x="4536173" y="9855"/>
                </a:lnTo>
                <a:lnTo>
                  <a:pt x="4536173" y="2844"/>
                </a:lnTo>
                <a:lnTo>
                  <a:pt x="4533328" y="0"/>
                </a:lnTo>
                <a:close/>
              </a:path>
              <a:path w="14168119" h="12700">
                <a:moveTo>
                  <a:pt x="4507915" y="0"/>
                </a:moveTo>
                <a:lnTo>
                  <a:pt x="4500892" y="0"/>
                </a:lnTo>
                <a:lnTo>
                  <a:pt x="4498047" y="2844"/>
                </a:lnTo>
                <a:lnTo>
                  <a:pt x="4498047" y="9855"/>
                </a:lnTo>
                <a:lnTo>
                  <a:pt x="4500892" y="12700"/>
                </a:lnTo>
                <a:lnTo>
                  <a:pt x="4507915" y="12700"/>
                </a:lnTo>
                <a:lnTo>
                  <a:pt x="4510760" y="9855"/>
                </a:lnTo>
                <a:lnTo>
                  <a:pt x="4510760" y="2844"/>
                </a:lnTo>
                <a:lnTo>
                  <a:pt x="4507915" y="0"/>
                </a:lnTo>
                <a:close/>
              </a:path>
              <a:path w="14168119" h="12700">
                <a:moveTo>
                  <a:pt x="4482503" y="0"/>
                </a:moveTo>
                <a:lnTo>
                  <a:pt x="4475480" y="0"/>
                </a:lnTo>
                <a:lnTo>
                  <a:pt x="4472635" y="2844"/>
                </a:lnTo>
                <a:lnTo>
                  <a:pt x="4472635" y="9855"/>
                </a:lnTo>
                <a:lnTo>
                  <a:pt x="4475480" y="12700"/>
                </a:lnTo>
                <a:lnTo>
                  <a:pt x="4482503" y="12700"/>
                </a:lnTo>
                <a:lnTo>
                  <a:pt x="4485347" y="9855"/>
                </a:lnTo>
                <a:lnTo>
                  <a:pt x="4485347" y="2844"/>
                </a:lnTo>
                <a:lnTo>
                  <a:pt x="4482503" y="0"/>
                </a:lnTo>
                <a:close/>
              </a:path>
              <a:path w="14168119" h="12700">
                <a:moveTo>
                  <a:pt x="4457090" y="0"/>
                </a:moveTo>
                <a:lnTo>
                  <a:pt x="4450067" y="0"/>
                </a:lnTo>
                <a:lnTo>
                  <a:pt x="4447222" y="2844"/>
                </a:lnTo>
                <a:lnTo>
                  <a:pt x="4447222" y="9855"/>
                </a:lnTo>
                <a:lnTo>
                  <a:pt x="4450067" y="12700"/>
                </a:lnTo>
                <a:lnTo>
                  <a:pt x="4457090" y="12700"/>
                </a:lnTo>
                <a:lnTo>
                  <a:pt x="4459935" y="9855"/>
                </a:lnTo>
                <a:lnTo>
                  <a:pt x="4459935" y="2844"/>
                </a:lnTo>
                <a:lnTo>
                  <a:pt x="4457090" y="0"/>
                </a:lnTo>
                <a:close/>
              </a:path>
              <a:path w="14168119" h="12700">
                <a:moveTo>
                  <a:pt x="4431677" y="0"/>
                </a:moveTo>
                <a:lnTo>
                  <a:pt x="4424654" y="0"/>
                </a:lnTo>
                <a:lnTo>
                  <a:pt x="4421809" y="2844"/>
                </a:lnTo>
                <a:lnTo>
                  <a:pt x="4421809" y="9855"/>
                </a:lnTo>
                <a:lnTo>
                  <a:pt x="4424654" y="12700"/>
                </a:lnTo>
                <a:lnTo>
                  <a:pt x="4431677" y="12700"/>
                </a:lnTo>
                <a:lnTo>
                  <a:pt x="4434522" y="9855"/>
                </a:lnTo>
                <a:lnTo>
                  <a:pt x="4434522" y="2844"/>
                </a:lnTo>
                <a:lnTo>
                  <a:pt x="4431677" y="0"/>
                </a:lnTo>
                <a:close/>
              </a:path>
              <a:path w="14168119" h="12700">
                <a:moveTo>
                  <a:pt x="4406277" y="0"/>
                </a:moveTo>
                <a:lnTo>
                  <a:pt x="4399241" y="0"/>
                </a:lnTo>
                <a:lnTo>
                  <a:pt x="4396397" y="2844"/>
                </a:lnTo>
                <a:lnTo>
                  <a:pt x="4396397" y="9855"/>
                </a:lnTo>
                <a:lnTo>
                  <a:pt x="4399241" y="12700"/>
                </a:lnTo>
                <a:lnTo>
                  <a:pt x="4406277" y="12700"/>
                </a:lnTo>
                <a:lnTo>
                  <a:pt x="4409109" y="9855"/>
                </a:lnTo>
                <a:lnTo>
                  <a:pt x="4409109" y="2844"/>
                </a:lnTo>
                <a:lnTo>
                  <a:pt x="4406277" y="0"/>
                </a:lnTo>
                <a:close/>
              </a:path>
              <a:path w="14168119" h="12700">
                <a:moveTo>
                  <a:pt x="4380852" y="0"/>
                </a:moveTo>
                <a:lnTo>
                  <a:pt x="4373829" y="0"/>
                </a:lnTo>
                <a:lnTo>
                  <a:pt x="4370984" y="2844"/>
                </a:lnTo>
                <a:lnTo>
                  <a:pt x="4370984" y="9855"/>
                </a:lnTo>
                <a:lnTo>
                  <a:pt x="4373829" y="12700"/>
                </a:lnTo>
                <a:lnTo>
                  <a:pt x="4380852" y="12700"/>
                </a:lnTo>
                <a:lnTo>
                  <a:pt x="4383697" y="9855"/>
                </a:lnTo>
                <a:lnTo>
                  <a:pt x="4383697" y="2844"/>
                </a:lnTo>
                <a:lnTo>
                  <a:pt x="4380852" y="0"/>
                </a:lnTo>
                <a:close/>
              </a:path>
              <a:path w="14168119" h="12700">
                <a:moveTo>
                  <a:pt x="4355439" y="0"/>
                </a:moveTo>
                <a:lnTo>
                  <a:pt x="4348416" y="0"/>
                </a:lnTo>
                <a:lnTo>
                  <a:pt x="4345571" y="2844"/>
                </a:lnTo>
                <a:lnTo>
                  <a:pt x="4345571" y="9855"/>
                </a:lnTo>
                <a:lnTo>
                  <a:pt x="4348416" y="12700"/>
                </a:lnTo>
                <a:lnTo>
                  <a:pt x="4355439" y="12700"/>
                </a:lnTo>
                <a:lnTo>
                  <a:pt x="4358284" y="9855"/>
                </a:lnTo>
                <a:lnTo>
                  <a:pt x="4358284" y="2844"/>
                </a:lnTo>
                <a:lnTo>
                  <a:pt x="4355439" y="0"/>
                </a:lnTo>
                <a:close/>
              </a:path>
              <a:path w="14168119" h="12700">
                <a:moveTo>
                  <a:pt x="4330039" y="0"/>
                </a:moveTo>
                <a:lnTo>
                  <a:pt x="4323003" y="0"/>
                </a:lnTo>
                <a:lnTo>
                  <a:pt x="4320158" y="2844"/>
                </a:lnTo>
                <a:lnTo>
                  <a:pt x="4320158" y="9855"/>
                </a:lnTo>
                <a:lnTo>
                  <a:pt x="4323003" y="12700"/>
                </a:lnTo>
                <a:lnTo>
                  <a:pt x="4330039" y="12700"/>
                </a:lnTo>
                <a:lnTo>
                  <a:pt x="4332871" y="9855"/>
                </a:lnTo>
                <a:lnTo>
                  <a:pt x="4332871" y="2844"/>
                </a:lnTo>
                <a:lnTo>
                  <a:pt x="4330039" y="0"/>
                </a:lnTo>
                <a:close/>
              </a:path>
              <a:path w="14168119" h="12700">
                <a:moveTo>
                  <a:pt x="4304626" y="0"/>
                </a:moveTo>
                <a:lnTo>
                  <a:pt x="4297591" y="0"/>
                </a:lnTo>
                <a:lnTo>
                  <a:pt x="4294746" y="2844"/>
                </a:lnTo>
                <a:lnTo>
                  <a:pt x="4294746" y="9855"/>
                </a:lnTo>
                <a:lnTo>
                  <a:pt x="4297591" y="12700"/>
                </a:lnTo>
                <a:lnTo>
                  <a:pt x="4304626" y="12700"/>
                </a:lnTo>
                <a:lnTo>
                  <a:pt x="4307458" y="9855"/>
                </a:lnTo>
                <a:lnTo>
                  <a:pt x="4307458" y="2844"/>
                </a:lnTo>
                <a:lnTo>
                  <a:pt x="4304626" y="0"/>
                </a:lnTo>
                <a:close/>
              </a:path>
              <a:path w="14168119" h="12700">
                <a:moveTo>
                  <a:pt x="4279201" y="0"/>
                </a:moveTo>
                <a:lnTo>
                  <a:pt x="4272178" y="0"/>
                </a:lnTo>
                <a:lnTo>
                  <a:pt x="4269333" y="2844"/>
                </a:lnTo>
                <a:lnTo>
                  <a:pt x="4269333" y="9855"/>
                </a:lnTo>
                <a:lnTo>
                  <a:pt x="4272178" y="12700"/>
                </a:lnTo>
                <a:lnTo>
                  <a:pt x="4279201" y="12700"/>
                </a:lnTo>
                <a:lnTo>
                  <a:pt x="4282046" y="9855"/>
                </a:lnTo>
                <a:lnTo>
                  <a:pt x="4282046" y="2844"/>
                </a:lnTo>
                <a:lnTo>
                  <a:pt x="4279201" y="0"/>
                </a:lnTo>
                <a:close/>
              </a:path>
              <a:path w="14168119" h="12700">
                <a:moveTo>
                  <a:pt x="4253801" y="0"/>
                </a:moveTo>
                <a:lnTo>
                  <a:pt x="4246765" y="0"/>
                </a:lnTo>
                <a:lnTo>
                  <a:pt x="4243920" y="2844"/>
                </a:lnTo>
                <a:lnTo>
                  <a:pt x="4243920" y="9855"/>
                </a:lnTo>
                <a:lnTo>
                  <a:pt x="4246765" y="12700"/>
                </a:lnTo>
                <a:lnTo>
                  <a:pt x="4253801" y="12700"/>
                </a:lnTo>
                <a:lnTo>
                  <a:pt x="4256633" y="9855"/>
                </a:lnTo>
                <a:lnTo>
                  <a:pt x="4256633" y="2844"/>
                </a:lnTo>
                <a:lnTo>
                  <a:pt x="4253801" y="0"/>
                </a:lnTo>
                <a:close/>
              </a:path>
              <a:path w="14168119" h="12700">
                <a:moveTo>
                  <a:pt x="4228388" y="0"/>
                </a:moveTo>
                <a:lnTo>
                  <a:pt x="4221353" y="0"/>
                </a:lnTo>
                <a:lnTo>
                  <a:pt x="4218508" y="2844"/>
                </a:lnTo>
                <a:lnTo>
                  <a:pt x="4218508" y="9855"/>
                </a:lnTo>
                <a:lnTo>
                  <a:pt x="4221353" y="12700"/>
                </a:lnTo>
                <a:lnTo>
                  <a:pt x="4228388" y="12700"/>
                </a:lnTo>
                <a:lnTo>
                  <a:pt x="4231220" y="9855"/>
                </a:lnTo>
                <a:lnTo>
                  <a:pt x="4231220" y="2844"/>
                </a:lnTo>
                <a:lnTo>
                  <a:pt x="4228388" y="0"/>
                </a:lnTo>
                <a:close/>
              </a:path>
              <a:path w="14168119" h="12700">
                <a:moveTo>
                  <a:pt x="4202976" y="0"/>
                </a:moveTo>
                <a:lnTo>
                  <a:pt x="4195940" y="0"/>
                </a:lnTo>
                <a:lnTo>
                  <a:pt x="4193095" y="2844"/>
                </a:lnTo>
                <a:lnTo>
                  <a:pt x="4193095" y="9855"/>
                </a:lnTo>
                <a:lnTo>
                  <a:pt x="4195940" y="12700"/>
                </a:lnTo>
                <a:lnTo>
                  <a:pt x="4202976" y="12700"/>
                </a:lnTo>
                <a:lnTo>
                  <a:pt x="4205808" y="9855"/>
                </a:lnTo>
                <a:lnTo>
                  <a:pt x="4205808" y="2844"/>
                </a:lnTo>
                <a:lnTo>
                  <a:pt x="4202976" y="0"/>
                </a:lnTo>
                <a:close/>
              </a:path>
              <a:path w="14168119" h="12700">
                <a:moveTo>
                  <a:pt x="4177563" y="0"/>
                </a:moveTo>
                <a:lnTo>
                  <a:pt x="4170527" y="0"/>
                </a:lnTo>
                <a:lnTo>
                  <a:pt x="4167682" y="2844"/>
                </a:lnTo>
                <a:lnTo>
                  <a:pt x="4167682" y="9855"/>
                </a:lnTo>
                <a:lnTo>
                  <a:pt x="4170527" y="12700"/>
                </a:lnTo>
                <a:lnTo>
                  <a:pt x="4177563" y="12700"/>
                </a:lnTo>
                <a:lnTo>
                  <a:pt x="4180395" y="9855"/>
                </a:lnTo>
                <a:lnTo>
                  <a:pt x="4180395" y="2844"/>
                </a:lnTo>
                <a:lnTo>
                  <a:pt x="4177563" y="0"/>
                </a:lnTo>
                <a:close/>
              </a:path>
              <a:path w="14168119" h="12700">
                <a:moveTo>
                  <a:pt x="4152150" y="0"/>
                </a:moveTo>
                <a:lnTo>
                  <a:pt x="4145114" y="0"/>
                </a:lnTo>
                <a:lnTo>
                  <a:pt x="4142270" y="2844"/>
                </a:lnTo>
                <a:lnTo>
                  <a:pt x="4142270" y="9855"/>
                </a:lnTo>
                <a:lnTo>
                  <a:pt x="4145114" y="12700"/>
                </a:lnTo>
                <a:lnTo>
                  <a:pt x="4152150" y="12700"/>
                </a:lnTo>
                <a:lnTo>
                  <a:pt x="4154982" y="9855"/>
                </a:lnTo>
                <a:lnTo>
                  <a:pt x="4154982" y="2844"/>
                </a:lnTo>
                <a:lnTo>
                  <a:pt x="4152150" y="0"/>
                </a:lnTo>
                <a:close/>
              </a:path>
              <a:path w="14168119" h="12700">
                <a:moveTo>
                  <a:pt x="4126737" y="0"/>
                </a:moveTo>
                <a:lnTo>
                  <a:pt x="4119702" y="0"/>
                </a:lnTo>
                <a:lnTo>
                  <a:pt x="4116857" y="2844"/>
                </a:lnTo>
                <a:lnTo>
                  <a:pt x="4116857" y="9855"/>
                </a:lnTo>
                <a:lnTo>
                  <a:pt x="4119702" y="12700"/>
                </a:lnTo>
                <a:lnTo>
                  <a:pt x="4126737" y="12700"/>
                </a:lnTo>
                <a:lnTo>
                  <a:pt x="4129570" y="9855"/>
                </a:lnTo>
                <a:lnTo>
                  <a:pt x="4129570" y="2844"/>
                </a:lnTo>
                <a:lnTo>
                  <a:pt x="4126737" y="0"/>
                </a:lnTo>
                <a:close/>
              </a:path>
              <a:path w="14168119" h="12700">
                <a:moveTo>
                  <a:pt x="4101325" y="0"/>
                </a:moveTo>
                <a:lnTo>
                  <a:pt x="4094289" y="0"/>
                </a:lnTo>
                <a:lnTo>
                  <a:pt x="4091444" y="2844"/>
                </a:lnTo>
                <a:lnTo>
                  <a:pt x="4091444" y="9855"/>
                </a:lnTo>
                <a:lnTo>
                  <a:pt x="4094289" y="12700"/>
                </a:lnTo>
                <a:lnTo>
                  <a:pt x="4101325" y="12700"/>
                </a:lnTo>
                <a:lnTo>
                  <a:pt x="4104157" y="9855"/>
                </a:lnTo>
                <a:lnTo>
                  <a:pt x="4104157" y="2844"/>
                </a:lnTo>
                <a:lnTo>
                  <a:pt x="4101325" y="0"/>
                </a:lnTo>
                <a:close/>
              </a:path>
              <a:path w="14168119" h="12700">
                <a:moveTo>
                  <a:pt x="4075912" y="0"/>
                </a:moveTo>
                <a:lnTo>
                  <a:pt x="4068876" y="0"/>
                </a:lnTo>
                <a:lnTo>
                  <a:pt x="4066031" y="2844"/>
                </a:lnTo>
                <a:lnTo>
                  <a:pt x="4066031" y="9855"/>
                </a:lnTo>
                <a:lnTo>
                  <a:pt x="4068876" y="12700"/>
                </a:lnTo>
                <a:lnTo>
                  <a:pt x="4075912" y="12700"/>
                </a:lnTo>
                <a:lnTo>
                  <a:pt x="4078744" y="9855"/>
                </a:lnTo>
                <a:lnTo>
                  <a:pt x="4078744" y="2844"/>
                </a:lnTo>
                <a:lnTo>
                  <a:pt x="4075912" y="0"/>
                </a:lnTo>
                <a:close/>
              </a:path>
              <a:path w="14168119" h="12700">
                <a:moveTo>
                  <a:pt x="4050499" y="0"/>
                </a:moveTo>
                <a:lnTo>
                  <a:pt x="4043464" y="0"/>
                </a:lnTo>
                <a:lnTo>
                  <a:pt x="4040619" y="2844"/>
                </a:lnTo>
                <a:lnTo>
                  <a:pt x="4040619" y="9855"/>
                </a:lnTo>
                <a:lnTo>
                  <a:pt x="4043464" y="12700"/>
                </a:lnTo>
                <a:lnTo>
                  <a:pt x="4050499" y="12700"/>
                </a:lnTo>
                <a:lnTo>
                  <a:pt x="4053331" y="9855"/>
                </a:lnTo>
                <a:lnTo>
                  <a:pt x="4053331" y="2844"/>
                </a:lnTo>
                <a:lnTo>
                  <a:pt x="4050499" y="0"/>
                </a:lnTo>
                <a:close/>
              </a:path>
              <a:path w="14168119" h="12700">
                <a:moveTo>
                  <a:pt x="4025087" y="0"/>
                </a:moveTo>
                <a:lnTo>
                  <a:pt x="4018051" y="0"/>
                </a:lnTo>
                <a:lnTo>
                  <a:pt x="4015206" y="2844"/>
                </a:lnTo>
                <a:lnTo>
                  <a:pt x="4015206" y="9855"/>
                </a:lnTo>
                <a:lnTo>
                  <a:pt x="4018051" y="12700"/>
                </a:lnTo>
                <a:lnTo>
                  <a:pt x="4025087" y="12700"/>
                </a:lnTo>
                <a:lnTo>
                  <a:pt x="4027919" y="9855"/>
                </a:lnTo>
                <a:lnTo>
                  <a:pt x="4027919" y="2844"/>
                </a:lnTo>
                <a:lnTo>
                  <a:pt x="4025087" y="0"/>
                </a:lnTo>
                <a:close/>
              </a:path>
              <a:path w="14168119" h="12700">
                <a:moveTo>
                  <a:pt x="3999674" y="0"/>
                </a:moveTo>
                <a:lnTo>
                  <a:pt x="3992638" y="0"/>
                </a:lnTo>
                <a:lnTo>
                  <a:pt x="3989793" y="2844"/>
                </a:lnTo>
                <a:lnTo>
                  <a:pt x="3989793" y="9855"/>
                </a:lnTo>
                <a:lnTo>
                  <a:pt x="3992638" y="12700"/>
                </a:lnTo>
                <a:lnTo>
                  <a:pt x="3999674" y="12700"/>
                </a:lnTo>
                <a:lnTo>
                  <a:pt x="4002506" y="9855"/>
                </a:lnTo>
                <a:lnTo>
                  <a:pt x="4002506" y="2844"/>
                </a:lnTo>
                <a:lnTo>
                  <a:pt x="3999674" y="0"/>
                </a:lnTo>
                <a:close/>
              </a:path>
              <a:path w="14168119" h="12700">
                <a:moveTo>
                  <a:pt x="3974261" y="0"/>
                </a:moveTo>
                <a:lnTo>
                  <a:pt x="3967226" y="0"/>
                </a:lnTo>
                <a:lnTo>
                  <a:pt x="3964381" y="2844"/>
                </a:lnTo>
                <a:lnTo>
                  <a:pt x="3964381" y="9855"/>
                </a:lnTo>
                <a:lnTo>
                  <a:pt x="3967226" y="12700"/>
                </a:lnTo>
                <a:lnTo>
                  <a:pt x="3974261" y="12700"/>
                </a:lnTo>
                <a:lnTo>
                  <a:pt x="3977093" y="9855"/>
                </a:lnTo>
                <a:lnTo>
                  <a:pt x="3977093" y="2844"/>
                </a:lnTo>
                <a:lnTo>
                  <a:pt x="3974261" y="0"/>
                </a:lnTo>
                <a:close/>
              </a:path>
              <a:path w="14168119" h="12700">
                <a:moveTo>
                  <a:pt x="3948849" y="0"/>
                </a:moveTo>
                <a:lnTo>
                  <a:pt x="3941813" y="0"/>
                </a:lnTo>
                <a:lnTo>
                  <a:pt x="3938968" y="2844"/>
                </a:lnTo>
                <a:lnTo>
                  <a:pt x="3938968" y="9855"/>
                </a:lnTo>
                <a:lnTo>
                  <a:pt x="3941813" y="12700"/>
                </a:lnTo>
                <a:lnTo>
                  <a:pt x="3948849" y="12700"/>
                </a:lnTo>
                <a:lnTo>
                  <a:pt x="3951681" y="9855"/>
                </a:lnTo>
                <a:lnTo>
                  <a:pt x="3951681" y="2844"/>
                </a:lnTo>
                <a:lnTo>
                  <a:pt x="3948849" y="0"/>
                </a:lnTo>
                <a:close/>
              </a:path>
              <a:path w="14168119" h="12700">
                <a:moveTo>
                  <a:pt x="3923436" y="0"/>
                </a:moveTo>
                <a:lnTo>
                  <a:pt x="3916400" y="0"/>
                </a:lnTo>
                <a:lnTo>
                  <a:pt x="3913555" y="2844"/>
                </a:lnTo>
                <a:lnTo>
                  <a:pt x="3913555" y="9855"/>
                </a:lnTo>
                <a:lnTo>
                  <a:pt x="3916400" y="12700"/>
                </a:lnTo>
                <a:lnTo>
                  <a:pt x="3923436" y="12700"/>
                </a:lnTo>
                <a:lnTo>
                  <a:pt x="3926268" y="9855"/>
                </a:lnTo>
                <a:lnTo>
                  <a:pt x="3926268" y="2844"/>
                </a:lnTo>
                <a:lnTo>
                  <a:pt x="3923436" y="0"/>
                </a:lnTo>
                <a:close/>
              </a:path>
              <a:path w="14168119" h="12700">
                <a:moveTo>
                  <a:pt x="3898023" y="0"/>
                </a:moveTo>
                <a:lnTo>
                  <a:pt x="3890987" y="0"/>
                </a:lnTo>
                <a:lnTo>
                  <a:pt x="3888143" y="2844"/>
                </a:lnTo>
                <a:lnTo>
                  <a:pt x="3888143" y="9855"/>
                </a:lnTo>
                <a:lnTo>
                  <a:pt x="3890987" y="12700"/>
                </a:lnTo>
                <a:lnTo>
                  <a:pt x="3898023" y="12700"/>
                </a:lnTo>
                <a:lnTo>
                  <a:pt x="3900855" y="9855"/>
                </a:lnTo>
                <a:lnTo>
                  <a:pt x="3900855" y="2844"/>
                </a:lnTo>
                <a:lnTo>
                  <a:pt x="3898023" y="0"/>
                </a:lnTo>
                <a:close/>
              </a:path>
              <a:path w="14168119" h="12700">
                <a:moveTo>
                  <a:pt x="3872610" y="0"/>
                </a:moveTo>
                <a:lnTo>
                  <a:pt x="3865575" y="0"/>
                </a:lnTo>
                <a:lnTo>
                  <a:pt x="3862730" y="2844"/>
                </a:lnTo>
                <a:lnTo>
                  <a:pt x="3862730" y="9855"/>
                </a:lnTo>
                <a:lnTo>
                  <a:pt x="3865575" y="12700"/>
                </a:lnTo>
                <a:lnTo>
                  <a:pt x="3872610" y="12700"/>
                </a:lnTo>
                <a:lnTo>
                  <a:pt x="3875443" y="9855"/>
                </a:lnTo>
                <a:lnTo>
                  <a:pt x="3875443" y="2844"/>
                </a:lnTo>
                <a:lnTo>
                  <a:pt x="3872610" y="0"/>
                </a:lnTo>
                <a:close/>
              </a:path>
              <a:path w="14168119" h="12700">
                <a:moveTo>
                  <a:pt x="3847198" y="0"/>
                </a:moveTo>
                <a:lnTo>
                  <a:pt x="3840162" y="0"/>
                </a:lnTo>
                <a:lnTo>
                  <a:pt x="3837317" y="2844"/>
                </a:lnTo>
                <a:lnTo>
                  <a:pt x="3837317" y="9855"/>
                </a:lnTo>
                <a:lnTo>
                  <a:pt x="3840162" y="12700"/>
                </a:lnTo>
                <a:lnTo>
                  <a:pt x="3847198" y="12700"/>
                </a:lnTo>
                <a:lnTo>
                  <a:pt x="3850030" y="9855"/>
                </a:lnTo>
                <a:lnTo>
                  <a:pt x="3850030" y="2844"/>
                </a:lnTo>
                <a:lnTo>
                  <a:pt x="3847198" y="0"/>
                </a:lnTo>
                <a:close/>
              </a:path>
              <a:path w="14168119" h="12700">
                <a:moveTo>
                  <a:pt x="3821785" y="0"/>
                </a:moveTo>
                <a:lnTo>
                  <a:pt x="3814749" y="0"/>
                </a:lnTo>
                <a:lnTo>
                  <a:pt x="3811904" y="2844"/>
                </a:lnTo>
                <a:lnTo>
                  <a:pt x="3811904" y="9855"/>
                </a:lnTo>
                <a:lnTo>
                  <a:pt x="3814749" y="12700"/>
                </a:lnTo>
                <a:lnTo>
                  <a:pt x="3821785" y="12700"/>
                </a:lnTo>
                <a:lnTo>
                  <a:pt x="3824617" y="9855"/>
                </a:lnTo>
                <a:lnTo>
                  <a:pt x="3824617" y="2844"/>
                </a:lnTo>
                <a:lnTo>
                  <a:pt x="3821785" y="0"/>
                </a:lnTo>
                <a:close/>
              </a:path>
              <a:path w="14168119" h="12700">
                <a:moveTo>
                  <a:pt x="3796372" y="0"/>
                </a:moveTo>
                <a:lnTo>
                  <a:pt x="3789337" y="0"/>
                </a:lnTo>
                <a:lnTo>
                  <a:pt x="3786492" y="2844"/>
                </a:lnTo>
                <a:lnTo>
                  <a:pt x="3786492" y="9855"/>
                </a:lnTo>
                <a:lnTo>
                  <a:pt x="3789337" y="12700"/>
                </a:lnTo>
                <a:lnTo>
                  <a:pt x="3796372" y="12700"/>
                </a:lnTo>
                <a:lnTo>
                  <a:pt x="3799204" y="9855"/>
                </a:lnTo>
                <a:lnTo>
                  <a:pt x="3799204" y="2844"/>
                </a:lnTo>
                <a:lnTo>
                  <a:pt x="3796372" y="0"/>
                </a:lnTo>
                <a:close/>
              </a:path>
              <a:path w="14168119" h="12700">
                <a:moveTo>
                  <a:pt x="3770960" y="0"/>
                </a:moveTo>
                <a:lnTo>
                  <a:pt x="3763924" y="0"/>
                </a:lnTo>
                <a:lnTo>
                  <a:pt x="3761079" y="2844"/>
                </a:lnTo>
                <a:lnTo>
                  <a:pt x="3761079" y="9855"/>
                </a:lnTo>
                <a:lnTo>
                  <a:pt x="3763924" y="12700"/>
                </a:lnTo>
                <a:lnTo>
                  <a:pt x="3770960" y="12700"/>
                </a:lnTo>
                <a:lnTo>
                  <a:pt x="3773792" y="9855"/>
                </a:lnTo>
                <a:lnTo>
                  <a:pt x="3773792" y="2844"/>
                </a:lnTo>
                <a:lnTo>
                  <a:pt x="3770960" y="0"/>
                </a:lnTo>
                <a:close/>
              </a:path>
              <a:path w="14168119" h="12700">
                <a:moveTo>
                  <a:pt x="3745547" y="0"/>
                </a:moveTo>
                <a:lnTo>
                  <a:pt x="3738511" y="0"/>
                </a:lnTo>
                <a:lnTo>
                  <a:pt x="3735666" y="2844"/>
                </a:lnTo>
                <a:lnTo>
                  <a:pt x="3735666" y="9855"/>
                </a:lnTo>
                <a:lnTo>
                  <a:pt x="3738511" y="12700"/>
                </a:lnTo>
                <a:lnTo>
                  <a:pt x="3745547" y="12700"/>
                </a:lnTo>
                <a:lnTo>
                  <a:pt x="3748379" y="9855"/>
                </a:lnTo>
                <a:lnTo>
                  <a:pt x="3748379" y="2844"/>
                </a:lnTo>
                <a:lnTo>
                  <a:pt x="3745547" y="0"/>
                </a:lnTo>
                <a:close/>
              </a:path>
              <a:path w="14168119" h="12700">
                <a:moveTo>
                  <a:pt x="3720134" y="0"/>
                </a:moveTo>
                <a:lnTo>
                  <a:pt x="3713098" y="0"/>
                </a:lnTo>
                <a:lnTo>
                  <a:pt x="3710254" y="2844"/>
                </a:lnTo>
                <a:lnTo>
                  <a:pt x="3710254" y="9855"/>
                </a:lnTo>
                <a:lnTo>
                  <a:pt x="3713098" y="12700"/>
                </a:lnTo>
                <a:lnTo>
                  <a:pt x="3720134" y="12700"/>
                </a:lnTo>
                <a:lnTo>
                  <a:pt x="3722966" y="9855"/>
                </a:lnTo>
                <a:lnTo>
                  <a:pt x="3722966" y="2844"/>
                </a:lnTo>
                <a:lnTo>
                  <a:pt x="3720134" y="0"/>
                </a:lnTo>
                <a:close/>
              </a:path>
              <a:path w="14168119" h="12700">
                <a:moveTo>
                  <a:pt x="3694709" y="0"/>
                </a:moveTo>
                <a:lnTo>
                  <a:pt x="3687686" y="0"/>
                </a:lnTo>
                <a:lnTo>
                  <a:pt x="3684841" y="2844"/>
                </a:lnTo>
                <a:lnTo>
                  <a:pt x="3684841" y="9855"/>
                </a:lnTo>
                <a:lnTo>
                  <a:pt x="3687686" y="12700"/>
                </a:lnTo>
                <a:lnTo>
                  <a:pt x="3694709" y="12700"/>
                </a:lnTo>
                <a:lnTo>
                  <a:pt x="3697554" y="9855"/>
                </a:lnTo>
                <a:lnTo>
                  <a:pt x="3697554" y="2844"/>
                </a:lnTo>
                <a:lnTo>
                  <a:pt x="3694709" y="0"/>
                </a:lnTo>
                <a:close/>
              </a:path>
              <a:path w="14168119" h="12700">
                <a:moveTo>
                  <a:pt x="3669309" y="0"/>
                </a:moveTo>
                <a:lnTo>
                  <a:pt x="3662273" y="0"/>
                </a:lnTo>
                <a:lnTo>
                  <a:pt x="3659428" y="2844"/>
                </a:lnTo>
                <a:lnTo>
                  <a:pt x="3659428" y="9855"/>
                </a:lnTo>
                <a:lnTo>
                  <a:pt x="3662273" y="12700"/>
                </a:lnTo>
                <a:lnTo>
                  <a:pt x="3669309" y="12700"/>
                </a:lnTo>
                <a:lnTo>
                  <a:pt x="3672141" y="9855"/>
                </a:lnTo>
                <a:lnTo>
                  <a:pt x="3672141" y="2844"/>
                </a:lnTo>
                <a:lnTo>
                  <a:pt x="3669309" y="0"/>
                </a:lnTo>
                <a:close/>
              </a:path>
              <a:path w="14168119" h="12700">
                <a:moveTo>
                  <a:pt x="3643896" y="0"/>
                </a:moveTo>
                <a:lnTo>
                  <a:pt x="3636860" y="0"/>
                </a:lnTo>
                <a:lnTo>
                  <a:pt x="3634016" y="2844"/>
                </a:lnTo>
                <a:lnTo>
                  <a:pt x="3634016" y="9855"/>
                </a:lnTo>
                <a:lnTo>
                  <a:pt x="3636860" y="12700"/>
                </a:lnTo>
                <a:lnTo>
                  <a:pt x="3643896" y="12700"/>
                </a:lnTo>
                <a:lnTo>
                  <a:pt x="3646728" y="9855"/>
                </a:lnTo>
                <a:lnTo>
                  <a:pt x="3646728" y="2844"/>
                </a:lnTo>
                <a:lnTo>
                  <a:pt x="3643896" y="0"/>
                </a:lnTo>
                <a:close/>
              </a:path>
              <a:path w="14168119" h="12700">
                <a:moveTo>
                  <a:pt x="3618471" y="0"/>
                </a:moveTo>
                <a:lnTo>
                  <a:pt x="3611448" y="0"/>
                </a:lnTo>
                <a:lnTo>
                  <a:pt x="3608603" y="2844"/>
                </a:lnTo>
                <a:lnTo>
                  <a:pt x="3608603" y="9855"/>
                </a:lnTo>
                <a:lnTo>
                  <a:pt x="3611448" y="12700"/>
                </a:lnTo>
                <a:lnTo>
                  <a:pt x="3618471" y="12700"/>
                </a:lnTo>
                <a:lnTo>
                  <a:pt x="3621316" y="9855"/>
                </a:lnTo>
                <a:lnTo>
                  <a:pt x="3621316" y="2844"/>
                </a:lnTo>
                <a:lnTo>
                  <a:pt x="3618471" y="0"/>
                </a:lnTo>
                <a:close/>
              </a:path>
              <a:path w="14168119" h="12700">
                <a:moveTo>
                  <a:pt x="3593058" y="0"/>
                </a:moveTo>
                <a:lnTo>
                  <a:pt x="3586035" y="0"/>
                </a:lnTo>
                <a:lnTo>
                  <a:pt x="3583190" y="2844"/>
                </a:lnTo>
                <a:lnTo>
                  <a:pt x="3583190" y="9855"/>
                </a:lnTo>
                <a:lnTo>
                  <a:pt x="3586035" y="12700"/>
                </a:lnTo>
                <a:lnTo>
                  <a:pt x="3593058" y="12700"/>
                </a:lnTo>
                <a:lnTo>
                  <a:pt x="3595903" y="9855"/>
                </a:lnTo>
                <a:lnTo>
                  <a:pt x="3595903" y="2844"/>
                </a:lnTo>
                <a:lnTo>
                  <a:pt x="3593058" y="0"/>
                </a:lnTo>
                <a:close/>
              </a:path>
              <a:path w="14168119" h="12700">
                <a:moveTo>
                  <a:pt x="3567645" y="0"/>
                </a:moveTo>
                <a:lnTo>
                  <a:pt x="3560622" y="0"/>
                </a:lnTo>
                <a:lnTo>
                  <a:pt x="3557778" y="2844"/>
                </a:lnTo>
                <a:lnTo>
                  <a:pt x="3557778" y="9855"/>
                </a:lnTo>
                <a:lnTo>
                  <a:pt x="3560622" y="12700"/>
                </a:lnTo>
                <a:lnTo>
                  <a:pt x="3567645" y="12700"/>
                </a:lnTo>
                <a:lnTo>
                  <a:pt x="3570490" y="9855"/>
                </a:lnTo>
                <a:lnTo>
                  <a:pt x="3570490" y="2844"/>
                </a:lnTo>
                <a:lnTo>
                  <a:pt x="3567645" y="0"/>
                </a:lnTo>
                <a:close/>
              </a:path>
              <a:path w="14168119" h="12700">
                <a:moveTo>
                  <a:pt x="3542233" y="0"/>
                </a:moveTo>
                <a:lnTo>
                  <a:pt x="3535210" y="0"/>
                </a:lnTo>
                <a:lnTo>
                  <a:pt x="3532365" y="2844"/>
                </a:lnTo>
                <a:lnTo>
                  <a:pt x="3532365" y="9855"/>
                </a:lnTo>
                <a:lnTo>
                  <a:pt x="3535210" y="12700"/>
                </a:lnTo>
                <a:lnTo>
                  <a:pt x="3542233" y="12700"/>
                </a:lnTo>
                <a:lnTo>
                  <a:pt x="3545078" y="9855"/>
                </a:lnTo>
                <a:lnTo>
                  <a:pt x="3545078" y="2844"/>
                </a:lnTo>
                <a:lnTo>
                  <a:pt x="3542233" y="0"/>
                </a:lnTo>
                <a:close/>
              </a:path>
              <a:path w="14168119" h="12700">
                <a:moveTo>
                  <a:pt x="3516820" y="0"/>
                </a:moveTo>
                <a:lnTo>
                  <a:pt x="3509797" y="0"/>
                </a:lnTo>
                <a:lnTo>
                  <a:pt x="3506952" y="2844"/>
                </a:lnTo>
                <a:lnTo>
                  <a:pt x="3506952" y="9855"/>
                </a:lnTo>
                <a:lnTo>
                  <a:pt x="3509797" y="12700"/>
                </a:lnTo>
                <a:lnTo>
                  <a:pt x="3516820" y="12700"/>
                </a:lnTo>
                <a:lnTo>
                  <a:pt x="3519665" y="9855"/>
                </a:lnTo>
                <a:lnTo>
                  <a:pt x="3519665" y="2844"/>
                </a:lnTo>
                <a:lnTo>
                  <a:pt x="3516820" y="0"/>
                </a:lnTo>
                <a:close/>
              </a:path>
              <a:path w="14168119" h="12700">
                <a:moveTo>
                  <a:pt x="3491407" y="0"/>
                </a:moveTo>
                <a:lnTo>
                  <a:pt x="3484384" y="0"/>
                </a:lnTo>
                <a:lnTo>
                  <a:pt x="3481539" y="2844"/>
                </a:lnTo>
                <a:lnTo>
                  <a:pt x="3481539" y="9855"/>
                </a:lnTo>
                <a:lnTo>
                  <a:pt x="3484384" y="12700"/>
                </a:lnTo>
                <a:lnTo>
                  <a:pt x="3491407" y="12700"/>
                </a:lnTo>
                <a:lnTo>
                  <a:pt x="3494252" y="9855"/>
                </a:lnTo>
                <a:lnTo>
                  <a:pt x="3494252" y="2844"/>
                </a:lnTo>
                <a:lnTo>
                  <a:pt x="3491407" y="0"/>
                </a:lnTo>
                <a:close/>
              </a:path>
              <a:path w="14168119" h="12700">
                <a:moveTo>
                  <a:pt x="3465995" y="0"/>
                </a:moveTo>
                <a:lnTo>
                  <a:pt x="3458971" y="0"/>
                </a:lnTo>
                <a:lnTo>
                  <a:pt x="3456127" y="2844"/>
                </a:lnTo>
                <a:lnTo>
                  <a:pt x="3456127" y="9855"/>
                </a:lnTo>
                <a:lnTo>
                  <a:pt x="3458971" y="12700"/>
                </a:lnTo>
                <a:lnTo>
                  <a:pt x="3465995" y="12700"/>
                </a:lnTo>
                <a:lnTo>
                  <a:pt x="3468839" y="9855"/>
                </a:lnTo>
                <a:lnTo>
                  <a:pt x="3468839" y="2844"/>
                </a:lnTo>
                <a:lnTo>
                  <a:pt x="3465995" y="0"/>
                </a:lnTo>
                <a:close/>
              </a:path>
              <a:path w="14168119" h="12700">
                <a:moveTo>
                  <a:pt x="3440582" y="0"/>
                </a:moveTo>
                <a:lnTo>
                  <a:pt x="3433559" y="0"/>
                </a:lnTo>
                <a:lnTo>
                  <a:pt x="3430714" y="2844"/>
                </a:lnTo>
                <a:lnTo>
                  <a:pt x="3430714" y="9855"/>
                </a:lnTo>
                <a:lnTo>
                  <a:pt x="3433559" y="12700"/>
                </a:lnTo>
                <a:lnTo>
                  <a:pt x="3440582" y="12700"/>
                </a:lnTo>
                <a:lnTo>
                  <a:pt x="3443427" y="9855"/>
                </a:lnTo>
                <a:lnTo>
                  <a:pt x="3443427" y="2844"/>
                </a:lnTo>
                <a:lnTo>
                  <a:pt x="3440582" y="0"/>
                </a:lnTo>
                <a:close/>
              </a:path>
              <a:path w="14168119" h="12700">
                <a:moveTo>
                  <a:pt x="3415169" y="0"/>
                </a:moveTo>
                <a:lnTo>
                  <a:pt x="3408146" y="0"/>
                </a:lnTo>
                <a:lnTo>
                  <a:pt x="3405301" y="2844"/>
                </a:lnTo>
                <a:lnTo>
                  <a:pt x="3405301" y="9855"/>
                </a:lnTo>
                <a:lnTo>
                  <a:pt x="3408146" y="12700"/>
                </a:lnTo>
                <a:lnTo>
                  <a:pt x="3415169" y="12700"/>
                </a:lnTo>
                <a:lnTo>
                  <a:pt x="3418014" y="9855"/>
                </a:lnTo>
                <a:lnTo>
                  <a:pt x="3418014" y="2844"/>
                </a:lnTo>
                <a:lnTo>
                  <a:pt x="3415169" y="0"/>
                </a:lnTo>
                <a:close/>
              </a:path>
              <a:path w="14168119" h="12700">
                <a:moveTo>
                  <a:pt x="3389756" y="0"/>
                </a:moveTo>
                <a:lnTo>
                  <a:pt x="3382733" y="0"/>
                </a:lnTo>
                <a:lnTo>
                  <a:pt x="3379889" y="2844"/>
                </a:lnTo>
                <a:lnTo>
                  <a:pt x="3379889" y="9855"/>
                </a:lnTo>
                <a:lnTo>
                  <a:pt x="3382733" y="12700"/>
                </a:lnTo>
                <a:lnTo>
                  <a:pt x="3389756" y="12700"/>
                </a:lnTo>
                <a:lnTo>
                  <a:pt x="3392601" y="9855"/>
                </a:lnTo>
                <a:lnTo>
                  <a:pt x="3392601" y="2844"/>
                </a:lnTo>
                <a:lnTo>
                  <a:pt x="3389756" y="0"/>
                </a:lnTo>
                <a:close/>
              </a:path>
              <a:path w="14168119" h="12700">
                <a:moveTo>
                  <a:pt x="3364344" y="0"/>
                </a:moveTo>
                <a:lnTo>
                  <a:pt x="3357321" y="0"/>
                </a:lnTo>
                <a:lnTo>
                  <a:pt x="3354476" y="2844"/>
                </a:lnTo>
                <a:lnTo>
                  <a:pt x="3354476" y="9855"/>
                </a:lnTo>
                <a:lnTo>
                  <a:pt x="3357321" y="12700"/>
                </a:lnTo>
                <a:lnTo>
                  <a:pt x="3364344" y="12700"/>
                </a:lnTo>
                <a:lnTo>
                  <a:pt x="3367189" y="9855"/>
                </a:lnTo>
                <a:lnTo>
                  <a:pt x="3367189" y="2844"/>
                </a:lnTo>
                <a:lnTo>
                  <a:pt x="3364344" y="0"/>
                </a:lnTo>
                <a:close/>
              </a:path>
              <a:path w="14168119" h="12700">
                <a:moveTo>
                  <a:pt x="3338931" y="0"/>
                </a:moveTo>
                <a:lnTo>
                  <a:pt x="3331908" y="0"/>
                </a:lnTo>
                <a:lnTo>
                  <a:pt x="3329063" y="2844"/>
                </a:lnTo>
                <a:lnTo>
                  <a:pt x="3329063" y="9855"/>
                </a:lnTo>
                <a:lnTo>
                  <a:pt x="3331908" y="12700"/>
                </a:lnTo>
                <a:lnTo>
                  <a:pt x="3338931" y="12700"/>
                </a:lnTo>
                <a:lnTo>
                  <a:pt x="3341776" y="9855"/>
                </a:lnTo>
                <a:lnTo>
                  <a:pt x="3341776" y="2844"/>
                </a:lnTo>
                <a:lnTo>
                  <a:pt x="3338931" y="0"/>
                </a:lnTo>
                <a:close/>
              </a:path>
              <a:path w="14168119" h="12700">
                <a:moveTo>
                  <a:pt x="3313518" y="0"/>
                </a:moveTo>
                <a:lnTo>
                  <a:pt x="3306495" y="0"/>
                </a:lnTo>
                <a:lnTo>
                  <a:pt x="3303651" y="2844"/>
                </a:lnTo>
                <a:lnTo>
                  <a:pt x="3303651" y="9855"/>
                </a:lnTo>
                <a:lnTo>
                  <a:pt x="3306495" y="12700"/>
                </a:lnTo>
                <a:lnTo>
                  <a:pt x="3313518" y="12700"/>
                </a:lnTo>
                <a:lnTo>
                  <a:pt x="3316363" y="9855"/>
                </a:lnTo>
                <a:lnTo>
                  <a:pt x="3316363" y="2844"/>
                </a:lnTo>
                <a:lnTo>
                  <a:pt x="3313518" y="0"/>
                </a:lnTo>
                <a:close/>
              </a:path>
              <a:path w="14168119" h="12700">
                <a:moveTo>
                  <a:pt x="3288106" y="0"/>
                </a:moveTo>
                <a:lnTo>
                  <a:pt x="3281083" y="0"/>
                </a:lnTo>
                <a:lnTo>
                  <a:pt x="3278238" y="2844"/>
                </a:lnTo>
                <a:lnTo>
                  <a:pt x="3278238" y="9855"/>
                </a:lnTo>
                <a:lnTo>
                  <a:pt x="3281083" y="12700"/>
                </a:lnTo>
                <a:lnTo>
                  <a:pt x="3288106" y="12700"/>
                </a:lnTo>
                <a:lnTo>
                  <a:pt x="3290951" y="9855"/>
                </a:lnTo>
                <a:lnTo>
                  <a:pt x="3290951" y="2844"/>
                </a:lnTo>
                <a:lnTo>
                  <a:pt x="3288106" y="0"/>
                </a:lnTo>
                <a:close/>
              </a:path>
              <a:path w="14168119" h="12700">
                <a:moveTo>
                  <a:pt x="3262693" y="0"/>
                </a:moveTo>
                <a:lnTo>
                  <a:pt x="3255670" y="0"/>
                </a:lnTo>
                <a:lnTo>
                  <a:pt x="3252825" y="2844"/>
                </a:lnTo>
                <a:lnTo>
                  <a:pt x="3252825" y="9855"/>
                </a:lnTo>
                <a:lnTo>
                  <a:pt x="3255670" y="12700"/>
                </a:lnTo>
                <a:lnTo>
                  <a:pt x="3262693" y="12700"/>
                </a:lnTo>
                <a:lnTo>
                  <a:pt x="3265538" y="9855"/>
                </a:lnTo>
                <a:lnTo>
                  <a:pt x="3265538" y="2844"/>
                </a:lnTo>
                <a:lnTo>
                  <a:pt x="3262693" y="0"/>
                </a:lnTo>
                <a:close/>
              </a:path>
              <a:path w="14168119" h="12700">
                <a:moveTo>
                  <a:pt x="3237280" y="0"/>
                </a:moveTo>
                <a:lnTo>
                  <a:pt x="3230257" y="0"/>
                </a:lnTo>
                <a:lnTo>
                  <a:pt x="3227412" y="2844"/>
                </a:lnTo>
                <a:lnTo>
                  <a:pt x="3227412" y="9855"/>
                </a:lnTo>
                <a:lnTo>
                  <a:pt x="3230257" y="12700"/>
                </a:lnTo>
                <a:lnTo>
                  <a:pt x="3237280" y="12700"/>
                </a:lnTo>
                <a:lnTo>
                  <a:pt x="3240125" y="9855"/>
                </a:lnTo>
                <a:lnTo>
                  <a:pt x="3240125" y="2844"/>
                </a:lnTo>
                <a:lnTo>
                  <a:pt x="3237280" y="0"/>
                </a:lnTo>
                <a:close/>
              </a:path>
              <a:path w="14168119" h="12700">
                <a:moveTo>
                  <a:pt x="3211868" y="0"/>
                </a:moveTo>
                <a:lnTo>
                  <a:pt x="3204844" y="0"/>
                </a:lnTo>
                <a:lnTo>
                  <a:pt x="3202000" y="2844"/>
                </a:lnTo>
                <a:lnTo>
                  <a:pt x="3202000" y="9855"/>
                </a:lnTo>
                <a:lnTo>
                  <a:pt x="3204844" y="12700"/>
                </a:lnTo>
                <a:lnTo>
                  <a:pt x="3211868" y="12700"/>
                </a:lnTo>
                <a:lnTo>
                  <a:pt x="3214712" y="9855"/>
                </a:lnTo>
                <a:lnTo>
                  <a:pt x="3214712" y="2844"/>
                </a:lnTo>
                <a:lnTo>
                  <a:pt x="3211868" y="0"/>
                </a:lnTo>
                <a:close/>
              </a:path>
              <a:path w="14168119" h="12700">
                <a:moveTo>
                  <a:pt x="3186455" y="0"/>
                </a:moveTo>
                <a:lnTo>
                  <a:pt x="3179432" y="0"/>
                </a:lnTo>
                <a:lnTo>
                  <a:pt x="3176587" y="2844"/>
                </a:lnTo>
                <a:lnTo>
                  <a:pt x="3176587" y="9855"/>
                </a:lnTo>
                <a:lnTo>
                  <a:pt x="3179432" y="12700"/>
                </a:lnTo>
                <a:lnTo>
                  <a:pt x="3186455" y="12700"/>
                </a:lnTo>
                <a:lnTo>
                  <a:pt x="3189300" y="9855"/>
                </a:lnTo>
                <a:lnTo>
                  <a:pt x="3189300" y="2844"/>
                </a:lnTo>
                <a:lnTo>
                  <a:pt x="3186455" y="0"/>
                </a:lnTo>
                <a:close/>
              </a:path>
              <a:path w="14168119" h="12700">
                <a:moveTo>
                  <a:pt x="3161042" y="0"/>
                </a:moveTo>
                <a:lnTo>
                  <a:pt x="3154019" y="0"/>
                </a:lnTo>
                <a:lnTo>
                  <a:pt x="3151174" y="2844"/>
                </a:lnTo>
                <a:lnTo>
                  <a:pt x="3151174" y="9855"/>
                </a:lnTo>
                <a:lnTo>
                  <a:pt x="3154019" y="12700"/>
                </a:lnTo>
                <a:lnTo>
                  <a:pt x="3161042" y="12700"/>
                </a:lnTo>
                <a:lnTo>
                  <a:pt x="3163887" y="9855"/>
                </a:lnTo>
                <a:lnTo>
                  <a:pt x="3163887" y="2844"/>
                </a:lnTo>
                <a:lnTo>
                  <a:pt x="3161042" y="0"/>
                </a:lnTo>
                <a:close/>
              </a:path>
              <a:path w="14168119" h="12700">
                <a:moveTo>
                  <a:pt x="3135629" y="0"/>
                </a:moveTo>
                <a:lnTo>
                  <a:pt x="3128606" y="0"/>
                </a:lnTo>
                <a:lnTo>
                  <a:pt x="3125762" y="2844"/>
                </a:lnTo>
                <a:lnTo>
                  <a:pt x="3125762" y="9855"/>
                </a:lnTo>
                <a:lnTo>
                  <a:pt x="3128606" y="12700"/>
                </a:lnTo>
                <a:lnTo>
                  <a:pt x="3135629" y="12700"/>
                </a:lnTo>
                <a:lnTo>
                  <a:pt x="3138474" y="9855"/>
                </a:lnTo>
                <a:lnTo>
                  <a:pt x="3138474" y="2844"/>
                </a:lnTo>
                <a:lnTo>
                  <a:pt x="3135629" y="0"/>
                </a:lnTo>
                <a:close/>
              </a:path>
              <a:path w="14168119" h="12700">
                <a:moveTo>
                  <a:pt x="3110217" y="0"/>
                </a:moveTo>
                <a:lnTo>
                  <a:pt x="3103194" y="0"/>
                </a:lnTo>
                <a:lnTo>
                  <a:pt x="3100349" y="2844"/>
                </a:lnTo>
                <a:lnTo>
                  <a:pt x="3100349" y="9855"/>
                </a:lnTo>
                <a:lnTo>
                  <a:pt x="3103194" y="12700"/>
                </a:lnTo>
                <a:lnTo>
                  <a:pt x="3110217" y="12700"/>
                </a:lnTo>
                <a:lnTo>
                  <a:pt x="3113062" y="9855"/>
                </a:lnTo>
                <a:lnTo>
                  <a:pt x="3113062" y="2844"/>
                </a:lnTo>
                <a:lnTo>
                  <a:pt x="3110217" y="0"/>
                </a:lnTo>
                <a:close/>
              </a:path>
              <a:path w="14168119" h="12700">
                <a:moveTo>
                  <a:pt x="3084804" y="0"/>
                </a:moveTo>
                <a:lnTo>
                  <a:pt x="3077781" y="0"/>
                </a:lnTo>
                <a:lnTo>
                  <a:pt x="3074936" y="2844"/>
                </a:lnTo>
                <a:lnTo>
                  <a:pt x="3074936" y="9855"/>
                </a:lnTo>
                <a:lnTo>
                  <a:pt x="3077781" y="12700"/>
                </a:lnTo>
                <a:lnTo>
                  <a:pt x="3084804" y="12700"/>
                </a:lnTo>
                <a:lnTo>
                  <a:pt x="3087649" y="9855"/>
                </a:lnTo>
                <a:lnTo>
                  <a:pt x="3087649" y="2844"/>
                </a:lnTo>
                <a:lnTo>
                  <a:pt x="3084804" y="0"/>
                </a:lnTo>
                <a:close/>
              </a:path>
              <a:path w="14168119" h="12700">
                <a:moveTo>
                  <a:pt x="3059391" y="0"/>
                </a:moveTo>
                <a:lnTo>
                  <a:pt x="3052368" y="0"/>
                </a:lnTo>
                <a:lnTo>
                  <a:pt x="3049523" y="2844"/>
                </a:lnTo>
                <a:lnTo>
                  <a:pt x="3049523" y="9855"/>
                </a:lnTo>
                <a:lnTo>
                  <a:pt x="3052368" y="12700"/>
                </a:lnTo>
                <a:lnTo>
                  <a:pt x="3059391" y="12700"/>
                </a:lnTo>
                <a:lnTo>
                  <a:pt x="3062236" y="9855"/>
                </a:lnTo>
                <a:lnTo>
                  <a:pt x="3062236" y="2844"/>
                </a:lnTo>
                <a:lnTo>
                  <a:pt x="3059391" y="0"/>
                </a:lnTo>
                <a:close/>
              </a:path>
              <a:path w="14168119" h="12700">
                <a:moveTo>
                  <a:pt x="3033979" y="0"/>
                </a:moveTo>
                <a:lnTo>
                  <a:pt x="3026956" y="0"/>
                </a:lnTo>
                <a:lnTo>
                  <a:pt x="3024111" y="2844"/>
                </a:lnTo>
                <a:lnTo>
                  <a:pt x="3024111" y="9855"/>
                </a:lnTo>
                <a:lnTo>
                  <a:pt x="3026956" y="12700"/>
                </a:lnTo>
                <a:lnTo>
                  <a:pt x="3033979" y="12700"/>
                </a:lnTo>
                <a:lnTo>
                  <a:pt x="3036823" y="9855"/>
                </a:lnTo>
                <a:lnTo>
                  <a:pt x="3036823" y="2844"/>
                </a:lnTo>
                <a:lnTo>
                  <a:pt x="3033979" y="0"/>
                </a:lnTo>
                <a:close/>
              </a:path>
              <a:path w="14168119" h="12700">
                <a:moveTo>
                  <a:pt x="3008566" y="0"/>
                </a:moveTo>
                <a:lnTo>
                  <a:pt x="3001543" y="0"/>
                </a:lnTo>
                <a:lnTo>
                  <a:pt x="2998698" y="2844"/>
                </a:lnTo>
                <a:lnTo>
                  <a:pt x="2998698" y="9855"/>
                </a:lnTo>
                <a:lnTo>
                  <a:pt x="3001543" y="12700"/>
                </a:lnTo>
                <a:lnTo>
                  <a:pt x="3008566" y="12700"/>
                </a:lnTo>
                <a:lnTo>
                  <a:pt x="3011411" y="9855"/>
                </a:lnTo>
                <a:lnTo>
                  <a:pt x="3011411" y="2844"/>
                </a:lnTo>
                <a:lnTo>
                  <a:pt x="3008566" y="0"/>
                </a:lnTo>
                <a:close/>
              </a:path>
              <a:path w="14168119" h="12700">
                <a:moveTo>
                  <a:pt x="2983153" y="0"/>
                </a:moveTo>
                <a:lnTo>
                  <a:pt x="2976130" y="0"/>
                </a:lnTo>
                <a:lnTo>
                  <a:pt x="2973285" y="2844"/>
                </a:lnTo>
                <a:lnTo>
                  <a:pt x="2973285" y="9855"/>
                </a:lnTo>
                <a:lnTo>
                  <a:pt x="2976130" y="12700"/>
                </a:lnTo>
                <a:lnTo>
                  <a:pt x="2983153" y="12700"/>
                </a:lnTo>
                <a:lnTo>
                  <a:pt x="2985998" y="9855"/>
                </a:lnTo>
                <a:lnTo>
                  <a:pt x="2985998" y="2844"/>
                </a:lnTo>
                <a:lnTo>
                  <a:pt x="2983153" y="0"/>
                </a:lnTo>
                <a:close/>
              </a:path>
              <a:path w="14168119" h="12700">
                <a:moveTo>
                  <a:pt x="2957741" y="0"/>
                </a:moveTo>
                <a:lnTo>
                  <a:pt x="2950717" y="0"/>
                </a:lnTo>
                <a:lnTo>
                  <a:pt x="2947873" y="2844"/>
                </a:lnTo>
                <a:lnTo>
                  <a:pt x="2947873" y="9855"/>
                </a:lnTo>
                <a:lnTo>
                  <a:pt x="2950717" y="12700"/>
                </a:lnTo>
                <a:lnTo>
                  <a:pt x="2957741" y="12700"/>
                </a:lnTo>
                <a:lnTo>
                  <a:pt x="2960585" y="9855"/>
                </a:lnTo>
                <a:lnTo>
                  <a:pt x="2960585" y="2844"/>
                </a:lnTo>
                <a:lnTo>
                  <a:pt x="2957741" y="0"/>
                </a:lnTo>
                <a:close/>
              </a:path>
              <a:path w="14168119" h="12700">
                <a:moveTo>
                  <a:pt x="2932328" y="0"/>
                </a:moveTo>
                <a:lnTo>
                  <a:pt x="2925305" y="0"/>
                </a:lnTo>
                <a:lnTo>
                  <a:pt x="2922460" y="2844"/>
                </a:lnTo>
                <a:lnTo>
                  <a:pt x="2922460" y="9855"/>
                </a:lnTo>
                <a:lnTo>
                  <a:pt x="2925305" y="12700"/>
                </a:lnTo>
                <a:lnTo>
                  <a:pt x="2932328" y="12700"/>
                </a:lnTo>
                <a:lnTo>
                  <a:pt x="2935173" y="9855"/>
                </a:lnTo>
                <a:lnTo>
                  <a:pt x="2935173" y="2844"/>
                </a:lnTo>
                <a:lnTo>
                  <a:pt x="2932328" y="0"/>
                </a:lnTo>
                <a:close/>
              </a:path>
              <a:path w="14168119" h="12700">
                <a:moveTo>
                  <a:pt x="2906915" y="0"/>
                </a:moveTo>
                <a:lnTo>
                  <a:pt x="2899892" y="0"/>
                </a:lnTo>
                <a:lnTo>
                  <a:pt x="2897047" y="2844"/>
                </a:lnTo>
                <a:lnTo>
                  <a:pt x="2897047" y="9855"/>
                </a:lnTo>
                <a:lnTo>
                  <a:pt x="2899892" y="12700"/>
                </a:lnTo>
                <a:lnTo>
                  <a:pt x="2906915" y="12700"/>
                </a:lnTo>
                <a:lnTo>
                  <a:pt x="2909760" y="9855"/>
                </a:lnTo>
                <a:lnTo>
                  <a:pt x="2909760" y="2844"/>
                </a:lnTo>
                <a:lnTo>
                  <a:pt x="2906915" y="0"/>
                </a:lnTo>
                <a:close/>
              </a:path>
              <a:path w="14168119" h="12700">
                <a:moveTo>
                  <a:pt x="2881503" y="0"/>
                </a:moveTo>
                <a:lnTo>
                  <a:pt x="2874479" y="0"/>
                </a:lnTo>
                <a:lnTo>
                  <a:pt x="2871635" y="2844"/>
                </a:lnTo>
                <a:lnTo>
                  <a:pt x="2871635" y="9855"/>
                </a:lnTo>
                <a:lnTo>
                  <a:pt x="2874479" y="12700"/>
                </a:lnTo>
                <a:lnTo>
                  <a:pt x="2881503" y="12700"/>
                </a:lnTo>
                <a:lnTo>
                  <a:pt x="2884347" y="9855"/>
                </a:lnTo>
                <a:lnTo>
                  <a:pt x="2884347" y="2844"/>
                </a:lnTo>
                <a:lnTo>
                  <a:pt x="2881503" y="0"/>
                </a:lnTo>
                <a:close/>
              </a:path>
              <a:path w="14168119" h="12700">
                <a:moveTo>
                  <a:pt x="2856090" y="0"/>
                </a:moveTo>
                <a:lnTo>
                  <a:pt x="2849067" y="0"/>
                </a:lnTo>
                <a:lnTo>
                  <a:pt x="2846222" y="2844"/>
                </a:lnTo>
                <a:lnTo>
                  <a:pt x="2846222" y="9855"/>
                </a:lnTo>
                <a:lnTo>
                  <a:pt x="2849067" y="12700"/>
                </a:lnTo>
                <a:lnTo>
                  <a:pt x="2856090" y="12700"/>
                </a:lnTo>
                <a:lnTo>
                  <a:pt x="2858935" y="9855"/>
                </a:lnTo>
                <a:lnTo>
                  <a:pt x="2858935" y="2844"/>
                </a:lnTo>
                <a:lnTo>
                  <a:pt x="2856090" y="0"/>
                </a:lnTo>
                <a:close/>
              </a:path>
              <a:path w="14168119" h="12700">
                <a:moveTo>
                  <a:pt x="2830677" y="0"/>
                </a:moveTo>
                <a:lnTo>
                  <a:pt x="2823654" y="0"/>
                </a:lnTo>
                <a:lnTo>
                  <a:pt x="2820809" y="2844"/>
                </a:lnTo>
                <a:lnTo>
                  <a:pt x="2820809" y="9855"/>
                </a:lnTo>
                <a:lnTo>
                  <a:pt x="2823654" y="12700"/>
                </a:lnTo>
                <a:lnTo>
                  <a:pt x="2830677" y="12700"/>
                </a:lnTo>
                <a:lnTo>
                  <a:pt x="2833522" y="9855"/>
                </a:lnTo>
                <a:lnTo>
                  <a:pt x="2833522" y="2844"/>
                </a:lnTo>
                <a:lnTo>
                  <a:pt x="2830677" y="0"/>
                </a:lnTo>
                <a:close/>
              </a:path>
              <a:path w="14168119" h="12700">
                <a:moveTo>
                  <a:pt x="2805264" y="0"/>
                </a:moveTo>
                <a:lnTo>
                  <a:pt x="2798241" y="0"/>
                </a:lnTo>
                <a:lnTo>
                  <a:pt x="2795396" y="2844"/>
                </a:lnTo>
                <a:lnTo>
                  <a:pt x="2795396" y="9855"/>
                </a:lnTo>
                <a:lnTo>
                  <a:pt x="2798241" y="12700"/>
                </a:lnTo>
                <a:lnTo>
                  <a:pt x="2805264" y="12700"/>
                </a:lnTo>
                <a:lnTo>
                  <a:pt x="2808109" y="9855"/>
                </a:lnTo>
                <a:lnTo>
                  <a:pt x="2808109" y="2844"/>
                </a:lnTo>
                <a:lnTo>
                  <a:pt x="2805264" y="0"/>
                </a:lnTo>
                <a:close/>
              </a:path>
              <a:path w="14168119" h="12700">
                <a:moveTo>
                  <a:pt x="2779852" y="0"/>
                </a:moveTo>
                <a:lnTo>
                  <a:pt x="2772829" y="0"/>
                </a:lnTo>
                <a:lnTo>
                  <a:pt x="2769984" y="2844"/>
                </a:lnTo>
                <a:lnTo>
                  <a:pt x="2769984" y="9855"/>
                </a:lnTo>
                <a:lnTo>
                  <a:pt x="2772829" y="12700"/>
                </a:lnTo>
                <a:lnTo>
                  <a:pt x="2779852" y="12700"/>
                </a:lnTo>
                <a:lnTo>
                  <a:pt x="2782696" y="9855"/>
                </a:lnTo>
                <a:lnTo>
                  <a:pt x="2782696" y="2844"/>
                </a:lnTo>
                <a:lnTo>
                  <a:pt x="2779852" y="0"/>
                </a:lnTo>
                <a:close/>
              </a:path>
              <a:path w="14168119" h="12700">
                <a:moveTo>
                  <a:pt x="2754439" y="0"/>
                </a:moveTo>
                <a:lnTo>
                  <a:pt x="2747416" y="0"/>
                </a:lnTo>
                <a:lnTo>
                  <a:pt x="2744571" y="2844"/>
                </a:lnTo>
                <a:lnTo>
                  <a:pt x="2744571" y="9855"/>
                </a:lnTo>
                <a:lnTo>
                  <a:pt x="2747416" y="12700"/>
                </a:lnTo>
                <a:lnTo>
                  <a:pt x="2754439" y="12700"/>
                </a:lnTo>
                <a:lnTo>
                  <a:pt x="2757284" y="9855"/>
                </a:lnTo>
                <a:lnTo>
                  <a:pt x="2757284" y="2844"/>
                </a:lnTo>
                <a:lnTo>
                  <a:pt x="2754439" y="0"/>
                </a:lnTo>
                <a:close/>
              </a:path>
              <a:path w="14168119" h="12700">
                <a:moveTo>
                  <a:pt x="2729026" y="0"/>
                </a:moveTo>
                <a:lnTo>
                  <a:pt x="2722003" y="0"/>
                </a:lnTo>
                <a:lnTo>
                  <a:pt x="2719158" y="2844"/>
                </a:lnTo>
                <a:lnTo>
                  <a:pt x="2719158" y="9855"/>
                </a:lnTo>
                <a:lnTo>
                  <a:pt x="2722003" y="12700"/>
                </a:lnTo>
                <a:lnTo>
                  <a:pt x="2729026" y="12700"/>
                </a:lnTo>
                <a:lnTo>
                  <a:pt x="2731871" y="9855"/>
                </a:lnTo>
                <a:lnTo>
                  <a:pt x="2731871" y="2844"/>
                </a:lnTo>
                <a:lnTo>
                  <a:pt x="2729026" y="0"/>
                </a:lnTo>
                <a:close/>
              </a:path>
              <a:path w="14168119" h="12700">
                <a:moveTo>
                  <a:pt x="2703614" y="0"/>
                </a:moveTo>
                <a:lnTo>
                  <a:pt x="2696590" y="0"/>
                </a:lnTo>
                <a:lnTo>
                  <a:pt x="2693746" y="2844"/>
                </a:lnTo>
                <a:lnTo>
                  <a:pt x="2693746" y="9855"/>
                </a:lnTo>
                <a:lnTo>
                  <a:pt x="2696590" y="12700"/>
                </a:lnTo>
                <a:lnTo>
                  <a:pt x="2703614" y="12700"/>
                </a:lnTo>
                <a:lnTo>
                  <a:pt x="2706458" y="9855"/>
                </a:lnTo>
                <a:lnTo>
                  <a:pt x="2706458" y="2844"/>
                </a:lnTo>
                <a:lnTo>
                  <a:pt x="2703614" y="0"/>
                </a:lnTo>
                <a:close/>
              </a:path>
              <a:path w="14168119" h="12700">
                <a:moveTo>
                  <a:pt x="2678201" y="0"/>
                </a:moveTo>
                <a:lnTo>
                  <a:pt x="2671178" y="0"/>
                </a:lnTo>
                <a:lnTo>
                  <a:pt x="2668333" y="2844"/>
                </a:lnTo>
                <a:lnTo>
                  <a:pt x="2668333" y="9855"/>
                </a:lnTo>
                <a:lnTo>
                  <a:pt x="2671178" y="12700"/>
                </a:lnTo>
                <a:lnTo>
                  <a:pt x="2678201" y="12700"/>
                </a:lnTo>
                <a:lnTo>
                  <a:pt x="2681046" y="9855"/>
                </a:lnTo>
                <a:lnTo>
                  <a:pt x="2681046" y="2844"/>
                </a:lnTo>
                <a:lnTo>
                  <a:pt x="2678201" y="0"/>
                </a:lnTo>
                <a:close/>
              </a:path>
              <a:path w="14168119" h="12700">
                <a:moveTo>
                  <a:pt x="2652788" y="0"/>
                </a:moveTo>
                <a:lnTo>
                  <a:pt x="2645765" y="0"/>
                </a:lnTo>
                <a:lnTo>
                  <a:pt x="2642920" y="2844"/>
                </a:lnTo>
                <a:lnTo>
                  <a:pt x="2642920" y="9855"/>
                </a:lnTo>
                <a:lnTo>
                  <a:pt x="2645765" y="12700"/>
                </a:lnTo>
                <a:lnTo>
                  <a:pt x="2652788" y="12700"/>
                </a:lnTo>
                <a:lnTo>
                  <a:pt x="2655633" y="9855"/>
                </a:lnTo>
                <a:lnTo>
                  <a:pt x="2655633" y="2844"/>
                </a:lnTo>
                <a:lnTo>
                  <a:pt x="2652788" y="0"/>
                </a:lnTo>
                <a:close/>
              </a:path>
              <a:path w="14168119" h="12700">
                <a:moveTo>
                  <a:pt x="2627376" y="0"/>
                </a:moveTo>
                <a:lnTo>
                  <a:pt x="2620352" y="0"/>
                </a:lnTo>
                <a:lnTo>
                  <a:pt x="2617508" y="2844"/>
                </a:lnTo>
                <a:lnTo>
                  <a:pt x="2617508" y="9855"/>
                </a:lnTo>
                <a:lnTo>
                  <a:pt x="2620352" y="12700"/>
                </a:lnTo>
                <a:lnTo>
                  <a:pt x="2627376" y="12700"/>
                </a:lnTo>
                <a:lnTo>
                  <a:pt x="2630220" y="9855"/>
                </a:lnTo>
                <a:lnTo>
                  <a:pt x="2630220" y="2844"/>
                </a:lnTo>
                <a:lnTo>
                  <a:pt x="2627376" y="0"/>
                </a:lnTo>
                <a:close/>
              </a:path>
              <a:path w="14168119" h="12700">
                <a:moveTo>
                  <a:pt x="2601963" y="0"/>
                </a:moveTo>
                <a:lnTo>
                  <a:pt x="2594940" y="0"/>
                </a:lnTo>
                <a:lnTo>
                  <a:pt x="2592095" y="2844"/>
                </a:lnTo>
                <a:lnTo>
                  <a:pt x="2592095" y="9855"/>
                </a:lnTo>
                <a:lnTo>
                  <a:pt x="2594940" y="12700"/>
                </a:lnTo>
                <a:lnTo>
                  <a:pt x="2601963" y="12700"/>
                </a:lnTo>
                <a:lnTo>
                  <a:pt x="2604808" y="9855"/>
                </a:lnTo>
                <a:lnTo>
                  <a:pt x="2604808" y="2844"/>
                </a:lnTo>
                <a:lnTo>
                  <a:pt x="2601963" y="0"/>
                </a:lnTo>
                <a:close/>
              </a:path>
              <a:path w="14168119" h="12700">
                <a:moveTo>
                  <a:pt x="2576550" y="0"/>
                </a:moveTo>
                <a:lnTo>
                  <a:pt x="2569527" y="0"/>
                </a:lnTo>
                <a:lnTo>
                  <a:pt x="2566682" y="2844"/>
                </a:lnTo>
                <a:lnTo>
                  <a:pt x="2566682" y="9855"/>
                </a:lnTo>
                <a:lnTo>
                  <a:pt x="2569527" y="12700"/>
                </a:lnTo>
                <a:lnTo>
                  <a:pt x="2576550" y="12700"/>
                </a:lnTo>
                <a:lnTo>
                  <a:pt x="2579395" y="9855"/>
                </a:lnTo>
                <a:lnTo>
                  <a:pt x="2579395" y="2844"/>
                </a:lnTo>
                <a:lnTo>
                  <a:pt x="2576550" y="0"/>
                </a:lnTo>
                <a:close/>
              </a:path>
              <a:path w="14168119" h="12700">
                <a:moveTo>
                  <a:pt x="2551137" y="0"/>
                </a:moveTo>
                <a:lnTo>
                  <a:pt x="2544114" y="0"/>
                </a:lnTo>
                <a:lnTo>
                  <a:pt x="2541269" y="2844"/>
                </a:lnTo>
                <a:lnTo>
                  <a:pt x="2541269" y="9855"/>
                </a:lnTo>
                <a:lnTo>
                  <a:pt x="2544114" y="12700"/>
                </a:lnTo>
                <a:lnTo>
                  <a:pt x="2551137" y="12700"/>
                </a:lnTo>
                <a:lnTo>
                  <a:pt x="2553982" y="9855"/>
                </a:lnTo>
                <a:lnTo>
                  <a:pt x="2553982" y="2844"/>
                </a:lnTo>
                <a:lnTo>
                  <a:pt x="2551137" y="0"/>
                </a:lnTo>
                <a:close/>
              </a:path>
              <a:path w="14168119" h="12700">
                <a:moveTo>
                  <a:pt x="2525725" y="0"/>
                </a:moveTo>
                <a:lnTo>
                  <a:pt x="2518702" y="0"/>
                </a:lnTo>
                <a:lnTo>
                  <a:pt x="2515857" y="2844"/>
                </a:lnTo>
                <a:lnTo>
                  <a:pt x="2515857" y="9855"/>
                </a:lnTo>
                <a:lnTo>
                  <a:pt x="2518702" y="12700"/>
                </a:lnTo>
                <a:lnTo>
                  <a:pt x="2525725" y="12700"/>
                </a:lnTo>
                <a:lnTo>
                  <a:pt x="2528569" y="9855"/>
                </a:lnTo>
                <a:lnTo>
                  <a:pt x="2528569" y="2844"/>
                </a:lnTo>
                <a:lnTo>
                  <a:pt x="2525725" y="0"/>
                </a:lnTo>
                <a:close/>
              </a:path>
              <a:path w="14168119" h="12700">
                <a:moveTo>
                  <a:pt x="2500312" y="0"/>
                </a:moveTo>
                <a:lnTo>
                  <a:pt x="2493289" y="0"/>
                </a:lnTo>
                <a:lnTo>
                  <a:pt x="2490444" y="2844"/>
                </a:lnTo>
                <a:lnTo>
                  <a:pt x="2490444" y="9855"/>
                </a:lnTo>
                <a:lnTo>
                  <a:pt x="2493289" y="12700"/>
                </a:lnTo>
                <a:lnTo>
                  <a:pt x="2500312" y="12700"/>
                </a:lnTo>
                <a:lnTo>
                  <a:pt x="2503157" y="9855"/>
                </a:lnTo>
                <a:lnTo>
                  <a:pt x="2503157" y="2844"/>
                </a:lnTo>
                <a:lnTo>
                  <a:pt x="2500312" y="0"/>
                </a:lnTo>
                <a:close/>
              </a:path>
              <a:path w="14168119" h="12700">
                <a:moveTo>
                  <a:pt x="2474899" y="0"/>
                </a:moveTo>
                <a:lnTo>
                  <a:pt x="2467876" y="0"/>
                </a:lnTo>
                <a:lnTo>
                  <a:pt x="2465031" y="2844"/>
                </a:lnTo>
                <a:lnTo>
                  <a:pt x="2465031" y="9855"/>
                </a:lnTo>
                <a:lnTo>
                  <a:pt x="2467876" y="12700"/>
                </a:lnTo>
                <a:lnTo>
                  <a:pt x="2474899" y="12700"/>
                </a:lnTo>
                <a:lnTo>
                  <a:pt x="2477744" y="9855"/>
                </a:lnTo>
                <a:lnTo>
                  <a:pt x="2477744" y="2844"/>
                </a:lnTo>
                <a:lnTo>
                  <a:pt x="2474899" y="0"/>
                </a:lnTo>
                <a:close/>
              </a:path>
              <a:path w="14168119" h="12700">
                <a:moveTo>
                  <a:pt x="2449487" y="0"/>
                </a:moveTo>
                <a:lnTo>
                  <a:pt x="2442463" y="0"/>
                </a:lnTo>
                <a:lnTo>
                  <a:pt x="2439619" y="2844"/>
                </a:lnTo>
                <a:lnTo>
                  <a:pt x="2439619" y="9855"/>
                </a:lnTo>
                <a:lnTo>
                  <a:pt x="2442463" y="12700"/>
                </a:lnTo>
                <a:lnTo>
                  <a:pt x="2449487" y="12700"/>
                </a:lnTo>
                <a:lnTo>
                  <a:pt x="2452331" y="9855"/>
                </a:lnTo>
                <a:lnTo>
                  <a:pt x="2452331" y="2844"/>
                </a:lnTo>
                <a:lnTo>
                  <a:pt x="2449487" y="0"/>
                </a:lnTo>
                <a:close/>
              </a:path>
              <a:path w="14168119" h="12700">
                <a:moveTo>
                  <a:pt x="2424074" y="0"/>
                </a:moveTo>
                <a:lnTo>
                  <a:pt x="2417051" y="0"/>
                </a:lnTo>
                <a:lnTo>
                  <a:pt x="2414206" y="2844"/>
                </a:lnTo>
                <a:lnTo>
                  <a:pt x="2414206" y="9855"/>
                </a:lnTo>
                <a:lnTo>
                  <a:pt x="2417051" y="12700"/>
                </a:lnTo>
                <a:lnTo>
                  <a:pt x="2424074" y="12700"/>
                </a:lnTo>
                <a:lnTo>
                  <a:pt x="2426919" y="9855"/>
                </a:lnTo>
                <a:lnTo>
                  <a:pt x="2426919" y="2844"/>
                </a:lnTo>
                <a:lnTo>
                  <a:pt x="2424074" y="0"/>
                </a:lnTo>
                <a:close/>
              </a:path>
              <a:path w="14168119" h="12700">
                <a:moveTo>
                  <a:pt x="2398661" y="0"/>
                </a:moveTo>
                <a:lnTo>
                  <a:pt x="2391638" y="0"/>
                </a:lnTo>
                <a:lnTo>
                  <a:pt x="2388793" y="2844"/>
                </a:lnTo>
                <a:lnTo>
                  <a:pt x="2388793" y="9855"/>
                </a:lnTo>
                <a:lnTo>
                  <a:pt x="2391638" y="12700"/>
                </a:lnTo>
                <a:lnTo>
                  <a:pt x="2398661" y="12700"/>
                </a:lnTo>
                <a:lnTo>
                  <a:pt x="2401506" y="9855"/>
                </a:lnTo>
                <a:lnTo>
                  <a:pt x="2401506" y="2844"/>
                </a:lnTo>
                <a:lnTo>
                  <a:pt x="2398661" y="0"/>
                </a:lnTo>
                <a:close/>
              </a:path>
              <a:path w="14168119" h="12700">
                <a:moveTo>
                  <a:pt x="2373248" y="0"/>
                </a:moveTo>
                <a:lnTo>
                  <a:pt x="2366225" y="0"/>
                </a:lnTo>
                <a:lnTo>
                  <a:pt x="2363381" y="2844"/>
                </a:lnTo>
                <a:lnTo>
                  <a:pt x="2363381" y="9855"/>
                </a:lnTo>
                <a:lnTo>
                  <a:pt x="2366225" y="12700"/>
                </a:lnTo>
                <a:lnTo>
                  <a:pt x="2373248" y="12700"/>
                </a:lnTo>
                <a:lnTo>
                  <a:pt x="2376093" y="9855"/>
                </a:lnTo>
                <a:lnTo>
                  <a:pt x="2376093" y="2844"/>
                </a:lnTo>
                <a:lnTo>
                  <a:pt x="2373248" y="0"/>
                </a:lnTo>
                <a:close/>
              </a:path>
              <a:path w="14168119" h="12700">
                <a:moveTo>
                  <a:pt x="2347836" y="0"/>
                </a:moveTo>
                <a:lnTo>
                  <a:pt x="2340813" y="0"/>
                </a:lnTo>
                <a:lnTo>
                  <a:pt x="2337968" y="2844"/>
                </a:lnTo>
                <a:lnTo>
                  <a:pt x="2337968" y="9855"/>
                </a:lnTo>
                <a:lnTo>
                  <a:pt x="2340813" y="12700"/>
                </a:lnTo>
                <a:lnTo>
                  <a:pt x="2347836" y="12700"/>
                </a:lnTo>
                <a:lnTo>
                  <a:pt x="2350681" y="9855"/>
                </a:lnTo>
                <a:lnTo>
                  <a:pt x="2350681" y="2844"/>
                </a:lnTo>
                <a:lnTo>
                  <a:pt x="2347836" y="0"/>
                </a:lnTo>
                <a:close/>
              </a:path>
              <a:path w="14168119" h="12700">
                <a:moveTo>
                  <a:pt x="2322423" y="0"/>
                </a:moveTo>
                <a:lnTo>
                  <a:pt x="2315400" y="0"/>
                </a:lnTo>
                <a:lnTo>
                  <a:pt x="2312555" y="2844"/>
                </a:lnTo>
                <a:lnTo>
                  <a:pt x="2312555" y="9855"/>
                </a:lnTo>
                <a:lnTo>
                  <a:pt x="2315400" y="12700"/>
                </a:lnTo>
                <a:lnTo>
                  <a:pt x="2322423" y="12700"/>
                </a:lnTo>
                <a:lnTo>
                  <a:pt x="2325268" y="9855"/>
                </a:lnTo>
                <a:lnTo>
                  <a:pt x="2325268" y="2844"/>
                </a:lnTo>
                <a:lnTo>
                  <a:pt x="2322423" y="0"/>
                </a:lnTo>
                <a:close/>
              </a:path>
              <a:path w="14168119" h="12700">
                <a:moveTo>
                  <a:pt x="2297010" y="0"/>
                </a:moveTo>
                <a:lnTo>
                  <a:pt x="2289987" y="0"/>
                </a:lnTo>
                <a:lnTo>
                  <a:pt x="2287142" y="2844"/>
                </a:lnTo>
                <a:lnTo>
                  <a:pt x="2287142" y="9855"/>
                </a:lnTo>
                <a:lnTo>
                  <a:pt x="2289987" y="12700"/>
                </a:lnTo>
                <a:lnTo>
                  <a:pt x="2297010" y="12700"/>
                </a:lnTo>
                <a:lnTo>
                  <a:pt x="2299855" y="9855"/>
                </a:lnTo>
                <a:lnTo>
                  <a:pt x="2299855" y="2844"/>
                </a:lnTo>
                <a:lnTo>
                  <a:pt x="2297010" y="0"/>
                </a:lnTo>
                <a:close/>
              </a:path>
              <a:path w="14168119" h="12700">
                <a:moveTo>
                  <a:pt x="2271598" y="0"/>
                </a:moveTo>
                <a:lnTo>
                  <a:pt x="2264575" y="0"/>
                </a:lnTo>
                <a:lnTo>
                  <a:pt x="2261730" y="2844"/>
                </a:lnTo>
                <a:lnTo>
                  <a:pt x="2261730" y="9855"/>
                </a:lnTo>
                <a:lnTo>
                  <a:pt x="2264575" y="12700"/>
                </a:lnTo>
                <a:lnTo>
                  <a:pt x="2271598" y="12700"/>
                </a:lnTo>
                <a:lnTo>
                  <a:pt x="2274442" y="9855"/>
                </a:lnTo>
                <a:lnTo>
                  <a:pt x="2274442" y="2844"/>
                </a:lnTo>
                <a:lnTo>
                  <a:pt x="2271598" y="0"/>
                </a:lnTo>
                <a:close/>
              </a:path>
              <a:path w="14168119" h="12700">
                <a:moveTo>
                  <a:pt x="2246185" y="0"/>
                </a:moveTo>
                <a:lnTo>
                  <a:pt x="2239162" y="0"/>
                </a:lnTo>
                <a:lnTo>
                  <a:pt x="2236317" y="2844"/>
                </a:lnTo>
                <a:lnTo>
                  <a:pt x="2236317" y="9855"/>
                </a:lnTo>
                <a:lnTo>
                  <a:pt x="2239162" y="12700"/>
                </a:lnTo>
                <a:lnTo>
                  <a:pt x="2246185" y="12700"/>
                </a:lnTo>
                <a:lnTo>
                  <a:pt x="2249030" y="9855"/>
                </a:lnTo>
                <a:lnTo>
                  <a:pt x="2249030" y="2844"/>
                </a:lnTo>
                <a:lnTo>
                  <a:pt x="2246185" y="0"/>
                </a:lnTo>
                <a:close/>
              </a:path>
              <a:path w="14168119" h="12700">
                <a:moveTo>
                  <a:pt x="2220772" y="0"/>
                </a:moveTo>
                <a:lnTo>
                  <a:pt x="2213749" y="0"/>
                </a:lnTo>
                <a:lnTo>
                  <a:pt x="2210904" y="2844"/>
                </a:lnTo>
                <a:lnTo>
                  <a:pt x="2210904" y="9855"/>
                </a:lnTo>
                <a:lnTo>
                  <a:pt x="2213749" y="12700"/>
                </a:lnTo>
                <a:lnTo>
                  <a:pt x="2220772" y="12700"/>
                </a:lnTo>
                <a:lnTo>
                  <a:pt x="2223617" y="9855"/>
                </a:lnTo>
                <a:lnTo>
                  <a:pt x="2223617" y="2844"/>
                </a:lnTo>
                <a:lnTo>
                  <a:pt x="2220772" y="0"/>
                </a:lnTo>
                <a:close/>
              </a:path>
              <a:path w="14168119" h="12700">
                <a:moveTo>
                  <a:pt x="2195360" y="0"/>
                </a:moveTo>
                <a:lnTo>
                  <a:pt x="2188336" y="0"/>
                </a:lnTo>
                <a:lnTo>
                  <a:pt x="2185492" y="2844"/>
                </a:lnTo>
                <a:lnTo>
                  <a:pt x="2185492" y="9855"/>
                </a:lnTo>
                <a:lnTo>
                  <a:pt x="2188336" y="12700"/>
                </a:lnTo>
                <a:lnTo>
                  <a:pt x="2195360" y="12700"/>
                </a:lnTo>
                <a:lnTo>
                  <a:pt x="2198204" y="9855"/>
                </a:lnTo>
                <a:lnTo>
                  <a:pt x="2198204" y="2844"/>
                </a:lnTo>
                <a:lnTo>
                  <a:pt x="2195360" y="0"/>
                </a:lnTo>
                <a:close/>
              </a:path>
              <a:path w="14168119" h="12700">
                <a:moveTo>
                  <a:pt x="2169947" y="0"/>
                </a:moveTo>
                <a:lnTo>
                  <a:pt x="2162924" y="0"/>
                </a:lnTo>
                <a:lnTo>
                  <a:pt x="2160079" y="2844"/>
                </a:lnTo>
                <a:lnTo>
                  <a:pt x="2160079" y="9855"/>
                </a:lnTo>
                <a:lnTo>
                  <a:pt x="2162924" y="12700"/>
                </a:lnTo>
                <a:lnTo>
                  <a:pt x="2169947" y="12700"/>
                </a:lnTo>
                <a:lnTo>
                  <a:pt x="2172792" y="9855"/>
                </a:lnTo>
                <a:lnTo>
                  <a:pt x="2172792" y="2844"/>
                </a:lnTo>
                <a:lnTo>
                  <a:pt x="2169947" y="0"/>
                </a:lnTo>
                <a:close/>
              </a:path>
              <a:path w="14168119" h="12700">
                <a:moveTo>
                  <a:pt x="2144534" y="0"/>
                </a:moveTo>
                <a:lnTo>
                  <a:pt x="2137511" y="0"/>
                </a:lnTo>
                <a:lnTo>
                  <a:pt x="2134666" y="2844"/>
                </a:lnTo>
                <a:lnTo>
                  <a:pt x="2134666" y="9855"/>
                </a:lnTo>
                <a:lnTo>
                  <a:pt x="2137511" y="12700"/>
                </a:lnTo>
                <a:lnTo>
                  <a:pt x="2144534" y="12700"/>
                </a:lnTo>
                <a:lnTo>
                  <a:pt x="2147379" y="9855"/>
                </a:lnTo>
                <a:lnTo>
                  <a:pt x="2147379" y="2844"/>
                </a:lnTo>
                <a:lnTo>
                  <a:pt x="2144534" y="0"/>
                </a:lnTo>
                <a:close/>
              </a:path>
              <a:path w="14168119" h="12700">
                <a:moveTo>
                  <a:pt x="2119121" y="0"/>
                </a:moveTo>
                <a:lnTo>
                  <a:pt x="2112098" y="0"/>
                </a:lnTo>
                <a:lnTo>
                  <a:pt x="2109254" y="2844"/>
                </a:lnTo>
                <a:lnTo>
                  <a:pt x="2109254" y="9855"/>
                </a:lnTo>
                <a:lnTo>
                  <a:pt x="2112098" y="12700"/>
                </a:lnTo>
                <a:lnTo>
                  <a:pt x="2119121" y="12700"/>
                </a:lnTo>
                <a:lnTo>
                  <a:pt x="2121966" y="9855"/>
                </a:lnTo>
                <a:lnTo>
                  <a:pt x="2121966" y="2844"/>
                </a:lnTo>
                <a:lnTo>
                  <a:pt x="2119121" y="0"/>
                </a:lnTo>
                <a:close/>
              </a:path>
              <a:path w="14168119" h="12700">
                <a:moveTo>
                  <a:pt x="2093709" y="0"/>
                </a:moveTo>
                <a:lnTo>
                  <a:pt x="2086686" y="0"/>
                </a:lnTo>
                <a:lnTo>
                  <a:pt x="2083841" y="2844"/>
                </a:lnTo>
                <a:lnTo>
                  <a:pt x="2083841" y="9855"/>
                </a:lnTo>
                <a:lnTo>
                  <a:pt x="2086686" y="12700"/>
                </a:lnTo>
                <a:lnTo>
                  <a:pt x="2093709" y="12700"/>
                </a:lnTo>
                <a:lnTo>
                  <a:pt x="2096554" y="9855"/>
                </a:lnTo>
                <a:lnTo>
                  <a:pt x="2096554" y="2844"/>
                </a:lnTo>
                <a:lnTo>
                  <a:pt x="2093709" y="0"/>
                </a:lnTo>
                <a:close/>
              </a:path>
              <a:path w="14168119" h="12700">
                <a:moveTo>
                  <a:pt x="2068296" y="0"/>
                </a:moveTo>
                <a:lnTo>
                  <a:pt x="2061273" y="0"/>
                </a:lnTo>
                <a:lnTo>
                  <a:pt x="2058428" y="2844"/>
                </a:lnTo>
                <a:lnTo>
                  <a:pt x="2058428" y="9855"/>
                </a:lnTo>
                <a:lnTo>
                  <a:pt x="2061273" y="12700"/>
                </a:lnTo>
                <a:lnTo>
                  <a:pt x="2068296" y="12700"/>
                </a:lnTo>
                <a:lnTo>
                  <a:pt x="2071141" y="9855"/>
                </a:lnTo>
                <a:lnTo>
                  <a:pt x="2071141" y="2844"/>
                </a:lnTo>
                <a:lnTo>
                  <a:pt x="2068296" y="0"/>
                </a:lnTo>
                <a:close/>
              </a:path>
              <a:path w="14168119" h="12700">
                <a:moveTo>
                  <a:pt x="2042883" y="0"/>
                </a:moveTo>
                <a:lnTo>
                  <a:pt x="2035860" y="0"/>
                </a:lnTo>
                <a:lnTo>
                  <a:pt x="2033015" y="2844"/>
                </a:lnTo>
                <a:lnTo>
                  <a:pt x="2033015" y="9855"/>
                </a:lnTo>
                <a:lnTo>
                  <a:pt x="2035860" y="12700"/>
                </a:lnTo>
                <a:lnTo>
                  <a:pt x="2042883" y="12700"/>
                </a:lnTo>
                <a:lnTo>
                  <a:pt x="2045728" y="9855"/>
                </a:lnTo>
                <a:lnTo>
                  <a:pt x="2045728" y="2844"/>
                </a:lnTo>
                <a:lnTo>
                  <a:pt x="2042883" y="0"/>
                </a:lnTo>
                <a:close/>
              </a:path>
              <a:path w="14168119" h="12700">
                <a:moveTo>
                  <a:pt x="2017471" y="0"/>
                </a:moveTo>
                <a:lnTo>
                  <a:pt x="2010448" y="0"/>
                </a:lnTo>
                <a:lnTo>
                  <a:pt x="2007603" y="2844"/>
                </a:lnTo>
                <a:lnTo>
                  <a:pt x="2007603" y="9855"/>
                </a:lnTo>
                <a:lnTo>
                  <a:pt x="2010448" y="12700"/>
                </a:lnTo>
                <a:lnTo>
                  <a:pt x="2017471" y="12700"/>
                </a:lnTo>
                <a:lnTo>
                  <a:pt x="2020315" y="9855"/>
                </a:lnTo>
                <a:lnTo>
                  <a:pt x="2020315" y="2844"/>
                </a:lnTo>
                <a:lnTo>
                  <a:pt x="2017471" y="0"/>
                </a:lnTo>
                <a:close/>
              </a:path>
              <a:path w="14168119" h="12700">
                <a:moveTo>
                  <a:pt x="1992058" y="0"/>
                </a:moveTo>
                <a:lnTo>
                  <a:pt x="1985035" y="0"/>
                </a:lnTo>
                <a:lnTo>
                  <a:pt x="1982190" y="2844"/>
                </a:lnTo>
                <a:lnTo>
                  <a:pt x="1982190" y="9855"/>
                </a:lnTo>
                <a:lnTo>
                  <a:pt x="1985035" y="12700"/>
                </a:lnTo>
                <a:lnTo>
                  <a:pt x="1992058" y="12700"/>
                </a:lnTo>
                <a:lnTo>
                  <a:pt x="1994903" y="9855"/>
                </a:lnTo>
                <a:lnTo>
                  <a:pt x="1994903" y="2844"/>
                </a:lnTo>
                <a:lnTo>
                  <a:pt x="1992058" y="0"/>
                </a:lnTo>
                <a:close/>
              </a:path>
              <a:path w="14168119" h="12700">
                <a:moveTo>
                  <a:pt x="1966645" y="0"/>
                </a:moveTo>
                <a:lnTo>
                  <a:pt x="1959622" y="0"/>
                </a:lnTo>
                <a:lnTo>
                  <a:pt x="1956777" y="2844"/>
                </a:lnTo>
                <a:lnTo>
                  <a:pt x="1956777" y="9855"/>
                </a:lnTo>
                <a:lnTo>
                  <a:pt x="1959622" y="12700"/>
                </a:lnTo>
                <a:lnTo>
                  <a:pt x="1966645" y="12700"/>
                </a:lnTo>
                <a:lnTo>
                  <a:pt x="1969490" y="9855"/>
                </a:lnTo>
                <a:lnTo>
                  <a:pt x="1969490" y="2844"/>
                </a:lnTo>
                <a:lnTo>
                  <a:pt x="1966645" y="0"/>
                </a:lnTo>
                <a:close/>
              </a:path>
              <a:path w="14168119" h="12700">
                <a:moveTo>
                  <a:pt x="1941233" y="0"/>
                </a:moveTo>
                <a:lnTo>
                  <a:pt x="1934209" y="0"/>
                </a:lnTo>
                <a:lnTo>
                  <a:pt x="1931365" y="2844"/>
                </a:lnTo>
                <a:lnTo>
                  <a:pt x="1931365" y="9855"/>
                </a:lnTo>
                <a:lnTo>
                  <a:pt x="1934209" y="12700"/>
                </a:lnTo>
                <a:lnTo>
                  <a:pt x="1941233" y="12700"/>
                </a:lnTo>
                <a:lnTo>
                  <a:pt x="1944077" y="9855"/>
                </a:lnTo>
                <a:lnTo>
                  <a:pt x="1944077" y="2844"/>
                </a:lnTo>
                <a:lnTo>
                  <a:pt x="1941233" y="0"/>
                </a:lnTo>
                <a:close/>
              </a:path>
              <a:path w="14168119" h="12700">
                <a:moveTo>
                  <a:pt x="1915820" y="0"/>
                </a:moveTo>
                <a:lnTo>
                  <a:pt x="1908797" y="0"/>
                </a:lnTo>
                <a:lnTo>
                  <a:pt x="1905952" y="2844"/>
                </a:lnTo>
                <a:lnTo>
                  <a:pt x="1905952" y="9855"/>
                </a:lnTo>
                <a:lnTo>
                  <a:pt x="1908797" y="12700"/>
                </a:lnTo>
                <a:lnTo>
                  <a:pt x="1915820" y="12700"/>
                </a:lnTo>
                <a:lnTo>
                  <a:pt x="1918665" y="9855"/>
                </a:lnTo>
                <a:lnTo>
                  <a:pt x="1918665" y="2844"/>
                </a:lnTo>
                <a:lnTo>
                  <a:pt x="1915820" y="0"/>
                </a:lnTo>
                <a:close/>
              </a:path>
              <a:path w="14168119" h="12700">
                <a:moveTo>
                  <a:pt x="1890407" y="0"/>
                </a:moveTo>
                <a:lnTo>
                  <a:pt x="1883384" y="0"/>
                </a:lnTo>
                <a:lnTo>
                  <a:pt x="1880539" y="2844"/>
                </a:lnTo>
                <a:lnTo>
                  <a:pt x="1880539" y="9855"/>
                </a:lnTo>
                <a:lnTo>
                  <a:pt x="1883384" y="12700"/>
                </a:lnTo>
                <a:lnTo>
                  <a:pt x="1890407" y="12700"/>
                </a:lnTo>
                <a:lnTo>
                  <a:pt x="1893252" y="9855"/>
                </a:lnTo>
                <a:lnTo>
                  <a:pt x="1893252" y="2844"/>
                </a:lnTo>
                <a:lnTo>
                  <a:pt x="1890407" y="0"/>
                </a:lnTo>
                <a:close/>
              </a:path>
              <a:path w="14168119" h="12700">
                <a:moveTo>
                  <a:pt x="1864994" y="0"/>
                </a:moveTo>
                <a:lnTo>
                  <a:pt x="1857971" y="0"/>
                </a:lnTo>
                <a:lnTo>
                  <a:pt x="1855127" y="2844"/>
                </a:lnTo>
                <a:lnTo>
                  <a:pt x="1855127" y="9855"/>
                </a:lnTo>
                <a:lnTo>
                  <a:pt x="1857971" y="12700"/>
                </a:lnTo>
                <a:lnTo>
                  <a:pt x="1864994" y="12700"/>
                </a:lnTo>
                <a:lnTo>
                  <a:pt x="1867839" y="9855"/>
                </a:lnTo>
                <a:lnTo>
                  <a:pt x="1867839" y="2844"/>
                </a:lnTo>
                <a:lnTo>
                  <a:pt x="1864994" y="0"/>
                </a:lnTo>
                <a:close/>
              </a:path>
              <a:path w="14168119" h="12700">
                <a:moveTo>
                  <a:pt x="1839582" y="0"/>
                </a:moveTo>
                <a:lnTo>
                  <a:pt x="1832559" y="0"/>
                </a:lnTo>
                <a:lnTo>
                  <a:pt x="1829714" y="2844"/>
                </a:lnTo>
                <a:lnTo>
                  <a:pt x="1829714" y="9855"/>
                </a:lnTo>
                <a:lnTo>
                  <a:pt x="1832559" y="12700"/>
                </a:lnTo>
                <a:lnTo>
                  <a:pt x="1839582" y="12700"/>
                </a:lnTo>
                <a:lnTo>
                  <a:pt x="1842427" y="9855"/>
                </a:lnTo>
                <a:lnTo>
                  <a:pt x="1842427" y="2844"/>
                </a:lnTo>
                <a:lnTo>
                  <a:pt x="1839582" y="0"/>
                </a:lnTo>
                <a:close/>
              </a:path>
              <a:path w="14168119" h="12700">
                <a:moveTo>
                  <a:pt x="1814169" y="0"/>
                </a:moveTo>
                <a:lnTo>
                  <a:pt x="1807146" y="0"/>
                </a:lnTo>
                <a:lnTo>
                  <a:pt x="1804301" y="2844"/>
                </a:lnTo>
                <a:lnTo>
                  <a:pt x="1804301" y="9855"/>
                </a:lnTo>
                <a:lnTo>
                  <a:pt x="1807146" y="12700"/>
                </a:lnTo>
                <a:lnTo>
                  <a:pt x="1814169" y="12700"/>
                </a:lnTo>
                <a:lnTo>
                  <a:pt x="1817014" y="9855"/>
                </a:lnTo>
                <a:lnTo>
                  <a:pt x="1817014" y="2844"/>
                </a:lnTo>
                <a:lnTo>
                  <a:pt x="1814169" y="0"/>
                </a:lnTo>
                <a:close/>
              </a:path>
              <a:path w="14168119" h="12700">
                <a:moveTo>
                  <a:pt x="1788756" y="0"/>
                </a:moveTo>
                <a:lnTo>
                  <a:pt x="1781733" y="0"/>
                </a:lnTo>
                <a:lnTo>
                  <a:pt x="1778888" y="2844"/>
                </a:lnTo>
                <a:lnTo>
                  <a:pt x="1778888" y="9855"/>
                </a:lnTo>
                <a:lnTo>
                  <a:pt x="1781733" y="12700"/>
                </a:lnTo>
                <a:lnTo>
                  <a:pt x="1788756" y="12700"/>
                </a:lnTo>
                <a:lnTo>
                  <a:pt x="1791601" y="9855"/>
                </a:lnTo>
                <a:lnTo>
                  <a:pt x="1791601" y="2844"/>
                </a:lnTo>
                <a:lnTo>
                  <a:pt x="1788756" y="0"/>
                </a:lnTo>
                <a:close/>
              </a:path>
              <a:path w="14168119" h="12700">
                <a:moveTo>
                  <a:pt x="1763344" y="0"/>
                </a:moveTo>
                <a:lnTo>
                  <a:pt x="1756321" y="0"/>
                </a:lnTo>
                <a:lnTo>
                  <a:pt x="1753476" y="2844"/>
                </a:lnTo>
                <a:lnTo>
                  <a:pt x="1753476" y="9855"/>
                </a:lnTo>
                <a:lnTo>
                  <a:pt x="1756321" y="12700"/>
                </a:lnTo>
                <a:lnTo>
                  <a:pt x="1763344" y="12700"/>
                </a:lnTo>
                <a:lnTo>
                  <a:pt x="1766188" y="9855"/>
                </a:lnTo>
                <a:lnTo>
                  <a:pt x="1766188" y="2844"/>
                </a:lnTo>
                <a:lnTo>
                  <a:pt x="1763344" y="0"/>
                </a:lnTo>
                <a:close/>
              </a:path>
              <a:path w="14168119" h="12700">
                <a:moveTo>
                  <a:pt x="1737931" y="0"/>
                </a:moveTo>
                <a:lnTo>
                  <a:pt x="1730908" y="0"/>
                </a:lnTo>
                <a:lnTo>
                  <a:pt x="1728063" y="2844"/>
                </a:lnTo>
                <a:lnTo>
                  <a:pt x="1728063" y="9855"/>
                </a:lnTo>
                <a:lnTo>
                  <a:pt x="1730908" y="12700"/>
                </a:lnTo>
                <a:lnTo>
                  <a:pt x="1737931" y="12700"/>
                </a:lnTo>
                <a:lnTo>
                  <a:pt x="1740776" y="9855"/>
                </a:lnTo>
                <a:lnTo>
                  <a:pt x="1740776" y="2844"/>
                </a:lnTo>
                <a:lnTo>
                  <a:pt x="1737931" y="0"/>
                </a:lnTo>
                <a:close/>
              </a:path>
              <a:path w="14168119" h="12700">
                <a:moveTo>
                  <a:pt x="1712518" y="0"/>
                </a:moveTo>
                <a:lnTo>
                  <a:pt x="1705495" y="0"/>
                </a:lnTo>
                <a:lnTo>
                  <a:pt x="1702650" y="2844"/>
                </a:lnTo>
                <a:lnTo>
                  <a:pt x="1702650" y="9855"/>
                </a:lnTo>
                <a:lnTo>
                  <a:pt x="1705495" y="12700"/>
                </a:lnTo>
                <a:lnTo>
                  <a:pt x="1712518" y="12700"/>
                </a:lnTo>
                <a:lnTo>
                  <a:pt x="1715363" y="9855"/>
                </a:lnTo>
                <a:lnTo>
                  <a:pt x="1715363" y="2844"/>
                </a:lnTo>
                <a:lnTo>
                  <a:pt x="1712518" y="0"/>
                </a:lnTo>
                <a:close/>
              </a:path>
              <a:path w="14168119" h="12700">
                <a:moveTo>
                  <a:pt x="1687106" y="0"/>
                </a:moveTo>
                <a:lnTo>
                  <a:pt x="1680082" y="0"/>
                </a:lnTo>
                <a:lnTo>
                  <a:pt x="1677238" y="2844"/>
                </a:lnTo>
                <a:lnTo>
                  <a:pt x="1677238" y="9855"/>
                </a:lnTo>
                <a:lnTo>
                  <a:pt x="1680082" y="12700"/>
                </a:lnTo>
                <a:lnTo>
                  <a:pt x="1687106" y="12700"/>
                </a:lnTo>
                <a:lnTo>
                  <a:pt x="1689950" y="9855"/>
                </a:lnTo>
                <a:lnTo>
                  <a:pt x="1689950" y="2844"/>
                </a:lnTo>
                <a:lnTo>
                  <a:pt x="1687106" y="0"/>
                </a:lnTo>
                <a:close/>
              </a:path>
              <a:path w="14168119" h="12700">
                <a:moveTo>
                  <a:pt x="1661693" y="0"/>
                </a:moveTo>
                <a:lnTo>
                  <a:pt x="1654670" y="0"/>
                </a:lnTo>
                <a:lnTo>
                  <a:pt x="1651825" y="2844"/>
                </a:lnTo>
                <a:lnTo>
                  <a:pt x="1651825" y="9855"/>
                </a:lnTo>
                <a:lnTo>
                  <a:pt x="1654670" y="12700"/>
                </a:lnTo>
                <a:lnTo>
                  <a:pt x="1661693" y="12700"/>
                </a:lnTo>
                <a:lnTo>
                  <a:pt x="1664538" y="9855"/>
                </a:lnTo>
                <a:lnTo>
                  <a:pt x="1664538" y="2844"/>
                </a:lnTo>
                <a:lnTo>
                  <a:pt x="1661693" y="0"/>
                </a:lnTo>
                <a:close/>
              </a:path>
              <a:path w="14168119" h="12700">
                <a:moveTo>
                  <a:pt x="1636280" y="0"/>
                </a:moveTo>
                <a:lnTo>
                  <a:pt x="1629257" y="0"/>
                </a:lnTo>
                <a:lnTo>
                  <a:pt x="1626412" y="2844"/>
                </a:lnTo>
                <a:lnTo>
                  <a:pt x="1626412" y="9855"/>
                </a:lnTo>
                <a:lnTo>
                  <a:pt x="1629257" y="12700"/>
                </a:lnTo>
                <a:lnTo>
                  <a:pt x="1636280" y="12700"/>
                </a:lnTo>
                <a:lnTo>
                  <a:pt x="1639125" y="9855"/>
                </a:lnTo>
                <a:lnTo>
                  <a:pt x="1639125" y="2844"/>
                </a:lnTo>
                <a:lnTo>
                  <a:pt x="1636280" y="0"/>
                </a:lnTo>
                <a:close/>
              </a:path>
              <a:path w="14168119" h="12700">
                <a:moveTo>
                  <a:pt x="1610867" y="0"/>
                </a:moveTo>
                <a:lnTo>
                  <a:pt x="1603844" y="0"/>
                </a:lnTo>
                <a:lnTo>
                  <a:pt x="1601000" y="2844"/>
                </a:lnTo>
                <a:lnTo>
                  <a:pt x="1601000" y="9855"/>
                </a:lnTo>
                <a:lnTo>
                  <a:pt x="1603844" y="12700"/>
                </a:lnTo>
                <a:lnTo>
                  <a:pt x="1610867" y="12700"/>
                </a:lnTo>
                <a:lnTo>
                  <a:pt x="1613712" y="9855"/>
                </a:lnTo>
                <a:lnTo>
                  <a:pt x="1613712" y="2844"/>
                </a:lnTo>
                <a:lnTo>
                  <a:pt x="1610867" y="0"/>
                </a:lnTo>
                <a:close/>
              </a:path>
              <a:path w="14168119" h="12700">
                <a:moveTo>
                  <a:pt x="1585455" y="0"/>
                </a:moveTo>
                <a:lnTo>
                  <a:pt x="1578432" y="0"/>
                </a:lnTo>
                <a:lnTo>
                  <a:pt x="1575587" y="2844"/>
                </a:lnTo>
                <a:lnTo>
                  <a:pt x="1575587" y="9855"/>
                </a:lnTo>
                <a:lnTo>
                  <a:pt x="1578432" y="12700"/>
                </a:lnTo>
                <a:lnTo>
                  <a:pt x="1585455" y="12700"/>
                </a:lnTo>
                <a:lnTo>
                  <a:pt x="1588300" y="9855"/>
                </a:lnTo>
                <a:lnTo>
                  <a:pt x="1588300" y="2844"/>
                </a:lnTo>
                <a:lnTo>
                  <a:pt x="1585455" y="0"/>
                </a:lnTo>
                <a:close/>
              </a:path>
              <a:path w="14168119" h="12700">
                <a:moveTo>
                  <a:pt x="1560042" y="0"/>
                </a:moveTo>
                <a:lnTo>
                  <a:pt x="1553019" y="0"/>
                </a:lnTo>
                <a:lnTo>
                  <a:pt x="1550174" y="2844"/>
                </a:lnTo>
                <a:lnTo>
                  <a:pt x="1550174" y="9855"/>
                </a:lnTo>
                <a:lnTo>
                  <a:pt x="1553019" y="12700"/>
                </a:lnTo>
                <a:lnTo>
                  <a:pt x="1560042" y="12700"/>
                </a:lnTo>
                <a:lnTo>
                  <a:pt x="1562887" y="9855"/>
                </a:lnTo>
                <a:lnTo>
                  <a:pt x="1562887" y="2844"/>
                </a:lnTo>
                <a:lnTo>
                  <a:pt x="1560042" y="0"/>
                </a:lnTo>
                <a:close/>
              </a:path>
              <a:path w="14168119" h="12700">
                <a:moveTo>
                  <a:pt x="1534629" y="0"/>
                </a:moveTo>
                <a:lnTo>
                  <a:pt x="1527606" y="0"/>
                </a:lnTo>
                <a:lnTo>
                  <a:pt x="1524761" y="2844"/>
                </a:lnTo>
                <a:lnTo>
                  <a:pt x="1524761" y="9855"/>
                </a:lnTo>
                <a:lnTo>
                  <a:pt x="1527606" y="12700"/>
                </a:lnTo>
                <a:lnTo>
                  <a:pt x="1534629" y="12700"/>
                </a:lnTo>
                <a:lnTo>
                  <a:pt x="1537474" y="9855"/>
                </a:lnTo>
                <a:lnTo>
                  <a:pt x="1537474" y="2844"/>
                </a:lnTo>
                <a:lnTo>
                  <a:pt x="1534629" y="0"/>
                </a:lnTo>
                <a:close/>
              </a:path>
              <a:path w="14168119" h="12700">
                <a:moveTo>
                  <a:pt x="1509217" y="0"/>
                </a:moveTo>
                <a:lnTo>
                  <a:pt x="1502194" y="0"/>
                </a:lnTo>
                <a:lnTo>
                  <a:pt x="1499349" y="2844"/>
                </a:lnTo>
                <a:lnTo>
                  <a:pt x="1499349" y="9855"/>
                </a:lnTo>
                <a:lnTo>
                  <a:pt x="1502194" y="12700"/>
                </a:lnTo>
                <a:lnTo>
                  <a:pt x="1509217" y="12700"/>
                </a:lnTo>
                <a:lnTo>
                  <a:pt x="1512061" y="9855"/>
                </a:lnTo>
                <a:lnTo>
                  <a:pt x="1512061" y="2844"/>
                </a:lnTo>
                <a:lnTo>
                  <a:pt x="1509217" y="0"/>
                </a:lnTo>
                <a:close/>
              </a:path>
              <a:path w="14168119" h="12700">
                <a:moveTo>
                  <a:pt x="1483804" y="0"/>
                </a:moveTo>
                <a:lnTo>
                  <a:pt x="1476781" y="0"/>
                </a:lnTo>
                <a:lnTo>
                  <a:pt x="1473936" y="2844"/>
                </a:lnTo>
                <a:lnTo>
                  <a:pt x="1473936" y="9855"/>
                </a:lnTo>
                <a:lnTo>
                  <a:pt x="1476781" y="12700"/>
                </a:lnTo>
                <a:lnTo>
                  <a:pt x="1483804" y="12700"/>
                </a:lnTo>
                <a:lnTo>
                  <a:pt x="1486649" y="9855"/>
                </a:lnTo>
                <a:lnTo>
                  <a:pt x="1486649" y="2844"/>
                </a:lnTo>
                <a:lnTo>
                  <a:pt x="1483804" y="0"/>
                </a:lnTo>
                <a:close/>
              </a:path>
              <a:path w="14168119" h="12700">
                <a:moveTo>
                  <a:pt x="1458391" y="0"/>
                </a:moveTo>
                <a:lnTo>
                  <a:pt x="1451368" y="0"/>
                </a:lnTo>
                <a:lnTo>
                  <a:pt x="1448523" y="2844"/>
                </a:lnTo>
                <a:lnTo>
                  <a:pt x="1448523" y="9855"/>
                </a:lnTo>
                <a:lnTo>
                  <a:pt x="1451368" y="12700"/>
                </a:lnTo>
                <a:lnTo>
                  <a:pt x="1458391" y="12700"/>
                </a:lnTo>
                <a:lnTo>
                  <a:pt x="1461236" y="9855"/>
                </a:lnTo>
                <a:lnTo>
                  <a:pt x="1461236" y="2844"/>
                </a:lnTo>
                <a:lnTo>
                  <a:pt x="1458391" y="0"/>
                </a:lnTo>
                <a:close/>
              </a:path>
              <a:path w="14168119" h="12700">
                <a:moveTo>
                  <a:pt x="1432979" y="0"/>
                </a:moveTo>
                <a:lnTo>
                  <a:pt x="1425955" y="0"/>
                </a:lnTo>
                <a:lnTo>
                  <a:pt x="1423111" y="2844"/>
                </a:lnTo>
                <a:lnTo>
                  <a:pt x="1423111" y="9855"/>
                </a:lnTo>
                <a:lnTo>
                  <a:pt x="1425955" y="12700"/>
                </a:lnTo>
                <a:lnTo>
                  <a:pt x="1432979" y="12700"/>
                </a:lnTo>
                <a:lnTo>
                  <a:pt x="1435823" y="9855"/>
                </a:lnTo>
                <a:lnTo>
                  <a:pt x="1435823" y="2844"/>
                </a:lnTo>
                <a:lnTo>
                  <a:pt x="1432979" y="0"/>
                </a:lnTo>
                <a:close/>
              </a:path>
              <a:path w="14168119" h="12700">
                <a:moveTo>
                  <a:pt x="1407566" y="0"/>
                </a:moveTo>
                <a:lnTo>
                  <a:pt x="1400543" y="0"/>
                </a:lnTo>
                <a:lnTo>
                  <a:pt x="1397698" y="2844"/>
                </a:lnTo>
                <a:lnTo>
                  <a:pt x="1397698" y="9855"/>
                </a:lnTo>
                <a:lnTo>
                  <a:pt x="1400543" y="12700"/>
                </a:lnTo>
                <a:lnTo>
                  <a:pt x="1407566" y="12700"/>
                </a:lnTo>
                <a:lnTo>
                  <a:pt x="1410411" y="9855"/>
                </a:lnTo>
                <a:lnTo>
                  <a:pt x="1410411" y="2844"/>
                </a:lnTo>
                <a:lnTo>
                  <a:pt x="1407566" y="0"/>
                </a:lnTo>
                <a:close/>
              </a:path>
              <a:path w="14168119" h="12700">
                <a:moveTo>
                  <a:pt x="1382153" y="0"/>
                </a:moveTo>
                <a:lnTo>
                  <a:pt x="1375130" y="0"/>
                </a:lnTo>
                <a:lnTo>
                  <a:pt x="1372285" y="2844"/>
                </a:lnTo>
                <a:lnTo>
                  <a:pt x="1372285" y="9855"/>
                </a:lnTo>
                <a:lnTo>
                  <a:pt x="1375130" y="12700"/>
                </a:lnTo>
                <a:lnTo>
                  <a:pt x="1382153" y="12700"/>
                </a:lnTo>
                <a:lnTo>
                  <a:pt x="1384998" y="9855"/>
                </a:lnTo>
                <a:lnTo>
                  <a:pt x="1384998" y="2844"/>
                </a:lnTo>
                <a:lnTo>
                  <a:pt x="1382153" y="0"/>
                </a:lnTo>
                <a:close/>
              </a:path>
              <a:path w="14168119" h="12700">
                <a:moveTo>
                  <a:pt x="1356740" y="0"/>
                </a:moveTo>
                <a:lnTo>
                  <a:pt x="1349717" y="0"/>
                </a:lnTo>
                <a:lnTo>
                  <a:pt x="1346873" y="2844"/>
                </a:lnTo>
                <a:lnTo>
                  <a:pt x="1346873" y="9855"/>
                </a:lnTo>
                <a:lnTo>
                  <a:pt x="1349717" y="12700"/>
                </a:lnTo>
                <a:lnTo>
                  <a:pt x="1356740" y="12700"/>
                </a:lnTo>
                <a:lnTo>
                  <a:pt x="1359585" y="9855"/>
                </a:lnTo>
                <a:lnTo>
                  <a:pt x="1359585" y="2844"/>
                </a:lnTo>
                <a:lnTo>
                  <a:pt x="1356740" y="0"/>
                </a:lnTo>
                <a:close/>
              </a:path>
              <a:path w="14168119" h="12700">
                <a:moveTo>
                  <a:pt x="1331328" y="0"/>
                </a:moveTo>
                <a:lnTo>
                  <a:pt x="1324305" y="0"/>
                </a:lnTo>
                <a:lnTo>
                  <a:pt x="1321460" y="2844"/>
                </a:lnTo>
                <a:lnTo>
                  <a:pt x="1321460" y="9855"/>
                </a:lnTo>
                <a:lnTo>
                  <a:pt x="1324305" y="12700"/>
                </a:lnTo>
                <a:lnTo>
                  <a:pt x="1331328" y="12700"/>
                </a:lnTo>
                <a:lnTo>
                  <a:pt x="1334173" y="9855"/>
                </a:lnTo>
                <a:lnTo>
                  <a:pt x="1334173" y="2844"/>
                </a:lnTo>
                <a:lnTo>
                  <a:pt x="1331328" y="0"/>
                </a:lnTo>
                <a:close/>
              </a:path>
              <a:path w="14168119" h="12700">
                <a:moveTo>
                  <a:pt x="1305915" y="0"/>
                </a:moveTo>
                <a:lnTo>
                  <a:pt x="1298892" y="0"/>
                </a:lnTo>
                <a:lnTo>
                  <a:pt x="1296047" y="2844"/>
                </a:lnTo>
                <a:lnTo>
                  <a:pt x="1296047" y="9855"/>
                </a:lnTo>
                <a:lnTo>
                  <a:pt x="1298892" y="12700"/>
                </a:lnTo>
                <a:lnTo>
                  <a:pt x="1305915" y="12700"/>
                </a:lnTo>
                <a:lnTo>
                  <a:pt x="1308760" y="9855"/>
                </a:lnTo>
                <a:lnTo>
                  <a:pt x="1308760" y="2844"/>
                </a:lnTo>
                <a:lnTo>
                  <a:pt x="1305915" y="0"/>
                </a:lnTo>
                <a:close/>
              </a:path>
              <a:path w="14168119" h="12700">
                <a:moveTo>
                  <a:pt x="1280502" y="0"/>
                </a:moveTo>
                <a:lnTo>
                  <a:pt x="1273479" y="0"/>
                </a:lnTo>
                <a:lnTo>
                  <a:pt x="1270634" y="2844"/>
                </a:lnTo>
                <a:lnTo>
                  <a:pt x="1270634" y="9855"/>
                </a:lnTo>
                <a:lnTo>
                  <a:pt x="1273479" y="12700"/>
                </a:lnTo>
                <a:lnTo>
                  <a:pt x="1280502" y="12700"/>
                </a:lnTo>
                <a:lnTo>
                  <a:pt x="1283347" y="9855"/>
                </a:lnTo>
                <a:lnTo>
                  <a:pt x="1283347" y="2844"/>
                </a:lnTo>
                <a:lnTo>
                  <a:pt x="1280502" y="0"/>
                </a:lnTo>
                <a:close/>
              </a:path>
              <a:path w="14168119" h="12700">
                <a:moveTo>
                  <a:pt x="1255090" y="0"/>
                </a:moveTo>
                <a:lnTo>
                  <a:pt x="1248067" y="0"/>
                </a:lnTo>
                <a:lnTo>
                  <a:pt x="1245222" y="2844"/>
                </a:lnTo>
                <a:lnTo>
                  <a:pt x="1245222" y="9855"/>
                </a:lnTo>
                <a:lnTo>
                  <a:pt x="1248067" y="12700"/>
                </a:lnTo>
                <a:lnTo>
                  <a:pt x="1255090" y="12700"/>
                </a:lnTo>
                <a:lnTo>
                  <a:pt x="1257934" y="9855"/>
                </a:lnTo>
                <a:lnTo>
                  <a:pt x="1257934" y="2844"/>
                </a:lnTo>
                <a:lnTo>
                  <a:pt x="1255090" y="0"/>
                </a:lnTo>
                <a:close/>
              </a:path>
              <a:path w="14168119" h="12700">
                <a:moveTo>
                  <a:pt x="1229677" y="0"/>
                </a:moveTo>
                <a:lnTo>
                  <a:pt x="1222654" y="0"/>
                </a:lnTo>
                <a:lnTo>
                  <a:pt x="1219809" y="2844"/>
                </a:lnTo>
                <a:lnTo>
                  <a:pt x="1219809" y="9855"/>
                </a:lnTo>
                <a:lnTo>
                  <a:pt x="1222654" y="12700"/>
                </a:lnTo>
                <a:lnTo>
                  <a:pt x="1229677" y="12700"/>
                </a:lnTo>
                <a:lnTo>
                  <a:pt x="1232522" y="9855"/>
                </a:lnTo>
                <a:lnTo>
                  <a:pt x="1232522" y="2844"/>
                </a:lnTo>
                <a:lnTo>
                  <a:pt x="1229677" y="0"/>
                </a:lnTo>
                <a:close/>
              </a:path>
              <a:path w="14168119" h="12700">
                <a:moveTo>
                  <a:pt x="1204264" y="0"/>
                </a:moveTo>
                <a:lnTo>
                  <a:pt x="1197241" y="0"/>
                </a:lnTo>
                <a:lnTo>
                  <a:pt x="1194396" y="2844"/>
                </a:lnTo>
                <a:lnTo>
                  <a:pt x="1194396" y="9855"/>
                </a:lnTo>
                <a:lnTo>
                  <a:pt x="1197241" y="12700"/>
                </a:lnTo>
                <a:lnTo>
                  <a:pt x="1204264" y="12700"/>
                </a:lnTo>
                <a:lnTo>
                  <a:pt x="1207109" y="9855"/>
                </a:lnTo>
                <a:lnTo>
                  <a:pt x="1207109" y="2844"/>
                </a:lnTo>
                <a:lnTo>
                  <a:pt x="1204264" y="0"/>
                </a:lnTo>
                <a:close/>
              </a:path>
              <a:path w="14168119" h="12700">
                <a:moveTo>
                  <a:pt x="1178852" y="0"/>
                </a:moveTo>
                <a:lnTo>
                  <a:pt x="1171828" y="0"/>
                </a:lnTo>
                <a:lnTo>
                  <a:pt x="1168984" y="2844"/>
                </a:lnTo>
                <a:lnTo>
                  <a:pt x="1168984" y="9855"/>
                </a:lnTo>
                <a:lnTo>
                  <a:pt x="1171828" y="12700"/>
                </a:lnTo>
                <a:lnTo>
                  <a:pt x="1178852" y="12700"/>
                </a:lnTo>
                <a:lnTo>
                  <a:pt x="1181696" y="9855"/>
                </a:lnTo>
                <a:lnTo>
                  <a:pt x="1181696" y="2844"/>
                </a:lnTo>
                <a:lnTo>
                  <a:pt x="1178852" y="0"/>
                </a:lnTo>
                <a:close/>
              </a:path>
              <a:path w="14168119" h="12700">
                <a:moveTo>
                  <a:pt x="1153439" y="0"/>
                </a:moveTo>
                <a:lnTo>
                  <a:pt x="1146416" y="0"/>
                </a:lnTo>
                <a:lnTo>
                  <a:pt x="1143571" y="2844"/>
                </a:lnTo>
                <a:lnTo>
                  <a:pt x="1143571" y="9855"/>
                </a:lnTo>
                <a:lnTo>
                  <a:pt x="1146416" y="12700"/>
                </a:lnTo>
                <a:lnTo>
                  <a:pt x="1153439" y="12700"/>
                </a:lnTo>
                <a:lnTo>
                  <a:pt x="1156284" y="9855"/>
                </a:lnTo>
                <a:lnTo>
                  <a:pt x="1156284" y="2844"/>
                </a:lnTo>
                <a:lnTo>
                  <a:pt x="1153439" y="0"/>
                </a:lnTo>
                <a:close/>
              </a:path>
              <a:path w="14168119" h="12700">
                <a:moveTo>
                  <a:pt x="1128026" y="0"/>
                </a:moveTo>
                <a:lnTo>
                  <a:pt x="1121003" y="0"/>
                </a:lnTo>
                <a:lnTo>
                  <a:pt x="1118158" y="2844"/>
                </a:lnTo>
                <a:lnTo>
                  <a:pt x="1118158" y="9855"/>
                </a:lnTo>
                <a:lnTo>
                  <a:pt x="1121003" y="12700"/>
                </a:lnTo>
                <a:lnTo>
                  <a:pt x="1128026" y="12700"/>
                </a:lnTo>
                <a:lnTo>
                  <a:pt x="1130871" y="9855"/>
                </a:lnTo>
                <a:lnTo>
                  <a:pt x="1130871" y="2844"/>
                </a:lnTo>
                <a:lnTo>
                  <a:pt x="1128026" y="0"/>
                </a:lnTo>
                <a:close/>
              </a:path>
              <a:path w="14168119" h="12700">
                <a:moveTo>
                  <a:pt x="1102613" y="0"/>
                </a:moveTo>
                <a:lnTo>
                  <a:pt x="1095590" y="0"/>
                </a:lnTo>
                <a:lnTo>
                  <a:pt x="1092746" y="2844"/>
                </a:lnTo>
                <a:lnTo>
                  <a:pt x="1092746" y="9855"/>
                </a:lnTo>
                <a:lnTo>
                  <a:pt x="1095590" y="12700"/>
                </a:lnTo>
                <a:lnTo>
                  <a:pt x="1102613" y="12700"/>
                </a:lnTo>
                <a:lnTo>
                  <a:pt x="1105458" y="9855"/>
                </a:lnTo>
                <a:lnTo>
                  <a:pt x="1105458" y="2844"/>
                </a:lnTo>
                <a:lnTo>
                  <a:pt x="1102613" y="0"/>
                </a:lnTo>
                <a:close/>
              </a:path>
              <a:path w="14168119" h="12700">
                <a:moveTo>
                  <a:pt x="1077201" y="0"/>
                </a:moveTo>
                <a:lnTo>
                  <a:pt x="1070178" y="0"/>
                </a:lnTo>
                <a:lnTo>
                  <a:pt x="1067333" y="2844"/>
                </a:lnTo>
                <a:lnTo>
                  <a:pt x="1067333" y="9855"/>
                </a:lnTo>
                <a:lnTo>
                  <a:pt x="1070178" y="12700"/>
                </a:lnTo>
                <a:lnTo>
                  <a:pt x="1077201" y="12700"/>
                </a:lnTo>
                <a:lnTo>
                  <a:pt x="1080046" y="9855"/>
                </a:lnTo>
                <a:lnTo>
                  <a:pt x="1080046" y="2844"/>
                </a:lnTo>
                <a:lnTo>
                  <a:pt x="1077201" y="0"/>
                </a:lnTo>
                <a:close/>
              </a:path>
              <a:path w="14168119" h="12700">
                <a:moveTo>
                  <a:pt x="1051788" y="0"/>
                </a:moveTo>
                <a:lnTo>
                  <a:pt x="1044765" y="0"/>
                </a:lnTo>
                <a:lnTo>
                  <a:pt x="1041920" y="2844"/>
                </a:lnTo>
                <a:lnTo>
                  <a:pt x="1041920" y="9855"/>
                </a:lnTo>
                <a:lnTo>
                  <a:pt x="1044765" y="12700"/>
                </a:lnTo>
                <a:lnTo>
                  <a:pt x="1051788" y="12700"/>
                </a:lnTo>
                <a:lnTo>
                  <a:pt x="1054633" y="9855"/>
                </a:lnTo>
                <a:lnTo>
                  <a:pt x="1054633" y="2844"/>
                </a:lnTo>
                <a:lnTo>
                  <a:pt x="1051788" y="0"/>
                </a:lnTo>
                <a:close/>
              </a:path>
              <a:path w="14168119" h="12700">
                <a:moveTo>
                  <a:pt x="1026375" y="0"/>
                </a:moveTo>
                <a:lnTo>
                  <a:pt x="1019352" y="0"/>
                </a:lnTo>
                <a:lnTo>
                  <a:pt x="1016507" y="2844"/>
                </a:lnTo>
                <a:lnTo>
                  <a:pt x="1016507" y="9855"/>
                </a:lnTo>
                <a:lnTo>
                  <a:pt x="1019352" y="12700"/>
                </a:lnTo>
                <a:lnTo>
                  <a:pt x="1026375" y="12700"/>
                </a:lnTo>
                <a:lnTo>
                  <a:pt x="1029220" y="9855"/>
                </a:lnTo>
                <a:lnTo>
                  <a:pt x="1029220" y="2844"/>
                </a:lnTo>
                <a:lnTo>
                  <a:pt x="1026375" y="0"/>
                </a:lnTo>
                <a:close/>
              </a:path>
              <a:path w="14168119" h="12700">
                <a:moveTo>
                  <a:pt x="1000963" y="0"/>
                </a:moveTo>
                <a:lnTo>
                  <a:pt x="993940" y="0"/>
                </a:lnTo>
                <a:lnTo>
                  <a:pt x="991095" y="2844"/>
                </a:lnTo>
                <a:lnTo>
                  <a:pt x="991095" y="9855"/>
                </a:lnTo>
                <a:lnTo>
                  <a:pt x="993940" y="12700"/>
                </a:lnTo>
                <a:lnTo>
                  <a:pt x="1000963" y="12700"/>
                </a:lnTo>
                <a:lnTo>
                  <a:pt x="1003807" y="9855"/>
                </a:lnTo>
                <a:lnTo>
                  <a:pt x="1003807" y="2844"/>
                </a:lnTo>
                <a:lnTo>
                  <a:pt x="1000963" y="0"/>
                </a:lnTo>
                <a:close/>
              </a:path>
              <a:path w="14168119" h="12700">
                <a:moveTo>
                  <a:pt x="975550" y="0"/>
                </a:moveTo>
                <a:lnTo>
                  <a:pt x="968527" y="0"/>
                </a:lnTo>
                <a:lnTo>
                  <a:pt x="965682" y="2844"/>
                </a:lnTo>
                <a:lnTo>
                  <a:pt x="965682" y="9855"/>
                </a:lnTo>
                <a:lnTo>
                  <a:pt x="968527" y="12700"/>
                </a:lnTo>
                <a:lnTo>
                  <a:pt x="975550" y="12700"/>
                </a:lnTo>
                <a:lnTo>
                  <a:pt x="978395" y="9855"/>
                </a:lnTo>
                <a:lnTo>
                  <a:pt x="978395" y="2844"/>
                </a:lnTo>
                <a:lnTo>
                  <a:pt x="975550" y="0"/>
                </a:lnTo>
                <a:close/>
              </a:path>
              <a:path w="14168119" h="12700">
                <a:moveTo>
                  <a:pt x="950137" y="0"/>
                </a:moveTo>
                <a:lnTo>
                  <a:pt x="943114" y="0"/>
                </a:lnTo>
                <a:lnTo>
                  <a:pt x="940269" y="2844"/>
                </a:lnTo>
                <a:lnTo>
                  <a:pt x="940269" y="9855"/>
                </a:lnTo>
                <a:lnTo>
                  <a:pt x="943114" y="12700"/>
                </a:lnTo>
                <a:lnTo>
                  <a:pt x="950137" y="12700"/>
                </a:lnTo>
                <a:lnTo>
                  <a:pt x="952982" y="9855"/>
                </a:lnTo>
                <a:lnTo>
                  <a:pt x="952982" y="2844"/>
                </a:lnTo>
                <a:lnTo>
                  <a:pt x="950137" y="0"/>
                </a:lnTo>
                <a:close/>
              </a:path>
              <a:path w="14168119" h="12700">
                <a:moveTo>
                  <a:pt x="924725" y="0"/>
                </a:moveTo>
                <a:lnTo>
                  <a:pt x="917701" y="0"/>
                </a:lnTo>
                <a:lnTo>
                  <a:pt x="914857" y="2844"/>
                </a:lnTo>
                <a:lnTo>
                  <a:pt x="914857" y="9855"/>
                </a:lnTo>
                <a:lnTo>
                  <a:pt x="917701" y="12700"/>
                </a:lnTo>
                <a:lnTo>
                  <a:pt x="924725" y="12700"/>
                </a:lnTo>
                <a:lnTo>
                  <a:pt x="927569" y="9855"/>
                </a:lnTo>
                <a:lnTo>
                  <a:pt x="927569" y="2844"/>
                </a:lnTo>
                <a:lnTo>
                  <a:pt x="924725" y="0"/>
                </a:lnTo>
                <a:close/>
              </a:path>
              <a:path w="14168119" h="12700">
                <a:moveTo>
                  <a:pt x="899312" y="0"/>
                </a:moveTo>
                <a:lnTo>
                  <a:pt x="892289" y="0"/>
                </a:lnTo>
                <a:lnTo>
                  <a:pt x="889444" y="2844"/>
                </a:lnTo>
                <a:lnTo>
                  <a:pt x="889444" y="9855"/>
                </a:lnTo>
                <a:lnTo>
                  <a:pt x="892289" y="12700"/>
                </a:lnTo>
                <a:lnTo>
                  <a:pt x="899312" y="12700"/>
                </a:lnTo>
                <a:lnTo>
                  <a:pt x="902157" y="9855"/>
                </a:lnTo>
                <a:lnTo>
                  <a:pt x="902157" y="2844"/>
                </a:lnTo>
                <a:lnTo>
                  <a:pt x="899312" y="0"/>
                </a:lnTo>
                <a:close/>
              </a:path>
              <a:path w="14168119" h="12700">
                <a:moveTo>
                  <a:pt x="873899" y="0"/>
                </a:moveTo>
                <a:lnTo>
                  <a:pt x="866876" y="0"/>
                </a:lnTo>
                <a:lnTo>
                  <a:pt x="864031" y="2844"/>
                </a:lnTo>
                <a:lnTo>
                  <a:pt x="864031" y="9855"/>
                </a:lnTo>
                <a:lnTo>
                  <a:pt x="866876" y="12700"/>
                </a:lnTo>
                <a:lnTo>
                  <a:pt x="873899" y="12700"/>
                </a:lnTo>
                <a:lnTo>
                  <a:pt x="876744" y="9855"/>
                </a:lnTo>
                <a:lnTo>
                  <a:pt x="876744" y="2844"/>
                </a:lnTo>
                <a:lnTo>
                  <a:pt x="873899" y="0"/>
                </a:lnTo>
                <a:close/>
              </a:path>
              <a:path w="14168119" h="12700">
                <a:moveTo>
                  <a:pt x="848486" y="0"/>
                </a:moveTo>
                <a:lnTo>
                  <a:pt x="841463" y="0"/>
                </a:lnTo>
                <a:lnTo>
                  <a:pt x="838619" y="2844"/>
                </a:lnTo>
                <a:lnTo>
                  <a:pt x="838619" y="9855"/>
                </a:lnTo>
                <a:lnTo>
                  <a:pt x="841463" y="12700"/>
                </a:lnTo>
                <a:lnTo>
                  <a:pt x="848486" y="12700"/>
                </a:lnTo>
                <a:lnTo>
                  <a:pt x="851331" y="9855"/>
                </a:lnTo>
                <a:lnTo>
                  <a:pt x="851331" y="2844"/>
                </a:lnTo>
                <a:lnTo>
                  <a:pt x="848486" y="0"/>
                </a:lnTo>
                <a:close/>
              </a:path>
              <a:path w="14168119" h="12700">
                <a:moveTo>
                  <a:pt x="823074" y="0"/>
                </a:moveTo>
                <a:lnTo>
                  <a:pt x="816051" y="0"/>
                </a:lnTo>
                <a:lnTo>
                  <a:pt x="813206" y="2844"/>
                </a:lnTo>
                <a:lnTo>
                  <a:pt x="813206" y="9855"/>
                </a:lnTo>
                <a:lnTo>
                  <a:pt x="816051" y="12700"/>
                </a:lnTo>
                <a:lnTo>
                  <a:pt x="823074" y="12700"/>
                </a:lnTo>
                <a:lnTo>
                  <a:pt x="825919" y="9855"/>
                </a:lnTo>
                <a:lnTo>
                  <a:pt x="825919" y="2844"/>
                </a:lnTo>
                <a:lnTo>
                  <a:pt x="823074" y="0"/>
                </a:lnTo>
                <a:close/>
              </a:path>
              <a:path w="14168119" h="12700">
                <a:moveTo>
                  <a:pt x="797661" y="0"/>
                </a:moveTo>
                <a:lnTo>
                  <a:pt x="790638" y="0"/>
                </a:lnTo>
                <a:lnTo>
                  <a:pt x="787793" y="2844"/>
                </a:lnTo>
                <a:lnTo>
                  <a:pt x="787793" y="9855"/>
                </a:lnTo>
                <a:lnTo>
                  <a:pt x="790638" y="12700"/>
                </a:lnTo>
                <a:lnTo>
                  <a:pt x="797661" y="12700"/>
                </a:lnTo>
                <a:lnTo>
                  <a:pt x="800506" y="9855"/>
                </a:lnTo>
                <a:lnTo>
                  <a:pt x="800506" y="2844"/>
                </a:lnTo>
                <a:lnTo>
                  <a:pt x="797661" y="0"/>
                </a:lnTo>
                <a:close/>
              </a:path>
              <a:path w="14168119" h="12700">
                <a:moveTo>
                  <a:pt x="772248" y="0"/>
                </a:moveTo>
                <a:lnTo>
                  <a:pt x="765225" y="0"/>
                </a:lnTo>
                <a:lnTo>
                  <a:pt x="762380" y="2844"/>
                </a:lnTo>
                <a:lnTo>
                  <a:pt x="762380" y="9855"/>
                </a:lnTo>
                <a:lnTo>
                  <a:pt x="765225" y="12700"/>
                </a:lnTo>
                <a:lnTo>
                  <a:pt x="772248" y="12700"/>
                </a:lnTo>
                <a:lnTo>
                  <a:pt x="775093" y="9855"/>
                </a:lnTo>
                <a:lnTo>
                  <a:pt x="775093" y="2844"/>
                </a:lnTo>
                <a:lnTo>
                  <a:pt x="772248" y="0"/>
                </a:lnTo>
                <a:close/>
              </a:path>
              <a:path w="14168119" h="12700">
                <a:moveTo>
                  <a:pt x="746836" y="0"/>
                </a:moveTo>
                <a:lnTo>
                  <a:pt x="739813" y="0"/>
                </a:lnTo>
                <a:lnTo>
                  <a:pt x="736968" y="2844"/>
                </a:lnTo>
                <a:lnTo>
                  <a:pt x="736968" y="9855"/>
                </a:lnTo>
                <a:lnTo>
                  <a:pt x="739813" y="12700"/>
                </a:lnTo>
                <a:lnTo>
                  <a:pt x="746836" y="12700"/>
                </a:lnTo>
                <a:lnTo>
                  <a:pt x="749680" y="9855"/>
                </a:lnTo>
                <a:lnTo>
                  <a:pt x="749680" y="2844"/>
                </a:lnTo>
                <a:lnTo>
                  <a:pt x="746836" y="0"/>
                </a:lnTo>
                <a:close/>
              </a:path>
              <a:path w="14168119" h="12700">
                <a:moveTo>
                  <a:pt x="721423" y="0"/>
                </a:moveTo>
                <a:lnTo>
                  <a:pt x="714400" y="0"/>
                </a:lnTo>
                <a:lnTo>
                  <a:pt x="711555" y="2844"/>
                </a:lnTo>
                <a:lnTo>
                  <a:pt x="711555" y="9855"/>
                </a:lnTo>
                <a:lnTo>
                  <a:pt x="714400" y="12700"/>
                </a:lnTo>
                <a:lnTo>
                  <a:pt x="721423" y="12700"/>
                </a:lnTo>
                <a:lnTo>
                  <a:pt x="724268" y="9855"/>
                </a:lnTo>
                <a:lnTo>
                  <a:pt x="724268" y="2844"/>
                </a:lnTo>
                <a:lnTo>
                  <a:pt x="721423" y="0"/>
                </a:lnTo>
                <a:close/>
              </a:path>
              <a:path w="14168119" h="12700">
                <a:moveTo>
                  <a:pt x="696010" y="0"/>
                </a:moveTo>
                <a:lnTo>
                  <a:pt x="688987" y="0"/>
                </a:lnTo>
                <a:lnTo>
                  <a:pt x="686142" y="2844"/>
                </a:lnTo>
                <a:lnTo>
                  <a:pt x="686142" y="9855"/>
                </a:lnTo>
                <a:lnTo>
                  <a:pt x="688987" y="12700"/>
                </a:lnTo>
                <a:lnTo>
                  <a:pt x="696010" y="12700"/>
                </a:lnTo>
                <a:lnTo>
                  <a:pt x="698855" y="9855"/>
                </a:lnTo>
                <a:lnTo>
                  <a:pt x="698855" y="2844"/>
                </a:lnTo>
                <a:lnTo>
                  <a:pt x="696010" y="0"/>
                </a:lnTo>
                <a:close/>
              </a:path>
              <a:path w="14168119" h="12700">
                <a:moveTo>
                  <a:pt x="670598" y="0"/>
                </a:moveTo>
                <a:lnTo>
                  <a:pt x="663575" y="0"/>
                </a:lnTo>
                <a:lnTo>
                  <a:pt x="660730" y="2844"/>
                </a:lnTo>
                <a:lnTo>
                  <a:pt x="660730" y="9855"/>
                </a:lnTo>
                <a:lnTo>
                  <a:pt x="663575" y="12700"/>
                </a:lnTo>
                <a:lnTo>
                  <a:pt x="670598" y="12700"/>
                </a:lnTo>
                <a:lnTo>
                  <a:pt x="673442" y="9855"/>
                </a:lnTo>
                <a:lnTo>
                  <a:pt x="673442" y="2844"/>
                </a:lnTo>
                <a:lnTo>
                  <a:pt x="670598" y="0"/>
                </a:lnTo>
                <a:close/>
              </a:path>
              <a:path w="14168119" h="12700">
                <a:moveTo>
                  <a:pt x="645185" y="0"/>
                </a:moveTo>
                <a:lnTo>
                  <a:pt x="638162" y="0"/>
                </a:lnTo>
                <a:lnTo>
                  <a:pt x="635317" y="2844"/>
                </a:lnTo>
                <a:lnTo>
                  <a:pt x="635317" y="9855"/>
                </a:lnTo>
                <a:lnTo>
                  <a:pt x="638162" y="12700"/>
                </a:lnTo>
                <a:lnTo>
                  <a:pt x="645185" y="12700"/>
                </a:lnTo>
                <a:lnTo>
                  <a:pt x="648030" y="9855"/>
                </a:lnTo>
                <a:lnTo>
                  <a:pt x="648030" y="2844"/>
                </a:lnTo>
                <a:lnTo>
                  <a:pt x="645185" y="0"/>
                </a:lnTo>
                <a:close/>
              </a:path>
              <a:path w="14168119" h="12700">
                <a:moveTo>
                  <a:pt x="619772" y="0"/>
                </a:moveTo>
                <a:lnTo>
                  <a:pt x="612749" y="0"/>
                </a:lnTo>
                <a:lnTo>
                  <a:pt x="609904" y="2844"/>
                </a:lnTo>
                <a:lnTo>
                  <a:pt x="609904" y="9855"/>
                </a:lnTo>
                <a:lnTo>
                  <a:pt x="612749" y="12700"/>
                </a:lnTo>
                <a:lnTo>
                  <a:pt x="619772" y="12700"/>
                </a:lnTo>
                <a:lnTo>
                  <a:pt x="622617" y="9855"/>
                </a:lnTo>
                <a:lnTo>
                  <a:pt x="622617" y="2844"/>
                </a:lnTo>
                <a:lnTo>
                  <a:pt x="619772" y="0"/>
                </a:lnTo>
                <a:close/>
              </a:path>
              <a:path w="14168119" h="12700">
                <a:moveTo>
                  <a:pt x="594359" y="0"/>
                </a:moveTo>
                <a:lnTo>
                  <a:pt x="587336" y="0"/>
                </a:lnTo>
                <a:lnTo>
                  <a:pt x="584492" y="2844"/>
                </a:lnTo>
                <a:lnTo>
                  <a:pt x="584492" y="9855"/>
                </a:lnTo>
                <a:lnTo>
                  <a:pt x="587336" y="12700"/>
                </a:lnTo>
                <a:lnTo>
                  <a:pt x="594359" y="12700"/>
                </a:lnTo>
                <a:lnTo>
                  <a:pt x="597204" y="9855"/>
                </a:lnTo>
                <a:lnTo>
                  <a:pt x="597204" y="2844"/>
                </a:lnTo>
                <a:lnTo>
                  <a:pt x="594359" y="0"/>
                </a:lnTo>
                <a:close/>
              </a:path>
              <a:path w="14168119" h="12700">
                <a:moveTo>
                  <a:pt x="568947" y="0"/>
                </a:moveTo>
                <a:lnTo>
                  <a:pt x="561924" y="0"/>
                </a:lnTo>
                <a:lnTo>
                  <a:pt x="559079" y="2844"/>
                </a:lnTo>
                <a:lnTo>
                  <a:pt x="559079" y="9855"/>
                </a:lnTo>
                <a:lnTo>
                  <a:pt x="561924" y="12700"/>
                </a:lnTo>
                <a:lnTo>
                  <a:pt x="568947" y="12700"/>
                </a:lnTo>
                <a:lnTo>
                  <a:pt x="571792" y="9855"/>
                </a:lnTo>
                <a:lnTo>
                  <a:pt x="571792" y="2844"/>
                </a:lnTo>
                <a:lnTo>
                  <a:pt x="568947" y="0"/>
                </a:lnTo>
                <a:close/>
              </a:path>
              <a:path w="14168119" h="12700">
                <a:moveTo>
                  <a:pt x="543534" y="0"/>
                </a:moveTo>
                <a:lnTo>
                  <a:pt x="536511" y="0"/>
                </a:lnTo>
                <a:lnTo>
                  <a:pt x="533666" y="2844"/>
                </a:lnTo>
                <a:lnTo>
                  <a:pt x="533666" y="9855"/>
                </a:lnTo>
                <a:lnTo>
                  <a:pt x="536511" y="12700"/>
                </a:lnTo>
                <a:lnTo>
                  <a:pt x="543534" y="12700"/>
                </a:lnTo>
                <a:lnTo>
                  <a:pt x="546379" y="9855"/>
                </a:lnTo>
                <a:lnTo>
                  <a:pt x="546379" y="2844"/>
                </a:lnTo>
                <a:lnTo>
                  <a:pt x="543534" y="0"/>
                </a:lnTo>
                <a:close/>
              </a:path>
              <a:path w="14168119" h="12700">
                <a:moveTo>
                  <a:pt x="518121" y="0"/>
                </a:moveTo>
                <a:lnTo>
                  <a:pt x="511098" y="0"/>
                </a:lnTo>
                <a:lnTo>
                  <a:pt x="508253" y="2844"/>
                </a:lnTo>
                <a:lnTo>
                  <a:pt x="508253" y="9855"/>
                </a:lnTo>
                <a:lnTo>
                  <a:pt x="511098" y="12700"/>
                </a:lnTo>
                <a:lnTo>
                  <a:pt x="518121" y="12700"/>
                </a:lnTo>
                <a:lnTo>
                  <a:pt x="520966" y="9855"/>
                </a:lnTo>
                <a:lnTo>
                  <a:pt x="520966" y="2844"/>
                </a:lnTo>
                <a:lnTo>
                  <a:pt x="518121" y="0"/>
                </a:lnTo>
                <a:close/>
              </a:path>
              <a:path w="14168119" h="12700">
                <a:moveTo>
                  <a:pt x="492709" y="0"/>
                </a:moveTo>
                <a:lnTo>
                  <a:pt x="485686" y="0"/>
                </a:lnTo>
                <a:lnTo>
                  <a:pt x="482841" y="2844"/>
                </a:lnTo>
                <a:lnTo>
                  <a:pt x="482841" y="9855"/>
                </a:lnTo>
                <a:lnTo>
                  <a:pt x="485686" y="12700"/>
                </a:lnTo>
                <a:lnTo>
                  <a:pt x="492709" y="12700"/>
                </a:lnTo>
                <a:lnTo>
                  <a:pt x="495553" y="9855"/>
                </a:lnTo>
                <a:lnTo>
                  <a:pt x="495553" y="2844"/>
                </a:lnTo>
                <a:lnTo>
                  <a:pt x="492709" y="0"/>
                </a:lnTo>
                <a:close/>
              </a:path>
              <a:path w="14168119" h="12700">
                <a:moveTo>
                  <a:pt x="467296" y="0"/>
                </a:moveTo>
                <a:lnTo>
                  <a:pt x="460273" y="0"/>
                </a:lnTo>
                <a:lnTo>
                  <a:pt x="457428" y="2844"/>
                </a:lnTo>
                <a:lnTo>
                  <a:pt x="457428" y="9855"/>
                </a:lnTo>
                <a:lnTo>
                  <a:pt x="460273" y="12700"/>
                </a:lnTo>
                <a:lnTo>
                  <a:pt x="467296" y="12700"/>
                </a:lnTo>
                <a:lnTo>
                  <a:pt x="470141" y="9855"/>
                </a:lnTo>
                <a:lnTo>
                  <a:pt x="470141" y="2844"/>
                </a:lnTo>
                <a:lnTo>
                  <a:pt x="467296" y="0"/>
                </a:lnTo>
                <a:close/>
              </a:path>
              <a:path w="14168119" h="12700">
                <a:moveTo>
                  <a:pt x="441883" y="0"/>
                </a:moveTo>
                <a:lnTo>
                  <a:pt x="434860" y="0"/>
                </a:lnTo>
                <a:lnTo>
                  <a:pt x="432015" y="2844"/>
                </a:lnTo>
                <a:lnTo>
                  <a:pt x="432015" y="9855"/>
                </a:lnTo>
                <a:lnTo>
                  <a:pt x="434860" y="12700"/>
                </a:lnTo>
                <a:lnTo>
                  <a:pt x="441883" y="12700"/>
                </a:lnTo>
                <a:lnTo>
                  <a:pt x="444728" y="9855"/>
                </a:lnTo>
                <a:lnTo>
                  <a:pt x="444728" y="2844"/>
                </a:lnTo>
                <a:lnTo>
                  <a:pt x="441883" y="0"/>
                </a:lnTo>
                <a:close/>
              </a:path>
              <a:path w="14168119" h="12700">
                <a:moveTo>
                  <a:pt x="416471" y="0"/>
                </a:moveTo>
                <a:lnTo>
                  <a:pt x="409448" y="0"/>
                </a:lnTo>
                <a:lnTo>
                  <a:pt x="406603" y="2844"/>
                </a:lnTo>
                <a:lnTo>
                  <a:pt x="406603" y="9855"/>
                </a:lnTo>
                <a:lnTo>
                  <a:pt x="409448" y="12700"/>
                </a:lnTo>
                <a:lnTo>
                  <a:pt x="416471" y="12700"/>
                </a:lnTo>
                <a:lnTo>
                  <a:pt x="419315" y="9855"/>
                </a:lnTo>
                <a:lnTo>
                  <a:pt x="419315" y="2844"/>
                </a:lnTo>
                <a:lnTo>
                  <a:pt x="416471" y="0"/>
                </a:lnTo>
                <a:close/>
              </a:path>
              <a:path w="14168119" h="12700">
                <a:moveTo>
                  <a:pt x="391058" y="0"/>
                </a:moveTo>
                <a:lnTo>
                  <a:pt x="384035" y="0"/>
                </a:lnTo>
                <a:lnTo>
                  <a:pt x="381190" y="2844"/>
                </a:lnTo>
                <a:lnTo>
                  <a:pt x="381190" y="9855"/>
                </a:lnTo>
                <a:lnTo>
                  <a:pt x="384035" y="12700"/>
                </a:lnTo>
                <a:lnTo>
                  <a:pt x="391058" y="12700"/>
                </a:lnTo>
                <a:lnTo>
                  <a:pt x="393903" y="9855"/>
                </a:lnTo>
                <a:lnTo>
                  <a:pt x="393903" y="2844"/>
                </a:lnTo>
                <a:lnTo>
                  <a:pt x="391058" y="0"/>
                </a:lnTo>
                <a:close/>
              </a:path>
              <a:path w="14168119" h="12700">
                <a:moveTo>
                  <a:pt x="365645" y="0"/>
                </a:moveTo>
                <a:lnTo>
                  <a:pt x="358622" y="0"/>
                </a:lnTo>
                <a:lnTo>
                  <a:pt x="355777" y="2844"/>
                </a:lnTo>
                <a:lnTo>
                  <a:pt x="355777" y="9855"/>
                </a:lnTo>
                <a:lnTo>
                  <a:pt x="358622" y="12700"/>
                </a:lnTo>
                <a:lnTo>
                  <a:pt x="365645" y="12700"/>
                </a:lnTo>
                <a:lnTo>
                  <a:pt x="368490" y="9855"/>
                </a:lnTo>
                <a:lnTo>
                  <a:pt x="368490" y="2844"/>
                </a:lnTo>
                <a:lnTo>
                  <a:pt x="365645" y="0"/>
                </a:lnTo>
                <a:close/>
              </a:path>
              <a:path w="14168119" h="12700">
                <a:moveTo>
                  <a:pt x="340232" y="0"/>
                </a:moveTo>
                <a:lnTo>
                  <a:pt x="333209" y="0"/>
                </a:lnTo>
                <a:lnTo>
                  <a:pt x="330365" y="2844"/>
                </a:lnTo>
                <a:lnTo>
                  <a:pt x="330365" y="9855"/>
                </a:lnTo>
                <a:lnTo>
                  <a:pt x="333209" y="12700"/>
                </a:lnTo>
                <a:lnTo>
                  <a:pt x="340232" y="12700"/>
                </a:lnTo>
                <a:lnTo>
                  <a:pt x="343077" y="9855"/>
                </a:lnTo>
                <a:lnTo>
                  <a:pt x="343077" y="2844"/>
                </a:lnTo>
                <a:lnTo>
                  <a:pt x="340232" y="0"/>
                </a:lnTo>
                <a:close/>
              </a:path>
              <a:path w="14168119" h="12700">
                <a:moveTo>
                  <a:pt x="314820" y="0"/>
                </a:moveTo>
                <a:lnTo>
                  <a:pt x="307797" y="0"/>
                </a:lnTo>
                <a:lnTo>
                  <a:pt x="304952" y="2844"/>
                </a:lnTo>
                <a:lnTo>
                  <a:pt x="304952" y="9855"/>
                </a:lnTo>
                <a:lnTo>
                  <a:pt x="307797" y="12700"/>
                </a:lnTo>
                <a:lnTo>
                  <a:pt x="314820" y="12700"/>
                </a:lnTo>
                <a:lnTo>
                  <a:pt x="317665" y="9855"/>
                </a:lnTo>
                <a:lnTo>
                  <a:pt x="317665" y="2844"/>
                </a:lnTo>
                <a:lnTo>
                  <a:pt x="314820" y="0"/>
                </a:lnTo>
                <a:close/>
              </a:path>
              <a:path w="14168119" h="12700">
                <a:moveTo>
                  <a:pt x="289407" y="0"/>
                </a:moveTo>
                <a:lnTo>
                  <a:pt x="282384" y="0"/>
                </a:lnTo>
                <a:lnTo>
                  <a:pt x="279539" y="2844"/>
                </a:lnTo>
                <a:lnTo>
                  <a:pt x="279539" y="9855"/>
                </a:lnTo>
                <a:lnTo>
                  <a:pt x="282384" y="12700"/>
                </a:lnTo>
                <a:lnTo>
                  <a:pt x="289407" y="12700"/>
                </a:lnTo>
                <a:lnTo>
                  <a:pt x="292252" y="9855"/>
                </a:lnTo>
                <a:lnTo>
                  <a:pt x="292252" y="2844"/>
                </a:lnTo>
                <a:lnTo>
                  <a:pt x="289407" y="0"/>
                </a:lnTo>
                <a:close/>
              </a:path>
              <a:path w="14168119" h="12700">
                <a:moveTo>
                  <a:pt x="263994" y="0"/>
                </a:moveTo>
                <a:lnTo>
                  <a:pt x="256971" y="0"/>
                </a:lnTo>
                <a:lnTo>
                  <a:pt x="254126" y="2844"/>
                </a:lnTo>
                <a:lnTo>
                  <a:pt x="254126" y="9855"/>
                </a:lnTo>
                <a:lnTo>
                  <a:pt x="256971" y="12700"/>
                </a:lnTo>
                <a:lnTo>
                  <a:pt x="263994" y="12700"/>
                </a:lnTo>
                <a:lnTo>
                  <a:pt x="266839" y="9855"/>
                </a:lnTo>
                <a:lnTo>
                  <a:pt x="266839" y="2844"/>
                </a:lnTo>
                <a:lnTo>
                  <a:pt x="263994" y="0"/>
                </a:lnTo>
                <a:close/>
              </a:path>
              <a:path w="14168119" h="12700">
                <a:moveTo>
                  <a:pt x="238582" y="0"/>
                </a:moveTo>
                <a:lnTo>
                  <a:pt x="231559" y="0"/>
                </a:lnTo>
                <a:lnTo>
                  <a:pt x="228714" y="2844"/>
                </a:lnTo>
                <a:lnTo>
                  <a:pt x="228714" y="9855"/>
                </a:lnTo>
                <a:lnTo>
                  <a:pt x="231559" y="12700"/>
                </a:lnTo>
                <a:lnTo>
                  <a:pt x="238582" y="12700"/>
                </a:lnTo>
                <a:lnTo>
                  <a:pt x="241426" y="9855"/>
                </a:lnTo>
                <a:lnTo>
                  <a:pt x="241426" y="2844"/>
                </a:lnTo>
                <a:lnTo>
                  <a:pt x="238582" y="0"/>
                </a:lnTo>
                <a:close/>
              </a:path>
              <a:path w="14168119" h="12700">
                <a:moveTo>
                  <a:pt x="213169" y="0"/>
                </a:moveTo>
                <a:lnTo>
                  <a:pt x="206146" y="0"/>
                </a:lnTo>
                <a:lnTo>
                  <a:pt x="203301" y="2844"/>
                </a:lnTo>
                <a:lnTo>
                  <a:pt x="203301" y="9855"/>
                </a:lnTo>
                <a:lnTo>
                  <a:pt x="206146" y="12700"/>
                </a:lnTo>
                <a:lnTo>
                  <a:pt x="213169" y="12700"/>
                </a:lnTo>
                <a:lnTo>
                  <a:pt x="216014" y="9855"/>
                </a:lnTo>
                <a:lnTo>
                  <a:pt x="216014" y="2844"/>
                </a:lnTo>
                <a:lnTo>
                  <a:pt x="213169" y="0"/>
                </a:lnTo>
                <a:close/>
              </a:path>
              <a:path w="14168119" h="12700">
                <a:moveTo>
                  <a:pt x="187756" y="0"/>
                </a:moveTo>
                <a:lnTo>
                  <a:pt x="180733" y="0"/>
                </a:lnTo>
                <a:lnTo>
                  <a:pt x="177888" y="2844"/>
                </a:lnTo>
                <a:lnTo>
                  <a:pt x="177888" y="9855"/>
                </a:lnTo>
                <a:lnTo>
                  <a:pt x="180733" y="12700"/>
                </a:lnTo>
                <a:lnTo>
                  <a:pt x="187756" y="12700"/>
                </a:lnTo>
                <a:lnTo>
                  <a:pt x="190601" y="9855"/>
                </a:lnTo>
                <a:lnTo>
                  <a:pt x="190601" y="2844"/>
                </a:lnTo>
                <a:lnTo>
                  <a:pt x="187756" y="0"/>
                </a:lnTo>
                <a:close/>
              </a:path>
              <a:path w="14168119" h="12700">
                <a:moveTo>
                  <a:pt x="162344" y="0"/>
                </a:moveTo>
                <a:lnTo>
                  <a:pt x="155321" y="0"/>
                </a:lnTo>
                <a:lnTo>
                  <a:pt x="152476" y="2844"/>
                </a:lnTo>
                <a:lnTo>
                  <a:pt x="152476" y="9855"/>
                </a:lnTo>
                <a:lnTo>
                  <a:pt x="155321" y="12700"/>
                </a:lnTo>
                <a:lnTo>
                  <a:pt x="162344" y="12700"/>
                </a:lnTo>
                <a:lnTo>
                  <a:pt x="165188" y="9855"/>
                </a:lnTo>
                <a:lnTo>
                  <a:pt x="165188" y="2844"/>
                </a:lnTo>
                <a:lnTo>
                  <a:pt x="162344" y="0"/>
                </a:lnTo>
                <a:close/>
              </a:path>
              <a:path w="14168119" h="12700">
                <a:moveTo>
                  <a:pt x="136931" y="0"/>
                </a:moveTo>
                <a:lnTo>
                  <a:pt x="129908" y="0"/>
                </a:lnTo>
                <a:lnTo>
                  <a:pt x="127063" y="2844"/>
                </a:lnTo>
                <a:lnTo>
                  <a:pt x="127063" y="9855"/>
                </a:lnTo>
                <a:lnTo>
                  <a:pt x="129908" y="12700"/>
                </a:lnTo>
                <a:lnTo>
                  <a:pt x="136931" y="12700"/>
                </a:lnTo>
                <a:lnTo>
                  <a:pt x="139776" y="9855"/>
                </a:lnTo>
                <a:lnTo>
                  <a:pt x="139776" y="2844"/>
                </a:lnTo>
                <a:lnTo>
                  <a:pt x="136931" y="0"/>
                </a:lnTo>
                <a:close/>
              </a:path>
              <a:path w="14168119" h="12700">
                <a:moveTo>
                  <a:pt x="111518" y="0"/>
                </a:moveTo>
                <a:lnTo>
                  <a:pt x="104495" y="0"/>
                </a:lnTo>
                <a:lnTo>
                  <a:pt x="101650" y="2844"/>
                </a:lnTo>
                <a:lnTo>
                  <a:pt x="101650" y="9855"/>
                </a:lnTo>
                <a:lnTo>
                  <a:pt x="104495" y="12700"/>
                </a:lnTo>
                <a:lnTo>
                  <a:pt x="111518" y="12700"/>
                </a:lnTo>
                <a:lnTo>
                  <a:pt x="114363" y="9855"/>
                </a:lnTo>
                <a:lnTo>
                  <a:pt x="114363" y="2844"/>
                </a:lnTo>
                <a:lnTo>
                  <a:pt x="111518" y="0"/>
                </a:lnTo>
                <a:close/>
              </a:path>
              <a:path w="14168119" h="12700">
                <a:moveTo>
                  <a:pt x="86105" y="0"/>
                </a:moveTo>
                <a:lnTo>
                  <a:pt x="79082" y="0"/>
                </a:lnTo>
                <a:lnTo>
                  <a:pt x="76238" y="2844"/>
                </a:lnTo>
                <a:lnTo>
                  <a:pt x="76238" y="9855"/>
                </a:lnTo>
                <a:lnTo>
                  <a:pt x="79082" y="12700"/>
                </a:lnTo>
                <a:lnTo>
                  <a:pt x="86105" y="12700"/>
                </a:lnTo>
                <a:lnTo>
                  <a:pt x="88950" y="9855"/>
                </a:lnTo>
                <a:lnTo>
                  <a:pt x="88950" y="2844"/>
                </a:lnTo>
                <a:lnTo>
                  <a:pt x="86105" y="0"/>
                </a:lnTo>
                <a:close/>
              </a:path>
              <a:path w="14168119" h="12700">
                <a:moveTo>
                  <a:pt x="60693" y="0"/>
                </a:moveTo>
                <a:lnTo>
                  <a:pt x="53670" y="0"/>
                </a:lnTo>
                <a:lnTo>
                  <a:pt x="50825" y="2844"/>
                </a:lnTo>
                <a:lnTo>
                  <a:pt x="50825" y="9855"/>
                </a:lnTo>
                <a:lnTo>
                  <a:pt x="53670" y="12700"/>
                </a:lnTo>
                <a:lnTo>
                  <a:pt x="60693" y="12700"/>
                </a:lnTo>
                <a:lnTo>
                  <a:pt x="63538" y="9855"/>
                </a:lnTo>
                <a:lnTo>
                  <a:pt x="63538" y="2844"/>
                </a:lnTo>
                <a:lnTo>
                  <a:pt x="60693" y="0"/>
                </a:lnTo>
                <a:close/>
              </a:path>
              <a:path w="14168119" h="12700">
                <a:moveTo>
                  <a:pt x="35280" y="0"/>
                </a:moveTo>
                <a:lnTo>
                  <a:pt x="28257" y="0"/>
                </a:lnTo>
                <a:lnTo>
                  <a:pt x="25412" y="2844"/>
                </a:lnTo>
                <a:lnTo>
                  <a:pt x="25412" y="9855"/>
                </a:lnTo>
                <a:lnTo>
                  <a:pt x="28257" y="12700"/>
                </a:lnTo>
                <a:lnTo>
                  <a:pt x="35280" y="12700"/>
                </a:lnTo>
                <a:lnTo>
                  <a:pt x="38125" y="9855"/>
                </a:lnTo>
                <a:lnTo>
                  <a:pt x="38125" y="2844"/>
                </a:lnTo>
                <a:lnTo>
                  <a:pt x="35280" y="0"/>
                </a:lnTo>
                <a:close/>
              </a:path>
              <a:path w="14168119" h="12700">
                <a:moveTo>
                  <a:pt x="9867" y="0"/>
                </a:moveTo>
                <a:lnTo>
                  <a:pt x="2844" y="0"/>
                </a:lnTo>
                <a:lnTo>
                  <a:pt x="0" y="2844"/>
                </a:lnTo>
                <a:lnTo>
                  <a:pt x="0" y="9855"/>
                </a:lnTo>
                <a:lnTo>
                  <a:pt x="2844" y="12700"/>
                </a:lnTo>
                <a:lnTo>
                  <a:pt x="9867" y="12700"/>
                </a:lnTo>
                <a:lnTo>
                  <a:pt x="12712" y="9855"/>
                </a:lnTo>
                <a:lnTo>
                  <a:pt x="12712" y="2844"/>
                </a:lnTo>
                <a:lnTo>
                  <a:pt x="9867" y="0"/>
                </a:lnTo>
                <a:close/>
              </a:path>
            </a:pathLst>
          </a:custGeom>
          <a:solidFill>
            <a:srgbClr val="000000"/>
          </a:solidFill>
        </p:spPr>
        <p:txBody>
          <a:bodyPr wrap="square" lIns="0" tIns="0" rIns="0" bIns="0" rtlCol="0"/>
          <a:lstStyle/>
          <a:p>
            <a:endParaRPr sz="1350"/>
          </a:p>
        </p:txBody>
      </p:sp>
      <p:sp>
        <p:nvSpPr>
          <p:cNvPr id="6" name="object 6"/>
          <p:cNvSpPr/>
          <p:nvPr/>
        </p:nvSpPr>
        <p:spPr>
          <a:xfrm>
            <a:off x="0" y="0"/>
            <a:ext cx="10972800" cy="8229600"/>
          </a:xfrm>
          <a:custGeom>
            <a:avLst/>
            <a:gdLst/>
            <a:ahLst/>
            <a:cxnLst/>
            <a:rect l="l" t="t" r="r" b="b"/>
            <a:pathLst>
              <a:path w="14630400" h="8229600">
                <a:moveTo>
                  <a:pt x="0" y="8229600"/>
                </a:moveTo>
                <a:lnTo>
                  <a:pt x="14630400" y="8229600"/>
                </a:lnTo>
                <a:lnTo>
                  <a:pt x="14630400" y="0"/>
                </a:lnTo>
                <a:lnTo>
                  <a:pt x="0" y="0"/>
                </a:lnTo>
                <a:lnTo>
                  <a:pt x="0" y="8229600"/>
                </a:lnTo>
                <a:close/>
              </a:path>
            </a:pathLst>
          </a:custGeom>
          <a:solidFill>
            <a:srgbClr val="501214"/>
          </a:solidFill>
        </p:spPr>
        <p:txBody>
          <a:bodyPr wrap="square" lIns="0" tIns="0" rIns="0" bIns="0" rtlCol="0"/>
          <a:lstStyle/>
          <a:p>
            <a:endParaRPr sz="1350"/>
          </a:p>
        </p:txBody>
      </p:sp>
      <p:sp>
        <p:nvSpPr>
          <p:cNvPr id="7" name="object 7"/>
          <p:cNvSpPr txBox="1"/>
          <p:nvPr/>
        </p:nvSpPr>
        <p:spPr>
          <a:xfrm>
            <a:off x="356711" y="1263150"/>
            <a:ext cx="10706100" cy="6213432"/>
          </a:xfrm>
          <a:prstGeom prst="rect">
            <a:avLst/>
          </a:prstGeom>
        </p:spPr>
        <p:txBody>
          <a:bodyPr vert="horz" wrap="square" lIns="0" tIns="0" rIns="0" bIns="0" rtlCol="0">
            <a:spAutoFit/>
          </a:bodyPr>
          <a:lstStyle/>
          <a:p>
            <a:pPr marL="9525" marR="70485">
              <a:lnSpc>
                <a:spcPts val="3405"/>
              </a:lnSpc>
            </a:pPr>
            <a:endParaRPr lang="en-US" sz="3300">
              <a:solidFill>
                <a:srgbClr val="FFFFFF"/>
              </a:solidFill>
              <a:latin typeface="Arial Narrow"/>
              <a:cs typeface="Arial Narrow"/>
            </a:endParaRPr>
          </a:p>
          <a:p>
            <a:pPr marL="9525" marR="70485">
              <a:lnSpc>
                <a:spcPts val="3405"/>
              </a:lnSpc>
            </a:pPr>
            <a:r>
              <a:rPr lang="en-US" sz="3300">
                <a:solidFill>
                  <a:srgbClr val="FFFFFF"/>
                </a:solidFill>
                <a:latin typeface="Arial Narrow"/>
                <a:cs typeface="Arial Narrow"/>
              </a:rPr>
              <a:t>Fall 2021 Campus Safety and Emergency Management Update</a:t>
            </a:r>
            <a:endParaRPr sz="3300">
              <a:latin typeface="Arial Narrow"/>
              <a:cs typeface="Arial Narrow"/>
            </a:endParaRPr>
          </a:p>
          <a:p>
            <a:pPr marL="9525">
              <a:lnSpc>
                <a:spcPts val="2153"/>
              </a:lnSpc>
            </a:pPr>
            <a:r>
              <a:rPr lang="en-US">
                <a:solidFill>
                  <a:srgbClr val="FFFFFF"/>
                </a:solidFill>
                <a:latin typeface="Arial Narrow"/>
                <a:cs typeface="Arial Narrow"/>
              </a:rPr>
              <a:t>				</a:t>
            </a:r>
          </a:p>
          <a:p>
            <a:pPr marL="9525">
              <a:lnSpc>
                <a:spcPts val="2153"/>
              </a:lnSpc>
            </a:pPr>
            <a:endParaRPr lang="en-US">
              <a:solidFill>
                <a:srgbClr val="FFFFFF"/>
              </a:solidFill>
              <a:latin typeface="Arial Narrow"/>
              <a:cs typeface="Arial Narrow"/>
            </a:endParaRPr>
          </a:p>
          <a:p>
            <a:pPr marL="9525">
              <a:lnSpc>
                <a:spcPts val="2153"/>
              </a:lnSpc>
            </a:pPr>
            <a:endParaRPr lang="en-US">
              <a:solidFill>
                <a:srgbClr val="FFFFFF"/>
              </a:solidFill>
              <a:latin typeface="Arial Narrow"/>
              <a:cs typeface="Arial Narrow"/>
            </a:endParaRPr>
          </a:p>
          <a:p>
            <a:pPr marL="9525">
              <a:lnSpc>
                <a:spcPts val="2153"/>
              </a:lnSpc>
            </a:pPr>
            <a:endParaRPr lang="en-US">
              <a:solidFill>
                <a:srgbClr val="FFFFFF"/>
              </a:solidFill>
              <a:latin typeface="Arial Narrow"/>
              <a:cs typeface="Arial Narrow"/>
            </a:endParaRPr>
          </a:p>
          <a:p>
            <a:pPr marL="9525">
              <a:lnSpc>
                <a:spcPts val="2153"/>
              </a:lnSpc>
            </a:pPr>
            <a:endParaRPr lang="en-US">
              <a:solidFill>
                <a:srgbClr val="FFFFFF"/>
              </a:solidFill>
              <a:latin typeface="Arial Narrow"/>
              <a:cs typeface="Arial Narrow"/>
            </a:endParaRPr>
          </a:p>
          <a:p>
            <a:pPr marL="9525">
              <a:lnSpc>
                <a:spcPts val="2153"/>
              </a:lnSpc>
            </a:pPr>
            <a:endParaRPr lang="en-US">
              <a:solidFill>
                <a:srgbClr val="FFFFFF"/>
              </a:solidFill>
              <a:latin typeface="Arial Narrow"/>
              <a:cs typeface="Arial Narrow"/>
            </a:endParaRPr>
          </a:p>
          <a:p>
            <a:pPr marL="9525">
              <a:lnSpc>
                <a:spcPts val="2153"/>
              </a:lnSpc>
            </a:pPr>
            <a:endParaRPr lang="en-US">
              <a:solidFill>
                <a:srgbClr val="FFFFFF"/>
              </a:solidFill>
              <a:latin typeface="Arial Narrow"/>
              <a:cs typeface="Arial Narrow"/>
            </a:endParaRPr>
          </a:p>
          <a:p>
            <a:pPr marL="9525">
              <a:lnSpc>
                <a:spcPts val="2153"/>
              </a:lnSpc>
            </a:pPr>
            <a:endParaRPr lang="en-US">
              <a:solidFill>
                <a:srgbClr val="FFFFFF"/>
              </a:solidFill>
              <a:latin typeface="Arial Narrow"/>
              <a:cs typeface="Arial Narrow"/>
            </a:endParaRPr>
          </a:p>
          <a:p>
            <a:pPr marL="9525">
              <a:lnSpc>
                <a:spcPts val="2153"/>
              </a:lnSpc>
            </a:pPr>
            <a:endParaRPr lang="en-US">
              <a:solidFill>
                <a:srgbClr val="FFFFFF"/>
              </a:solidFill>
              <a:latin typeface="Arial Narrow"/>
              <a:cs typeface="Arial Narrow"/>
            </a:endParaRPr>
          </a:p>
          <a:p>
            <a:pPr marL="9525">
              <a:lnSpc>
                <a:spcPts val="2153"/>
              </a:lnSpc>
            </a:pPr>
            <a:endParaRPr lang="en-US">
              <a:solidFill>
                <a:srgbClr val="FFFFFF"/>
              </a:solidFill>
              <a:latin typeface="Arial Narrow"/>
              <a:cs typeface="Arial Narrow"/>
            </a:endParaRPr>
          </a:p>
          <a:p>
            <a:pPr marL="9525">
              <a:lnSpc>
                <a:spcPts val="2153"/>
              </a:lnSpc>
            </a:pPr>
            <a:endParaRPr lang="en-US">
              <a:solidFill>
                <a:srgbClr val="FFFFFF"/>
              </a:solidFill>
              <a:latin typeface="Arial Narrow"/>
              <a:cs typeface="Arial Narrow"/>
            </a:endParaRPr>
          </a:p>
          <a:p>
            <a:pPr marL="9525">
              <a:lnSpc>
                <a:spcPts val="2153"/>
              </a:lnSpc>
            </a:pPr>
            <a:endParaRPr lang="en-US">
              <a:solidFill>
                <a:srgbClr val="FFFFFF"/>
              </a:solidFill>
              <a:latin typeface="Arial Narrow"/>
              <a:cs typeface="Arial Narrow"/>
            </a:endParaRPr>
          </a:p>
          <a:p>
            <a:pPr marL="9525">
              <a:lnSpc>
                <a:spcPts val="2153"/>
              </a:lnSpc>
            </a:pPr>
            <a:endParaRPr lang="en-US">
              <a:solidFill>
                <a:srgbClr val="FFFFFF"/>
              </a:solidFill>
              <a:latin typeface="Arial Narrow"/>
              <a:cs typeface="Arial Narrow"/>
            </a:endParaRPr>
          </a:p>
          <a:p>
            <a:pPr marL="9525">
              <a:lnSpc>
                <a:spcPts val="2153"/>
              </a:lnSpc>
            </a:pPr>
            <a:endParaRPr lang="en-US">
              <a:solidFill>
                <a:srgbClr val="FFFFFF"/>
              </a:solidFill>
              <a:latin typeface="Arial Narrow"/>
              <a:cs typeface="Arial Narrow"/>
            </a:endParaRPr>
          </a:p>
          <a:p>
            <a:pPr marL="9525">
              <a:lnSpc>
                <a:spcPts val="2153"/>
              </a:lnSpc>
            </a:pPr>
            <a:endParaRPr lang="en-US">
              <a:solidFill>
                <a:srgbClr val="FFFFFF"/>
              </a:solidFill>
              <a:latin typeface="Arial Narrow"/>
              <a:cs typeface="Arial Narrow"/>
            </a:endParaRPr>
          </a:p>
          <a:p>
            <a:pPr marL="9525">
              <a:lnSpc>
                <a:spcPts val="2153"/>
              </a:lnSpc>
            </a:pPr>
            <a:endParaRPr lang="en-US">
              <a:solidFill>
                <a:srgbClr val="FFFFFF"/>
              </a:solidFill>
              <a:latin typeface="Arial Narrow"/>
              <a:cs typeface="Arial Narrow"/>
            </a:endParaRPr>
          </a:p>
          <a:p>
            <a:pPr marL="9525">
              <a:lnSpc>
                <a:spcPts val="2153"/>
              </a:lnSpc>
            </a:pPr>
            <a:endParaRPr lang="en-US">
              <a:solidFill>
                <a:srgbClr val="FFFFFF"/>
              </a:solidFill>
              <a:latin typeface="Arial Narrow"/>
              <a:cs typeface="Arial Narrow"/>
            </a:endParaRPr>
          </a:p>
          <a:p>
            <a:pPr marL="9525">
              <a:lnSpc>
                <a:spcPts val="2153"/>
              </a:lnSpc>
            </a:pPr>
            <a:endParaRPr lang="en-US">
              <a:solidFill>
                <a:srgbClr val="FFFFFF"/>
              </a:solidFill>
              <a:latin typeface="Arial Narrow"/>
              <a:cs typeface="Arial Narrow"/>
            </a:endParaRPr>
          </a:p>
          <a:p>
            <a:pPr marL="9525">
              <a:lnSpc>
                <a:spcPts val="2153"/>
              </a:lnSpc>
            </a:pPr>
            <a:r>
              <a:rPr lang="en-US">
                <a:solidFill>
                  <a:srgbClr val="FFFFFF"/>
                </a:solidFill>
                <a:latin typeface="Arial Narrow"/>
                <a:cs typeface="Arial Narrow"/>
              </a:rPr>
              <a:t>November 2021</a:t>
            </a:r>
            <a:endParaRPr>
              <a:latin typeface="Arial Narrow"/>
              <a:cs typeface="Arial Narrow"/>
            </a:endParaRPr>
          </a:p>
        </p:txBody>
      </p:sp>
      <p:sp>
        <p:nvSpPr>
          <p:cNvPr id="8" name="object 8"/>
          <p:cNvSpPr txBox="1">
            <a:spLocks noGrp="1"/>
          </p:cNvSpPr>
          <p:nvPr>
            <p:ph type="title"/>
          </p:nvPr>
        </p:nvSpPr>
        <p:spPr>
          <a:xfrm>
            <a:off x="166689" y="304725"/>
            <a:ext cx="10714198" cy="738664"/>
          </a:xfrm>
          <a:prstGeom prst="rect">
            <a:avLst/>
          </a:prstGeom>
        </p:spPr>
        <p:txBody>
          <a:bodyPr vert="horz" wrap="square" lIns="0" tIns="0" rIns="0" bIns="0" rtlCol="0">
            <a:spAutoFit/>
          </a:bodyPr>
          <a:lstStyle/>
          <a:p>
            <a:pPr marL="9525">
              <a:tabLst>
                <a:tab pos="10380821" algn="l"/>
              </a:tabLst>
            </a:pPr>
            <a:r>
              <a:rPr lang="en-US" sz="4800" b="0" u="sng" spc="26">
                <a:solidFill>
                  <a:srgbClr val="FFFFFF"/>
                </a:solidFill>
                <a:latin typeface="Franklin Gothic Medium Cond"/>
                <a:cs typeface="Franklin Gothic Medium Cond"/>
              </a:rPr>
              <a:t>Te</a:t>
            </a:r>
            <a:r>
              <a:rPr sz="4800" b="0" u="sng" spc="26">
                <a:solidFill>
                  <a:srgbClr val="FFFFFF"/>
                </a:solidFill>
                <a:latin typeface="Franklin Gothic Medium Cond"/>
                <a:cs typeface="Franklin Gothic Medium Cond"/>
              </a:rPr>
              <a:t>xas </a:t>
            </a:r>
            <a:r>
              <a:rPr sz="4800" b="0" u="sng" spc="75">
                <a:solidFill>
                  <a:srgbClr val="FFFFFF"/>
                </a:solidFill>
                <a:latin typeface="Franklin Gothic Medium Cond"/>
                <a:cs typeface="Franklin Gothic Medium Cond"/>
              </a:rPr>
              <a:t>State</a:t>
            </a:r>
            <a:r>
              <a:rPr sz="4800" b="0" u="sng" spc="-34">
                <a:solidFill>
                  <a:srgbClr val="FFFFFF"/>
                </a:solidFill>
                <a:latin typeface="Franklin Gothic Medium Cond"/>
                <a:cs typeface="Franklin Gothic Medium Cond"/>
              </a:rPr>
              <a:t> </a:t>
            </a:r>
            <a:r>
              <a:rPr sz="4800" b="0" u="sng" spc="64">
                <a:solidFill>
                  <a:srgbClr val="FFFFFF"/>
                </a:solidFill>
                <a:latin typeface="Franklin Gothic Medium Cond"/>
                <a:cs typeface="Franklin Gothic Medium Cond"/>
              </a:rPr>
              <a:t>University	</a:t>
            </a:r>
            <a:endParaRPr sz="4800">
              <a:latin typeface="Franklin Gothic Medium Cond"/>
              <a:cs typeface="Franklin Gothic Medium Cond"/>
            </a:endParaRPr>
          </a:p>
        </p:txBody>
      </p:sp>
      <p:pic>
        <p:nvPicPr>
          <p:cNvPr id="15" name="Picture 14">
            <a:extLst>
              <a:ext uri="{FF2B5EF4-FFF2-40B4-BE49-F238E27FC236}">
                <a16:creationId xmlns:a16="http://schemas.microsoft.com/office/drawing/2014/main" id="{C51A102A-B277-4E79-871D-7210F1579D9A}"/>
              </a:ext>
            </a:extLst>
          </p:cNvPr>
          <p:cNvPicPr>
            <a:picLocks noChangeAspect="1"/>
          </p:cNvPicPr>
          <p:nvPr/>
        </p:nvPicPr>
        <p:blipFill>
          <a:blip r:embed="rId3"/>
          <a:stretch>
            <a:fillRect/>
          </a:stretch>
        </p:blipFill>
        <p:spPr>
          <a:xfrm>
            <a:off x="166689" y="2202684"/>
            <a:ext cx="10576560" cy="49830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087" y="422278"/>
            <a:ext cx="7896225" cy="553998"/>
          </a:xfrm>
        </p:spPr>
        <p:txBody>
          <a:bodyPr/>
          <a:lstStyle/>
          <a:p>
            <a:r>
              <a:rPr lang="en-US" sz="3600">
                <a:solidFill>
                  <a:schemeClr val="bg1"/>
                </a:solidFill>
              </a:rPr>
              <a:t>Emergency Communications</a:t>
            </a:r>
          </a:p>
        </p:txBody>
      </p:sp>
      <p:pic>
        <p:nvPicPr>
          <p:cNvPr id="9" name="Picture 8">
            <a:extLst>
              <a:ext uri="{FF2B5EF4-FFF2-40B4-BE49-F238E27FC236}">
                <a16:creationId xmlns:a16="http://schemas.microsoft.com/office/drawing/2014/main" id="{0F863963-C114-4C03-82AC-DED9AAEB97B6}"/>
              </a:ext>
            </a:extLst>
          </p:cNvPr>
          <p:cNvPicPr>
            <a:picLocks noChangeAspect="1"/>
          </p:cNvPicPr>
          <p:nvPr/>
        </p:nvPicPr>
        <p:blipFill>
          <a:blip r:embed="rId2"/>
          <a:stretch>
            <a:fillRect/>
          </a:stretch>
        </p:blipFill>
        <p:spPr>
          <a:xfrm>
            <a:off x="381000" y="1394637"/>
            <a:ext cx="3886200" cy="6151602"/>
          </a:xfrm>
          <a:prstGeom prst="rect">
            <a:avLst/>
          </a:prstGeom>
        </p:spPr>
      </p:pic>
      <p:sp>
        <p:nvSpPr>
          <p:cNvPr id="14" name="Content Placeholder 1">
            <a:extLst>
              <a:ext uri="{FF2B5EF4-FFF2-40B4-BE49-F238E27FC236}">
                <a16:creationId xmlns:a16="http://schemas.microsoft.com/office/drawing/2014/main" id="{A1991AFE-E054-4ADC-84C5-0D7E8BD7623D}"/>
              </a:ext>
            </a:extLst>
          </p:cNvPr>
          <p:cNvSpPr txBox="1">
            <a:spLocks/>
          </p:cNvSpPr>
          <p:nvPr/>
        </p:nvSpPr>
        <p:spPr>
          <a:xfrm>
            <a:off x="4495800" y="2730817"/>
            <a:ext cx="6096000" cy="4431983"/>
          </a:xfrm>
          <a:prstGeom prst="rect">
            <a:avLst/>
          </a:prstGeom>
        </p:spPr>
        <p:txBody>
          <a:bodyPr wrap="square" lIns="0" tIns="0" rIns="0" bIns="0">
            <a:spAutoFit/>
          </a:bodyPr>
          <a:lstStyle>
            <a:lvl1pPr marL="0">
              <a:defRPr>
                <a:ln>
                  <a:solidFill>
                    <a:schemeClr val="bg1"/>
                  </a:solidFill>
                </a:ln>
                <a:solidFill>
                  <a:schemeClr val="bg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endParaRPr lang="en-US" sz="2400" kern="0"/>
          </a:p>
          <a:p>
            <a:pPr marL="557213" lvl="1" indent="-214313">
              <a:buFont typeface="Arial" panose="020B0604020202020204" pitchFamily="34" charset="0"/>
              <a:buChar char="•"/>
            </a:pPr>
            <a:r>
              <a:rPr lang="en-US" sz="2400" kern="0">
                <a:solidFill>
                  <a:schemeClr val="bg1"/>
                </a:solidFill>
              </a:rPr>
              <a:t>Life-Safety Messages are sent by University Police without review or delay.</a:t>
            </a:r>
          </a:p>
          <a:p>
            <a:pPr marL="557213" lvl="1" indent="-214313">
              <a:buFont typeface="Arial" panose="020B0604020202020204" pitchFamily="34" charset="0"/>
              <a:buChar char="•"/>
            </a:pPr>
            <a:endParaRPr lang="en-US" sz="2400" kern="0">
              <a:solidFill>
                <a:schemeClr val="bg1"/>
              </a:solidFill>
            </a:endParaRPr>
          </a:p>
          <a:p>
            <a:pPr marL="557213" lvl="1" indent="-214313">
              <a:buFont typeface="Arial" panose="020B0604020202020204" pitchFamily="34" charset="0"/>
              <a:buChar char="•"/>
            </a:pPr>
            <a:r>
              <a:rPr lang="en-US" sz="2400" kern="0">
                <a:solidFill>
                  <a:schemeClr val="bg1"/>
                </a:solidFill>
              </a:rPr>
              <a:t>Less-then-life-threatening emergencies come from University Communications with a goal of having messages approved in under 20 minutes.</a:t>
            </a:r>
          </a:p>
          <a:p>
            <a:pPr marL="557213" lvl="1" indent="-214313">
              <a:buFont typeface="Arial" panose="020B0604020202020204" pitchFamily="34" charset="0"/>
              <a:buChar char="•"/>
            </a:pPr>
            <a:endParaRPr lang="en-US" sz="2400" kern="0">
              <a:solidFill>
                <a:schemeClr val="bg1"/>
              </a:solidFill>
            </a:endParaRPr>
          </a:p>
          <a:p>
            <a:pPr marL="557213" lvl="1" indent="-214313">
              <a:buFont typeface="Arial" panose="020B0604020202020204" pitchFamily="34" charset="0"/>
              <a:buChar char="•"/>
            </a:pPr>
            <a:r>
              <a:rPr lang="en-US" sz="2400" kern="0">
                <a:solidFill>
                  <a:schemeClr val="bg1"/>
                </a:solidFill>
              </a:rPr>
              <a:t>Cabinet and University Communications conduct training and tabletop drills on this process.</a:t>
            </a:r>
          </a:p>
        </p:txBody>
      </p:sp>
      <p:pic>
        <p:nvPicPr>
          <p:cNvPr id="13" name="Picture 12">
            <a:extLst>
              <a:ext uri="{FF2B5EF4-FFF2-40B4-BE49-F238E27FC236}">
                <a16:creationId xmlns:a16="http://schemas.microsoft.com/office/drawing/2014/main" id="{9B628D3F-1862-4298-B153-600043F36A2D}"/>
              </a:ext>
            </a:extLst>
          </p:cNvPr>
          <p:cNvPicPr>
            <a:picLocks noChangeAspect="1"/>
          </p:cNvPicPr>
          <p:nvPr/>
        </p:nvPicPr>
        <p:blipFill>
          <a:blip r:embed="rId3"/>
          <a:stretch>
            <a:fillRect/>
          </a:stretch>
        </p:blipFill>
        <p:spPr>
          <a:xfrm>
            <a:off x="-2237951" y="511253"/>
            <a:ext cx="9666852" cy="7097340"/>
          </a:xfrm>
          <a:prstGeom prst="rect">
            <a:avLst/>
          </a:prstGeom>
        </p:spPr>
      </p:pic>
      <p:pic>
        <p:nvPicPr>
          <p:cNvPr id="6" name="Picture 2" descr="CAD">
            <a:extLst>
              <a:ext uri="{FF2B5EF4-FFF2-40B4-BE49-F238E27FC236}">
                <a16:creationId xmlns:a16="http://schemas.microsoft.com/office/drawing/2014/main" id="{AE30B9BE-5EB4-4C9B-A5ED-76417EEE4F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3762" y="638737"/>
            <a:ext cx="4254274" cy="2390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63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381000" y="1066800"/>
            <a:ext cx="9658350" cy="5878532"/>
          </a:xfrm>
          <a:prstGeom prst="rect">
            <a:avLst/>
          </a:prstGeom>
        </p:spPr>
        <p:txBody>
          <a:bodyPr wrap="square" lIns="0" tIns="0" rIns="0" bIns="0">
            <a:spAutoFit/>
          </a:bodyPr>
          <a:lstStyle>
            <a:lvl1pPr marL="0">
              <a:defRPr>
                <a:ln>
                  <a:solidFill>
                    <a:schemeClr val="bg1"/>
                  </a:solidFill>
                </a:ln>
                <a:solidFill>
                  <a:schemeClr val="bg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r>
              <a:rPr lang="en-US" sz="1600" kern="0"/>
              <a:t>Texas State University ‘s campuses are safe by most objective measurements.  For example, we have lower crime rates than nearly any city in Texas, including San Marcos and Round Rock.  However, safety is something that can always be improved, and this is certainly a case were the perception of the thing really is akin to reality.  We want members of our community to </a:t>
            </a:r>
            <a:r>
              <a:rPr lang="en-US" sz="1600" i="1" kern="0"/>
              <a:t>feel</a:t>
            </a:r>
            <a:r>
              <a:rPr lang="en-US" sz="1600" kern="0"/>
              <a:t> safe.  In light of the many possible concerns regarding safety, this presentation provides an update on recent and ongoing safety initiatives.</a:t>
            </a:r>
          </a:p>
          <a:p>
            <a:pPr algn="just"/>
            <a:endParaRPr lang="en-US" kern="0"/>
          </a:p>
          <a:p>
            <a:pPr algn="just"/>
            <a:endParaRPr lang="en-US" sz="2800" kern="0"/>
          </a:p>
          <a:p>
            <a:pPr algn="just"/>
            <a:endParaRPr lang="en-US" sz="2800" kern="0"/>
          </a:p>
          <a:p>
            <a:pPr algn="just"/>
            <a:r>
              <a:rPr lang="en-US" sz="2800" b="1" u="sng" kern="0"/>
              <a:t>Facilities</a:t>
            </a:r>
            <a:endParaRPr lang="en-US" sz="2800" kern="0">
              <a:solidFill>
                <a:schemeClr val="bg1"/>
              </a:solidFill>
            </a:endParaRPr>
          </a:p>
          <a:p>
            <a:pPr marL="628650" lvl="1" indent="-285750" algn="just">
              <a:buFont typeface="Arial" panose="020B0604020202020204" pitchFamily="34" charset="0"/>
              <a:buChar char="•"/>
            </a:pPr>
            <a:endParaRPr lang="en-US" sz="2800" kern="0">
              <a:solidFill>
                <a:schemeClr val="bg1"/>
              </a:solidFill>
            </a:endParaRPr>
          </a:p>
          <a:p>
            <a:pPr marL="628650" lvl="1" indent="-285750" algn="just">
              <a:buFont typeface="Arial" panose="020B0604020202020204" pitchFamily="34" charset="0"/>
              <a:buChar char="•"/>
            </a:pPr>
            <a:endParaRPr lang="en-US" sz="2800" kern="0">
              <a:solidFill>
                <a:schemeClr val="bg1"/>
              </a:solidFill>
            </a:endParaRPr>
          </a:p>
          <a:p>
            <a:r>
              <a:rPr lang="en-US" sz="2800" b="1" u="sng" kern="0">
                <a:solidFill>
                  <a:schemeClr val="bg1"/>
                </a:solidFill>
              </a:rPr>
              <a:t>Technology &amp; Services</a:t>
            </a:r>
          </a:p>
          <a:p>
            <a:endParaRPr lang="en-US" sz="2800" b="1" u="sng" kern="0"/>
          </a:p>
          <a:p>
            <a:endParaRPr lang="en-US" sz="2800" b="1" u="sng" kern="0">
              <a:solidFill>
                <a:schemeClr val="bg1"/>
              </a:solidFill>
            </a:endParaRPr>
          </a:p>
          <a:p>
            <a:r>
              <a:rPr lang="en-US" sz="2800" b="1" u="sng" kern="0"/>
              <a:t>Communications</a:t>
            </a:r>
            <a:endParaRPr lang="en-US" sz="2800" b="1" u="sng" kern="0">
              <a:solidFill>
                <a:schemeClr val="bg1"/>
              </a:solidFill>
            </a:endParaRPr>
          </a:p>
          <a:p>
            <a:pPr algn="just"/>
            <a:endParaRPr lang="en-US" sz="1400" kern="0"/>
          </a:p>
          <a:p>
            <a:pPr marL="557213" lvl="1" indent="-214313" algn="just">
              <a:buFont typeface="Arial" panose="020B0604020202020204" pitchFamily="34" charset="0"/>
              <a:buChar char="•"/>
            </a:pPr>
            <a:endParaRPr lang="en-US" kern="0">
              <a:solidFill>
                <a:schemeClr val="bg1"/>
              </a:solidFill>
            </a:endParaRPr>
          </a:p>
        </p:txBody>
      </p:sp>
      <p:sp>
        <p:nvSpPr>
          <p:cNvPr id="5" name="object 6"/>
          <p:cNvSpPr/>
          <p:nvPr/>
        </p:nvSpPr>
        <p:spPr>
          <a:xfrm>
            <a:off x="5791200" y="2272022"/>
            <a:ext cx="4648200" cy="4357378"/>
          </a:xfrm>
          <a:custGeom>
            <a:avLst/>
            <a:gdLst/>
            <a:ahLst/>
            <a:cxnLst/>
            <a:rect l="l" t="t" r="r" b="b"/>
            <a:pathLst>
              <a:path w="14630400" h="8229600">
                <a:moveTo>
                  <a:pt x="0" y="8229600"/>
                </a:moveTo>
                <a:lnTo>
                  <a:pt x="14630400" y="8229600"/>
                </a:lnTo>
                <a:lnTo>
                  <a:pt x="14630400" y="0"/>
                </a:lnTo>
                <a:lnTo>
                  <a:pt x="0" y="0"/>
                </a:lnTo>
                <a:lnTo>
                  <a:pt x="0" y="8229600"/>
                </a:lnTo>
                <a:close/>
              </a:path>
            </a:pathLst>
          </a:custGeom>
          <a:solidFill>
            <a:srgbClr val="501214"/>
          </a:solidFill>
        </p:spPr>
        <p:txBody>
          <a:bodyPr wrap="square" lIns="0" tIns="0" rIns="0" bIns="0" rtlCol="0"/>
          <a:lstStyle/>
          <a:p>
            <a:endParaRPr lang="en-US" sz="2800" b="1" u="sng" kern="0">
              <a:solidFill>
                <a:schemeClr val="bg1"/>
              </a:solidFill>
            </a:endParaRPr>
          </a:p>
          <a:p>
            <a:r>
              <a:rPr lang="en-US" sz="2800" b="1" u="sng" kern="0">
                <a:solidFill>
                  <a:schemeClr val="bg1"/>
                </a:solidFill>
              </a:rPr>
              <a:t>Emergency Management</a:t>
            </a:r>
          </a:p>
          <a:p>
            <a:pPr marL="342900" lvl="1"/>
            <a:endParaRPr lang="en-US" sz="2800" kern="0">
              <a:solidFill>
                <a:schemeClr val="bg1"/>
              </a:solidFill>
            </a:endParaRPr>
          </a:p>
          <a:p>
            <a:pPr marL="342900" lvl="1"/>
            <a:endParaRPr lang="en-US" sz="2800" kern="0">
              <a:solidFill>
                <a:schemeClr val="bg1"/>
              </a:solidFill>
            </a:endParaRPr>
          </a:p>
          <a:p>
            <a:pPr algn="just"/>
            <a:r>
              <a:rPr lang="en-US" sz="2800" b="1" u="sng" kern="0">
                <a:solidFill>
                  <a:schemeClr val="bg1"/>
                </a:solidFill>
              </a:rPr>
              <a:t>Police</a:t>
            </a:r>
          </a:p>
          <a:p>
            <a:pPr algn="just"/>
            <a:endParaRPr lang="en-US" sz="2800" b="1" u="sng" kern="0">
              <a:solidFill>
                <a:schemeClr val="bg1"/>
              </a:solidFill>
            </a:endParaRPr>
          </a:p>
          <a:p>
            <a:pPr algn="just"/>
            <a:endParaRPr lang="en-US" sz="2800" b="1" u="sng" kern="0">
              <a:solidFill>
                <a:schemeClr val="bg1"/>
              </a:solidFill>
            </a:endParaRPr>
          </a:p>
          <a:p>
            <a:pPr algn="just"/>
            <a:r>
              <a:rPr lang="en-US" sz="2800" b="1" u="sng" kern="0">
                <a:solidFill>
                  <a:schemeClr val="bg1"/>
                </a:solidFill>
              </a:rPr>
              <a:t>Student Behavior Assessment</a:t>
            </a:r>
          </a:p>
          <a:p>
            <a:pPr algn="just"/>
            <a:endParaRPr lang="en-US" sz="2800" b="1" u="sng" kern="0">
              <a:solidFill>
                <a:schemeClr val="bg1"/>
              </a:solidFill>
            </a:endParaRPr>
          </a:p>
          <a:p>
            <a:pPr algn="just"/>
            <a:endParaRPr lang="en-US" sz="2800" b="1" u="sng" kern="0">
              <a:solidFill>
                <a:schemeClr val="bg1"/>
              </a:solidFill>
            </a:endParaRPr>
          </a:p>
          <a:p>
            <a:pPr algn="just"/>
            <a:r>
              <a:rPr lang="en-US" sz="2800" b="1" u="sng" kern="0">
                <a:solidFill>
                  <a:schemeClr val="bg1"/>
                </a:solidFill>
              </a:rPr>
              <a:t>Communications</a:t>
            </a:r>
          </a:p>
          <a:p>
            <a:endParaRPr lang="en-US" sz="2800" b="1" u="sng" kern="0">
              <a:solidFill>
                <a:schemeClr val="bg1"/>
              </a:solidFill>
            </a:endParaRPr>
          </a:p>
          <a:p>
            <a:pPr marL="342900" lvl="1"/>
            <a:endParaRPr lang="en-US" sz="2800" kern="0">
              <a:solidFill>
                <a:schemeClr val="bg1"/>
              </a:solidFill>
            </a:endParaRPr>
          </a:p>
        </p:txBody>
      </p:sp>
      <p:sp>
        <p:nvSpPr>
          <p:cNvPr id="2" name="Title 1"/>
          <p:cNvSpPr>
            <a:spLocks noGrp="1"/>
          </p:cNvSpPr>
          <p:nvPr>
            <p:ph type="title"/>
          </p:nvPr>
        </p:nvSpPr>
        <p:spPr>
          <a:xfrm>
            <a:off x="251460" y="288478"/>
            <a:ext cx="7896225" cy="519373"/>
          </a:xfrm>
        </p:spPr>
        <p:txBody>
          <a:bodyPr/>
          <a:lstStyle/>
          <a:p>
            <a:r>
              <a:rPr lang="en-US">
                <a:solidFill>
                  <a:schemeClr val="bg1"/>
                </a:solidFill>
              </a:rPr>
              <a:t>Campus Safety</a:t>
            </a:r>
          </a:p>
        </p:txBody>
      </p:sp>
    </p:spTree>
    <p:extLst>
      <p:ext uri="{BB962C8B-B14F-4D97-AF65-F5344CB8AC3E}">
        <p14:creationId xmlns:p14="http://schemas.microsoft.com/office/powerpoint/2010/main" val="3302653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6"/>
          <p:cNvSpPr/>
          <p:nvPr/>
        </p:nvSpPr>
        <p:spPr>
          <a:xfrm>
            <a:off x="0" y="0"/>
            <a:ext cx="10972800" cy="8229600"/>
          </a:xfrm>
          <a:custGeom>
            <a:avLst/>
            <a:gdLst/>
            <a:ahLst/>
            <a:cxnLst/>
            <a:rect l="l" t="t" r="r" b="b"/>
            <a:pathLst>
              <a:path w="14630400" h="8229600">
                <a:moveTo>
                  <a:pt x="0" y="8229600"/>
                </a:moveTo>
                <a:lnTo>
                  <a:pt x="14630400" y="8229600"/>
                </a:lnTo>
                <a:lnTo>
                  <a:pt x="14630400" y="0"/>
                </a:lnTo>
                <a:lnTo>
                  <a:pt x="0" y="0"/>
                </a:lnTo>
                <a:lnTo>
                  <a:pt x="0" y="8229600"/>
                </a:lnTo>
                <a:close/>
              </a:path>
            </a:pathLst>
          </a:custGeom>
          <a:solidFill>
            <a:srgbClr val="501214"/>
          </a:solidFill>
        </p:spPr>
        <p:txBody>
          <a:bodyPr wrap="square" lIns="0" tIns="0" rIns="0" bIns="0" rtlCol="0"/>
          <a:lstStyle/>
          <a:p>
            <a:endParaRPr sz="1350"/>
          </a:p>
        </p:txBody>
      </p:sp>
      <p:sp>
        <p:nvSpPr>
          <p:cNvPr id="2" name="Title 1"/>
          <p:cNvSpPr>
            <a:spLocks noGrp="1"/>
          </p:cNvSpPr>
          <p:nvPr>
            <p:ph type="title"/>
          </p:nvPr>
        </p:nvSpPr>
        <p:spPr>
          <a:xfrm>
            <a:off x="161925" y="304800"/>
            <a:ext cx="7896225" cy="553998"/>
          </a:xfrm>
        </p:spPr>
        <p:txBody>
          <a:bodyPr/>
          <a:lstStyle/>
          <a:p>
            <a:r>
              <a:rPr lang="en-US" sz="3600">
                <a:solidFill>
                  <a:schemeClr val="bg1"/>
                </a:solidFill>
              </a:rPr>
              <a:t>Facilities</a:t>
            </a:r>
          </a:p>
        </p:txBody>
      </p:sp>
      <p:sp>
        <p:nvSpPr>
          <p:cNvPr id="4" name="Content Placeholder 1"/>
          <p:cNvSpPr txBox="1">
            <a:spLocks/>
          </p:cNvSpPr>
          <p:nvPr/>
        </p:nvSpPr>
        <p:spPr>
          <a:xfrm>
            <a:off x="381000" y="1173897"/>
            <a:ext cx="9906000" cy="6340197"/>
          </a:xfrm>
          <a:prstGeom prst="rect">
            <a:avLst/>
          </a:prstGeom>
        </p:spPr>
        <p:txBody>
          <a:bodyPr wrap="square" lIns="0" tIns="0" rIns="0" bIns="0">
            <a:spAutoFit/>
          </a:bodyPr>
          <a:lstStyle>
            <a:lvl1pPr marL="0">
              <a:defRPr>
                <a:ln>
                  <a:solidFill>
                    <a:schemeClr val="bg1"/>
                  </a:solidFill>
                </a:ln>
                <a:solidFill>
                  <a:schemeClr val="bg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lvl="1" algn="just"/>
            <a:r>
              <a:rPr lang="en-US" sz="2400" b="1" kern="0">
                <a:solidFill>
                  <a:schemeClr val="bg1"/>
                </a:solidFill>
              </a:rPr>
              <a:t>Lighting</a:t>
            </a:r>
          </a:p>
          <a:p>
            <a:pPr marL="1014413" lvl="2" indent="-214313" algn="just">
              <a:buFont typeface="Arial" panose="020B0604020202020204" pitchFamily="34" charset="0"/>
              <a:buChar char="•"/>
            </a:pPr>
            <a:r>
              <a:rPr lang="en-US" sz="2000" kern="0">
                <a:solidFill>
                  <a:schemeClr val="bg1"/>
                </a:solidFill>
              </a:rPr>
              <a:t>The Campus Lighting Committee Safety Walk continues each semester.</a:t>
            </a:r>
          </a:p>
          <a:p>
            <a:pPr marL="1014413" lvl="2" indent="-214313" algn="just">
              <a:buFont typeface="Arial" panose="020B0604020202020204" pitchFamily="34" charset="0"/>
              <a:buChar char="•"/>
            </a:pPr>
            <a:endParaRPr lang="en-US" sz="2000" kern="0">
              <a:solidFill>
                <a:schemeClr val="bg1"/>
              </a:solidFill>
            </a:endParaRPr>
          </a:p>
          <a:p>
            <a:pPr marL="1014413" lvl="2" indent="-214313" algn="just">
              <a:buFont typeface="Arial" panose="020B0604020202020204" pitchFamily="34" charset="0"/>
              <a:buChar char="•"/>
            </a:pPr>
            <a:r>
              <a:rPr lang="en-US" sz="2000" kern="0">
                <a:solidFill>
                  <a:schemeClr val="bg1"/>
                </a:solidFill>
              </a:rPr>
              <a:t>A San Marcos campus lighting study was completed in 2019 and approximately $2.2 million involving over 200 new lights have been installed.</a:t>
            </a:r>
          </a:p>
          <a:p>
            <a:pPr marL="800100" lvl="2" algn="just"/>
            <a:r>
              <a:rPr lang="en-US" sz="2000" kern="0">
                <a:solidFill>
                  <a:schemeClr val="bg1"/>
                </a:solidFill>
              </a:rPr>
              <a:t> </a:t>
            </a:r>
          </a:p>
          <a:p>
            <a:pPr marL="342900" lvl="1" algn="just"/>
            <a:r>
              <a:rPr lang="en-US" sz="2400" b="1" kern="0">
                <a:solidFill>
                  <a:schemeClr val="bg1"/>
                </a:solidFill>
              </a:rPr>
              <a:t>Safety Phones and Cameras</a:t>
            </a:r>
          </a:p>
          <a:p>
            <a:pPr marL="1014413" lvl="2" indent="-214313" algn="just">
              <a:buFont typeface="Arial" panose="020B0604020202020204" pitchFamily="34" charset="0"/>
              <a:buChar char="•"/>
            </a:pPr>
            <a:r>
              <a:rPr lang="en-US" sz="2000" kern="0">
                <a:solidFill>
                  <a:schemeClr val="bg1"/>
                </a:solidFill>
              </a:rPr>
              <a:t>Complete audit of Blue Light devices has been performed to ensure all are in good operating order.</a:t>
            </a:r>
          </a:p>
          <a:p>
            <a:pPr marL="1014413" lvl="2" indent="-214313" algn="just">
              <a:buFont typeface="Arial" panose="020B0604020202020204" pitchFamily="34" charset="0"/>
              <a:buChar char="•"/>
            </a:pPr>
            <a:endParaRPr lang="en-US" sz="2000" kern="0">
              <a:solidFill>
                <a:schemeClr val="bg1"/>
              </a:solidFill>
            </a:endParaRPr>
          </a:p>
          <a:p>
            <a:pPr marL="1014413" lvl="2" indent="-214313" algn="just">
              <a:buFont typeface="Arial" panose="020B0604020202020204" pitchFamily="34" charset="0"/>
              <a:buChar char="•"/>
            </a:pPr>
            <a:r>
              <a:rPr lang="en-US" sz="2000" kern="0">
                <a:solidFill>
                  <a:schemeClr val="bg1"/>
                </a:solidFill>
              </a:rPr>
              <a:t>An expert-led comprehensive review of the 900+ cameras on the San Marcos campus is currently underway and the entire system will be improved over the next 2 years.</a:t>
            </a:r>
          </a:p>
          <a:p>
            <a:pPr marL="1014413" lvl="2" indent="-214313" algn="just">
              <a:buFont typeface="Arial" panose="020B0604020202020204" pitchFamily="34" charset="0"/>
              <a:buChar char="•"/>
            </a:pPr>
            <a:endParaRPr lang="en-US" sz="2000" kern="0">
              <a:solidFill>
                <a:schemeClr val="bg1"/>
              </a:solidFill>
            </a:endParaRPr>
          </a:p>
          <a:p>
            <a:pPr marL="342900" lvl="1" algn="just"/>
            <a:r>
              <a:rPr lang="en-US" sz="2400" b="1" kern="0">
                <a:solidFill>
                  <a:schemeClr val="bg1"/>
                </a:solidFill>
              </a:rPr>
              <a:t>Building Access</a:t>
            </a:r>
          </a:p>
          <a:p>
            <a:pPr marL="1014413" lvl="2" indent="-214313" algn="just">
              <a:buFont typeface="Arial" panose="020B0604020202020204" pitchFamily="34" charset="0"/>
              <a:buChar char="•"/>
            </a:pPr>
            <a:r>
              <a:rPr lang="en-US" sz="2000" kern="0">
                <a:solidFill>
                  <a:schemeClr val="bg1"/>
                </a:solidFill>
              </a:rPr>
              <a:t>The replacement of first-call classroom door locks has been completed. This project amounted to an investment of over $800,000.</a:t>
            </a:r>
          </a:p>
          <a:p>
            <a:pPr marL="1014413" lvl="2" indent="-214313" algn="just">
              <a:buFont typeface="Arial" panose="020B0604020202020204" pitchFamily="34" charset="0"/>
              <a:buChar char="•"/>
            </a:pPr>
            <a:endParaRPr lang="en-US" sz="2000" kern="0">
              <a:solidFill>
                <a:schemeClr val="bg1"/>
              </a:solidFill>
            </a:endParaRPr>
          </a:p>
          <a:p>
            <a:pPr marL="1014413" lvl="2" indent="-214313" algn="just">
              <a:buFont typeface="Arial" panose="020B0604020202020204" pitchFamily="34" charset="0"/>
              <a:buChar char="•"/>
            </a:pPr>
            <a:r>
              <a:rPr lang="en-US" sz="2000" kern="0">
                <a:solidFill>
                  <a:schemeClr val="bg1"/>
                </a:solidFill>
              </a:rPr>
              <a:t>Swipe card access is now a requirement for the primary exterior doors of all major buildings on campus, and all major academic buildings now have swipe-card access.  </a:t>
            </a:r>
          </a:p>
          <a:p>
            <a:pPr marL="557213" lvl="1" indent="-214313" algn="just">
              <a:buFont typeface="Arial" panose="020B0604020202020204" pitchFamily="34" charset="0"/>
              <a:buChar char="•"/>
            </a:pPr>
            <a:endParaRPr lang="en-US" sz="2000" kern="0">
              <a:solidFill>
                <a:schemeClr val="bg1"/>
              </a:solidFill>
            </a:endParaRPr>
          </a:p>
        </p:txBody>
      </p:sp>
    </p:spTree>
    <p:extLst>
      <p:ext uri="{BB962C8B-B14F-4D97-AF65-F5344CB8AC3E}">
        <p14:creationId xmlns:p14="http://schemas.microsoft.com/office/powerpoint/2010/main" val="1182602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6"/>
          <p:cNvSpPr/>
          <p:nvPr/>
        </p:nvSpPr>
        <p:spPr>
          <a:xfrm>
            <a:off x="0" y="0"/>
            <a:ext cx="10972800" cy="8229600"/>
          </a:xfrm>
          <a:custGeom>
            <a:avLst/>
            <a:gdLst/>
            <a:ahLst/>
            <a:cxnLst/>
            <a:rect l="l" t="t" r="r" b="b"/>
            <a:pathLst>
              <a:path w="14630400" h="8229600">
                <a:moveTo>
                  <a:pt x="0" y="8229600"/>
                </a:moveTo>
                <a:lnTo>
                  <a:pt x="14630400" y="8229600"/>
                </a:lnTo>
                <a:lnTo>
                  <a:pt x="14630400" y="0"/>
                </a:lnTo>
                <a:lnTo>
                  <a:pt x="0" y="0"/>
                </a:lnTo>
                <a:lnTo>
                  <a:pt x="0" y="8229600"/>
                </a:lnTo>
                <a:close/>
              </a:path>
            </a:pathLst>
          </a:custGeom>
          <a:solidFill>
            <a:srgbClr val="501214"/>
          </a:solidFill>
        </p:spPr>
        <p:txBody>
          <a:bodyPr wrap="square" lIns="0" tIns="0" rIns="0" bIns="0" rtlCol="0"/>
          <a:lstStyle/>
          <a:p>
            <a:endParaRPr sz="1350"/>
          </a:p>
        </p:txBody>
      </p:sp>
      <p:sp>
        <p:nvSpPr>
          <p:cNvPr id="2" name="Title 1"/>
          <p:cNvSpPr>
            <a:spLocks noGrp="1"/>
          </p:cNvSpPr>
          <p:nvPr>
            <p:ph type="title"/>
          </p:nvPr>
        </p:nvSpPr>
        <p:spPr>
          <a:xfrm>
            <a:off x="161925" y="609600"/>
            <a:ext cx="7896225" cy="553998"/>
          </a:xfrm>
        </p:spPr>
        <p:txBody>
          <a:bodyPr/>
          <a:lstStyle/>
          <a:p>
            <a:r>
              <a:rPr lang="en-US" sz="3600">
                <a:solidFill>
                  <a:schemeClr val="bg1"/>
                </a:solidFill>
              </a:rPr>
              <a:t>Emergency Planning and Management</a:t>
            </a:r>
          </a:p>
        </p:txBody>
      </p:sp>
      <p:sp>
        <p:nvSpPr>
          <p:cNvPr id="4" name="Content Placeholder 1"/>
          <p:cNvSpPr txBox="1">
            <a:spLocks/>
          </p:cNvSpPr>
          <p:nvPr/>
        </p:nvSpPr>
        <p:spPr>
          <a:xfrm>
            <a:off x="609600" y="1435417"/>
            <a:ext cx="9429750" cy="5601533"/>
          </a:xfrm>
          <a:prstGeom prst="rect">
            <a:avLst/>
          </a:prstGeom>
        </p:spPr>
        <p:txBody>
          <a:bodyPr wrap="square" lIns="0" tIns="0" rIns="0" bIns="0">
            <a:spAutoFit/>
          </a:bodyPr>
          <a:lstStyle>
            <a:lvl1pPr marL="0">
              <a:defRPr>
                <a:ln>
                  <a:solidFill>
                    <a:schemeClr val="bg1"/>
                  </a:solidFill>
                </a:ln>
                <a:solidFill>
                  <a:schemeClr val="bg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endParaRPr lang="en-US" sz="2800" kern="0"/>
          </a:p>
          <a:p>
            <a:pPr marL="557213" lvl="1" indent="-214313">
              <a:buFont typeface="Arial" panose="020B0604020202020204" pitchFamily="34" charset="0"/>
              <a:buChar char="•"/>
            </a:pPr>
            <a:endParaRPr lang="en-US" sz="2800" kern="0">
              <a:solidFill>
                <a:schemeClr val="bg1"/>
              </a:solidFill>
            </a:endParaRPr>
          </a:p>
          <a:p>
            <a:pPr marL="557213" lvl="1" indent="-214313">
              <a:buFont typeface="Arial" panose="020B0604020202020204" pitchFamily="34" charset="0"/>
              <a:buChar char="•"/>
            </a:pPr>
            <a:r>
              <a:rPr lang="en-US" sz="2800" kern="0">
                <a:solidFill>
                  <a:schemeClr val="bg1"/>
                </a:solidFill>
              </a:rPr>
              <a:t>Our storm-hardened Emergency Operations Center will open in January 2022</a:t>
            </a:r>
          </a:p>
          <a:p>
            <a:pPr marL="557213" lvl="1" indent="-214313">
              <a:buFont typeface="Arial" panose="020B0604020202020204" pitchFamily="34" charset="0"/>
              <a:buChar char="•"/>
            </a:pPr>
            <a:endParaRPr lang="en-US" sz="2800" kern="0">
              <a:solidFill>
                <a:schemeClr val="bg1"/>
              </a:solidFill>
            </a:endParaRPr>
          </a:p>
          <a:p>
            <a:pPr marL="557213" lvl="1" indent="-214313">
              <a:buFont typeface="Arial" panose="020B0604020202020204" pitchFamily="34" charset="0"/>
              <a:buChar char="•"/>
            </a:pPr>
            <a:r>
              <a:rPr lang="en-US" sz="2800" kern="0">
                <a:solidFill>
                  <a:schemeClr val="bg1"/>
                </a:solidFill>
              </a:rPr>
              <a:t>Conducted three emergency management exercises in the past year (Protest, Biosafety incident, Chemical Spill)</a:t>
            </a:r>
          </a:p>
          <a:p>
            <a:pPr marL="557213" lvl="1" indent="-214313">
              <a:buFont typeface="Arial" panose="020B0604020202020204" pitchFamily="34" charset="0"/>
              <a:buChar char="•"/>
            </a:pPr>
            <a:endParaRPr lang="en-US" sz="2800" kern="0">
              <a:solidFill>
                <a:schemeClr val="bg1"/>
              </a:solidFill>
            </a:endParaRPr>
          </a:p>
          <a:p>
            <a:pPr marL="557213" lvl="1" indent="-214313">
              <a:buFont typeface="Arial" panose="020B0604020202020204" pitchFamily="34" charset="0"/>
              <a:buChar char="•"/>
            </a:pPr>
            <a:r>
              <a:rPr lang="en-US" sz="2800" kern="0">
                <a:solidFill>
                  <a:schemeClr val="bg1"/>
                </a:solidFill>
              </a:rPr>
              <a:t>Published our first 110-page comprehensive Multi-Hazard Emergency Operations Plan in 2021</a:t>
            </a:r>
          </a:p>
          <a:p>
            <a:pPr marL="557213" lvl="1" indent="-214313">
              <a:buFont typeface="Arial" panose="020B0604020202020204" pitchFamily="34" charset="0"/>
              <a:buChar char="•"/>
            </a:pPr>
            <a:endParaRPr lang="en-US" sz="2800" kern="0">
              <a:solidFill>
                <a:schemeClr val="bg1"/>
              </a:solidFill>
            </a:endParaRPr>
          </a:p>
          <a:p>
            <a:pPr marL="557213" lvl="1" indent="-214313">
              <a:buFont typeface="Arial" panose="020B0604020202020204" pitchFamily="34" charset="0"/>
              <a:buChar char="•"/>
            </a:pPr>
            <a:r>
              <a:rPr lang="en-US" sz="2800" kern="0">
                <a:solidFill>
                  <a:schemeClr val="bg1"/>
                </a:solidFill>
              </a:rPr>
              <a:t>Currently revising COOP planning and Building Safety Coordinator Programs</a:t>
            </a:r>
          </a:p>
        </p:txBody>
      </p:sp>
    </p:spTree>
    <p:extLst>
      <p:ext uri="{BB962C8B-B14F-4D97-AF65-F5344CB8AC3E}">
        <p14:creationId xmlns:p14="http://schemas.microsoft.com/office/powerpoint/2010/main" val="3679213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6"/>
          <p:cNvSpPr/>
          <p:nvPr/>
        </p:nvSpPr>
        <p:spPr>
          <a:xfrm>
            <a:off x="0" y="0"/>
            <a:ext cx="10972800" cy="8229600"/>
          </a:xfrm>
          <a:custGeom>
            <a:avLst/>
            <a:gdLst/>
            <a:ahLst/>
            <a:cxnLst/>
            <a:rect l="l" t="t" r="r" b="b"/>
            <a:pathLst>
              <a:path w="14630400" h="8229600">
                <a:moveTo>
                  <a:pt x="0" y="8229600"/>
                </a:moveTo>
                <a:lnTo>
                  <a:pt x="14630400" y="8229600"/>
                </a:lnTo>
                <a:lnTo>
                  <a:pt x="14630400" y="0"/>
                </a:lnTo>
                <a:lnTo>
                  <a:pt x="0" y="0"/>
                </a:lnTo>
                <a:lnTo>
                  <a:pt x="0" y="8229600"/>
                </a:lnTo>
                <a:close/>
              </a:path>
            </a:pathLst>
          </a:custGeom>
          <a:solidFill>
            <a:srgbClr val="501214"/>
          </a:solidFill>
        </p:spPr>
        <p:txBody>
          <a:bodyPr wrap="square" lIns="0" tIns="0" rIns="0" bIns="0" rtlCol="0"/>
          <a:lstStyle/>
          <a:p>
            <a:endParaRPr sz="1350"/>
          </a:p>
        </p:txBody>
      </p:sp>
      <p:sp>
        <p:nvSpPr>
          <p:cNvPr id="2" name="Title 1"/>
          <p:cNvSpPr>
            <a:spLocks noGrp="1"/>
          </p:cNvSpPr>
          <p:nvPr>
            <p:ph type="title"/>
          </p:nvPr>
        </p:nvSpPr>
        <p:spPr>
          <a:xfrm>
            <a:off x="161925" y="609600"/>
            <a:ext cx="7896225" cy="553998"/>
          </a:xfrm>
        </p:spPr>
        <p:txBody>
          <a:bodyPr/>
          <a:lstStyle/>
          <a:p>
            <a:r>
              <a:rPr lang="en-US" sz="3600">
                <a:solidFill>
                  <a:schemeClr val="bg1"/>
                </a:solidFill>
              </a:rPr>
              <a:t>Police</a:t>
            </a:r>
          </a:p>
        </p:txBody>
      </p:sp>
      <p:sp>
        <p:nvSpPr>
          <p:cNvPr id="4" name="Content Placeholder 1"/>
          <p:cNvSpPr txBox="1">
            <a:spLocks/>
          </p:cNvSpPr>
          <p:nvPr/>
        </p:nvSpPr>
        <p:spPr>
          <a:xfrm>
            <a:off x="609600" y="983932"/>
            <a:ext cx="9429750" cy="6894195"/>
          </a:xfrm>
          <a:prstGeom prst="rect">
            <a:avLst/>
          </a:prstGeom>
        </p:spPr>
        <p:txBody>
          <a:bodyPr wrap="square" lIns="0" tIns="0" rIns="0" bIns="0">
            <a:spAutoFit/>
          </a:bodyPr>
          <a:lstStyle>
            <a:lvl1pPr marL="0">
              <a:defRPr>
                <a:ln>
                  <a:solidFill>
                    <a:schemeClr val="bg1"/>
                  </a:solidFill>
                </a:ln>
                <a:solidFill>
                  <a:schemeClr val="bg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endParaRPr lang="en-US" sz="3200" kern="0"/>
          </a:p>
          <a:p>
            <a:pPr marL="557213" lvl="1" indent="-214313" algn="just">
              <a:buFont typeface="Arial" panose="020B0604020202020204" pitchFamily="34" charset="0"/>
              <a:buChar char="•"/>
            </a:pPr>
            <a:r>
              <a:rPr lang="en-US" sz="3200" kern="0">
                <a:solidFill>
                  <a:schemeClr val="bg1"/>
                </a:solidFill>
              </a:rPr>
              <a:t>Chief of Police finalists both have an unprecedented amount of experience in campus policing at major R1 institutions.</a:t>
            </a:r>
          </a:p>
          <a:p>
            <a:pPr marL="557213" lvl="1" indent="-214313" algn="just">
              <a:buFont typeface="Arial" panose="020B0604020202020204" pitchFamily="34" charset="0"/>
              <a:buChar char="•"/>
            </a:pPr>
            <a:endParaRPr lang="en-US" sz="3200" kern="0">
              <a:solidFill>
                <a:schemeClr val="bg1"/>
              </a:solidFill>
            </a:endParaRPr>
          </a:p>
          <a:p>
            <a:pPr marL="557213" lvl="1" indent="-214313" algn="just">
              <a:buFont typeface="Arial" panose="020B0604020202020204" pitchFamily="34" charset="0"/>
              <a:buChar char="•"/>
            </a:pPr>
            <a:r>
              <a:rPr lang="en-US" sz="3200" kern="0">
                <a:solidFill>
                  <a:schemeClr val="bg1"/>
                </a:solidFill>
              </a:rPr>
              <a:t>Cadet training reimbursement program with diversity focus initiated in 2021</a:t>
            </a:r>
          </a:p>
          <a:p>
            <a:pPr marL="557213" lvl="1" indent="-214313" algn="just">
              <a:buFont typeface="Arial" panose="020B0604020202020204" pitchFamily="34" charset="0"/>
              <a:buChar char="•"/>
            </a:pPr>
            <a:endParaRPr lang="en-US" sz="3200" kern="0">
              <a:solidFill>
                <a:schemeClr val="bg1"/>
              </a:solidFill>
            </a:endParaRPr>
          </a:p>
          <a:p>
            <a:pPr marL="557213" lvl="1" indent="-214313" algn="just">
              <a:buFont typeface="Arial" panose="020B0604020202020204" pitchFamily="34" charset="0"/>
              <a:buChar char="•"/>
            </a:pPr>
            <a:r>
              <a:rPr lang="en-US" sz="3200" kern="0">
                <a:solidFill>
                  <a:schemeClr val="bg1"/>
                </a:solidFill>
              </a:rPr>
              <a:t>Increased walking, ATV and bike patrols</a:t>
            </a:r>
          </a:p>
          <a:p>
            <a:pPr marL="557213" lvl="1" indent="-214313" algn="just">
              <a:buFont typeface="Arial" panose="020B0604020202020204" pitchFamily="34" charset="0"/>
              <a:buChar char="•"/>
            </a:pPr>
            <a:endParaRPr lang="en-US" sz="3200" kern="0">
              <a:solidFill>
                <a:schemeClr val="bg1"/>
              </a:solidFill>
            </a:endParaRPr>
          </a:p>
          <a:p>
            <a:pPr marL="557213" lvl="1" indent="-214313" algn="just">
              <a:buFont typeface="Arial" panose="020B0604020202020204" pitchFamily="34" charset="0"/>
              <a:buChar char="•"/>
            </a:pPr>
            <a:r>
              <a:rPr lang="en-US" sz="3200" kern="0">
                <a:solidFill>
                  <a:schemeClr val="bg1"/>
                </a:solidFill>
              </a:rPr>
              <a:t>Enhanced Training Offerings</a:t>
            </a:r>
          </a:p>
          <a:p>
            <a:pPr marL="557213" lvl="1" indent="-214313" algn="just">
              <a:buFont typeface="Arial" panose="020B0604020202020204" pitchFamily="34" charset="0"/>
              <a:buChar char="•"/>
            </a:pPr>
            <a:endParaRPr lang="en-US" sz="3200" kern="0">
              <a:solidFill>
                <a:schemeClr val="bg1"/>
              </a:solidFill>
            </a:endParaRPr>
          </a:p>
          <a:p>
            <a:pPr marL="557213" lvl="1" indent="-214313">
              <a:buFont typeface="Arial" panose="020B0604020202020204" pitchFamily="34" charset="0"/>
              <a:buChar char="•"/>
            </a:pPr>
            <a:r>
              <a:rPr lang="en-US" sz="3200" kern="0">
                <a:solidFill>
                  <a:schemeClr val="bg1"/>
                </a:solidFill>
              </a:rPr>
              <a:t>Joined Hays County Emergency Communications Center</a:t>
            </a:r>
          </a:p>
        </p:txBody>
      </p:sp>
    </p:spTree>
    <p:extLst>
      <p:ext uri="{BB962C8B-B14F-4D97-AF65-F5344CB8AC3E}">
        <p14:creationId xmlns:p14="http://schemas.microsoft.com/office/powerpoint/2010/main" val="452514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62C2A-58A9-4707-8522-4F903A0F5648}"/>
              </a:ext>
            </a:extLst>
          </p:cNvPr>
          <p:cNvSpPr>
            <a:spLocks noGrp="1"/>
          </p:cNvSpPr>
          <p:nvPr>
            <p:ph type="title"/>
          </p:nvPr>
        </p:nvSpPr>
        <p:spPr>
          <a:xfrm>
            <a:off x="161925" y="165102"/>
            <a:ext cx="6062663" cy="1381147"/>
          </a:xfrm>
        </p:spPr>
        <p:txBody>
          <a:bodyPr/>
          <a:lstStyle/>
          <a:p>
            <a:r>
              <a:rPr lang="en-US">
                <a:solidFill>
                  <a:schemeClr val="bg1"/>
                </a:solidFill>
              </a:rPr>
              <a:t>Run, Hide, Fight</a:t>
            </a:r>
            <a:br>
              <a:rPr lang="en-US">
                <a:solidFill>
                  <a:schemeClr val="bg1"/>
                </a:solidFill>
              </a:rPr>
            </a:br>
            <a:r>
              <a:rPr lang="en-US" sz="2800">
                <a:solidFill>
                  <a:schemeClr val="bg1"/>
                </a:solidFill>
              </a:rPr>
              <a:t>Avoid, Deny, Defend</a:t>
            </a:r>
            <a:br>
              <a:rPr lang="en-US" sz="2800">
                <a:solidFill>
                  <a:schemeClr val="bg1"/>
                </a:solidFill>
              </a:rPr>
            </a:br>
            <a:r>
              <a:rPr lang="en-US" sz="2800">
                <a:solidFill>
                  <a:schemeClr val="bg1"/>
                </a:solidFill>
              </a:rPr>
              <a:t>Lockdown, Lockout, Evacuate </a:t>
            </a:r>
            <a:endParaRPr lang="en-US">
              <a:solidFill>
                <a:schemeClr val="bg1"/>
              </a:solidFill>
            </a:endParaRPr>
          </a:p>
        </p:txBody>
      </p:sp>
      <p:pic>
        <p:nvPicPr>
          <p:cNvPr id="5" name="Picture 4" descr="Timeline&#10;&#10;Description automatically generated with low confidence">
            <a:extLst>
              <a:ext uri="{FF2B5EF4-FFF2-40B4-BE49-F238E27FC236}">
                <a16:creationId xmlns:a16="http://schemas.microsoft.com/office/drawing/2014/main" id="{0AA7D800-8B52-4969-867F-4E62F5440E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153672"/>
            <a:ext cx="5909550" cy="7237728"/>
          </a:xfrm>
          <a:prstGeom prst="rect">
            <a:avLst/>
          </a:prstGeom>
        </p:spPr>
      </p:pic>
      <p:pic>
        <p:nvPicPr>
          <p:cNvPr id="7" name="Picture 6" descr="Text&#10;&#10;Description automatically generated">
            <a:extLst>
              <a:ext uri="{FF2B5EF4-FFF2-40B4-BE49-F238E27FC236}">
                <a16:creationId xmlns:a16="http://schemas.microsoft.com/office/drawing/2014/main" id="{43B068F1-D1CE-4AB8-BA89-FDD254530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828800"/>
            <a:ext cx="4541283" cy="5679894"/>
          </a:xfrm>
          <a:prstGeom prst="rect">
            <a:avLst/>
          </a:prstGeom>
        </p:spPr>
      </p:pic>
    </p:spTree>
    <p:extLst>
      <p:ext uri="{BB962C8B-B14F-4D97-AF65-F5344CB8AC3E}">
        <p14:creationId xmlns:p14="http://schemas.microsoft.com/office/powerpoint/2010/main" val="3122191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62C2A-58A9-4707-8522-4F903A0F5648}"/>
              </a:ext>
            </a:extLst>
          </p:cNvPr>
          <p:cNvSpPr>
            <a:spLocks noGrp="1"/>
          </p:cNvSpPr>
          <p:nvPr>
            <p:ph type="title"/>
          </p:nvPr>
        </p:nvSpPr>
        <p:spPr>
          <a:xfrm>
            <a:off x="161925" y="165102"/>
            <a:ext cx="6062663" cy="430887"/>
          </a:xfrm>
        </p:spPr>
        <p:txBody>
          <a:bodyPr/>
          <a:lstStyle/>
          <a:p>
            <a:r>
              <a:rPr lang="en-US" sz="2800">
                <a:solidFill>
                  <a:schemeClr val="bg1"/>
                </a:solidFill>
              </a:rPr>
              <a:t>Emergency Procedures</a:t>
            </a:r>
            <a:endParaRPr lang="en-US">
              <a:solidFill>
                <a:schemeClr val="bg1"/>
              </a:solidFill>
            </a:endParaRPr>
          </a:p>
        </p:txBody>
      </p:sp>
      <p:sp>
        <p:nvSpPr>
          <p:cNvPr id="6" name="TextBox 5">
            <a:extLst>
              <a:ext uri="{FF2B5EF4-FFF2-40B4-BE49-F238E27FC236}">
                <a16:creationId xmlns:a16="http://schemas.microsoft.com/office/drawing/2014/main" id="{F5D26CA1-BFA8-4FAF-BB58-3F22F2A6795B}"/>
              </a:ext>
            </a:extLst>
          </p:cNvPr>
          <p:cNvSpPr txBox="1"/>
          <p:nvPr/>
        </p:nvSpPr>
        <p:spPr>
          <a:xfrm>
            <a:off x="161925" y="7229989"/>
            <a:ext cx="7696200" cy="369332"/>
          </a:xfrm>
          <a:prstGeom prst="rect">
            <a:avLst/>
          </a:prstGeom>
          <a:noFill/>
        </p:spPr>
        <p:txBody>
          <a:bodyPr wrap="square">
            <a:spAutoFit/>
          </a:bodyPr>
          <a:lstStyle/>
          <a:p>
            <a:r>
              <a:rPr lang="en-US">
                <a:solidFill>
                  <a:schemeClr val="bg1"/>
                </a:solidFill>
              </a:rPr>
              <a:t>https://www.police.txstate.edu/campus-safety/emergency-procedures.html</a:t>
            </a:r>
          </a:p>
        </p:txBody>
      </p:sp>
      <p:pic>
        <p:nvPicPr>
          <p:cNvPr id="8" name="Picture 7">
            <a:extLst>
              <a:ext uri="{FF2B5EF4-FFF2-40B4-BE49-F238E27FC236}">
                <a16:creationId xmlns:a16="http://schemas.microsoft.com/office/drawing/2014/main" id="{ABF98219-A9DF-44FF-85C4-DEB0018DBC5A}"/>
              </a:ext>
            </a:extLst>
          </p:cNvPr>
          <p:cNvPicPr>
            <a:picLocks noChangeAspect="1"/>
          </p:cNvPicPr>
          <p:nvPr/>
        </p:nvPicPr>
        <p:blipFill>
          <a:blip r:embed="rId2"/>
          <a:stretch>
            <a:fillRect/>
          </a:stretch>
        </p:blipFill>
        <p:spPr>
          <a:xfrm>
            <a:off x="63744" y="630279"/>
            <a:ext cx="10916676" cy="6669736"/>
          </a:xfrm>
          <a:prstGeom prst="rect">
            <a:avLst/>
          </a:prstGeom>
        </p:spPr>
      </p:pic>
      <p:pic>
        <p:nvPicPr>
          <p:cNvPr id="10" name="Picture 9">
            <a:extLst>
              <a:ext uri="{FF2B5EF4-FFF2-40B4-BE49-F238E27FC236}">
                <a16:creationId xmlns:a16="http://schemas.microsoft.com/office/drawing/2014/main" id="{2B3DB92B-4F1F-41C9-AF3A-FB9018DAB89A}"/>
              </a:ext>
            </a:extLst>
          </p:cNvPr>
          <p:cNvPicPr>
            <a:picLocks noChangeAspect="1"/>
          </p:cNvPicPr>
          <p:nvPr/>
        </p:nvPicPr>
        <p:blipFill>
          <a:blip r:embed="rId3"/>
          <a:stretch>
            <a:fillRect/>
          </a:stretch>
        </p:blipFill>
        <p:spPr>
          <a:xfrm>
            <a:off x="3581400" y="2362200"/>
            <a:ext cx="7211935" cy="4340214"/>
          </a:xfrm>
          <a:prstGeom prst="rect">
            <a:avLst/>
          </a:prstGeom>
        </p:spPr>
      </p:pic>
    </p:spTree>
    <p:extLst>
      <p:ext uri="{BB962C8B-B14F-4D97-AF65-F5344CB8AC3E}">
        <p14:creationId xmlns:p14="http://schemas.microsoft.com/office/powerpoint/2010/main" val="351091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6"/>
          <p:cNvSpPr/>
          <p:nvPr/>
        </p:nvSpPr>
        <p:spPr>
          <a:xfrm>
            <a:off x="0" y="0"/>
            <a:ext cx="10972800" cy="8229600"/>
          </a:xfrm>
          <a:custGeom>
            <a:avLst/>
            <a:gdLst/>
            <a:ahLst/>
            <a:cxnLst/>
            <a:rect l="l" t="t" r="r" b="b"/>
            <a:pathLst>
              <a:path w="14630400" h="8229600">
                <a:moveTo>
                  <a:pt x="0" y="8229600"/>
                </a:moveTo>
                <a:lnTo>
                  <a:pt x="14630400" y="8229600"/>
                </a:lnTo>
                <a:lnTo>
                  <a:pt x="14630400" y="0"/>
                </a:lnTo>
                <a:lnTo>
                  <a:pt x="0" y="0"/>
                </a:lnTo>
                <a:lnTo>
                  <a:pt x="0" y="8229600"/>
                </a:lnTo>
                <a:close/>
              </a:path>
            </a:pathLst>
          </a:custGeom>
          <a:solidFill>
            <a:srgbClr val="501214"/>
          </a:solidFill>
        </p:spPr>
        <p:txBody>
          <a:bodyPr wrap="square" lIns="0" tIns="0" rIns="0" bIns="0" rtlCol="0"/>
          <a:lstStyle/>
          <a:p>
            <a:endParaRPr sz="1350"/>
          </a:p>
        </p:txBody>
      </p:sp>
      <p:sp>
        <p:nvSpPr>
          <p:cNvPr id="2" name="Title 1"/>
          <p:cNvSpPr>
            <a:spLocks noGrp="1"/>
          </p:cNvSpPr>
          <p:nvPr>
            <p:ph type="title"/>
          </p:nvPr>
        </p:nvSpPr>
        <p:spPr>
          <a:xfrm>
            <a:off x="161925" y="609600"/>
            <a:ext cx="7896225" cy="553998"/>
          </a:xfrm>
        </p:spPr>
        <p:txBody>
          <a:bodyPr/>
          <a:lstStyle/>
          <a:p>
            <a:r>
              <a:rPr lang="en-US" sz="3600">
                <a:solidFill>
                  <a:schemeClr val="bg1"/>
                </a:solidFill>
              </a:rPr>
              <a:t>Student Behavior Assessment Team</a:t>
            </a:r>
          </a:p>
        </p:txBody>
      </p:sp>
      <p:pic>
        <p:nvPicPr>
          <p:cNvPr id="6" name="Picture 5">
            <a:extLst>
              <a:ext uri="{FF2B5EF4-FFF2-40B4-BE49-F238E27FC236}">
                <a16:creationId xmlns:a16="http://schemas.microsoft.com/office/drawing/2014/main" id="{51D8FED7-A2B3-463D-917C-76CEF7801441}"/>
              </a:ext>
            </a:extLst>
          </p:cNvPr>
          <p:cNvPicPr>
            <a:picLocks noChangeAspect="1"/>
          </p:cNvPicPr>
          <p:nvPr/>
        </p:nvPicPr>
        <p:blipFill>
          <a:blip r:embed="rId2"/>
          <a:stretch>
            <a:fillRect/>
          </a:stretch>
        </p:blipFill>
        <p:spPr>
          <a:xfrm>
            <a:off x="0" y="1245078"/>
            <a:ext cx="10972800" cy="6903042"/>
          </a:xfrm>
          <a:prstGeom prst="rect">
            <a:avLst/>
          </a:prstGeom>
        </p:spPr>
      </p:pic>
      <p:pic>
        <p:nvPicPr>
          <p:cNvPr id="8" name="Picture 7">
            <a:extLst>
              <a:ext uri="{FF2B5EF4-FFF2-40B4-BE49-F238E27FC236}">
                <a16:creationId xmlns:a16="http://schemas.microsoft.com/office/drawing/2014/main" id="{6CF0A99D-93BB-4FFD-B147-056C8F1B5189}"/>
              </a:ext>
            </a:extLst>
          </p:cNvPr>
          <p:cNvPicPr>
            <a:picLocks noChangeAspect="1"/>
          </p:cNvPicPr>
          <p:nvPr/>
        </p:nvPicPr>
        <p:blipFill>
          <a:blip r:embed="rId3"/>
          <a:stretch>
            <a:fillRect/>
          </a:stretch>
        </p:blipFill>
        <p:spPr>
          <a:xfrm>
            <a:off x="6248400" y="2408676"/>
            <a:ext cx="4493107" cy="5516483"/>
          </a:xfrm>
          <a:prstGeom prst="rect">
            <a:avLst/>
          </a:prstGeom>
        </p:spPr>
      </p:pic>
    </p:spTree>
    <p:extLst>
      <p:ext uri="{BB962C8B-B14F-4D97-AF65-F5344CB8AC3E}">
        <p14:creationId xmlns:p14="http://schemas.microsoft.com/office/powerpoint/2010/main" val="181779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6"/>
          <p:cNvSpPr/>
          <p:nvPr/>
        </p:nvSpPr>
        <p:spPr>
          <a:xfrm>
            <a:off x="0" y="0"/>
            <a:ext cx="10972800" cy="8229600"/>
          </a:xfrm>
          <a:custGeom>
            <a:avLst/>
            <a:gdLst/>
            <a:ahLst/>
            <a:cxnLst/>
            <a:rect l="l" t="t" r="r" b="b"/>
            <a:pathLst>
              <a:path w="14630400" h="8229600">
                <a:moveTo>
                  <a:pt x="0" y="8229600"/>
                </a:moveTo>
                <a:lnTo>
                  <a:pt x="14630400" y="8229600"/>
                </a:lnTo>
                <a:lnTo>
                  <a:pt x="14630400" y="0"/>
                </a:lnTo>
                <a:lnTo>
                  <a:pt x="0" y="0"/>
                </a:lnTo>
                <a:lnTo>
                  <a:pt x="0" y="8229600"/>
                </a:lnTo>
                <a:close/>
              </a:path>
            </a:pathLst>
          </a:custGeom>
          <a:solidFill>
            <a:srgbClr val="501214"/>
          </a:solidFill>
        </p:spPr>
        <p:txBody>
          <a:bodyPr wrap="square" lIns="0" tIns="0" rIns="0" bIns="0" rtlCol="0"/>
          <a:lstStyle/>
          <a:p>
            <a:endParaRPr sz="1350"/>
          </a:p>
        </p:txBody>
      </p:sp>
      <p:sp>
        <p:nvSpPr>
          <p:cNvPr id="2" name="Title 1"/>
          <p:cNvSpPr>
            <a:spLocks noGrp="1"/>
          </p:cNvSpPr>
          <p:nvPr>
            <p:ph type="title"/>
          </p:nvPr>
        </p:nvSpPr>
        <p:spPr>
          <a:xfrm>
            <a:off x="161925" y="762000"/>
            <a:ext cx="7896225" cy="553998"/>
          </a:xfrm>
        </p:spPr>
        <p:txBody>
          <a:bodyPr/>
          <a:lstStyle/>
          <a:p>
            <a:r>
              <a:rPr lang="en-US" sz="3600">
                <a:solidFill>
                  <a:schemeClr val="bg1"/>
                </a:solidFill>
              </a:rPr>
              <a:t>Technology &amp; Services</a:t>
            </a:r>
          </a:p>
        </p:txBody>
      </p:sp>
      <p:sp>
        <p:nvSpPr>
          <p:cNvPr id="4" name="Content Placeholder 1"/>
          <p:cNvSpPr txBox="1">
            <a:spLocks/>
          </p:cNvSpPr>
          <p:nvPr/>
        </p:nvSpPr>
        <p:spPr>
          <a:xfrm>
            <a:off x="304800" y="1447800"/>
            <a:ext cx="10210800" cy="5103833"/>
          </a:xfrm>
          <a:prstGeom prst="rect">
            <a:avLst/>
          </a:prstGeom>
        </p:spPr>
        <p:txBody>
          <a:bodyPr wrap="square" lIns="0" tIns="0" rIns="0" bIns="0">
            <a:spAutoFit/>
          </a:bodyPr>
          <a:lstStyle>
            <a:lvl1pPr marL="0">
              <a:defRPr>
                <a:ln>
                  <a:solidFill>
                    <a:schemeClr val="bg1"/>
                  </a:solidFill>
                </a:ln>
                <a:solidFill>
                  <a:schemeClr val="bg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57213" lvl="1" indent="-214313">
              <a:buFont typeface="Arial" panose="020B0604020202020204" pitchFamily="34" charset="0"/>
              <a:buChar char="•"/>
            </a:pPr>
            <a:r>
              <a:rPr lang="en-US" sz="2800" kern="0">
                <a:solidFill>
                  <a:schemeClr val="bg1"/>
                </a:solidFill>
              </a:rPr>
              <a:t>Emergency Notification Opt-Out</a:t>
            </a:r>
          </a:p>
          <a:p>
            <a:pPr marL="557213" lvl="1" indent="-214313">
              <a:buFont typeface="Arial" panose="020B0604020202020204" pitchFamily="34" charset="0"/>
              <a:buChar char="•"/>
            </a:pPr>
            <a:endParaRPr lang="en-US" sz="2800" kern="0">
              <a:solidFill>
                <a:schemeClr val="bg1"/>
              </a:solidFill>
            </a:endParaRPr>
          </a:p>
          <a:p>
            <a:pPr marL="557213" lvl="1" indent="-214313">
              <a:buFont typeface="Arial" panose="020B0604020202020204" pitchFamily="34" charset="0"/>
              <a:buChar char="•"/>
            </a:pPr>
            <a:endParaRPr lang="en-US" sz="2800" kern="0">
              <a:solidFill>
                <a:schemeClr val="bg1"/>
              </a:solidFill>
            </a:endParaRPr>
          </a:p>
          <a:p>
            <a:pPr marL="557213" lvl="1" indent="-214313" algn="just">
              <a:lnSpc>
                <a:spcPct val="150000"/>
              </a:lnSpc>
              <a:buFont typeface="Arial" panose="020B0604020202020204" pitchFamily="34" charset="0"/>
              <a:buChar char="•"/>
            </a:pPr>
            <a:r>
              <a:rPr lang="en-US" sz="2800" kern="0">
                <a:solidFill>
                  <a:schemeClr val="bg1"/>
                </a:solidFill>
              </a:rPr>
              <a:t>Technology and Mobile Applications</a:t>
            </a:r>
          </a:p>
          <a:p>
            <a:pPr marL="1014413" lvl="2" indent="-214313" algn="just">
              <a:lnSpc>
                <a:spcPct val="150000"/>
              </a:lnSpc>
              <a:buFont typeface="Arial" panose="020B0604020202020204" pitchFamily="34" charset="0"/>
              <a:buChar char="•"/>
            </a:pPr>
            <a:r>
              <a:rPr lang="en-US" sz="2800" kern="0">
                <a:solidFill>
                  <a:schemeClr val="bg1"/>
                </a:solidFill>
              </a:rPr>
              <a:t>The Bobcat Guardian Mobile App</a:t>
            </a:r>
          </a:p>
          <a:p>
            <a:pPr marL="1014413" lvl="2" indent="-214313" algn="just">
              <a:lnSpc>
                <a:spcPct val="150000"/>
              </a:lnSpc>
              <a:buFont typeface="Arial" panose="020B0604020202020204" pitchFamily="34" charset="0"/>
              <a:buChar char="•"/>
            </a:pPr>
            <a:r>
              <a:rPr lang="en-US" sz="2800" kern="0">
                <a:solidFill>
                  <a:schemeClr val="bg1"/>
                </a:solidFill>
              </a:rPr>
              <a:t>Transportation Services provides real-time bus tracking. </a:t>
            </a:r>
          </a:p>
          <a:p>
            <a:pPr marL="1014413" lvl="2" indent="-214313" algn="just">
              <a:lnSpc>
                <a:spcPct val="150000"/>
              </a:lnSpc>
              <a:buFont typeface="Arial" panose="020B0604020202020204" pitchFamily="34" charset="0"/>
              <a:buChar char="•"/>
            </a:pPr>
            <a:r>
              <a:rPr lang="en-US" sz="2800" kern="0" err="1">
                <a:solidFill>
                  <a:schemeClr val="bg1"/>
                </a:solidFill>
              </a:rPr>
              <a:t>TapRide</a:t>
            </a:r>
            <a:r>
              <a:rPr lang="en-US" sz="2800" kern="0">
                <a:solidFill>
                  <a:schemeClr val="bg1"/>
                </a:solidFill>
              </a:rPr>
              <a:t> App is available for the Night Cat and Safe Ride services</a:t>
            </a:r>
          </a:p>
          <a:p>
            <a:pPr marL="1014413" lvl="2" indent="-214313" algn="just">
              <a:lnSpc>
                <a:spcPct val="150000"/>
              </a:lnSpc>
              <a:buFont typeface="Arial" panose="020B0604020202020204" pitchFamily="34" charset="0"/>
              <a:buChar char="•"/>
            </a:pPr>
            <a:r>
              <a:rPr lang="en-US" sz="2800" kern="0">
                <a:solidFill>
                  <a:schemeClr val="bg1"/>
                </a:solidFill>
              </a:rPr>
              <a:t>Implemented New World Computer Aided Dispatch</a:t>
            </a:r>
          </a:p>
        </p:txBody>
      </p:sp>
      <p:pic>
        <p:nvPicPr>
          <p:cNvPr id="3" name="Picture 2"/>
          <p:cNvPicPr>
            <a:picLocks noChangeAspect="1"/>
          </p:cNvPicPr>
          <p:nvPr/>
        </p:nvPicPr>
        <p:blipFill>
          <a:blip r:embed="rId2"/>
          <a:stretch>
            <a:fillRect/>
          </a:stretch>
        </p:blipFill>
        <p:spPr>
          <a:xfrm>
            <a:off x="6324599" y="362268"/>
            <a:ext cx="4343401" cy="2495866"/>
          </a:xfrm>
          <a:prstGeom prst="rect">
            <a:avLst/>
          </a:prstGeom>
        </p:spPr>
      </p:pic>
      <p:pic>
        <p:nvPicPr>
          <p:cNvPr id="8" name="Picture 7">
            <a:extLst>
              <a:ext uri="{FF2B5EF4-FFF2-40B4-BE49-F238E27FC236}">
                <a16:creationId xmlns:a16="http://schemas.microsoft.com/office/drawing/2014/main" id="{50F8211F-B618-437B-BC04-119DCD6A164D}"/>
              </a:ext>
            </a:extLst>
          </p:cNvPr>
          <p:cNvPicPr>
            <a:picLocks noChangeAspect="1"/>
          </p:cNvPicPr>
          <p:nvPr/>
        </p:nvPicPr>
        <p:blipFill>
          <a:blip r:embed="rId3"/>
          <a:stretch>
            <a:fillRect/>
          </a:stretch>
        </p:blipFill>
        <p:spPr>
          <a:xfrm>
            <a:off x="8058150" y="6551633"/>
            <a:ext cx="2722176" cy="1462230"/>
          </a:xfrm>
          <a:prstGeom prst="rect">
            <a:avLst/>
          </a:prstGeom>
        </p:spPr>
      </p:pic>
    </p:spTree>
    <p:extLst>
      <p:ext uri="{BB962C8B-B14F-4D97-AF65-F5344CB8AC3E}">
        <p14:creationId xmlns:p14="http://schemas.microsoft.com/office/powerpoint/2010/main" val="12694411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5FCF1CA0CDE5340B0EC0C564EC5EFE0" ma:contentTypeVersion="12" ma:contentTypeDescription="Create a new document." ma:contentTypeScope="" ma:versionID="bec89e7fef118dcf3fba8638e258db9f">
  <xsd:schema xmlns:xsd="http://www.w3.org/2001/XMLSchema" xmlns:xs="http://www.w3.org/2001/XMLSchema" xmlns:p="http://schemas.microsoft.com/office/2006/metadata/properties" xmlns:ns2="a9772b23-d022-4c15-b003-e11f85096fca" xmlns:ns3="3a34a71c-bec4-4567-ab98-60311833cee5" targetNamespace="http://schemas.microsoft.com/office/2006/metadata/properties" ma:root="true" ma:fieldsID="ed58a6ee2ee88ba9c32dcde5d978650f" ns2:_="" ns3:_="">
    <xsd:import namespace="a9772b23-d022-4c15-b003-e11f85096fca"/>
    <xsd:import namespace="3a34a71c-bec4-4567-ab98-60311833cee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772b23-d022-4c15-b003-e11f85096f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4" nillable="true" ma:displayName="Length (seconds)" ma:internalName="MediaLengthInSeconds" ma:readOnly="true">
      <xsd:simpleType>
        <xsd:restriction base="dms:Unknow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34a71c-bec4-4567-ab98-60311833cee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853977-7C94-4311-B359-EB899F5D76CA}">
  <ds:schemaRefs>
    <ds:schemaRef ds:uri="http://schemas.microsoft.com/sharepoint/v3/contenttype/forms"/>
  </ds:schemaRefs>
</ds:datastoreItem>
</file>

<file path=customXml/itemProps2.xml><?xml version="1.0" encoding="utf-8"?>
<ds:datastoreItem xmlns:ds="http://schemas.openxmlformats.org/officeDocument/2006/customXml" ds:itemID="{A1596BA4-A333-45E7-87D9-4AEA12973E7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4AB104C-D91E-4AC0-A860-A6F8F151ACF6}">
  <ds:schemaRefs>
    <ds:schemaRef ds:uri="3a34a71c-bec4-4567-ab98-60311833cee5"/>
    <ds:schemaRef ds:uri="a9772b23-d022-4c15-b003-e11f85096f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10</Slides>
  <Notes>0</Notes>
  <HiddenSlides>0</HiddenSlide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Texas State University </vt:lpstr>
      <vt:lpstr>Campus Safety</vt:lpstr>
      <vt:lpstr>Facilities</vt:lpstr>
      <vt:lpstr>Emergency Planning and Management</vt:lpstr>
      <vt:lpstr>Police</vt:lpstr>
      <vt:lpstr>Run, Hide, Fight Avoid, Deny, Defend Lockdown, Lockout, Evacuate </vt:lpstr>
      <vt:lpstr>Emergency Procedures</vt:lpstr>
      <vt:lpstr>Student Behavior Assessment Team</vt:lpstr>
      <vt:lpstr>Technology &amp; Services</vt:lpstr>
      <vt:lpstr>Emergency Communications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2016-1018 Preliminary Plan</dc:title>
  <dc:creator>Algoe, Eric</dc:creator>
  <cp:revision>1</cp:revision>
  <cp:lastPrinted>2021-11-08T23:01:48Z</cp:lastPrinted>
  <dcterms:created xsi:type="dcterms:W3CDTF">2017-01-18T16:29:59Z</dcterms:created>
  <dcterms:modified xsi:type="dcterms:W3CDTF">2021-11-17T22:14:18Z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2016-10-21T00:00:00Z</vt:filetime>
  </property>
  <property fmtid="{D5CDD505-2E9C-101B-9397-08002B2CF9AE}" pid="3" name="Creator">
    <vt:lpwstr>PowerPoint</vt:lpwstr>
  </property>
  <property fmtid="{D5CDD505-2E9C-101B-9397-08002B2CF9AE}" pid="4" name="LastSaved">
    <vt:filetime>2017-01-18T00:00:00Z</vt:filetime>
  </property>
  <property fmtid="{D5CDD505-2E9C-101B-9397-08002B2CF9AE}" pid="5" name="ContentTypeId">
    <vt:lpwstr>0x01010085FCF1CA0CDE5340B0EC0C564EC5EFE0</vt:lpwstr>
  </property>
</Properties>
</file>