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38404800" cy="27432000"/>
  <p:notesSz cx="43434000" cy="32461200"/>
  <p:defaultTextStyle>
    <a:defPPr>
      <a:defRPr lang="en-US"/>
    </a:defPPr>
    <a:lvl1pPr marL="0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1pPr>
    <a:lvl2pPr marL="1880957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2pPr>
    <a:lvl3pPr marL="3761915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3pPr>
    <a:lvl4pPr marL="5642872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4pPr>
    <a:lvl5pPr marL="7523830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5pPr>
    <a:lvl6pPr marL="9404787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6pPr>
    <a:lvl7pPr marL="11285744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7pPr>
    <a:lvl8pPr marL="13166702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8pPr>
    <a:lvl9pPr marL="15047659" algn="l" defTabSz="3761915" rtl="0" eaLnBrk="1" latinLnBrk="0" hangingPunct="1">
      <a:defRPr sz="73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2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34D"/>
    <a:srgbClr val="FF9900"/>
    <a:srgbClr val="0000FF"/>
    <a:srgbClr val="FF8265"/>
    <a:srgbClr val="FF9B9B"/>
    <a:srgbClr val="9BB7D9"/>
    <a:srgbClr val="FFCF89"/>
    <a:srgbClr val="A9F9AD"/>
    <a:srgbClr val="FFF0D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222DD-6528-E04C-8BCC-C5FDCBE71C7E}" v="6" dt="2021-07-29T16:47:08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7"/>
    <p:restoredTop sz="95934" autoAdjust="0"/>
  </p:normalViewPr>
  <p:slideViewPr>
    <p:cSldViewPr>
      <p:cViewPr varScale="1">
        <p:scale>
          <a:sx n="21" d="100"/>
          <a:sy n="21" d="100"/>
        </p:scale>
        <p:origin x="1188" y="36"/>
      </p:cViewPr>
      <p:guideLst>
        <p:guide orient="horz" pos="8640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asterwood, Whittney R" userId="b5135a37-cf81-4173-8146-8a09259e86a1" providerId="ADAL" clId="{D97222DD-6528-E04C-8BCC-C5FDCBE71C7E}"/>
    <pc:docChg chg="undo custSel modSld">
      <pc:chgData name="Easterwood, Whittney R" userId="b5135a37-cf81-4173-8146-8a09259e86a1" providerId="ADAL" clId="{D97222DD-6528-E04C-8BCC-C5FDCBE71C7E}" dt="2021-07-29T16:47:18.416" v="188" actId="20577"/>
      <pc:docMkLst>
        <pc:docMk/>
      </pc:docMkLst>
      <pc:sldChg chg="addSp delSp modSp mod">
        <pc:chgData name="Easterwood, Whittney R" userId="b5135a37-cf81-4173-8146-8a09259e86a1" providerId="ADAL" clId="{D97222DD-6528-E04C-8BCC-C5FDCBE71C7E}" dt="2021-07-29T16:47:18.416" v="188" actId="20577"/>
        <pc:sldMkLst>
          <pc:docMk/>
          <pc:sldMk cId="0" sldId="256"/>
        </pc:sldMkLst>
        <pc:spChg chg="mod">
          <ac:chgData name="Easterwood, Whittney R" userId="b5135a37-cf81-4173-8146-8a09259e86a1" providerId="ADAL" clId="{D97222DD-6528-E04C-8BCC-C5FDCBE71C7E}" dt="2021-07-29T16:45:55.378" v="156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Easterwood, Whittney R" userId="b5135a37-cf81-4173-8146-8a09259e86a1" providerId="ADAL" clId="{D97222DD-6528-E04C-8BCC-C5FDCBE71C7E}" dt="2021-07-29T16:47:18.416" v="188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Easterwood, Whittney R" userId="b5135a37-cf81-4173-8146-8a09259e86a1" providerId="ADAL" clId="{D97222DD-6528-E04C-8BCC-C5FDCBE71C7E}" dt="2021-07-29T16:46:39.104" v="169" actId="2057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Easterwood, Whittney R" userId="b5135a37-cf81-4173-8146-8a09259e86a1" providerId="ADAL" clId="{D97222DD-6528-E04C-8BCC-C5FDCBE71C7E}" dt="2021-07-29T16:46:52.971" v="170"/>
          <ac:spMkLst>
            <pc:docMk/>
            <pc:sldMk cId="0" sldId="256"/>
            <ac:spMk id="18" creationId="{00000000-0000-0000-0000-000000000000}"/>
          </ac:spMkLst>
        </pc:spChg>
        <pc:spChg chg="add del mod">
          <ac:chgData name="Easterwood, Whittney R" userId="b5135a37-cf81-4173-8146-8a09259e86a1" providerId="ADAL" clId="{D97222DD-6528-E04C-8BCC-C5FDCBE71C7E}" dt="2021-07-29T16:46:23.625" v="159" actId="478"/>
          <ac:spMkLst>
            <pc:docMk/>
            <pc:sldMk cId="0" sldId="256"/>
            <ac:spMk id="21" creationId="{E8D63EC5-F854-0043-A058-A5274114882B}"/>
          </ac:spMkLst>
        </pc:spChg>
        <pc:spChg chg="add mod">
          <ac:chgData name="Easterwood, Whittney R" userId="b5135a37-cf81-4173-8146-8a09259e86a1" providerId="ADAL" clId="{D97222DD-6528-E04C-8BCC-C5FDCBE71C7E}" dt="2021-07-29T16:46:33.472" v="161" actId="1076"/>
          <ac:spMkLst>
            <pc:docMk/>
            <pc:sldMk cId="0" sldId="256"/>
            <ac:spMk id="22" creationId="{B5B28907-7774-3841-AEBA-0FDE45A853F5}"/>
          </ac:spMkLst>
        </pc:spChg>
        <pc:spChg chg="del mod">
          <ac:chgData name="Easterwood, Whittney R" userId="b5135a37-cf81-4173-8146-8a09259e86a1" providerId="ADAL" clId="{D97222DD-6528-E04C-8BCC-C5FDCBE71C7E}" dt="2021-07-29T16:41:42.911" v="110" actId="478"/>
          <ac:spMkLst>
            <pc:docMk/>
            <pc:sldMk cId="0" sldId="256"/>
            <ac:spMk id="68" creationId="{00000000-0000-0000-0000-000000000000}"/>
          </ac:spMkLst>
        </pc:spChg>
        <pc:spChg chg="mod">
          <ac:chgData name="Easterwood, Whittney R" userId="b5135a37-cf81-4173-8146-8a09259e86a1" providerId="ADAL" clId="{D97222DD-6528-E04C-8BCC-C5FDCBE71C7E}" dt="2021-07-29T16:47:00.834" v="185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Easterwood, Whittney R" userId="b5135a37-cf81-4173-8146-8a09259e86a1" providerId="ADAL" clId="{D97222DD-6528-E04C-8BCC-C5FDCBE71C7E}" dt="2021-07-29T16:47:08.749" v="186"/>
          <ac:spMkLst>
            <pc:docMk/>
            <pc:sldMk cId="0" sldId="256"/>
            <ac:spMk id="75" creationId="{00000000-0000-0000-0000-000000000000}"/>
          </ac:spMkLst>
        </pc:spChg>
      </pc:sldChg>
    </pc:docChg>
  </pc:docChgLst>
  <pc:docChgLst>
    <pc:chgData name="Peterson, Ryan L" userId="208e4f6e-7768-4884-a4ea-5e9f0ac79e7b" providerId="ADAL" clId="{122154DC-9869-DF46-8DD4-DBA2D3D04219}"/>
    <pc:docChg chg="undo redo custSel modSld">
      <pc:chgData name="Peterson, Ryan L" userId="208e4f6e-7768-4884-a4ea-5e9f0ac79e7b" providerId="ADAL" clId="{122154DC-9869-DF46-8DD4-DBA2D3D04219}" dt="2021-06-21T18:32:13.616" v="251" actId="1076"/>
      <pc:docMkLst>
        <pc:docMk/>
      </pc:docMkLst>
      <pc:sldChg chg="addSp delSp modSp mod">
        <pc:chgData name="Peterson, Ryan L" userId="208e4f6e-7768-4884-a4ea-5e9f0ac79e7b" providerId="ADAL" clId="{122154DC-9869-DF46-8DD4-DBA2D3D04219}" dt="2021-06-21T18:32:13.616" v="251" actId="1076"/>
        <pc:sldMkLst>
          <pc:docMk/>
          <pc:sldMk cId="0" sldId="256"/>
        </pc:sldMkLst>
        <pc:spChg chg="add del mod">
          <ac:chgData name="Peterson, Ryan L" userId="208e4f6e-7768-4884-a4ea-5e9f0ac79e7b" providerId="ADAL" clId="{122154DC-9869-DF46-8DD4-DBA2D3D04219}" dt="2021-06-21T18:26:16.177" v="7" actId="767"/>
          <ac:spMkLst>
            <pc:docMk/>
            <pc:sldMk cId="0" sldId="256"/>
            <ac:spMk id="2" creationId="{C6FEE7C8-417A-4E47-BEB4-9B2889F2DF1C}"/>
          </ac:spMkLst>
        </pc:spChg>
        <pc:spChg chg="add del mod">
          <ac:chgData name="Peterson, Ryan L" userId="208e4f6e-7768-4884-a4ea-5e9f0ac79e7b" providerId="ADAL" clId="{122154DC-9869-DF46-8DD4-DBA2D3D04219}" dt="2021-06-21T18:29:15.653" v="165" actId="692"/>
          <ac:spMkLst>
            <pc:docMk/>
            <pc:sldMk cId="0" sldId="256"/>
            <ac:spMk id="4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28:58.066" v="164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29:39.799" v="175" actId="207"/>
          <ac:spMkLst>
            <pc:docMk/>
            <pc:sldMk cId="0" sldId="256"/>
            <ac:spMk id="15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29:41.467" v="177" actId="692"/>
          <ac:spMkLst>
            <pc:docMk/>
            <pc:sldMk cId="0" sldId="256"/>
            <ac:spMk id="18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0:08.795" v="183" actId="692"/>
          <ac:spMkLst>
            <pc:docMk/>
            <pc:sldMk cId="0" sldId="256"/>
            <ac:spMk id="19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0:00.774" v="181" actId="692"/>
          <ac:spMkLst>
            <pc:docMk/>
            <pc:sldMk cId="0" sldId="256"/>
            <ac:spMk id="30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29:49.253" v="179" actId="692"/>
          <ac:spMkLst>
            <pc:docMk/>
            <pc:sldMk cId="0" sldId="256"/>
            <ac:spMk id="68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0:22.659" v="185" actId="692"/>
          <ac:spMkLst>
            <pc:docMk/>
            <pc:sldMk cId="0" sldId="256"/>
            <ac:spMk id="73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0:53.110" v="189" actId="692"/>
          <ac:spMkLst>
            <pc:docMk/>
            <pc:sldMk cId="0" sldId="256"/>
            <ac:spMk id="75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22.842" v="197" actId="692"/>
          <ac:spMkLst>
            <pc:docMk/>
            <pc:sldMk cId="0" sldId="256"/>
            <ac:spMk id="78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2:07.380" v="249" actId="20577"/>
          <ac:spMkLst>
            <pc:docMk/>
            <pc:sldMk cId="0" sldId="256"/>
            <ac:spMk id="109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40.951" v="202" actId="692"/>
          <ac:spMkLst>
            <pc:docMk/>
            <pc:sldMk cId="0" sldId="256"/>
            <ac:spMk id="118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46.111" v="203" actId="692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27.741" v="198" actId="692"/>
          <ac:spMkLst>
            <pc:docMk/>
            <pc:sldMk cId="0" sldId="256"/>
            <ac:spMk id="145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37.059" v="201" actId="692"/>
          <ac:spMkLst>
            <pc:docMk/>
            <pc:sldMk cId="0" sldId="256"/>
            <ac:spMk id="152" creationId="{00000000-0000-0000-0000-000000000000}"/>
          </ac:spMkLst>
        </pc:spChg>
        <pc:spChg chg="mod">
          <ac:chgData name="Peterson, Ryan L" userId="208e4f6e-7768-4884-a4ea-5e9f0ac79e7b" providerId="ADAL" clId="{122154DC-9869-DF46-8DD4-DBA2D3D04219}" dt="2021-06-21T18:31:14.936" v="195" actId="692"/>
          <ac:spMkLst>
            <pc:docMk/>
            <pc:sldMk cId="0" sldId="256"/>
            <ac:spMk id="168" creationId="{00000000-0000-0000-0000-000000000000}"/>
          </ac:spMkLst>
        </pc:spChg>
        <pc:graphicFrameChg chg="modGraphic">
          <ac:chgData name="Peterson, Ryan L" userId="208e4f6e-7768-4884-a4ea-5e9f0ac79e7b" providerId="ADAL" clId="{122154DC-9869-DF46-8DD4-DBA2D3D04219}" dt="2021-06-21T18:30:37.078" v="187"/>
          <ac:graphicFrameMkLst>
            <pc:docMk/>
            <pc:sldMk cId="0" sldId="256"/>
            <ac:graphicFrameMk id="213" creationId="{00000000-0000-0000-0000-000000000000}"/>
          </ac:graphicFrameMkLst>
        </pc:graphicFrameChg>
        <pc:picChg chg="del">
          <ac:chgData name="Peterson, Ryan L" userId="208e4f6e-7768-4884-a4ea-5e9f0ac79e7b" providerId="ADAL" clId="{122154DC-9869-DF46-8DD4-DBA2D3D04219}" dt="2021-06-21T18:25:37.166" v="0" actId="478"/>
          <ac:picMkLst>
            <pc:docMk/>
            <pc:sldMk cId="0" sldId="256"/>
            <ac:picMk id="6" creationId="{00000000-0000-0000-0000-000000000000}"/>
          </ac:picMkLst>
        </pc:picChg>
        <pc:picChg chg="mod">
          <ac:chgData name="Peterson, Ryan L" userId="208e4f6e-7768-4884-a4ea-5e9f0ac79e7b" providerId="ADAL" clId="{122154DC-9869-DF46-8DD4-DBA2D3D04219}" dt="2021-06-21T18:32:13.616" v="251" actId="1076"/>
          <ac:picMkLst>
            <pc:docMk/>
            <pc:sldMk cId="0" sldId="256"/>
            <ac:picMk id="14" creationId="{00000000-0000-0000-0000-000000000000}"/>
          </ac:picMkLst>
        </pc:picChg>
        <pc:picChg chg="add mod">
          <ac:chgData name="Peterson, Ryan L" userId="208e4f6e-7768-4884-a4ea-5e9f0ac79e7b" providerId="ADAL" clId="{122154DC-9869-DF46-8DD4-DBA2D3D04219}" dt="2021-06-21T18:25:46.866" v="3" actId="1076"/>
          <ac:picMkLst>
            <pc:docMk/>
            <pc:sldMk cId="0" sldId="256"/>
            <ac:picMk id="189" creationId="{DDE47C8E-73B8-DA49-8E46-ADA5F59BF2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8521702"/>
            <a:ext cx="3264408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5544800"/>
            <a:ext cx="2688336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4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098554"/>
            <a:ext cx="864108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098554"/>
            <a:ext cx="2528316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714" y="17627602"/>
            <a:ext cx="32644080" cy="5448300"/>
          </a:xfrm>
        </p:spPr>
        <p:txBody>
          <a:bodyPr anchor="t"/>
          <a:lstStyle>
            <a:lvl1pPr algn="l">
              <a:defRPr sz="15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3714" y="11626854"/>
            <a:ext cx="3264408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727" indent="0">
              <a:buNone/>
              <a:defRPr sz="7166">
                <a:solidFill>
                  <a:schemeClr val="tx1">
                    <a:tint val="75000"/>
                  </a:schemeClr>
                </a:solidFill>
              </a:defRPr>
            </a:lvl2pPr>
            <a:lvl3pPr marL="3657454" indent="0">
              <a:buNone/>
              <a:defRPr sz="6416">
                <a:solidFill>
                  <a:schemeClr val="tx1">
                    <a:tint val="75000"/>
                  </a:schemeClr>
                </a:solidFill>
              </a:defRPr>
            </a:lvl3pPr>
            <a:lvl4pPr marL="548618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4pPr>
            <a:lvl5pPr marL="7314907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5pPr>
            <a:lvl6pPr marL="9143634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6pPr>
            <a:lvl7pPr marL="10972361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7pPr>
            <a:lvl8pPr marL="12801088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8pPr>
            <a:lvl9pPr marL="14629815" indent="0">
              <a:buNone/>
              <a:defRPr sz="5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400802"/>
            <a:ext cx="16962120" cy="18103852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400802"/>
            <a:ext cx="16962120" cy="18103852"/>
          </a:xfrm>
        </p:spPr>
        <p:txBody>
          <a:bodyPr/>
          <a:lstStyle>
            <a:lvl1pPr>
              <a:defRPr sz="11166"/>
            </a:lvl1pPr>
            <a:lvl2pPr>
              <a:defRPr sz="9583"/>
            </a:lvl2pPr>
            <a:lvl3pPr>
              <a:defRPr sz="8000"/>
            </a:lvl3pPr>
            <a:lvl4pPr>
              <a:defRPr sz="7166"/>
            </a:lvl4pPr>
            <a:lvl5pPr>
              <a:defRPr sz="7166"/>
            </a:lvl5pPr>
            <a:lvl6pPr>
              <a:defRPr sz="7166"/>
            </a:lvl6pPr>
            <a:lvl7pPr>
              <a:defRPr sz="7166"/>
            </a:lvl7pPr>
            <a:lvl8pPr>
              <a:defRPr sz="7166"/>
            </a:lvl8pPr>
            <a:lvl9pPr>
              <a:defRPr sz="7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140452"/>
            <a:ext cx="16968789" cy="2559048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0" y="8699500"/>
            <a:ext cx="16968789" cy="158051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6140452"/>
            <a:ext cx="16975455" cy="2559048"/>
          </a:xfrm>
        </p:spPr>
        <p:txBody>
          <a:bodyPr anchor="b"/>
          <a:lstStyle>
            <a:lvl1pPr marL="0" indent="0">
              <a:buNone/>
              <a:defRPr sz="9583" b="1"/>
            </a:lvl1pPr>
            <a:lvl2pPr marL="1828727" indent="0">
              <a:buNone/>
              <a:defRPr sz="8000" b="1"/>
            </a:lvl2pPr>
            <a:lvl3pPr marL="3657454" indent="0">
              <a:buNone/>
              <a:defRPr sz="7166" b="1"/>
            </a:lvl3pPr>
            <a:lvl4pPr marL="5486181" indent="0">
              <a:buNone/>
              <a:defRPr sz="6416" b="1"/>
            </a:lvl4pPr>
            <a:lvl5pPr marL="7314907" indent="0">
              <a:buNone/>
              <a:defRPr sz="6416" b="1"/>
            </a:lvl5pPr>
            <a:lvl6pPr marL="9143634" indent="0">
              <a:buNone/>
              <a:defRPr sz="6416" b="1"/>
            </a:lvl6pPr>
            <a:lvl7pPr marL="10972361" indent="0">
              <a:buNone/>
              <a:defRPr sz="6416" b="1"/>
            </a:lvl7pPr>
            <a:lvl8pPr marL="12801088" indent="0">
              <a:buNone/>
              <a:defRPr sz="6416" b="1"/>
            </a:lvl8pPr>
            <a:lvl9pPr marL="14629815" indent="0">
              <a:buNone/>
              <a:defRPr sz="64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8699500"/>
            <a:ext cx="16975455" cy="15805152"/>
          </a:xfrm>
        </p:spPr>
        <p:txBody>
          <a:bodyPr/>
          <a:lstStyle>
            <a:lvl1pPr>
              <a:defRPr sz="9583"/>
            </a:lvl1pPr>
            <a:lvl2pPr>
              <a:defRPr sz="8000"/>
            </a:lvl2pPr>
            <a:lvl3pPr>
              <a:defRPr sz="7166"/>
            </a:lvl3pPr>
            <a:lvl4pPr>
              <a:defRPr sz="6416"/>
            </a:lvl4pPr>
            <a:lvl5pPr>
              <a:defRPr sz="6416"/>
            </a:lvl5pPr>
            <a:lvl6pPr>
              <a:defRPr sz="6416"/>
            </a:lvl6pPr>
            <a:lvl7pPr>
              <a:defRPr sz="6416"/>
            </a:lvl7pPr>
            <a:lvl8pPr>
              <a:defRPr sz="6416"/>
            </a:lvl8pPr>
            <a:lvl9pPr>
              <a:defRPr sz="64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3" y="1092200"/>
            <a:ext cx="12634914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210" y="1092202"/>
            <a:ext cx="21469350" cy="23412452"/>
          </a:xfrm>
        </p:spPr>
        <p:txBody>
          <a:bodyPr/>
          <a:lstStyle>
            <a:lvl1pPr>
              <a:defRPr sz="12833"/>
            </a:lvl1pPr>
            <a:lvl2pPr>
              <a:defRPr sz="11166"/>
            </a:lvl2pPr>
            <a:lvl3pPr>
              <a:defRPr sz="9583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3" y="5740402"/>
            <a:ext cx="12634914" cy="18764252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09" y="19202400"/>
            <a:ext cx="2304288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27609" y="2451100"/>
            <a:ext cx="23042880" cy="16459200"/>
          </a:xfrm>
        </p:spPr>
        <p:txBody>
          <a:bodyPr/>
          <a:lstStyle>
            <a:lvl1pPr marL="0" indent="0">
              <a:buNone/>
              <a:defRPr sz="12833"/>
            </a:lvl1pPr>
            <a:lvl2pPr marL="1828727" indent="0">
              <a:buNone/>
              <a:defRPr sz="11166"/>
            </a:lvl2pPr>
            <a:lvl3pPr marL="3657454" indent="0">
              <a:buNone/>
              <a:defRPr sz="9583"/>
            </a:lvl3pPr>
            <a:lvl4pPr marL="5486181" indent="0">
              <a:buNone/>
              <a:defRPr sz="8000"/>
            </a:lvl4pPr>
            <a:lvl5pPr marL="7314907" indent="0">
              <a:buNone/>
              <a:defRPr sz="8000"/>
            </a:lvl5pPr>
            <a:lvl6pPr marL="9143634" indent="0">
              <a:buNone/>
              <a:defRPr sz="8000"/>
            </a:lvl6pPr>
            <a:lvl7pPr marL="10972361" indent="0">
              <a:buNone/>
              <a:defRPr sz="8000"/>
            </a:lvl7pPr>
            <a:lvl8pPr marL="12801088" indent="0">
              <a:buNone/>
              <a:defRPr sz="8000"/>
            </a:lvl8pPr>
            <a:lvl9pPr marL="14629815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7609" y="21469352"/>
            <a:ext cx="23042880" cy="3219448"/>
          </a:xfrm>
        </p:spPr>
        <p:txBody>
          <a:bodyPr/>
          <a:lstStyle>
            <a:lvl1pPr marL="0" indent="0">
              <a:buNone/>
              <a:defRPr sz="5583"/>
            </a:lvl1pPr>
            <a:lvl2pPr marL="1828727" indent="0">
              <a:buNone/>
              <a:defRPr sz="4833"/>
            </a:lvl2pPr>
            <a:lvl3pPr marL="3657454" indent="0">
              <a:buNone/>
              <a:defRPr sz="4000"/>
            </a:lvl3pPr>
            <a:lvl4pPr marL="5486181" indent="0">
              <a:buNone/>
              <a:defRPr sz="3583"/>
            </a:lvl4pPr>
            <a:lvl5pPr marL="7314907" indent="0">
              <a:buNone/>
              <a:defRPr sz="3583"/>
            </a:lvl5pPr>
            <a:lvl6pPr marL="9143634" indent="0">
              <a:buNone/>
              <a:defRPr sz="3583"/>
            </a:lvl6pPr>
            <a:lvl7pPr marL="10972361" indent="0">
              <a:buNone/>
              <a:defRPr sz="3583"/>
            </a:lvl7pPr>
            <a:lvl8pPr marL="12801088" indent="0">
              <a:buNone/>
              <a:defRPr sz="3583"/>
            </a:lvl8pPr>
            <a:lvl9pPr marL="14629815" indent="0">
              <a:buNone/>
              <a:defRPr sz="35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1098552"/>
            <a:ext cx="34564320" cy="4572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400802"/>
            <a:ext cx="34564320" cy="1810385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20240" y="25425402"/>
            <a:ext cx="89611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70C3-9823-4F32-9916-D6FB30F9687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1640" y="25425402"/>
            <a:ext cx="121615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523440" y="25425402"/>
            <a:ext cx="8961120" cy="14605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8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C9FB-71BF-40C4-9C34-22FADF50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454" rtl="0" eaLnBrk="1" latinLnBrk="0" hangingPunct="1">
        <a:spcBef>
          <a:spcPct val="0"/>
        </a:spcBef>
        <a:buNone/>
        <a:defRPr sz="175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45" indent="-1371545" algn="l" defTabSz="3657454" rtl="0" eaLnBrk="1" latinLnBrk="0" hangingPunct="1">
        <a:spcBef>
          <a:spcPct val="20000"/>
        </a:spcBef>
        <a:buFont typeface="Arial" pitchFamily="34" charset="0"/>
        <a:buChar char="•"/>
        <a:defRPr sz="12833" kern="1200">
          <a:solidFill>
            <a:schemeClr val="tx1"/>
          </a:solidFill>
          <a:latin typeface="+mn-lt"/>
          <a:ea typeface="+mn-ea"/>
          <a:cs typeface="+mn-cs"/>
        </a:defRPr>
      </a:lvl1pPr>
      <a:lvl2pPr marL="2971681" indent="-1142954" algn="l" defTabSz="3657454" rtl="0" eaLnBrk="1" latinLnBrk="0" hangingPunct="1">
        <a:spcBef>
          <a:spcPct val="20000"/>
        </a:spcBef>
        <a:buFont typeface="Arial" pitchFamily="34" charset="0"/>
        <a:buChar char="–"/>
        <a:defRPr sz="11166" kern="1200">
          <a:solidFill>
            <a:schemeClr val="tx1"/>
          </a:solidFill>
          <a:latin typeface="+mn-lt"/>
          <a:ea typeface="+mn-ea"/>
          <a:cs typeface="+mn-cs"/>
        </a:defRPr>
      </a:lvl2pPr>
      <a:lvl3pPr marL="4571817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9583" kern="1200">
          <a:solidFill>
            <a:schemeClr val="tx1"/>
          </a:solidFill>
          <a:latin typeface="+mn-lt"/>
          <a:ea typeface="+mn-ea"/>
          <a:cs typeface="+mn-cs"/>
        </a:defRPr>
      </a:lvl3pPr>
      <a:lvl4pPr marL="6400544" indent="-914363" algn="l" defTabSz="3657454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271" indent="-914363" algn="l" defTabSz="3657454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998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725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451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178" indent="-914363" algn="l" defTabSz="3657454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1pPr>
      <a:lvl2pPr marL="182872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2pPr>
      <a:lvl3pPr marL="365745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3pPr>
      <a:lvl4pPr marL="548618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4pPr>
      <a:lvl5pPr marL="7314907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5pPr>
      <a:lvl6pPr marL="9143634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6pPr>
      <a:lvl7pPr marL="10972361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7pPr>
      <a:lvl8pPr marL="12801088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8pPr>
      <a:lvl9pPr marL="14629815" algn="l" defTabSz="3657454" rtl="0" eaLnBrk="1" latinLnBrk="0" hangingPunct="1">
        <a:defRPr sz="7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404800" cy="4572000"/>
          </a:xfrm>
          <a:prstGeom prst="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42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85179" y="807106"/>
            <a:ext cx="24434441" cy="28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024" tIns="38004" rIns="76024" bIns="38004">
            <a:spAutoFit/>
          </a:bodyPr>
          <a:lstStyle/>
          <a:p>
            <a:pPr algn="ctr" defTabSz="3200272">
              <a:spcBef>
                <a:spcPct val="50000"/>
              </a:spcBef>
            </a:pPr>
            <a:r>
              <a:rPr lang="en-US" sz="5250" dirty="0">
                <a:solidFill>
                  <a:prstClr val="white"/>
                </a:solidFill>
                <a:latin typeface="Arial Black" pitchFamily="34" charset="0"/>
              </a:rPr>
              <a:t>4 Column Poster Template 42”x30” - Title Here</a:t>
            </a:r>
          </a:p>
          <a:p>
            <a:pPr algn="ctr" defTabSz="3200272">
              <a:spcBef>
                <a:spcPct val="50000"/>
              </a:spcBef>
            </a:pPr>
            <a:endParaRPr lang="en-US" sz="729" u="sng" dirty="0">
              <a:solidFill>
                <a:prstClr val="white"/>
              </a:solidFill>
            </a:endParaRPr>
          </a:p>
          <a:p>
            <a:pPr algn="ctr" defTabSz="3200272" eaLnBrk="0" hangingPunct="0"/>
            <a:r>
              <a:rPr lang="en-US" sz="2771" u="sng" baseline="30000" dirty="0">
                <a:solidFill>
                  <a:prstClr val="white"/>
                </a:solidFill>
              </a:rPr>
              <a:t>Author</a:t>
            </a:r>
            <a:r>
              <a:rPr lang="en-US" sz="2771" baseline="30000" dirty="0">
                <a:solidFill>
                  <a:prstClr val="white"/>
                </a:solidFill>
              </a:rPr>
              <a:t>1</a:t>
            </a:r>
            <a:r>
              <a:rPr lang="en-US" sz="2771" dirty="0">
                <a:solidFill>
                  <a:prstClr val="white"/>
                </a:solidFill>
              </a:rPr>
              <a:t>, Dr. Author, Author</a:t>
            </a:r>
            <a:endParaRPr lang="en-US" sz="2771" baseline="30000" dirty="0">
              <a:solidFill>
                <a:prstClr val="white"/>
              </a:solidFill>
            </a:endParaRPr>
          </a:p>
          <a:p>
            <a:pPr algn="ctr" defTabSz="3200272"/>
            <a:endParaRPr lang="en-US" sz="729" baseline="30000" dirty="0">
              <a:solidFill>
                <a:prstClr val="white"/>
              </a:solidFill>
            </a:endParaRPr>
          </a:p>
          <a:p>
            <a:pPr algn="ctr" defTabSz="3200272"/>
            <a:r>
              <a:rPr lang="en-US" sz="2479" baseline="30000" dirty="0">
                <a:solidFill>
                  <a:prstClr val="white"/>
                </a:solidFill>
              </a:rPr>
              <a:t>1</a:t>
            </a:r>
            <a:r>
              <a:rPr lang="en-US" sz="2479" i="1" dirty="0">
                <a:solidFill>
                  <a:prstClr val="white"/>
                </a:solidFill>
              </a:rPr>
              <a:t>Department of _____, Texas State University,  San Marcos TX 78666</a:t>
            </a:r>
            <a:r>
              <a:rPr lang="en-US" sz="2479" dirty="0">
                <a:solidFill>
                  <a:prstClr val="white"/>
                </a:solidFill>
              </a:rPr>
              <a:t>,</a:t>
            </a:r>
            <a:endParaRPr lang="en-US" sz="2833" dirty="0">
              <a:solidFill>
                <a:schemeClr val="bg1"/>
              </a:solidFill>
            </a:endParaRPr>
          </a:p>
          <a:p>
            <a:pPr algn="ctr"/>
            <a:r>
              <a:rPr lang="en-US" sz="2833" baseline="30000" dirty="0">
                <a:solidFill>
                  <a:schemeClr val="bg1"/>
                </a:solidFill>
              </a:rPr>
              <a:t>2</a:t>
            </a:r>
            <a:r>
              <a:rPr lang="en-US" sz="2833" i="1" dirty="0">
                <a:solidFill>
                  <a:schemeClr val="bg1"/>
                </a:solidFill>
              </a:rPr>
              <a:t>Colaborating departments if any</a:t>
            </a:r>
          </a:p>
          <a:p>
            <a:pPr algn="ctr" eaLnBrk="0" hangingPunct="0"/>
            <a:endParaRPr lang="en-US" sz="2833" b="1" dirty="0">
              <a:latin typeface="Arial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51819" y="6134753"/>
            <a:ext cx="8549023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940" tIns="380940" rIns="380940" bIns="380940">
            <a:spAutoFit/>
          </a:bodyPr>
          <a:lstStyle/>
          <a:p>
            <a:pPr algn="just" defTabSz="3657134">
              <a:lnSpc>
                <a:spcPts val="2167"/>
              </a:lnSpc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Text – 30 - 32pt Font</a:t>
            </a:r>
            <a:endParaRPr lang="en-US" sz="2667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3984" y="5270500"/>
            <a:ext cx="8424697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Abstract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3984" y="15709720"/>
            <a:ext cx="8424697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cs typeface="Arial" pitchFamily="34" charset="0"/>
              </a:rPr>
              <a:t>Section Title (40 </a:t>
            </a:r>
            <a:r>
              <a:rPr lang="en-US" sz="3333" b="1" dirty="0" err="1">
                <a:cs typeface="Arial" pitchFamily="34" charset="0"/>
              </a:rPr>
              <a:t>pt</a:t>
            </a:r>
            <a:r>
              <a:rPr lang="en-US" sz="3333" b="1" dirty="0">
                <a:cs typeface="Arial" pitchFamily="34" charset="0"/>
              </a:rPr>
              <a:t> Font)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983" y="16829721"/>
            <a:ext cx="3888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Subheading – 36pt Font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2377" y="18078851"/>
            <a:ext cx="8007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 Bullet Points</a:t>
            </a:r>
          </a:p>
          <a:p>
            <a:pPr>
              <a:buFont typeface="Wingdings" pitchFamily="2" charset="2"/>
              <a:buChar char="Ø"/>
            </a:pPr>
            <a:endParaRPr lang="en-US" sz="2500" dirty="0"/>
          </a:p>
        </p:txBody>
      </p:sp>
      <p:sp>
        <p:nvSpPr>
          <p:cNvPr id="73" name="Rounded Rectangle 72"/>
          <p:cNvSpPr/>
          <p:nvPr/>
        </p:nvSpPr>
        <p:spPr>
          <a:xfrm>
            <a:off x="10075772" y="12763500"/>
            <a:ext cx="8644938" cy="931722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Section Title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9540703" y="5270499"/>
            <a:ext cx="8686725" cy="864253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cs typeface="Arial" pitchFamily="34" charset="0"/>
              </a:rPr>
              <a:t>Section Title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9196598" y="23362553"/>
            <a:ext cx="8424697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Acknowledgments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196598" y="24972538"/>
            <a:ext cx="836119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5" indent="-380985">
              <a:lnSpc>
                <a:spcPts val="3167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Grant/Funding info </a:t>
            </a:r>
          </a:p>
          <a:p>
            <a:pPr marL="380985" indent="-380985">
              <a:lnSpc>
                <a:spcPts val="3167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 </a:t>
            </a:r>
          </a:p>
          <a:p>
            <a:pPr>
              <a:lnSpc>
                <a:spcPts val="3167"/>
              </a:lnSpc>
              <a:buFont typeface="Wingdings" pitchFamily="2" charset="2"/>
              <a:buChar char="Ø"/>
            </a:pPr>
            <a:r>
              <a:rPr lang="en-US" sz="23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Department</a:t>
            </a:r>
          </a:p>
          <a:p>
            <a:pPr>
              <a:lnSpc>
                <a:spcPts val="3167"/>
              </a:lnSpc>
              <a:buFont typeface="Wingdings" pitchFamily="2" charset="2"/>
              <a:buChar char="Ø"/>
            </a:pPr>
            <a:endParaRPr lang="en-US" sz="2917" dirty="0"/>
          </a:p>
        </p:txBody>
      </p:sp>
      <p:sp>
        <p:nvSpPr>
          <p:cNvPr id="120" name="Rounded Rectangle 119"/>
          <p:cNvSpPr/>
          <p:nvPr/>
        </p:nvSpPr>
        <p:spPr>
          <a:xfrm>
            <a:off x="29196599" y="5271502"/>
            <a:ext cx="8424697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Section Title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9196599" y="15828920"/>
            <a:ext cx="8424697" cy="698500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latin typeface="+mj-lt"/>
                <a:cs typeface="Arial" pitchFamily="34" charset="0"/>
              </a:rPr>
              <a:t>Conclusions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9196598" y="26624894"/>
            <a:ext cx="452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Email Contact: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DE47C8E-73B8-DA49-8E46-ADA5F59B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68" y="938389"/>
            <a:ext cx="7387896" cy="2066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44E58-25B6-4CA7-B0D4-582266B6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012" y="19768987"/>
            <a:ext cx="8489416" cy="894158"/>
          </a:xfrm>
          <a:prstGeom prst="rect">
            <a:avLst/>
          </a:prstGeom>
        </p:spPr>
      </p:pic>
      <p:sp>
        <p:nvSpPr>
          <p:cNvPr id="212" name="Text Box 14">
            <a:extLst>
              <a:ext uri="{FF2B5EF4-FFF2-40B4-BE49-F238E27FC236}">
                <a16:creationId xmlns:a16="http://schemas.microsoft.com/office/drawing/2014/main" id="{41109AE9-FBED-4431-B97A-8DE587B1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077" y="5882372"/>
            <a:ext cx="8424697" cy="25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0940" tIns="380940" rIns="380940" bIns="380940">
            <a:spAutoFit/>
          </a:bodyPr>
          <a:lstStyle/>
          <a:p>
            <a:pPr algn="just" defTabSz="3657134">
              <a:lnSpc>
                <a:spcPct val="150000"/>
              </a:lnSpc>
            </a:pPr>
            <a:r>
              <a:rPr lang="en-US" sz="2667" dirty="0">
                <a:latin typeface="Arial" pitchFamily="34" charset="0"/>
                <a:cs typeface="Arial" pitchFamily="34" charset="0"/>
              </a:rPr>
              <a:t>     Text and images – Rearrange, move, or delete sections as needed. Can adjust font sizes in titles to suit needs. Should be uniform throughout.</a:t>
            </a:r>
            <a:endParaRPr lang="en-US" sz="2667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5B28907-7774-3841-AEBA-0FDE45A853F5}"/>
              </a:ext>
            </a:extLst>
          </p:cNvPr>
          <p:cNvSpPr/>
          <p:nvPr/>
        </p:nvSpPr>
        <p:spPr>
          <a:xfrm>
            <a:off x="10075771" y="5203031"/>
            <a:ext cx="8644937" cy="931722"/>
          </a:xfrm>
          <a:prstGeom prst="roundRect">
            <a:avLst/>
          </a:prstGeom>
          <a:solidFill>
            <a:srgbClr val="8C734D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37" b="1" dirty="0">
                <a:latin typeface="+mj-lt"/>
                <a:cs typeface="Arial" pitchFamily="34" charset="0"/>
              </a:rPr>
              <a:t>Section Title – (54 </a:t>
            </a:r>
            <a:r>
              <a:rPr lang="en-US" sz="3937" b="1" dirty="0" err="1">
                <a:latin typeface="+mj-lt"/>
                <a:cs typeface="Arial" pitchFamily="34" charset="0"/>
              </a:rPr>
              <a:t>pt</a:t>
            </a:r>
            <a:r>
              <a:rPr lang="en-US" sz="3937" b="1" dirty="0">
                <a:latin typeface="+mj-lt"/>
                <a:cs typeface="Arial" pitchFamily="34" charset="0"/>
              </a:rPr>
              <a:t> Font)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27B9BB600C24D969D4109B7BDF3BC" ma:contentTypeVersion="10" ma:contentTypeDescription="Create a new document." ma:contentTypeScope="" ma:versionID="63050399dfe90cf7587cf945d84ee0d0">
  <xsd:schema xmlns:xsd="http://www.w3.org/2001/XMLSchema" xmlns:xs="http://www.w3.org/2001/XMLSchema" xmlns:p="http://schemas.microsoft.com/office/2006/metadata/properties" xmlns:ns2="dae96268-6b91-42cf-98d9-7287c0f26adf" xmlns:ns3="bbe9b01d-c81c-4833-b8eb-7cf06592a486" targetNamespace="http://schemas.microsoft.com/office/2006/metadata/properties" ma:root="true" ma:fieldsID="ffaa121e828920ce99b45aba99ddfd74" ns2:_="" ns3:_="">
    <xsd:import namespace="dae96268-6b91-42cf-98d9-7287c0f26adf"/>
    <xsd:import namespace="bbe9b01d-c81c-4833-b8eb-7cf06592a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96268-6b91-42cf-98d9-7287c0f26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9b01d-c81c-4833-b8eb-7cf06592a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8A1C6-E9DE-482A-B5D0-EB6400972847}">
  <ds:schemaRefs>
    <ds:schemaRef ds:uri="bbe9b01d-c81c-4833-b8eb-7cf06592a4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dae96268-6b91-42cf-98d9-7287c0f26adf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AB4AAE-37F7-48BC-9315-4F0B560E4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e96268-6b91-42cf-98d9-7287c0f26adf"/>
    <ds:schemaRef ds:uri="bbe9b01d-c81c-4833-b8eb-7cf06592a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2EE32B-77C5-49C6-8F60-D665B12ED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6750</TotalTime>
  <Words>112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Peterson</dc:creator>
  <cp:lastModifiedBy>White, Jeremy W</cp:lastModifiedBy>
  <cp:revision>391</cp:revision>
  <dcterms:created xsi:type="dcterms:W3CDTF">2011-07-28T19:17:36Z</dcterms:created>
  <dcterms:modified xsi:type="dcterms:W3CDTF">2022-08-25T16:07:27Z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0x01010062327B9BB600C24D969D4109B7BDF3BC</vt:lpwstr>
  </property>
</Properties>
</file>