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38404800" cy="27432000"/>
  <p:notesSz cx="43434000" cy="32461200"/>
  <p:defaultTextStyle>
    <a:defPPr>
      <a:defRPr lang="en-US"/>
    </a:defPPr>
    <a:lvl1pPr marL="0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1pPr>
    <a:lvl2pPr marL="1880957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2pPr>
    <a:lvl3pPr marL="3761915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3pPr>
    <a:lvl4pPr marL="5642872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4pPr>
    <a:lvl5pPr marL="7523830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5pPr>
    <a:lvl6pPr marL="9404787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6pPr>
    <a:lvl7pPr marL="11285744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7pPr>
    <a:lvl8pPr marL="13166702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8pPr>
    <a:lvl9pPr marL="15047659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34D"/>
    <a:srgbClr val="FF9900"/>
    <a:srgbClr val="0000FF"/>
    <a:srgbClr val="FF8265"/>
    <a:srgbClr val="FF9B9B"/>
    <a:srgbClr val="9BB7D9"/>
    <a:srgbClr val="FFCF89"/>
    <a:srgbClr val="A9F9AD"/>
    <a:srgbClr val="FFF0D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/>
    <p:restoredTop sz="95934" autoAdjust="0"/>
  </p:normalViewPr>
  <p:slideViewPr>
    <p:cSldViewPr>
      <p:cViewPr varScale="1">
        <p:scale>
          <a:sx n="21" d="100"/>
          <a:sy n="21" d="100"/>
        </p:scale>
        <p:origin x="1188" y="36"/>
      </p:cViewPr>
      <p:guideLst>
        <p:guide orient="horz" pos="8640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462158211236259E-3"/>
          <c:y val="2.8081308106084387E-2"/>
          <c:w val="0.98508651355699439"/>
          <c:h val="0.93600033624210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2-4A05-97D6-A4085423E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2-4A05-97D6-A4085423E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2-4A05-97D6-A4085423E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6732464"/>
        <c:axId val="2016730800"/>
      </c:barChart>
      <c:catAx>
        <c:axId val="201673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730800"/>
        <c:crosses val="autoZero"/>
        <c:auto val="1"/>
        <c:lblAlgn val="ctr"/>
        <c:lblOffset val="100"/>
        <c:noMultiLvlLbl val="0"/>
      </c:catAx>
      <c:valAx>
        <c:axId val="201673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73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8521702"/>
            <a:ext cx="3264408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5544800"/>
            <a:ext cx="2688336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098554"/>
            <a:ext cx="864108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098554"/>
            <a:ext cx="2528316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17627602"/>
            <a:ext cx="32644080" cy="5448300"/>
          </a:xfrm>
        </p:spPr>
        <p:txBody>
          <a:bodyPr anchor="t"/>
          <a:lstStyle>
            <a:lvl1pPr algn="l">
              <a:defRPr sz="15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1626854"/>
            <a:ext cx="3264408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400802"/>
            <a:ext cx="16962120" cy="18103852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400802"/>
            <a:ext cx="16962120" cy="18103852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140452"/>
            <a:ext cx="16968789" cy="2559048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8699500"/>
            <a:ext cx="16968789" cy="158051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140452"/>
            <a:ext cx="16975455" cy="2559048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8699500"/>
            <a:ext cx="16975455" cy="158051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092200"/>
            <a:ext cx="12634914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092202"/>
            <a:ext cx="21469350" cy="23412452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5740402"/>
            <a:ext cx="12634914" cy="18764252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09" y="19202400"/>
            <a:ext cx="2304288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09" y="2451100"/>
            <a:ext cx="23042880" cy="16459200"/>
          </a:xfrm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09" y="21469352"/>
            <a:ext cx="23042880" cy="3219448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098552"/>
            <a:ext cx="34564320" cy="4572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400802"/>
            <a:ext cx="34564320" cy="1810385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5425402"/>
            <a:ext cx="89611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5425402"/>
            <a:ext cx="121615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5425402"/>
            <a:ext cx="89611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454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3657454" rtl="0" eaLnBrk="1" latinLnBrk="0" hangingPunct="1">
        <a:spcBef>
          <a:spcPct val="20000"/>
        </a:spcBef>
        <a:buFont typeface="Arial" pitchFamily="34" charset="0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3657454" rtl="0" eaLnBrk="1" latinLnBrk="0" hangingPunct="1">
        <a:spcBef>
          <a:spcPct val="20000"/>
        </a:spcBef>
        <a:buFont typeface="Arial" pitchFamily="34" charset="0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365745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365745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6349"/>
            <a:ext cx="38404799" cy="4572000"/>
          </a:xfrm>
          <a:prstGeom prst="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2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85178" y="995371"/>
            <a:ext cx="24434441" cy="28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024" tIns="38004" rIns="76024" bIns="38004">
            <a:spAutoFit/>
          </a:bodyPr>
          <a:lstStyle/>
          <a:p>
            <a:pPr algn="ctr" defTabSz="3200272">
              <a:spcBef>
                <a:spcPct val="50000"/>
              </a:spcBef>
            </a:pPr>
            <a:r>
              <a:rPr lang="en-US" sz="5250" dirty="0">
                <a:solidFill>
                  <a:prstClr val="white"/>
                </a:solidFill>
                <a:latin typeface="Arial Black" pitchFamily="34" charset="0"/>
              </a:rPr>
              <a:t>3 Column Poster Template 42” x 30”- Title Here</a:t>
            </a:r>
          </a:p>
          <a:p>
            <a:pPr algn="ctr" defTabSz="3200272">
              <a:spcBef>
                <a:spcPct val="50000"/>
              </a:spcBef>
            </a:pPr>
            <a:endParaRPr lang="en-US" sz="729" u="sng" dirty="0">
              <a:solidFill>
                <a:prstClr val="white"/>
              </a:solidFill>
            </a:endParaRPr>
          </a:p>
          <a:p>
            <a:pPr algn="ctr" defTabSz="3200272" eaLnBrk="0" hangingPunct="0"/>
            <a:r>
              <a:rPr lang="en-US" sz="2771" u="sng" baseline="30000" dirty="0">
                <a:solidFill>
                  <a:prstClr val="white"/>
                </a:solidFill>
              </a:rPr>
              <a:t>Author</a:t>
            </a:r>
            <a:r>
              <a:rPr lang="en-US" sz="2771" baseline="30000" dirty="0">
                <a:solidFill>
                  <a:prstClr val="white"/>
                </a:solidFill>
              </a:rPr>
              <a:t>1</a:t>
            </a:r>
            <a:r>
              <a:rPr lang="en-US" sz="2771" dirty="0">
                <a:solidFill>
                  <a:prstClr val="white"/>
                </a:solidFill>
              </a:rPr>
              <a:t>, Dr. Author, Author</a:t>
            </a:r>
            <a:endParaRPr lang="en-US" sz="2771" baseline="30000" dirty="0">
              <a:solidFill>
                <a:prstClr val="white"/>
              </a:solidFill>
            </a:endParaRPr>
          </a:p>
          <a:p>
            <a:pPr algn="ctr" defTabSz="3200272"/>
            <a:endParaRPr lang="en-US" sz="729" baseline="30000" dirty="0">
              <a:solidFill>
                <a:prstClr val="white"/>
              </a:solidFill>
            </a:endParaRPr>
          </a:p>
          <a:p>
            <a:pPr algn="ctr" defTabSz="3200272"/>
            <a:r>
              <a:rPr lang="en-US" sz="2479" baseline="30000" dirty="0">
                <a:solidFill>
                  <a:prstClr val="white"/>
                </a:solidFill>
              </a:rPr>
              <a:t>1</a:t>
            </a:r>
            <a:r>
              <a:rPr lang="en-US" sz="2479" i="1" dirty="0">
                <a:solidFill>
                  <a:prstClr val="white"/>
                </a:solidFill>
              </a:rPr>
              <a:t>Department of _____, Texas State University,  San Marcos TX 78666</a:t>
            </a:r>
            <a:r>
              <a:rPr lang="en-US" sz="2479" dirty="0">
                <a:solidFill>
                  <a:prstClr val="white"/>
                </a:solidFill>
              </a:rPr>
              <a:t>,</a:t>
            </a:r>
            <a:endParaRPr lang="en-US" sz="2833" dirty="0">
              <a:solidFill>
                <a:schemeClr val="bg1"/>
              </a:solidFill>
            </a:endParaRPr>
          </a:p>
          <a:p>
            <a:pPr algn="ctr"/>
            <a:r>
              <a:rPr lang="en-US" sz="2833" baseline="30000" dirty="0">
                <a:solidFill>
                  <a:schemeClr val="bg1"/>
                </a:solidFill>
              </a:rPr>
              <a:t>2</a:t>
            </a:r>
            <a:r>
              <a:rPr lang="en-US" sz="2833" i="1" dirty="0">
                <a:solidFill>
                  <a:schemeClr val="bg1"/>
                </a:solidFill>
              </a:rPr>
              <a:t>Colaborating departments if any</a:t>
            </a:r>
          </a:p>
          <a:p>
            <a:pPr algn="ctr" eaLnBrk="0" hangingPunct="0"/>
            <a:endParaRPr lang="en-US" sz="2833" b="1" dirty="0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95399" y="5882373"/>
            <a:ext cx="8549023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940" tIns="380940" rIns="380940" bIns="380940">
            <a:spAutoFit/>
          </a:bodyPr>
          <a:lstStyle/>
          <a:p>
            <a:pPr algn="just" defTabSz="3657134">
              <a:lnSpc>
                <a:spcPts val="2167"/>
              </a:lnSpc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     Text – 30 - 32pt Font</a:t>
            </a:r>
            <a:endParaRPr lang="en-US" sz="2667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3650" y="5270500"/>
            <a:ext cx="10064750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Abstract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95400" y="15997112"/>
            <a:ext cx="10033000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cs typeface="Arial" pitchFamily="34" charset="0"/>
              </a:rPr>
              <a:t>Section Title (40 </a:t>
            </a:r>
            <a:r>
              <a:rPr lang="en-US" sz="3333" b="1" dirty="0" err="1">
                <a:cs typeface="Arial" pitchFamily="34" charset="0"/>
              </a:rPr>
              <a:t>pt</a:t>
            </a:r>
            <a:r>
              <a:rPr lang="en-US" sz="3333" b="1" dirty="0">
                <a:cs typeface="Arial" pitchFamily="34" charset="0"/>
              </a:rPr>
              <a:t> Font)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95400" y="16827500"/>
            <a:ext cx="3888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Subheading – 36pt Font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36514" y="17497998"/>
            <a:ext cx="8007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 Bullet Points</a:t>
            </a:r>
          </a:p>
          <a:p>
            <a:pPr>
              <a:buFont typeface="Wingdings" pitchFamily="2" charset="2"/>
              <a:buChar char="Ø"/>
            </a:pPr>
            <a:endParaRPr lang="en-US" sz="2500" dirty="0"/>
          </a:p>
        </p:txBody>
      </p:sp>
      <p:sp>
        <p:nvSpPr>
          <p:cNvPr id="75" name="Rounded Rectangle 74"/>
          <p:cNvSpPr/>
          <p:nvPr/>
        </p:nvSpPr>
        <p:spPr>
          <a:xfrm>
            <a:off x="12407900" y="5270500"/>
            <a:ext cx="14160500" cy="693615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cs typeface="Arial" pitchFamily="34" charset="0"/>
              </a:rPr>
              <a:t>Section Title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7647900" y="23876000"/>
            <a:ext cx="9504197" cy="693615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Acknowledgments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727400" y="25018385"/>
            <a:ext cx="836119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lnSpc>
                <a:spcPts val="3167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Grant/Funding info </a:t>
            </a:r>
          </a:p>
          <a:p>
            <a:pPr marL="380985" indent="-380985">
              <a:lnSpc>
                <a:spcPts val="3167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 </a:t>
            </a:r>
          </a:p>
          <a:p>
            <a:pPr>
              <a:lnSpc>
                <a:spcPts val="3167"/>
              </a:lnSpc>
              <a:buFont typeface="Wingdings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Department</a:t>
            </a:r>
          </a:p>
          <a:p>
            <a:pPr>
              <a:lnSpc>
                <a:spcPts val="3167"/>
              </a:lnSpc>
              <a:buFont typeface="Wingdings" pitchFamily="2" charset="2"/>
              <a:buChar char="Ø"/>
            </a:pPr>
            <a:endParaRPr lang="en-US" sz="2917" dirty="0"/>
          </a:p>
        </p:txBody>
      </p:sp>
      <p:sp>
        <p:nvSpPr>
          <p:cNvPr id="120" name="Rounded Rectangle 119"/>
          <p:cNvSpPr/>
          <p:nvPr/>
        </p:nvSpPr>
        <p:spPr>
          <a:xfrm>
            <a:off x="27647900" y="5275385"/>
            <a:ext cx="9504197" cy="693615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Section Title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7647900" y="15368090"/>
            <a:ext cx="9440697" cy="693615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Conclusions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727400" y="26908911"/>
            <a:ext cx="452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Email Contact: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DE47C8E-73B8-DA49-8E46-ADA5F59B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8" y="938389"/>
            <a:ext cx="7387896" cy="2066303"/>
          </a:xfrm>
          <a:prstGeom prst="rect">
            <a:avLst/>
          </a:prstGeom>
        </p:spPr>
      </p:pic>
      <p:sp>
        <p:nvSpPr>
          <p:cNvPr id="23" name="Rounded Rectangle 74">
            <a:extLst>
              <a:ext uri="{FF2B5EF4-FFF2-40B4-BE49-F238E27FC236}">
                <a16:creationId xmlns:a16="http://schemas.microsoft.com/office/drawing/2014/main" id="{A92739E1-A574-7A32-E0DE-494D47342507}"/>
              </a:ext>
            </a:extLst>
          </p:cNvPr>
          <p:cNvSpPr/>
          <p:nvPr/>
        </p:nvSpPr>
        <p:spPr>
          <a:xfrm>
            <a:off x="12392025" y="18859500"/>
            <a:ext cx="14160500" cy="693615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cs typeface="Arial" pitchFamily="34" charset="0"/>
              </a:rPr>
              <a:t>Section Title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A279C43-C421-2384-8A2E-1964734AC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619493"/>
              </p:ext>
            </p:extLst>
          </p:nvPr>
        </p:nvGraphicFramePr>
        <p:xfrm>
          <a:off x="12915902" y="6091687"/>
          <a:ext cx="13248020" cy="96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14">
            <a:extLst>
              <a:ext uri="{FF2B5EF4-FFF2-40B4-BE49-F238E27FC236}">
                <a16:creationId xmlns:a16="http://schemas.microsoft.com/office/drawing/2014/main" id="{41109AE9-FBED-4431-B97A-8DE587B1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2" y="6981032"/>
            <a:ext cx="8424697" cy="37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940" tIns="380940" rIns="380940" bIns="38094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657134">
              <a:lnSpc>
                <a:spcPct val="150000"/>
              </a:lnSpc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     Text and images – Rearrange, move, or delete sections as needed. Can adjust font sizes in titles to suit needs.  Adjust colors and shapes/styles of section headers if desired.</a:t>
            </a:r>
          </a:p>
          <a:p>
            <a:pPr algn="just" defTabSz="3657134">
              <a:lnSpc>
                <a:spcPct val="150000"/>
              </a:lnSpc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Should be uniform throughout.</a:t>
            </a:r>
            <a:endParaRPr lang="en-US" sz="2667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2699F-B74F-75CB-B3B3-469D0912CF29}"/>
              </a:ext>
            </a:extLst>
          </p:cNvPr>
          <p:cNvSpPr txBox="1"/>
          <p:nvPr/>
        </p:nvSpPr>
        <p:spPr>
          <a:xfrm>
            <a:off x="12915902" y="15747427"/>
            <a:ext cx="80079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Sample Chart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27B9BB600C24D969D4109B7BDF3BC" ma:contentTypeVersion="10" ma:contentTypeDescription="Create a new document." ma:contentTypeScope="" ma:versionID="63050399dfe90cf7587cf945d84ee0d0">
  <xsd:schema xmlns:xsd="http://www.w3.org/2001/XMLSchema" xmlns:xs="http://www.w3.org/2001/XMLSchema" xmlns:p="http://schemas.microsoft.com/office/2006/metadata/properties" xmlns:ns2="dae96268-6b91-42cf-98d9-7287c0f26adf" xmlns:ns3="bbe9b01d-c81c-4833-b8eb-7cf06592a486" targetNamespace="http://schemas.microsoft.com/office/2006/metadata/properties" ma:root="true" ma:fieldsID="ffaa121e828920ce99b45aba99ddfd74" ns2:_="" ns3:_="">
    <xsd:import namespace="dae96268-6b91-42cf-98d9-7287c0f26adf"/>
    <xsd:import namespace="bbe9b01d-c81c-4833-b8eb-7cf06592a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96268-6b91-42cf-98d9-7287c0f26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9b01d-c81c-4833-b8eb-7cf06592a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8A1C6-E9DE-482A-B5D0-EB6400972847}">
  <ds:schemaRefs>
    <ds:schemaRef ds:uri="bbe9b01d-c81c-4833-b8eb-7cf06592a4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ae96268-6b91-42cf-98d9-7287c0f26adf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AB4AAE-37F7-48BC-9315-4F0B560E4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e96268-6b91-42cf-98d9-7287c0f26adf"/>
    <ds:schemaRef ds:uri="bbe9b01d-c81c-4833-b8eb-7cf06592a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2EE32B-77C5-49C6-8F60-D665B12ED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121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Peterson</dc:creator>
  <cp:lastModifiedBy>White, Jeremy W</cp:lastModifiedBy>
  <cp:revision>394</cp:revision>
  <dcterms:created xsi:type="dcterms:W3CDTF">2011-07-28T19:17:36Z</dcterms:created>
  <dcterms:modified xsi:type="dcterms:W3CDTF">2022-08-25T16:04:44Z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0x01010062327B9BB600C24D969D4109B7BDF3BC</vt:lpwstr>
  </property>
</Properties>
</file>