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handoutMasterIdLst>
    <p:handoutMasterId r:id="rId22"/>
  </p:handoutMasterIdLst>
  <p:sldIdLst>
    <p:sldId id="256" r:id="rId2"/>
    <p:sldId id="264" r:id="rId3"/>
    <p:sldId id="257" r:id="rId4"/>
    <p:sldId id="266" r:id="rId5"/>
    <p:sldId id="262" r:id="rId6"/>
    <p:sldId id="263" r:id="rId7"/>
    <p:sldId id="259" r:id="rId8"/>
    <p:sldId id="260" r:id="rId9"/>
    <p:sldId id="267" r:id="rId10"/>
    <p:sldId id="284" r:id="rId11"/>
    <p:sldId id="268" r:id="rId12"/>
    <p:sldId id="292" r:id="rId13"/>
    <p:sldId id="293" r:id="rId14"/>
    <p:sldId id="294" r:id="rId15"/>
    <p:sldId id="289" r:id="rId16"/>
    <p:sldId id="295" r:id="rId17"/>
    <p:sldId id="279" r:id="rId18"/>
    <p:sldId id="285" r:id="rId19"/>
    <p:sldId id="286" r:id="rId2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81977" autoAdjust="0"/>
  </p:normalViewPr>
  <p:slideViewPr>
    <p:cSldViewPr snapToGrid="0">
      <p:cViewPr varScale="1">
        <p:scale>
          <a:sx n="90" d="100"/>
          <a:sy n="90" d="100"/>
        </p:scale>
        <p:origin x="642" y="78"/>
      </p:cViewPr>
      <p:guideLst/>
    </p:cSldViewPr>
  </p:slideViewPr>
  <p:notesTextViewPr>
    <p:cViewPr>
      <p:scale>
        <a:sx n="1" d="1"/>
        <a:sy n="1" d="1"/>
      </p:scale>
      <p:origin x="0" y="0"/>
    </p:cViewPr>
  </p:notesTextViewPr>
  <p:sorterViewPr>
    <p:cViewPr>
      <p:scale>
        <a:sx n="75" d="100"/>
        <a:sy n="75" d="100"/>
      </p:scale>
      <p:origin x="0" y="-5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ir.txstate.edu/resources/data-literacy.html" TargetMode="External"/><Relationship Id="rId7" Type="http://schemas.openxmlformats.org/officeDocument/2006/relationships/image" Target="../media/image16.svg"/><Relationship Id="rId2" Type="http://schemas.openxmlformats.org/officeDocument/2006/relationships/hyperlink" Target="http://nces.ed.gov/ipeds/glossary/" TargetMode="External"/><Relationship Id="rId1" Type="http://schemas.openxmlformats.org/officeDocument/2006/relationships/hyperlink" Target="http://www.thecb.state.tx.us/reports/PDF/1316.PDF" TargetMode="Externa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hyperlink" Target="https://www.ir.txstate.edu/reports.html" TargetMode="External"/><Relationship Id="rId2" Type="http://schemas.openxmlformats.org/officeDocument/2006/relationships/hyperlink" Target="http://nces.ed.gov/ipeds/datacenter/" TargetMode="External"/><Relationship Id="rId1" Type="http://schemas.openxmlformats.org/officeDocument/2006/relationships/hyperlink" Target="http://www.txhighereddata.org/" TargetMode="External"/></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hyperlink" Target="http://www.thecb.state.tx.us/reports/PDF/1316.PDF" TargetMode="External"/><Relationship Id="rId7" Type="http://schemas.openxmlformats.org/officeDocument/2006/relationships/image" Target="../media/image17.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hyperlink" Target="http://nces.ed.gov/ipeds/glossary/" TargetMode="External"/><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hyperlink" Target="https://www.ir.txstate.edu/resources/data-literacy.html"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www.ir.txstate.edu/reports.html" TargetMode="External"/><Relationship Id="rId2" Type="http://schemas.openxmlformats.org/officeDocument/2006/relationships/hyperlink" Target="http://nces.ed.gov/ipeds/datacenter/" TargetMode="External"/><Relationship Id="rId1" Type="http://schemas.openxmlformats.org/officeDocument/2006/relationships/hyperlink" Target="http://www.txhighereddata.org/" TargetMode="External"/></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D357B-B244-4D08-BEB3-65B65C7B633C}"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BF3233FD-583B-4877-8D22-E836BE0C2A44}">
      <dgm:prSet/>
      <dgm:spPr/>
      <dgm:t>
        <a:bodyPr/>
        <a:lstStyle/>
        <a:p>
          <a:r>
            <a:rPr lang="en-US" dirty="0"/>
            <a:t>About the Office of Institutional Research</a:t>
          </a:r>
        </a:p>
      </dgm:t>
    </dgm:pt>
    <dgm:pt modelId="{02F79B7A-F59F-491F-B17D-7B18CDEF9B50}" type="parTrans" cxnId="{D63DBA56-165C-42B4-9755-7E1D8805A6FB}">
      <dgm:prSet/>
      <dgm:spPr/>
      <dgm:t>
        <a:bodyPr/>
        <a:lstStyle/>
        <a:p>
          <a:endParaRPr lang="en-US"/>
        </a:p>
      </dgm:t>
    </dgm:pt>
    <dgm:pt modelId="{017BC5AE-8CA5-4530-8021-CB2E9E81C1D2}" type="sibTrans" cxnId="{D63DBA56-165C-42B4-9755-7E1D8805A6FB}">
      <dgm:prSet/>
      <dgm:spPr/>
      <dgm:t>
        <a:bodyPr/>
        <a:lstStyle/>
        <a:p>
          <a:endParaRPr lang="en-US"/>
        </a:p>
      </dgm:t>
    </dgm:pt>
    <dgm:pt modelId="{ADB633FD-FC83-4074-9DE6-4D10BBF518AD}">
      <dgm:prSet/>
      <dgm:spPr/>
      <dgm:t>
        <a:bodyPr/>
        <a:lstStyle/>
        <a:p>
          <a:r>
            <a:rPr lang="en-US"/>
            <a:t>Terminology </a:t>
          </a:r>
        </a:p>
      </dgm:t>
    </dgm:pt>
    <dgm:pt modelId="{CEACEFFA-7C7D-4ABA-A888-137061DC5BF7}" type="parTrans" cxnId="{AA65DAD9-6BAB-4119-9934-C7D50341A468}">
      <dgm:prSet/>
      <dgm:spPr/>
      <dgm:t>
        <a:bodyPr/>
        <a:lstStyle/>
        <a:p>
          <a:endParaRPr lang="en-US"/>
        </a:p>
      </dgm:t>
    </dgm:pt>
    <dgm:pt modelId="{82E2A721-DE7E-468B-AB4F-E644FF21A9B7}" type="sibTrans" cxnId="{AA65DAD9-6BAB-4119-9934-C7D50341A468}">
      <dgm:prSet/>
      <dgm:spPr/>
      <dgm:t>
        <a:bodyPr/>
        <a:lstStyle/>
        <a:p>
          <a:endParaRPr lang="en-US"/>
        </a:p>
      </dgm:t>
    </dgm:pt>
    <dgm:pt modelId="{BC48EDDE-732B-48CD-B8F3-342590F53A60}">
      <dgm:prSet/>
      <dgm:spPr/>
      <dgm:t>
        <a:bodyPr/>
        <a:lstStyle/>
        <a:p>
          <a:r>
            <a:rPr lang="en-US"/>
            <a:t>Types of Data You Might Need</a:t>
          </a:r>
        </a:p>
      </dgm:t>
    </dgm:pt>
    <dgm:pt modelId="{9AEC2030-D363-4E15-B91E-A9D3EB898EC3}" type="parTrans" cxnId="{0C19B74C-C6C4-4702-8100-33D48FAF6A7C}">
      <dgm:prSet/>
      <dgm:spPr/>
      <dgm:t>
        <a:bodyPr/>
        <a:lstStyle/>
        <a:p>
          <a:endParaRPr lang="en-US"/>
        </a:p>
      </dgm:t>
    </dgm:pt>
    <dgm:pt modelId="{F1B0EF2A-BBFB-4F2F-998E-6FD7F98A3BE5}" type="sibTrans" cxnId="{0C19B74C-C6C4-4702-8100-33D48FAF6A7C}">
      <dgm:prSet/>
      <dgm:spPr/>
      <dgm:t>
        <a:bodyPr/>
        <a:lstStyle/>
        <a:p>
          <a:endParaRPr lang="en-US"/>
        </a:p>
      </dgm:t>
    </dgm:pt>
    <dgm:pt modelId="{A0FF6CC5-5D13-4BE8-B4D5-2F3DA519B19A}">
      <dgm:prSet/>
      <dgm:spPr/>
      <dgm:t>
        <a:bodyPr/>
        <a:lstStyle/>
        <a:p>
          <a:r>
            <a:rPr lang="en-US"/>
            <a:t>Comparison Data</a:t>
          </a:r>
        </a:p>
      </dgm:t>
    </dgm:pt>
    <dgm:pt modelId="{07DC2FB0-0BFC-48D4-A73F-84BFE387C4C1}" type="parTrans" cxnId="{BF8E30A5-71C9-455A-9863-C06556525789}">
      <dgm:prSet/>
      <dgm:spPr/>
      <dgm:t>
        <a:bodyPr/>
        <a:lstStyle/>
        <a:p>
          <a:endParaRPr lang="en-US"/>
        </a:p>
      </dgm:t>
    </dgm:pt>
    <dgm:pt modelId="{E2A5F80A-D114-479B-9ED9-9180682E3DD0}" type="sibTrans" cxnId="{BF8E30A5-71C9-455A-9863-C06556525789}">
      <dgm:prSet/>
      <dgm:spPr/>
      <dgm:t>
        <a:bodyPr/>
        <a:lstStyle/>
        <a:p>
          <a:endParaRPr lang="en-US"/>
        </a:p>
      </dgm:t>
    </dgm:pt>
    <dgm:pt modelId="{E0B2EC48-4EE9-4844-AFFC-657105877BEE}">
      <dgm:prSet/>
      <dgm:spPr/>
      <dgm:t>
        <a:bodyPr/>
        <a:lstStyle/>
        <a:p>
          <a:r>
            <a:rPr lang="en-US"/>
            <a:t>Texas State Data</a:t>
          </a:r>
        </a:p>
      </dgm:t>
    </dgm:pt>
    <dgm:pt modelId="{0C4BB111-FD69-40B6-BEBF-200FE9FB3CA6}" type="parTrans" cxnId="{1D2322B5-8811-4D9A-A86A-23C62F3A0AAE}">
      <dgm:prSet/>
      <dgm:spPr/>
      <dgm:t>
        <a:bodyPr/>
        <a:lstStyle/>
        <a:p>
          <a:endParaRPr lang="en-US"/>
        </a:p>
      </dgm:t>
    </dgm:pt>
    <dgm:pt modelId="{E3B1645B-310C-4A39-8612-012D9C5A82CB}" type="sibTrans" cxnId="{1D2322B5-8811-4D9A-A86A-23C62F3A0AAE}">
      <dgm:prSet/>
      <dgm:spPr/>
      <dgm:t>
        <a:bodyPr/>
        <a:lstStyle/>
        <a:p>
          <a:endParaRPr lang="en-US"/>
        </a:p>
      </dgm:t>
    </dgm:pt>
    <dgm:pt modelId="{77653709-8794-4431-9D01-CB2B64539976}" type="pres">
      <dgm:prSet presAssocID="{F54D357B-B244-4D08-BEB3-65B65C7B633C}" presName="vert0" presStyleCnt="0">
        <dgm:presLayoutVars>
          <dgm:dir/>
          <dgm:animOne val="branch"/>
          <dgm:animLvl val="lvl"/>
        </dgm:presLayoutVars>
      </dgm:prSet>
      <dgm:spPr/>
    </dgm:pt>
    <dgm:pt modelId="{97C23E51-956C-45F3-8024-BC79B6AC281F}" type="pres">
      <dgm:prSet presAssocID="{BF3233FD-583B-4877-8D22-E836BE0C2A44}" presName="thickLine" presStyleLbl="alignNode1" presStyleIdx="0" presStyleCnt="5"/>
      <dgm:spPr/>
    </dgm:pt>
    <dgm:pt modelId="{4A17A9F0-1388-4E27-AD20-E93A5FE72778}" type="pres">
      <dgm:prSet presAssocID="{BF3233FD-583B-4877-8D22-E836BE0C2A44}" presName="horz1" presStyleCnt="0"/>
      <dgm:spPr/>
    </dgm:pt>
    <dgm:pt modelId="{9A440F5C-4D86-4B6F-8357-DFF302CC2DC7}" type="pres">
      <dgm:prSet presAssocID="{BF3233FD-583B-4877-8D22-E836BE0C2A44}" presName="tx1" presStyleLbl="revTx" presStyleIdx="0" presStyleCnt="5"/>
      <dgm:spPr/>
    </dgm:pt>
    <dgm:pt modelId="{CEF5D632-58BB-4FF6-87FE-E335E6DAF3B5}" type="pres">
      <dgm:prSet presAssocID="{BF3233FD-583B-4877-8D22-E836BE0C2A44}" presName="vert1" presStyleCnt="0"/>
      <dgm:spPr/>
    </dgm:pt>
    <dgm:pt modelId="{7C82A19D-4F56-44B3-81CC-618AB661FDB0}" type="pres">
      <dgm:prSet presAssocID="{ADB633FD-FC83-4074-9DE6-4D10BBF518AD}" presName="thickLine" presStyleLbl="alignNode1" presStyleIdx="1" presStyleCnt="5"/>
      <dgm:spPr/>
    </dgm:pt>
    <dgm:pt modelId="{44269132-86C8-4D2F-AEEC-98BDCF49FE7E}" type="pres">
      <dgm:prSet presAssocID="{ADB633FD-FC83-4074-9DE6-4D10BBF518AD}" presName="horz1" presStyleCnt="0"/>
      <dgm:spPr/>
    </dgm:pt>
    <dgm:pt modelId="{79AA9A78-9010-4577-8662-71098A7D01B1}" type="pres">
      <dgm:prSet presAssocID="{ADB633FD-FC83-4074-9DE6-4D10BBF518AD}" presName="tx1" presStyleLbl="revTx" presStyleIdx="1" presStyleCnt="5"/>
      <dgm:spPr/>
    </dgm:pt>
    <dgm:pt modelId="{E399AB2F-A34E-43DA-87DA-64EA0712539D}" type="pres">
      <dgm:prSet presAssocID="{ADB633FD-FC83-4074-9DE6-4D10BBF518AD}" presName="vert1" presStyleCnt="0"/>
      <dgm:spPr/>
    </dgm:pt>
    <dgm:pt modelId="{DB901826-6FCE-4252-A256-F1D140D6ADD6}" type="pres">
      <dgm:prSet presAssocID="{BC48EDDE-732B-48CD-B8F3-342590F53A60}" presName="thickLine" presStyleLbl="alignNode1" presStyleIdx="2" presStyleCnt="5"/>
      <dgm:spPr/>
    </dgm:pt>
    <dgm:pt modelId="{EAB5AA47-145D-4A6A-AC03-F78495FDAAAA}" type="pres">
      <dgm:prSet presAssocID="{BC48EDDE-732B-48CD-B8F3-342590F53A60}" presName="horz1" presStyleCnt="0"/>
      <dgm:spPr/>
    </dgm:pt>
    <dgm:pt modelId="{8A5B5B20-B54F-4125-9E3E-14B1559814FF}" type="pres">
      <dgm:prSet presAssocID="{BC48EDDE-732B-48CD-B8F3-342590F53A60}" presName="tx1" presStyleLbl="revTx" presStyleIdx="2" presStyleCnt="5"/>
      <dgm:spPr/>
    </dgm:pt>
    <dgm:pt modelId="{185082D4-C90E-402E-B7B8-632297266619}" type="pres">
      <dgm:prSet presAssocID="{BC48EDDE-732B-48CD-B8F3-342590F53A60}" presName="vert1" presStyleCnt="0"/>
      <dgm:spPr/>
    </dgm:pt>
    <dgm:pt modelId="{F52C9D7D-F891-45A5-994E-B2A6D60A47DD}" type="pres">
      <dgm:prSet presAssocID="{A0FF6CC5-5D13-4BE8-B4D5-2F3DA519B19A}" presName="thickLine" presStyleLbl="alignNode1" presStyleIdx="3" presStyleCnt="5"/>
      <dgm:spPr/>
    </dgm:pt>
    <dgm:pt modelId="{B76D8D66-3D25-4EAC-8CA2-B90ECF1453C6}" type="pres">
      <dgm:prSet presAssocID="{A0FF6CC5-5D13-4BE8-B4D5-2F3DA519B19A}" presName="horz1" presStyleCnt="0"/>
      <dgm:spPr/>
    </dgm:pt>
    <dgm:pt modelId="{23735880-6B6A-4DAC-A0BC-F055FC798B47}" type="pres">
      <dgm:prSet presAssocID="{A0FF6CC5-5D13-4BE8-B4D5-2F3DA519B19A}" presName="tx1" presStyleLbl="revTx" presStyleIdx="3" presStyleCnt="5"/>
      <dgm:spPr/>
    </dgm:pt>
    <dgm:pt modelId="{F6A4690E-6278-44BA-92B0-EFAC017E9C9C}" type="pres">
      <dgm:prSet presAssocID="{A0FF6CC5-5D13-4BE8-B4D5-2F3DA519B19A}" presName="vert1" presStyleCnt="0"/>
      <dgm:spPr/>
    </dgm:pt>
    <dgm:pt modelId="{B6B63FF1-905C-4A6D-B571-48B0AFF3D025}" type="pres">
      <dgm:prSet presAssocID="{E0B2EC48-4EE9-4844-AFFC-657105877BEE}" presName="thickLine" presStyleLbl="alignNode1" presStyleIdx="4" presStyleCnt="5"/>
      <dgm:spPr/>
    </dgm:pt>
    <dgm:pt modelId="{9D5B7639-B021-41C5-B068-2F43B66CFADA}" type="pres">
      <dgm:prSet presAssocID="{E0B2EC48-4EE9-4844-AFFC-657105877BEE}" presName="horz1" presStyleCnt="0"/>
      <dgm:spPr/>
    </dgm:pt>
    <dgm:pt modelId="{8F2ADD02-476C-4449-8221-533701A0ED9D}" type="pres">
      <dgm:prSet presAssocID="{E0B2EC48-4EE9-4844-AFFC-657105877BEE}" presName="tx1" presStyleLbl="revTx" presStyleIdx="4" presStyleCnt="5"/>
      <dgm:spPr/>
    </dgm:pt>
    <dgm:pt modelId="{BD1C92B9-2A85-4C21-904D-0F9EFB578C7E}" type="pres">
      <dgm:prSet presAssocID="{E0B2EC48-4EE9-4844-AFFC-657105877BEE}" presName="vert1" presStyleCnt="0"/>
      <dgm:spPr/>
    </dgm:pt>
  </dgm:ptLst>
  <dgm:cxnLst>
    <dgm:cxn modelId="{6D3B3A24-9EEB-47BB-B766-4B2A1D8B700B}" type="presOf" srcId="{BF3233FD-583B-4877-8D22-E836BE0C2A44}" destId="{9A440F5C-4D86-4B6F-8357-DFF302CC2DC7}" srcOrd="0" destOrd="0" presId="urn:microsoft.com/office/officeart/2008/layout/LinedList"/>
    <dgm:cxn modelId="{0186483D-8EB6-4F95-88A7-A8AE07DA3914}" type="presOf" srcId="{ADB633FD-FC83-4074-9DE6-4D10BBF518AD}" destId="{79AA9A78-9010-4577-8662-71098A7D01B1}" srcOrd="0" destOrd="0" presId="urn:microsoft.com/office/officeart/2008/layout/LinedList"/>
    <dgm:cxn modelId="{0C19B74C-C6C4-4702-8100-33D48FAF6A7C}" srcId="{F54D357B-B244-4D08-BEB3-65B65C7B633C}" destId="{BC48EDDE-732B-48CD-B8F3-342590F53A60}" srcOrd="2" destOrd="0" parTransId="{9AEC2030-D363-4E15-B91E-A9D3EB898EC3}" sibTransId="{F1B0EF2A-BBFB-4F2F-998E-6FD7F98A3BE5}"/>
    <dgm:cxn modelId="{D13E5376-B8C8-4BA3-BED1-DA831BF0B30E}" type="presOf" srcId="{E0B2EC48-4EE9-4844-AFFC-657105877BEE}" destId="{8F2ADD02-476C-4449-8221-533701A0ED9D}" srcOrd="0" destOrd="0" presId="urn:microsoft.com/office/officeart/2008/layout/LinedList"/>
    <dgm:cxn modelId="{D63DBA56-165C-42B4-9755-7E1D8805A6FB}" srcId="{F54D357B-B244-4D08-BEB3-65B65C7B633C}" destId="{BF3233FD-583B-4877-8D22-E836BE0C2A44}" srcOrd="0" destOrd="0" parTransId="{02F79B7A-F59F-491F-B17D-7B18CDEF9B50}" sibTransId="{017BC5AE-8CA5-4530-8021-CB2E9E81C1D2}"/>
    <dgm:cxn modelId="{1EF94F77-E424-4B3D-B109-0AAF3B57C667}" type="presOf" srcId="{BC48EDDE-732B-48CD-B8F3-342590F53A60}" destId="{8A5B5B20-B54F-4125-9E3E-14B1559814FF}" srcOrd="0" destOrd="0" presId="urn:microsoft.com/office/officeart/2008/layout/LinedList"/>
    <dgm:cxn modelId="{BF8E30A5-71C9-455A-9863-C06556525789}" srcId="{F54D357B-B244-4D08-BEB3-65B65C7B633C}" destId="{A0FF6CC5-5D13-4BE8-B4D5-2F3DA519B19A}" srcOrd="3" destOrd="0" parTransId="{07DC2FB0-0BFC-48D4-A73F-84BFE387C4C1}" sibTransId="{E2A5F80A-D114-479B-9ED9-9180682E3DD0}"/>
    <dgm:cxn modelId="{D6575EA8-6174-4C18-B264-B5EDB8EFDD03}" type="presOf" srcId="{F54D357B-B244-4D08-BEB3-65B65C7B633C}" destId="{77653709-8794-4431-9D01-CB2B64539976}" srcOrd="0" destOrd="0" presId="urn:microsoft.com/office/officeart/2008/layout/LinedList"/>
    <dgm:cxn modelId="{1D2322B5-8811-4D9A-A86A-23C62F3A0AAE}" srcId="{F54D357B-B244-4D08-BEB3-65B65C7B633C}" destId="{E0B2EC48-4EE9-4844-AFFC-657105877BEE}" srcOrd="4" destOrd="0" parTransId="{0C4BB111-FD69-40B6-BEBF-200FE9FB3CA6}" sibTransId="{E3B1645B-310C-4A39-8612-012D9C5A82CB}"/>
    <dgm:cxn modelId="{AA65DAD9-6BAB-4119-9934-C7D50341A468}" srcId="{F54D357B-B244-4D08-BEB3-65B65C7B633C}" destId="{ADB633FD-FC83-4074-9DE6-4D10BBF518AD}" srcOrd="1" destOrd="0" parTransId="{CEACEFFA-7C7D-4ABA-A888-137061DC5BF7}" sibTransId="{82E2A721-DE7E-468B-AB4F-E644FF21A9B7}"/>
    <dgm:cxn modelId="{FDDD64FA-1276-4F0E-9C68-949FBD547EF1}" type="presOf" srcId="{A0FF6CC5-5D13-4BE8-B4D5-2F3DA519B19A}" destId="{23735880-6B6A-4DAC-A0BC-F055FC798B47}" srcOrd="0" destOrd="0" presId="urn:microsoft.com/office/officeart/2008/layout/LinedList"/>
    <dgm:cxn modelId="{FE7A3FC9-929C-430F-8997-710472A799DF}" type="presParOf" srcId="{77653709-8794-4431-9D01-CB2B64539976}" destId="{97C23E51-956C-45F3-8024-BC79B6AC281F}" srcOrd="0" destOrd="0" presId="urn:microsoft.com/office/officeart/2008/layout/LinedList"/>
    <dgm:cxn modelId="{6E278505-9F5E-4379-B11B-23146D7A9635}" type="presParOf" srcId="{77653709-8794-4431-9D01-CB2B64539976}" destId="{4A17A9F0-1388-4E27-AD20-E93A5FE72778}" srcOrd="1" destOrd="0" presId="urn:microsoft.com/office/officeart/2008/layout/LinedList"/>
    <dgm:cxn modelId="{DA3792E9-3CD4-451F-A127-2BCFD132D587}" type="presParOf" srcId="{4A17A9F0-1388-4E27-AD20-E93A5FE72778}" destId="{9A440F5C-4D86-4B6F-8357-DFF302CC2DC7}" srcOrd="0" destOrd="0" presId="urn:microsoft.com/office/officeart/2008/layout/LinedList"/>
    <dgm:cxn modelId="{11B11F0B-F012-44B2-A324-F43C52C1F37B}" type="presParOf" srcId="{4A17A9F0-1388-4E27-AD20-E93A5FE72778}" destId="{CEF5D632-58BB-4FF6-87FE-E335E6DAF3B5}" srcOrd="1" destOrd="0" presId="urn:microsoft.com/office/officeart/2008/layout/LinedList"/>
    <dgm:cxn modelId="{4D29BE5B-D5C3-429B-AED1-2B19DC77A195}" type="presParOf" srcId="{77653709-8794-4431-9D01-CB2B64539976}" destId="{7C82A19D-4F56-44B3-81CC-618AB661FDB0}" srcOrd="2" destOrd="0" presId="urn:microsoft.com/office/officeart/2008/layout/LinedList"/>
    <dgm:cxn modelId="{5B138446-4D4D-4239-AB6A-56D97CF82EE7}" type="presParOf" srcId="{77653709-8794-4431-9D01-CB2B64539976}" destId="{44269132-86C8-4D2F-AEEC-98BDCF49FE7E}" srcOrd="3" destOrd="0" presId="urn:microsoft.com/office/officeart/2008/layout/LinedList"/>
    <dgm:cxn modelId="{F81C1258-0228-4697-918D-289CBC46C640}" type="presParOf" srcId="{44269132-86C8-4D2F-AEEC-98BDCF49FE7E}" destId="{79AA9A78-9010-4577-8662-71098A7D01B1}" srcOrd="0" destOrd="0" presId="urn:microsoft.com/office/officeart/2008/layout/LinedList"/>
    <dgm:cxn modelId="{DCA1B8B8-3DB9-4A42-A275-B44A83402E76}" type="presParOf" srcId="{44269132-86C8-4D2F-AEEC-98BDCF49FE7E}" destId="{E399AB2F-A34E-43DA-87DA-64EA0712539D}" srcOrd="1" destOrd="0" presId="urn:microsoft.com/office/officeart/2008/layout/LinedList"/>
    <dgm:cxn modelId="{C0954413-9833-4285-9930-1FAA07982A09}" type="presParOf" srcId="{77653709-8794-4431-9D01-CB2B64539976}" destId="{DB901826-6FCE-4252-A256-F1D140D6ADD6}" srcOrd="4" destOrd="0" presId="urn:microsoft.com/office/officeart/2008/layout/LinedList"/>
    <dgm:cxn modelId="{2D39576A-6F25-4C00-832B-FD952EFD2048}" type="presParOf" srcId="{77653709-8794-4431-9D01-CB2B64539976}" destId="{EAB5AA47-145D-4A6A-AC03-F78495FDAAAA}" srcOrd="5" destOrd="0" presId="urn:microsoft.com/office/officeart/2008/layout/LinedList"/>
    <dgm:cxn modelId="{8BA0D0A4-F63D-4BDC-8FEF-ABBC4EE2BC9C}" type="presParOf" srcId="{EAB5AA47-145D-4A6A-AC03-F78495FDAAAA}" destId="{8A5B5B20-B54F-4125-9E3E-14B1559814FF}" srcOrd="0" destOrd="0" presId="urn:microsoft.com/office/officeart/2008/layout/LinedList"/>
    <dgm:cxn modelId="{26DE845B-F53F-4BD7-B2B9-B8B35D306535}" type="presParOf" srcId="{EAB5AA47-145D-4A6A-AC03-F78495FDAAAA}" destId="{185082D4-C90E-402E-B7B8-632297266619}" srcOrd="1" destOrd="0" presId="urn:microsoft.com/office/officeart/2008/layout/LinedList"/>
    <dgm:cxn modelId="{8EC09F68-E3EE-4C0B-9847-6871F65D32B0}" type="presParOf" srcId="{77653709-8794-4431-9D01-CB2B64539976}" destId="{F52C9D7D-F891-45A5-994E-B2A6D60A47DD}" srcOrd="6" destOrd="0" presId="urn:microsoft.com/office/officeart/2008/layout/LinedList"/>
    <dgm:cxn modelId="{7951F9EE-3D23-49EC-914E-28EA881A4197}" type="presParOf" srcId="{77653709-8794-4431-9D01-CB2B64539976}" destId="{B76D8D66-3D25-4EAC-8CA2-B90ECF1453C6}" srcOrd="7" destOrd="0" presId="urn:microsoft.com/office/officeart/2008/layout/LinedList"/>
    <dgm:cxn modelId="{794915EA-2310-48F7-9A88-B1EC4069E90D}" type="presParOf" srcId="{B76D8D66-3D25-4EAC-8CA2-B90ECF1453C6}" destId="{23735880-6B6A-4DAC-A0BC-F055FC798B47}" srcOrd="0" destOrd="0" presId="urn:microsoft.com/office/officeart/2008/layout/LinedList"/>
    <dgm:cxn modelId="{8F414D3F-8711-41AC-B8FB-90DE5508F5C2}" type="presParOf" srcId="{B76D8D66-3D25-4EAC-8CA2-B90ECF1453C6}" destId="{F6A4690E-6278-44BA-92B0-EFAC017E9C9C}" srcOrd="1" destOrd="0" presId="urn:microsoft.com/office/officeart/2008/layout/LinedList"/>
    <dgm:cxn modelId="{3220336B-D899-41AB-A859-6525142B8B3A}" type="presParOf" srcId="{77653709-8794-4431-9D01-CB2B64539976}" destId="{B6B63FF1-905C-4A6D-B571-48B0AFF3D025}" srcOrd="8" destOrd="0" presId="urn:microsoft.com/office/officeart/2008/layout/LinedList"/>
    <dgm:cxn modelId="{1D2BB326-F43D-4202-B5DC-85740D4BBC5D}" type="presParOf" srcId="{77653709-8794-4431-9D01-CB2B64539976}" destId="{9D5B7639-B021-41C5-B068-2F43B66CFADA}" srcOrd="9" destOrd="0" presId="urn:microsoft.com/office/officeart/2008/layout/LinedList"/>
    <dgm:cxn modelId="{22605E42-6806-4DF6-845E-F496E10BDDF7}" type="presParOf" srcId="{9D5B7639-B021-41C5-B068-2F43B66CFADA}" destId="{8F2ADD02-476C-4449-8221-533701A0ED9D}" srcOrd="0" destOrd="0" presId="urn:microsoft.com/office/officeart/2008/layout/LinedList"/>
    <dgm:cxn modelId="{04DB167E-86FE-449D-899A-0771E3233F98}" type="presParOf" srcId="{9D5B7639-B021-41C5-B068-2F43B66CFADA}" destId="{BD1C92B9-2A85-4C21-904D-0F9EFB578C7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6D096A-72CF-452B-B9BD-6709AAE5F097}"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177BC6D1-9BA3-43C2-A4FD-C347B7C44208}">
      <dgm:prSet/>
      <dgm:spPr/>
      <dgm:t>
        <a:bodyPr/>
        <a:lstStyle/>
        <a:p>
          <a:r>
            <a:rPr lang="en-US" b="0" i="0"/>
            <a:t>What information do you need?</a:t>
          </a:r>
          <a:endParaRPr lang="en-US"/>
        </a:p>
      </dgm:t>
    </dgm:pt>
    <dgm:pt modelId="{5D4A867D-609C-4135-986A-35D1BB566F27}" type="parTrans" cxnId="{253E6CF5-CB6C-4283-96F4-F2738B422417}">
      <dgm:prSet/>
      <dgm:spPr/>
      <dgm:t>
        <a:bodyPr/>
        <a:lstStyle/>
        <a:p>
          <a:endParaRPr lang="en-US"/>
        </a:p>
      </dgm:t>
    </dgm:pt>
    <dgm:pt modelId="{A9FA1AFC-F032-46C3-B9A9-9A6F9E28805F}" type="sibTrans" cxnId="{253E6CF5-CB6C-4283-96F4-F2738B422417}">
      <dgm:prSet/>
      <dgm:spPr/>
      <dgm:t>
        <a:bodyPr/>
        <a:lstStyle/>
        <a:p>
          <a:endParaRPr lang="en-US"/>
        </a:p>
      </dgm:t>
    </dgm:pt>
    <dgm:pt modelId="{8C0141AF-0A20-445B-9230-D834F632F812}">
      <dgm:prSet/>
      <dgm:spPr/>
      <dgm:t>
        <a:bodyPr/>
        <a:lstStyle/>
        <a:p>
          <a:r>
            <a:rPr lang="en-US" b="0" i="0"/>
            <a:t>What reports would you find most helpful?</a:t>
          </a:r>
          <a:endParaRPr lang="en-US"/>
        </a:p>
      </dgm:t>
    </dgm:pt>
    <dgm:pt modelId="{3714F5FC-9A9E-4E9C-973E-4F538A3AB133}" type="parTrans" cxnId="{09C67985-7876-47F0-9D76-411432562822}">
      <dgm:prSet/>
      <dgm:spPr/>
      <dgm:t>
        <a:bodyPr/>
        <a:lstStyle/>
        <a:p>
          <a:endParaRPr lang="en-US"/>
        </a:p>
      </dgm:t>
    </dgm:pt>
    <dgm:pt modelId="{87703400-34AD-4097-B69C-E42819B89CFC}" type="sibTrans" cxnId="{09C67985-7876-47F0-9D76-411432562822}">
      <dgm:prSet/>
      <dgm:spPr/>
      <dgm:t>
        <a:bodyPr/>
        <a:lstStyle/>
        <a:p>
          <a:endParaRPr lang="en-US"/>
        </a:p>
      </dgm:t>
    </dgm:pt>
    <dgm:pt modelId="{37FCF094-B137-4A26-A506-F5402D42BC31}">
      <dgm:prSet/>
      <dgm:spPr/>
      <dgm:t>
        <a:bodyPr/>
        <a:lstStyle/>
        <a:p>
          <a:r>
            <a:rPr lang="en-US" b="0" i="0"/>
            <a:t>What reports do you find confusing?</a:t>
          </a:r>
          <a:endParaRPr lang="en-US"/>
        </a:p>
      </dgm:t>
    </dgm:pt>
    <dgm:pt modelId="{45FBA7BF-20CA-42B1-B5DB-62B4DC86124B}" type="parTrans" cxnId="{624406D5-313C-4319-813F-11701E9B30D1}">
      <dgm:prSet/>
      <dgm:spPr/>
      <dgm:t>
        <a:bodyPr/>
        <a:lstStyle/>
        <a:p>
          <a:endParaRPr lang="en-US"/>
        </a:p>
      </dgm:t>
    </dgm:pt>
    <dgm:pt modelId="{84538091-10D2-4DA4-975E-9DBA9575BCD1}" type="sibTrans" cxnId="{624406D5-313C-4319-813F-11701E9B30D1}">
      <dgm:prSet/>
      <dgm:spPr/>
      <dgm:t>
        <a:bodyPr/>
        <a:lstStyle/>
        <a:p>
          <a:endParaRPr lang="en-US"/>
        </a:p>
      </dgm:t>
    </dgm:pt>
    <dgm:pt modelId="{B8511DEC-7E63-49F1-8589-60F63B7451AC}">
      <dgm:prSet/>
      <dgm:spPr/>
      <dgm:t>
        <a:bodyPr/>
        <a:lstStyle/>
        <a:p>
          <a:r>
            <a:rPr lang="en-US" b="0" i="0"/>
            <a:t>How often do you need data updated?</a:t>
          </a:r>
          <a:endParaRPr lang="en-US"/>
        </a:p>
      </dgm:t>
    </dgm:pt>
    <dgm:pt modelId="{4FE9CE8F-57EA-4D8F-BE6B-A09F383634FD}" type="parTrans" cxnId="{2DD26084-E831-4BD4-9045-01952380ABF1}">
      <dgm:prSet/>
      <dgm:spPr/>
      <dgm:t>
        <a:bodyPr/>
        <a:lstStyle/>
        <a:p>
          <a:endParaRPr lang="en-US"/>
        </a:p>
      </dgm:t>
    </dgm:pt>
    <dgm:pt modelId="{C6A70D44-77C0-4531-B342-38BF170B41F9}" type="sibTrans" cxnId="{2DD26084-E831-4BD4-9045-01952380ABF1}">
      <dgm:prSet/>
      <dgm:spPr/>
      <dgm:t>
        <a:bodyPr/>
        <a:lstStyle/>
        <a:p>
          <a:endParaRPr lang="en-US"/>
        </a:p>
      </dgm:t>
    </dgm:pt>
    <dgm:pt modelId="{80FEA0CA-E0F1-458B-AED9-08B17FAEBEA6}">
      <dgm:prSet/>
      <dgm:spPr/>
      <dgm:t>
        <a:bodyPr/>
        <a:lstStyle/>
        <a:p>
          <a:r>
            <a:rPr lang="en-US" b="0" i="0"/>
            <a:t>What data do you have that we could use?</a:t>
          </a:r>
          <a:endParaRPr lang="en-US"/>
        </a:p>
      </dgm:t>
    </dgm:pt>
    <dgm:pt modelId="{505F0989-0F94-4615-A857-3E79D0A4A4B4}" type="parTrans" cxnId="{27A33D15-461E-4C52-A0E7-5A2FAF226406}">
      <dgm:prSet/>
      <dgm:spPr/>
      <dgm:t>
        <a:bodyPr/>
        <a:lstStyle/>
        <a:p>
          <a:endParaRPr lang="en-US"/>
        </a:p>
      </dgm:t>
    </dgm:pt>
    <dgm:pt modelId="{211078D6-B8A8-45A0-8D9C-5A747895A6D4}" type="sibTrans" cxnId="{27A33D15-461E-4C52-A0E7-5A2FAF226406}">
      <dgm:prSet/>
      <dgm:spPr/>
      <dgm:t>
        <a:bodyPr/>
        <a:lstStyle/>
        <a:p>
          <a:endParaRPr lang="en-US"/>
        </a:p>
      </dgm:t>
    </dgm:pt>
    <dgm:pt modelId="{3E586217-06A5-415D-A6F0-C4B4AC1A6BA5}" type="pres">
      <dgm:prSet presAssocID="{F76D096A-72CF-452B-B9BD-6709AAE5F097}" presName="vert0" presStyleCnt="0">
        <dgm:presLayoutVars>
          <dgm:dir/>
          <dgm:animOne val="branch"/>
          <dgm:animLvl val="lvl"/>
        </dgm:presLayoutVars>
      </dgm:prSet>
      <dgm:spPr/>
    </dgm:pt>
    <dgm:pt modelId="{65583DBC-2D1E-4C1D-A306-AED691AFA6B5}" type="pres">
      <dgm:prSet presAssocID="{177BC6D1-9BA3-43C2-A4FD-C347B7C44208}" presName="thickLine" presStyleLbl="alignNode1" presStyleIdx="0" presStyleCnt="5"/>
      <dgm:spPr/>
    </dgm:pt>
    <dgm:pt modelId="{DDADB576-F270-4D27-8317-CD43467E28A1}" type="pres">
      <dgm:prSet presAssocID="{177BC6D1-9BA3-43C2-A4FD-C347B7C44208}" presName="horz1" presStyleCnt="0"/>
      <dgm:spPr/>
    </dgm:pt>
    <dgm:pt modelId="{F9E74A36-9ADD-4AC1-9E38-7EF27BBD6C79}" type="pres">
      <dgm:prSet presAssocID="{177BC6D1-9BA3-43C2-A4FD-C347B7C44208}" presName="tx1" presStyleLbl="revTx" presStyleIdx="0" presStyleCnt="5"/>
      <dgm:spPr/>
    </dgm:pt>
    <dgm:pt modelId="{EFC888BD-F10D-43DE-91B8-43FAAE1ABF73}" type="pres">
      <dgm:prSet presAssocID="{177BC6D1-9BA3-43C2-A4FD-C347B7C44208}" presName="vert1" presStyleCnt="0"/>
      <dgm:spPr/>
    </dgm:pt>
    <dgm:pt modelId="{E0AC1E4F-06CD-44E1-9E5F-5816E601B5EB}" type="pres">
      <dgm:prSet presAssocID="{8C0141AF-0A20-445B-9230-D834F632F812}" presName="thickLine" presStyleLbl="alignNode1" presStyleIdx="1" presStyleCnt="5"/>
      <dgm:spPr/>
    </dgm:pt>
    <dgm:pt modelId="{28001633-518D-4343-B71C-C64EA215B925}" type="pres">
      <dgm:prSet presAssocID="{8C0141AF-0A20-445B-9230-D834F632F812}" presName="horz1" presStyleCnt="0"/>
      <dgm:spPr/>
    </dgm:pt>
    <dgm:pt modelId="{8A43CC82-4792-48A8-8B1A-21242EF20A4C}" type="pres">
      <dgm:prSet presAssocID="{8C0141AF-0A20-445B-9230-D834F632F812}" presName="tx1" presStyleLbl="revTx" presStyleIdx="1" presStyleCnt="5"/>
      <dgm:spPr/>
    </dgm:pt>
    <dgm:pt modelId="{F754E93F-490B-4D08-9C4E-07FBCA07F5CD}" type="pres">
      <dgm:prSet presAssocID="{8C0141AF-0A20-445B-9230-D834F632F812}" presName="vert1" presStyleCnt="0"/>
      <dgm:spPr/>
    </dgm:pt>
    <dgm:pt modelId="{F534960A-9744-4592-8653-B8D71D5DBBA1}" type="pres">
      <dgm:prSet presAssocID="{37FCF094-B137-4A26-A506-F5402D42BC31}" presName="thickLine" presStyleLbl="alignNode1" presStyleIdx="2" presStyleCnt="5"/>
      <dgm:spPr/>
    </dgm:pt>
    <dgm:pt modelId="{5DC03153-8396-4BC1-9390-4C2084B5FCD0}" type="pres">
      <dgm:prSet presAssocID="{37FCF094-B137-4A26-A506-F5402D42BC31}" presName="horz1" presStyleCnt="0"/>
      <dgm:spPr/>
    </dgm:pt>
    <dgm:pt modelId="{86433483-5E78-448B-B498-E2C827F419AA}" type="pres">
      <dgm:prSet presAssocID="{37FCF094-B137-4A26-A506-F5402D42BC31}" presName="tx1" presStyleLbl="revTx" presStyleIdx="2" presStyleCnt="5"/>
      <dgm:spPr/>
    </dgm:pt>
    <dgm:pt modelId="{84E0394B-FC11-4845-B38B-3C7AC30BB86A}" type="pres">
      <dgm:prSet presAssocID="{37FCF094-B137-4A26-A506-F5402D42BC31}" presName="vert1" presStyleCnt="0"/>
      <dgm:spPr/>
    </dgm:pt>
    <dgm:pt modelId="{8880E81B-39E9-4F34-8000-4D08C4F84EA5}" type="pres">
      <dgm:prSet presAssocID="{B8511DEC-7E63-49F1-8589-60F63B7451AC}" presName="thickLine" presStyleLbl="alignNode1" presStyleIdx="3" presStyleCnt="5"/>
      <dgm:spPr/>
    </dgm:pt>
    <dgm:pt modelId="{76BF5503-A561-41B1-BF63-0B1F8F509CDC}" type="pres">
      <dgm:prSet presAssocID="{B8511DEC-7E63-49F1-8589-60F63B7451AC}" presName="horz1" presStyleCnt="0"/>
      <dgm:spPr/>
    </dgm:pt>
    <dgm:pt modelId="{A265004F-511A-46F9-A737-AA2462040771}" type="pres">
      <dgm:prSet presAssocID="{B8511DEC-7E63-49F1-8589-60F63B7451AC}" presName="tx1" presStyleLbl="revTx" presStyleIdx="3" presStyleCnt="5"/>
      <dgm:spPr/>
    </dgm:pt>
    <dgm:pt modelId="{17B2DDE4-5391-4466-A103-6CCD340385DF}" type="pres">
      <dgm:prSet presAssocID="{B8511DEC-7E63-49F1-8589-60F63B7451AC}" presName="vert1" presStyleCnt="0"/>
      <dgm:spPr/>
    </dgm:pt>
    <dgm:pt modelId="{463268B6-AD3F-4E68-80EA-DFBA4B4365EB}" type="pres">
      <dgm:prSet presAssocID="{80FEA0CA-E0F1-458B-AED9-08B17FAEBEA6}" presName="thickLine" presStyleLbl="alignNode1" presStyleIdx="4" presStyleCnt="5"/>
      <dgm:spPr/>
    </dgm:pt>
    <dgm:pt modelId="{952660AA-C502-4B67-B6BF-46442F1ADADE}" type="pres">
      <dgm:prSet presAssocID="{80FEA0CA-E0F1-458B-AED9-08B17FAEBEA6}" presName="horz1" presStyleCnt="0"/>
      <dgm:spPr/>
    </dgm:pt>
    <dgm:pt modelId="{2CC6BDBD-7BC2-4AC2-968C-794F40B4FF9A}" type="pres">
      <dgm:prSet presAssocID="{80FEA0CA-E0F1-458B-AED9-08B17FAEBEA6}" presName="tx1" presStyleLbl="revTx" presStyleIdx="4" presStyleCnt="5"/>
      <dgm:spPr/>
    </dgm:pt>
    <dgm:pt modelId="{17DE781B-3246-4FB5-9472-63E31F0EBA5C}" type="pres">
      <dgm:prSet presAssocID="{80FEA0CA-E0F1-458B-AED9-08B17FAEBEA6}" presName="vert1" presStyleCnt="0"/>
      <dgm:spPr/>
    </dgm:pt>
  </dgm:ptLst>
  <dgm:cxnLst>
    <dgm:cxn modelId="{ED262E08-0BD8-4172-A742-436D87C14CB6}" type="presOf" srcId="{80FEA0CA-E0F1-458B-AED9-08B17FAEBEA6}" destId="{2CC6BDBD-7BC2-4AC2-968C-794F40B4FF9A}" srcOrd="0" destOrd="0" presId="urn:microsoft.com/office/officeart/2008/layout/LinedList"/>
    <dgm:cxn modelId="{27A33D15-461E-4C52-A0E7-5A2FAF226406}" srcId="{F76D096A-72CF-452B-B9BD-6709AAE5F097}" destId="{80FEA0CA-E0F1-458B-AED9-08B17FAEBEA6}" srcOrd="4" destOrd="0" parTransId="{505F0989-0F94-4615-A857-3E79D0A4A4B4}" sibTransId="{211078D6-B8A8-45A0-8D9C-5A747895A6D4}"/>
    <dgm:cxn modelId="{DCD5E03B-0387-4AB6-8728-BB81EC72E9F9}" type="presOf" srcId="{B8511DEC-7E63-49F1-8589-60F63B7451AC}" destId="{A265004F-511A-46F9-A737-AA2462040771}" srcOrd="0" destOrd="0" presId="urn:microsoft.com/office/officeart/2008/layout/LinedList"/>
    <dgm:cxn modelId="{11E9AF78-43E2-4E3B-8E41-BDF150AF074B}" type="presOf" srcId="{F76D096A-72CF-452B-B9BD-6709AAE5F097}" destId="{3E586217-06A5-415D-A6F0-C4B4AC1A6BA5}" srcOrd="0" destOrd="0" presId="urn:microsoft.com/office/officeart/2008/layout/LinedList"/>
    <dgm:cxn modelId="{2DD26084-E831-4BD4-9045-01952380ABF1}" srcId="{F76D096A-72CF-452B-B9BD-6709AAE5F097}" destId="{B8511DEC-7E63-49F1-8589-60F63B7451AC}" srcOrd="3" destOrd="0" parTransId="{4FE9CE8F-57EA-4D8F-BE6B-A09F383634FD}" sibTransId="{C6A70D44-77C0-4531-B342-38BF170B41F9}"/>
    <dgm:cxn modelId="{09C67985-7876-47F0-9D76-411432562822}" srcId="{F76D096A-72CF-452B-B9BD-6709AAE5F097}" destId="{8C0141AF-0A20-445B-9230-D834F632F812}" srcOrd="1" destOrd="0" parTransId="{3714F5FC-9A9E-4E9C-973E-4F538A3AB133}" sibTransId="{87703400-34AD-4097-B69C-E42819B89CFC}"/>
    <dgm:cxn modelId="{22ABB0A4-F0DB-42D3-B0F9-B9E99787B929}" type="presOf" srcId="{37FCF094-B137-4A26-A506-F5402D42BC31}" destId="{86433483-5E78-448B-B498-E2C827F419AA}" srcOrd="0" destOrd="0" presId="urn:microsoft.com/office/officeart/2008/layout/LinedList"/>
    <dgm:cxn modelId="{7085ABC1-17D3-4AE4-98B7-5EE8DB9EEAF6}" type="presOf" srcId="{177BC6D1-9BA3-43C2-A4FD-C347B7C44208}" destId="{F9E74A36-9ADD-4AC1-9E38-7EF27BBD6C79}" srcOrd="0" destOrd="0" presId="urn:microsoft.com/office/officeart/2008/layout/LinedList"/>
    <dgm:cxn modelId="{624406D5-313C-4319-813F-11701E9B30D1}" srcId="{F76D096A-72CF-452B-B9BD-6709AAE5F097}" destId="{37FCF094-B137-4A26-A506-F5402D42BC31}" srcOrd="2" destOrd="0" parTransId="{45FBA7BF-20CA-42B1-B5DB-62B4DC86124B}" sibTransId="{84538091-10D2-4DA4-975E-9DBA9575BCD1}"/>
    <dgm:cxn modelId="{253E6CF5-CB6C-4283-96F4-F2738B422417}" srcId="{F76D096A-72CF-452B-B9BD-6709AAE5F097}" destId="{177BC6D1-9BA3-43C2-A4FD-C347B7C44208}" srcOrd="0" destOrd="0" parTransId="{5D4A867D-609C-4135-986A-35D1BB566F27}" sibTransId="{A9FA1AFC-F032-46C3-B9A9-9A6F9E28805F}"/>
    <dgm:cxn modelId="{F234C0F8-E411-476B-8DA1-C393A35D773B}" type="presOf" srcId="{8C0141AF-0A20-445B-9230-D834F632F812}" destId="{8A43CC82-4792-48A8-8B1A-21242EF20A4C}" srcOrd="0" destOrd="0" presId="urn:microsoft.com/office/officeart/2008/layout/LinedList"/>
    <dgm:cxn modelId="{2DC2D749-820E-450E-9D13-F7D11696446C}" type="presParOf" srcId="{3E586217-06A5-415D-A6F0-C4B4AC1A6BA5}" destId="{65583DBC-2D1E-4C1D-A306-AED691AFA6B5}" srcOrd="0" destOrd="0" presId="urn:microsoft.com/office/officeart/2008/layout/LinedList"/>
    <dgm:cxn modelId="{8B03DEC5-1639-4119-BC83-03FDE4EC9A14}" type="presParOf" srcId="{3E586217-06A5-415D-A6F0-C4B4AC1A6BA5}" destId="{DDADB576-F270-4D27-8317-CD43467E28A1}" srcOrd="1" destOrd="0" presId="urn:microsoft.com/office/officeart/2008/layout/LinedList"/>
    <dgm:cxn modelId="{20A00C0C-96AF-4541-9114-1996D853B97E}" type="presParOf" srcId="{DDADB576-F270-4D27-8317-CD43467E28A1}" destId="{F9E74A36-9ADD-4AC1-9E38-7EF27BBD6C79}" srcOrd="0" destOrd="0" presId="urn:microsoft.com/office/officeart/2008/layout/LinedList"/>
    <dgm:cxn modelId="{DB99AF60-B3BA-432E-8833-FA95B3AB25D3}" type="presParOf" srcId="{DDADB576-F270-4D27-8317-CD43467E28A1}" destId="{EFC888BD-F10D-43DE-91B8-43FAAE1ABF73}" srcOrd="1" destOrd="0" presId="urn:microsoft.com/office/officeart/2008/layout/LinedList"/>
    <dgm:cxn modelId="{CF45173F-B608-4FB5-A5E9-97D05D9E5E58}" type="presParOf" srcId="{3E586217-06A5-415D-A6F0-C4B4AC1A6BA5}" destId="{E0AC1E4F-06CD-44E1-9E5F-5816E601B5EB}" srcOrd="2" destOrd="0" presId="urn:microsoft.com/office/officeart/2008/layout/LinedList"/>
    <dgm:cxn modelId="{C64A3FC5-34A2-46C5-969C-92FCE66761DF}" type="presParOf" srcId="{3E586217-06A5-415D-A6F0-C4B4AC1A6BA5}" destId="{28001633-518D-4343-B71C-C64EA215B925}" srcOrd="3" destOrd="0" presId="urn:microsoft.com/office/officeart/2008/layout/LinedList"/>
    <dgm:cxn modelId="{ACE34EB3-5F1B-4E08-A168-6333341F108B}" type="presParOf" srcId="{28001633-518D-4343-B71C-C64EA215B925}" destId="{8A43CC82-4792-48A8-8B1A-21242EF20A4C}" srcOrd="0" destOrd="0" presId="urn:microsoft.com/office/officeart/2008/layout/LinedList"/>
    <dgm:cxn modelId="{9A4C3A4D-BCAA-4878-ABA5-054DCCE2C893}" type="presParOf" srcId="{28001633-518D-4343-B71C-C64EA215B925}" destId="{F754E93F-490B-4D08-9C4E-07FBCA07F5CD}" srcOrd="1" destOrd="0" presId="urn:microsoft.com/office/officeart/2008/layout/LinedList"/>
    <dgm:cxn modelId="{3FB4A89C-DD5D-4A35-8F0D-5494CFA35AC6}" type="presParOf" srcId="{3E586217-06A5-415D-A6F0-C4B4AC1A6BA5}" destId="{F534960A-9744-4592-8653-B8D71D5DBBA1}" srcOrd="4" destOrd="0" presId="urn:microsoft.com/office/officeart/2008/layout/LinedList"/>
    <dgm:cxn modelId="{DBC2F2F7-C9D6-4932-A3F2-B9993F214D9A}" type="presParOf" srcId="{3E586217-06A5-415D-A6F0-C4B4AC1A6BA5}" destId="{5DC03153-8396-4BC1-9390-4C2084B5FCD0}" srcOrd="5" destOrd="0" presId="urn:microsoft.com/office/officeart/2008/layout/LinedList"/>
    <dgm:cxn modelId="{D92F6CB2-20B0-45B5-901E-C94A60988D8A}" type="presParOf" srcId="{5DC03153-8396-4BC1-9390-4C2084B5FCD0}" destId="{86433483-5E78-448B-B498-E2C827F419AA}" srcOrd="0" destOrd="0" presId="urn:microsoft.com/office/officeart/2008/layout/LinedList"/>
    <dgm:cxn modelId="{FD1DA490-7F2D-46F5-9F0D-DBC52E500CAF}" type="presParOf" srcId="{5DC03153-8396-4BC1-9390-4C2084B5FCD0}" destId="{84E0394B-FC11-4845-B38B-3C7AC30BB86A}" srcOrd="1" destOrd="0" presId="urn:microsoft.com/office/officeart/2008/layout/LinedList"/>
    <dgm:cxn modelId="{F2DA108A-2D11-41D0-80F8-1BC3A1616B2F}" type="presParOf" srcId="{3E586217-06A5-415D-A6F0-C4B4AC1A6BA5}" destId="{8880E81B-39E9-4F34-8000-4D08C4F84EA5}" srcOrd="6" destOrd="0" presId="urn:microsoft.com/office/officeart/2008/layout/LinedList"/>
    <dgm:cxn modelId="{3DB5D811-0BFC-4242-AE72-77FAA2F35220}" type="presParOf" srcId="{3E586217-06A5-415D-A6F0-C4B4AC1A6BA5}" destId="{76BF5503-A561-41B1-BF63-0B1F8F509CDC}" srcOrd="7" destOrd="0" presId="urn:microsoft.com/office/officeart/2008/layout/LinedList"/>
    <dgm:cxn modelId="{269BCBB8-8745-4A97-989F-46CAFF279E45}" type="presParOf" srcId="{76BF5503-A561-41B1-BF63-0B1F8F509CDC}" destId="{A265004F-511A-46F9-A737-AA2462040771}" srcOrd="0" destOrd="0" presId="urn:microsoft.com/office/officeart/2008/layout/LinedList"/>
    <dgm:cxn modelId="{14397E3B-8E01-46A7-BFE4-C745D647E694}" type="presParOf" srcId="{76BF5503-A561-41B1-BF63-0B1F8F509CDC}" destId="{17B2DDE4-5391-4466-A103-6CCD340385DF}" srcOrd="1" destOrd="0" presId="urn:microsoft.com/office/officeart/2008/layout/LinedList"/>
    <dgm:cxn modelId="{B59882F3-81A2-4204-9022-76D164184F3A}" type="presParOf" srcId="{3E586217-06A5-415D-A6F0-C4B4AC1A6BA5}" destId="{463268B6-AD3F-4E68-80EA-DFBA4B4365EB}" srcOrd="8" destOrd="0" presId="urn:microsoft.com/office/officeart/2008/layout/LinedList"/>
    <dgm:cxn modelId="{F5438366-3C96-40E7-B765-75E6ABD58916}" type="presParOf" srcId="{3E586217-06A5-415D-A6F0-C4B4AC1A6BA5}" destId="{952660AA-C502-4B67-B6BF-46442F1ADADE}" srcOrd="9" destOrd="0" presId="urn:microsoft.com/office/officeart/2008/layout/LinedList"/>
    <dgm:cxn modelId="{EC7428BB-BBAA-4423-9C58-78F0154DE388}" type="presParOf" srcId="{952660AA-C502-4B67-B6BF-46442F1ADADE}" destId="{2CC6BDBD-7BC2-4AC2-968C-794F40B4FF9A}" srcOrd="0" destOrd="0" presId="urn:microsoft.com/office/officeart/2008/layout/LinedList"/>
    <dgm:cxn modelId="{7AC6CA7B-7DBD-44BC-90BE-3476B17204C1}" type="presParOf" srcId="{952660AA-C502-4B67-B6BF-46442F1ADADE}" destId="{17DE781B-3246-4FB5-9472-63E31F0EBA5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66A4B6-578B-4241-AC09-3D2F24EA8DCD}"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0E579E-1FD7-4D6A-8EC8-5BA1C1572A98}">
      <dgm:prSet/>
      <dgm:spPr/>
      <dgm:t>
        <a:bodyPr/>
        <a:lstStyle/>
        <a:p>
          <a:pPr>
            <a:defRPr b="1"/>
          </a:pPr>
          <a:r>
            <a:rPr lang="en-US" dirty="0"/>
            <a:t>Stored in multiple databases and “silos”</a:t>
          </a:r>
        </a:p>
      </dgm:t>
    </dgm:pt>
    <dgm:pt modelId="{D25F1E25-CA24-4F43-BFFF-B02C11E4C859}" type="parTrans" cxnId="{497E0477-9CFF-42E5-9E8C-F9853892628F}">
      <dgm:prSet/>
      <dgm:spPr/>
      <dgm:t>
        <a:bodyPr/>
        <a:lstStyle/>
        <a:p>
          <a:endParaRPr lang="en-US"/>
        </a:p>
      </dgm:t>
    </dgm:pt>
    <dgm:pt modelId="{7C62065C-FE4A-4473-9E12-5E09AF233C9E}" type="sibTrans" cxnId="{497E0477-9CFF-42E5-9E8C-F9853892628F}">
      <dgm:prSet/>
      <dgm:spPr/>
      <dgm:t>
        <a:bodyPr/>
        <a:lstStyle/>
        <a:p>
          <a:endParaRPr lang="en-US"/>
        </a:p>
      </dgm:t>
    </dgm:pt>
    <dgm:pt modelId="{151DAF39-A743-41CC-84BA-268FE460BF66}">
      <dgm:prSet/>
      <dgm:spPr/>
      <dgm:t>
        <a:bodyPr/>
        <a:lstStyle/>
        <a:p>
          <a:pPr>
            <a:defRPr b="1"/>
          </a:pPr>
          <a:r>
            <a:rPr lang="en-US" dirty="0"/>
            <a:t>Limited access to the data directly</a:t>
          </a:r>
        </a:p>
      </dgm:t>
    </dgm:pt>
    <dgm:pt modelId="{F80934E0-A84F-4338-9F59-4B6398F1A018}" type="parTrans" cxnId="{F2A053AE-143B-4709-9DA8-F4936C03573B}">
      <dgm:prSet/>
      <dgm:spPr/>
      <dgm:t>
        <a:bodyPr/>
        <a:lstStyle/>
        <a:p>
          <a:endParaRPr lang="en-US"/>
        </a:p>
      </dgm:t>
    </dgm:pt>
    <dgm:pt modelId="{9D4B42F8-7FA3-400A-AAD0-98A15AA706CD}" type="sibTrans" cxnId="{F2A053AE-143B-4709-9DA8-F4936C03573B}">
      <dgm:prSet/>
      <dgm:spPr/>
      <dgm:t>
        <a:bodyPr/>
        <a:lstStyle/>
        <a:p>
          <a:endParaRPr lang="en-US"/>
        </a:p>
      </dgm:t>
    </dgm:pt>
    <dgm:pt modelId="{DA66C207-7D4E-482C-BF97-935B26862C2A}">
      <dgm:prSet/>
      <dgm:spPr/>
      <dgm:t>
        <a:bodyPr/>
        <a:lstStyle/>
        <a:p>
          <a:pPr>
            <a:defRPr b="1"/>
          </a:pPr>
          <a:r>
            <a:rPr lang="en-US" dirty="0"/>
            <a:t>Different versions of the data:</a:t>
          </a:r>
        </a:p>
      </dgm:t>
    </dgm:pt>
    <dgm:pt modelId="{F08B45CF-72DD-4B30-8439-70F1E2B1459A}" type="parTrans" cxnId="{DB75FD2B-E342-4AD2-8341-6F944211616F}">
      <dgm:prSet/>
      <dgm:spPr/>
      <dgm:t>
        <a:bodyPr/>
        <a:lstStyle/>
        <a:p>
          <a:endParaRPr lang="en-US"/>
        </a:p>
      </dgm:t>
    </dgm:pt>
    <dgm:pt modelId="{93CF4F80-E6B6-42EE-B636-B17120088E2B}" type="sibTrans" cxnId="{DB75FD2B-E342-4AD2-8341-6F944211616F}">
      <dgm:prSet/>
      <dgm:spPr/>
      <dgm:t>
        <a:bodyPr/>
        <a:lstStyle/>
        <a:p>
          <a:endParaRPr lang="en-US"/>
        </a:p>
      </dgm:t>
    </dgm:pt>
    <dgm:pt modelId="{861B8750-A4F1-4CA9-9A61-57ACEFBE0835}">
      <dgm:prSet/>
      <dgm:spPr/>
      <dgm:t>
        <a:bodyPr/>
        <a:lstStyle/>
        <a:p>
          <a:r>
            <a:rPr lang="en-US"/>
            <a:t>Definitions used (terminology)</a:t>
          </a:r>
        </a:p>
      </dgm:t>
    </dgm:pt>
    <dgm:pt modelId="{4FEB4C41-F2C9-4B83-BBB3-8A0D9EC66D00}" type="parTrans" cxnId="{41A453C2-4D57-4D69-8984-31F5EDC5673A}">
      <dgm:prSet/>
      <dgm:spPr/>
      <dgm:t>
        <a:bodyPr/>
        <a:lstStyle/>
        <a:p>
          <a:endParaRPr lang="en-US"/>
        </a:p>
      </dgm:t>
    </dgm:pt>
    <dgm:pt modelId="{FDB88F11-067B-4D9C-92EB-CDC6894A4C1D}" type="sibTrans" cxnId="{41A453C2-4D57-4D69-8984-31F5EDC5673A}">
      <dgm:prSet/>
      <dgm:spPr/>
      <dgm:t>
        <a:bodyPr/>
        <a:lstStyle/>
        <a:p>
          <a:endParaRPr lang="en-US"/>
        </a:p>
      </dgm:t>
    </dgm:pt>
    <dgm:pt modelId="{A498A22B-CD18-4C03-BF5A-A67A6CE94C59}">
      <dgm:prSet/>
      <dgm:spPr/>
      <dgm:t>
        <a:bodyPr/>
        <a:lstStyle/>
        <a:p>
          <a:r>
            <a:rPr lang="en-US"/>
            <a:t>When data is reported (timing)</a:t>
          </a:r>
        </a:p>
      </dgm:t>
    </dgm:pt>
    <dgm:pt modelId="{558DDFDF-0133-42FC-8114-CA1F6B8FEDBC}" type="parTrans" cxnId="{C8B15291-1985-4531-8AB2-4103EEBD7D52}">
      <dgm:prSet/>
      <dgm:spPr/>
      <dgm:t>
        <a:bodyPr/>
        <a:lstStyle/>
        <a:p>
          <a:endParaRPr lang="en-US"/>
        </a:p>
      </dgm:t>
    </dgm:pt>
    <dgm:pt modelId="{68F546C2-6954-4910-B59F-8BD24D64749D}" type="sibTrans" cxnId="{C8B15291-1985-4531-8AB2-4103EEBD7D52}">
      <dgm:prSet/>
      <dgm:spPr/>
      <dgm:t>
        <a:bodyPr/>
        <a:lstStyle/>
        <a:p>
          <a:endParaRPr lang="en-US"/>
        </a:p>
      </dgm:t>
    </dgm:pt>
    <dgm:pt modelId="{28883BC9-0C4C-4612-BF66-88C95A9036C9}" type="pres">
      <dgm:prSet presAssocID="{BD66A4B6-578B-4241-AC09-3D2F24EA8DCD}" presName="root" presStyleCnt="0">
        <dgm:presLayoutVars>
          <dgm:dir/>
          <dgm:resizeHandles val="exact"/>
        </dgm:presLayoutVars>
      </dgm:prSet>
      <dgm:spPr/>
    </dgm:pt>
    <dgm:pt modelId="{86708AC9-F890-40E1-B5FA-0EFA51B4A185}" type="pres">
      <dgm:prSet presAssocID="{F80E579E-1FD7-4D6A-8EC8-5BA1C1572A98}" presName="compNode" presStyleCnt="0"/>
      <dgm:spPr/>
    </dgm:pt>
    <dgm:pt modelId="{9462FD2E-B4C3-4B98-999C-CD49DA06B790}" type="pres">
      <dgm:prSet presAssocID="{F80E579E-1FD7-4D6A-8EC8-5BA1C1572A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1C43E6A1-1D12-439A-B611-9E81B5C7DD1B}" type="pres">
      <dgm:prSet presAssocID="{F80E579E-1FD7-4D6A-8EC8-5BA1C1572A98}" presName="iconSpace" presStyleCnt="0"/>
      <dgm:spPr/>
    </dgm:pt>
    <dgm:pt modelId="{33187376-A677-4471-A4AD-8B75DFD9D4F9}" type="pres">
      <dgm:prSet presAssocID="{F80E579E-1FD7-4D6A-8EC8-5BA1C1572A98}" presName="parTx" presStyleLbl="revTx" presStyleIdx="0" presStyleCnt="6">
        <dgm:presLayoutVars>
          <dgm:chMax val="0"/>
          <dgm:chPref val="0"/>
        </dgm:presLayoutVars>
      </dgm:prSet>
      <dgm:spPr/>
    </dgm:pt>
    <dgm:pt modelId="{A7F36708-CA5C-4792-BFE1-F6918D4C6B47}" type="pres">
      <dgm:prSet presAssocID="{F80E579E-1FD7-4D6A-8EC8-5BA1C1572A98}" presName="txSpace" presStyleCnt="0"/>
      <dgm:spPr/>
    </dgm:pt>
    <dgm:pt modelId="{56DEA5E7-81F5-4492-9545-7F55D2E2179B}" type="pres">
      <dgm:prSet presAssocID="{F80E579E-1FD7-4D6A-8EC8-5BA1C1572A98}" presName="desTx" presStyleLbl="revTx" presStyleIdx="1" presStyleCnt="6">
        <dgm:presLayoutVars/>
      </dgm:prSet>
      <dgm:spPr/>
    </dgm:pt>
    <dgm:pt modelId="{56751575-B84B-43C4-973D-355280DDD094}" type="pres">
      <dgm:prSet presAssocID="{7C62065C-FE4A-4473-9E12-5E09AF233C9E}" presName="sibTrans" presStyleCnt="0"/>
      <dgm:spPr/>
    </dgm:pt>
    <dgm:pt modelId="{54DDC87F-9FAA-4C42-83A2-31D9405292F7}" type="pres">
      <dgm:prSet presAssocID="{151DAF39-A743-41CC-84BA-268FE460BF66}" presName="compNode" presStyleCnt="0"/>
      <dgm:spPr/>
    </dgm:pt>
    <dgm:pt modelId="{EE93945D-FC7A-414F-A228-4E8AA101421C}" type="pres">
      <dgm:prSet presAssocID="{151DAF39-A743-41CC-84BA-268FE460BF6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nlock"/>
        </a:ext>
      </dgm:extLst>
    </dgm:pt>
    <dgm:pt modelId="{4C1AB0C7-ADC0-403E-BD28-74810EA220C6}" type="pres">
      <dgm:prSet presAssocID="{151DAF39-A743-41CC-84BA-268FE460BF66}" presName="iconSpace" presStyleCnt="0"/>
      <dgm:spPr/>
    </dgm:pt>
    <dgm:pt modelId="{1BD6355B-3915-47E4-B91F-A14D601EC986}" type="pres">
      <dgm:prSet presAssocID="{151DAF39-A743-41CC-84BA-268FE460BF66}" presName="parTx" presStyleLbl="revTx" presStyleIdx="2" presStyleCnt="6">
        <dgm:presLayoutVars>
          <dgm:chMax val="0"/>
          <dgm:chPref val="0"/>
        </dgm:presLayoutVars>
      </dgm:prSet>
      <dgm:spPr/>
    </dgm:pt>
    <dgm:pt modelId="{F0167658-5CFD-4DA3-A2D5-5958C518C632}" type="pres">
      <dgm:prSet presAssocID="{151DAF39-A743-41CC-84BA-268FE460BF66}" presName="txSpace" presStyleCnt="0"/>
      <dgm:spPr/>
    </dgm:pt>
    <dgm:pt modelId="{1E0DBC80-28C4-4CCF-8383-9C296D69A124}" type="pres">
      <dgm:prSet presAssocID="{151DAF39-A743-41CC-84BA-268FE460BF66}" presName="desTx" presStyleLbl="revTx" presStyleIdx="3" presStyleCnt="6">
        <dgm:presLayoutVars/>
      </dgm:prSet>
      <dgm:spPr/>
    </dgm:pt>
    <dgm:pt modelId="{D950E244-DE5E-4AFE-9499-C2AFF1EEEBE6}" type="pres">
      <dgm:prSet presAssocID="{9D4B42F8-7FA3-400A-AAD0-98A15AA706CD}" presName="sibTrans" presStyleCnt="0"/>
      <dgm:spPr/>
    </dgm:pt>
    <dgm:pt modelId="{9AC363B1-A578-44C6-B8FE-C8B82783E222}" type="pres">
      <dgm:prSet presAssocID="{DA66C207-7D4E-482C-BF97-935B26862C2A}" presName="compNode" presStyleCnt="0"/>
      <dgm:spPr/>
    </dgm:pt>
    <dgm:pt modelId="{7692AAFA-A1BD-4598-A46E-A07604BC1A34}" type="pres">
      <dgm:prSet presAssocID="{DA66C207-7D4E-482C-BF97-935B26862C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F469DE97-5656-42CE-A86D-86A8E8D88396}" type="pres">
      <dgm:prSet presAssocID="{DA66C207-7D4E-482C-BF97-935B26862C2A}" presName="iconSpace" presStyleCnt="0"/>
      <dgm:spPr/>
    </dgm:pt>
    <dgm:pt modelId="{182A3BC8-E30B-4CAD-AF5C-6658DE833B61}" type="pres">
      <dgm:prSet presAssocID="{DA66C207-7D4E-482C-BF97-935B26862C2A}" presName="parTx" presStyleLbl="revTx" presStyleIdx="4" presStyleCnt="6" custScaleX="99913">
        <dgm:presLayoutVars>
          <dgm:chMax val="0"/>
          <dgm:chPref val="0"/>
        </dgm:presLayoutVars>
      </dgm:prSet>
      <dgm:spPr/>
    </dgm:pt>
    <dgm:pt modelId="{E203C03C-DE76-45FE-B6E8-64FF2D88459A}" type="pres">
      <dgm:prSet presAssocID="{DA66C207-7D4E-482C-BF97-935B26862C2A}" presName="txSpace" presStyleCnt="0"/>
      <dgm:spPr/>
    </dgm:pt>
    <dgm:pt modelId="{0801BCC8-D053-4EE7-9168-D72FBC82C6A0}" type="pres">
      <dgm:prSet presAssocID="{DA66C207-7D4E-482C-BF97-935B26862C2A}" presName="desTx" presStyleLbl="revTx" presStyleIdx="5" presStyleCnt="6">
        <dgm:presLayoutVars/>
      </dgm:prSet>
      <dgm:spPr/>
    </dgm:pt>
  </dgm:ptLst>
  <dgm:cxnLst>
    <dgm:cxn modelId="{80DDA129-969B-4391-B203-766BC55AF54F}" type="presOf" srcId="{861B8750-A4F1-4CA9-9A61-57ACEFBE0835}" destId="{0801BCC8-D053-4EE7-9168-D72FBC82C6A0}" srcOrd="0" destOrd="0" presId="urn:microsoft.com/office/officeart/2018/2/layout/IconLabelDescriptionList"/>
    <dgm:cxn modelId="{DB75FD2B-E342-4AD2-8341-6F944211616F}" srcId="{BD66A4B6-578B-4241-AC09-3D2F24EA8DCD}" destId="{DA66C207-7D4E-482C-BF97-935B26862C2A}" srcOrd="2" destOrd="0" parTransId="{F08B45CF-72DD-4B30-8439-70F1E2B1459A}" sibTransId="{93CF4F80-E6B6-42EE-B636-B17120088E2B}"/>
    <dgm:cxn modelId="{C074DA3E-478D-44E9-ACF3-F77713A1ABE1}" type="presOf" srcId="{A498A22B-CD18-4C03-BF5A-A67A6CE94C59}" destId="{0801BCC8-D053-4EE7-9168-D72FBC82C6A0}" srcOrd="0" destOrd="1" presId="urn:microsoft.com/office/officeart/2018/2/layout/IconLabelDescriptionList"/>
    <dgm:cxn modelId="{5927624F-76DD-4AB0-B2A3-773CF9147D1C}" type="presOf" srcId="{F80E579E-1FD7-4D6A-8EC8-5BA1C1572A98}" destId="{33187376-A677-4471-A4AD-8B75DFD9D4F9}" srcOrd="0" destOrd="0" presId="urn:microsoft.com/office/officeart/2018/2/layout/IconLabelDescriptionList"/>
    <dgm:cxn modelId="{497E0477-9CFF-42E5-9E8C-F9853892628F}" srcId="{BD66A4B6-578B-4241-AC09-3D2F24EA8DCD}" destId="{F80E579E-1FD7-4D6A-8EC8-5BA1C1572A98}" srcOrd="0" destOrd="0" parTransId="{D25F1E25-CA24-4F43-BFFF-B02C11E4C859}" sibTransId="{7C62065C-FE4A-4473-9E12-5E09AF233C9E}"/>
    <dgm:cxn modelId="{74DFE381-0B75-4515-8DD3-B49EBFCC2AF5}" type="presOf" srcId="{BD66A4B6-578B-4241-AC09-3D2F24EA8DCD}" destId="{28883BC9-0C4C-4612-BF66-88C95A9036C9}" srcOrd="0" destOrd="0" presId="urn:microsoft.com/office/officeart/2018/2/layout/IconLabelDescriptionList"/>
    <dgm:cxn modelId="{C8B15291-1985-4531-8AB2-4103EEBD7D52}" srcId="{DA66C207-7D4E-482C-BF97-935B26862C2A}" destId="{A498A22B-CD18-4C03-BF5A-A67A6CE94C59}" srcOrd="1" destOrd="0" parTransId="{558DDFDF-0133-42FC-8114-CA1F6B8FEDBC}" sibTransId="{68F546C2-6954-4910-B59F-8BD24D64749D}"/>
    <dgm:cxn modelId="{F2A053AE-143B-4709-9DA8-F4936C03573B}" srcId="{BD66A4B6-578B-4241-AC09-3D2F24EA8DCD}" destId="{151DAF39-A743-41CC-84BA-268FE460BF66}" srcOrd="1" destOrd="0" parTransId="{F80934E0-A84F-4338-9F59-4B6398F1A018}" sibTransId="{9D4B42F8-7FA3-400A-AAD0-98A15AA706CD}"/>
    <dgm:cxn modelId="{FD8257B4-621E-411B-85B3-9201FB66ACD8}" type="presOf" srcId="{151DAF39-A743-41CC-84BA-268FE460BF66}" destId="{1BD6355B-3915-47E4-B91F-A14D601EC986}" srcOrd="0" destOrd="0" presId="urn:microsoft.com/office/officeart/2018/2/layout/IconLabelDescriptionList"/>
    <dgm:cxn modelId="{41A453C2-4D57-4D69-8984-31F5EDC5673A}" srcId="{DA66C207-7D4E-482C-BF97-935B26862C2A}" destId="{861B8750-A4F1-4CA9-9A61-57ACEFBE0835}" srcOrd="0" destOrd="0" parTransId="{4FEB4C41-F2C9-4B83-BBB3-8A0D9EC66D00}" sibTransId="{FDB88F11-067B-4D9C-92EB-CDC6894A4C1D}"/>
    <dgm:cxn modelId="{2857F7C2-A9F9-408E-8685-06B9C549A259}" type="presOf" srcId="{DA66C207-7D4E-482C-BF97-935B26862C2A}" destId="{182A3BC8-E30B-4CAD-AF5C-6658DE833B61}" srcOrd="0" destOrd="0" presId="urn:microsoft.com/office/officeart/2018/2/layout/IconLabelDescriptionList"/>
    <dgm:cxn modelId="{C8B1E8EC-70F5-4EB3-8DEC-D9A44C6D8F48}" type="presParOf" srcId="{28883BC9-0C4C-4612-BF66-88C95A9036C9}" destId="{86708AC9-F890-40E1-B5FA-0EFA51B4A185}" srcOrd="0" destOrd="0" presId="urn:microsoft.com/office/officeart/2018/2/layout/IconLabelDescriptionList"/>
    <dgm:cxn modelId="{994B731D-E5AE-40FA-9CD9-04F838873A54}" type="presParOf" srcId="{86708AC9-F890-40E1-B5FA-0EFA51B4A185}" destId="{9462FD2E-B4C3-4B98-999C-CD49DA06B790}" srcOrd="0" destOrd="0" presId="urn:microsoft.com/office/officeart/2018/2/layout/IconLabelDescriptionList"/>
    <dgm:cxn modelId="{022C26A3-6A4F-4A58-91D4-DFFE370B5608}" type="presParOf" srcId="{86708AC9-F890-40E1-B5FA-0EFA51B4A185}" destId="{1C43E6A1-1D12-439A-B611-9E81B5C7DD1B}" srcOrd="1" destOrd="0" presId="urn:microsoft.com/office/officeart/2018/2/layout/IconLabelDescriptionList"/>
    <dgm:cxn modelId="{81BE35A2-31E0-4F2B-A21E-89B69A0078A7}" type="presParOf" srcId="{86708AC9-F890-40E1-B5FA-0EFA51B4A185}" destId="{33187376-A677-4471-A4AD-8B75DFD9D4F9}" srcOrd="2" destOrd="0" presId="urn:microsoft.com/office/officeart/2018/2/layout/IconLabelDescriptionList"/>
    <dgm:cxn modelId="{02B88A73-BE16-44E4-AF17-92368E253522}" type="presParOf" srcId="{86708AC9-F890-40E1-B5FA-0EFA51B4A185}" destId="{A7F36708-CA5C-4792-BFE1-F6918D4C6B47}" srcOrd="3" destOrd="0" presId="urn:microsoft.com/office/officeart/2018/2/layout/IconLabelDescriptionList"/>
    <dgm:cxn modelId="{0797FEE2-1603-45F8-9ACC-A0090A5B285A}" type="presParOf" srcId="{86708AC9-F890-40E1-B5FA-0EFA51B4A185}" destId="{56DEA5E7-81F5-4492-9545-7F55D2E2179B}" srcOrd="4" destOrd="0" presId="urn:microsoft.com/office/officeart/2018/2/layout/IconLabelDescriptionList"/>
    <dgm:cxn modelId="{4D8D1944-D217-495A-8AD8-4C4443E1D330}" type="presParOf" srcId="{28883BC9-0C4C-4612-BF66-88C95A9036C9}" destId="{56751575-B84B-43C4-973D-355280DDD094}" srcOrd="1" destOrd="0" presId="urn:microsoft.com/office/officeart/2018/2/layout/IconLabelDescriptionList"/>
    <dgm:cxn modelId="{C5F7D5EA-411D-48ED-8AB8-96E4A7476A07}" type="presParOf" srcId="{28883BC9-0C4C-4612-BF66-88C95A9036C9}" destId="{54DDC87F-9FAA-4C42-83A2-31D9405292F7}" srcOrd="2" destOrd="0" presId="urn:microsoft.com/office/officeart/2018/2/layout/IconLabelDescriptionList"/>
    <dgm:cxn modelId="{9DBE3F9A-2716-4DC8-A056-DB407DE48957}" type="presParOf" srcId="{54DDC87F-9FAA-4C42-83A2-31D9405292F7}" destId="{EE93945D-FC7A-414F-A228-4E8AA101421C}" srcOrd="0" destOrd="0" presId="urn:microsoft.com/office/officeart/2018/2/layout/IconLabelDescriptionList"/>
    <dgm:cxn modelId="{54F0F3A6-96E4-4936-8449-2203AE10835B}" type="presParOf" srcId="{54DDC87F-9FAA-4C42-83A2-31D9405292F7}" destId="{4C1AB0C7-ADC0-403E-BD28-74810EA220C6}" srcOrd="1" destOrd="0" presId="urn:microsoft.com/office/officeart/2018/2/layout/IconLabelDescriptionList"/>
    <dgm:cxn modelId="{7C58AED0-AE3A-476B-87C8-C2C0616929CB}" type="presParOf" srcId="{54DDC87F-9FAA-4C42-83A2-31D9405292F7}" destId="{1BD6355B-3915-47E4-B91F-A14D601EC986}" srcOrd="2" destOrd="0" presId="urn:microsoft.com/office/officeart/2018/2/layout/IconLabelDescriptionList"/>
    <dgm:cxn modelId="{9F8C3EE0-7DE2-4452-BE57-C82BB8E68C31}" type="presParOf" srcId="{54DDC87F-9FAA-4C42-83A2-31D9405292F7}" destId="{F0167658-5CFD-4DA3-A2D5-5958C518C632}" srcOrd="3" destOrd="0" presId="urn:microsoft.com/office/officeart/2018/2/layout/IconLabelDescriptionList"/>
    <dgm:cxn modelId="{928C2B27-8AFC-4528-AEE7-82C27832499B}" type="presParOf" srcId="{54DDC87F-9FAA-4C42-83A2-31D9405292F7}" destId="{1E0DBC80-28C4-4CCF-8383-9C296D69A124}" srcOrd="4" destOrd="0" presId="urn:microsoft.com/office/officeart/2018/2/layout/IconLabelDescriptionList"/>
    <dgm:cxn modelId="{6815B2C6-C670-4619-9BA1-74B2684FD0F1}" type="presParOf" srcId="{28883BC9-0C4C-4612-BF66-88C95A9036C9}" destId="{D950E244-DE5E-4AFE-9499-C2AFF1EEEBE6}" srcOrd="3" destOrd="0" presId="urn:microsoft.com/office/officeart/2018/2/layout/IconLabelDescriptionList"/>
    <dgm:cxn modelId="{A20BB7A3-6485-4156-A334-7BD3FEF95ECF}" type="presParOf" srcId="{28883BC9-0C4C-4612-BF66-88C95A9036C9}" destId="{9AC363B1-A578-44C6-B8FE-C8B82783E222}" srcOrd="4" destOrd="0" presId="urn:microsoft.com/office/officeart/2018/2/layout/IconLabelDescriptionList"/>
    <dgm:cxn modelId="{EDDF00A2-2225-466E-B3CE-61B2A455005F}" type="presParOf" srcId="{9AC363B1-A578-44C6-B8FE-C8B82783E222}" destId="{7692AAFA-A1BD-4598-A46E-A07604BC1A34}" srcOrd="0" destOrd="0" presId="urn:microsoft.com/office/officeart/2018/2/layout/IconLabelDescriptionList"/>
    <dgm:cxn modelId="{6F55CE33-9A9C-4BAD-AE84-9F008CFEAC0D}" type="presParOf" srcId="{9AC363B1-A578-44C6-B8FE-C8B82783E222}" destId="{F469DE97-5656-42CE-A86D-86A8E8D88396}" srcOrd="1" destOrd="0" presId="urn:microsoft.com/office/officeart/2018/2/layout/IconLabelDescriptionList"/>
    <dgm:cxn modelId="{2D2E6C76-0901-480C-9907-4C100F11885C}" type="presParOf" srcId="{9AC363B1-A578-44C6-B8FE-C8B82783E222}" destId="{182A3BC8-E30B-4CAD-AF5C-6658DE833B61}" srcOrd="2" destOrd="0" presId="urn:microsoft.com/office/officeart/2018/2/layout/IconLabelDescriptionList"/>
    <dgm:cxn modelId="{B9EDD90C-CCBF-46B3-86CF-12B66216434F}" type="presParOf" srcId="{9AC363B1-A578-44C6-B8FE-C8B82783E222}" destId="{E203C03C-DE76-45FE-B6E8-64FF2D88459A}" srcOrd="3" destOrd="0" presId="urn:microsoft.com/office/officeart/2018/2/layout/IconLabelDescriptionList"/>
    <dgm:cxn modelId="{865D4E00-4F8C-4BE1-8F69-9D5501A17B9C}" type="presParOf" srcId="{9AC363B1-A578-44C6-B8FE-C8B82783E222}" destId="{0801BCC8-D053-4EE7-9168-D72FBC82C6A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7FB838-1202-42A0-A52E-2166F79ACF4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3048A77-499F-4B4F-9DAD-F9D873327D52}">
      <dgm:prSet/>
      <dgm:spPr/>
      <dgm:t>
        <a:bodyPr/>
        <a:lstStyle/>
        <a:p>
          <a:r>
            <a:rPr lang="en-US" dirty="0"/>
            <a:t>Texas Higher Education Coordinating Board (THECB) Glossary</a:t>
          </a:r>
        </a:p>
      </dgm:t>
    </dgm:pt>
    <dgm:pt modelId="{ACC63D74-A85A-43AE-A395-822AC30640BB}" type="parTrans" cxnId="{AE8F9807-0081-4CE8-B7A9-A3819E435A72}">
      <dgm:prSet/>
      <dgm:spPr/>
      <dgm:t>
        <a:bodyPr/>
        <a:lstStyle/>
        <a:p>
          <a:endParaRPr lang="en-US"/>
        </a:p>
      </dgm:t>
    </dgm:pt>
    <dgm:pt modelId="{E3E4EFD1-4A11-4C08-85D9-9CE293B7409B}" type="sibTrans" cxnId="{AE8F9807-0081-4CE8-B7A9-A3819E435A72}">
      <dgm:prSet/>
      <dgm:spPr/>
      <dgm:t>
        <a:bodyPr/>
        <a:lstStyle/>
        <a:p>
          <a:endParaRPr lang="en-US"/>
        </a:p>
      </dgm:t>
    </dgm:pt>
    <dgm:pt modelId="{1ABA69A0-A743-4D25-BEC3-4F1BC3925B6A}">
      <dgm:prSet/>
      <dgm:spPr/>
      <dgm:t>
        <a:bodyPr/>
        <a:lstStyle/>
        <a:p>
          <a:r>
            <a:rPr lang="en-US" dirty="0"/>
            <a:t>Website: </a:t>
          </a:r>
          <a:r>
            <a:rPr lang="en-US" dirty="0">
              <a:solidFill>
                <a:schemeClr val="bg1">
                  <a:lumMod val="95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http://www.thecb.state.tx.us/reports/PDF/1316.PDF</a:t>
          </a:r>
          <a:endParaRPr lang="en-US" dirty="0">
            <a:solidFill>
              <a:schemeClr val="bg1">
                <a:lumMod val="95000"/>
              </a:schemeClr>
            </a:solidFill>
          </a:endParaRPr>
        </a:p>
      </dgm:t>
    </dgm:pt>
    <dgm:pt modelId="{7D718A24-2054-43E2-9F8F-E3269474A495}" type="parTrans" cxnId="{3EE9EA28-34BF-455A-B080-A98D4E93FD31}">
      <dgm:prSet/>
      <dgm:spPr/>
      <dgm:t>
        <a:bodyPr/>
        <a:lstStyle/>
        <a:p>
          <a:endParaRPr lang="en-US"/>
        </a:p>
      </dgm:t>
    </dgm:pt>
    <dgm:pt modelId="{E8307EFD-D4AC-4D7F-823B-83B7F42854DC}" type="sibTrans" cxnId="{3EE9EA28-34BF-455A-B080-A98D4E93FD31}">
      <dgm:prSet/>
      <dgm:spPr/>
      <dgm:t>
        <a:bodyPr/>
        <a:lstStyle/>
        <a:p>
          <a:endParaRPr lang="en-US"/>
        </a:p>
      </dgm:t>
    </dgm:pt>
    <dgm:pt modelId="{C9D6D683-14A5-4A2B-9D82-8C39C312C21E}">
      <dgm:prSet/>
      <dgm:spPr/>
      <dgm:t>
        <a:bodyPr/>
        <a:lstStyle/>
        <a:p>
          <a:r>
            <a:rPr lang="en-US"/>
            <a:t>Integrated Postsecondary Education Data System (IPEDS) Glossary</a:t>
          </a:r>
        </a:p>
      </dgm:t>
    </dgm:pt>
    <dgm:pt modelId="{6088497D-5B4E-46C6-9C82-6ED9292594FA}" type="parTrans" cxnId="{A512E403-5A4E-4E71-947E-577CD4041813}">
      <dgm:prSet/>
      <dgm:spPr/>
      <dgm:t>
        <a:bodyPr/>
        <a:lstStyle/>
        <a:p>
          <a:endParaRPr lang="en-US"/>
        </a:p>
      </dgm:t>
    </dgm:pt>
    <dgm:pt modelId="{20C141A6-F4CA-44E5-9F95-E498EE44A51C}" type="sibTrans" cxnId="{A512E403-5A4E-4E71-947E-577CD4041813}">
      <dgm:prSet/>
      <dgm:spPr/>
      <dgm:t>
        <a:bodyPr/>
        <a:lstStyle/>
        <a:p>
          <a:endParaRPr lang="en-US"/>
        </a:p>
      </dgm:t>
    </dgm:pt>
    <dgm:pt modelId="{B91BD5F2-2D84-47FB-8C45-478D32DED162}">
      <dgm:prSet/>
      <dgm:spPr/>
      <dgm:t>
        <a:bodyPr/>
        <a:lstStyle/>
        <a:p>
          <a:r>
            <a:rPr lang="en-US" dirty="0"/>
            <a:t>Website: </a:t>
          </a:r>
          <a:r>
            <a:rPr lang="en-US" dirty="0">
              <a:solidFill>
                <a:schemeClr val="bg1">
                  <a:lumMod val="95000"/>
                </a:schemeClr>
              </a:solidFill>
              <a:hlinkClick xmlns:r="http://schemas.openxmlformats.org/officeDocument/2006/relationships" r:id="rId2">
                <a:extLst>
                  <a:ext uri="{A12FA001-AC4F-418D-AE19-62706E023703}">
                    <ahyp:hlinkClr xmlns:ahyp="http://schemas.microsoft.com/office/drawing/2018/hyperlinkcolor" val="tx"/>
                  </a:ext>
                </a:extLst>
              </a:hlinkClick>
            </a:rPr>
            <a:t>http://nces.ed.gov/ipeds/glossary/</a:t>
          </a:r>
          <a:endParaRPr lang="en-US" dirty="0">
            <a:solidFill>
              <a:schemeClr val="bg1">
                <a:lumMod val="95000"/>
              </a:schemeClr>
            </a:solidFill>
          </a:endParaRPr>
        </a:p>
      </dgm:t>
    </dgm:pt>
    <dgm:pt modelId="{EA451D0F-8CE4-4D54-B3AD-D39C85B441D7}" type="parTrans" cxnId="{EC097F30-C1AA-4CDD-A8EB-7B965059449E}">
      <dgm:prSet/>
      <dgm:spPr/>
      <dgm:t>
        <a:bodyPr/>
        <a:lstStyle/>
        <a:p>
          <a:endParaRPr lang="en-US"/>
        </a:p>
      </dgm:t>
    </dgm:pt>
    <dgm:pt modelId="{BCF2647C-3A54-4B11-A36F-5058F3DBF071}" type="sibTrans" cxnId="{EC097F30-C1AA-4CDD-A8EB-7B965059449E}">
      <dgm:prSet/>
      <dgm:spPr/>
      <dgm:t>
        <a:bodyPr/>
        <a:lstStyle/>
        <a:p>
          <a:endParaRPr lang="en-US"/>
        </a:p>
      </dgm:t>
    </dgm:pt>
    <dgm:pt modelId="{54F37F09-E1DC-4933-8BE6-CBA8D0FA4EBB}">
      <dgm:prSet/>
      <dgm:spPr/>
      <dgm:t>
        <a:bodyPr/>
        <a:lstStyle/>
        <a:p>
          <a:r>
            <a:rPr lang="en-US"/>
            <a:t>The IR Office Glossary (a work in progress)</a:t>
          </a:r>
        </a:p>
      </dgm:t>
    </dgm:pt>
    <dgm:pt modelId="{213EFDC2-27CF-42F6-9377-3FC92B04E837}" type="parTrans" cxnId="{AD9DD413-B835-4F6A-A829-86D69BD14EAB}">
      <dgm:prSet/>
      <dgm:spPr/>
      <dgm:t>
        <a:bodyPr/>
        <a:lstStyle/>
        <a:p>
          <a:endParaRPr lang="en-US"/>
        </a:p>
      </dgm:t>
    </dgm:pt>
    <dgm:pt modelId="{5E44D99F-BD0D-444E-8E25-0B7E574FB8FD}" type="sibTrans" cxnId="{AD9DD413-B835-4F6A-A829-86D69BD14EAB}">
      <dgm:prSet/>
      <dgm:spPr/>
      <dgm:t>
        <a:bodyPr/>
        <a:lstStyle/>
        <a:p>
          <a:endParaRPr lang="en-US"/>
        </a:p>
      </dgm:t>
    </dgm:pt>
    <dgm:pt modelId="{18E16602-8D2F-4DF2-9ADA-DE8BFDF6C16C}">
      <dgm:prSet/>
      <dgm:spPr/>
      <dgm:t>
        <a:bodyPr/>
        <a:lstStyle/>
        <a:p>
          <a:r>
            <a:rPr lang="en-US" dirty="0"/>
            <a:t>Website: </a:t>
          </a:r>
          <a:r>
            <a:rPr lang="en-US" u="sng" dirty="0">
              <a:solidFill>
                <a:schemeClr val="bg1">
                  <a:lumMod val="95000"/>
                </a:schemeClr>
              </a:solidFill>
              <a:hlinkClick xmlns:r="http://schemas.openxmlformats.org/officeDocument/2006/relationships" r:id="rId3">
                <a:extLst>
                  <a:ext uri="{A12FA001-AC4F-418D-AE19-62706E023703}">
                    <ahyp:hlinkClr xmlns:ahyp="http://schemas.microsoft.com/office/drawing/2018/hyperlinkcolor" val="tx"/>
                  </a:ext>
                </a:extLst>
              </a:hlinkClick>
            </a:rPr>
            <a:t>https://www.ir.txstate.edu/resources/data-literacy.html</a:t>
          </a:r>
          <a:endParaRPr lang="en-US" dirty="0">
            <a:solidFill>
              <a:schemeClr val="bg1">
                <a:lumMod val="95000"/>
              </a:schemeClr>
            </a:solidFill>
          </a:endParaRPr>
        </a:p>
      </dgm:t>
    </dgm:pt>
    <dgm:pt modelId="{C290FD19-F9B9-4FBD-97EF-FC9B9CB8BC9E}" type="parTrans" cxnId="{9944CA19-93A6-4F32-A278-50626470D0DF}">
      <dgm:prSet/>
      <dgm:spPr/>
      <dgm:t>
        <a:bodyPr/>
        <a:lstStyle/>
        <a:p>
          <a:endParaRPr lang="en-US"/>
        </a:p>
      </dgm:t>
    </dgm:pt>
    <dgm:pt modelId="{3D37285E-315A-4EF1-AE79-DDD5E8BFAD8D}" type="sibTrans" cxnId="{9944CA19-93A6-4F32-A278-50626470D0DF}">
      <dgm:prSet/>
      <dgm:spPr/>
      <dgm:t>
        <a:bodyPr/>
        <a:lstStyle/>
        <a:p>
          <a:endParaRPr lang="en-US"/>
        </a:p>
      </dgm:t>
    </dgm:pt>
    <dgm:pt modelId="{C5DE7B65-03DE-46F5-AA0C-5B9B1B521DBF}" type="pres">
      <dgm:prSet presAssocID="{C37FB838-1202-42A0-A52E-2166F79ACF45}" presName="root" presStyleCnt="0">
        <dgm:presLayoutVars>
          <dgm:dir/>
          <dgm:resizeHandles val="exact"/>
        </dgm:presLayoutVars>
      </dgm:prSet>
      <dgm:spPr/>
    </dgm:pt>
    <dgm:pt modelId="{F9C55449-A8BD-4F19-82D7-4E6598DC9285}" type="pres">
      <dgm:prSet presAssocID="{13048A77-499F-4B4F-9DAD-F9D873327D52}" presName="compNode" presStyleCnt="0"/>
      <dgm:spPr/>
    </dgm:pt>
    <dgm:pt modelId="{C5F1F10B-C97F-421B-829A-D4C6D2389341}" type="pres">
      <dgm:prSet presAssocID="{13048A77-499F-4B4F-9DAD-F9D873327D52}" presName="bgRect" presStyleLbl="bgShp" presStyleIdx="0" presStyleCnt="3"/>
      <dgm:spPr/>
    </dgm:pt>
    <dgm:pt modelId="{42B74E97-034D-43A9-BB3D-507E727DB9B7}" type="pres">
      <dgm:prSet presAssocID="{13048A77-499F-4B4F-9DAD-F9D873327D52}"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ooks"/>
        </a:ext>
      </dgm:extLst>
    </dgm:pt>
    <dgm:pt modelId="{D7E0A0B8-9E2E-4B27-9F8D-94D84406E7CC}" type="pres">
      <dgm:prSet presAssocID="{13048A77-499F-4B4F-9DAD-F9D873327D52}" presName="spaceRect" presStyleCnt="0"/>
      <dgm:spPr/>
    </dgm:pt>
    <dgm:pt modelId="{5D430174-CAEF-4420-9944-7137B9470C00}" type="pres">
      <dgm:prSet presAssocID="{13048A77-499F-4B4F-9DAD-F9D873327D52}" presName="parTx" presStyleLbl="revTx" presStyleIdx="0" presStyleCnt="6">
        <dgm:presLayoutVars>
          <dgm:chMax val="0"/>
          <dgm:chPref val="0"/>
        </dgm:presLayoutVars>
      </dgm:prSet>
      <dgm:spPr/>
    </dgm:pt>
    <dgm:pt modelId="{91E83321-14F8-489F-A8B3-29155E8BF5F9}" type="pres">
      <dgm:prSet presAssocID="{13048A77-499F-4B4F-9DAD-F9D873327D52}" presName="desTx" presStyleLbl="revTx" presStyleIdx="1" presStyleCnt="6">
        <dgm:presLayoutVars/>
      </dgm:prSet>
      <dgm:spPr/>
    </dgm:pt>
    <dgm:pt modelId="{4EC97B5B-262D-42F0-839D-528DD8F620EA}" type="pres">
      <dgm:prSet presAssocID="{E3E4EFD1-4A11-4C08-85D9-9CE293B7409B}" presName="sibTrans" presStyleCnt="0"/>
      <dgm:spPr/>
    </dgm:pt>
    <dgm:pt modelId="{B60E96AE-E868-4384-A17A-20F4399A6E68}" type="pres">
      <dgm:prSet presAssocID="{C9D6D683-14A5-4A2B-9D82-8C39C312C21E}" presName="compNode" presStyleCnt="0"/>
      <dgm:spPr/>
    </dgm:pt>
    <dgm:pt modelId="{C2964CDD-8795-4003-B363-2CB97BA7ADFA}" type="pres">
      <dgm:prSet presAssocID="{C9D6D683-14A5-4A2B-9D82-8C39C312C21E}" presName="bgRect" presStyleLbl="bgShp" presStyleIdx="1" presStyleCnt="3"/>
      <dgm:spPr/>
    </dgm:pt>
    <dgm:pt modelId="{0C0D4E42-74D0-4141-8D63-E2F01AA597A0}" type="pres">
      <dgm:prSet presAssocID="{C9D6D683-14A5-4A2B-9D82-8C39C312C21E}"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Bank"/>
        </a:ext>
      </dgm:extLst>
    </dgm:pt>
    <dgm:pt modelId="{68C9B3A5-2741-45B6-89D8-171AFB13C4AC}" type="pres">
      <dgm:prSet presAssocID="{C9D6D683-14A5-4A2B-9D82-8C39C312C21E}" presName="spaceRect" presStyleCnt="0"/>
      <dgm:spPr/>
    </dgm:pt>
    <dgm:pt modelId="{6A8194FA-232E-46A3-8798-09959721BD72}" type="pres">
      <dgm:prSet presAssocID="{C9D6D683-14A5-4A2B-9D82-8C39C312C21E}" presName="parTx" presStyleLbl="revTx" presStyleIdx="2" presStyleCnt="6">
        <dgm:presLayoutVars>
          <dgm:chMax val="0"/>
          <dgm:chPref val="0"/>
        </dgm:presLayoutVars>
      </dgm:prSet>
      <dgm:spPr/>
    </dgm:pt>
    <dgm:pt modelId="{DB5503ED-D6BA-4CD3-98C5-ACC65F4E6955}" type="pres">
      <dgm:prSet presAssocID="{C9D6D683-14A5-4A2B-9D82-8C39C312C21E}" presName="desTx" presStyleLbl="revTx" presStyleIdx="3" presStyleCnt="6">
        <dgm:presLayoutVars/>
      </dgm:prSet>
      <dgm:spPr/>
    </dgm:pt>
    <dgm:pt modelId="{2A6FD0C5-9492-4D3E-8A01-381F32AD8945}" type="pres">
      <dgm:prSet presAssocID="{20C141A6-F4CA-44E5-9F95-E498EE44A51C}" presName="sibTrans" presStyleCnt="0"/>
      <dgm:spPr/>
    </dgm:pt>
    <dgm:pt modelId="{96E44C12-89EB-4C3C-A9C8-6AC25F8CC426}" type="pres">
      <dgm:prSet presAssocID="{54F37F09-E1DC-4933-8BE6-CBA8D0FA4EBB}" presName="compNode" presStyleCnt="0"/>
      <dgm:spPr/>
    </dgm:pt>
    <dgm:pt modelId="{563C820A-BC57-49AB-8C16-17AD6F0FE383}" type="pres">
      <dgm:prSet presAssocID="{54F37F09-E1DC-4933-8BE6-CBA8D0FA4EBB}" presName="bgRect" presStyleLbl="bgShp" presStyleIdx="2" presStyleCnt="3"/>
      <dgm:spPr/>
    </dgm:pt>
    <dgm:pt modelId="{834F3F5C-9523-45BE-8DFA-69DE283BFF84}" type="pres">
      <dgm:prSet presAssocID="{54F37F09-E1DC-4933-8BE6-CBA8D0FA4EBB}"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Books on shelf"/>
        </a:ext>
      </dgm:extLst>
    </dgm:pt>
    <dgm:pt modelId="{0BA82983-B087-4D07-A33E-B4185BBBC2AD}" type="pres">
      <dgm:prSet presAssocID="{54F37F09-E1DC-4933-8BE6-CBA8D0FA4EBB}" presName="spaceRect" presStyleCnt="0"/>
      <dgm:spPr/>
    </dgm:pt>
    <dgm:pt modelId="{7990BBC4-C444-4E06-A5E5-585A65103BA7}" type="pres">
      <dgm:prSet presAssocID="{54F37F09-E1DC-4933-8BE6-CBA8D0FA4EBB}" presName="parTx" presStyleLbl="revTx" presStyleIdx="4" presStyleCnt="6">
        <dgm:presLayoutVars>
          <dgm:chMax val="0"/>
          <dgm:chPref val="0"/>
        </dgm:presLayoutVars>
      </dgm:prSet>
      <dgm:spPr/>
    </dgm:pt>
    <dgm:pt modelId="{3F02BA08-923A-402E-8290-6FA453A872BC}" type="pres">
      <dgm:prSet presAssocID="{54F37F09-E1DC-4933-8BE6-CBA8D0FA4EBB}" presName="desTx" presStyleLbl="revTx" presStyleIdx="5" presStyleCnt="6">
        <dgm:presLayoutVars/>
      </dgm:prSet>
      <dgm:spPr/>
    </dgm:pt>
  </dgm:ptLst>
  <dgm:cxnLst>
    <dgm:cxn modelId="{A512E403-5A4E-4E71-947E-577CD4041813}" srcId="{C37FB838-1202-42A0-A52E-2166F79ACF45}" destId="{C9D6D683-14A5-4A2B-9D82-8C39C312C21E}" srcOrd="1" destOrd="0" parTransId="{6088497D-5B4E-46C6-9C82-6ED9292594FA}" sibTransId="{20C141A6-F4CA-44E5-9F95-E498EE44A51C}"/>
    <dgm:cxn modelId="{C7C3E306-A63A-4165-A3C8-FB25972B36CF}" type="presOf" srcId="{13048A77-499F-4B4F-9DAD-F9D873327D52}" destId="{5D430174-CAEF-4420-9944-7137B9470C00}" srcOrd="0" destOrd="0" presId="urn:microsoft.com/office/officeart/2018/2/layout/IconVerticalSolidList"/>
    <dgm:cxn modelId="{AE8F9807-0081-4CE8-B7A9-A3819E435A72}" srcId="{C37FB838-1202-42A0-A52E-2166F79ACF45}" destId="{13048A77-499F-4B4F-9DAD-F9D873327D52}" srcOrd="0" destOrd="0" parTransId="{ACC63D74-A85A-43AE-A395-822AC30640BB}" sibTransId="{E3E4EFD1-4A11-4C08-85D9-9CE293B7409B}"/>
    <dgm:cxn modelId="{44BF6E0B-ABCC-4756-823F-2B3F05543D21}" type="presOf" srcId="{C9D6D683-14A5-4A2B-9D82-8C39C312C21E}" destId="{6A8194FA-232E-46A3-8798-09959721BD72}" srcOrd="0" destOrd="0" presId="urn:microsoft.com/office/officeart/2018/2/layout/IconVerticalSolidList"/>
    <dgm:cxn modelId="{AD9DD413-B835-4F6A-A829-86D69BD14EAB}" srcId="{C37FB838-1202-42A0-A52E-2166F79ACF45}" destId="{54F37F09-E1DC-4933-8BE6-CBA8D0FA4EBB}" srcOrd="2" destOrd="0" parTransId="{213EFDC2-27CF-42F6-9377-3FC92B04E837}" sibTransId="{5E44D99F-BD0D-444E-8E25-0B7E574FB8FD}"/>
    <dgm:cxn modelId="{9944CA19-93A6-4F32-A278-50626470D0DF}" srcId="{54F37F09-E1DC-4933-8BE6-CBA8D0FA4EBB}" destId="{18E16602-8D2F-4DF2-9ADA-DE8BFDF6C16C}" srcOrd="0" destOrd="0" parTransId="{C290FD19-F9B9-4FBD-97EF-FC9B9CB8BC9E}" sibTransId="{3D37285E-315A-4EF1-AE79-DDD5E8BFAD8D}"/>
    <dgm:cxn modelId="{3EE9EA28-34BF-455A-B080-A98D4E93FD31}" srcId="{13048A77-499F-4B4F-9DAD-F9D873327D52}" destId="{1ABA69A0-A743-4D25-BEC3-4F1BC3925B6A}" srcOrd="0" destOrd="0" parTransId="{7D718A24-2054-43E2-9F8F-E3269474A495}" sibTransId="{E8307EFD-D4AC-4D7F-823B-83B7F42854DC}"/>
    <dgm:cxn modelId="{95B9EF28-F890-4CB4-9990-DCE94DDBA387}" type="presOf" srcId="{B91BD5F2-2D84-47FB-8C45-478D32DED162}" destId="{DB5503ED-D6BA-4CD3-98C5-ACC65F4E6955}" srcOrd="0" destOrd="0" presId="urn:microsoft.com/office/officeart/2018/2/layout/IconVerticalSolidList"/>
    <dgm:cxn modelId="{EC097F30-C1AA-4CDD-A8EB-7B965059449E}" srcId="{C9D6D683-14A5-4A2B-9D82-8C39C312C21E}" destId="{B91BD5F2-2D84-47FB-8C45-478D32DED162}" srcOrd="0" destOrd="0" parTransId="{EA451D0F-8CE4-4D54-B3AD-D39C85B441D7}" sibTransId="{BCF2647C-3A54-4B11-A36F-5058F3DBF071}"/>
    <dgm:cxn modelId="{CF2D2236-F615-48CE-BA0B-3397A9D58542}" type="presOf" srcId="{54F37F09-E1DC-4933-8BE6-CBA8D0FA4EBB}" destId="{7990BBC4-C444-4E06-A5E5-585A65103BA7}" srcOrd="0" destOrd="0" presId="urn:microsoft.com/office/officeart/2018/2/layout/IconVerticalSolidList"/>
    <dgm:cxn modelId="{BF066DBE-2595-433F-9255-3665FA5D91D9}" type="presOf" srcId="{1ABA69A0-A743-4D25-BEC3-4F1BC3925B6A}" destId="{91E83321-14F8-489F-A8B3-29155E8BF5F9}" srcOrd="0" destOrd="0" presId="urn:microsoft.com/office/officeart/2018/2/layout/IconVerticalSolidList"/>
    <dgm:cxn modelId="{9CFAF6DA-8B62-4E8F-A36D-7B24AC4202D7}" type="presOf" srcId="{18E16602-8D2F-4DF2-9ADA-DE8BFDF6C16C}" destId="{3F02BA08-923A-402E-8290-6FA453A872BC}" srcOrd="0" destOrd="0" presId="urn:microsoft.com/office/officeart/2018/2/layout/IconVerticalSolidList"/>
    <dgm:cxn modelId="{A79AB8E7-3015-4DA2-BCD3-D40731D9B61C}" type="presOf" srcId="{C37FB838-1202-42A0-A52E-2166F79ACF45}" destId="{C5DE7B65-03DE-46F5-AA0C-5B9B1B521DBF}" srcOrd="0" destOrd="0" presId="urn:microsoft.com/office/officeart/2018/2/layout/IconVerticalSolidList"/>
    <dgm:cxn modelId="{83C8020E-88C8-49B7-8E85-720D4EF3AE0A}" type="presParOf" srcId="{C5DE7B65-03DE-46F5-AA0C-5B9B1B521DBF}" destId="{F9C55449-A8BD-4F19-82D7-4E6598DC9285}" srcOrd="0" destOrd="0" presId="urn:microsoft.com/office/officeart/2018/2/layout/IconVerticalSolidList"/>
    <dgm:cxn modelId="{F3849E2F-893A-4A3A-AFC4-3011AD91F3FE}" type="presParOf" srcId="{F9C55449-A8BD-4F19-82D7-4E6598DC9285}" destId="{C5F1F10B-C97F-421B-829A-D4C6D2389341}" srcOrd="0" destOrd="0" presId="urn:microsoft.com/office/officeart/2018/2/layout/IconVerticalSolidList"/>
    <dgm:cxn modelId="{3E6FD963-4DA4-46E7-95F4-11322AF8A54D}" type="presParOf" srcId="{F9C55449-A8BD-4F19-82D7-4E6598DC9285}" destId="{42B74E97-034D-43A9-BB3D-507E727DB9B7}" srcOrd="1" destOrd="0" presId="urn:microsoft.com/office/officeart/2018/2/layout/IconVerticalSolidList"/>
    <dgm:cxn modelId="{10527ABB-929F-4B40-A553-66C8D5C2208F}" type="presParOf" srcId="{F9C55449-A8BD-4F19-82D7-4E6598DC9285}" destId="{D7E0A0B8-9E2E-4B27-9F8D-94D84406E7CC}" srcOrd="2" destOrd="0" presId="urn:microsoft.com/office/officeart/2018/2/layout/IconVerticalSolidList"/>
    <dgm:cxn modelId="{82424CEE-F128-491F-AB00-18D2DD9ABAEC}" type="presParOf" srcId="{F9C55449-A8BD-4F19-82D7-4E6598DC9285}" destId="{5D430174-CAEF-4420-9944-7137B9470C00}" srcOrd="3" destOrd="0" presId="urn:microsoft.com/office/officeart/2018/2/layout/IconVerticalSolidList"/>
    <dgm:cxn modelId="{535AA3A1-2E9C-4BC7-A93A-E4DF14D839A7}" type="presParOf" srcId="{F9C55449-A8BD-4F19-82D7-4E6598DC9285}" destId="{91E83321-14F8-489F-A8B3-29155E8BF5F9}" srcOrd="4" destOrd="0" presId="urn:microsoft.com/office/officeart/2018/2/layout/IconVerticalSolidList"/>
    <dgm:cxn modelId="{0FDC2E60-6F20-4708-939D-BAE8E351A2D4}" type="presParOf" srcId="{C5DE7B65-03DE-46F5-AA0C-5B9B1B521DBF}" destId="{4EC97B5B-262D-42F0-839D-528DD8F620EA}" srcOrd="1" destOrd="0" presId="urn:microsoft.com/office/officeart/2018/2/layout/IconVerticalSolidList"/>
    <dgm:cxn modelId="{F47E05BC-25A0-4021-8FC7-0EA9379BB3B8}" type="presParOf" srcId="{C5DE7B65-03DE-46F5-AA0C-5B9B1B521DBF}" destId="{B60E96AE-E868-4384-A17A-20F4399A6E68}" srcOrd="2" destOrd="0" presId="urn:microsoft.com/office/officeart/2018/2/layout/IconVerticalSolidList"/>
    <dgm:cxn modelId="{F5612D93-AAAC-4E95-B249-D0007FC7AC29}" type="presParOf" srcId="{B60E96AE-E868-4384-A17A-20F4399A6E68}" destId="{C2964CDD-8795-4003-B363-2CB97BA7ADFA}" srcOrd="0" destOrd="0" presId="urn:microsoft.com/office/officeart/2018/2/layout/IconVerticalSolidList"/>
    <dgm:cxn modelId="{787A6445-FC48-432C-80C8-4C36E913D418}" type="presParOf" srcId="{B60E96AE-E868-4384-A17A-20F4399A6E68}" destId="{0C0D4E42-74D0-4141-8D63-E2F01AA597A0}" srcOrd="1" destOrd="0" presId="urn:microsoft.com/office/officeart/2018/2/layout/IconVerticalSolidList"/>
    <dgm:cxn modelId="{C049FC8B-F2B8-44E8-BEAE-A2632FF082F0}" type="presParOf" srcId="{B60E96AE-E868-4384-A17A-20F4399A6E68}" destId="{68C9B3A5-2741-45B6-89D8-171AFB13C4AC}" srcOrd="2" destOrd="0" presId="urn:microsoft.com/office/officeart/2018/2/layout/IconVerticalSolidList"/>
    <dgm:cxn modelId="{CF586D3B-C009-41ED-9AB9-4B559FC2E01A}" type="presParOf" srcId="{B60E96AE-E868-4384-A17A-20F4399A6E68}" destId="{6A8194FA-232E-46A3-8798-09959721BD72}" srcOrd="3" destOrd="0" presId="urn:microsoft.com/office/officeart/2018/2/layout/IconVerticalSolidList"/>
    <dgm:cxn modelId="{FDB8E56C-B997-46CA-B670-881E0F3D7C0F}" type="presParOf" srcId="{B60E96AE-E868-4384-A17A-20F4399A6E68}" destId="{DB5503ED-D6BA-4CD3-98C5-ACC65F4E6955}" srcOrd="4" destOrd="0" presId="urn:microsoft.com/office/officeart/2018/2/layout/IconVerticalSolidList"/>
    <dgm:cxn modelId="{E07FD634-5E0C-4CA2-AA20-0452FB27E858}" type="presParOf" srcId="{C5DE7B65-03DE-46F5-AA0C-5B9B1B521DBF}" destId="{2A6FD0C5-9492-4D3E-8A01-381F32AD8945}" srcOrd="3" destOrd="0" presId="urn:microsoft.com/office/officeart/2018/2/layout/IconVerticalSolidList"/>
    <dgm:cxn modelId="{CCA3AC0F-6310-4CA1-B5DE-8C21249FAEE4}" type="presParOf" srcId="{C5DE7B65-03DE-46F5-AA0C-5B9B1B521DBF}" destId="{96E44C12-89EB-4C3C-A9C8-6AC25F8CC426}" srcOrd="4" destOrd="0" presId="urn:microsoft.com/office/officeart/2018/2/layout/IconVerticalSolidList"/>
    <dgm:cxn modelId="{DA7693CE-2DE6-40F0-8362-616EDB12859B}" type="presParOf" srcId="{96E44C12-89EB-4C3C-A9C8-6AC25F8CC426}" destId="{563C820A-BC57-49AB-8C16-17AD6F0FE383}" srcOrd="0" destOrd="0" presId="urn:microsoft.com/office/officeart/2018/2/layout/IconVerticalSolidList"/>
    <dgm:cxn modelId="{5EA8F2DF-A65B-43A7-812E-8DFD6F9E7BDC}" type="presParOf" srcId="{96E44C12-89EB-4C3C-A9C8-6AC25F8CC426}" destId="{834F3F5C-9523-45BE-8DFA-69DE283BFF84}" srcOrd="1" destOrd="0" presId="urn:microsoft.com/office/officeart/2018/2/layout/IconVerticalSolidList"/>
    <dgm:cxn modelId="{B5588F40-672D-43F5-99DE-F94FB0073E67}" type="presParOf" srcId="{96E44C12-89EB-4C3C-A9C8-6AC25F8CC426}" destId="{0BA82983-B087-4D07-A33E-B4185BBBC2AD}" srcOrd="2" destOrd="0" presId="urn:microsoft.com/office/officeart/2018/2/layout/IconVerticalSolidList"/>
    <dgm:cxn modelId="{C994F9A4-1FB7-4846-BD2E-94EB0D56CC53}" type="presParOf" srcId="{96E44C12-89EB-4C3C-A9C8-6AC25F8CC426}" destId="{7990BBC4-C444-4E06-A5E5-585A65103BA7}" srcOrd="3" destOrd="0" presId="urn:microsoft.com/office/officeart/2018/2/layout/IconVerticalSolidList"/>
    <dgm:cxn modelId="{342ADAF4-819C-42B9-A062-91FF55C4EB7D}" type="presParOf" srcId="{96E44C12-89EB-4C3C-A9C8-6AC25F8CC426}" destId="{3F02BA08-923A-402E-8290-6FA453A872BC}"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136078-A6E4-4ED6-B6F4-C6519241A2A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02E8AD6B-BCC7-4758-9E41-D354B637EF4C}">
      <dgm:prSet custT="1"/>
      <dgm:spPr/>
      <dgm:t>
        <a:bodyPr/>
        <a:lstStyle/>
        <a:p>
          <a:r>
            <a:rPr lang="en-US" sz="1800" dirty="0">
              <a:latin typeface="Calibri" panose="020F0502020204030204" pitchFamily="34" charset="0"/>
              <a:cs typeface="Calibri" panose="020F0502020204030204" pitchFamily="34" charset="0"/>
            </a:rPr>
            <a:t>Comparison Information</a:t>
          </a:r>
        </a:p>
      </dgm:t>
    </dgm:pt>
    <dgm:pt modelId="{443DAAE2-5722-4F2D-A973-552F8ED76DA8}" type="parTrans" cxnId="{BA78D594-7D6B-4E52-9648-E69CB881590D}">
      <dgm:prSet/>
      <dgm:spPr/>
      <dgm:t>
        <a:bodyPr/>
        <a:lstStyle/>
        <a:p>
          <a:endParaRPr lang="en-US"/>
        </a:p>
      </dgm:t>
    </dgm:pt>
    <dgm:pt modelId="{13B779D7-B903-4584-A89D-192818BB2CFC}" type="sibTrans" cxnId="{BA78D594-7D6B-4E52-9648-E69CB881590D}">
      <dgm:prSet/>
      <dgm:spPr/>
      <dgm:t>
        <a:bodyPr/>
        <a:lstStyle/>
        <a:p>
          <a:endParaRPr lang="en-US"/>
        </a:p>
      </dgm:t>
    </dgm:pt>
    <dgm:pt modelId="{971AA1F8-B9D9-455D-97D9-F44025D76E6B}">
      <dgm:prSet custT="1"/>
      <dgm:spPr/>
      <dgm:t>
        <a:bodyPr/>
        <a:lstStyle/>
        <a:p>
          <a:r>
            <a:rPr lang="en-US" sz="1800">
              <a:latin typeface="Calibri" panose="020F0502020204030204" pitchFamily="34" charset="0"/>
              <a:cs typeface="Calibri" panose="020F0502020204030204" pitchFamily="34" charset="0"/>
            </a:rPr>
            <a:t>Texas State versus other Texas Universities</a:t>
          </a:r>
        </a:p>
      </dgm:t>
    </dgm:pt>
    <dgm:pt modelId="{DA5D9FF4-5E55-4E82-AFCD-3BF3D88889CA}" type="parTrans" cxnId="{CBC6FDA3-C4AD-4A68-98FA-843D483E4D33}">
      <dgm:prSet/>
      <dgm:spPr/>
      <dgm:t>
        <a:bodyPr/>
        <a:lstStyle/>
        <a:p>
          <a:endParaRPr lang="en-US"/>
        </a:p>
      </dgm:t>
    </dgm:pt>
    <dgm:pt modelId="{FDE23CF6-21EE-4DBC-B8E9-0381F9B8C5EF}" type="sibTrans" cxnId="{CBC6FDA3-C4AD-4A68-98FA-843D483E4D33}">
      <dgm:prSet/>
      <dgm:spPr/>
      <dgm:t>
        <a:bodyPr/>
        <a:lstStyle/>
        <a:p>
          <a:endParaRPr lang="en-US"/>
        </a:p>
      </dgm:t>
    </dgm:pt>
    <dgm:pt modelId="{DA0DE589-0795-4C3A-9FA0-B3960B464F11}">
      <dgm:prSet custT="1"/>
      <dgm:spPr/>
      <dgm:t>
        <a:bodyPr/>
        <a:lstStyle/>
        <a:p>
          <a:r>
            <a:rPr lang="en-US" sz="1800" dirty="0">
              <a:latin typeface="Calibri" panose="020F0502020204030204" pitchFamily="34" charset="0"/>
              <a:cs typeface="Calibri" panose="020F0502020204030204" pitchFamily="34" charset="0"/>
            </a:rPr>
            <a:t>Texas State versus other Peer Institutions</a:t>
          </a:r>
        </a:p>
      </dgm:t>
    </dgm:pt>
    <dgm:pt modelId="{CDDA909B-BEEF-4E9F-87F5-00492150F667}" type="parTrans" cxnId="{25135591-141B-4717-9CB1-3EC9CFEC0DF6}">
      <dgm:prSet/>
      <dgm:spPr/>
      <dgm:t>
        <a:bodyPr/>
        <a:lstStyle/>
        <a:p>
          <a:endParaRPr lang="en-US"/>
        </a:p>
      </dgm:t>
    </dgm:pt>
    <dgm:pt modelId="{EECED22F-800C-4314-9DD5-06B9E3AC40C5}" type="sibTrans" cxnId="{25135591-141B-4717-9CB1-3EC9CFEC0DF6}">
      <dgm:prSet/>
      <dgm:spPr/>
      <dgm:t>
        <a:bodyPr/>
        <a:lstStyle/>
        <a:p>
          <a:endParaRPr lang="en-US"/>
        </a:p>
      </dgm:t>
    </dgm:pt>
    <dgm:pt modelId="{F52C4C65-11EB-4101-A01E-C394BD64E911}">
      <dgm:prSet custT="1"/>
      <dgm:spPr/>
      <dgm:t>
        <a:bodyPr/>
        <a:lstStyle/>
        <a:p>
          <a:r>
            <a:rPr lang="en-US" sz="1800" dirty="0">
              <a:latin typeface="Calibri" panose="020F0502020204030204" pitchFamily="34" charset="0"/>
              <a:cs typeface="Calibri" panose="020F0502020204030204" pitchFamily="34" charset="0"/>
            </a:rPr>
            <a:t>Texas State Data</a:t>
          </a:r>
        </a:p>
      </dgm:t>
    </dgm:pt>
    <dgm:pt modelId="{0A41C07F-708A-4DF4-843C-C0CF215A15BB}" type="parTrans" cxnId="{C22B0578-5BC5-4E2B-818A-6140CD313AF9}">
      <dgm:prSet/>
      <dgm:spPr/>
      <dgm:t>
        <a:bodyPr/>
        <a:lstStyle/>
        <a:p>
          <a:endParaRPr lang="en-US"/>
        </a:p>
      </dgm:t>
    </dgm:pt>
    <dgm:pt modelId="{6CDF531F-19C3-46F0-AAA8-85EA787D4C5D}" type="sibTrans" cxnId="{C22B0578-5BC5-4E2B-818A-6140CD313AF9}">
      <dgm:prSet/>
      <dgm:spPr/>
      <dgm:t>
        <a:bodyPr/>
        <a:lstStyle/>
        <a:p>
          <a:endParaRPr lang="en-US"/>
        </a:p>
      </dgm:t>
    </dgm:pt>
    <dgm:pt modelId="{7B955063-16B1-4B74-845F-AA468BF3BC2F}">
      <dgm:prSet custT="1"/>
      <dgm:spPr/>
      <dgm:t>
        <a:bodyPr/>
        <a:lstStyle/>
        <a:p>
          <a:r>
            <a:rPr lang="en-US" sz="1800">
              <a:latin typeface="Calibri" panose="020F0502020204030204" pitchFamily="34" charset="0"/>
              <a:cs typeface="Calibri" panose="020F0502020204030204" pitchFamily="34" charset="0"/>
            </a:rPr>
            <a:t>University Enrollment Figures</a:t>
          </a:r>
        </a:p>
      </dgm:t>
    </dgm:pt>
    <dgm:pt modelId="{62E8D81D-E245-4ECD-925C-D0797518EF72}" type="parTrans" cxnId="{C997A2A1-CB57-4840-9DF2-120D18405A50}">
      <dgm:prSet/>
      <dgm:spPr/>
      <dgm:t>
        <a:bodyPr/>
        <a:lstStyle/>
        <a:p>
          <a:endParaRPr lang="en-US"/>
        </a:p>
      </dgm:t>
    </dgm:pt>
    <dgm:pt modelId="{0D2BE000-3926-48FA-9559-E4B3F17124E0}" type="sibTrans" cxnId="{C997A2A1-CB57-4840-9DF2-120D18405A50}">
      <dgm:prSet/>
      <dgm:spPr/>
      <dgm:t>
        <a:bodyPr/>
        <a:lstStyle/>
        <a:p>
          <a:endParaRPr lang="en-US"/>
        </a:p>
      </dgm:t>
    </dgm:pt>
    <dgm:pt modelId="{F3FE0DEE-4017-44A2-86B1-3E3703D8A202}">
      <dgm:prSet custT="1"/>
      <dgm:spPr/>
      <dgm:t>
        <a:bodyPr/>
        <a:lstStyle/>
        <a:p>
          <a:r>
            <a:rPr lang="en-US" sz="1800">
              <a:latin typeface="Calibri" panose="020F0502020204030204" pitchFamily="34" charset="0"/>
              <a:cs typeface="Calibri" panose="020F0502020204030204" pitchFamily="34" charset="0"/>
            </a:rPr>
            <a:t>Degrees Awarded</a:t>
          </a:r>
        </a:p>
      </dgm:t>
    </dgm:pt>
    <dgm:pt modelId="{B69B216A-E9BC-4F18-9D5E-275942A6ADD1}" type="parTrans" cxnId="{DD4DA59A-3DEB-4820-BF80-932A5CCE0275}">
      <dgm:prSet/>
      <dgm:spPr/>
      <dgm:t>
        <a:bodyPr/>
        <a:lstStyle/>
        <a:p>
          <a:endParaRPr lang="en-US"/>
        </a:p>
      </dgm:t>
    </dgm:pt>
    <dgm:pt modelId="{7B450359-353C-4862-BBF7-47877F1E3EEE}" type="sibTrans" cxnId="{DD4DA59A-3DEB-4820-BF80-932A5CCE0275}">
      <dgm:prSet/>
      <dgm:spPr/>
      <dgm:t>
        <a:bodyPr/>
        <a:lstStyle/>
        <a:p>
          <a:endParaRPr lang="en-US"/>
        </a:p>
      </dgm:t>
    </dgm:pt>
    <dgm:pt modelId="{5344EB48-6071-449A-8EF2-9FF1FF9C4F39}">
      <dgm:prSet custT="1"/>
      <dgm:spPr/>
      <dgm:t>
        <a:bodyPr/>
        <a:lstStyle/>
        <a:p>
          <a:r>
            <a:rPr lang="en-US" sz="1800">
              <a:latin typeface="Calibri" panose="020F0502020204030204" pitchFamily="34" charset="0"/>
              <a:cs typeface="Calibri" panose="020F0502020204030204" pitchFamily="34" charset="0"/>
            </a:rPr>
            <a:t>Retention and Graduation Rates</a:t>
          </a:r>
        </a:p>
      </dgm:t>
    </dgm:pt>
    <dgm:pt modelId="{7B3F82E2-08A2-452C-9324-A6795B4266A1}" type="parTrans" cxnId="{4DBFD1C7-9C26-40EE-956B-4DC255D4714C}">
      <dgm:prSet/>
      <dgm:spPr/>
      <dgm:t>
        <a:bodyPr/>
        <a:lstStyle/>
        <a:p>
          <a:endParaRPr lang="en-US"/>
        </a:p>
      </dgm:t>
    </dgm:pt>
    <dgm:pt modelId="{43B305BA-30E7-4ED8-9FCD-7F4036A00E10}" type="sibTrans" cxnId="{4DBFD1C7-9C26-40EE-956B-4DC255D4714C}">
      <dgm:prSet/>
      <dgm:spPr/>
      <dgm:t>
        <a:bodyPr/>
        <a:lstStyle/>
        <a:p>
          <a:endParaRPr lang="en-US"/>
        </a:p>
      </dgm:t>
    </dgm:pt>
    <dgm:pt modelId="{8EA7D80C-6FFB-4ABA-B3BC-457B799EE173}">
      <dgm:prSet custT="1"/>
      <dgm:spPr/>
      <dgm:t>
        <a:bodyPr/>
        <a:lstStyle/>
        <a:p>
          <a:r>
            <a:rPr lang="en-US" sz="1800">
              <a:latin typeface="Calibri" panose="020F0502020204030204" pitchFamily="34" charset="0"/>
              <a:cs typeface="Calibri" panose="020F0502020204030204" pitchFamily="34" charset="0"/>
            </a:rPr>
            <a:t>Faculty and Staff Related Data</a:t>
          </a:r>
        </a:p>
      </dgm:t>
    </dgm:pt>
    <dgm:pt modelId="{F0ABB079-A3F7-4CAB-BC7C-C2F0D46973DD}" type="parTrans" cxnId="{1EC0C4F6-3508-435B-ABEA-3E6A6C0A911B}">
      <dgm:prSet/>
      <dgm:spPr/>
      <dgm:t>
        <a:bodyPr/>
        <a:lstStyle/>
        <a:p>
          <a:endParaRPr lang="en-US"/>
        </a:p>
      </dgm:t>
    </dgm:pt>
    <dgm:pt modelId="{56C52C51-416B-4B48-AA62-1B9CE674DDD0}" type="sibTrans" cxnId="{1EC0C4F6-3508-435B-ABEA-3E6A6C0A911B}">
      <dgm:prSet/>
      <dgm:spPr/>
      <dgm:t>
        <a:bodyPr/>
        <a:lstStyle/>
        <a:p>
          <a:endParaRPr lang="en-US"/>
        </a:p>
      </dgm:t>
    </dgm:pt>
    <dgm:pt modelId="{264A40EC-243E-4574-86E8-D873D96FDEB1}">
      <dgm:prSet custT="1"/>
      <dgm:spPr/>
      <dgm:t>
        <a:bodyPr/>
        <a:lstStyle/>
        <a:p>
          <a:r>
            <a:rPr lang="en-US" sz="1800" dirty="0">
              <a:latin typeface="Calibri" panose="020F0502020204030204" pitchFamily="34" charset="0"/>
              <a:cs typeface="Calibri" panose="020F0502020204030204" pitchFamily="34" charset="0"/>
            </a:rPr>
            <a:t>Administrative Survey Results</a:t>
          </a:r>
        </a:p>
      </dgm:t>
    </dgm:pt>
    <dgm:pt modelId="{749F3F63-190C-4539-9D12-67CC57140F1B}" type="parTrans" cxnId="{DF45D127-A023-4E14-82B3-359DA3B86660}">
      <dgm:prSet/>
      <dgm:spPr/>
      <dgm:t>
        <a:bodyPr/>
        <a:lstStyle/>
        <a:p>
          <a:endParaRPr lang="en-US"/>
        </a:p>
      </dgm:t>
    </dgm:pt>
    <dgm:pt modelId="{E4FDD12E-F700-4EA5-B314-F6D51336EC3A}" type="sibTrans" cxnId="{DF45D127-A023-4E14-82B3-359DA3B86660}">
      <dgm:prSet/>
      <dgm:spPr/>
      <dgm:t>
        <a:bodyPr/>
        <a:lstStyle/>
        <a:p>
          <a:endParaRPr lang="en-US"/>
        </a:p>
      </dgm:t>
    </dgm:pt>
    <dgm:pt modelId="{A7F5A273-B5AE-47D0-B15D-F9B793265A9C}" type="pres">
      <dgm:prSet presAssocID="{66136078-A6E4-4ED6-B6F4-C6519241A2A0}" presName="linear" presStyleCnt="0">
        <dgm:presLayoutVars>
          <dgm:dir/>
          <dgm:animLvl val="lvl"/>
          <dgm:resizeHandles val="exact"/>
        </dgm:presLayoutVars>
      </dgm:prSet>
      <dgm:spPr/>
    </dgm:pt>
    <dgm:pt modelId="{24A372EA-6B8C-41D9-A486-953BADB102C0}" type="pres">
      <dgm:prSet presAssocID="{02E8AD6B-BCC7-4758-9E41-D354B637EF4C}" presName="parentLin" presStyleCnt="0"/>
      <dgm:spPr/>
    </dgm:pt>
    <dgm:pt modelId="{80A99A46-9981-4E14-90F0-31463FD892A5}" type="pres">
      <dgm:prSet presAssocID="{02E8AD6B-BCC7-4758-9E41-D354B637EF4C}" presName="parentLeftMargin" presStyleLbl="node1" presStyleIdx="0" presStyleCnt="2"/>
      <dgm:spPr/>
    </dgm:pt>
    <dgm:pt modelId="{B9A86885-94F3-4435-BFC2-F52FD4FA455A}" type="pres">
      <dgm:prSet presAssocID="{02E8AD6B-BCC7-4758-9E41-D354B637EF4C}" presName="parentText" presStyleLbl="node1" presStyleIdx="0" presStyleCnt="2" custScaleY="20750" custLinFactY="-33455" custLinFactNeighborX="-16004" custLinFactNeighborY="-100000">
        <dgm:presLayoutVars>
          <dgm:chMax val="0"/>
          <dgm:bulletEnabled val="1"/>
        </dgm:presLayoutVars>
      </dgm:prSet>
      <dgm:spPr/>
    </dgm:pt>
    <dgm:pt modelId="{33E405A4-56D6-4148-93AF-DEDC4C21E8C6}" type="pres">
      <dgm:prSet presAssocID="{02E8AD6B-BCC7-4758-9E41-D354B637EF4C}" presName="negativeSpace" presStyleCnt="0"/>
      <dgm:spPr/>
    </dgm:pt>
    <dgm:pt modelId="{7168CD43-F3E7-4EC1-B68C-0D0EA22F70CE}" type="pres">
      <dgm:prSet presAssocID="{02E8AD6B-BCC7-4758-9E41-D354B637EF4C}" presName="childText" presStyleLbl="conFgAcc1" presStyleIdx="0" presStyleCnt="2" custScaleY="80826" custLinFactY="-11206" custLinFactNeighborX="59" custLinFactNeighborY="-100000">
        <dgm:presLayoutVars>
          <dgm:bulletEnabled val="1"/>
        </dgm:presLayoutVars>
      </dgm:prSet>
      <dgm:spPr/>
    </dgm:pt>
    <dgm:pt modelId="{0FA42E3D-1D6F-4413-B2F5-B918D6B008EC}" type="pres">
      <dgm:prSet presAssocID="{13B779D7-B903-4584-A89D-192818BB2CFC}" presName="spaceBetweenRectangles" presStyleCnt="0"/>
      <dgm:spPr/>
    </dgm:pt>
    <dgm:pt modelId="{EC8CD3EA-DC62-4DA5-8508-1C57D6EEBCAB}" type="pres">
      <dgm:prSet presAssocID="{F52C4C65-11EB-4101-A01E-C394BD64E911}" presName="parentLin" presStyleCnt="0"/>
      <dgm:spPr/>
    </dgm:pt>
    <dgm:pt modelId="{7B1D6A01-B474-4BB9-8B15-277F6129A151}" type="pres">
      <dgm:prSet presAssocID="{F52C4C65-11EB-4101-A01E-C394BD64E911}" presName="parentLeftMargin" presStyleLbl="node1" presStyleIdx="0" presStyleCnt="2"/>
      <dgm:spPr/>
    </dgm:pt>
    <dgm:pt modelId="{464F2B8A-1E7C-4043-AC7A-281818A15849}" type="pres">
      <dgm:prSet presAssocID="{F52C4C65-11EB-4101-A01E-C394BD64E911}" presName="parentText" presStyleLbl="node1" presStyleIdx="1" presStyleCnt="2" custScaleY="25421" custLinFactNeighborX="-16004" custLinFactNeighborY="-42636">
        <dgm:presLayoutVars>
          <dgm:chMax val="0"/>
          <dgm:bulletEnabled val="1"/>
        </dgm:presLayoutVars>
      </dgm:prSet>
      <dgm:spPr/>
    </dgm:pt>
    <dgm:pt modelId="{90888C24-E7FB-44FA-B071-6F4A8249DD7F}" type="pres">
      <dgm:prSet presAssocID="{F52C4C65-11EB-4101-A01E-C394BD64E911}" presName="negativeSpace" presStyleCnt="0"/>
      <dgm:spPr/>
    </dgm:pt>
    <dgm:pt modelId="{D4388B8D-F591-4187-B3D4-BAAAD965359D}" type="pres">
      <dgm:prSet presAssocID="{F52C4C65-11EB-4101-A01E-C394BD64E911}" presName="childText" presStyleLbl="conFgAcc1" presStyleIdx="1" presStyleCnt="2" custScaleY="61318">
        <dgm:presLayoutVars>
          <dgm:bulletEnabled val="1"/>
        </dgm:presLayoutVars>
      </dgm:prSet>
      <dgm:spPr/>
    </dgm:pt>
  </dgm:ptLst>
  <dgm:cxnLst>
    <dgm:cxn modelId="{20EA8723-ADAB-4547-ABED-2D298E8EBCDF}" type="presOf" srcId="{02E8AD6B-BCC7-4758-9E41-D354B637EF4C}" destId="{80A99A46-9981-4E14-90F0-31463FD892A5}" srcOrd="0" destOrd="0" presId="urn:microsoft.com/office/officeart/2005/8/layout/list1"/>
    <dgm:cxn modelId="{DF45D127-A023-4E14-82B3-359DA3B86660}" srcId="{F52C4C65-11EB-4101-A01E-C394BD64E911}" destId="{264A40EC-243E-4574-86E8-D873D96FDEB1}" srcOrd="4" destOrd="0" parTransId="{749F3F63-190C-4539-9D12-67CC57140F1B}" sibTransId="{E4FDD12E-F700-4EA5-B314-F6D51336EC3A}"/>
    <dgm:cxn modelId="{6561895D-97B9-4C22-BBD9-F2AFDC9D3823}" type="presOf" srcId="{F52C4C65-11EB-4101-A01E-C394BD64E911}" destId="{464F2B8A-1E7C-4043-AC7A-281818A15849}" srcOrd="1" destOrd="0" presId="urn:microsoft.com/office/officeart/2005/8/layout/list1"/>
    <dgm:cxn modelId="{3DF1F363-9B02-4205-A8E0-25C2C0760648}" type="presOf" srcId="{264A40EC-243E-4574-86E8-D873D96FDEB1}" destId="{D4388B8D-F591-4187-B3D4-BAAAD965359D}" srcOrd="0" destOrd="4" presId="urn:microsoft.com/office/officeart/2005/8/layout/list1"/>
    <dgm:cxn modelId="{C22B0578-5BC5-4E2B-818A-6140CD313AF9}" srcId="{66136078-A6E4-4ED6-B6F4-C6519241A2A0}" destId="{F52C4C65-11EB-4101-A01E-C394BD64E911}" srcOrd="1" destOrd="0" parTransId="{0A41C07F-708A-4DF4-843C-C0CF215A15BB}" sibTransId="{6CDF531F-19C3-46F0-AAA8-85EA787D4C5D}"/>
    <dgm:cxn modelId="{85295382-24C1-42EB-80DF-65467C47CA04}" type="presOf" srcId="{5344EB48-6071-449A-8EF2-9FF1FF9C4F39}" destId="{D4388B8D-F591-4187-B3D4-BAAAD965359D}" srcOrd="0" destOrd="2" presId="urn:microsoft.com/office/officeart/2005/8/layout/list1"/>
    <dgm:cxn modelId="{DB30DD8C-01AE-46EE-BDB0-A7690B83FBE3}" type="presOf" srcId="{DA0DE589-0795-4C3A-9FA0-B3960B464F11}" destId="{7168CD43-F3E7-4EC1-B68C-0D0EA22F70CE}" srcOrd="0" destOrd="1" presId="urn:microsoft.com/office/officeart/2005/8/layout/list1"/>
    <dgm:cxn modelId="{25135591-141B-4717-9CB1-3EC9CFEC0DF6}" srcId="{02E8AD6B-BCC7-4758-9E41-D354B637EF4C}" destId="{DA0DE589-0795-4C3A-9FA0-B3960B464F11}" srcOrd="1" destOrd="0" parTransId="{CDDA909B-BEEF-4E9F-87F5-00492150F667}" sibTransId="{EECED22F-800C-4314-9DD5-06B9E3AC40C5}"/>
    <dgm:cxn modelId="{BA78D594-7D6B-4E52-9648-E69CB881590D}" srcId="{66136078-A6E4-4ED6-B6F4-C6519241A2A0}" destId="{02E8AD6B-BCC7-4758-9E41-D354B637EF4C}" srcOrd="0" destOrd="0" parTransId="{443DAAE2-5722-4F2D-A973-552F8ED76DA8}" sibTransId="{13B779D7-B903-4584-A89D-192818BB2CFC}"/>
    <dgm:cxn modelId="{DD4DA59A-3DEB-4820-BF80-932A5CCE0275}" srcId="{F52C4C65-11EB-4101-A01E-C394BD64E911}" destId="{F3FE0DEE-4017-44A2-86B1-3E3703D8A202}" srcOrd="1" destOrd="0" parTransId="{B69B216A-E9BC-4F18-9D5E-275942A6ADD1}" sibTransId="{7B450359-353C-4862-BBF7-47877F1E3EEE}"/>
    <dgm:cxn modelId="{590C2DA0-4693-4487-AEB0-8627BCF1A601}" type="presOf" srcId="{7B955063-16B1-4B74-845F-AA468BF3BC2F}" destId="{D4388B8D-F591-4187-B3D4-BAAAD965359D}" srcOrd="0" destOrd="0" presId="urn:microsoft.com/office/officeart/2005/8/layout/list1"/>
    <dgm:cxn modelId="{C997A2A1-CB57-4840-9DF2-120D18405A50}" srcId="{F52C4C65-11EB-4101-A01E-C394BD64E911}" destId="{7B955063-16B1-4B74-845F-AA468BF3BC2F}" srcOrd="0" destOrd="0" parTransId="{62E8D81D-E245-4ECD-925C-D0797518EF72}" sibTransId="{0D2BE000-3926-48FA-9559-E4B3F17124E0}"/>
    <dgm:cxn modelId="{CBC6FDA3-C4AD-4A68-98FA-843D483E4D33}" srcId="{02E8AD6B-BCC7-4758-9E41-D354B637EF4C}" destId="{971AA1F8-B9D9-455D-97D9-F44025D76E6B}" srcOrd="0" destOrd="0" parTransId="{DA5D9FF4-5E55-4E82-AFCD-3BF3D88889CA}" sibTransId="{FDE23CF6-21EE-4DBC-B8E9-0381F9B8C5EF}"/>
    <dgm:cxn modelId="{6FAAE2B5-8707-48B4-85F1-65D9FB6F2D18}" type="presOf" srcId="{8EA7D80C-6FFB-4ABA-B3BC-457B799EE173}" destId="{D4388B8D-F591-4187-B3D4-BAAAD965359D}" srcOrd="0" destOrd="3" presId="urn:microsoft.com/office/officeart/2005/8/layout/list1"/>
    <dgm:cxn modelId="{226E07BF-EE93-4DDF-9D7A-5FD1B625DBAF}" type="presOf" srcId="{F3FE0DEE-4017-44A2-86B1-3E3703D8A202}" destId="{D4388B8D-F591-4187-B3D4-BAAAD965359D}" srcOrd="0" destOrd="1" presId="urn:microsoft.com/office/officeart/2005/8/layout/list1"/>
    <dgm:cxn modelId="{4DBFD1C7-9C26-40EE-956B-4DC255D4714C}" srcId="{F52C4C65-11EB-4101-A01E-C394BD64E911}" destId="{5344EB48-6071-449A-8EF2-9FF1FF9C4F39}" srcOrd="2" destOrd="0" parTransId="{7B3F82E2-08A2-452C-9324-A6795B4266A1}" sibTransId="{43B305BA-30E7-4ED8-9FCD-7F4036A00E10}"/>
    <dgm:cxn modelId="{742D90D6-0913-4BBE-913B-BD5060250188}" type="presOf" srcId="{971AA1F8-B9D9-455D-97D9-F44025D76E6B}" destId="{7168CD43-F3E7-4EC1-B68C-0D0EA22F70CE}" srcOrd="0" destOrd="0" presId="urn:microsoft.com/office/officeart/2005/8/layout/list1"/>
    <dgm:cxn modelId="{BCD1E4DB-B3AE-4841-BA5F-92670346D6CD}" type="presOf" srcId="{F52C4C65-11EB-4101-A01E-C394BD64E911}" destId="{7B1D6A01-B474-4BB9-8B15-277F6129A151}" srcOrd="0" destOrd="0" presId="urn:microsoft.com/office/officeart/2005/8/layout/list1"/>
    <dgm:cxn modelId="{00CFE1DF-13C4-47B1-844F-50F5D4B9D73A}" type="presOf" srcId="{66136078-A6E4-4ED6-B6F4-C6519241A2A0}" destId="{A7F5A273-B5AE-47D0-B15D-F9B793265A9C}" srcOrd="0" destOrd="0" presId="urn:microsoft.com/office/officeart/2005/8/layout/list1"/>
    <dgm:cxn modelId="{973E76F5-DA58-4613-9848-62B38A3696C3}" type="presOf" srcId="{02E8AD6B-BCC7-4758-9E41-D354B637EF4C}" destId="{B9A86885-94F3-4435-BFC2-F52FD4FA455A}" srcOrd="1" destOrd="0" presId="urn:microsoft.com/office/officeart/2005/8/layout/list1"/>
    <dgm:cxn modelId="{1EC0C4F6-3508-435B-ABEA-3E6A6C0A911B}" srcId="{F52C4C65-11EB-4101-A01E-C394BD64E911}" destId="{8EA7D80C-6FFB-4ABA-B3BC-457B799EE173}" srcOrd="3" destOrd="0" parTransId="{F0ABB079-A3F7-4CAB-BC7C-C2F0D46973DD}" sibTransId="{56C52C51-416B-4B48-AA62-1B9CE674DDD0}"/>
    <dgm:cxn modelId="{279F4288-CE96-40EA-839E-41EF641D0BF0}" type="presParOf" srcId="{A7F5A273-B5AE-47D0-B15D-F9B793265A9C}" destId="{24A372EA-6B8C-41D9-A486-953BADB102C0}" srcOrd="0" destOrd="0" presId="urn:microsoft.com/office/officeart/2005/8/layout/list1"/>
    <dgm:cxn modelId="{40878FA9-9A17-41A3-8315-51186FF566E5}" type="presParOf" srcId="{24A372EA-6B8C-41D9-A486-953BADB102C0}" destId="{80A99A46-9981-4E14-90F0-31463FD892A5}" srcOrd="0" destOrd="0" presId="urn:microsoft.com/office/officeart/2005/8/layout/list1"/>
    <dgm:cxn modelId="{DCD981D2-C497-4C93-B28E-F177AD5BAD0E}" type="presParOf" srcId="{24A372EA-6B8C-41D9-A486-953BADB102C0}" destId="{B9A86885-94F3-4435-BFC2-F52FD4FA455A}" srcOrd="1" destOrd="0" presId="urn:microsoft.com/office/officeart/2005/8/layout/list1"/>
    <dgm:cxn modelId="{459AA484-1C52-4E64-B12F-7EA04A85EFBD}" type="presParOf" srcId="{A7F5A273-B5AE-47D0-B15D-F9B793265A9C}" destId="{33E405A4-56D6-4148-93AF-DEDC4C21E8C6}" srcOrd="1" destOrd="0" presId="urn:microsoft.com/office/officeart/2005/8/layout/list1"/>
    <dgm:cxn modelId="{514CECA5-FE7B-4858-9B57-213BE97AD850}" type="presParOf" srcId="{A7F5A273-B5AE-47D0-B15D-F9B793265A9C}" destId="{7168CD43-F3E7-4EC1-B68C-0D0EA22F70CE}" srcOrd="2" destOrd="0" presId="urn:microsoft.com/office/officeart/2005/8/layout/list1"/>
    <dgm:cxn modelId="{47919C22-14EB-44BF-A00C-E9E9315BEE77}" type="presParOf" srcId="{A7F5A273-B5AE-47D0-B15D-F9B793265A9C}" destId="{0FA42E3D-1D6F-4413-B2F5-B918D6B008EC}" srcOrd="3" destOrd="0" presId="urn:microsoft.com/office/officeart/2005/8/layout/list1"/>
    <dgm:cxn modelId="{44A9E9C0-0909-4FFC-9275-C175DD0BE252}" type="presParOf" srcId="{A7F5A273-B5AE-47D0-B15D-F9B793265A9C}" destId="{EC8CD3EA-DC62-4DA5-8508-1C57D6EEBCAB}" srcOrd="4" destOrd="0" presId="urn:microsoft.com/office/officeart/2005/8/layout/list1"/>
    <dgm:cxn modelId="{211D130A-FFED-4CB9-B0AC-555F3495DBCA}" type="presParOf" srcId="{EC8CD3EA-DC62-4DA5-8508-1C57D6EEBCAB}" destId="{7B1D6A01-B474-4BB9-8B15-277F6129A151}" srcOrd="0" destOrd="0" presId="urn:microsoft.com/office/officeart/2005/8/layout/list1"/>
    <dgm:cxn modelId="{35C89B03-E117-4086-8413-19D9644E79C6}" type="presParOf" srcId="{EC8CD3EA-DC62-4DA5-8508-1C57D6EEBCAB}" destId="{464F2B8A-1E7C-4043-AC7A-281818A15849}" srcOrd="1" destOrd="0" presId="urn:microsoft.com/office/officeart/2005/8/layout/list1"/>
    <dgm:cxn modelId="{2129D06A-EE27-4667-8DC1-3C70C3BD1AEF}" type="presParOf" srcId="{A7F5A273-B5AE-47D0-B15D-F9B793265A9C}" destId="{90888C24-E7FB-44FA-B071-6F4A8249DD7F}" srcOrd="5" destOrd="0" presId="urn:microsoft.com/office/officeart/2005/8/layout/list1"/>
    <dgm:cxn modelId="{78DDCB15-B718-40F0-A19D-773D3736FF35}" type="presParOf" srcId="{A7F5A273-B5AE-47D0-B15D-F9B793265A9C}" destId="{D4388B8D-F591-4187-B3D4-BAAAD965359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27F862-837A-47D9-88DD-CF504DF9677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D40F4CBA-6241-4C7F-BF4C-CD481ABBE8D0}">
      <dgm:prSet/>
      <dgm:spPr/>
      <dgm:t>
        <a:bodyPr/>
        <a:lstStyle/>
        <a:p>
          <a:r>
            <a:rPr lang="en-US"/>
            <a:t>Texas Higher Education Coordinating Board (THECB)</a:t>
          </a:r>
        </a:p>
      </dgm:t>
    </dgm:pt>
    <dgm:pt modelId="{DC04E9C4-8AC9-4C18-86B7-24BA966FAA17}" type="parTrans" cxnId="{F02A519D-CB61-4B52-A0BF-6D1FF2DD7E0E}">
      <dgm:prSet/>
      <dgm:spPr/>
      <dgm:t>
        <a:bodyPr/>
        <a:lstStyle/>
        <a:p>
          <a:endParaRPr lang="en-US"/>
        </a:p>
      </dgm:t>
    </dgm:pt>
    <dgm:pt modelId="{A1D11711-2934-44B9-9217-A2063C2FF07E}" type="sibTrans" cxnId="{F02A519D-CB61-4B52-A0BF-6D1FF2DD7E0E}">
      <dgm:prSet/>
      <dgm:spPr/>
      <dgm:t>
        <a:bodyPr/>
        <a:lstStyle/>
        <a:p>
          <a:endParaRPr lang="en-US"/>
        </a:p>
      </dgm:t>
    </dgm:pt>
    <dgm:pt modelId="{2335FEF3-0EBA-4E42-9292-63953C77CFA9}">
      <dgm:prSet/>
      <dgm:spPr/>
      <dgm:t>
        <a:bodyPr/>
        <a:lstStyle/>
        <a:p>
          <a:r>
            <a:rPr lang="en-US" dirty="0"/>
            <a:t>Website: </a:t>
          </a:r>
          <a:r>
            <a:rPr lang="en-US" dirty="0">
              <a:solidFill>
                <a:schemeClr val="accent2">
                  <a:lumMod val="75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http://www.txhighereddata.org/</a:t>
          </a:r>
          <a:endParaRPr lang="en-US" dirty="0">
            <a:solidFill>
              <a:schemeClr val="accent2">
                <a:lumMod val="75000"/>
              </a:schemeClr>
            </a:solidFill>
          </a:endParaRPr>
        </a:p>
      </dgm:t>
    </dgm:pt>
    <dgm:pt modelId="{11DC49A3-337B-4865-9D4A-6088C56274B5}" type="parTrans" cxnId="{4FA816F0-3517-429E-AFB2-688F3614CF28}">
      <dgm:prSet/>
      <dgm:spPr/>
      <dgm:t>
        <a:bodyPr/>
        <a:lstStyle/>
        <a:p>
          <a:endParaRPr lang="en-US"/>
        </a:p>
      </dgm:t>
    </dgm:pt>
    <dgm:pt modelId="{F15E6CB0-6839-46F3-959A-A3F2F7D4EFC9}" type="sibTrans" cxnId="{4FA816F0-3517-429E-AFB2-688F3614CF28}">
      <dgm:prSet/>
      <dgm:spPr/>
      <dgm:t>
        <a:bodyPr/>
        <a:lstStyle/>
        <a:p>
          <a:endParaRPr lang="en-US"/>
        </a:p>
      </dgm:t>
    </dgm:pt>
    <dgm:pt modelId="{9119F663-FE0D-4520-98FD-CD8DCCB5101C}">
      <dgm:prSet/>
      <dgm:spPr/>
      <dgm:t>
        <a:bodyPr/>
        <a:lstStyle/>
        <a:p>
          <a:r>
            <a:rPr lang="en-US"/>
            <a:t>Integrated Postsecondary Education Data System (IPEDS)</a:t>
          </a:r>
        </a:p>
      </dgm:t>
    </dgm:pt>
    <dgm:pt modelId="{7E036228-577E-4573-9B04-49A81B3713F5}" type="parTrans" cxnId="{E6F1516B-EA48-4E0E-A7CA-F8A3CE99332E}">
      <dgm:prSet/>
      <dgm:spPr/>
      <dgm:t>
        <a:bodyPr/>
        <a:lstStyle/>
        <a:p>
          <a:endParaRPr lang="en-US"/>
        </a:p>
      </dgm:t>
    </dgm:pt>
    <dgm:pt modelId="{630D0BDE-F0EF-49AA-B7C1-60032DF79A20}" type="sibTrans" cxnId="{E6F1516B-EA48-4E0E-A7CA-F8A3CE99332E}">
      <dgm:prSet/>
      <dgm:spPr/>
      <dgm:t>
        <a:bodyPr/>
        <a:lstStyle/>
        <a:p>
          <a:endParaRPr lang="en-US"/>
        </a:p>
      </dgm:t>
    </dgm:pt>
    <dgm:pt modelId="{1F8423D5-8822-4238-9BD5-47B73D0F54D2}">
      <dgm:prSet/>
      <dgm:spPr/>
      <dgm:t>
        <a:bodyPr/>
        <a:lstStyle/>
        <a:p>
          <a:r>
            <a:rPr lang="en-US" dirty="0"/>
            <a:t>Website: </a:t>
          </a:r>
          <a:r>
            <a:rPr lang="en-US" dirty="0">
              <a:solidFill>
                <a:schemeClr val="accent3">
                  <a:lumMod val="75000"/>
                </a:schemeClr>
              </a:solidFill>
              <a:hlinkClick xmlns:r="http://schemas.openxmlformats.org/officeDocument/2006/relationships" r:id="rId2">
                <a:extLst>
                  <a:ext uri="{A12FA001-AC4F-418D-AE19-62706E023703}">
                    <ahyp:hlinkClr xmlns:ahyp="http://schemas.microsoft.com/office/drawing/2018/hyperlinkcolor" val="tx"/>
                  </a:ext>
                </a:extLst>
              </a:hlinkClick>
            </a:rPr>
            <a:t>http://nces.ed.gov/ipeds/datacenter/</a:t>
          </a:r>
          <a:endParaRPr lang="en-US" dirty="0">
            <a:solidFill>
              <a:schemeClr val="accent3">
                <a:lumMod val="75000"/>
              </a:schemeClr>
            </a:solidFill>
          </a:endParaRPr>
        </a:p>
      </dgm:t>
    </dgm:pt>
    <dgm:pt modelId="{6B33C316-62D8-4B1B-84C2-3AD8F1AF44D3}" type="parTrans" cxnId="{8E5746AA-6858-4DD7-B911-7B9A05DA3A4E}">
      <dgm:prSet/>
      <dgm:spPr/>
      <dgm:t>
        <a:bodyPr/>
        <a:lstStyle/>
        <a:p>
          <a:endParaRPr lang="en-US"/>
        </a:p>
      </dgm:t>
    </dgm:pt>
    <dgm:pt modelId="{8BE10BF5-8C3C-44C5-A328-E29C6DA3F428}" type="sibTrans" cxnId="{8E5746AA-6858-4DD7-B911-7B9A05DA3A4E}">
      <dgm:prSet/>
      <dgm:spPr/>
      <dgm:t>
        <a:bodyPr/>
        <a:lstStyle/>
        <a:p>
          <a:endParaRPr lang="en-US"/>
        </a:p>
      </dgm:t>
    </dgm:pt>
    <dgm:pt modelId="{958A7AD4-A821-4F9B-8FD4-00FDF0BCC390}">
      <dgm:prSet/>
      <dgm:spPr/>
      <dgm:t>
        <a:bodyPr/>
        <a:lstStyle/>
        <a:p>
          <a:r>
            <a:rPr lang="en-US" dirty="0"/>
            <a:t>Texas State IR Reports</a:t>
          </a:r>
        </a:p>
      </dgm:t>
    </dgm:pt>
    <dgm:pt modelId="{612800E2-E15B-44B8-82AF-A11924FE25A8}" type="parTrans" cxnId="{DD1FD8F6-0688-4CE4-83C0-9218CE33CCEE}">
      <dgm:prSet/>
      <dgm:spPr/>
      <dgm:t>
        <a:bodyPr/>
        <a:lstStyle/>
        <a:p>
          <a:endParaRPr lang="en-US"/>
        </a:p>
      </dgm:t>
    </dgm:pt>
    <dgm:pt modelId="{929F04FB-311F-44FC-8FA1-C0A21E7151EF}" type="sibTrans" cxnId="{DD1FD8F6-0688-4CE4-83C0-9218CE33CCEE}">
      <dgm:prSet/>
      <dgm:spPr/>
      <dgm:t>
        <a:bodyPr/>
        <a:lstStyle/>
        <a:p>
          <a:endParaRPr lang="en-US"/>
        </a:p>
      </dgm:t>
    </dgm:pt>
    <dgm:pt modelId="{6E74294F-5696-43EE-8038-EC313ACEE8C0}">
      <dgm:prSet/>
      <dgm:spPr/>
      <dgm:t>
        <a:bodyPr/>
        <a:lstStyle/>
        <a:p>
          <a:r>
            <a:rPr lang="en-US" dirty="0"/>
            <a:t>Website: </a:t>
          </a:r>
          <a:r>
            <a:rPr lang="en-US" dirty="0">
              <a:solidFill>
                <a:schemeClr val="accent4">
                  <a:lumMod val="75000"/>
                </a:schemeClr>
              </a:solidFill>
              <a:hlinkClick xmlns:r="http://schemas.openxmlformats.org/officeDocument/2006/relationships" r:id="rId3">
                <a:extLst>
                  <a:ext uri="{A12FA001-AC4F-418D-AE19-62706E023703}">
                    <ahyp:hlinkClr xmlns:ahyp="http://schemas.microsoft.com/office/drawing/2018/hyperlinkcolor" val="tx"/>
                  </a:ext>
                </a:extLst>
              </a:hlinkClick>
            </a:rPr>
            <a:t>https://www.ir.txstate.edu/reports.html</a:t>
          </a:r>
          <a:endParaRPr lang="en-US" dirty="0">
            <a:solidFill>
              <a:schemeClr val="accent4">
                <a:lumMod val="75000"/>
              </a:schemeClr>
            </a:solidFill>
          </a:endParaRPr>
        </a:p>
      </dgm:t>
    </dgm:pt>
    <dgm:pt modelId="{2BD7C5F9-D8D3-4284-8F19-7521805411A3}" type="parTrans" cxnId="{FCD645AB-7BF7-42D1-84FC-03DDC6348C87}">
      <dgm:prSet/>
      <dgm:spPr/>
      <dgm:t>
        <a:bodyPr/>
        <a:lstStyle/>
        <a:p>
          <a:endParaRPr lang="en-US"/>
        </a:p>
      </dgm:t>
    </dgm:pt>
    <dgm:pt modelId="{B2507439-19C9-4442-821D-ACAD74108F3D}" type="sibTrans" cxnId="{FCD645AB-7BF7-42D1-84FC-03DDC6348C87}">
      <dgm:prSet/>
      <dgm:spPr/>
      <dgm:t>
        <a:bodyPr/>
        <a:lstStyle/>
        <a:p>
          <a:endParaRPr lang="en-US"/>
        </a:p>
      </dgm:t>
    </dgm:pt>
    <dgm:pt modelId="{25A65E05-F8B9-4055-A545-7FB12A4436B2}" type="pres">
      <dgm:prSet presAssocID="{FA27F862-837A-47D9-88DD-CF504DF96773}" presName="Name0" presStyleCnt="0">
        <dgm:presLayoutVars>
          <dgm:dir/>
          <dgm:animLvl val="lvl"/>
          <dgm:resizeHandles val="exact"/>
        </dgm:presLayoutVars>
      </dgm:prSet>
      <dgm:spPr/>
    </dgm:pt>
    <dgm:pt modelId="{48D1873A-7CF2-4CA9-AE2B-9E30DAA758AE}" type="pres">
      <dgm:prSet presAssocID="{D40F4CBA-6241-4C7F-BF4C-CD481ABBE8D0}" presName="linNode" presStyleCnt="0"/>
      <dgm:spPr/>
    </dgm:pt>
    <dgm:pt modelId="{2999DBAA-912B-482B-8A38-96496FA68F33}" type="pres">
      <dgm:prSet presAssocID="{D40F4CBA-6241-4C7F-BF4C-CD481ABBE8D0}" presName="parentText" presStyleLbl="node1" presStyleIdx="0" presStyleCnt="3">
        <dgm:presLayoutVars>
          <dgm:chMax val="1"/>
          <dgm:bulletEnabled val="1"/>
        </dgm:presLayoutVars>
      </dgm:prSet>
      <dgm:spPr/>
    </dgm:pt>
    <dgm:pt modelId="{090B71DE-84BE-487E-80C5-0C193EBAB25F}" type="pres">
      <dgm:prSet presAssocID="{D40F4CBA-6241-4C7F-BF4C-CD481ABBE8D0}" presName="descendantText" presStyleLbl="alignAccFollowNode1" presStyleIdx="0" presStyleCnt="3">
        <dgm:presLayoutVars>
          <dgm:bulletEnabled val="1"/>
        </dgm:presLayoutVars>
      </dgm:prSet>
      <dgm:spPr/>
    </dgm:pt>
    <dgm:pt modelId="{D93DEB5B-D82A-4535-B065-28BEEAF0C435}" type="pres">
      <dgm:prSet presAssocID="{A1D11711-2934-44B9-9217-A2063C2FF07E}" presName="sp" presStyleCnt="0"/>
      <dgm:spPr/>
    </dgm:pt>
    <dgm:pt modelId="{2DEC7723-99E5-479F-9316-BE48C8E87D33}" type="pres">
      <dgm:prSet presAssocID="{9119F663-FE0D-4520-98FD-CD8DCCB5101C}" presName="linNode" presStyleCnt="0"/>
      <dgm:spPr/>
    </dgm:pt>
    <dgm:pt modelId="{F83258E4-C020-4F69-9972-4EF336446DE3}" type="pres">
      <dgm:prSet presAssocID="{9119F663-FE0D-4520-98FD-CD8DCCB5101C}" presName="parentText" presStyleLbl="node1" presStyleIdx="1" presStyleCnt="3">
        <dgm:presLayoutVars>
          <dgm:chMax val="1"/>
          <dgm:bulletEnabled val="1"/>
        </dgm:presLayoutVars>
      </dgm:prSet>
      <dgm:spPr/>
    </dgm:pt>
    <dgm:pt modelId="{91BE5CED-CDF0-48E3-8EE6-2F91A9984173}" type="pres">
      <dgm:prSet presAssocID="{9119F663-FE0D-4520-98FD-CD8DCCB5101C}" presName="descendantText" presStyleLbl="alignAccFollowNode1" presStyleIdx="1" presStyleCnt="3">
        <dgm:presLayoutVars>
          <dgm:bulletEnabled val="1"/>
        </dgm:presLayoutVars>
      </dgm:prSet>
      <dgm:spPr/>
    </dgm:pt>
    <dgm:pt modelId="{3B086C02-1CA5-450A-9832-08FBF8B086A3}" type="pres">
      <dgm:prSet presAssocID="{630D0BDE-F0EF-49AA-B7C1-60032DF79A20}" presName="sp" presStyleCnt="0"/>
      <dgm:spPr/>
    </dgm:pt>
    <dgm:pt modelId="{9E16119A-43A1-4208-9A77-0E3F352B103D}" type="pres">
      <dgm:prSet presAssocID="{958A7AD4-A821-4F9B-8FD4-00FDF0BCC390}" presName="linNode" presStyleCnt="0"/>
      <dgm:spPr/>
    </dgm:pt>
    <dgm:pt modelId="{FC509F6E-43B1-433D-B882-9F405CB7A1C6}" type="pres">
      <dgm:prSet presAssocID="{958A7AD4-A821-4F9B-8FD4-00FDF0BCC390}" presName="parentText" presStyleLbl="node1" presStyleIdx="2" presStyleCnt="3">
        <dgm:presLayoutVars>
          <dgm:chMax val="1"/>
          <dgm:bulletEnabled val="1"/>
        </dgm:presLayoutVars>
      </dgm:prSet>
      <dgm:spPr/>
    </dgm:pt>
    <dgm:pt modelId="{6FFCC847-1FF1-44EB-BCE1-B3274180BAC5}" type="pres">
      <dgm:prSet presAssocID="{958A7AD4-A821-4F9B-8FD4-00FDF0BCC390}" presName="descendantText" presStyleLbl="alignAccFollowNode1" presStyleIdx="2" presStyleCnt="3">
        <dgm:presLayoutVars>
          <dgm:bulletEnabled val="1"/>
        </dgm:presLayoutVars>
      </dgm:prSet>
      <dgm:spPr/>
    </dgm:pt>
  </dgm:ptLst>
  <dgm:cxnLst>
    <dgm:cxn modelId="{A474FD24-3DFC-4CBE-AE19-03C4C2D66D4A}" type="presOf" srcId="{9119F663-FE0D-4520-98FD-CD8DCCB5101C}" destId="{F83258E4-C020-4F69-9972-4EF336446DE3}" srcOrd="0" destOrd="0" presId="urn:microsoft.com/office/officeart/2005/8/layout/vList5"/>
    <dgm:cxn modelId="{D570C261-1D6F-45FF-A731-F2D11353CAE8}" type="presOf" srcId="{2335FEF3-0EBA-4E42-9292-63953C77CFA9}" destId="{090B71DE-84BE-487E-80C5-0C193EBAB25F}" srcOrd="0" destOrd="0" presId="urn:microsoft.com/office/officeart/2005/8/layout/vList5"/>
    <dgm:cxn modelId="{E6F1516B-EA48-4E0E-A7CA-F8A3CE99332E}" srcId="{FA27F862-837A-47D9-88DD-CF504DF96773}" destId="{9119F663-FE0D-4520-98FD-CD8DCCB5101C}" srcOrd="1" destOrd="0" parTransId="{7E036228-577E-4573-9B04-49A81B3713F5}" sibTransId="{630D0BDE-F0EF-49AA-B7C1-60032DF79A20}"/>
    <dgm:cxn modelId="{BECF7F77-68D5-4B75-A52C-B295E7E12BCA}" type="presOf" srcId="{958A7AD4-A821-4F9B-8FD4-00FDF0BCC390}" destId="{FC509F6E-43B1-433D-B882-9F405CB7A1C6}" srcOrd="0" destOrd="0" presId="urn:microsoft.com/office/officeart/2005/8/layout/vList5"/>
    <dgm:cxn modelId="{F02A519D-CB61-4B52-A0BF-6D1FF2DD7E0E}" srcId="{FA27F862-837A-47D9-88DD-CF504DF96773}" destId="{D40F4CBA-6241-4C7F-BF4C-CD481ABBE8D0}" srcOrd="0" destOrd="0" parTransId="{DC04E9C4-8AC9-4C18-86B7-24BA966FAA17}" sibTransId="{A1D11711-2934-44B9-9217-A2063C2FF07E}"/>
    <dgm:cxn modelId="{8E5746AA-6858-4DD7-B911-7B9A05DA3A4E}" srcId="{9119F663-FE0D-4520-98FD-CD8DCCB5101C}" destId="{1F8423D5-8822-4238-9BD5-47B73D0F54D2}" srcOrd="0" destOrd="0" parTransId="{6B33C316-62D8-4B1B-84C2-3AD8F1AF44D3}" sibTransId="{8BE10BF5-8C3C-44C5-A328-E29C6DA3F428}"/>
    <dgm:cxn modelId="{FCD645AB-7BF7-42D1-84FC-03DDC6348C87}" srcId="{958A7AD4-A821-4F9B-8FD4-00FDF0BCC390}" destId="{6E74294F-5696-43EE-8038-EC313ACEE8C0}" srcOrd="0" destOrd="0" parTransId="{2BD7C5F9-D8D3-4284-8F19-7521805411A3}" sibTransId="{B2507439-19C9-4442-821D-ACAD74108F3D}"/>
    <dgm:cxn modelId="{348925E2-F3D6-4981-A9E6-F1EC0C35849A}" type="presOf" srcId="{FA27F862-837A-47D9-88DD-CF504DF96773}" destId="{25A65E05-F8B9-4055-A545-7FB12A4436B2}" srcOrd="0" destOrd="0" presId="urn:microsoft.com/office/officeart/2005/8/layout/vList5"/>
    <dgm:cxn modelId="{5BBD2FE5-97B8-4B7C-B4E1-2D7751D5F462}" type="presOf" srcId="{6E74294F-5696-43EE-8038-EC313ACEE8C0}" destId="{6FFCC847-1FF1-44EB-BCE1-B3274180BAC5}" srcOrd="0" destOrd="0" presId="urn:microsoft.com/office/officeart/2005/8/layout/vList5"/>
    <dgm:cxn modelId="{C03D2CED-5A11-45E7-8D03-E9DDBE0E91F6}" type="presOf" srcId="{1F8423D5-8822-4238-9BD5-47B73D0F54D2}" destId="{91BE5CED-CDF0-48E3-8EE6-2F91A9984173}" srcOrd="0" destOrd="0" presId="urn:microsoft.com/office/officeart/2005/8/layout/vList5"/>
    <dgm:cxn modelId="{4FA816F0-3517-429E-AFB2-688F3614CF28}" srcId="{D40F4CBA-6241-4C7F-BF4C-CD481ABBE8D0}" destId="{2335FEF3-0EBA-4E42-9292-63953C77CFA9}" srcOrd="0" destOrd="0" parTransId="{11DC49A3-337B-4865-9D4A-6088C56274B5}" sibTransId="{F15E6CB0-6839-46F3-959A-A3F2F7D4EFC9}"/>
    <dgm:cxn modelId="{7662E4F1-1A5A-4604-B3F7-94D9BA1F691A}" type="presOf" srcId="{D40F4CBA-6241-4C7F-BF4C-CD481ABBE8D0}" destId="{2999DBAA-912B-482B-8A38-96496FA68F33}" srcOrd="0" destOrd="0" presId="urn:microsoft.com/office/officeart/2005/8/layout/vList5"/>
    <dgm:cxn modelId="{DD1FD8F6-0688-4CE4-83C0-9218CE33CCEE}" srcId="{FA27F862-837A-47D9-88DD-CF504DF96773}" destId="{958A7AD4-A821-4F9B-8FD4-00FDF0BCC390}" srcOrd="2" destOrd="0" parTransId="{612800E2-E15B-44B8-82AF-A11924FE25A8}" sibTransId="{929F04FB-311F-44FC-8FA1-C0A21E7151EF}"/>
    <dgm:cxn modelId="{1F32C676-D85B-445A-B30B-A16A844018E1}" type="presParOf" srcId="{25A65E05-F8B9-4055-A545-7FB12A4436B2}" destId="{48D1873A-7CF2-4CA9-AE2B-9E30DAA758AE}" srcOrd="0" destOrd="0" presId="urn:microsoft.com/office/officeart/2005/8/layout/vList5"/>
    <dgm:cxn modelId="{B4AA2EFB-F4D4-44FB-A069-CCB22B102577}" type="presParOf" srcId="{48D1873A-7CF2-4CA9-AE2B-9E30DAA758AE}" destId="{2999DBAA-912B-482B-8A38-96496FA68F33}" srcOrd="0" destOrd="0" presId="urn:microsoft.com/office/officeart/2005/8/layout/vList5"/>
    <dgm:cxn modelId="{9D5803CB-F29D-4FC3-8721-9E804779A2F9}" type="presParOf" srcId="{48D1873A-7CF2-4CA9-AE2B-9E30DAA758AE}" destId="{090B71DE-84BE-487E-80C5-0C193EBAB25F}" srcOrd="1" destOrd="0" presId="urn:microsoft.com/office/officeart/2005/8/layout/vList5"/>
    <dgm:cxn modelId="{DB17931B-C0B4-4313-8587-A4A8E4E80CF5}" type="presParOf" srcId="{25A65E05-F8B9-4055-A545-7FB12A4436B2}" destId="{D93DEB5B-D82A-4535-B065-28BEEAF0C435}" srcOrd="1" destOrd="0" presId="urn:microsoft.com/office/officeart/2005/8/layout/vList5"/>
    <dgm:cxn modelId="{A48DF83E-BDF3-49ED-B0E8-D1C4A93C808B}" type="presParOf" srcId="{25A65E05-F8B9-4055-A545-7FB12A4436B2}" destId="{2DEC7723-99E5-479F-9316-BE48C8E87D33}" srcOrd="2" destOrd="0" presId="urn:microsoft.com/office/officeart/2005/8/layout/vList5"/>
    <dgm:cxn modelId="{5D0CDB5E-53EB-4F7F-9A80-707FBBB2FD03}" type="presParOf" srcId="{2DEC7723-99E5-479F-9316-BE48C8E87D33}" destId="{F83258E4-C020-4F69-9972-4EF336446DE3}" srcOrd="0" destOrd="0" presId="urn:microsoft.com/office/officeart/2005/8/layout/vList5"/>
    <dgm:cxn modelId="{676E6D35-6B52-450E-B2AC-75D7E49D2A93}" type="presParOf" srcId="{2DEC7723-99E5-479F-9316-BE48C8E87D33}" destId="{91BE5CED-CDF0-48E3-8EE6-2F91A9984173}" srcOrd="1" destOrd="0" presId="urn:microsoft.com/office/officeart/2005/8/layout/vList5"/>
    <dgm:cxn modelId="{78934F6B-5A20-4C3F-88E3-BB2AB8E4ECEB}" type="presParOf" srcId="{25A65E05-F8B9-4055-A545-7FB12A4436B2}" destId="{3B086C02-1CA5-450A-9832-08FBF8B086A3}" srcOrd="3" destOrd="0" presId="urn:microsoft.com/office/officeart/2005/8/layout/vList5"/>
    <dgm:cxn modelId="{2BD53F7E-7FB6-4DE5-9C60-E2DDBD617C92}" type="presParOf" srcId="{25A65E05-F8B9-4055-A545-7FB12A4436B2}" destId="{9E16119A-43A1-4208-9A77-0E3F352B103D}" srcOrd="4" destOrd="0" presId="urn:microsoft.com/office/officeart/2005/8/layout/vList5"/>
    <dgm:cxn modelId="{01790875-72DD-48BD-9E49-733A0BAE313F}" type="presParOf" srcId="{9E16119A-43A1-4208-9A77-0E3F352B103D}" destId="{FC509F6E-43B1-433D-B882-9F405CB7A1C6}" srcOrd="0" destOrd="0" presId="urn:microsoft.com/office/officeart/2005/8/layout/vList5"/>
    <dgm:cxn modelId="{79B74971-C273-4F3A-9426-8FD55FF45B3F}" type="presParOf" srcId="{9E16119A-43A1-4208-9A77-0E3F352B103D}" destId="{6FFCC847-1FF1-44EB-BCE1-B3274180BAC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EA0911-42A1-4DCF-B649-146DCF0078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7DD623B-163F-4122-A757-77BE1B773AB1}">
      <dgm:prSet/>
      <dgm:spPr/>
      <dgm:t>
        <a:bodyPr/>
        <a:lstStyle/>
        <a:p>
          <a:r>
            <a:rPr lang="en-US"/>
            <a:t>IR Website</a:t>
          </a:r>
        </a:p>
      </dgm:t>
    </dgm:pt>
    <dgm:pt modelId="{B6C36B50-6AA6-4D4D-8D5F-2C10AC383938}" type="parTrans" cxnId="{5A4338D2-B66E-4928-95DD-228F18CF3362}">
      <dgm:prSet/>
      <dgm:spPr/>
      <dgm:t>
        <a:bodyPr/>
        <a:lstStyle/>
        <a:p>
          <a:endParaRPr lang="en-US"/>
        </a:p>
      </dgm:t>
    </dgm:pt>
    <dgm:pt modelId="{BD5309E4-EA44-4414-9CA6-F04DE4712546}" type="sibTrans" cxnId="{5A4338D2-B66E-4928-95DD-228F18CF3362}">
      <dgm:prSet/>
      <dgm:spPr/>
      <dgm:t>
        <a:bodyPr/>
        <a:lstStyle/>
        <a:p>
          <a:endParaRPr lang="en-US"/>
        </a:p>
      </dgm:t>
    </dgm:pt>
    <dgm:pt modelId="{AC4E6CE7-5498-4793-8B58-E05F6FDD5514}">
      <dgm:prSet/>
      <dgm:spPr/>
      <dgm:t>
        <a:bodyPr/>
        <a:lstStyle/>
        <a:p>
          <a:r>
            <a:rPr lang="en-US"/>
            <a:t>Survey Results</a:t>
          </a:r>
        </a:p>
      </dgm:t>
    </dgm:pt>
    <dgm:pt modelId="{091152AE-78CA-4298-9DB4-1F8CF9563E97}" type="parTrans" cxnId="{44D8B3C8-A3F9-4928-B782-3A208D5D2D7B}">
      <dgm:prSet/>
      <dgm:spPr/>
      <dgm:t>
        <a:bodyPr/>
        <a:lstStyle/>
        <a:p>
          <a:endParaRPr lang="en-US"/>
        </a:p>
      </dgm:t>
    </dgm:pt>
    <dgm:pt modelId="{E247BEEA-C54C-48F6-B5B9-954ECC5411DC}" type="sibTrans" cxnId="{44D8B3C8-A3F9-4928-B782-3A208D5D2D7B}">
      <dgm:prSet/>
      <dgm:spPr/>
      <dgm:t>
        <a:bodyPr/>
        <a:lstStyle/>
        <a:p>
          <a:endParaRPr lang="en-US"/>
        </a:p>
      </dgm:t>
    </dgm:pt>
    <dgm:pt modelId="{C05755C8-CC35-43CB-973A-EB9B0AA0646A}">
      <dgm:prSet/>
      <dgm:spPr/>
      <dgm:t>
        <a:bodyPr/>
        <a:lstStyle/>
        <a:p>
          <a:r>
            <a:rPr lang="en-US"/>
            <a:t>Facts and Highlights</a:t>
          </a:r>
        </a:p>
      </dgm:t>
    </dgm:pt>
    <dgm:pt modelId="{2667B763-DE2E-4A7F-9232-2E1A393D9185}" type="parTrans" cxnId="{93F6263A-8140-4831-BDD2-7C9794769DDE}">
      <dgm:prSet/>
      <dgm:spPr/>
      <dgm:t>
        <a:bodyPr/>
        <a:lstStyle/>
        <a:p>
          <a:endParaRPr lang="en-US"/>
        </a:p>
      </dgm:t>
    </dgm:pt>
    <dgm:pt modelId="{39A4E096-1048-4E5A-BADB-6A5C6389426E}" type="sibTrans" cxnId="{93F6263A-8140-4831-BDD2-7C9794769DDE}">
      <dgm:prSet/>
      <dgm:spPr/>
      <dgm:t>
        <a:bodyPr/>
        <a:lstStyle/>
        <a:p>
          <a:endParaRPr lang="en-US"/>
        </a:p>
      </dgm:t>
    </dgm:pt>
    <dgm:pt modelId="{840C8130-4E82-4504-A30D-0750D609E5B2}">
      <dgm:prSet/>
      <dgm:spPr/>
      <dgm:t>
        <a:bodyPr/>
        <a:lstStyle/>
        <a:p>
          <a:r>
            <a:rPr lang="en-US"/>
            <a:t>Reports</a:t>
          </a:r>
        </a:p>
      </dgm:t>
    </dgm:pt>
    <dgm:pt modelId="{99788C65-4620-4E72-9B86-59C92EE5573A}" type="parTrans" cxnId="{528B2154-40A1-411A-AAD8-48BC9D60D665}">
      <dgm:prSet/>
      <dgm:spPr/>
      <dgm:t>
        <a:bodyPr/>
        <a:lstStyle/>
        <a:p>
          <a:endParaRPr lang="en-US"/>
        </a:p>
      </dgm:t>
    </dgm:pt>
    <dgm:pt modelId="{D57DCC45-CFEA-4A85-B618-D831300A545E}" type="sibTrans" cxnId="{528B2154-40A1-411A-AAD8-48BC9D60D665}">
      <dgm:prSet/>
      <dgm:spPr/>
      <dgm:t>
        <a:bodyPr/>
        <a:lstStyle/>
        <a:p>
          <a:endParaRPr lang="en-US"/>
        </a:p>
      </dgm:t>
    </dgm:pt>
    <dgm:pt modelId="{0AC3FCB4-BEAB-476B-8248-CDABCFB0D8FC}">
      <dgm:prSet/>
      <dgm:spPr/>
      <dgm:t>
        <a:bodyPr/>
        <a:lstStyle/>
        <a:p>
          <a:r>
            <a:rPr lang="en-US"/>
            <a:t>Student Data</a:t>
          </a:r>
        </a:p>
      </dgm:t>
    </dgm:pt>
    <dgm:pt modelId="{5F1EC6D2-E5DA-4550-AAA4-9AF5E5F32349}" type="parTrans" cxnId="{42B4ED9F-20E2-410B-9093-89E7497938F7}">
      <dgm:prSet/>
      <dgm:spPr/>
      <dgm:t>
        <a:bodyPr/>
        <a:lstStyle/>
        <a:p>
          <a:endParaRPr lang="en-US"/>
        </a:p>
      </dgm:t>
    </dgm:pt>
    <dgm:pt modelId="{F241B282-CD35-432D-9273-F79DDB8EEE3A}" type="sibTrans" cxnId="{42B4ED9F-20E2-410B-9093-89E7497938F7}">
      <dgm:prSet/>
      <dgm:spPr/>
      <dgm:t>
        <a:bodyPr/>
        <a:lstStyle/>
        <a:p>
          <a:endParaRPr lang="en-US"/>
        </a:p>
      </dgm:t>
    </dgm:pt>
    <dgm:pt modelId="{B834051F-98D7-49D1-A23C-6FE685E5D249}">
      <dgm:prSet/>
      <dgm:spPr/>
      <dgm:t>
        <a:bodyPr/>
        <a:lstStyle/>
        <a:p>
          <a:r>
            <a:rPr lang="en-US"/>
            <a:t>Employee Data</a:t>
          </a:r>
        </a:p>
      </dgm:t>
    </dgm:pt>
    <dgm:pt modelId="{E2880FB5-98E7-4B69-99F6-3834F5EEDA18}" type="parTrans" cxnId="{D982603C-6CAD-4E3E-BDE5-91A24DA2D917}">
      <dgm:prSet/>
      <dgm:spPr/>
      <dgm:t>
        <a:bodyPr/>
        <a:lstStyle/>
        <a:p>
          <a:endParaRPr lang="en-US"/>
        </a:p>
      </dgm:t>
    </dgm:pt>
    <dgm:pt modelId="{A2FB3DF1-99AB-4E6C-AAF0-6CAD6CCB69FB}" type="sibTrans" cxnId="{D982603C-6CAD-4E3E-BDE5-91A24DA2D917}">
      <dgm:prSet/>
      <dgm:spPr/>
      <dgm:t>
        <a:bodyPr/>
        <a:lstStyle/>
        <a:p>
          <a:endParaRPr lang="en-US"/>
        </a:p>
      </dgm:t>
    </dgm:pt>
    <dgm:pt modelId="{8A4BEC37-C5A4-4710-879A-C4396C169861}">
      <dgm:prSet/>
      <dgm:spPr/>
      <dgm:t>
        <a:bodyPr/>
        <a:lstStyle/>
        <a:p>
          <a:r>
            <a:rPr lang="en-US"/>
            <a:t>CatStats</a:t>
          </a:r>
        </a:p>
      </dgm:t>
    </dgm:pt>
    <dgm:pt modelId="{71A38F92-D9AF-46A4-B5CF-C27182671EBA}" type="parTrans" cxnId="{532DFCE1-46D8-4D72-95E2-E14CE4018A6D}">
      <dgm:prSet/>
      <dgm:spPr/>
      <dgm:t>
        <a:bodyPr/>
        <a:lstStyle/>
        <a:p>
          <a:endParaRPr lang="en-US"/>
        </a:p>
      </dgm:t>
    </dgm:pt>
    <dgm:pt modelId="{2E5F21F8-28F9-463C-839E-E7A188A886F8}" type="sibTrans" cxnId="{532DFCE1-46D8-4D72-95E2-E14CE4018A6D}">
      <dgm:prSet/>
      <dgm:spPr/>
      <dgm:t>
        <a:bodyPr/>
        <a:lstStyle/>
        <a:p>
          <a:endParaRPr lang="en-US"/>
        </a:p>
      </dgm:t>
    </dgm:pt>
    <dgm:pt modelId="{4E5288C3-643D-43D8-9595-08913E7F4E2E}">
      <dgm:prSet/>
      <dgm:spPr/>
      <dgm:t>
        <a:bodyPr/>
        <a:lstStyle/>
        <a:p>
          <a:r>
            <a:rPr lang="en-US"/>
            <a:t>Additional Resources</a:t>
          </a:r>
        </a:p>
      </dgm:t>
    </dgm:pt>
    <dgm:pt modelId="{20683DBF-4966-4E80-8000-287A2C1F773C}" type="parTrans" cxnId="{10A8C758-A5DC-4274-9695-6C6FB3D0B135}">
      <dgm:prSet/>
      <dgm:spPr/>
      <dgm:t>
        <a:bodyPr/>
        <a:lstStyle/>
        <a:p>
          <a:endParaRPr lang="en-US"/>
        </a:p>
      </dgm:t>
    </dgm:pt>
    <dgm:pt modelId="{18B3844B-1D8D-4B5B-9D79-5129E4DD3B59}" type="sibTrans" cxnId="{10A8C758-A5DC-4274-9695-6C6FB3D0B135}">
      <dgm:prSet/>
      <dgm:spPr/>
      <dgm:t>
        <a:bodyPr/>
        <a:lstStyle/>
        <a:p>
          <a:endParaRPr lang="en-US"/>
        </a:p>
      </dgm:t>
    </dgm:pt>
    <dgm:pt modelId="{FCB031E8-8139-4321-B2E9-A5F84D79AE9B}" type="pres">
      <dgm:prSet presAssocID="{15EA0911-42A1-4DCF-B649-146DCF007816}" presName="root" presStyleCnt="0">
        <dgm:presLayoutVars>
          <dgm:dir/>
          <dgm:resizeHandles val="exact"/>
        </dgm:presLayoutVars>
      </dgm:prSet>
      <dgm:spPr/>
    </dgm:pt>
    <dgm:pt modelId="{D6BE0031-99B7-4003-9A95-1195C0B3A36F}" type="pres">
      <dgm:prSet presAssocID="{27DD623B-163F-4122-A757-77BE1B773AB1}" presName="compNode" presStyleCnt="0"/>
      <dgm:spPr/>
    </dgm:pt>
    <dgm:pt modelId="{761A7CD7-2593-4D26-A2F2-3C0A21086504}" type="pres">
      <dgm:prSet presAssocID="{27DD623B-163F-4122-A757-77BE1B773AB1}" presName="bgRect" presStyleLbl="bgShp" presStyleIdx="0" presStyleCnt="3"/>
      <dgm:spPr/>
    </dgm:pt>
    <dgm:pt modelId="{330283C6-37F3-4203-8DC7-6840308A4148}" type="pres">
      <dgm:prSet presAssocID="{27DD623B-163F-4122-A757-77BE1B773A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CF6E8865-2AB6-473D-83E5-91A43C448246}" type="pres">
      <dgm:prSet presAssocID="{27DD623B-163F-4122-A757-77BE1B773AB1}" presName="spaceRect" presStyleCnt="0"/>
      <dgm:spPr/>
    </dgm:pt>
    <dgm:pt modelId="{73E476DD-AA37-4A74-8325-052302B33D0D}" type="pres">
      <dgm:prSet presAssocID="{27DD623B-163F-4122-A757-77BE1B773AB1}" presName="parTx" presStyleLbl="revTx" presStyleIdx="0" presStyleCnt="4">
        <dgm:presLayoutVars>
          <dgm:chMax val="0"/>
          <dgm:chPref val="0"/>
        </dgm:presLayoutVars>
      </dgm:prSet>
      <dgm:spPr/>
    </dgm:pt>
    <dgm:pt modelId="{61EFBEC1-CEF9-46B0-9E64-2D6257210A55}" type="pres">
      <dgm:prSet presAssocID="{27DD623B-163F-4122-A757-77BE1B773AB1}" presName="desTx" presStyleLbl="revTx" presStyleIdx="1" presStyleCnt="4">
        <dgm:presLayoutVars/>
      </dgm:prSet>
      <dgm:spPr/>
    </dgm:pt>
    <dgm:pt modelId="{BFC3D31F-8419-42C5-8E13-364D36ACC30E}" type="pres">
      <dgm:prSet presAssocID="{BD5309E4-EA44-4414-9CA6-F04DE4712546}" presName="sibTrans" presStyleCnt="0"/>
      <dgm:spPr/>
    </dgm:pt>
    <dgm:pt modelId="{724D7CBB-2AF4-4DF0-9654-A51802CE819B}" type="pres">
      <dgm:prSet presAssocID="{8A4BEC37-C5A4-4710-879A-C4396C169861}" presName="compNode" presStyleCnt="0"/>
      <dgm:spPr/>
    </dgm:pt>
    <dgm:pt modelId="{A237A616-F263-4E21-B47B-65ED39DEF492}" type="pres">
      <dgm:prSet presAssocID="{8A4BEC37-C5A4-4710-879A-C4396C169861}" presName="bgRect" presStyleLbl="bgShp" presStyleIdx="1" presStyleCnt="3"/>
      <dgm:spPr/>
    </dgm:pt>
    <dgm:pt modelId="{CA0E4E32-FEC1-41E4-B426-41634DFED6B3}" type="pres">
      <dgm:prSet presAssocID="{8A4BEC37-C5A4-4710-879A-C4396C1698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atabase"/>
        </a:ext>
      </dgm:extLst>
    </dgm:pt>
    <dgm:pt modelId="{114D11BA-54FB-4062-B28E-C09EB43C8EEE}" type="pres">
      <dgm:prSet presAssocID="{8A4BEC37-C5A4-4710-879A-C4396C169861}" presName="spaceRect" presStyleCnt="0"/>
      <dgm:spPr/>
    </dgm:pt>
    <dgm:pt modelId="{C6F7B7EF-EB70-4618-8A1E-E726874E20E8}" type="pres">
      <dgm:prSet presAssocID="{8A4BEC37-C5A4-4710-879A-C4396C169861}" presName="parTx" presStyleLbl="revTx" presStyleIdx="2" presStyleCnt="4">
        <dgm:presLayoutVars>
          <dgm:chMax val="0"/>
          <dgm:chPref val="0"/>
        </dgm:presLayoutVars>
      </dgm:prSet>
      <dgm:spPr/>
    </dgm:pt>
    <dgm:pt modelId="{9D61810F-426E-4CDB-9795-38BB45FD6312}" type="pres">
      <dgm:prSet presAssocID="{2E5F21F8-28F9-463C-839E-E7A188A886F8}" presName="sibTrans" presStyleCnt="0"/>
      <dgm:spPr/>
    </dgm:pt>
    <dgm:pt modelId="{3B4A96AB-6E4D-4EE0-814D-E95976334529}" type="pres">
      <dgm:prSet presAssocID="{4E5288C3-643D-43D8-9595-08913E7F4E2E}" presName="compNode" presStyleCnt="0"/>
      <dgm:spPr/>
    </dgm:pt>
    <dgm:pt modelId="{9531ADF6-CD4D-424E-A945-BB6DD3579CE4}" type="pres">
      <dgm:prSet presAssocID="{4E5288C3-643D-43D8-9595-08913E7F4E2E}" presName="bgRect" presStyleLbl="bgShp" presStyleIdx="2" presStyleCnt="3"/>
      <dgm:spPr/>
    </dgm:pt>
    <dgm:pt modelId="{9F562ABB-91C0-4614-922F-663CD97AD807}" type="pres">
      <dgm:prSet presAssocID="{4E5288C3-643D-43D8-9595-08913E7F4E2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37B7442B-B85D-4968-8BED-23523C9E6628}" type="pres">
      <dgm:prSet presAssocID="{4E5288C3-643D-43D8-9595-08913E7F4E2E}" presName="spaceRect" presStyleCnt="0"/>
      <dgm:spPr/>
    </dgm:pt>
    <dgm:pt modelId="{AC9BBDBE-9B1A-4A4C-A043-7C27D03FFD0B}" type="pres">
      <dgm:prSet presAssocID="{4E5288C3-643D-43D8-9595-08913E7F4E2E}" presName="parTx" presStyleLbl="revTx" presStyleIdx="3" presStyleCnt="4">
        <dgm:presLayoutVars>
          <dgm:chMax val="0"/>
          <dgm:chPref val="0"/>
        </dgm:presLayoutVars>
      </dgm:prSet>
      <dgm:spPr/>
    </dgm:pt>
  </dgm:ptLst>
  <dgm:cxnLst>
    <dgm:cxn modelId="{0A99E906-8D6F-4B06-A827-B4F602095E1C}" type="presOf" srcId="{C05755C8-CC35-43CB-973A-EB9B0AA0646A}" destId="{61EFBEC1-CEF9-46B0-9E64-2D6257210A55}" srcOrd="0" destOrd="1" presId="urn:microsoft.com/office/officeart/2018/2/layout/IconVerticalSolidList"/>
    <dgm:cxn modelId="{7DB2F931-57D1-4C7C-9DDE-49159F591F1E}" type="presOf" srcId="{AC4E6CE7-5498-4793-8B58-E05F6FDD5514}" destId="{61EFBEC1-CEF9-46B0-9E64-2D6257210A55}" srcOrd="0" destOrd="0" presId="urn:microsoft.com/office/officeart/2018/2/layout/IconVerticalSolidList"/>
    <dgm:cxn modelId="{93F6263A-8140-4831-BDD2-7C9794769DDE}" srcId="{27DD623B-163F-4122-A757-77BE1B773AB1}" destId="{C05755C8-CC35-43CB-973A-EB9B0AA0646A}" srcOrd="1" destOrd="0" parTransId="{2667B763-DE2E-4A7F-9232-2E1A393D9185}" sibTransId="{39A4E096-1048-4E5A-BADB-6A5C6389426E}"/>
    <dgm:cxn modelId="{D982603C-6CAD-4E3E-BDE5-91A24DA2D917}" srcId="{27DD623B-163F-4122-A757-77BE1B773AB1}" destId="{B834051F-98D7-49D1-A23C-6FE685E5D249}" srcOrd="4" destOrd="0" parTransId="{E2880FB5-98E7-4B69-99F6-3834F5EEDA18}" sibTransId="{A2FB3DF1-99AB-4E6C-AAF0-6CAD6CCB69FB}"/>
    <dgm:cxn modelId="{02624343-0771-4E31-832C-0B9E233558A7}" type="presOf" srcId="{4E5288C3-643D-43D8-9595-08913E7F4E2E}" destId="{AC9BBDBE-9B1A-4A4C-A043-7C27D03FFD0B}" srcOrd="0" destOrd="0" presId="urn:microsoft.com/office/officeart/2018/2/layout/IconVerticalSolidList"/>
    <dgm:cxn modelId="{528B2154-40A1-411A-AAD8-48BC9D60D665}" srcId="{27DD623B-163F-4122-A757-77BE1B773AB1}" destId="{840C8130-4E82-4504-A30D-0750D609E5B2}" srcOrd="2" destOrd="0" parTransId="{99788C65-4620-4E72-9B86-59C92EE5573A}" sibTransId="{D57DCC45-CFEA-4A85-B618-D831300A545E}"/>
    <dgm:cxn modelId="{10A8C758-A5DC-4274-9695-6C6FB3D0B135}" srcId="{15EA0911-42A1-4DCF-B649-146DCF007816}" destId="{4E5288C3-643D-43D8-9595-08913E7F4E2E}" srcOrd="2" destOrd="0" parTransId="{20683DBF-4966-4E80-8000-287A2C1F773C}" sibTransId="{18B3844B-1D8D-4B5B-9D79-5129E4DD3B59}"/>
    <dgm:cxn modelId="{1989A189-DDA1-4962-B366-D18AA98E8C7C}" type="presOf" srcId="{8A4BEC37-C5A4-4710-879A-C4396C169861}" destId="{C6F7B7EF-EB70-4618-8A1E-E726874E20E8}" srcOrd="0" destOrd="0" presId="urn:microsoft.com/office/officeart/2018/2/layout/IconVerticalSolidList"/>
    <dgm:cxn modelId="{42B4ED9F-20E2-410B-9093-89E7497938F7}" srcId="{27DD623B-163F-4122-A757-77BE1B773AB1}" destId="{0AC3FCB4-BEAB-476B-8248-CDABCFB0D8FC}" srcOrd="3" destOrd="0" parTransId="{5F1EC6D2-E5DA-4550-AAA4-9AF5E5F32349}" sibTransId="{F241B282-CD35-432D-9273-F79DDB8EEE3A}"/>
    <dgm:cxn modelId="{6C7258A6-6306-4C63-9B9D-9F07E3BC1778}" type="presOf" srcId="{0AC3FCB4-BEAB-476B-8248-CDABCFB0D8FC}" destId="{61EFBEC1-CEF9-46B0-9E64-2D6257210A55}" srcOrd="0" destOrd="3" presId="urn:microsoft.com/office/officeart/2018/2/layout/IconVerticalSolidList"/>
    <dgm:cxn modelId="{850A51AD-18AD-4EE9-BBA0-5F5072CCEEA3}" type="presOf" srcId="{15EA0911-42A1-4DCF-B649-146DCF007816}" destId="{FCB031E8-8139-4321-B2E9-A5F84D79AE9B}" srcOrd="0" destOrd="0" presId="urn:microsoft.com/office/officeart/2018/2/layout/IconVerticalSolidList"/>
    <dgm:cxn modelId="{F6CC36B8-7BA6-4A44-BD9D-8886338BDECE}" type="presOf" srcId="{840C8130-4E82-4504-A30D-0750D609E5B2}" destId="{61EFBEC1-CEF9-46B0-9E64-2D6257210A55}" srcOrd="0" destOrd="2" presId="urn:microsoft.com/office/officeart/2018/2/layout/IconVerticalSolidList"/>
    <dgm:cxn modelId="{44D8B3C8-A3F9-4928-B782-3A208D5D2D7B}" srcId="{27DD623B-163F-4122-A757-77BE1B773AB1}" destId="{AC4E6CE7-5498-4793-8B58-E05F6FDD5514}" srcOrd="0" destOrd="0" parTransId="{091152AE-78CA-4298-9DB4-1F8CF9563E97}" sibTransId="{E247BEEA-C54C-48F6-B5B9-954ECC5411DC}"/>
    <dgm:cxn modelId="{6FA4CAD0-05D7-4F08-99F9-FAFD6D451749}" type="presOf" srcId="{B834051F-98D7-49D1-A23C-6FE685E5D249}" destId="{61EFBEC1-CEF9-46B0-9E64-2D6257210A55}" srcOrd="0" destOrd="4" presId="urn:microsoft.com/office/officeart/2018/2/layout/IconVerticalSolidList"/>
    <dgm:cxn modelId="{5A4338D2-B66E-4928-95DD-228F18CF3362}" srcId="{15EA0911-42A1-4DCF-B649-146DCF007816}" destId="{27DD623B-163F-4122-A757-77BE1B773AB1}" srcOrd="0" destOrd="0" parTransId="{B6C36B50-6AA6-4D4D-8D5F-2C10AC383938}" sibTransId="{BD5309E4-EA44-4414-9CA6-F04DE4712546}"/>
    <dgm:cxn modelId="{C548F6D5-ED23-48FA-BE36-78FB9F3990EE}" type="presOf" srcId="{27DD623B-163F-4122-A757-77BE1B773AB1}" destId="{73E476DD-AA37-4A74-8325-052302B33D0D}" srcOrd="0" destOrd="0" presId="urn:microsoft.com/office/officeart/2018/2/layout/IconVerticalSolidList"/>
    <dgm:cxn modelId="{532DFCE1-46D8-4D72-95E2-E14CE4018A6D}" srcId="{15EA0911-42A1-4DCF-B649-146DCF007816}" destId="{8A4BEC37-C5A4-4710-879A-C4396C169861}" srcOrd="1" destOrd="0" parTransId="{71A38F92-D9AF-46A4-B5CF-C27182671EBA}" sibTransId="{2E5F21F8-28F9-463C-839E-E7A188A886F8}"/>
    <dgm:cxn modelId="{F9399D44-9577-486E-9CC4-25AE76294ACC}" type="presParOf" srcId="{FCB031E8-8139-4321-B2E9-A5F84D79AE9B}" destId="{D6BE0031-99B7-4003-9A95-1195C0B3A36F}" srcOrd="0" destOrd="0" presId="urn:microsoft.com/office/officeart/2018/2/layout/IconVerticalSolidList"/>
    <dgm:cxn modelId="{5732E22B-D9E9-4FDF-8663-A095E1B2B668}" type="presParOf" srcId="{D6BE0031-99B7-4003-9A95-1195C0B3A36F}" destId="{761A7CD7-2593-4D26-A2F2-3C0A21086504}" srcOrd="0" destOrd="0" presId="urn:microsoft.com/office/officeart/2018/2/layout/IconVerticalSolidList"/>
    <dgm:cxn modelId="{1D8F3E9F-F7CD-4BF8-96DF-BD11D1145490}" type="presParOf" srcId="{D6BE0031-99B7-4003-9A95-1195C0B3A36F}" destId="{330283C6-37F3-4203-8DC7-6840308A4148}" srcOrd="1" destOrd="0" presId="urn:microsoft.com/office/officeart/2018/2/layout/IconVerticalSolidList"/>
    <dgm:cxn modelId="{1EF41BCE-F898-4FE5-BC3A-94A9DAD714E7}" type="presParOf" srcId="{D6BE0031-99B7-4003-9A95-1195C0B3A36F}" destId="{CF6E8865-2AB6-473D-83E5-91A43C448246}" srcOrd="2" destOrd="0" presId="urn:microsoft.com/office/officeart/2018/2/layout/IconVerticalSolidList"/>
    <dgm:cxn modelId="{EDEE67C1-BE7B-446A-881B-403AD74C6937}" type="presParOf" srcId="{D6BE0031-99B7-4003-9A95-1195C0B3A36F}" destId="{73E476DD-AA37-4A74-8325-052302B33D0D}" srcOrd="3" destOrd="0" presId="urn:microsoft.com/office/officeart/2018/2/layout/IconVerticalSolidList"/>
    <dgm:cxn modelId="{16650A4D-5FA6-486D-B9E4-A3AE543F4D5F}" type="presParOf" srcId="{D6BE0031-99B7-4003-9A95-1195C0B3A36F}" destId="{61EFBEC1-CEF9-46B0-9E64-2D6257210A55}" srcOrd="4" destOrd="0" presId="urn:microsoft.com/office/officeart/2018/2/layout/IconVerticalSolidList"/>
    <dgm:cxn modelId="{BB0F6A62-D67B-4E84-8148-0ED226D6E295}" type="presParOf" srcId="{FCB031E8-8139-4321-B2E9-A5F84D79AE9B}" destId="{BFC3D31F-8419-42C5-8E13-364D36ACC30E}" srcOrd="1" destOrd="0" presId="urn:microsoft.com/office/officeart/2018/2/layout/IconVerticalSolidList"/>
    <dgm:cxn modelId="{A7B87A8D-5691-4CE3-9778-F5FF8907B8E1}" type="presParOf" srcId="{FCB031E8-8139-4321-B2E9-A5F84D79AE9B}" destId="{724D7CBB-2AF4-4DF0-9654-A51802CE819B}" srcOrd="2" destOrd="0" presId="urn:microsoft.com/office/officeart/2018/2/layout/IconVerticalSolidList"/>
    <dgm:cxn modelId="{5A245BDA-DACE-4F86-B9A7-B05EDB1167F5}" type="presParOf" srcId="{724D7CBB-2AF4-4DF0-9654-A51802CE819B}" destId="{A237A616-F263-4E21-B47B-65ED39DEF492}" srcOrd="0" destOrd="0" presId="urn:microsoft.com/office/officeart/2018/2/layout/IconVerticalSolidList"/>
    <dgm:cxn modelId="{74D16AD9-0421-4592-9D5E-AAF704A8F579}" type="presParOf" srcId="{724D7CBB-2AF4-4DF0-9654-A51802CE819B}" destId="{CA0E4E32-FEC1-41E4-B426-41634DFED6B3}" srcOrd="1" destOrd="0" presId="urn:microsoft.com/office/officeart/2018/2/layout/IconVerticalSolidList"/>
    <dgm:cxn modelId="{EDE755D4-8FF4-4A45-BF58-91C5AF1CB009}" type="presParOf" srcId="{724D7CBB-2AF4-4DF0-9654-A51802CE819B}" destId="{114D11BA-54FB-4062-B28E-C09EB43C8EEE}" srcOrd="2" destOrd="0" presId="urn:microsoft.com/office/officeart/2018/2/layout/IconVerticalSolidList"/>
    <dgm:cxn modelId="{54F9D4F2-8418-412C-A79B-C263F67BD1FE}" type="presParOf" srcId="{724D7CBB-2AF4-4DF0-9654-A51802CE819B}" destId="{C6F7B7EF-EB70-4618-8A1E-E726874E20E8}" srcOrd="3" destOrd="0" presId="urn:microsoft.com/office/officeart/2018/2/layout/IconVerticalSolidList"/>
    <dgm:cxn modelId="{76AA3748-D78F-4BAE-ABE0-FFF32CA81E57}" type="presParOf" srcId="{FCB031E8-8139-4321-B2E9-A5F84D79AE9B}" destId="{9D61810F-426E-4CDB-9795-38BB45FD6312}" srcOrd="3" destOrd="0" presId="urn:microsoft.com/office/officeart/2018/2/layout/IconVerticalSolidList"/>
    <dgm:cxn modelId="{9BDCFBC6-8D66-40AE-9BBD-6601A972A856}" type="presParOf" srcId="{FCB031E8-8139-4321-B2E9-A5F84D79AE9B}" destId="{3B4A96AB-6E4D-4EE0-814D-E95976334529}" srcOrd="4" destOrd="0" presId="urn:microsoft.com/office/officeart/2018/2/layout/IconVerticalSolidList"/>
    <dgm:cxn modelId="{497E0F08-472A-4B6C-A3FB-88B008C6D87E}" type="presParOf" srcId="{3B4A96AB-6E4D-4EE0-814D-E95976334529}" destId="{9531ADF6-CD4D-424E-A945-BB6DD3579CE4}" srcOrd="0" destOrd="0" presId="urn:microsoft.com/office/officeart/2018/2/layout/IconVerticalSolidList"/>
    <dgm:cxn modelId="{F728A98A-2C35-4BC4-92AA-682E06647283}" type="presParOf" srcId="{3B4A96AB-6E4D-4EE0-814D-E95976334529}" destId="{9F562ABB-91C0-4614-922F-663CD97AD807}" srcOrd="1" destOrd="0" presId="urn:microsoft.com/office/officeart/2018/2/layout/IconVerticalSolidList"/>
    <dgm:cxn modelId="{C0CB111E-B7F9-49CB-88D9-4B590ADAEE8B}" type="presParOf" srcId="{3B4A96AB-6E4D-4EE0-814D-E95976334529}" destId="{37B7442B-B85D-4968-8BED-23523C9E6628}" srcOrd="2" destOrd="0" presId="urn:microsoft.com/office/officeart/2018/2/layout/IconVerticalSolidList"/>
    <dgm:cxn modelId="{54A6E8DC-4D87-43D2-84F0-23B97F89E0F8}" type="presParOf" srcId="{3B4A96AB-6E4D-4EE0-814D-E95976334529}" destId="{AC9BBDBE-9B1A-4A4C-A043-7C27D03FFD0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CE3665-2361-4E61-B568-E9AAFE422CA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F2641B-8E2C-4919-8493-DEB3BDF1215B}">
      <dgm:prSet/>
      <dgm:spPr/>
      <dgm:t>
        <a:bodyPr/>
        <a:lstStyle/>
        <a:p>
          <a:pPr>
            <a:defRPr b="1"/>
          </a:pPr>
          <a:r>
            <a:rPr lang="en-US"/>
            <a:t>Common Data Set</a:t>
          </a:r>
        </a:p>
      </dgm:t>
    </dgm:pt>
    <dgm:pt modelId="{E7721A1F-9F6E-4531-962B-53B54508C045}" type="parTrans" cxnId="{77B637EC-3D28-4C92-B082-1E6E3C8B3220}">
      <dgm:prSet/>
      <dgm:spPr/>
      <dgm:t>
        <a:bodyPr/>
        <a:lstStyle/>
        <a:p>
          <a:endParaRPr lang="en-US"/>
        </a:p>
      </dgm:t>
    </dgm:pt>
    <dgm:pt modelId="{B7597647-E5DB-4E67-A658-2018AF72776E}" type="sibTrans" cxnId="{77B637EC-3D28-4C92-B082-1E6E3C8B3220}">
      <dgm:prSet/>
      <dgm:spPr/>
      <dgm:t>
        <a:bodyPr/>
        <a:lstStyle/>
        <a:p>
          <a:endParaRPr lang="en-US"/>
        </a:p>
      </dgm:t>
    </dgm:pt>
    <dgm:pt modelId="{18F5B588-0C25-4A19-9FDE-7118BC77A9BD}">
      <dgm:prSet/>
      <dgm:spPr/>
      <dgm:t>
        <a:bodyPr/>
        <a:lstStyle/>
        <a:p>
          <a:r>
            <a:rPr lang="en-US"/>
            <a:t>General information, admissions data, degrees offered, student life, expenses, financial aid, etc.</a:t>
          </a:r>
        </a:p>
      </dgm:t>
    </dgm:pt>
    <dgm:pt modelId="{1B411170-AD8B-461B-A218-891586CB86E2}" type="parTrans" cxnId="{425508D9-5ED1-48C4-972D-0BB44AE7D759}">
      <dgm:prSet/>
      <dgm:spPr/>
      <dgm:t>
        <a:bodyPr/>
        <a:lstStyle/>
        <a:p>
          <a:endParaRPr lang="en-US"/>
        </a:p>
      </dgm:t>
    </dgm:pt>
    <dgm:pt modelId="{F80FD378-756C-46BC-A551-27DB29A409A1}" type="sibTrans" cxnId="{425508D9-5ED1-48C4-972D-0BB44AE7D759}">
      <dgm:prSet/>
      <dgm:spPr/>
      <dgm:t>
        <a:bodyPr/>
        <a:lstStyle/>
        <a:p>
          <a:endParaRPr lang="en-US"/>
        </a:p>
      </dgm:t>
    </dgm:pt>
    <dgm:pt modelId="{F7A20853-2149-4E56-879D-604C8B946282}">
      <dgm:prSet/>
      <dgm:spPr/>
      <dgm:t>
        <a:bodyPr/>
        <a:lstStyle/>
        <a:p>
          <a:pPr>
            <a:defRPr b="1"/>
          </a:pPr>
          <a:r>
            <a:rPr lang="en-US"/>
            <a:t>Board of Regents Fact Sheet</a:t>
          </a:r>
        </a:p>
      </dgm:t>
    </dgm:pt>
    <dgm:pt modelId="{DB5149D9-EE26-4E19-AC98-149C54C7C080}" type="parTrans" cxnId="{D753FE84-9061-4B43-B08B-CF73F14864DD}">
      <dgm:prSet/>
      <dgm:spPr/>
      <dgm:t>
        <a:bodyPr/>
        <a:lstStyle/>
        <a:p>
          <a:endParaRPr lang="en-US"/>
        </a:p>
      </dgm:t>
    </dgm:pt>
    <dgm:pt modelId="{891328D6-C50D-4AF0-A649-A1E3EEA3071D}" type="sibTrans" cxnId="{D753FE84-9061-4B43-B08B-CF73F14864DD}">
      <dgm:prSet/>
      <dgm:spPr/>
      <dgm:t>
        <a:bodyPr/>
        <a:lstStyle/>
        <a:p>
          <a:endParaRPr lang="en-US"/>
        </a:p>
      </dgm:t>
    </dgm:pt>
    <dgm:pt modelId="{A6D14AC5-03F3-4990-BB4E-CE97592C587C}">
      <dgm:prSet/>
      <dgm:spPr/>
      <dgm:t>
        <a:bodyPr/>
        <a:lstStyle/>
        <a:p>
          <a:r>
            <a:rPr lang="en-US"/>
            <a:t>General overview of student population, faculty and staff, finances, and facilities; includes some peer comparisons</a:t>
          </a:r>
        </a:p>
      </dgm:t>
    </dgm:pt>
    <dgm:pt modelId="{43B86B21-CE05-462C-92E6-A80D217D6764}" type="parTrans" cxnId="{7D827598-6717-4CE4-92C5-C875A5E66E51}">
      <dgm:prSet/>
      <dgm:spPr/>
      <dgm:t>
        <a:bodyPr/>
        <a:lstStyle/>
        <a:p>
          <a:endParaRPr lang="en-US"/>
        </a:p>
      </dgm:t>
    </dgm:pt>
    <dgm:pt modelId="{EF3CF10B-C641-42C9-BFFC-11958D813C11}" type="sibTrans" cxnId="{7D827598-6717-4CE4-92C5-C875A5E66E51}">
      <dgm:prSet/>
      <dgm:spPr/>
      <dgm:t>
        <a:bodyPr/>
        <a:lstStyle/>
        <a:p>
          <a:endParaRPr lang="en-US"/>
        </a:p>
      </dgm:t>
    </dgm:pt>
    <dgm:pt modelId="{4DD8F74D-0EB4-4C64-8586-473A0A5E0EB7}" type="pres">
      <dgm:prSet presAssocID="{C2CE3665-2361-4E61-B568-E9AAFE422CA3}" presName="root" presStyleCnt="0">
        <dgm:presLayoutVars>
          <dgm:dir/>
          <dgm:resizeHandles val="exact"/>
        </dgm:presLayoutVars>
      </dgm:prSet>
      <dgm:spPr/>
    </dgm:pt>
    <dgm:pt modelId="{F4ECC4F8-CEA7-49F4-8D33-E0E6C79C8EB3}" type="pres">
      <dgm:prSet presAssocID="{1DF2641B-8E2C-4919-8493-DEB3BDF1215B}" presName="compNode" presStyleCnt="0"/>
      <dgm:spPr/>
    </dgm:pt>
    <dgm:pt modelId="{E81FC583-96E8-4588-9941-7C9301658FC9}" type="pres">
      <dgm:prSet presAssocID="{1DF2641B-8E2C-4919-8493-DEB3BDF1215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sed book"/>
        </a:ext>
      </dgm:extLst>
    </dgm:pt>
    <dgm:pt modelId="{7C6586A5-BAE3-45DD-9AD5-D110B536438E}" type="pres">
      <dgm:prSet presAssocID="{1DF2641B-8E2C-4919-8493-DEB3BDF1215B}" presName="iconSpace" presStyleCnt="0"/>
      <dgm:spPr/>
    </dgm:pt>
    <dgm:pt modelId="{8CD96DE1-60DD-4B27-8938-4D9C26A8BCF0}" type="pres">
      <dgm:prSet presAssocID="{1DF2641B-8E2C-4919-8493-DEB3BDF1215B}" presName="parTx" presStyleLbl="revTx" presStyleIdx="0" presStyleCnt="4">
        <dgm:presLayoutVars>
          <dgm:chMax val="0"/>
          <dgm:chPref val="0"/>
        </dgm:presLayoutVars>
      </dgm:prSet>
      <dgm:spPr/>
    </dgm:pt>
    <dgm:pt modelId="{79DD62C0-E940-4125-A821-6D3628CC13A9}" type="pres">
      <dgm:prSet presAssocID="{1DF2641B-8E2C-4919-8493-DEB3BDF1215B}" presName="txSpace" presStyleCnt="0"/>
      <dgm:spPr/>
    </dgm:pt>
    <dgm:pt modelId="{192F68AB-6F77-40B6-B646-E4DABCFD33B8}" type="pres">
      <dgm:prSet presAssocID="{1DF2641B-8E2C-4919-8493-DEB3BDF1215B}" presName="desTx" presStyleLbl="revTx" presStyleIdx="1" presStyleCnt="4">
        <dgm:presLayoutVars/>
      </dgm:prSet>
      <dgm:spPr/>
    </dgm:pt>
    <dgm:pt modelId="{F6CBE24C-5CB6-424B-B33E-70141D6D2A49}" type="pres">
      <dgm:prSet presAssocID="{B7597647-E5DB-4E67-A658-2018AF72776E}" presName="sibTrans" presStyleCnt="0"/>
      <dgm:spPr/>
    </dgm:pt>
    <dgm:pt modelId="{ACB61CC0-FACE-4ADE-ADCC-1E97B482D2D0}" type="pres">
      <dgm:prSet presAssocID="{F7A20853-2149-4E56-879D-604C8B946282}" presName="compNode" presStyleCnt="0"/>
      <dgm:spPr/>
    </dgm:pt>
    <dgm:pt modelId="{A29B88A7-D7C2-4E1B-956C-82CF020B147B}" type="pres">
      <dgm:prSet presAssocID="{F7A20853-2149-4E56-879D-604C8B946282}"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list RTL"/>
        </a:ext>
      </dgm:extLst>
    </dgm:pt>
    <dgm:pt modelId="{8209A55C-24D9-477A-9DC7-7B1D49766D81}" type="pres">
      <dgm:prSet presAssocID="{F7A20853-2149-4E56-879D-604C8B946282}" presName="iconSpace" presStyleCnt="0"/>
      <dgm:spPr/>
    </dgm:pt>
    <dgm:pt modelId="{0D00AC3A-E824-44D3-9041-04822EBAA3A1}" type="pres">
      <dgm:prSet presAssocID="{F7A20853-2149-4E56-879D-604C8B946282}" presName="parTx" presStyleLbl="revTx" presStyleIdx="2" presStyleCnt="4">
        <dgm:presLayoutVars>
          <dgm:chMax val="0"/>
          <dgm:chPref val="0"/>
        </dgm:presLayoutVars>
      </dgm:prSet>
      <dgm:spPr/>
    </dgm:pt>
    <dgm:pt modelId="{1A4CFF7D-B516-41D4-B281-9EF82480509F}" type="pres">
      <dgm:prSet presAssocID="{F7A20853-2149-4E56-879D-604C8B946282}" presName="txSpace" presStyleCnt="0"/>
      <dgm:spPr/>
    </dgm:pt>
    <dgm:pt modelId="{F26DAEDC-4280-4E2A-82A2-EAB015FB39B3}" type="pres">
      <dgm:prSet presAssocID="{F7A20853-2149-4E56-879D-604C8B946282}" presName="desTx" presStyleLbl="revTx" presStyleIdx="3" presStyleCnt="4">
        <dgm:presLayoutVars/>
      </dgm:prSet>
      <dgm:spPr/>
    </dgm:pt>
  </dgm:ptLst>
  <dgm:cxnLst>
    <dgm:cxn modelId="{0C799772-9065-401D-91E0-4A7254D71105}" type="presOf" srcId="{18F5B588-0C25-4A19-9FDE-7118BC77A9BD}" destId="{192F68AB-6F77-40B6-B646-E4DABCFD33B8}" srcOrd="0" destOrd="0" presId="urn:microsoft.com/office/officeart/2018/5/layout/CenteredIconLabelDescriptionList"/>
    <dgm:cxn modelId="{5BA49274-8D5F-44A5-BFCF-2100A7C7D51D}" type="presOf" srcId="{A6D14AC5-03F3-4990-BB4E-CE97592C587C}" destId="{F26DAEDC-4280-4E2A-82A2-EAB015FB39B3}" srcOrd="0" destOrd="0" presId="urn:microsoft.com/office/officeart/2018/5/layout/CenteredIconLabelDescriptionList"/>
    <dgm:cxn modelId="{D753FE84-9061-4B43-B08B-CF73F14864DD}" srcId="{C2CE3665-2361-4E61-B568-E9AAFE422CA3}" destId="{F7A20853-2149-4E56-879D-604C8B946282}" srcOrd="1" destOrd="0" parTransId="{DB5149D9-EE26-4E19-AC98-149C54C7C080}" sibTransId="{891328D6-C50D-4AF0-A649-A1E3EEA3071D}"/>
    <dgm:cxn modelId="{00F89E88-0FA8-4562-A824-131E7BFCA9BA}" type="presOf" srcId="{C2CE3665-2361-4E61-B568-E9AAFE422CA3}" destId="{4DD8F74D-0EB4-4C64-8586-473A0A5E0EB7}" srcOrd="0" destOrd="0" presId="urn:microsoft.com/office/officeart/2018/5/layout/CenteredIconLabelDescriptionList"/>
    <dgm:cxn modelId="{7D827598-6717-4CE4-92C5-C875A5E66E51}" srcId="{F7A20853-2149-4E56-879D-604C8B946282}" destId="{A6D14AC5-03F3-4990-BB4E-CE97592C587C}" srcOrd="0" destOrd="0" parTransId="{43B86B21-CE05-462C-92E6-A80D217D6764}" sibTransId="{EF3CF10B-C641-42C9-BFFC-11958D813C11}"/>
    <dgm:cxn modelId="{4F0DA8A2-AA32-4E0C-9A10-A9E9855AB805}" type="presOf" srcId="{1DF2641B-8E2C-4919-8493-DEB3BDF1215B}" destId="{8CD96DE1-60DD-4B27-8938-4D9C26A8BCF0}" srcOrd="0" destOrd="0" presId="urn:microsoft.com/office/officeart/2018/5/layout/CenteredIconLabelDescriptionList"/>
    <dgm:cxn modelId="{664D0ED0-8C3E-4C88-98C1-35B2A1C9A48B}" type="presOf" srcId="{F7A20853-2149-4E56-879D-604C8B946282}" destId="{0D00AC3A-E824-44D3-9041-04822EBAA3A1}" srcOrd="0" destOrd="0" presId="urn:microsoft.com/office/officeart/2018/5/layout/CenteredIconLabelDescriptionList"/>
    <dgm:cxn modelId="{425508D9-5ED1-48C4-972D-0BB44AE7D759}" srcId="{1DF2641B-8E2C-4919-8493-DEB3BDF1215B}" destId="{18F5B588-0C25-4A19-9FDE-7118BC77A9BD}" srcOrd="0" destOrd="0" parTransId="{1B411170-AD8B-461B-A218-891586CB86E2}" sibTransId="{F80FD378-756C-46BC-A551-27DB29A409A1}"/>
    <dgm:cxn modelId="{77B637EC-3D28-4C92-B082-1E6E3C8B3220}" srcId="{C2CE3665-2361-4E61-B568-E9AAFE422CA3}" destId="{1DF2641B-8E2C-4919-8493-DEB3BDF1215B}" srcOrd="0" destOrd="0" parTransId="{E7721A1F-9F6E-4531-962B-53B54508C045}" sibTransId="{B7597647-E5DB-4E67-A658-2018AF72776E}"/>
    <dgm:cxn modelId="{25CE3D6F-C6D9-4D2B-8FA6-E70F3F8560AE}" type="presParOf" srcId="{4DD8F74D-0EB4-4C64-8586-473A0A5E0EB7}" destId="{F4ECC4F8-CEA7-49F4-8D33-E0E6C79C8EB3}" srcOrd="0" destOrd="0" presId="urn:microsoft.com/office/officeart/2018/5/layout/CenteredIconLabelDescriptionList"/>
    <dgm:cxn modelId="{5B722C4F-A1B9-4846-86FA-87A190BF3B67}" type="presParOf" srcId="{F4ECC4F8-CEA7-49F4-8D33-E0E6C79C8EB3}" destId="{E81FC583-96E8-4588-9941-7C9301658FC9}" srcOrd="0" destOrd="0" presId="urn:microsoft.com/office/officeart/2018/5/layout/CenteredIconLabelDescriptionList"/>
    <dgm:cxn modelId="{96D5BF4A-6B00-4757-95BA-B4B217637CCE}" type="presParOf" srcId="{F4ECC4F8-CEA7-49F4-8D33-E0E6C79C8EB3}" destId="{7C6586A5-BAE3-45DD-9AD5-D110B536438E}" srcOrd="1" destOrd="0" presId="urn:microsoft.com/office/officeart/2018/5/layout/CenteredIconLabelDescriptionList"/>
    <dgm:cxn modelId="{663E2F56-514A-4DC7-BE4A-2FD70E49617D}" type="presParOf" srcId="{F4ECC4F8-CEA7-49F4-8D33-E0E6C79C8EB3}" destId="{8CD96DE1-60DD-4B27-8938-4D9C26A8BCF0}" srcOrd="2" destOrd="0" presId="urn:microsoft.com/office/officeart/2018/5/layout/CenteredIconLabelDescriptionList"/>
    <dgm:cxn modelId="{CBFE3EF9-6236-4083-952B-15E31BEAC715}" type="presParOf" srcId="{F4ECC4F8-CEA7-49F4-8D33-E0E6C79C8EB3}" destId="{79DD62C0-E940-4125-A821-6D3628CC13A9}" srcOrd="3" destOrd="0" presId="urn:microsoft.com/office/officeart/2018/5/layout/CenteredIconLabelDescriptionList"/>
    <dgm:cxn modelId="{176FB158-D4C0-4BC9-BE79-7D247B2D5916}" type="presParOf" srcId="{F4ECC4F8-CEA7-49F4-8D33-E0E6C79C8EB3}" destId="{192F68AB-6F77-40B6-B646-E4DABCFD33B8}" srcOrd="4" destOrd="0" presId="urn:microsoft.com/office/officeart/2018/5/layout/CenteredIconLabelDescriptionList"/>
    <dgm:cxn modelId="{C5BF6C56-62D9-47A6-86D5-7B2E423CE7F3}" type="presParOf" srcId="{4DD8F74D-0EB4-4C64-8586-473A0A5E0EB7}" destId="{F6CBE24C-5CB6-424B-B33E-70141D6D2A49}" srcOrd="1" destOrd="0" presId="urn:microsoft.com/office/officeart/2018/5/layout/CenteredIconLabelDescriptionList"/>
    <dgm:cxn modelId="{8A2C3DCD-65FA-449A-9D0E-4910F2A8E544}" type="presParOf" srcId="{4DD8F74D-0EB4-4C64-8586-473A0A5E0EB7}" destId="{ACB61CC0-FACE-4ADE-ADCC-1E97B482D2D0}" srcOrd="2" destOrd="0" presId="urn:microsoft.com/office/officeart/2018/5/layout/CenteredIconLabelDescriptionList"/>
    <dgm:cxn modelId="{E12E92EF-E4BE-449B-AF34-EE50FFB243B5}" type="presParOf" srcId="{ACB61CC0-FACE-4ADE-ADCC-1E97B482D2D0}" destId="{A29B88A7-D7C2-4E1B-956C-82CF020B147B}" srcOrd="0" destOrd="0" presId="urn:microsoft.com/office/officeart/2018/5/layout/CenteredIconLabelDescriptionList"/>
    <dgm:cxn modelId="{5223097E-E358-4388-90A4-DDA8651D8725}" type="presParOf" srcId="{ACB61CC0-FACE-4ADE-ADCC-1E97B482D2D0}" destId="{8209A55C-24D9-477A-9DC7-7B1D49766D81}" srcOrd="1" destOrd="0" presId="urn:microsoft.com/office/officeart/2018/5/layout/CenteredIconLabelDescriptionList"/>
    <dgm:cxn modelId="{C6C04739-921F-4B6D-BCC4-B2D0E787CB11}" type="presParOf" srcId="{ACB61CC0-FACE-4ADE-ADCC-1E97B482D2D0}" destId="{0D00AC3A-E824-44D3-9041-04822EBAA3A1}" srcOrd="2" destOrd="0" presId="urn:microsoft.com/office/officeart/2018/5/layout/CenteredIconLabelDescriptionList"/>
    <dgm:cxn modelId="{94B06E3C-18C6-4296-ADDC-5E0C03DEA858}" type="presParOf" srcId="{ACB61CC0-FACE-4ADE-ADCC-1E97B482D2D0}" destId="{1A4CFF7D-B516-41D4-B281-9EF82480509F}" srcOrd="3" destOrd="0" presId="urn:microsoft.com/office/officeart/2018/5/layout/CenteredIconLabelDescriptionList"/>
    <dgm:cxn modelId="{842A6F4C-173B-4E13-92ED-D78787A81C9C}" type="presParOf" srcId="{ACB61CC0-FACE-4ADE-ADCC-1E97B482D2D0}" destId="{F26DAEDC-4280-4E2A-82A2-EAB015FB39B3}"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67D1C0-31F2-44DE-BD60-2494A4D2FCE3}"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88DA0C40-321B-4FF4-8E53-1B2118FBECEC}">
      <dgm:prSet/>
      <dgm:spPr/>
      <dgm:t>
        <a:bodyPr/>
        <a:lstStyle/>
        <a:p>
          <a:r>
            <a:rPr lang="en-US"/>
            <a:t>General Enrollment</a:t>
          </a:r>
        </a:p>
      </dgm:t>
    </dgm:pt>
    <dgm:pt modelId="{17DBB7DF-F077-4C85-B1CE-035365EEB62E}" type="parTrans" cxnId="{3FE53A41-074E-48F6-94F8-CD24D450141E}">
      <dgm:prSet/>
      <dgm:spPr/>
      <dgm:t>
        <a:bodyPr/>
        <a:lstStyle/>
        <a:p>
          <a:endParaRPr lang="en-US"/>
        </a:p>
      </dgm:t>
    </dgm:pt>
    <dgm:pt modelId="{BFA0782F-7841-458C-988C-0A375E56985F}" type="sibTrans" cxnId="{3FE53A41-074E-48F6-94F8-CD24D450141E}">
      <dgm:prSet/>
      <dgm:spPr/>
      <dgm:t>
        <a:bodyPr/>
        <a:lstStyle/>
        <a:p>
          <a:endParaRPr lang="en-US"/>
        </a:p>
      </dgm:t>
    </dgm:pt>
    <dgm:pt modelId="{DE53CD68-DC6C-44E9-A034-61CE1489A527}">
      <dgm:prSet/>
      <dgm:spPr/>
      <dgm:t>
        <a:bodyPr/>
        <a:lstStyle/>
        <a:p>
          <a:r>
            <a:rPr lang="en-US"/>
            <a:t>Applications and Admissions</a:t>
          </a:r>
        </a:p>
      </dgm:t>
    </dgm:pt>
    <dgm:pt modelId="{E26C6BDD-39E6-45A1-B984-0F58F20E9D8D}" type="parTrans" cxnId="{27F91295-196F-4953-B1E3-92C7A48CE901}">
      <dgm:prSet/>
      <dgm:spPr/>
      <dgm:t>
        <a:bodyPr/>
        <a:lstStyle/>
        <a:p>
          <a:endParaRPr lang="en-US"/>
        </a:p>
      </dgm:t>
    </dgm:pt>
    <dgm:pt modelId="{AEF55DA7-7752-4277-B6F2-31093C8FC247}" type="sibTrans" cxnId="{27F91295-196F-4953-B1E3-92C7A48CE901}">
      <dgm:prSet/>
      <dgm:spPr/>
      <dgm:t>
        <a:bodyPr/>
        <a:lstStyle/>
        <a:p>
          <a:endParaRPr lang="en-US"/>
        </a:p>
      </dgm:t>
    </dgm:pt>
    <dgm:pt modelId="{1902EB8A-A05E-4138-8C20-4BB445B9CA86}">
      <dgm:prSet/>
      <dgm:spPr/>
      <dgm:t>
        <a:bodyPr/>
        <a:lstStyle/>
        <a:p>
          <a:r>
            <a:rPr lang="en-US"/>
            <a:t>Retention, Persistence, and Graduation</a:t>
          </a:r>
        </a:p>
      </dgm:t>
    </dgm:pt>
    <dgm:pt modelId="{FE98C99F-3E4F-496A-8E43-680B9B02FA6E}" type="parTrans" cxnId="{341A953E-A393-42AD-89CA-12B6A01D6240}">
      <dgm:prSet/>
      <dgm:spPr/>
      <dgm:t>
        <a:bodyPr/>
        <a:lstStyle/>
        <a:p>
          <a:endParaRPr lang="en-US"/>
        </a:p>
      </dgm:t>
    </dgm:pt>
    <dgm:pt modelId="{F6308B8A-B693-4C00-A194-30CB64EFFDA3}" type="sibTrans" cxnId="{341A953E-A393-42AD-89CA-12B6A01D6240}">
      <dgm:prSet/>
      <dgm:spPr/>
      <dgm:t>
        <a:bodyPr/>
        <a:lstStyle/>
        <a:p>
          <a:endParaRPr lang="en-US"/>
        </a:p>
      </dgm:t>
    </dgm:pt>
    <dgm:pt modelId="{093250A3-FBC9-400E-8786-5D3B77CFF1C0}">
      <dgm:prSet/>
      <dgm:spPr/>
      <dgm:t>
        <a:bodyPr/>
        <a:lstStyle/>
        <a:p>
          <a:r>
            <a:rPr lang="en-US"/>
            <a:t>Committee and Special Reports</a:t>
          </a:r>
        </a:p>
      </dgm:t>
    </dgm:pt>
    <dgm:pt modelId="{4BD16791-414D-4858-A994-0403B8A881A3}" type="parTrans" cxnId="{D5A1DF2E-9DE0-41DD-BEB8-898A2001EECB}">
      <dgm:prSet/>
      <dgm:spPr/>
      <dgm:t>
        <a:bodyPr/>
        <a:lstStyle/>
        <a:p>
          <a:endParaRPr lang="en-US"/>
        </a:p>
      </dgm:t>
    </dgm:pt>
    <dgm:pt modelId="{11A022BD-0DF9-4AC0-A9D2-9B8CD047DDCB}" type="sibTrans" cxnId="{D5A1DF2E-9DE0-41DD-BEB8-898A2001EECB}">
      <dgm:prSet/>
      <dgm:spPr/>
      <dgm:t>
        <a:bodyPr/>
        <a:lstStyle/>
        <a:p>
          <a:endParaRPr lang="en-US"/>
        </a:p>
      </dgm:t>
    </dgm:pt>
    <dgm:pt modelId="{E01E0A26-DF1C-488E-B417-397F42B41E8B}" type="pres">
      <dgm:prSet presAssocID="{4867D1C0-31F2-44DE-BD60-2494A4D2FCE3}" presName="matrix" presStyleCnt="0">
        <dgm:presLayoutVars>
          <dgm:chMax val="1"/>
          <dgm:dir/>
          <dgm:resizeHandles val="exact"/>
        </dgm:presLayoutVars>
      </dgm:prSet>
      <dgm:spPr/>
    </dgm:pt>
    <dgm:pt modelId="{9A9F2DF0-D3E2-490F-9C71-8BD6BD0BE0D7}" type="pres">
      <dgm:prSet presAssocID="{4867D1C0-31F2-44DE-BD60-2494A4D2FCE3}" presName="diamond" presStyleLbl="bgShp" presStyleIdx="0" presStyleCnt="1"/>
      <dgm:spPr/>
    </dgm:pt>
    <dgm:pt modelId="{97C21B33-C614-47DA-AE69-D9CD29FA2C86}" type="pres">
      <dgm:prSet presAssocID="{4867D1C0-31F2-44DE-BD60-2494A4D2FCE3}" presName="quad1" presStyleLbl="node1" presStyleIdx="0" presStyleCnt="4">
        <dgm:presLayoutVars>
          <dgm:chMax val="0"/>
          <dgm:chPref val="0"/>
          <dgm:bulletEnabled val="1"/>
        </dgm:presLayoutVars>
      </dgm:prSet>
      <dgm:spPr/>
    </dgm:pt>
    <dgm:pt modelId="{F2F06E49-F713-4280-8050-4AA86B63B552}" type="pres">
      <dgm:prSet presAssocID="{4867D1C0-31F2-44DE-BD60-2494A4D2FCE3}" presName="quad2" presStyleLbl="node1" presStyleIdx="1" presStyleCnt="4">
        <dgm:presLayoutVars>
          <dgm:chMax val="0"/>
          <dgm:chPref val="0"/>
          <dgm:bulletEnabled val="1"/>
        </dgm:presLayoutVars>
      </dgm:prSet>
      <dgm:spPr/>
    </dgm:pt>
    <dgm:pt modelId="{E15C883B-8B71-4AA9-BD8D-2AECE511A59C}" type="pres">
      <dgm:prSet presAssocID="{4867D1C0-31F2-44DE-BD60-2494A4D2FCE3}" presName="quad3" presStyleLbl="node1" presStyleIdx="2" presStyleCnt="4">
        <dgm:presLayoutVars>
          <dgm:chMax val="0"/>
          <dgm:chPref val="0"/>
          <dgm:bulletEnabled val="1"/>
        </dgm:presLayoutVars>
      </dgm:prSet>
      <dgm:spPr/>
    </dgm:pt>
    <dgm:pt modelId="{A93ECB54-AA0D-4411-BCFA-95F343D72291}" type="pres">
      <dgm:prSet presAssocID="{4867D1C0-31F2-44DE-BD60-2494A4D2FCE3}" presName="quad4" presStyleLbl="node1" presStyleIdx="3" presStyleCnt="4">
        <dgm:presLayoutVars>
          <dgm:chMax val="0"/>
          <dgm:chPref val="0"/>
          <dgm:bulletEnabled val="1"/>
        </dgm:presLayoutVars>
      </dgm:prSet>
      <dgm:spPr/>
    </dgm:pt>
  </dgm:ptLst>
  <dgm:cxnLst>
    <dgm:cxn modelId="{13679E0E-405E-4121-8C9D-1F5943296B4F}" type="presOf" srcId="{DE53CD68-DC6C-44E9-A034-61CE1489A527}" destId="{F2F06E49-F713-4280-8050-4AA86B63B552}" srcOrd="0" destOrd="0" presId="urn:microsoft.com/office/officeart/2005/8/layout/matrix3"/>
    <dgm:cxn modelId="{D6480B11-D743-413F-92D9-70057112A28E}" type="presOf" srcId="{1902EB8A-A05E-4138-8C20-4BB445B9CA86}" destId="{E15C883B-8B71-4AA9-BD8D-2AECE511A59C}" srcOrd="0" destOrd="0" presId="urn:microsoft.com/office/officeart/2005/8/layout/matrix3"/>
    <dgm:cxn modelId="{D5A1DF2E-9DE0-41DD-BEB8-898A2001EECB}" srcId="{4867D1C0-31F2-44DE-BD60-2494A4D2FCE3}" destId="{093250A3-FBC9-400E-8786-5D3B77CFF1C0}" srcOrd="3" destOrd="0" parTransId="{4BD16791-414D-4858-A994-0403B8A881A3}" sibTransId="{11A022BD-0DF9-4AC0-A9D2-9B8CD047DDCB}"/>
    <dgm:cxn modelId="{341A953E-A393-42AD-89CA-12B6A01D6240}" srcId="{4867D1C0-31F2-44DE-BD60-2494A4D2FCE3}" destId="{1902EB8A-A05E-4138-8C20-4BB445B9CA86}" srcOrd="2" destOrd="0" parTransId="{FE98C99F-3E4F-496A-8E43-680B9B02FA6E}" sibTransId="{F6308B8A-B693-4C00-A194-30CB64EFFDA3}"/>
    <dgm:cxn modelId="{3FE53A41-074E-48F6-94F8-CD24D450141E}" srcId="{4867D1C0-31F2-44DE-BD60-2494A4D2FCE3}" destId="{88DA0C40-321B-4FF4-8E53-1B2118FBECEC}" srcOrd="0" destOrd="0" parTransId="{17DBB7DF-F077-4C85-B1CE-035365EEB62E}" sibTransId="{BFA0782F-7841-458C-988C-0A375E56985F}"/>
    <dgm:cxn modelId="{1EE5B387-5505-43DD-9B9E-0F783014CE57}" type="presOf" srcId="{88DA0C40-321B-4FF4-8E53-1B2118FBECEC}" destId="{97C21B33-C614-47DA-AE69-D9CD29FA2C86}" srcOrd="0" destOrd="0" presId="urn:microsoft.com/office/officeart/2005/8/layout/matrix3"/>
    <dgm:cxn modelId="{27F91295-196F-4953-B1E3-92C7A48CE901}" srcId="{4867D1C0-31F2-44DE-BD60-2494A4D2FCE3}" destId="{DE53CD68-DC6C-44E9-A034-61CE1489A527}" srcOrd="1" destOrd="0" parTransId="{E26C6BDD-39E6-45A1-B984-0F58F20E9D8D}" sibTransId="{AEF55DA7-7752-4277-B6F2-31093C8FC247}"/>
    <dgm:cxn modelId="{8DC541D5-1FCE-4369-B135-0ECB339F29AD}" type="presOf" srcId="{093250A3-FBC9-400E-8786-5D3B77CFF1C0}" destId="{A93ECB54-AA0D-4411-BCFA-95F343D72291}" srcOrd="0" destOrd="0" presId="urn:microsoft.com/office/officeart/2005/8/layout/matrix3"/>
    <dgm:cxn modelId="{0ACC36DD-B8E0-4869-9A9B-77B74C856937}" type="presOf" srcId="{4867D1C0-31F2-44DE-BD60-2494A4D2FCE3}" destId="{E01E0A26-DF1C-488E-B417-397F42B41E8B}" srcOrd="0" destOrd="0" presId="urn:microsoft.com/office/officeart/2005/8/layout/matrix3"/>
    <dgm:cxn modelId="{92B71B8E-7A02-46F9-9C05-C4A00FE178A4}" type="presParOf" srcId="{E01E0A26-DF1C-488E-B417-397F42B41E8B}" destId="{9A9F2DF0-D3E2-490F-9C71-8BD6BD0BE0D7}" srcOrd="0" destOrd="0" presId="urn:microsoft.com/office/officeart/2005/8/layout/matrix3"/>
    <dgm:cxn modelId="{99E8B9AD-FF62-4360-9FFA-6121E37D39EB}" type="presParOf" srcId="{E01E0A26-DF1C-488E-B417-397F42B41E8B}" destId="{97C21B33-C614-47DA-AE69-D9CD29FA2C86}" srcOrd="1" destOrd="0" presId="urn:microsoft.com/office/officeart/2005/8/layout/matrix3"/>
    <dgm:cxn modelId="{92EC711E-5BB4-4D4B-9D9E-3C3E39B21ED1}" type="presParOf" srcId="{E01E0A26-DF1C-488E-B417-397F42B41E8B}" destId="{F2F06E49-F713-4280-8050-4AA86B63B552}" srcOrd="2" destOrd="0" presId="urn:microsoft.com/office/officeart/2005/8/layout/matrix3"/>
    <dgm:cxn modelId="{0E0C6658-785E-47CA-AAC9-01EC66E297D0}" type="presParOf" srcId="{E01E0A26-DF1C-488E-B417-397F42B41E8B}" destId="{E15C883B-8B71-4AA9-BD8D-2AECE511A59C}" srcOrd="3" destOrd="0" presId="urn:microsoft.com/office/officeart/2005/8/layout/matrix3"/>
    <dgm:cxn modelId="{34D7D1AE-851D-47DF-ABC8-97EB908EA29D}" type="presParOf" srcId="{E01E0A26-DF1C-488E-B417-397F42B41E8B}" destId="{A93ECB54-AA0D-4411-BCFA-95F343D72291}"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FCE979-6281-4A54-9453-3FE04D6FB4E7}"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A9CBA172-27A5-4906-9FCF-7DFB58B5C175}">
      <dgm:prSet/>
      <dgm:spPr/>
      <dgm:t>
        <a:bodyPr/>
        <a:lstStyle/>
        <a:p>
          <a:r>
            <a:rPr lang="en-US" dirty="0"/>
            <a:t>Data Literacy and Training</a:t>
          </a:r>
        </a:p>
      </dgm:t>
    </dgm:pt>
    <dgm:pt modelId="{31750A59-6E4D-4B0E-A720-7009F9162BBA}" type="parTrans" cxnId="{5ED35734-0E1D-4771-938A-2D3626CADCB0}">
      <dgm:prSet/>
      <dgm:spPr/>
      <dgm:t>
        <a:bodyPr/>
        <a:lstStyle/>
        <a:p>
          <a:endParaRPr lang="en-US"/>
        </a:p>
      </dgm:t>
    </dgm:pt>
    <dgm:pt modelId="{BFD48029-7A62-425D-A061-D0E3A80787DD}" type="sibTrans" cxnId="{5ED35734-0E1D-4771-938A-2D3626CADCB0}">
      <dgm:prSet/>
      <dgm:spPr/>
      <dgm:t>
        <a:bodyPr/>
        <a:lstStyle/>
        <a:p>
          <a:endParaRPr lang="en-US"/>
        </a:p>
      </dgm:t>
    </dgm:pt>
    <dgm:pt modelId="{CAAF0079-47F3-4B80-8F36-FE1BA3DA1B29}">
      <dgm:prSet/>
      <dgm:spPr/>
      <dgm:t>
        <a:bodyPr/>
        <a:lstStyle/>
        <a:p>
          <a:r>
            <a:rPr lang="en-US"/>
            <a:t>Peer Institutions</a:t>
          </a:r>
        </a:p>
      </dgm:t>
    </dgm:pt>
    <dgm:pt modelId="{DC66174B-92C4-4FA1-847A-3B245C0F4033}" type="parTrans" cxnId="{D4E16360-B223-4793-ACA6-12FC51A9EFD1}">
      <dgm:prSet/>
      <dgm:spPr/>
      <dgm:t>
        <a:bodyPr/>
        <a:lstStyle/>
        <a:p>
          <a:endParaRPr lang="en-US"/>
        </a:p>
      </dgm:t>
    </dgm:pt>
    <dgm:pt modelId="{FC13BB54-724A-4EA5-8775-7D7B502982F0}" type="sibTrans" cxnId="{D4E16360-B223-4793-ACA6-12FC51A9EFD1}">
      <dgm:prSet/>
      <dgm:spPr/>
      <dgm:t>
        <a:bodyPr/>
        <a:lstStyle/>
        <a:p>
          <a:endParaRPr lang="en-US"/>
        </a:p>
      </dgm:t>
    </dgm:pt>
    <dgm:pt modelId="{8CDE271A-6B36-4567-AE24-38D3346FBED2}">
      <dgm:prSet/>
      <dgm:spPr/>
      <dgm:t>
        <a:bodyPr/>
        <a:lstStyle/>
        <a:p>
          <a:r>
            <a:rPr lang="en-US"/>
            <a:t>Survey Design Resources</a:t>
          </a:r>
        </a:p>
      </dgm:t>
    </dgm:pt>
    <dgm:pt modelId="{4FA6CE72-C41C-496F-AF34-3A54E88960F3}" type="parTrans" cxnId="{B9E65D3B-64BC-426C-901E-EB2D921C956D}">
      <dgm:prSet/>
      <dgm:spPr/>
      <dgm:t>
        <a:bodyPr/>
        <a:lstStyle/>
        <a:p>
          <a:endParaRPr lang="en-US"/>
        </a:p>
      </dgm:t>
    </dgm:pt>
    <dgm:pt modelId="{2CD8FD4F-1142-4110-B2A2-3CFF92C8EFF0}" type="sibTrans" cxnId="{B9E65D3B-64BC-426C-901E-EB2D921C956D}">
      <dgm:prSet/>
      <dgm:spPr/>
      <dgm:t>
        <a:bodyPr/>
        <a:lstStyle/>
        <a:p>
          <a:endParaRPr lang="en-US"/>
        </a:p>
      </dgm:t>
    </dgm:pt>
    <dgm:pt modelId="{5B5F2F4B-B992-4356-9B58-5657F7FC465C}" type="pres">
      <dgm:prSet presAssocID="{33FCE979-6281-4A54-9453-3FE04D6FB4E7}" presName="hierChild1" presStyleCnt="0">
        <dgm:presLayoutVars>
          <dgm:chPref val="1"/>
          <dgm:dir/>
          <dgm:animOne val="branch"/>
          <dgm:animLvl val="lvl"/>
          <dgm:resizeHandles/>
        </dgm:presLayoutVars>
      </dgm:prSet>
      <dgm:spPr/>
    </dgm:pt>
    <dgm:pt modelId="{58E9E96F-4ED9-4D92-B60C-E0C3253E787C}" type="pres">
      <dgm:prSet presAssocID="{A9CBA172-27A5-4906-9FCF-7DFB58B5C175}" presName="hierRoot1" presStyleCnt="0"/>
      <dgm:spPr/>
    </dgm:pt>
    <dgm:pt modelId="{E6E97F03-C6F9-4011-A955-9D357ED0B018}" type="pres">
      <dgm:prSet presAssocID="{A9CBA172-27A5-4906-9FCF-7DFB58B5C175}" presName="composite" presStyleCnt="0"/>
      <dgm:spPr/>
    </dgm:pt>
    <dgm:pt modelId="{698C221A-DDB6-4FEC-A7DA-A02EFD0AA529}" type="pres">
      <dgm:prSet presAssocID="{A9CBA172-27A5-4906-9FCF-7DFB58B5C175}" presName="background" presStyleLbl="node0" presStyleIdx="0" presStyleCnt="3"/>
      <dgm:spPr/>
    </dgm:pt>
    <dgm:pt modelId="{31C7F32B-AD2E-4512-81A0-AD7BB3F36A69}" type="pres">
      <dgm:prSet presAssocID="{A9CBA172-27A5-4906-9FCF-7DFB58B5C175}" presName="text" presStyleLbl="fgAcc0" presStyleIdx="0" presStyleCnt="3">
        <dgm:presLayoutVars>
          <dgm:chPref val="3"/>
        </dgm:presLayoutVars>
      </dgm:prSet>
      <dgm:spPr/>
    </dgm:pt>
    <dgm:pt modelId="{4A5E5993-0E8B-4484-8125-891033FBD83D}" type="pres">
      <dgm:prSet presAssocID="{A9CBA172-27A5-4906-9FCF-7DFB58B5C175}" presName="hierChild2" presStyleCnt="0"/>
      <dgm:spPr/>
    </dgm:pt>
    <dgm:pt modelId="{0F42D8EB-1B0B-46BF-9190-75BF75463244}" type="pres">
      <dgm:prSet presAssocID="{CAAF0079-47F3-4B80-8F36-FE1BA3DA1B29}" presName="hierRoot1" presStyleCnt="0"/>
      <dgm:spPr/>
    </dgm:pt>
    <dgm:pt modelId="{55AA80E4-A424-4181-AA59-60CEF090BEE4}" type="pres">
      <dgm:prSet presAssocID="{CAAF0079-47F3-4B80-8F36-FE1BA3DA1B29}" presName="composite" presStyleCnt="0"/>
      <dgm:spPr/>
    </dgm:pt>
    <dgm:pt modelId="{1AC12114-F277-4D80-9929-84B6F9D6C49F}" type="pres">
      <dgm:prSet presAssocID="{CAAF0079-47F3-4B80-8F36-FE1BA3DA1B29}" presName="background" presStyleLbl="node0" presStyleIdx="1" presStyleCnt="3"/>
      <dgm:spPr/>
    </dgm:pt>
    <dgm:pt modelId="{F24A0AE1-2376-456F-9B6F-165552B7FAA5}" type="pres">
      <dgm:prSet presAssocID="{CAAF0079-47F3-4B80-8F36-FE1BA3DA1B29}" presName="text" presStyleLbl="fgAcc0" presStyleIdx="1" presStyleCnt="3">
        <dgm:presLayoutVars>
          <dgm:chPref val="3"/>
        </dgm:presLayoutVars>
      </dgm:prSet>
      <dgm:spPr/>
    </dgm:pt>
    <dgm:pt modelId="{91E12957-FD56-4F91-9065-B88FA23FD771}" type="pres">
      <dgm:prSet presAssocID="{CAAF0079-47F3-4B80-8F36-FE1BA3DA1B29}" presName="hierChild2" presStyleCnt="0"/>
      <dgm:spPr/>
    </dgm:pt>
    <dgm:pt modelId="{6495395F-2FE9-41B6-8EBF-1BC41EAD4D5D}" type="pres">
      <dgm:prSet presAssocID="{8CDE271A-6B36-4567-AE24-38D3346FBED2}" presName="hierRoot1" presStyleCnt="0"/>
      <dgm:spPr/>
    </dgm:pt>
    <dgm:pt modelId="{C5174B85-8FEC-4ECD-A129-C2651A54AD29}" type="pres">
      <dgm:prSet presAssocID="{8CDE271A-6B36-4567-AE24-38D3346FBED2}" presName="composite" presStyleCnt="0"/>
      <dgm:spPr/>
    </dgm:pt>
    <dgm:pt modelId="{857023E6-3E52-414E-A78F-1E7BC9A0CFD2}" type="pres">
      <dgm:prSet presAssocID="{8CDE271A-6B36-4567-AE24-38D3346FBED2}" presName="background" presStyleLbl="node0" presStyleIdx="2" presStyleCnt="3"/>
      <dgm:spPr/>
    </dgm:pt>
    <dgm:pt modelId="{37CE1F1D-FB18-4077-8502-6570B0D07D01}" type="pres">
      <dgm:prSet presAssocID="{8CDE271A-6B36-4567-AE24-38D3346FBED2}" presName="text" presStyleLbl="fgAcc0" presStyleIdx="2" presStyleCnt="3">
        <dgm:presLayoutVars>
          <dgm:chPref val="3"/>
        </dgm:presLayoutVars>
      </dgm:prSet>
      <dgm:spPr/>
    </dgm:pt>
    <dgm:pt modelId="{9F5F917D-298F-44D2-834F-A81AC6756E49}" type="pres">
      <dgm:prSet presAssocID="{8CDE271A-6B36-4567-AE24-38D3346FBED2}" presName="hierChild2" presStyleCnt="0"/>
      <dgm:spPr/>
    </dgm:pt>
  </dgm:ptLst>
  <dgm:cxnLst>
    <dgm:cxn modelId="{2BF1150C-ADE0-42DC-9C28-A204C2A75254}" type="presOf" srcId="{33FCE979-6281-4A54-9453-3FE04D6FB4E7}" destId="{5B5F2F4B-B992-4356-9B58-5657F7FC465C}" srcOrd="0" destOrd="0" presId="urn:microsoft.com/office/officeart/2005/8/layout/hierarchy1"/>
    <dgm:cxn modelId="{B0391223-0035-496B-9D1B-02205BD94B6F}" type="presOf" srcId="{8CDE271A-6B36-4567-AE24-38D3346FBED2}" destId="{37CE1F1D-FB18-4077-8502-6570B0D07D01}" srcOrd="0" destOrd="0" presId="urn:microsoft.com/office/officeart/2005/8/layout/hierarchy1"/>
    <dgm:cxn modelId="{D3E36E2C-014B-479B-B328-5EADE4D19BE0}" type="presOf" srcId="{A9CBA172-27A5-4906-9FCF-7DFB58B5C175}" destId="{31C7F32B-AD2E-4512-81A0-AD7BB3F36A69}" srcOrd="0" destOrd="0" presId="urn:microsoft.com/office/officeart/2005/8/layout/hierarchy1"/>
    <dgm:cxn modelId="{5ED35734-0E1D-4771-938A-2D3626CADCB0}" srcId="{33FCE979-6281-4A54-9453-3FE04D6FB4E7}" destId="{A9CBA172-27A5-4906-9FCF-7DFB58B5C175}" srcOrd="0" destOrd="0" parTransId="{31750A59-6E4D-4B0E-A720-7009F9162BBA}" sibTransId="{BFD48029-7A62-425D-A061-D0E3A80787DD}"/>
    <dgm:cxn modelId="{B9E65D3B-64BC-426C-901E-EB2D921C956D}" srcId="{33FCE979-6281-4A54-9453-3FE04D6FB4E7}" destId="{8CDE271A-6B36-4567-AE24-38D3346FBED2}" srcOrd="2" destOrd="0" parTransId="{4FA6CE72-C41C-496F-AF34-3A54E88960F3}" sibTransId="{2CD8FD4F-1142-4110-B2A2-3CFF92C8EFF0}"/>
    <dgm:cxn modelId="{D4E16360-B223-4793-ACA6-12FC51A9EFD1}" srcId="{33FCE979-6281-4A54-9453-3FE04D6FB4E7}" destId="{CAAF0079-47F3-4B80-8F36-FE1BA3DA1B29}" srcOrd="1" destOrd="0" parTransId="{DC66174B-92C4-4FA1-847A-3B245C0F4033}" sibTransId="{FC13BB54-724A-4EA5-8775-7D7B502982F0}"/>
    <dgm:cxn modelId="{C4609F69-0B92-48F1-904F-2F1C80C55B4A}" type="presOf" srcId="{CAAF0079-47F3-4B80-8F36-FE1BA3DA1B29}" destId="{F24A0AE1-2376-456F-9B6F-165552B7FAA5}" srcOrd="0" destOrd="0" presId="urn:microsoft.com/office/officeart/2005/8/layout/hierarchy1"/>
    <dgm:cxn modelId="{73898B02-34C0-43F0-A14D-832482D710EA}" type="presParOf" srcId="{5B5F2F4B-B992-4356-9B58-5657F7FC465C}" destId="{58E9E96F-4ED9-4D92-B60C-E0C3253E787C}" srcOrd="0" destOrd="0" presId="urn:microsoft.com/office/officeart/2005/8/layout/hierarchy1"/>
    <dgm:cxn modelId="{B2ED9E48-D5BF-46AB-89A8-2CECDEAD6358}" type="presParOf" srcId="{58E9E96F-4ED9-4D92-B60C-E0C3253E787C}" destId="{E6E97F03-C6F9-4011-A955-9D357ED0B018}" srcOrd="0" destOrd="0" presId="urn:microsoft.com/office/officeart/2005/8/layout/hierarchy1"/>
    <dgm:cxn modelId="{1B6FA6C7-7C2F-46CF-89DA-917EFB15DEA9}" type="presParOf" srcId="{E6E97F03-C6F9-4011-A955-9D357ED0B018}" destId="{698C221A-DDB6-4FEC-A7DA-A02EFD0AA529}" srcOrd="0" destOrd="0" presId="urn:microsoft.com/office/officeart/2005/8/layout/hierarchy1"/>
    <dgm:cxn modelId="{EA95BAC1-F856-4715-8F37-AC56AA4AAC60}" type="presParOf" srcId="{E6E97F03-C6F9-4011-A955-9D357ED0B018}" destId="{31C7F32B-AD2E-4512-81A0-AD7BB3F36A69}" srcOrd="1" destOrd="0" presId="urn:microsoft.com/office/officeart/2005/8/layout/hierarchy1"/>
    <dgm:cxn modelId="{864D746E-C933-4295-BDAD-D92FAEB6A9AC}" type="presParOf" srcId="{58E9E96F-4ED9-4D92-B60C-E0C3253E787C}" destId="{4A5E5993-0E8B-4484-8125-891033FBD83D}" srcOrd="1" destOrd="0" presId="urn:microsoft.com/office/officeart/2005/8/layout/hierarchy1"/>
    <dgm:cxn modelId="{F3245364-E347-4E42-91AA-D9F48DCBED7D}" type="presParOf" srcId="{5B5F2F4B-B992-4356-9B58-5657F7FC465C}" destId="{0F42D8EB-1B0B-46BF-9190-75BF75463244}" srcOrd="1" destOrd="0" presId="urn:microsoft.com/office/officeart/2005/8/layout/hierarchy1"/>
    <dgm:cxn modelId="{E328A258-3BED-4121-9B73-7B08AB8FCCB8}" type="presParOf" srcId="{0F42D8EB-1B0B-46BF-9190-75BF75463244}" destId="{55AA80E4-A424-4181-AA59-60CEF090BEE4}" srcOrd="0" destOrd="0" presId="urn:microsoft.com/office/officeart/2005/8/layout/hierarchy1"/>
    <dgm:cxn modelId="{E2505429-6878-4B6C-98AE-DD25A1A6EA83}" type="presParOf" srcId="{55AA80E4-A424-4181-AA59-60CEF090BEE4}" destId="{1AC12114-F277-4D80-9929-84B6F9D6C49F}" srcOrd="0" destOrd="0" presId="urn:microsoft.com/office/officeart/2005/8/layout/hierarchy1"/>
    <dgm:cxn modelId="{B686A82D-B78A-409E-A26C-DE9F2AB22D1C}" type="presParOf" srcId="{55AA80E4-A424-4181-AA59-60CEF090BEE4}" destId="{F24A0AE1-2376-456F-9B6F-165552B7FAA5}" srcOrd="1" destOrd="0" presId="urn:microsoft.com/office/officeart/2005/8/layout/hierarchy1"/>
    <dgm:cxn modelId="{E29C8F2B-179D-4CDA-A5B1-B0D359F7B90F}" type="presParOf" srcId="{0F42D8EB-1B0B-46BF-9190-75BF75463244}" destId="{91E12957-FD56-4F91-9065-B88FA23FD771}" srcOrd="1" destOrd="0" presId="urn:microsoft.com/office/officeart/2005/8/layout/hierarchy1"/>
    <dgm:cxn modelId="{AA4B8B5C-6AED-407F-BC22-5891320B8127}" type="presParOf" srcId="{5B5F2F4B-B992-4356-9B58-5657F7FC465C}" destId="{6495395F-2FE9-41B6-8EBF-1BC41EAD4D5D}" srcOrd="2" destOrd="0" presId="urn:microsoft.com/office/officeart/2005/8/layout/hierarchy1"/>
    <dgm:cxn modelId="{EF8E138E-207A-4AAF-959D-54880C76C318}" type="presParOf" srcId="{6495395F-2FE9-41B6-8EBF-1BC41EAD4D5D}" destId="{C5174B85-8FEC-4ECD-A129-C2651A54AD29}" srcOrd="0" destOrd="0" presId="urn:microsoft.com/office/officeart/2005/8/layout/hierarchy1"/>
    <dgm:cxn modelId="{399933D8-212B-4426-ACEB-2AFA58698006}" type="presParOf" srcId="{C5174B85-8FEC-4ECD-A129-C2651A54AD29}" destId="{857023E6-3E52-414E-A78F-1E7BC9A0CFD2}" srcOrd="0" destOrd="0" presId="urn:microsoft.com/office/officeart/2005/8/layout/hierarchy1"/>
    <dgm:cxn modelId="{50491C8A-7755-4606-87F6-885322FBEE08}" type="presParOf" srcId="{C5174B85-8FEC-4ECD-A129-C2651A54AD29}" destId="{37CE1F1D-FB18-4077-8502-6570B0D07D01}" srcOrd="1" destOrd="0" presId="urn:microsoft.com/office/officeart/2005/8/layout/hierarchy1"/>
    <dgm:cxn modelId="{4855AC6D-7F50-4F5E-B717-0BF85C56ABC3}" type="presParOf" srcId="{6495395F-2FE9-41B6-8EBF-1BC41EAD4D5D}" destId="{9F5F917D-298F-44D2-834F-A81AC6756E4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23E51-956C-45F3-8024-BC79B6AC281F}">
      <dsp:nvSpPr>
        <dsp:cNvPr id="0" name=""/>
        <dsp:cNvSpPr/>
      </dsp:nvSpPr>
      <dsp:spPr>
        <a:xfrm>
          <a:off x="0" y="558"/>
          <a:ext cx="6817685"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A440F5C-4D86-4B6F-8357-DFF302CC2DC7}">
      <dsp:nvSpPr>
        <dsp:cNvPr id="0" name=""/>
        <dsp:cNvSpPr/>
      </dsp:nvSpPr>
      <dsp:spPr>
        <a:xfrm>
          <a:off x="0" y="558"/>
          <a:ext cx="6817685"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About the Office of Institutional Research</a:t>
          </a:r>
        </a:p>
      </dsp:txBody>
      <dsp:txXfrm>
        <a:off x="0" y="558"/>
        <a:ext cx="6817685" cy="914176"/>
      </dsp:txXfrm>
    </dsp:sp>
    <dsp:sp modelId="{7C82A19D-4F56-44B3-81CC-618AB661FDB0}">
      <dsp:nvSpPr>
        <dsp:cNvPr id="0" name=""/>
        <dsp:cNvSpPr/>
      </dsp:nvSpPr>
      <dsp:spPr>
        <a:xfrm>
          <a:off x="0" y="914734"/>
          <a:ext cx="6817685"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9AA9A78-9010-4577-8662-71098A7D01B1}">
      <dsp:nvSpPr>
        <dsp:cNvPr id="0" name=""/>
        <dsp:cNvSpPr/>
      </dsp:nvSpPr>
      <dsp:spPr>
        <a:xfrm>
          <a:off x="0" y="914734"/>
          <a:ext cx="6817685"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Terminology </a:t>
          </a:r>
        </a:p>
      </dsp:txBody>
      <dsp:txXfrm>
        <a:off x="0" y="914734"/>
        <a:ext cx="6817685" cy="914176"/>
      </dsp:txXfrm>
    </dsp:sp>
    <dsp:sp modelId="{DB901826-6FCE-4252-A256-F1D140D6ADD6}">
      <dsp:nvSpPr>
        <dsp:cNvPr id="0" name=""/>
        <dsp:cNvSpPr/>
      </dsp:nvSpPr>
      <dsp:spPr>
        <a:xfrm>
          <a:off x="0" y="1828911"/>
          <a:ext cx="6817685"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A5B5B20-B54F-4125-9E3E-14B1559814FF}">
      <dsp:nvSpPr>
        <dsp:cNvPr id="0" name=""/>
        <dsp:cNvSpPr/>
      </dsp:nvSpPr>
      <dsp:spPr>
        <a:xfrm>
          <a:off x="0" y="1828911"/>
          <a:ext cx="6817685"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Types of Data You Might Need</a:t>
          </a:r>
        </a:p>
      </dsp:txBody>
      <dsp:txXfrm>
        <a:off x="0" y="1828911"/>
        <a:ext cx="6817685" cy="914176"/>
      </dsp:txXfrm>
    </dsp:sp>
    <dsp:sp modelId="{F52C9D7D-F891-45A5-994E-B2A6D60A47DD}">
      <dsp:nvSpPr>
        <dsp:cNvPr id="0" name=""/>
        <dsp:cNvSpPr/>
      </dsp:nvSpPr>
      <dsp:spPr>
        <a:xfrm>
          <a:off x="0" y="2743088"/>
          <a:ext cx="6817685"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3735880-6B6A-4DAC-A0BC-F055FC798B47}">
      <dsp:nvSpPr>
        <dsp:cNvPr id="0" name=""/>
        <dsp:cNvSpPr/>
      </dsp:nvSpPr>
      <dsp:spPr>
        <a:xfrm>
          <a:off x="0" y="2743088"/>
          <a:ext cx="6817685"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Comparison Data</a:t>
          </a:r>
        </a:p>
      </dsp:txBody>
      <dsp:txXfrm>
        <a:off x="0" y="2743088"/>
        <a:ext cx="6817685" cy="914176"/>
      </dsp:txXfrm>
    </dsp:sp>
    <dsp:sp modelId="{B6B63FF1-905C-4A6D-B571-48B0AFF3D025}">
      <dsp:nvSpPr>
        <dsp:cNvPr id="0" name=""/>
        <dsp:cNvSpPr/>
      </dsp:nvSpPr>
      <dsp:spPr>
        <a:xfrm>
          <a:off x="0" y="3657265"/>
          <a:ext cx="6817685"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F2ADD02-476C-4449-8221-533701A0ED9D}">
      <dsp:nvSpPr>
        <dsp:cNvPr id="0" name=""/>
        <dsp:cNvSpPr/>
      </dsp:nvSpPr>
      <dsp:spPr>
        <a:xfrm>
          <a:off x="0" y="3657265"/>
          <a:ext cx="6817685"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Texas State Data</a:t>
          </a:r>
        </a:p>
      </dsp:txBody>
      <dsp:txXfrm>
        <a:off x="0" y="3657265"/>
        <a:ext cx="6817685" cy="9141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83DBC-2D1E-4C1D-A306-AED691AFA6B5}">
      <dsp:nvSpPr>
        <dsp:cNvPr id="0" name=""/>
        <dsp:cNvSpPr/>
      </dsp:nvSpPr>
      <dsp:spPr>
        <a:xfrm>
          <a:off x="0" y="558"/>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9E74A36-9ADD-4AC1-9E38-7EF27BBD6C79}">
      <dsp:nvSpPr>
        <dsp:cNvPr id="0" name=""/>
        <dsp:cNvSpPr/>
      </dsp:nvSpPr>
      <dsp:spPr>
        <a:xfrm>
          <a:off x="0" y="558"/>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What information do you need?</a:t>
          </a:r>
          <a:endParaRPr lang="en-US" sz="2500" kern="1200"/>
        </a:p>
      </dsp:txBody>
      <dsp:txXfrm>
        <a:off x="0" y="558"/>
        <a:ext cx="6496050" cy="914176"/>
      </dsp:txXfrm>
    </dsp:sp>
    <dsp:sp modelId="{E0AC1E4F-06CD-44E1-9E5F-5816E601B5EB}">
      <dsp:nvSpPr>
        <dsp:cNvPr id="0" name=""/>
        <dsp:cNvSpPr/>
      </dsp:nvSpPr>
      <dsp:spPr>
        <a:xfrm>
          <a:off x="0" y="914734"/>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A43CC82-4792-48A8-8B1A-21242EF20A4C}">
      <dsp:nvSpPr>
        <dsp:cNvPr id="0" name=""/>
        <dsp:cNvSpPr/>
      </dsp:nvSpPr>
      <dsp:spPr>
        <a:xfrm>
          <a:off x="0" y="914734"/>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What reports would you find most helpful?</a:t>
          </a:r>
          <a:endParaRPr lang="en-US" sz="2500" kern="1200"/>
        </a:p>
      </dsp:txBody>
      <dsp:txXfrm>
        <a:off x="0" y="914734"/>
        <a:ext cx="6496050" cy="914176"/>
      </dsp:txXfrm>
    </dsp:sp>
    <dsp:sp modelId="{F534960A-9744-4592-8653-B8D71D5DBBA1}">
      <dsp:nvSpPr>
        <dsp:cNvPr id="0" name=""/>
        <dsp:cNvSpPr/>
      </dsp:nvSpPr>
      <dsp:spPr>
        <a:xfrm>
          <a:off x="0" y="1828911"/>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6433483-5E78-448B-B498-E2C827F419AA}">
      <dsp:nvSpPr>
        <dsp:cNvPr id="0" name=""/>
        <dsp:cNvSpPr/>
      </dsp:nvSpPr>
      <dsp:spPr>
        <a:xfrm>
          <a:off x="0" y="1828911"/>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What reports do you find confusing?</a:t>
          </a:r>
          <a:endParaRPr lang="en-US" sz="2500" kern="1200"/>
        </a:p>
      </dsp:txBody>
      <dsp:txXfrm>
        <a:off x="0" y="1828911"/>
        <a:ext cx="6496050" cy="914176"/>
      </dsp:txXfrm>
    </dsp:sp>
    <dsp:sp modelId="{8880E81B-39E9-4F34-8000-4D08C4F84EA5}">
      <dsp:nvSpPr>
        <dsp:cNvPr id="0" name=""/>
        <dsp:cNvSpPr/>
      </dsp:nvSpPr>
      <dsp:spPr>
        <a:xfrm>
          <a:off x="0" y="2743088"/>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A265004F-511A-46F9-A737-AA2462040771}">
      <dsp:nvSpPr>
        <dsp:cNvPr id="0" name=""/>
        <dsp:cNvSpPr/>
      </dsp:nvSpPr>
      <dsp:spPr>
        <a:xfrm>
          <a:off x="0" y="2743088"/>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How often do you need data updated?</a:t>
          </a:r>
          <a:endParaRPr lang="en-US" sz="2500" kern="1200"/>
        </a:p>
      </dsp:txBody>
      <dsp:txXfrm>
        <a:off x="0" y="2743088"/>
        <a:ext cx="6496050" cy="914176"/>
      </dsp:txXfrm>
    </dsp:sp>
    <dsp:sp modelId="{463268B6-AD3F-4E68-80EA-DFBA4B4365EB}">
      <dsp:nvSpPr>
        <dsp:cNvPr id="0" name=""/>
        <dsp:cNvSpPr/>
      </dsp:nvSpPr>
      <dsp:spPr>
        <a:xfrm>
          <a:off x="0" y="3657265"/>
          <a:ext cx="6496050"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CC6BDBD-7BC2-4AC2-968C-794F40B4FF9A}">
      <dsp:nvSpPr>
        <dsp:cNvPr id="0" name=""/>
        <dsp:cNvSpPr/>
      </dsp:nvSpPr>
      <dsp:spPr>
        <a:xfrm>
          <a:off x="0" y="3657265"/>
          <a:ext cx="649605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What data do you have that we could use?</a:t>
          </a:r>
          <a:endParaRPr lang="en-US" sz="2500" kern="1200"/>
        </a:p>
      </dsp:txBody>
      <dsp:txXfrm>
        <a:off x="0" y="3657265"/>
        <a:ext cx="6496050" cy="914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2FD2E-B4C3-4B98-999C-CD49DA06B790}">
      <dsp:nvSpPr>
        <dsp:cNvPr id="0" name=""/>
        <dsp:cNvSpPr/>
      </dsp:nvSpPr>
      <dsp:spPr>
        <a:xfrm>
          <a:off x="6552" y="734213"/>
          <a:ext cx="1136953" cy="11369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187376-A677-4471-A4AD-8B75DFD9D4F9}">
      <dsp:nvSpPr>
        <dsp:cNvPr id="0" name=""/>
        <dsp:cNvSpPr/>
      </dsp:nvSpPr>
      <dsp:spPr>
        <a:xfrm>
          <a:off x="6552" y="1954408"/>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dirty="0"/>
            <a:t>Stored in multiple databases and “silos”</a:t>
          </a:r>
        </a:p>
      </dsp:txBody>
      <dsp:txXfrm>
        <a:off x="6552" y="1954408"/>
        <a:ext cx="3248437" cy="487265"/>
      </dsp:txXfrm>
    </dsp:sp>
    <dsp:sp modelId="{56DEA5E7-81F5-4492-9545-7F55D2E2179B}">
      <dsp:nvSpPr>
        <dsp:cNvPr id="0" name=""/>
        <dsp:cNvSpPr/>
      </dsp:nvSpPr>
      <dsp:spPr>
        <a:xfrm>
          <a:off x="6552" y="2480390"/>
          <a:ext cx="3248437" cy="189672"/>
        </a:xfrm>
        <a:prstGeom prst="rect">
          <a:avLst/>
        </a:prstGeom>
        <a:noFill/>
        <a:ln>
          <a:noFill/>
        </a:ln>
        <a:effectLst/>
      </dsp:spPr>
      <dsp:style>
        <a:lnRef idx="0">
          <a:scrgbClr r="0" g="0" b="0"/>
        </a:lnRef>
        <a:fillRef idx="0">
          <a:scrgbClr r="0" g="0" b="0"/>
        </a:fillRef>
        <a:effectRef idx="0">
          <a:scrgbClr r="0" g="0" b="0"/>
        </a:effectRef>
        <a:fontRef idx="minor"/>
      </dsp:style>
    </dsp:sp>
    <dsp:sp modelId="{EE93945D-FC7A-414F-A228-4E8AA101421C}">
      <dsp:nvSpPr>
        <dsp:cNvPr id="0" name=""/>
        <dsp:cNvSpPr/>
      </dsp:nvSpPr>
      <dsp:spPr>
        <a:xfrm>
          <a:off x="3823466" y="734213"/>
          <a:ext cx="1136953" cy="11369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D6355B-3915-47E4-B91F-A14D601EC986}">
      <dsp:nvSpPr>
        <dsp:cNvPr id="0" name=""/>
        <dsp:cNvSpPr/>
      </dsp:nvSpPr>
      <dsp:spPr>
        <a:xfrm>
          <a:off x="3823466" y="1954408"/>
          <a:ext cx="3248437"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dirty="0"/>
            <a:t>Limited access to the data directly</a:t>
          </a:r>
        </a:p>
      </dsp:txBody>
      <dsp:txXfrm>
        <a:off x="3823466" y="1954408"/>
        <a:ext cx="3248437" cy="487265"/>
      </dsp:txXfrm>
    </dsp:sp>
    <dsp:sp modelId="{1E0DBC80-28C4-4CCF-8383-9C296D69A124}">
      <dsp:nvSpPr>
        <dsp:cNvPr id="0" name=""/>
        <dsp:cNvSpPr/>
      </dsp:nvSpPr>
      <dsp:spPr>
        <a:xfrm>
          <a:off x="3823466" y="2480390"/>
          <a:ext cx="3248437" cy="189672"/>
        </a:xfrm>
        <a:prstGeom prst="rect">
          <a:avLst/>
        </a:prstGeom>
        <a:noFill/>
        <a:ln>
          <a:noFill/>
        </a:ln>
        <a:effectLst/>
      </dsp:spPr>
      <dsp:style>
        <a:lnRef idx="0">
          <a:scrgbClr r="0" g="0" b="0"/>
        </a:lnRef>
        <a:fillRef idx="0">
          <a:scrgbClr r="0" g="0" b="0"/>
        </a:fillRef>
        <a:effectRef idx="0">
          <a:scrgbClr r="0" g="0" b="0"/>
        </a:effectRef>
        <a:fontRef idx="minor"/>
      </dsp:style>
    </dsp:sp>
    <dsp:sp modelId="{7692AAFA-A1BD-4598-A46E-A07604BC1A34}">
      <dsp:nvSpPr>
        <dsp:cNvPr id="0" name=""/>
        <dsp:cNvSpPr/>
      </dsp:nvSpPr>
      <dsp:spPr>
        <a:xfrm>
          <a:off x="7640380" y="609740"/>
          <a:ext cx="1136953" cy="11369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82A3BC8-E30B-4CAD-AF5C-6658DE833B61}">
      <dsp:nvSpPr>
        <dsp:cNvPr id="0" name=""/>
        <dsp:cNvSpPr/>
      </dsp:nvSpPr>
      <dsp:spPr>
        <a:xfrm>
          <a:off x="7640380" y="1829935"/>
          <a:ext cx="3245611" cy="48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dirty="0"/>
            <a:t>Different versions of the data:</a:t>
          </a:r>
        </a:p>
      </dsp:txBody>
      <dsp:txXfrm>
        <a:off x="7640380" y="1829935"/>
        <a:ext cx="3245611" cy="487265"/>
      </dsp:txXfrm>
    </dsp:sp>
    <dsp:sp modelId="{0801BCC8-D053-4EE7-9168-D72FBC82C6A0}">
      <dsp:nvSpPr>
        <dsp:cNvPr id="0" name=""/>
        <dsp:cNvSpPr/>
      </dsp:nvSpPr>
      <dsp:spPr>
        <a:xfrm>
          <a:off x="7640380" y="2355917"/>
          <a:ext cx="3248437" cy="43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Definitions used (terminology)</a:t>
          </a:r>
        </a:p>
        <a:p>
          <a:pPr marL="0" lvl="0" indent="0" algn="l" defTabSz="577850">
            <a:lnSpc>
              <a:spcPct val="90000"/>
            </a:lnSpc>
            <a:spcBef>
              <a:spcPct val="0"/>
            </a:spcBef>
            <a:spcAft>
              <a:spcPct val="35000"/>
            </a:spcAft>
            <a:buNone/>
          </a:pPr>
          <a:r>
            <a:rPr lang="en-US" sz="1300" kern="1200"/>
            <a:t>When data is reported (timing)</a:t>
          </a:r>
        </a:p>
      </dsp:txBody>
      <dsp:txXfrm>
        <a:off x="7640380" y="2355917"/>
        <a:ext cx="3248437" cy="438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1F10B-C97F-421B-829A-D4C6D2389341}">
      <dsp:nvSpPr>
        <dsp:cNvPr id="0" name=""/>
        <dsp:cNvSpPr/>
      </dsp:nvSpPr>
      <dsp:spPr>
        <a:xfrm>
          <a:off x="0" y="2789"/>
          <a:ext cx="6496050" cy="13046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74E97-034D-43A9-BB3D-507E727DB9B7}">
      <dsp:nvSpPr>
        <dsp:cNvPr id="0" name=""/>
        <dsp:cNvSpPr/>
      </dsp:nvSpPr>
      <dsp:spPr>
        <a:xfrm>
          <a:off x="394669" y="296345"/>
          <a:ext cx="717580" cy="7175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430174-CAEF-4420-9944-7137B9470C00}">
      <dsp:nvSpPr>
        <dsp:cNvPr id="0" name=""/>
        <dsp:cNvSpPr/>
      </dsp:nvSpPr>
      <dsp:spPr>
        <a:xfrm>
          <a:off x="1506918" y="2789"/>
          <a:ext cx="2923222"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800100">
            <a:lnSpc>
              <a:spcPct val="90000"/>
            </a:lnSpc>
            <a:spcBef>
              <a:spcPct val="0"/>
            </a:spcBef>
            <a:spcAft>
              <a:spcPct val="35000"/>
            </a:spcAft>
            <a:buNone/>
          </a:pPr>
          <a:r>
            <a:rPr lang="en-US" sz="1800" kern="1200" dirty="0"/>
            <a:t>Texas Higher Education Coordinating Board (THECB) Glossary</a:t>
          </a:r>
        </a:p>
      </dsp:txBody>
      <dsp:txXfrm>
        <a:off x="1506918" y="2789"/>
        <a:ext cx="2923222" cy="1304691"/>
      </dsp:txXfrm>
    </dsp:sp>
    <dsp:sp modelId="{91E83321-14F8-489F-A8B3-29155E8BF5F9}">
      <dsp:nvSpPr>
        <dsp:cNvPr id="0" name=""/>
        <dsp:cNvSpPr/>
      </dsp:nvSpPr>
      <dsp:spPr>
        <a:xfrm>
          <a:off x="4430141" y="2789"/>
          <a:ext cx="2064435"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488950">
            <a:lnSpc>
              <a:spcPct val="90000"/>
            </a:lnSpc>
            <a:spcBef>
              <a:spcPct val="0"/>
            </a:spcBef>
            <a:spcAft>
              <a:spcPct val="35000"/>
            </a:spcAft>
            <a:buNone/>
          </a:pPr>
          <a:r>
            <a:rPr lang="en-US" sz="1100" kern="1200" dirty="0"/>
            <a:t>Website: </a:t>
          </a:r>
          <a:r>
            <a:rPr lang="en-US" sz="1100" kern="1200" dirty="0">
              <a:solidFill>
                <a:schemeClr val="bg1">
                  <a:lumMod val="95000"/>
                </a:schemeClr>
              </a:solidFill>
              <a:hlinkClick xmlns:r="http://schemas.openxmlformats.org/officeDocument/2006/relationships" r:id="rId3">
                <a:extLst>
                  <a:ext uri="{A12FA001-AC4F-418D-AE19-62706E023703}">
                    <ahyp:hlinkClr xmlns:ahyp="http://schemas.microsoft.com/office/drawing/2018/hyperlinkcolor" val="tx"/>
                  </a:ext>
                </a:extLst>
              </a:hlinkClick>
            </a:rPr>
            <a:t>http://www.thecb.state.tx.us/reports/PDF/1316.PDF</a:t>
          </a:r>
          <a:endParaRPr lang="en-US" sz="1100" kern="1200" dirty="0">
            <a:solidFill>
              <a:schemeClr val="bg1">
                <a:lumMod val="95000"/>
              </a:schemeClr>
            </a:solidFill>
          </a:endParaRPr>
        </a:p>
      </dsp:txBody>
      <dsp:txXfrm>
        <a:off x="4430141" y="2789"/>
        <a:ext cx="2064435" cy="1304691"/>
      </dsp:txXfrm>
    </dsp:sp>
    <dsp:sp modelId="{C2964CDD-8795-4003-B363-2CB97BA7ADFA}">
      <dsp:nvSpPr>
        <dsp:cNvPr id="0" name=""/>
        <dsp:cNvSpPr/>
      </dsp:nvSpPr>
      <dsp:spPr>
        <a:xfrm>
          <a:off x="0" y="1633654"/>
          <a:ext cx="6496050" cy="13046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0D4E42-74D0-4141-8D63-E2F01AA597A0}">
      <dsp:nvSpPr>
        <dsp:cNvPr id="0" name=""/>
        <dsp:cNvSpPr/>
      </dsp:nvSpPr>
      <dsp:spPr>
        <a:xfrm>
          <a:off x="394669" y="1927209"/>
          <a:ext cx="717580" cy="71758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8194FA-232E-46A3-8798-09959721BD72}">
      <dsp:nvSpPr>
        <dsp:cNvPr id="0" name=""/>
        <dsp:cNvSpPr/>
      </dsp:nvSpPr>
      <dsp:spPr>
        <a:xfrm>
          <a:off x="1506918" y="1633654"/>
          <a:ext cx="2923222"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800100">
            <a:lnSpc>
              <a:spcPct val="90000"/>
            </a:lnSpc>
            <a:spcBef>
              <a:spcPct val="0"/>
            </a:spcBef>
            <a:spcAft>
              <a:spcPct val="35000"/>
            </a:spcAft>
            <a:buNone/>
          </a:pPr>
          <a:r>
            <a:rPr lang="en-US" sz="1800" kern="1200"/>
            <a:t>Integrated Postsecondary Education Data System (IPEDS) Glossary</a:t>
          </a:r>
        </a:p>
      </dsp:txBody>
      <dsp:txXfrm>
        <a:off x="1506918" y="1633654"/>
        <a:ext cx="2923222" cy="1304691"/>
      </dsp:txXfrm>
    </dsp:sp>
    <dsp:sp modelId="{DB5503ED-D6BA-4CD3-98C5-ACC65F4E6955}">
      <dsp:nvSpPr>
        <dsp:cNvPr id="0" name=""/>
        <dsp:cNvSpPr/>
      </dsp:nvSpPr>
      <dsp:spPr>
        <a:xfrm>
          <a:off x="4430141" y="1633654"/>
          <a:ext cx="2064435"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488950">
            <a:lnSpc>
              <a:spcPct val="90000"/>
            </a:lnSpc>
            <a:spcBef>
              <a:spcPct val="0"/>
            </a:spcBef>
            <a:spcAft>
              <a:spcPct val="35000"/>
            </a:spcAft>
            <a:buNone/>
          </a:pPr>
          <a:r>
            <a:rPr lang="en-US" sz="1100" kern="1200" dirty="0"/>
            <a:t>Website: </a:t>
          </a:r>
          <a:r>
            <a:rPr lang="en-US" sz="1100" kern="1200" dirty="0">
              <a:solidFill>
                <a:schemeClr val="bg1">
                  <a:lumMod val="95000"/>
                </a:schemeClr>
              </a:solidFill>
              <a:hlinkClick xmlns:r="http://schemas.openxmlformats.org/officeDocument/2006/relationships" r:id="rId6">
                <a:extLst>
                  <a:ext uri="{A12FA001-AC4F-418D-AE19-62706E023703}">
                    <ahyp:hlinkClr xmlns:ahyp="http://schemas.microsoft.com/office/drawing/2018/hyperlinkcolor" val="tx"/>
                  </a:ext>
                </a:extLst>
              </a:hlinkClick>
            </a:rPr>
            <a:t>http://nces.ed.gov/ipeds/glossary/</a:t>
          </a:r>
          <a:endParaRPr lang="en-US" sz="1100" kern="1200" dirty="0">
            <a:solidFill>
              <a:schemeClr val="bg1">
                <a:lumMod val="95000"/>
              </a:schemeClr>
            </a:solidFill>
          </a:endParaRPr>
        </a:p>
      </dsp:txBody>
      <dsp:txXfrm>
        <a:off x="4430141" y="1633654"/>
        <a:ext cx="2064435" cy="1304691"/>
      </dsp:txXfrm>
    </dsp:sp>
    <dsp:sp modelId="{563C820A-BC57-49AB-8C16-17AD6F0FE383}">
      <dsp:nvSpPr>
        <dsp:cNvPr id="0" name=""/>
        <dsp:cNvSpPr/>
      </dsp:nvSpPr>
      <dsp:spPr>
        <a:xfrm>
          <a:off x="0" y="3264518"/>
          <a:ext cx="6496050" cy="13046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4F3F5C-9523-45BE-8DFA-69DE283BFF84}">
      <dsp:nvSpPr>
        <dsp:cNvPr id="0" name=""/>
        <dsp:cNvSpPr/>
      </dsp:nvSpPr>
      <dsp:spPr>
        <a:xfrm>
          <a:off x="394669" y="3558074"/>
          <a:ext cx="717580" cy="7175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90BBC4-C444-4E06-A5E5-585A65103BA7}">
      <dsp:nvSpPr>
        <dsp:cNvPr id="0" name=""/>
        <dsp:cNvSpPr/>
      </dsp:nvSpPr>
      <dsp:spPr>
        <a:xfrm>
          <a:off x="1506918" y="3264518"/>
          <a:ext cx="2923222"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800100">
            <a:lnSpc>
              <a:spcPct val="90000"/>
            </a:lnSpc>
            <a:spcBef>
              <a:spcPct val="0"/>
            </a:spcBef>
            <a:spcAft>
              <a:spcPct val="35000"/>
            </a:spcAft>
            <a:buNone/>
          </a:pPr>
          <a:r>
            <a:rPr lang="en-US" sz="1800" kern="1200"/>
            <a:t>The IR Office Glossary (a work in progress)</a:t>
          </a:r>
        </a:p>
      </dsp:txBody>
      <dsp:txXfrm>
        <a:off x="1506918" y="3264518"/>
        <a:ext cx="2923222" cy="1304691"/>
      </dsp:txXfrm>
    </dsp:sp>
    <dsp:sp modelId="{3F02BA08-923A-402E-8290-6FA453A872BC}">
      <dsp:nvSpPr>
        <dsp:cNvPr id="0" name=""/>
        <dsp:cNvSpPr/>
      </dsp:nvSpPr>
      <dsp:spPr>
        <a:xfrm>
          <a:off x="4430141" y="3264518"/>
          <a:ext cx="2064435" cy="130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080" tIns="138080" rIns="138080" bIns="138080" numCol="1" spcCol="1270" anchor="ctr" anchorCtr="0">
          <a:noAutofit/>
        </a:bodyPr>
        <a:lstStyle/>
        <a:p>
          <a:pPr marL="0" lvl="0" indent="0" algn="l" defTabSz="488950">
            <a:lnSpc>
              <a:spcPct val="90000"/>
            </a:lnSpc>
            <a:spcBef>
              <a:spcPct val="0"/>
            </a:spcBef>
            <a:spcAft>
              <a:spcPct val="35000"/>
            </a:spcAft>
            <a:buNone/>
          </a:pPr>
          <a:r>
            <a:rPr lang="en-US" sz="1100" kern="1200" dirty="0"/>
            <a:t>Website: </a:t>
          </a:r>
          <a:r>
            <a:rPr lang="en-US" sz="1100" u="sng" kern="1200" dirty="0">
              <a:solidFill>
                <a:schemeClr val="bg1">
                  <a:lumMod val="95000"/>
                </a:schemeClr>
              </a:solidFill>
              <a:hlinkClick xmlns:r="http://schemas.openxmlformats.org/officeDocument/2006/relationships" r:id="rId9">
                <a:extLst>
                  <a:ext uri="{A12FA001-AC4F-418D-AE19-62706E023703}">
                    <ahyp:hlinkClr xmlns:ahyp="http://schemas.microsoft.com/office/drawing/2018/hyperlinkcolor" val="tx"/>
                  </a:ext>
                </a:extLst>
              </a:hlinkClick>
            </a:rPr>
            <a:t>https://www.ir.txstate.edu/resources/data-literacy.html</a:t>
          </a:r>
          <a:endParaRPr lang="en-US" sz="1100" kern="1200" dirty="0">
            <a:solidFill>
              <a:schemeClr val="bg1">
                <a:lumMod val="95000"/>
              </a:schemeClr>
            </a:solidFill>
          </a:endParaRPr>
        </a:p>
      </dsp:txBody>
      <dsp:txXfrm>
        <a:off x="4430141" y="3264518"/>
        <a:ext cx="2064435" cy="13046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8CD43-F3E7-4EC1-B68C-0D0EA22F70CE}">
      <dsp:nvSpPr>
        <dsp:cNvPr id="0" name=""/>
        <dsp:cNvSpPr/>
      </dsp:nvSpPr>
      <dsp:spPr>
        <a:xfrm>
          <a:off x="0" y="304810"/>
          <a:ext cx="6496050" cy="1629452"/>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4166" tIns="229108" rIns="50416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Texas State versus other Texas Universities</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Texas State versus other Peer Institutions</a:t>
          </a:r>
        </a:p>
      </dsp:txBody>
      <dsp:txXfrm>
        <a:off x="0" y="304810"/>
        <a:ext cx="6496050" cy="1629452"/>
      </dsp:txXfrm>
    </dsp:sp>
    <dsp:sp modelId="{B9A86885-94F3-4435-BFC2-F52FD4FA455A}">
      <dsp:nvSpPr>
        <dsp:cNvPr id="0" name=""/>
        <dsp:cNvSpPr/>
      </dsp:nvSpPr>
      <dsp:spPr>
        <a:xfrm>
          <a:off x="272821" y="0"/>
          <a:ext cx="4547235" cy="392025"/>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875" tIns="0" rIns="171875"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Comparison Information</a:t>
          </a:r>
        </a:p>
      </dsp:txBody>
      <dsp:txXfrm>
        <a:off x="291958" y="19137"/>
        <a:ext cx="4508961" cy="353751"/>
      </dsp:txXfrm>
    </dsp:sp>
    <dsp:sp modelId="{D4388B8D-F591-4187-B3D4-BAAAD965359D}">
      <dsp:nvSpPr>
        <dsp:cNvPr id="0" name=""/>
        <dsp:cNvSpPr/>
      </dsp:nvSpPr>
      <dsp:spPr>
        <a:xfrm>
          <a:off x="0" y="2387009"/>
          <a:ext cx="6496050" cy="1792447"/>
        </a:xfrm>
        <a:prstGeom prst="rect">
          <a:avLst/>
        </a:prstGeom>
        <a:solidFill>
          <a:schemeClr val="lt1">
            <a:alpha val="90000"/>
            <a:hueOff val="0"/>
            <a:satOff val="0"/>
            <a:lumOff val="0"/>
            <a:alphaOff val="0"/>
          </a:schemeClr>
        </a:solidFill>
        <a:ln w="9525" cap="rnd" cmpd="sng" algn="ctr">
          <a:solidFill>
            <a:schemeClr val="accent2">
              <a:hueOff val="1354814"/>
              <a:satOff val="-6632"/>
              <a:lumOff val="37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4166" tIns="229108" rIns="50416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University Enrollment Figures</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Degrees Awarded</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Retention and Graduation Rates</a:t>
          </a: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Faculty and Staff Related Data</a:t>
          </a: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Administrative Survey Results</a:t>
          </a:r>
        </a:p>
      </dsp:txBody>
      <dsp:txXfrm>
        <a:off x="0" y="2387009"/>
        <a:ext cx="6496050" cy="1792447"/>
      </dsp:txXfrm>
    </dsp:sp>
    <dsp:sp modelId="{464F2B8A-1E7C-4043-AC7A-281818A15849}">
      <dsp:nvSpPr>
        <dsp:cNvPr id="0" name=""/>
        <dsp:cNvSpPr/>
      </dsp:nvSpPr>
      <dsp:spPr>
        <a:xfrm>
          <a:off x="272821" y="2045862"/>
          <a:ext cx="4547235" cy="480273"/>
        </a:xfrm>
        <a:prstGeom prst="round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875" tIns="0" rIns="171875"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Texas State Data</a:t>
          </a:r>
        </a:p>
      </dsp:txBody>
      <dsp:txXfrm>
        <a:off x="296266" y="2069307"/>
        <a:ext cx="4500345" cy="4333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B71DE-84BE-487E-80C5-0C193EBAB25F}">
      <dsp:nvSpPr>
        <dsp:cNvPr id="0" name=""/>
        <dsp:cNvSpPr/>
      </dsp:nvSpPr>
      <dsp:spPr>
        <a:xfrm rot="5400000">
          <a:off x="3202842" y="-1025279"/>
          <a:ext cx="1230697" cy="3593591"/>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Website: </a:t>
          </a:r>
          <a:r>
            <a:rPr lang="en-US" sz="1300" kern="1200" dirty="0">
              <a:solidFill>
                <a:schemeClr val="accent2">
                  <a:lumMod val="75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http://www.txhighereddata.org/</a:t>
          </a:r>
          <a:endParaRPr lang="en-US" sz="1300" kern="1200" dirty="0">
            <a:solidFill>
              <a:schemeClr val="accent2">
                <a:lumMod val="75000"/>
              </a:schemeClr>
            </a:solidFill>
          </a:endParaRPr>
        </a:p>
      </dsp:txBody>
      <dsp:txXfrm rot="-5400000">
        <a:off x="2021395" y="216246"/>
        <a:ext cx="3533513" cy="1110541"/>
      </dsp:txXfrm>
    </dsp:sp>
    <dsp:sp modelId="{2999DBAA-912B-482B-8A38-96496FA68F33}">
      <dsp:nvSpPr>
        <dsp:cNvPr id="0" name=""/>
        <dsp:cNvSpPr/>
      </dsp:nvSpPr>
      <dsp:spPr>
        <a:xfrm>
          <a:off x="0" y="2330"/>
          <a:ext cx="2021395" cy="153837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Texas Higher Education Coordinating Board (THECB)</a:t>
          </a:r>
        </a:p>
      </dsp:txBody>
      <dsp:txXfrm>
        <a:off x="75097" y="77427"/>
        <a:ext cx="1871201" cy="1388177"/>
      </dsp:txXfrm>
    </dsp:sp>
    <dsp:sp modelId="{91BE5CED-CDF0-48E3-8EE6-2F91A9984173}">
      <dsp:nvSpPr>
        <dsp:cNvPr id="0" name=""/>
        <dsp:cNvSpPr/>
      </dsp:nvSpPr>
      <dsp:spPr>
        <a:xfrm rot="5400000">
          <a:off x="3202842" y="590010"/>
          <a:ext cx="1230697" cy="3593591"/>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Website: </a:t>
          </a:r>
          <a:r>
            <a:rPr lang="en-US" sz="1300" kern="1200" dirty="0">
              <a:solidFill>
                <a:schemeClr val="accent3">
                  <a:lumMod val="75000"/>
                </a:schemeClr>
              </a:solidFill>
              <a:hlinkClick xmlns:r="http://schemas.openxmlformats.org/officeDocument/2006/relationships" r:id="rId2">
                <a:extLst>
                  <a:ext uri="{A12FA001-AC4F-418D-AE19-62706E023703}">
                    <ahyp:hlinkClr xmlns:ahyp="http://schemas.microsoft.com/office/drawing/2018/hyperlinkcolor" val="tx"/>
                  </a:ext>
                </a:extLst>
              </a:hlinkClick>
            </a:rPr>
            <a:t>http://nces.ed.gov/ipeds/datacenter/</a:t>
          </a:r>
          <a:endParaRPr lang="en-US" sz="1300" kern="1200" dirty="0">
            <a:solidFill>
              <a:schemeClr val="accent3">
                <a:lumMod val="75000"/>
              </a:schemeClr>
            </a:solidFill>
          </a:endParaRPr>
        </a:p>
      </dsp:txBody>
      <dsp:txXfrm rot="-5400000">
        <a:off x="2021395" y="1831535"/>
        <a:ext cx="3533513" cy="1110541"/>
      </dsp:txXfrm>
    </dsp:sp>
    <dsp:sp modelId="{F83258E4-C020-4F69-9972-4EF336446DE3}">
      <dsp:nvSpPr>
        <dsp:cNvPr id="0" name=""/>
        <dsp:cNvSpPr/>
      </dsp:nvSpPr>
      <dsp:spPr>
        <a:xfrm>
          <a:off x="0" y="1617620"/>
          <a:ext cx="2021395" cy="1538371"/>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Integrated Postsecondary Education Data System (IPEDS)</a:t>
          </a:r>
        </a:p>
      </dsp:txBody>
      <dsp:txXfrm>
        <a:off x="75097" y="1692717"/>
        <a:ext cx="1871201" cy="1388177"/>
      </dsp:txXfrm>
    </dsp:sp>
    <dsp:sp modelId="{6FFCC847-1FF1-44EB-BCE1-B3274180BAC5}">
      <dsp:nvSpPr>
        <dsp:cNvPr id="0" name=""/>
        <dsp:cNvSpPr/>
      </dsp:nvSpPr>
      <dsp:spPr>
        <a:xfrm rot="5400000">
          <a:off x="3202842" y="2205300"/>
          <a:ext cx="1230697" cy="3593591"/>
        </a:xfrm>
        <a:prstGeom prst="round2Same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Website: </a:t>
          </a:r>
          <a:r>
            <a:rPr lang="en-US" sz="1300" kern="1200" dirty="0">
              <a:solidFill>
                <a:schemeClr val="accent4">
                  <a:lumMod val="75000"/>
                </a:schemeClr>
              </a:solidFill>
              <a:hlinkClick xmlns:r="http://schemas.openxmlformats.org/officeDocument/2006/relationships" r:id="rId3">
                <a:extLst>
                  <a:ext uri="{A12FA001-AC4F-418D-AE19-62706E023703}">
                    <ahyp:hlinkClr xmlns:ahyp="http://schemas.microsoft.com/office/drawing/2018/hyperlinkcolor" val="tx"/>
                  </a:ext>
                </a:extLst>
              </a:hlinkClick>
            </a:rPr>
            <a:t>https://www.ir.txstate.edu/reports.html</a:t>
          </a:r>
          <a:endParaRPr lang="en-US" sz="1300" kern="1200" dirty="0">
            <a:solidFill>
              <a:schemeClr val="accent4">
                <a:lumMod val="75000"/>
              </a:schemeClr>
            </a:solidFill>
          </a:endParaRPr>
        </a:p>
      </dsp:txBody>
      <dsp:txXfrm rot="-5400000">
        <a:off x="2021395" y="3446825"/>
        <a:ext cx="3533513" cy="1110541"/>
      </dsp:txXfrm>
    </dsp:sp>
    <dsp:sp modelId="{FC509F6E-43B1-433D-B882-9F405CB7A1C6}">
      <dsp:nvSpPr>
        <dsp:cNvPr id="0" name=""/>
        <dsp:cNvSpPr/>
      </dsp:nvSpPr>
      <dsp:spPr>
        <a:xfrm>
          <a:off x="0" y="3232910"/>
          <a:ext cx="2021395" cy="1538371"/>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Texas State IR Reports</a:t>
          </a:r>
        </a:p>
      </dsp:txBody>
      <dsp:txXfrm>
        <a:off x="75097" y="3308007"/>
        <a:ext cx="1871201" cy="1388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A7CD7-2593-4D26-A2F2-3C0A21086504}">
      <dsp:nvSpPr>
        <dsp:cNvPr id="0" name=""/>
        <dsp:cNvSpPr/>
      </dsp:nvSpPr>
      <dsp:spPr>
        <a:xfrm>
          <a:off x="0" y="558"/>
          <a:ext cx="6496050"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0283C6-37F3-4203-8DC7-6840308A4148}">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E476DD-AA37-4A74-8325-052302B33D0D}">
      <dsp:nvSpPr>
        <dsp:cNvPr id="0" name=""/>
        <dsp:cNvSpPr/>
      </dsp:nvSpPr>
      <dsp:spPr>
        <a:xfrm>
          <a:off x="1508391" y="558"/>
          <a:ext cx="2923222"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90000"/>
            </a:lnSpc>
            <a:spcBef>
              <a:spcPct val="0"/>
            </a:spcBef>
            <a:spcAft>
              <a:spcPct val="35000"/>
            </a:spcAft>
            <a:buNone/>
          </a:pPr>
          <a:r>
            <a:rPr lang="en-US" sz="2500" kern="1200"/>
            <a:t>IR Website</a:t>
          </a:r>
        </a:p>
      </dsp:txBody>
      <dsp:txXfrm>
        <a:off x="1508391" y="558"/>
        <a:ext cx="2923222" cy="1305966"/>
      </dsp:txXfrm>
    </dsp:sp>
    <dsp:sp modelId="{61EFBEC1-CEF9-46B0-9E64-2D6257210A55}">
      <dsp:nvSpPr>
        <dsp:cNvPr id="0" name=""/>
        <dsp:cNvSpPr/>
      </dsp:nvSpPr>
      <dsp:spPr>
        <a:xfrm>
          <a:off x="4431614" y="558"/>
          <a:ext cx="2064435"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488950">
            <a:lnSpc>
              <a:spcPct val="90000"/>
            </a:lnSpc>
            <a:spcBef>
              <a:spcPct val="0"/>
            </a:spcBef>
            <a:spcAft>
              <a:spcPct val="35000"/>
            </a:spcAft>
            <a:buNone/>
          </a:pPr>
          <a:r>
            <a:rPr lang="en-US" sz="1100" kern="1200"/>
            <a:t>Survey Results</a:t>
          </a:r>
        </a:p>
        <a:p>
          <a:pPr marL="0" lvl="0" indent="0" algn="l" defTabSz="488950">
            <a:lnSpc>
              <a:spcPct val="90000"/>
            </a:lnSpc>
            <a:spcBef>
              <a:spcPct val="0"/>
            </a:spcBef>
            <a:spcAft>
              <a:spcPct val="35000"/>
            </a:spcAft>
            <a:buNone/>
          </a:pPr>
          <a:r>
            <a:rPr lang="en-US" sz="1100" kern="1200"/>
            <a:t>Facts and Highlights</a:t>
          </a:r>
        </a:p>
        <a:p>
          <a:pPr marL="0" lvl="0" indent="0" algn="l" defTabSz="488950">
            <a:lnSpc>
              <a:spcPct val="90000"/>
            </a:lnSpc>
            <a:spcBef>
              <a:spcPct val="0"/>
            </a:spcBef>
            <a:spcAft>
              <a:spcPct val="35000"/>
            </a:spcAft>
            <a:buNone/>
          </a:pPr>
          <a:r>
            <a:rPr lang="en-US" sz="1100" kern="1200"/>
            <a:t>Reports</a:t>
          </a:r>
        </a:p>
        <a:p>
          <a:pPr marL="0" lvl="0" indent="0" algn="l" defTabSz="488950">
            <a:lnSpc>
              <a:spcPct val="90000"/>
            </a:lnSpc>
            <a:spcBef>
              <a:spcPct val="0"/>
            </a:spcBef>
            <a:spcAft>
              <a:spcPct val="35000"/>
            </a:spcAft>
            <a:buNone/>
          </a:pPr>
          <a:r>
            <a:rPr lang="en-US" sz="1100" kern="1200"/>
            <a:t>Student Data</a:t>
          </a:r>
        </a:p>
        <a:p>
          <a:pPr marL="0" lvl="0" indent="0" algn="l" defTabSz="488950">
            <a:lnSpc>
              <a:spcPct val="90000"/>
            </a:lnSpc>
            <a:spcBef>
              <a:spcPct val="0"/>
            </a:spcBef>
            <a:spcAft>
              <a:spcPct val="35000"/>
            </a:spcAft>
            <a:buNone/>
          </a:pPr>
          <a:r>
            <a:rPr lang="en-US" sz="1100" kern="1200"/>
            <a:t>Employee Data</a:t>
          </a:r>
        </a:p>
      </dsp:txBody>
      <dsp:txXfrm>
        <a:off x="4431614" y="558"/>
        <a:ext cx="2064435" cy="1305966"/>
      </dsp:txXfrm>
    </dsp:sp>
    <dsp:sp modelId="{A237A616-F263-4E21-B47B-65ED39DEF492}">
      <dsp:nvSpPr>
        <dsp:cNvPr id="0" name=""/>
        <dsp:cNvSpPr/>
      </dsp:nvSpPr>
      <dsp:spPr>
        <a:xfrm>
          <a:off x="0" y="1633016"/>
          <a:ext cx="6496050"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0E4E32-FEC1-41E4-B426-41634DFED6B3}">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F7B7EF-EB70-4618-8A1E-E726874E20E8}">
      <dsp:nvSpPr>
        <dsp:cNvPr id="0" name=""/>
        <dsp:cNvSpPr/>
      </dsp:nvSpPr>
      <dsp:spPr>
        <a:xfrm>
          <a:off x="1508391" y="1633016"/>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90000"/>
            </a:lnSpc>
            <a:spcBef>
              <a:spcPct val="0"/>
            </a:spcBef>
            <a:spcAft>
              <a:spcPct val="35000"/>
            </a:spcAft>
            <a:buNone/>
          </a:pPr>
          <a:r>
            <a:rPr lang="en-US" sz="2500" kern="1200"/>
            <a:t>CatStats</a:t>
          </a:r>
        </a:p>
      </dsp:txBody>
      <dsp:txXfrm>
        <a:off x="1508391" y="1633016"/>
        <a:ext cx="4987658" cy="1305966"/>
      </dsp:txXfrm>
    </dsp:sp>
    <dsp:sp modelId="{9531ADF6-CD4D-424E-A945-BB6DD3579CE4}">
      <dsp:nvSpPr>
        <dsp:cNvPr id="0" name=""/>
        <dsp:cNvSpPr/>
      </dsp:nvSpPr>
      <dsp:spPr>
        <a:xfrm>
          <a:off x="0" y="3265475"/>
          <a:ext cx="6496050"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62ABB-91C0-4614-922F-663CD97AD807}">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C9BBDBE-9B1A-4A4C-A043-7C27D03FFD0B}">
      <dsp:nvSpPr>
        <dsp:cNvPr id="0" name=""/>
        <dsp:cNvSpPr/>
      </dsp:nvSpPr>
      <dsp:spPr>
        <a:xfrm>
          <a:off x="1508391" y="3265475"/>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90000"/>
            </a:lnSpc>
            <a:spcBef>
              <a:spcPct val="0"/>
            </a:spcBef>
            <a:spcAft>
              <a:spcPct val="35000"/>
            </a:spcAft>
            <a:buNone/>
          </a:pPr>
          <a:r>
            <a:rPr lang="en-US" sz="2500" kern="1200"/>
            <a:t>Additional Resources</a:t>
          </a:r>
        </a:p>
      </dsp:txBody>
      <dsp:txXfrm>
        <a:off x="1508391" y="3265475"/>
        <a:ext cx="4987658" cy="13059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FC583-96E8-4588-9941-7C9301658FC9}">
      <dsp:nvSpPr>
        <dsp:cNvPr id="0" name=""/>
        <dsp:cNvSpPr/>
      </dsp:nvSpPr>
      <dsp:spPr>
        <a:xfrm>
          <a:off x="2153684" y="16273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D96DE1-60DD-4B27-8938-4D9C26A8BCF0}">
      <dsp:nvSpPr>
        <dsp:cNvPr id="0" name=""/>
        <dsp:cNvSpPr/>
      </dsp:nvSpPr>
      <dsp:spPr>
        <a:xfrm>
          <a:off x="749684" y="18071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b="1"/>
          </a:pPr>
          <a:r>
            <a:rPr lang="en-US" sz="2500" kern="1200"/>
            <a:t>Common Data Set</a:t>
          </a:r>
        </a:p>
      </dsp:txBody>
      <dsp:txXfrm>
        <a:off x="749684" y="1807122"/>
        <a:ext cx="4320000" cy="648000"/>
      </dsp:txXfrm>
    </dsp:sp>
    <dsp:sp modelId="{192F68AB-6F77-40B6-B646-E4DABCFD33B8}">
      <dsp:nvSpPr>
        <dsp:cNvPr id="0" name=""/>
        <dsp:cNvSpPr/>
      </dsp:nvSpPr>
      <dsp:spPr>
        <a:xfrm>
          <a:off x="749684" y="2516698"/>
          <a:ext cx="4320000" cy="724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General information, admissions data, degrees offered, student life, expenses, financial aid, etc.</a:t>
          </a:r>
        </a:p>
      </dsp:txBody>
      <dsp:txXfrm>
        <a:off x="749684" y="2516698"/>
        <a:ext cx="4320000" cy="724844"/>
      </dsp:txXfrm>
    </dsp:sp>
    <dsp:sp modelId="{A29B88A7-D7C2-4E1B-956C-82CF020B147B}">
      <dsp:nvSpPr>
        <dsp:cNvPr id="0" name=""/>
        <dsp:cNvSpPr/>
      </dsp:nvSpPr>
      <dsp:spPr>
        <a:xfrm>
          <a:off x="7229685" y="162733"/>
          <a:ext cx="1512000" cy="1512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00AC3A-E824-44D3-9041-04822EBAA3A1}">
      <dsp:nvSpPr>
        <dsp:cNvPr id="0" name=""/>
        <dsp:cNvSpPr/>
      </dsp:nvSpPr>
      <dsp:spPr>
        <a:xfrm>
          <a:off x="5825684" y="18071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b="1"/>
          </a:pPr>
          <a:r>
            <a:rPr lang="en-US" sz="2500" kern="1200"/>
            <a:t>Board of Regents Fact Sheet</a:t>
          </a:r>
        </a:p>
      </dsp:txBody>
      <dsp:txXfrm>
        <a:off x="5825684" y="1807122"/>
        <a:ext cx="4320000" cy="648000"/>
      </dsp:txXfrm>
    </dsp:sp>
    <dsp:sp modelId="{F26DAEDC-4280-4E2A-82A2-EAB015FB39B3}">
      <dsp:nvSpPr>
        <dsp:cNvPr id="0" name=""/>
        <dsp:cNvSpPr/>
      </dsp:nvSpPr>
      <dsp:spPr>
        <a:xfrm>
          <a:off x="5825684" y="2516698"/>
          <a:ext cx="4320000" cy="724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General overview of student population, faculty and staff, finances, and facilities; includes some peer comparisons</a:t>
          </a:r>
        </a:p>
      </dsp:txBody>
      <dsp:txXfrm>
        <a:off x="5825684" y="2516698"/>
        <a:ext cx="4320000" cy="724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F2DF0-D3E2-490F-9C71-8BD6BD0BE0D7}">
      <dsp:nvSpPr>
        <dsp:cNvPr id="0" name=""/>
        <dsp:cNvSpPr/>
      </dsp:nvSpPr>
      <dsp:spPr>
        <a:xfrm>
          <a:off x="2807699" y="0"/>
          <a:ext cx="5284380" cy="528438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C21B33-C614-47DA-AE69-D9CD29FA2C86}">
      <dsp:nvSpPr>
        <dsp:cNvPr id="0" name=""/>
        <dsp:cNvSpPr/>
      </dsp:nvSpPr>
      <dsp:spPr>
        <a:xfrm>
          <a:off x="3309715" y="502016"/>
          <a:ext cx="2060908" cy="2060908"/>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General Enrollment</a:t>
          </a:r>
        </a:p>
      </dsp:txBody>
      <dsp:txXfrm>
        <a:off x="3410320" y="602621"/>
        <a:ext cx="1859698" cy="1859698"/>
      </dsp:txXfrm>
    </dsp:sp>
    <dsp:sp modelId="{F2F06E49-F713-4280-8050-4AA86B63B552}">
      <dsp:nvSpPr>
        <dsp:cNvPr id="0" name=""/>
        <dsp:cNvSpPr/>
      </dsp:nvSpPr>
      <dsp:spPr>
        <a:xfrm>
          <a:off x="5529154" y="502016"/>
          <a:ext cx="2060908" cy="206090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Applications and Admissions</a:t>
          </a:r>
        </a:p>
      </dsp:txBody>
      <dsp:txXfrm>
        <a:off x="5629759" y="602621"/>
        <a:ext cx="1859698" cy="1859698"/>
      </dsp:txXfrm>
    </dsp:sp>
    <dsp:sp modelId="{E15C883B-8B71-4AA9-BD8D-2AECE511A59C}">
      <dsp:nvSpPr>
        <dsp:cNvPr id="0" name=""/>
        <dsp:cNvSpPr/>
      </dsp:nvSpPr>
      <dsp:spPr>
        <a:xfrm>
          <a:off x="3309715" y="2721455"/>
          <a:ext cx="2060908" cy="2060908"/>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Retention, Persistence, and Graduation</a:t>
          </a:r>
        </a:p>
      </dsp:txBody>
      <dsp:txXfrm>
        <a:off x="3410320" y="2822060"/>
        <a:ext cx="1859698" cy="1859698"/>
      </dsp:txXfrm>
    </dsp:sp>
    <dsp:sp modelId="{A93ECB54-AA0D-4411-BCFA-95F343D72291}">
      <dsp:nvSpPr>
        <dsp:cNvPr id="0" name=""/>
        <dsp:cNvSpPr/>
      </dsp:nvSpPr>
      <dsp:spPr>
        <a:xfrm>
          <a:off x="5529154" y="2721455"/>
          <a:ext cx="2060908" cy="2060908"/>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Committee and Special Reports</a:t>
          </a:r>
        </a:p>
      </dsp:txBody>
      <dsp:txXfrm>
        <a:off x="5629759" y="2822060"/>
        <a:ext cx="1859698" cy="18596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C221A-DDB6-4FEC-A7DA-A02EFD0AA529}">
      <dsp:nvSpPr>
        <dsp:cNvPr id="0" name=""/>
        <dsp:cNvSpPr/>
      </dsp:nvSpPr>
      <dsp:spPr>
        <a:xfrm>
          <a:off x="0" y="567487"/>
          <a:ext cx="3064322" cy="19458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7F32B-AD2E-4512-81A0-AD7BB3F36A69}">
      <dsp:nvSpPr>
        <dsp:cNvPr id="0" name=""/>
        <dsp:cNvSpPr/>
      </dsp:nvSpPr>
      <dsp:spPr>
        <a:xfrm>
          <a:off x="340480"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Data Literacy and Training</a:t>
          </a:r>
        </a:p>
      </dsp:txBody>
      <dsp:txXfrm>
        <a:off x="397472" y="947936"/>
        <a:ext cx="2950338" cy="1831860"/>
      </dsp:txXfrm>
    </dsp:sp>
    <dsp:sp modelId="{1AC12114-F277-4D80-9929-84B6F9D6C49F}">
      <dsp:nvSpPr>
        <dsp:cNvPr id="0" name=""/>
        <dsp:cNvSpPr/>
      </dsp:nvSpPr>
      <dsp:spPr>
        <a:xfrm>
          <a:off x="3745283" y="567487"/>
          <a:ext cx="3064322" cy="19458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A0AE1-2376-456F-9B6F-165552B7FAA5}">
      <dsp:nvSpPr>
        <dsp:cNvPr id="0" name=""/>
        <dsp:cNvSpPr/>
      </dsp:nvSpPr>
      <dsp:spPr>
        <a:xfrm>
          <a:off x="4085763"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Peer Institutions</a:t>
          </a:r>
        </a:p>
      </dsp:txBody>
      <dsp:txXfrm>
        <a:off x="4142755" y="947936"/>
        <a:ext cx="2950338" cy="1831860"/>
      </dsp:txXfrm>
    </dsp:sp>
    <dsp:sp modelId="{857023E6-3E52-414E-A78F-1E7BC9A0CFD2}">
      <dsp:nvSpPr>
        <dsp:cNvPr id="0" name=""/>
        <dsp:cNvSpPr/>
      </dsp:nvSpPr>
      <dsp:spPr>
        <a:xfrm>
          <a:off x="7490566" y="567487"/>
          <a:ext cx="3064322" cy="19458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CE1F1D-FB18-4077-8502-6570B0D07D01}">
      <dsp:nvSpPr>
        <dsp:cNvPr id="0" name=""/>
        <dsp:cNvSpPr/>
      </dsp:nvSpPr>
      <dsp:spPr>
        <a:xfrm>
          <a:off x="7831047"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Survey Design Resources</a:t>
          </a:r>
        </a:p>
      </dsp:txBody>
      <dsp:txXfrm>
        <a:off x="7888039" y="947936"/>
        <a:ext cx="2950338" cy="18318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Delve into the Data</a:t>
            </a:r>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a:t>Office of Institutional Research, Fall 2018</a:t>
            </a:r>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04EE690-DB66-4929-BB97-EF3638DE488C}" type="slidenum">
              <a:rPr lang="en-US" smtClean="0"/>
              <a:t>‹#›</a:t>
            </a:fld>
            <a:endParaRPr lang="en-US"/>
          </a:p>
        </p:txBody>
      </p:sp>
    </p:spTree>
    <p:extLst>
      <p:ext uri="{BB962C8B-B14F-4D97-AF65-F5344CB8AC3E}">
        <p14:creationId xmlns:p14="http://schemas.microsoft.com/office/powerpoint/2010/main" val="76520685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Delve into the Data</a:t>
            </a:r>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r>
              <a:rPr lang="en-US"/>
              <a:t>Office of Institutional Research, Fall 2018</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C607D55-4D2E-4906-97CE-AA3906F45E20}" type="slidenum">
              <a:rPr lang="en-US" smtClean="0"/>
              <a:t>‹#›</a:t>
            </a:fld>
            <a:endParaRPr lang="en-US"/>
          </a:p>
        </p:txBody>
      </p:sp>
    </p:spTree>
    <p:extLst>
      <p:ext uri="{BB962C8B-B14F-4D97-AF65-F5344CB8AC3E}">
        <p14:creationId xmlns:p14="http://schemas.microsoft.com/office/powerpoint/2010/main" val="290948269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07D55-4D2E-4906-97CE-AA3906F45E20}" type="slidenum">
              <a:rPr lang="en-US" smtClean="0"/>
              <a:t>1</a:t>
            </a:fld>
            <a:endParaRPr lang="en-US"/>
          </a:p>
        </p:txBody>
      </p:sp>
      <p:sp>
        <p:nvSpPr>
          <p:cNvPr id="5" name="Footer Placeholder 4"/>
          <p:cNvSpPr>
            <a:spLocks noGrp="1"/>
          </p:cNvSpPr>
          <p:nvPr>
            <p:ph type="ftr" sz="quarter" idx="11"/>
          </p:nvPr>
        </p:nvSpPr>
        <p:spPr/>
        <p:txBody>
          <a:bodyPr/>
          <a:lstStyle/>
          <a:p>
            <a:r>
              <a:rPr lang="en-US"/>
              <a:t>Office of Institutional Research, Fall 2018</a:t>
            </a:r>
          </a:p>
        </p:txBody>
      </p:sp>
      <p:sp>
        <p:nvSpPr>
          <p:cNvPr id="6" name="Header Placeholder 5"/>
          <p:cNvSpPr>
            <a:spLocks noGrp="1"/>
          </p:cNvSpPr>
          <p:nvPr>
            <p:ph type="hdr" sz="quarter" idx="12"/>
          </p:nvPr>
        </p:nvSpPr>
        <p:spPr/>
        <p:txBody>
          <a:bodyPr/>
          <a:lstStyle/>
          <a:p>
            <a:r>
              <a:rPr lang="en-US"/>
              <a:t>Delve into the Data</a:t>
            </a:r>
          </a:p>
        </p:txBody>
      </p:sp>
      <p:sp>
        <p:nvSpPr>
          <p:cNvPr id="7" name="Date Placeholder 6"/>
          <p:cNvSpPr>
            <a:spLocks noGrp="1"/>
          </p:cNvSpPr>
          <p:nvPr>
            <p:ph type="dt" idx="13"/>
          </p:nvPr>
        </p:nvSpPr>
        <p:spPr/>
        <p:txBody>
          <a:bodyPr/>
          <a:lstStyle/>
          <a:p>
            <a:endParaRPr lang="en-US"/>
          </a:p>
        </p:txBody>
      </p:sp>
    </p:spTree>
    <p:extLst>
      <p:ext uri="{BB962C8B-B14F-4D97-AF65-F5344CB8AC3E}">
        <p14:creationId xmlns:p14="http://schemas.microsoft.com/office/powerpoint/2010/main" val="367595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NSSE Data</a:t>
            </a:r>
          </a:p>
        </p:txBody>
      </p:sp>
      <p:sp>
        <p:nvSpPr>
          <p:cNvPr id="4" name="Header Placeholder 3"/>
          <p:cNvSpPr>
            <a:spLocks noGrp="1"/>
          </p:cNvSpPr>
          <p:nvPr>
            <p:ph type="hdr" sz="quarter" idx="10"/>
          </p:nvPr>
        </p:nvSpPr>
        <p:spPr/>
        <p:txBody>
          <a:bodyPr/>
          <a:lstStyle/>
          <a:p>
            <a:r>
              <a:rPr lang="en-US"/>
              <a:t>Delve into the Data</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Office of Institutional Research, Fall 2018</a:t>
            </a:r>
          </a:p>
        </p:txBody>
      </p:sp>
      <p:sp>
        <p:nvSpPr>
          <p:cNvPr id="7" name="Slide Number Placeholder 6"/>
          <p:cNvSpPr>
            <a:spLocks noGrp="1"/>
          </p:cNvSpPr>
          <p:nvPr>
            <p:ph type="sldNum" sz="quarter" idx="13"/>
          </p:nvPr>
        </p:nvSpPr>
        <p:spPr/>
        <p:txBody>
          <a:bodyPr/>
          <a:lstStyle/>
          <a:p>
            <a:fld id="{0C607D55-4D2E-4906-97CE-AA3906F45E20}" type="slidenum">
              <a:rPr lang="en-US" smtClean="0"/>
              <a:t>10</a:t>
            </a:fld>
            <a:endParaRPr lang="en-US"/>
          </a:p>
        </p:txBody>
      </p:sp>
    </p:spTree>
    <p:extLst>
      <p:ext uri="{BB962C8B-B14F-4D97-AF65-F5344CB8AC3E}">
        <p14:creationId xmlns:p14="http://schemas.microsoft.com/office/powerpoint/2010/main" val="3181457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Delve into the Data</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Office of Institutional Research, Fall 2018</a:t>
            </a:r>
          </a:p>
        </p:txBody>
      </p:sp>
      <p:sp>
        <p:nvSpPr>
          <p:cNvPr id="7" name="Slide Number Placeholder 6"/>
          <p:cNvSpPr>
            <a:spLocks noGrp="1"/>
          </p:cNvSpPr>
          <p:nvPr>
            <p:ph type="sldNum" sz="quarter" idx="13"/>
          </p:nvPr>
        </p:nvSpPr>
        <p:spPr/>
        <p:txBody>
          <a:bodyPr/>
          <a:lstStyle/>
          <a:p>
            <a:fld id="{0C607D55-4D2E-4906-97CE-AA3906F45E20}" type="slidenum">
              <a:rPr lang="en-US" smtClean="0"/>
              <a:t>11</a:t>
            </a:fld>
            <a:endParaRPr lang="en-US"/>
          </a:p>
        </p:txBody>
      </p:sp>
    </p:spTree>
    <p:extLst>
      <p:ext uri="{BB962C8B-B14F-4D97-AF65-F5344CB8AC3E}">
        <p14:creationId xmlns:p14="http://schemas.microsoft.com/office/powerpoint/2010/main" val="158542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Delve into the Data</a:t>
            </a:r>
          </a:p>
        </p:txBody>
      </p:sp>
      <p:sp>
        <p:nvSpPr>
          <p:cNvPr id="5" name="Date Placeholder 4"/>
          <p:cNvSpPr>
            <a:spLocks noGrp="1"/>
          </p:cNvSpPr>
          <p:nvPr>
            <p:ph type="dt" idx="1"/>
          </p:nvPr>
        </p:nvSpPr>
        <p:spPr/>
        <p:txBody>
          <a:bodyPr/>
          <a:lstStyle/>
          <a:p>
            <a:endParaRPr lang="en-US"/>
          </a:p>
        </p:txBody>
      </p:sp>
      <p:sp>
        <p:nvSpPr>
          <p:cNvPr id="6" name="Footer Placeholder 5"/>
          <p:cNvSpPr>
            <a:spLocks noGrp="1"/>
          </p:cNvSpPr>
          <p:nvPr>
            <p:ph type="ftr" sz="quarter" idx="4"/>
          </p:nvPr>
        </p:nvSpPr>
        <p:spPr/>
        <p:txBody>
          <a:bodyPr/>
          <a:lstStyle/>
          <a:p>
            <a:r>
              <a:rPr lang="en-US"/>
              <a:t>Office of Institutional Research, Fall 2018</a:t>
            </a:r>
          </a:p>
        </p:txBody>
      </p:sp>
      <p:sp>
        <p:nvSpPr>
          <p:cNvPr id="7" name="Slide Number Placeholder 6"/>
          <p:cNvSpPr>
            <a:spLocks noGrp="1"/>
          </p:cNvSpPr>
          <p:nvPr>
            <p:ph type="sldNum" sz="quarter" idx="5"/>
          </p:nvPr>
        </p:nvSpPr>
        <p:spPr/>
        <p:txBody>
          <a:bodyPr/>
          <a:lstStyle/>
          <a:p>
            <a:fld id="{0C607D55-4D2E-4906-97CE-AA3906F45E20}" type="slidenum">
              <a:rPr lang="en-US" smtClean="0"/>
              <a:t>13</a:t>
            </a:fld>
            <a:endParaRPr lang="en-US"/>
          </a:p>
        </p:txBody>
      </p:sp>
    </p:spTree>
    <p:extLst>
      <p:ext uri="{BB962C8B-B14F-4D97-AF65-F5344CB8AC3E}">
        <p14:creationId xmlns:p14="http://schemas.microsoft.com/office/powerpoint/2010/main" val="279546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Delve into the Data</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Office of Institutional Research, Fall 2018</a:t>
            </a:r>
          </a:p>
        </p:txBody>
      </p:sp>
      <p:sp>
        <p:nvSpPr>
          <p:cNvPr id="7" name="Slide Number Placeholder 6"/>
          <p:cNvSpPr>
            <a:spLocks noGrp="1"/>
          </p:cNvSpPr>
          <p:nvPr>
            <p:ph type="sldNum" sz="quarter" idx="13"/>
          </p:nvPr>
        </p:nvSpPr>
        <p:spPr/>
        <p:txBody>
          <a:bodyPr/>
          <a:lstStyle/>
          <a:p>
            <a:fld id="{0C607D55-4D2E-4906-97CE-AA3906F45E20}" type="slidenum">
              <a:rPr lang="en-US" smtClean="0"/>
              <a:t>15</a:t>
            </a:fld>
            <a:endParaRPr lang="en-US"/>
          </a:p>
        </p:txBody>
      </p:sp>
    </p:spTree>
    <p:extLst>
      <p:ext uri="{BB962C8B-B14F-4D97-AF65-F5344CB8AC3E}">
        <p14:creationId xmlns:p14="http://schemas.microsoft.com/office/powerpoint/2010/main" val="1025936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Delve into the Data</a:t>
            </a:r>
          </a:p>
        </p:txBody>
      </p:sp>
      <p:sp>
        <p:nvSpPr>
          <p:cNvPr id="5" name="Date Placeholder 4"/>
          <p:cNvSpPr>
            <a:spLocks noGrp="1"/>
          </p:cNvSpPr>
          <p:nvPr>
            <p:ph type="dt" idx="1"/>
          </p:nvPr>
        </p:nvSpPr>
        <p:spPr/>
        <p:txBody>
          <a:bodyPr/>
          <a:lstStyle/>
          <a:p>
            <a:endParaRPr lang="en-US"/>
          </a:p>
        </p:txBody>
      </p:sp>
      <p:sp>
        <p:nvSpPr>
          <p:cNvPr id="6" name="Footer Placeholder 5"/>
          <p:cNvSpPr>
            <a:spLocks noGrp="1"/>
          </p:cNvSpPr>
          <p:nvPr>
            <p:ph type="ftr" sz="quarter" idx="4"/>
          </p:nvPr>
        </p:nvSpPr>
        <p:spPr/>
        <p:txBody>
          <a:bodyPr/>
          <a:lstStyle/>
          <a:p>
            <a:r>
              <a:rPr lang="en-US"/>
              <a:t>Office of Institutional Research, Fall 2018</a:t>
            </a:r>
          </a:p>
        </p:txBody>
      </p:sp>
      <p:sp>
        <p:nvSpPr>
          <p:cNvPr id="7" name="Slide Number Placeholder 6"/>
          <p:cNvSpPr>
            <a:spLocks noGrp="1"/>
          </p:cNvSpPr>
          <p:nvPr>
            <p:ph type="sldNum" sz="quarter" idx="5"/>
          </p:nvPr>
        </p:nvSpPr>
        <p:spPr/>
        <p:txBody>
          <a:bodyPr/>
          <a:lstStyle/>
          <a:p>
            <a:fld id="{0C607D55-4D2E-4906-97CE-AA3906F45E20}" type="slidenum">
              <a:rPr lang="en-US" smtClean="0"/>
              <a:t>16</a:t>
            </a:fld>
            <a:endParaRPr lang="en-US"/>
          </a:p>
        </p:txBody>
      </p:sp>
    </p:spTree>
    <p:extLst>
      <p:ext uri="{BB962C8B-B14F-4D97-AF65-F5344CB8AC3E}">
        <p14:creationId xmlns:p14="http://schemas.microsoft.com/office/powerpoint/2010/main" val="1842668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Delve into the Data</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Office of Institutional Research, Fall 2018</a:t>
            </a:r>
          </a:p>
        </p:txBody>
      </p:sp>
      <p:sp>
        <p:nvSpPr>
          <p:cNvPr id="7" name="Slide Number Placeholder 6"/>
          <p:cNvSpPr>
            <a:spLocks noGrp="1"/>
          </p:cNvSpPr>
          <p:nvPr>
            <p:ph type="sldNum" sz="quarter" idx="13"/>
          </p:nvPr>
        </p:nvSpPr>
        <p:spPr/>
        <p:txBody>
          <a:bodyPr/>
          <a:lstStyle/>
          <a:p>
            <a:fld id="{0C607D55-4D2E-4906-97CE-AA3906F45E20}" type="slidenum">
              <a:rPr lang="en-US" smtClean="0"/>
              <a:t>17</a:t>
            </a:fld>
            <a:endParaRPr lang="en-US"/>
          </a:p>
        </p:txBody>
      </p:sp>
    </p:spTree>
    <p:extLst>
      <p:ext uri="{BB962C8B-B14F-4D97-AF65-F5344CB8AC3E}">
        <p14:creationId xmlns:p14="http://schemas.microsoft.com/office/powerpoint/2010/main" val="612132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Delve into the Data</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Office of Institutional Research, Fall 2018</a:t>
            </a:r>
          </a:p>
        </p:txBody>
      </p:sp>
      <p:sp>
        <p:nvSpPr>
          <p:cNvPr id="7" name="Slide Number Placeholder 6"/>
          <p:cNvSpPr>
            <a:spLocks noGrp="1"/>
          </p:cNvSpPr>
          <p:nvPr>
            <p:ph type="sldNum" sz="quarter" idx="13"/>
          </p:nvPr>
        </p:nvSpPr>
        <p:spPr/>
        <p:txBody>
          <a:bodyPr/>
          <a:lstStyle/>
          <a:p>
            <a:fld id="{0C607D55-4D2E-4906-97CE-AA3906F45E20}" type="slidenum">
              <a:rPr lang="en-US" smtClean="0"/>
              <a:t>18</a:t>
            </a:fld>
            <a:endParaRPr lang="en-US"/>
          </a:p>
        </p:txBody>
      </p:sp>
    </p:spTree>
    <p:extLst>
      <p:ext uri="{BB962C8B-B14F-4D97-AF65-F5344CB8AC3E}">
        <p14:creationId xmlns:p14="http://schemas.microsoft.com/office/powerpoint/2010/main" val="3639117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Delve into the Data</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Office of Institutional Research, Fall 2018</a:t>
            </a:r>
          </a:p>
        </p:txBody>
      </p:sp>
      <p:sp>
        <p:nvSpPr>
          <p:cNvPr id="7" name="Slide Number Placeholder 6"/>
          <p:cNvSpPr>
            <a:spLocks noGrp="1"/>
          </p:cNvSpPr>
          <p:nvPr>
            <p:ph type="sldNum" sz="quarter" idx="13"/>
          </p:nvPr>
        </p:nvSpPr>
        <p:spPr/>
        <p:txBody>
          <a:bodyPr/>
          <a:lstStyle/>
          <a:p>
            <a:fld id="{0C607D55-4D2E-4906-97CE-AA3906F45E20}" type="slidenum">
              <a:rPr lang="en-US" smtClean="0"/>
              <a:t>19</a:t>
            </a:fld>
            <a:endParaRPr lang="en-US"/>
          </a:p>
        </p:txBody>
      </p:sp>
    </p:spTree>
    <p:extLst>
      <p:ext uri="{BB962C8B-B14F-4D97-AF65-F5344CB8AC3E}">
        <p14:creationId xmlns:p14="http://schemas.microsoft.com/office/powerpoint/2010/main" val="322490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Delve into the Data</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Office of Institutional Research, Fall 2018</a:t>
            </a:r>
          </a:p>
        </p:txBody>
      </p:sp>
      <p:sp>
        <p:nvSpPr>
          <p:cNvPr id="7" name="Slide Number Placeholder 6"/>
          <p:cNvSpPr>
            <a:spLocks noGrp="1"/>
          </p:cNvSpPr>
          <p:nvPr>
            <p:ph type="sldNum" sz="quarter" idx="13"/>
          </p:nvPr>
        </p:nvSpPr>
        <p:spPr/>
        <p:txBody>
          <a:bodyPr/>
          <a:lstStyle/>
          <a:p>
            <a:fld id="{0C607D55-4D2E-4906-97CE-AA3906F45E20}" type="slidenum">
              <a:rPr lang="en-US" smtClean="0"/>
              <a:t>2</a:t>
            </a:fld>
            <a:endParaRPr lang="en-US"/>
          </a:p>
        </p:txBody>
      </p:sp>
    </p:spTree>
    <p:extLst>
      <p:ext uri="{BB962C8B-B14F-4D97-AF65-F5344CB8AC3E}">
        <p14:creationId xmlns:p14="http://schemas.microsoft.com/office/powerpoint/2010/main" val="321590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mission: </a:t>
            </a:r>
            <a:r>
              <a:rPr lang="en-US" sz="1200" b="0" i="0" kern="1200" dirty="0">
                <a:solidFill>
                  <a:schemeClr val="tx1"/>
                </a:solidFill>
                <a:effectLst/>
                <a:latin typeface="+mn-lt"/>
                <a:ea typeface="+mn-ea"/>
                <a:cs typeface="+mn-cs"/>
              </a:rPr>
              <a:t>The Office of Institutional Research serves Texas State University and The Texas State University System by providing the information and analyses needed to make informed, data-driven decisions. Our office supports data governance at Texas State University, promoting the integrity of university data and reports. We work to advance the university mission by collecting, analyzing, and disseminating information through ad hoc and standard reports, conducting original research, supporting survey management policies and processes, and providing data for administrative assessment and planning.</a:t>
            </a:r>
            <a:endParaRPr lang="en-US" dirty="0"/>
          </a:p>
        </p:txBody>
      </p:sp>
      <p:sp>
        <p:nvSpPr>
          <p:cNvPr id="4" name="Header Placeholder 3"/>
          <p:cNvSpPr>
            <a:spLocks noGrp="1"/>
          </p:cNvSpPr>
          <p:nvPr>
            <p:ph type="hdr" sz="quarter" idx="10"/>
          </p:nvPr>
        </p:nvSpPr>
        <p:spPr/>
        <p:txBody>
          <a:bodyPr/>
          <a:lstStyle/>
          <a:p>
            <a:r>
              <a:rPr lang="en-US"/>
              <a:t>Delve into the Data</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Office of Institutional Research, Fall 2018</a:t>
            </a:r>
          </a:p>
        </p:txBody>
      </p:sp>
      <p:sp>
        <p:nvSpPr>
          <p:cNvPr id="7" name="Slide Number Placeholder 6"/>
          <p:cNvSpPr>
            <a:spLocks noGrp="1"/>
          </p:cNvSpPr>
          <p:nvPr>
            <p:ph type="sldNum" sz="quarter" idx="13"/>
          </p:nvPr>
        </p:nvSpPr>
        <p:spPr/>
        <p:txBody>
          <a:bodyPr/>
          <a:lstStyle/>
          <a:p>
            <a:fld id="{0C607D55-4D2E-4906-97CE-AA3906F45E20}" type="slidenum">
              <a:rPr lang="en-US" smtClean="0"/>
              <a:t>3</a:t>
            </a:fld>
            <a:endParaRPr lang="en-US"/>
          </a:p>
        </p:txBody>
      </p:sp>
    </p:spTree>
    <p:extLst>
      <p:ext uri="{BB962C8B-B14F-4D97-AF65-F5344CB8AC3E}">
        <p14:creationId xmlns:p14="http://schemas.microsoft.com/office/powerpoint/2010/main" val="280714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State does not have a data warehouse meaning data exists</a:t>
            </a:r>
            <a:r>
              <a:rPr lang="en-US" baseline="0" dirty="0"/>
              <a:t> in different forms across multiple systems without a single “source” for answering questions. Access to data requires SQL programming, knowledge of how the data is structured in each of the various systems, and understanding of the terminology being used.</a:t>
            </a:r>
            <a:endParaRPr lang="en-US" dirty="0"/>
          </a:p>
        </p:txBody>
      </p:sp>
      <p:sp>
        <p:nvSpPr>
          <p:cNvPr id="4" name="Header Placeholder 3"/>
          <p:cNvSpPr>
            <a:spLocks noGrp="1"/>
          </p:cNvSpPr>
          <p:nvPr>
            <p:ph type="hdr" sz="quarter" idx="10"/>
          </p:nvPr>
        </p:nvSpPr>
        <p:spPr/>
        <p:txBody>
          <a:bodyPr/>
          <a:lstStyle/>
          <a:p>
            <a:r>
              <a:rPr lang="en-US"/>
              <a:t>Delve into the Data</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Office of Institutional Research, Fall 2018</a:t>
            </a:r>
          </a:p>
        </p:txBody>
      </p:sp>
      <p:sp>
        <p:nvSpPr>
          <p:cNvPr id="7" name="Slide Number Placeholder 6"/>
          <p:cNvSpPr>
            <a:spLocks noGrp="1"/>
          </p:cNvSpPr>
          <p:nvPr>
            <p:ph type="sldNum" sz="quarter" idx="13"/>
          </p:nvPr>
        </p:nvSpPr>
        <p:spPr/>
        <p:txBody>
          <a:bodyPr/>
          <a:lstStyle/>
          <a:p>
            <a:fld id="{0C607D55-4D2E-4906-97CE-AA3906F45E20}" type="slidenum">
              <a:rPr lang="en-US" smtClean="0"/>
              <a:t>4</a:t>
            </a:fld>
            <a:endParaRPr lang="en-US"/>
          </a:p>
        </p:txBody>
      </p:sp>
    </p:spTree>
    <p:extLst>
      <p:ext uri="{BB962C8B-B14F-4D97-AF65-F5344CB8AC3E}">
        <p14:creationId xmlns:p14="http://schemas.microsoft.com/office/powerpoint/2010/main" val="335680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Student-to-faculty</a:t>
            </a:r>
            <a:r>
              <a:rPr lang="en-US" baseline="0" dirty="0"/>
              <a:t> ratio for a department. Which students are included (Majors? Minors? Enrolled students? Full-time or part-time?)  Which faculty are included (full-time and/or part-time)? Often use full-time equivalents based on student SCH and Faculty FTE, but different surveys/reports might request actual headcounts of Majors to Full-Time Faculty (or maybe just tenure/tenure-track faculty).</a:t>
            </a:r>
            <a:endParaRPr lang="en-US" dirty="0"/>
          </a:p>
        </p:txBody>
      </p:sp>
      <p:sp>
        <p:nvSpPr>
          <p:cNvPr id="4" name="Header Placeholder 3"/>
          <p:cNvSpPr>
            <a:spLocks noGrp="1"/>
          </p:cNvSpPr>
          <p:nvPr>
            <p:ph type="hdr" sz="quarter" idx="10"/>
          </p:nvPr>
        </p:nvSpPr>
        <p:spPr/>
        <p:txBody>
          <a:bodyPr/>
          <a:lstStyle/>
          <a:p>
            <a:r>
              <a:rPr lang="en-US"/>
              <a:t>Delve into the Data</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Office of Institutional Research, Fall 2018</a:t>
            </a:r>
          </a:p>
        </p:txBody>
      </p:sp>
      <p:sp>
        <p:nvSpPr>
          <p:cNvPr id="7" name="Slide Number Placeholder 6"/>
          <p:cNvSpPr>
            <a:spLocks noGrp="1"/>
          </p:cNvSpPr>
          <p:nvPr>
            <p:ph type="sldNum" sz="quarter" idx="13"/>
          </p:nvPr>
        </p:nvSpPr>
        <p:spPr/>
        <p:txBody>
          <a:bodyPr/>
          <a:lstStyle/>
          <a:p>
            <a:fld id="{0C607D55-4D2E-4906-97CE-AA3906F45E20}" type="slidenum">
              <a:rPr lang="en-US" smtClean="0"/>
              <a:t>5</a:t>
            </a:fld>
            <a:endParaRPr lang="en-US"/>
          </a:p>
        </p:txBody>
      </p:sp>
    </p:spTree>
    <p:extLst>
      <p:ext uri="{BB962C8B-B14F-4D97-AF65-F5344CB8AC3E}">
        <p14:creationId xmlns:p14="http://schemas.microsoft.com/office/powerpoint/2010/main" val="408828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responding to a survey or report, be sure to see what definition(s) they are using and how that definition relates to the numbers we provide in our reports.</a:t>
            </a:r>
            <a:endParaRPr lang="en-US" dirty="0"/>
          </a:p>
        </p:txBody>
      </p:sp>
      <p:sp>
        <p:nvSpPr>
          <p:cNvPr id="4" name="Header Placeholder 3"/>
          <p:cNvSpPr>
            <a:spLocks noGrp="1"/>
          </p:cNvSpPr>
          <p:nvPr>
            <p:ph type="hdr" sz="quarter" idx="10"/>
          </p:nvPr>
        </p:nvSpPr>
        <p:spPr/>
        <p:txBody>
          <a:bodyPr/>
          <a:lstStyle/>
          <a:p>
            <a:r>
              <a:rPr lang="en-US"/>
              <a:t>Delve into the Data</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Office of Institutional Research, Fall 2018</a:t>
            </a:r>
          </a:p>
        </p:txBody>
      </p:sp>
      <p:sp>
        <p:nvSpPr>
          <p:cNvPr id="7" name="Slide Number Placeholder 6"/>
          <p:cNvSpPr>
            <a:spLocks noGrp="1"/>
          </p:cNvSpPr>
          <p:nvPr>
            <p:ph type="sldNum" sz="quarter" idx="13"/>
          </p:nvPr>
        </p:nvSpPr>
        <p:spPr/>
        <p:txBody>
          <a:bodyPr/>
          <a:lstStyle/>
          <a:p>
            <a:fld id="{0C607D55-4D2E-4906-97CE-AA3906F45E20}" type="slidenum">
              <a:rPr lang="en-US" smtClean="0"/>
              <a:t>6</a:t>
            </a:fld>
            <a:endParaRPr lang="en-US"/>
          </a:p>
        </p:txBody>
      </p:sp>
    </p:spTree>
    <p:extLst>
      <p:ext uri="{BB962C8B-B14F-4D97-AF65-F5344CB8AC3E}">
        <p14:creationId xmlns:p14="http://schemas.microsoft.com/office/powerpoint/2010/main" val="214086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Delve into the Data</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Office of Institutional Research, Fall 2018</a:t>
            </a:r>
          </a:p>
        </p:txBody>
      </p:sp>
      <p:sp>
        <p:nvSpPr>
          <p:cNvPr id="7" name="Slide Number Placeholder 6"/>
          <p:cNvSpPr>
            <a:spLocks noGrp="1"/>
          </p:cNvSpPr>
          <p:nvPr>
            <p:ph type="sldNum" sz="quarter" idx="13"/>
          </p:nvPr>
        </p:nvSpPr>
        <p:spPr/>
        <p:txBody>
          <a:bodyPr/>
          <a:lstStyle/>
          <a:p>
            <a:fld id="{0C607D55-4D2E-4906-97CE-AA3906F45E20}" type="slidenum">
              <a:rPr lang="en-US" smtClean="0"/>
              <a:t>7</a:t>
            </a:fld>
            <a:endParaRPr lang="en-US"/>
          </a:p>
        </p:txBody>
      </p:sp>
    </p:spTree>
    <p:extLst>
      <p:ext uri="{BB962C8B-B14F-4D97-AF65-F5344CB8AC3E}">
        <p14:creationId xmlns:p14="http://schemas.microsoft.com/office/powerpoint/2010/main" val="240759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Delve into the Data</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Office of Institutional Research, Fall 2018</a:t>
            </a:r>
          </a:p>
        </p:txBody>
      </p:sp>
      <p:sp>
        <p:nvSpPr>
          <p:cNvPr id="7" name="Slide Number Placeholder 6"/>
          <p:cNvSpPr>
            <a:spLocks noGrp="1"/>
          </p:cNvSpPr>
          <p:nvPr>
            <p:ph type="sldNum" sz="quarter" idx="13"/>
          </p:nvPr>
        </p:nvSpPr>
        <p:spPr/>
        <p:txBody>
          <a:bodyPr/>
          <a:lstStyle/>
          <a:p>
            <a:fld id="{0C607D55-4D2E-4906-97CE-AA3906F45E20}" type="slidenum">
              <a:rPr lang="en-US" smtClean="0"/>
              <a:t>8</a:t>
            </a:fld>
            <a:endParaRPr lang="en-US"/>
          </a:p>
        </p:txBody>
      </p:sp>
    </p:spTree>
    <p:extLst>
      <p:ext uri="{BB962C8B-B14F-4D97-AF65-F5344CB8AC3E}">
        <p14:creationId xmlns:p14="http://schemas.microsoft.com/office/powerpoint/2010/main" val="1163455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t>
            </a:r>
            <a:r>
              <a:rPr lang="en-US" baseline="0" dirty="0"/>
              <a:t>from various sources around campus collected and organized by our office and made available to you in a more “user-friendly” form. Most reporting is done based on either Fall data (e.g. enrollment &amp; retention) or annual data available in the Fall (e.g. degrees awarded during prior academic year and graduation rates).</a:t>
            </a:r>
            <a:endParaRPr lang="en-US" dirty="0"/>
          </a:p>
        </p:txBody>
      </p:sp>
      <p:sp>
        <p:nvSpPr>
          <p:cNvPr id="4" name="Header Placeholder 3"/>
          <p:cNvSpPr>
            <a:spLocks noGrp="1"/>
          </p:cNvSpPr>
          <p:nvPr>
            <p:ph type="hdr" sz="quarter" idx="10"/>
          </p:nvPr>
        </p:nvSpPr>
        <p:spPr/>
        <p:txBody>
          <a:bodyPr/>
          <a:lstStyle/>
          <a:p>
            <a:r>
              <a:rPr lang="en-US"/>
              <a:t>Delve into the Data</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Office of Institutional Research, Fall 2018</a:t>
            </a:r>
          </a:p>
        </p:txBody>
      </p:sp>
      <p:sp>
        <p:nvSpPr>
          <p:cNvPr id="7" name="Slide Number Placeholder 6"/>
          <p:cNvSpPr>
            <a:spLocks noGrp="1"/>
          </p:cNvSpPr>
          <p:nvPr>
            <p:ph type="sldNum" sz="quarter" idx="13"/>
          </p:nvPr>
        </p:nvSpPr>
        <p:spPr/>
        <p:txBody>
          <a:bodyPr/>
          <a:lstStyle/>
          <a:p>
            <a:fld id="{0C607D55-4D2E-4906-97CE-AA3906F45E20}" type="slidenum">
              <a:rPr lang="en-US" smtClean="0"/>
              <a:t>9</a:t>
            </a:fld>
            <a:endParaRPr lang="en-US"/>
          </a:p>
        </p:txBody>
      </p:sp>
    </p:spTree>
    <p:extLst>
      <p:ext uri="{BB962C8B-B14F-4D97-AF65-F5344CB8AC3E}">
        <p14:creationId xmlns:p14="http://schemas.microsoft.com/office/powerpoint/2010/main" val="31424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7500F8-5C87-4702-9FB1-216F17E353F6}"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225896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7500F8-5C87-4702-9FB1-216F17E353F6}"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160866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C7500F8-5C87-4702-9FB1-216F17E353F6}"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1775934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C7500F8-5C87-4702-9FB1-216F17E353F6}"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3A42-FAA0-491C-B5F5-BB2A8EDBD3D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95716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7500F8-5C87-4702-9FB1-216F17E353F6}"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2493009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7500F8-5C87-4702-9FB1-216F17E353F6}" type="datetimeFigureOut">
              <a:rPr lang="en-US" smtClean="0"/>
              <a:t>4/9/2020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500190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7500F8-5C87-4702-9FB1-216F17E353F6}" type="datetimeFigureOut">
              <a:rPr lang="en-US" smtClean="0"/>
              <a:t>4/9/2020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1579875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7500F8-5C87-4702-9FB1-216F17E353F6}"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3338554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7500F8-5C87-4702-9FB1-216F17E353F6}"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386187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C7500F8-5C87-4702-9FB1-216F17E353F6}"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124936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7500F8-5C87-4702-9FB1-216F17E353F6}"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1278482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7500F8-5C87-4702-9FB1-216F17E353F6}"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231915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7500F8-5C87-4702-9FB1-216F17E353F6}" type="datetimeFigureOut">
              <a:rPr lang="en-US" smtClean="0"/>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2953107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C7500F8-5C87-4702-9FB1-216F17E353F6}" type="datetimeFigureOut">
              <a:rPr lang="en-US" smtClean="0"/>
              <a:t>4/9/2020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58335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C7500F8-5C87-4702-9FB1-216F17E353F6}" type="datetimeFigureOut">
              <a:rPr lang="en-US" smtClean="0"/>
              <a:t>4/9/2020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52535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C7500F8-5C87-4702-9FB1-216F17E353F6}" type="datetimeFigureOut">
              <a:rPr lang="en-US" smtClean="0"/>
              <a:t>4/9/2020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196358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7500F8-5C87-4702-9FB1-216F17E353F6}" type="datetimeFigureOut">
              <a:rPr lang="en-US" smtClean="0"/>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33A42-FAA0-491C-B5F5-BB2A8EDBD3DC}" type="slidenum">
              <a:rPr lang="en-US" smtClean="0"/>
              <a:t>‹#›</a:t>
            </a:fld>
            <a:endParaRPr lang="en-US"/>
          </a:p>
        </p:txBody>
      </p:sp>
    </p:spTree>
    <p:extLst>
      <p:ext uri="{BB962C8B-B14F-4D97-AF65-F5344CB8AC3E}">
        <p14:creationId xmlns:p14="http://schemas.microsoft.com/office/powerpoint/2010/main" val="2150192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C7500F8-5C87-4702-9FB1-216F17E353F6}" type="datetimeFigureOut">
              <a:rPr lang="en-US" smtClean="0"/>
              <a:t>4/9/2020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A033A42-FAA0-491C-B5F5-BB2A8EDBD3DC}" type="slidenum">
              <a:rPr lang="en-US" smtClean="0"/>
              <a:t>‹#›</a:t>
            </a:fld>
            <a:endParaRPr lang="en-US"/>
          </a:p>
        </p:txBody>
      </p:sp>
    </p:spTree>
    <p:extLst>
      <p:ext uri="{BB962C8B-B14F-4D97-AF65-F5344CB8AC3E}">
        <p14:creationId xmlns:p14="http://schemas.microsoft.com/office/powerpoint/2010/main" val="25271733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atstats.txstate.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tmp"/></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ir.txstate.edu/"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6688" y="623571"/>
            <a:ext cx="11047228" cy="3523885"/>
          </a:xfrm>
        </p:spPr>
        <p:txBody>
          <a:bodyPr>
            <a:normAutofit/>
          </a:bodyPr>
          <a:lstStyle/>
          <a:p>
            <a:pPr algn="ctr">
              <a:lnSpc>
                <a:spcPct val="90000"/>
              </a:lnSpc>
            </a:pPr>
            <a:r>
              <a:rPr lang="en-US" sz="5000" dirty="0"/>
              <a:t>Delve into the Data:</a:t>
            </a:r>
            <a:br>
              <a:rPr lang="en-US" sz="5000" dirty="0"/>
            </a:br>
            <a:r>
              <a:rPr lang="en-US" sz="4400" dirty="0"/>
              <a:t>Institutional Data at Texas State</a:t>
            </a:r>
            <a:br>
              <a:rPr lang="en-US" sz="5000" dirty="0"/>
            </a:br>
            <a:br>
              <a:rPr lang="en-US" sz="5000" dirty="0"/>
            </a:br>
            <a:endParaRPr lang="en-US" sz="5000" dirty="0"/>
          </a:p>
        </p:txBody>
      </p:sp>
      <p:sp>
        <p:nvSpPr>
          <p:cNvPr id="3" name="Subtitle 2"/>
          <p:cNvSpPr>
            <a:spLocks noGrp="1"/>
          </p:cNvSpPr>
          <p:nvPr>
            <p:ph type="subTitle" idx="1"/>
          </p:nvPr>
        </p:nvSpPr>
        <p:spPr>
          <a:xfrm>
            <a:off x="965505" y="4777380"/>
            <a:ext cx="10260990" cy="1209763"/>
          </a:xfrm>
        </p:spPr>
        <p:txBody>
          <a:bodyPr>
            <a:normAutofit/>
          </a:bodyPr>
          <a:lstStyle/>
          <a:p>
            <a:pPr algn="ctr">
              <a:lnSpc>
                <a:spcPct val="90000"/>
              </a:lnSpc>
            </a:pPr>
            <a:r>
              <a:rPr lang="en-US">
                <a:solidFill>
                  <a:schemeClr val="bg2"/>
                </a:solidFill>
              </a:rPr>
              <a:t>G. Marc Turner</a:t>
            </a:r>
          </a:p>
          <a:p>
            <a:pPr algn="ctr">
              <a:lnSpc>
                <a:spcPct val="90000"/>
              </a:lnSpc>
            </a:pPr>
            <a:r>
              <a:rPr lang="en-US">
                <a:solidFill>
                  <a:schemeClr val="bg2"/>
                </a:solidFill>
              </a:rPr>
              <a:t>Office of Institutional Research</a:t>
            </a:r>
          </a:p>
          <a:p>
            <a:pPr algn="ctr">
              <a:lnSpc>
                <a:spcPct val="90000"/>
              </a:lnSpc>
            </a:pPr>
            <a:r>
              <a:rPr lang="en-US">
                <a:solidFill>
                  <a:schemeClr val="bg2"/>
                </a:solidFill>
              </a:rPr>
              <a:t>Texas State University</a:t>
            </a:r>
          </a:p>
        </p:txBody>
      </p:sp>
    </p:spTree>
    <p:extLst>
      <p:ext uri="{BB962C8B-B14F-4D97-AF65-F5344CB8AC3E}">
        <p14:creationId xmlns:p14="http://schemas.microsoft.com/office/powerpoint/2010/main" val="168524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0669" y="629266"/>
            <a:ext cx="3330328" cy="1641986"/>
          </a:xfrm>
        </p:spPr>
        <p:txBody>
          <a:bodyPr vert="horz" lIns="91440" tIns="45720" rIns="91440" bIns="45720" rtlCol="0" anchor="t">
            <a:normAutofit/>
          </a:bodyPr>
          <a:lstStyle/>
          <a:p>
            <a:pPr>
              <a:lnSpc>
                <a:spcPct val="90000"/>
              </a:lnSpc>
            </a:pPr>
            <a:r>
              <a:rPr lang="en-US" sz="3600"/>
              <a:t>Texas State: Admin. Survey Results</a:t>
            </a:r>
          </a:p>
        </p:txBody>
      </p:sp>
      <p:pic>
        <p:nvPicPr>
          <p:cNvPr id="5" name="Picture 4">
            <a:extLst>
              <a:ext uri="{FF2B5EF4-FFF2-40B4-BE49-F238E27FC236}">
                <a16:creationId xmlns:a16="http://schemas.microsoft.com/office/drawing/2014/main" id="{5DFC67B7-5CE0-48AA-B7A8-4A32AC4E7A7D}"/>
              </a:ext>
            </a:extLst>
          </p:cNvPr>
          <p:cNvPicPr>
            <a:picLocks noChangeAspect="1"/>
          </p:cNvPicPr>
          <p:nvPr/>
        </p:nvPicPr>
        <p:blipFill rotWithShape="1">
          <a:blip r:embed="rId8"/>
          <a:srcRect r="20903" b="-2"/>
          <a:stretch/>
        </p:blipFill>
        <p:spPr>
          <a:xfrm>
            <a:off x="4634680" y="10"/>
            <a:ext cx="7560130" cy="6857990"/>
          </a:xfrm>
          <a:prstGeom prst="rect">
            <a:avLst/>
          </a:prstGeom>
        </p:spPr>
      </p:pic>
      <p:sp>
        <p:nvSpPr>
          <p:cNvPr id="22" name="Rectangle 21">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half" idx="1"/>
          </p:nvPr>
        </p:nvSpPr>
        <p:spPr>
          <a:xfrm>
            <a:off x="650669" y="2438400"/>
            <a:ext cx="3330328" cy="3809999"/>
          </a:xfrm>
        </p:spPr>
        <p:txBody>
          <a:bodyPr vert="horz" lIns="91440" tIns="45720" rIns="91440" bIns="45720" rtlCol="0">
            <a:normAutofit/>
          </a:bodyPr>
          <a:lstStyle/>
          <a:p>
            <a:r>
              <a:rPr lang="en-US"/>
              <a:t>Currently summary results</a:t>
            </a:r>
          </a:p>
          <a:p>
            <a:endParaRPr lang="en-US"/>
          </a:p>
          <a:p>
            <a:r>
              <a:rPr lang="en-US"/>
              <a:t>Working to improve and provide additional analysis.</a:t>
            </a:r>
          </a:p>
          <a:p>
            <a:endParaRPr lang="en-US"/>
          </a:p>
        </p:txBody>
      </p:sp>
    </p:spTree>
    <p:extLst>
      <p:ext uri="{BB962C8B-B14F-4D97-AF65-F5344CB8AC3E}">
        <p14:creationId xmlns:p14="http://schemas.microsoft.com/office/powerpoint/2010/main" val="349201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a:solidFill>
                  <a:srgbClr val="EBEBEB"/>
                </a:solidFill>
              </a:rPr>
              <a:t>Texas State: Reports</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CA4102BE-BFE9-44D8-8BA8-03016A0B9952}"/>
              </a:ext>
            </a:extLst>
          </p:cNvPr>
          <p:cNvGraphicFramePr>
            <a:graphicFrameLocks noGrp="1"/>
          </p:cNvGraphicFramePr>
          <p:nvPr>
            <p:ph idx="1"/>
            <p:extLst>
              <p:ext uri="{D42A27DB-BD31-4B8C-83A1-F6EECF244321}">
                <p14:modId xmlns:p14="http://schemas.microsoft.com/office/powerpoint/2010/main" val="1230979708"/>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613299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5E011-7BB1-4A63-8B98-23BDC47823FF}"/>
              </a:ext>
            </a:extLst>
          </p:cNvPr>
          <p:cNvSpPr>
            <a:spLocks noGrp="1"/>
          </p:cNvSpPr>
          <p:nvPr>
            <p:ph type="title"/>
          </p:nvPr>
        </p:nvSpPr>
        <p:spPr/>
        <p:txBody>
          <a:bodyPr/>
          <a:lstStyle/>
          <a:p>
            <a:r>
              <a:rPr lang="en-US"/>
              <a:t>Texas State: Highlights</a:t>
            </a:r>
            <a:endParaRPr lang="en-US" dirty="0"/>
          </a:p>
        </p:txBody>
      </p:sp>
      <p:pic>
        <p:nvPicPr>
          <p:cNvPr id="4" name="Picture 3">
            <a:extLst>
              <a:ext uri="{FF2B5EF4-FFF2-40B4-BE49-F238E27FC236}">
                <a16:creationId xmlns:a16="http://schemas.microsoft.com/office/drawing/2014/main" id="{3F5F1261-A505-4360-B3B1-B5D243FCCC13}"/>
              </a:ext>
            </a:extLst>
          </p:cNvPr>
          <p:cNvPicPr>
            <a:picLocks noChangeAspect="1"/>
          </p:cNvPicPr>
          <p:nvPr/>
        </p:nvPicPr>
        <p:blipFill>
          <a:blip r:embed="rId2"/>
          <a:stretch>
            <a:fillRect/>
          </a:stretch>
        </p:blipFill>
        <p:spPr>
          <a:xfrm>
            <a:off x="1615328" y="1307805"/>
            <a:ext cx="8369422" cy="5315519"/>
          </a:xfrm>
          <a:prstGeom prst="rect">
            <a:avLst/>
          </a:prstGeom>
        </p:spPr>
      </p:pic>
    </p:spTree>
    <p:extLst>
      <p:ext uri="{BB962C8B-B14F-4D97-AF65-F5344CB8AC3E}">
        <p14:creationId xmlns:p14="http://schemas.microsoft.com/office/powerpoint/2010/main" val="2246304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C4E9-9F2B-4B5F-AF17-62218458F714}"/>
              </a:ext>
            </a:extLst>
          </p:cNvPr>
          <p:cNvSpPr>
            <a:spLocks noGrp="1"/>
          </p:cNvSpPr>
          <p:nvPr>
            <p:ph type="title"/>
          </p:nvPr>
        </p:nvSpPr>
        <p:spPr>
          <a:xfrm>
            <a:off x="646111" y="452718"/>
            <a:ext cx="9404723" cy="1400530"/>
          </a:xfrm>
        </p:spPr>
        <p:txBody>
          <a:bodyPr>
            <a:normAutofit/>
          </a:bodyPr>
          <a:lstStyle/>
          <a:p>
            <a:r>
              <a:rPr lang="en-US" dirty="0"/>
              <a:t>Texas State Student Data</a:t>
            </a:r>
          </a:p>
        </p:txBody>
      </p:sp>
      <p:graphicFrame>
        <p:nvGraphicFramePr>
          <p:cNvPr id="5" name="Content Placeholder 2">
            <a:extLst>
              <a:ext uri="{FF2B5EF4-FFF2-40B4-BE49-F238E27FC236}">
                <a16:creationId xmlns:a16="http://schemas.microsoft.com/office/drawing/2014/main" id="{FE0A890C-2574-41DB-8FC0-8FE89C0C4200}"/>
              </a:ext>
            </a:extLst>
          </p:cNvPr>
          <p:cNvGraphicFramePr>
            <a:graphicFrameLocks noGrp="1"/>
          </p:cNvGraphicFramePr>
          <p:nvPr>
            <p:ph idx="1"/>
            <p:extLst>
              <p:ext uri="{D42A27DB-BD31-4B8C-83A1-F6EECF244321}">
                <p14:modId xmlns:p14="http://schemas.microsoft.com/office/powerpoint/2010/main" val="233435649"/>
              </p:ext>
            </p:extLst>
          </p:nvPr>
        </p:nvGraphicFramePr>
        <p:xfrm>
          <a:off x="646111" y="1254642"/>
          <a:ext cx="10899778" cy="5284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0342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45A664-1A1F-4113-8118-269B71396336}"/>
              </a:ext>
            </a:extLst>
          </p:cNvPr>
          <p:cNvSpPr>
            <a:spLocks noGrp="1"/>
          </p:cNvSpPr>
          <p:nvPr>
            <p:ph type="title"/>
          </p:nvPr>
        </p:nvSpPr>
        <p:spPr>
          <a:xfrm>
            <a:off x="648931" y="629266"/>
            <a:ext cx="4166510" cy="1622321"/>
          </a:xfrm>
        </p:spPr>
        <p:txBody>
          <a:bodyPr>
            <a:normAutofit/>
          </a:bodyPr>
          <a:lstStyle/>
          <a:p>
            <a:r>
              <a:rPr lang="en-US" sz="3900">
                <a:solidFill>
                  <a:srgbClr val="EBEBEB"/>
                </a:solidFill>
              </a:rPr>
              <a:t>Texas State Employee Data</a:t>
            </a:r>
          </a:p>
        </p:txBody>
      </p:sp>
      <p:sp>
        <p:nvSpPr>
          <p:cNvPr id="1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 name="Graphic 6" descr="Group">
            <a:extLst>
              <a:ext uri="{FF2B5EF4-FFF2-40B4-BE49-F238E27FC236}">
                <a16:creationId xmlns:a16="http://schemas.microsoft.com/office/drawing/2014/main" id="{4DB40FC2-2F5F-461B-B2BD-CA75490D03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3992" y="704054"/>
            <a:ext cx="5449889" cy="5449889"/>
          </a:xfrm>
          <a:prstGeom prst="rect">
            <a:avLst/>
          </a:prstGeom>
          <a:effectLst/>
        </p:spPr>
      </p:pic>
      <p:sp>
        <p:nvSpPr>
          <p:cNvPr id="16" name="Rectangle 1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D6C7550-92DD-4ABE-BDD5-6941C9A83838}"/>
              </a:ext>
            </a:extLst>
          </p:cNvPr>
          <p:cNvSpPr>
            <a:spLocks noGrp="1"/>
          </p:cNvSpPr>
          <p:nvPr>
            <p:ph idx="1"/>
          </p:nvPr>
        </p:nvSpPr>
        <p:spPr>
          <a:xfrm>
            <a:off x="648931" y="2438400"/>
            <a:ext cx="4166509" cy="3785419"/>
          </a:xfrm>
        </p:spPr>
        <p:txBody>
          <a:bodyPr>
            <a:normAutofit/>
          </a:bodyPr>
          <a:lstStyle/>
          <a:p>
            <a:r>
              <a:rPr lang="en-US">
                <a:solidFill>
                  <a:srgbClr val="EBEBEB"/>
                </a:solidFill>
              </a:rPr>
              <a:t>General Employee Data</a:t>
            </a:r>
          </a:p>
          <a:p>
            <a:endParaRPr lang="en-US">
              <a:solidFill>
                <a:srgbClr val="EBEBEB"/>
              </a:solidFill>
            </a:endParaRPr>
          </a:p>
          <a:p>
            <a:r>
              <a:rPr lang="en-US">
                <a:solidFill>
                  <a:srgbClr val="EBEBEB"/>
                </a:solidFill>
              </a:rPr>
              <a:t>Employee Hiring and Retention</a:t>
            </a:r>
          </a:p>
          <a:p>
            <a:endParaRPr lang="en-US">
              <a:solidFill>
                <a:srgbClr val="EBEBEB"/>
              </a:solidFill>
            </a:endParaRPr>
          </a:p>
          <a:p>
            <a:r>
              <a:rPr lang="en-US">
                <a:solidFill>
                  <a:srgbClr val="EBEBEB"/>
                </a:solidFill>
              </a:rPr>
              <a:t>Specialized and Committee Reports</a:t>
            </a:r>
          </a:p>
        </p:txBody>
      </p:sp>
    </p:spTree>
    <p:extLst>
      <p:ext uri="{BB962C8B-B14F-4D97-AF65-F5344CB8AC3E}">
        <p14:creationId xmlns:p14="http://schemas.microsoft.com/office/powerpoint/2010/main" val="169338683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a:solidFill>
                  <a:srgbClr val="EBEBEB"/>
                </a:solidFill>
              </a:rPr>
              <a:t>About CatStats</a:t>
            </a:r>
          </a:p>
        </p:txBody>
      </p:sp>
      <p:sp useBgFill="1">
        <p:nvSpPr>
          <p:cNvPr id="15" name="Freeform: Shape 14">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p:cNvSpPr>
            <a:spLocks noGrp="1"/>
          </p:cNvSpPr>
          <p:nvPr>
            <p:ph idx="1"/>
          </p:nvPr>
        </p:nvSpPr>
        <p:spPr>
          <a:xfrm>
            <a:off x="648931" y="2548281"/>
            <a:ext cx="5122606" cy="3658689"/>
          </a:xfrm>
        </p:spPr>
        <p:txBody>
          <a:bodyPr>
            <a:normAutofit/>
          </a:bodyPr>
          <a:lstStyle/>
          <a:p>
            <a:pPr>
              <a:lnSpc>
                <a:spcPct val="90000"/>
              </a:lnSpc>
            </a:pPr>
            <a:r>
              <a:rPr lang="en-US" sz="1600" dirty="0"/>
              <a:t>Internal Use Only</a:t>
            </a:r>
          </a:p>
          <a:p>
            <a:pPr>
              <a:lnSpc>
                <a:spcPct val="90000"/>
              </a:lnSpc>
            </a:pPr>
            <a:endParaRPr lang="en-US" sz="1600" dirty="0"/>
          </a:p>
          <a:p>
            <a:pPr>
              <a:lnSpc>
                <a:spcPct val="90000"/>
              </a:lnSpc>
            </a:pPr>
            <a:r>
              <a:rPr lang="en-US" sz="1600" b="1" dirty="0">
                <a:solidFill>
                  <a:schemeClr val="accent4">
                    <a:lumMod val="50000"/>
                  </a:schemeClr>
                </a:solidFill>
                <a:hlinkClick r:id="rId3">
                  <a:extLst>
                    <a:ext uri="{A12FA001-AC4F-418D-AE19-62706E023703}">
                      <ahyp:hlinkClr xmlns:ahyp="http://schemas.microsoft.com/office/drawing/2018/hyperlinkcolor" val="tx"/>
                    </a:ext>
                  </a:extLst>
                </a:hlinkClick>
              </a:rPr>
              <a:t>https://catstats.txstate.edu</a:t>
            </a:r>
            <a:endParaRPr lang="en-US" sz="1600" b="1" dirty="0">
              <a:solidFill>
                <a:schemeClr val="accent4">
                  <a:lumMod val="50000"/>
                </a:schemeClr>
              </a:solidFill>
            </a:endParaRPr>
          </a:p>
          <a:p>
            <a:pPr marL="0" indent="0">
              <a:lnSpc>
                <a:spcPct val="90000"/>
              </a:lnSpc>
              <a:buNone/>
            </a:pPr>
            <a:endParaRPr lang="en-US" sz="1600" dirty="0"/>
          </a:p>
          <a:p>
            <a:pPr>
              <a:lnSpc>
                <a:spcPct val="90000"/>
              </a:lnSpc>
            </a:pPr>
            <a:r>
              <a:rPr lang="en-US" sz="1600" dirty="0"/>
              <a:t>Requires connection to Texas State Network (on-campus or via VPN)</a:t>
            </a:r>
          </a:p>
          <a:p>
            <a:pPr>
              <a:lnSpc>
                <a:spcPct val="90000"/>
              </a:lnSpc>
            </a:pPr>
            <a:endParaRPr lang="en-US" sz="1600" dirty="0"/>
          </a:p>
          <a:p>
            <a:pPr>
              <a:lnSpc>
                <a:spcPct val="90000"/>
              </a:lnSpc>
            </a:pPr>
            <a:r>
              <a:rPr lang="en-US" sz="1600" dirty="0"/>
              <a:t>Different people have access to different reports within the system</a:t>
            </a:r>
          </a:p>
          <a:p>
            <a:pPr>
              <a:lnSpc>
                <a:spcPct val="90000"/>
              </a:lnSpc>
            </a:pPr>
            <a:endParaRPr lang="en-US" sz="1600" dirty="0"/>
          </a:p>
          <a:p>
            <a:pPr>
              <a:lnSpc>
                <a:spcPct val="90000"/>
              </a:lnSpc>
            </a:pPr>
            <a:r>
              <a:rPr lang="en-US" sz="1600" dirty="0"/>
              <a:t>Students by special request only</a:t>
            </a: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2551" y="2548281"/>
            <a:ext cx="4850356" cy="3662018"/>
          </a:xfrm>
          <a:prstGeom prst="rect">
            <a:avLst/>
          </a:prstGeom>
          <a:effectLst/>
        </p:spPr>
      </p:pic>
    </p:spTree>
    <p:extLst>
      <p:ext uri="{BB962C8B-B14F-4D97-AF65-F5344CB8AC3E}">
        <p14:creationId xmlns:p14="http://schemas.microsoft.com/office/powerpoint/2010/main" val="275582815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A89418D-891E-4F51-AA96-623804149DE0}"/>
              </a:ext>
            </a:extLst>
          </p:cNvPr>
          <p:cNvSpPr>
            <a:spLocks noGrp="1"/>
          </p:cNvSpPr>
          <p:nvPr>
            <p:ph type="title"/>
          </p:nvPr>
        </p:nvSpPr>
        <p:spPr>
          <a:xfrm>
            <a:off x="648930" y="629267"/>
            <a:ext cx="9252154" cy="1016654"/>
          </a:xfrm>
        </p:spPr>
        <p:txBody>
          <a:bodyPr>
            <a:normAutofit/>
          </a:bodyPr>
          <a:lstStyle/>
          <a:p>
            <a:r>
              <a:rPr lang="en-US">
                <a:solidFill>
                  <a:srgbClr val="EBEBEB"/>
                </a:solidFill>
              </a:rPr>
              <a:t>Additional Resources</a:t>
            </a:r>
          </a:p>
        </p:txBody>
      </p:sp>
      <p:sp>
        <p:nvSpPr>
          <p:cNvPr id="9"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B044CF35-51FF-43D2-AADB-CF7F62717FC8}"/>
              </a:ext>
            </a:extLst>
          </p:cNvPr>
          <p:cNvGraphicFramePr>
            <a:graphicFrameLocks noGrp="1"/>
          </p:cNvGraphicFramePr>
          <p:nvPr>
            <p:ph idx="1"/>
            <p:extLst>
              <p:ext uri="{D42A27DB-BD31-4B8C-83A1-F6EECF244321}">
                <p14:modId xmlns:p14="http://schemas.microsoft.com/office/powerpoint/2010/main" val="81811482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560734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806195" y="804672"/>
            <a:ext cx="3521359" cy="5248656"/>
          </a:xfrm>
        </p:spPr>
        <p:txBody>
          <a:bodyPr anchor="ctr">
            <a:normAutofit/>
          </a:bodyPr>
          <a:lstStyle/>
          <a:p>
            <a:pPr algn="ctr"/>
            <a:r>
              <a:rPr lang="en-US" b="1" dirty="0"/>
              <a:t>Example Scenarios</a:t>
            </a:r>
          </a:p>
        </p:txBody>
      </p:sp>
      <p:sp>
        <p:nvSpPr>
          <p:cNvPr id="3" name="Content Placeholder 2"/>
          <p:cNvSpPr>
            <a:spLocks noGrp="1"/>
          </p:cNvSpPr>
          <p:nvPr>
            <p:ph idx="1"/>
          </p:nvPr>
        </p:nvSpPr>
        <p:spPr>
          <a:xfrm>
            <a:off x="4975861" y="804671"/>
            <a:ext cx="6399930" cy="5248657"/>
          </a:xfrm>
        </p:spPr>
        <p:txBody>
          <a:bodyPr anchor="ctr">
            <a:normAutofit/>
          </a:bodyPr>
          <a:lstStyle/>
          <a:p>
            <a:r>
              <a:rPr lang="en-US" sz="2400" dirty="0"/>
              <a:t>Growth in the number of majors in Psychology over the past 10 years</a:t>
            </a:r>
          </a:p>
          <a:p>
            <a:endParaRPr lang="en-US" sz="2400" dirty="0"/>
          </a:p>
          <a:p>
            <a:r>
              <a:rPr lang="en-US" sz="2400" dirty="0"/>
              <a:t>Number of faculty in the College of Education</a:t>
            </a:r>
          </a:p>
          <a:p>
            <a:endParaRPr lang="en-US" sz="2400" dirty="0"/>
          </a:p>
          <a:p>
            <a:r>
              <a:rPr lang="en-US" sz="2400" dirty="0"/>
              <a:t>Retention rate for Hispanic students over the past 5 years</a:t>
            </a:r>
          </a:p>
        </p:txBody>
      </p:sp>
    </p:spTree>
    <p:extLst>
      <p:ext uri="{BB962C8B-B14F-4D97-AF65-F5344CB8AC3E}">
        <p14:creationId xmlns:p14="http://schemas.microsoft.com/office/powerpoint/2010/main" val="170077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29" y="629266"/>
            <a:ext cx="3505495" cy="1622321"/>
          </a:xfrm>
        </p:spPr>
        <p:txBody>
          <a:bodyPr vert="horz" lIns="91440" tIns="45720" rIns="91440" bIns="45720" rtlCol="0" anchor="t">
            <a:normAutofit/>
          </a:bodyPr>
          <a:lstStyle/>
          <a:p>
            <a:pPr>
              <a:lnSpc>
                <a:spcPct val="90000"/>
              </a:lnSpc>
            </a:pPr>
            <a:r>
              <a:rPr lang="en-US" sz="3600" b="0" i="0" kern="1200">
                <a:solidFill>
                  <a:srgbClr val="EBEBEB"/>
                </a:solidFill>
                <a:latin typeface="+mj-lt"/>
                <a:ea typeface="+mj-ea"/>
                <a:cs typeface="+mj-cs"/>
              </a:rPr>
              <a:t>Texas State Data: Project Requests</a:t>
            </a:r>
          </a:p>
        </p:txBody>
      </p:sp>
      <p:sp>
        <p:nvSpPr>
          <p:cNvPr id="28" name="Rectangle 27">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F3AFC3D-77DA-4986-BF13-2C0562132008}"/>
              </a:ext>
            </a:extLst>
          </p:cNvPr>
          <p:cNvPicPr>
            <a:picLocks noChangeAspect="1"/>
          </p:cNvPicPr>
          <p:nvPr/>
        </p:nvPicPr>
        <p:blipFill>
          <a:blip r:embed="rId7"/>
          <a:stretch>
            <a:fillRect/>
          </a:stretch>
        </p:blipFill>
        <p:spPr>
          <a:xfrm>
            <a:off x="5326912" y="1162278"/>
            <a:ext cx="6216157" cy="3993880"/>
          </a:xfrm>
          <a:prstGeom prst="rect">
            <a:avLst/>
          </a:prstGeom>
          <a:effectLst/>
        </p:spPr>
      </p:pic>
      <p:sp>
        <p:nvSpPr>
          <p:cNvPr id="32" name="Rectangle 31">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Content Placeholder 8"/>
          <p:cNvSpPr>
            <a:spLocks noGrp="1"/>
          </p:cNvSpPr>
          <p:nvPr>
            <p:ph sz="half" idx="1"/>
          </p:nvPr>
        </p:nvSpPr>
        <p:spPr>
          <a:xfrm>
            <a:off x="648931" y="2438400"/>
            <a:ext cx="3505494" cy="3785419"/>
          </a:xfrm>
        </p:spPr>
        <p:txBody>
          <a:bodyPr vert="horz" lIns="91440" tIns="45720" rIns="91440" bIns="45720" rtlCol="0">
            <a:normAutofit/>
          </a:bodyPr>
          <a:lstStyle/>
          <a:p>
            <a:r>
              <a:rPr lang="en-US">
                <a:solidFill>
                  <a:srgbClr val="FFFFFF"/>
                </a:solidFill>
              </a:rPr>
              <a:t>Not all data is readily available</a:t>
            </a:r>
          </a:p>
          <a:p>
            <a:endParaRPr lang="en-US">
              <a:solidFill>
                <a:srgbClr val="FFFFFF"/>
              </a:solidFill>
            </a:endParaRPr>
          </a:p>
          <a:p>
            <a:r>
              <a:rPr lang="en-US">
                <a:solidFill>
                  <a:srgbClr val="FFFFFF"/>
                </a:solidFill>
              </a:rPr>
              <a:t>Some questions are more detailed</a:t>
            </a:r>
          </a:p>
          <a:p>
            <a:endParaRPr lang="en-US">
              <a:solidFill>
                <a:srgbClr val="FFFFFF"/>
              </a:solidFill>
            </a:endParaRPr>
          </a:p>
          <a:p>
            <a:r>
              <a:rPr lang="en-US">
                <a:solidFill>
                  <a:srgbClr val="FFFFFF"/>
                </a:solidFill>
              </a:rPr>
              <a:t>We are here to help!</a:t>
            </a:r>
          </a:p>
        </p:txBody>
      </p:sp>
    </p:spTree>
    <p:extLst>
      <p:ext uri="{BB962C8B-B14F-4D97-AF65-F5344CB8AC3E}">
        <p14:creationId xmlns:p14="http://schemas.microsoft.com/office/powerpoint/2010/main" val="106522751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08626" cy="4572000"/>
          </a:xfrm>
        </p:spPr>
        <p:txBody>
          <a:bodyPr anchor="ctr">
            <a:normAutofit/>
          </a:bodyPr>
          <a:lstStyle/>
          <a:p>
            <a:r>
              <a:rPr lang="en-US" sz="3200">
                <a:solidFill>
                  <a:srgbClr val="F2F2F2"/>
                </a:solidFill>
              </a:rPr>
              <a:t>Help Us to Help You</a:t>
            </a:r>
          </a:p>
        </p:txBody>
      </p:sp>
      <p:sp>
        <p:nvSpPr>
          <p:cNvPr id="23" name="Freeform: Shape 22">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7" name="Rectangle 26">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6" name="Content Placeholder 2">
            <a:extLst>
              <a:ext uri="{FF2B5EF4-FFF2-40B4-BE49-F238E27FC236}">
                <a16:creationId xmlns:a16="http://schemas.microsoft.com/office/drawing/2014/main" id="{5AEABFFB-DA38-4901-87EB-BE9381671BC6}"/>
              </a:ext>
            </a:extLst>
          </p:cNvPr>
          <p:cNvGraphicFramePr>
            <a:graphicFrameLocks noGrp="1"/>
          </p:cNvGraphicFramePr>
          <p:nvPr>
            <p:ph idx="1"/>
            <p:extLst>
              <p:ext uri="{D42A27DB-BD31-4B8C-83A1-F6EECF244321}">
                <p14:modId xmlns:p14="http://schemas.microsoft.com/office/powerpoint/2010/main" val="1870180201"/>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571323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08626" cy="4572000"/>
          </a:xfrm>
        </p:spPr>
        <p:txBody>
          <a:bodyPr anchor="ctr">
            <a:normAutofit/>
          </a:bodyPr>
          <a:lstStyle/>
          <a:p>
            <a:r>
              <a:rPr lang="en-US" sz="3200">
                <a:solidFill>
                  <a:srgbClr val="F2F2F2"/>
                </a:solidFill>
              </a:rPr>
              <a:t>Today’s Agenda</a:t>
            </a:r>
          </a:p>
        </p:txBody>
      </p:sp>
      <p:sp>
        <p:nvSpPr>
          <p:cNvPr id="25" name="Freeform: Shape 24">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9" name="Rectangle 28">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8" name="Content Placeholder 2">
            <a:extLst>
              <a:ext uri="{FF2B5EF4-FFF2-40B4-BE49-F238E27FC236}">
                <a16:creationId xmlns:a16="http://schemas.microsoft.com/office/drawing/2014/main" id="{761BAC6F-A8BC-464D-B515-CFEF0C5820B3}"/>
              </a:ext>
            </a:extLst>
          </p:cNvPr>
          <p:cNvGraphicFramePr>
            <a:graphicFrameLocks noGrp="1"/>
          </p:cNvGraphicFramePr>
          <p:nvPr>
            <p:ph idx="1"/>
            <p:extLst>
              <p:ext uri="{D42A27DB-BD31-4B8C-83A1-F6EECF244321}">
                <p14:modId xmlns:p14="http://schemas.microsoft.com/office/powerpoint/2010/main" val="2830952187"/>
              </p:ext>
            </p:extLst>
          </p:nvPr>
        </p:nvGraphicFramePr>
        <p:xfrm>
          <a:off x="5048249" y="1447800"/>
          <a:ext cx="681768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818231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669" y="629266"/>
            <a:ext cx="3330328" cy="1641986"/>
          </a:xfrm>
        </p:spPr>
        <p:txBody>
          <a:bodyPr>
            <a:normAutofit/>
          </a:bodyPr>
          <a:lstStyle/>
          <a:p>
            <a:pPr>
              <a:lnSpc>
                <a:spcPct val="90000"/>
              </a:lnSpc>
            </a:pPr>
            <a:r>
              <a:rPr lang="en-US" sz="2600"/>
              <a:t>About Us: </a:t>
            </a:r>
            <a:br>
              <a:rPr lang="en-US" sz="2600"/>
            </a:br>
            <a:r>
              <a:rPr lang="en-US" sz="2600"/>
              <a:t>The Office of Institutional Research</a:t>
            </a:r>
          </a:p>
        </p:txBody>
      </p:sp>
      <p:pic>
        <p:nvPicPr>
          <p:cNvPr id="4" name="Picture 3">
            <a:extLst>
              <a:ext uri="{FF2B5EF4-FFF2-40B4-BE49-F238E27FC236}">
                <a16:creationId xmlns:a16="http://schemas.microsoft.com/office/drawing/2014/main" id="{92D745C3-0231-4B6D-AA9A-AADCEB402EF3}"/>
              </a:ext>
            </a:extLst>
          </p:cNvPr>
          <p:cNvPicPr>
            <a:picLocks noChangeAspect="1"/>
          </p:cNvPicPr>
          <p:nvPr/>
        </p:nvPicPr>
        <p:blipFill rotWithShape="1">
          <a:blip r:embed="rId4"/>
          <a:srcRect l="8246" r="14035"/>
          <a:stretch/>
        </p:blipFill>
        <p:spPr>
          <a:xfrm>
            <a:off x="4634680" y="10"/>
            <a:ext cx="7560130" cy="6857990"/>
          </a:xfrm>
          <a:prstGeom prst="rect">
            <a:avLst/>
          </a:prstGeom>
        </p:spPr>
      </p:pic>
      <p:sp>
        <p:nvSpPr>
          <p:cNvPr id="25" name="Rectangle 24">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50669" y="2438400"/>
            <a:ext cx="3330328" cy="3809999"/>
          </a:xfrm>
        </p:spPr>
        <p:txBody>
          <a:bodyPr>
            <a:normAutofit/>
          </a:bodyPr>
          <a:lstStyle/>
          <a:p>
            <a:endParaRPr lang="en-US"/>
          </a:p>
          <a:p>
            <a:r>
              <a:rPr lang="en-US">
                <a:hlinkClick r:id="rId5"/>
              </a:rPr>
              <a:t>http://www.ir.txstate.edu/</a:t>
            </a:r>
            <a:endParaRPr lang="en-US"/>
          </a:p>
          <a:p>
            <a:endParaRPr lang="en-US"/>
          </a:p>
          <a:p>
            <a:r>
              <a:rPr lang="en-US"/>
              <a:t>Our Mission</a:t>
            </a:r>
          </a:p>
          <a:p>
            <a:endParaRPr lang="en-US"/>
          </a:p>
          <a:p>
            <a:r>
              <a:rPr lang="en-US"/>
              <a:t>Our Staff</a:t>
            </a:r>
          </a:p>
          <a:p>
            <a:endParaRPr lang="en-US"/>
          </a:p>
          <a:p>
            <a:r>
              <a:rPr lang="en-US"/>
              <a:t>What we do </a:t>
            </a:r>
          </a:p>
          <a:p>
            <a:pPr marL="0" indent="0">
              <a:buNone/>
            </a:pPr>
            <a:endParaRPr lang="en-US"/>
          </a:p>
        </p:txBody>
      </p:sp>
    </p:spTree>
    <p:extLst>
      <p:ext uri="{BB962C8B-B14F-4D97-AF65-F5344CB8AC3E}">
        <p14:creationId xmlns:p14="http://schemas.microsoft.com/office/powerpoint/2010/main" val="19575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US" dirty="0">
                <a:solidFill>
                  <a:srgbClr val="EBEBEB"/>
                </a:solidFill>
              </a:rPr>
              <a:t>Texas State Data</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17FCF87C-1E8F-4C22-A5B2-06D0D4C48310}"/>
              </a:ext>
            </a:extLst>
          </p:cNvPr>
          <p:cNvGraphicFramePr>
            <a:graphicFrameLocks noGrp="1"/>
          </p:cNvGraphicFramePr>
          <p:nvPr>
            <p:ph idx="1"/>
            <p:extLst>
              <p:ext uri="{D42A27DB-BD31-4B8C-83A1-F6EECF244321}">
                <p14:modId xmlns:p14="http://schemas.microsoft.com/office/powerpoint/2010/main" val="3370295837"/>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043254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3143" y="1645920"/>
            <a:ext cx="3522879" cy="4470821"/>
          </a:xfrm>
        </p:spPr>
        <p:txBody>
          <a:bodyPr>
            <a:normAutofit/>
          </a:bodyPr>
          <a:lstStyle/>
          <a:p>
            <a:pPr algn="r"/>
            <a:r>
              <a:rPr lang="en-US">
                <a:solidFill>
                  <a:srgbClr val="FFFFFF"/>
                </a:solidFill>
              </a:rPr>
              <a:t>Terminology Issues</a:t>
            </a:r>
          </a:p>
        </p:txBody>
      </p:sp>
      <p:sp>
        <p:nvSpPr>
          <p:cNvPr id="3" name="Content Placeholder 2"/>
          <p:cNvSpPr>
            <a:spLocks noGrp="1"/>
          </p:cNvSpPr>
          <p:nvPr>
            <p:ph idx="1"/>
          </p:nvPr>
        </p:nvSpPr>
        <p:spPr>
          <a:xfrm>
            <a:off x="5204109" y="1254642"/>
            <a:ext cx="5919503" cy="4862099"/>
          </a:xfrm>
        </p:spPr>
        <p:txBody>
          <a:bodyPr>
            <a:normAutofit/>
          </a:bodyPr>
          <a:lstStyle/>
          <a:p>
            <a:pPr marL="457200" lvl="1" indent="0">
              <a:buNone/>
            </a:pPr>
            <a:endParaRPr lang="en-US" dirty="0"/>
          </a:p>
          <a:p>
            <a:pPr lvl="1"/>
            <a:r>
              <a:rPr lang="en-US" b="1" dirty="0"/>
              <a:t>First-generation student</a:t>
            </a:r>
            <a:endParaRPr lang="en-US" dirty="0"/>
          </a:p>
          <a:p>
            <a:pPr lvl="1"/>
            <a:endParaRPr lang="en-US" dirty="0"/>
          </a:p>
          <a:p>
            <a:pPr lvl="1"/>
            <a:r>
              <a:rPr lang="en-US" b="1" dirty="0"/>
              <a:t>Faculty vs Instructor of Record</a:t>
            </a:r>
            <a:endParaRPr lang="en-US" dirty="0"/>
          </a:p>
          <a:p>
            <a:pPr lvl="1"/>
            <a:endParaRPr lang="en-US" dirty="0"/>
          </a:p>
          <a:p>
            <a:pPr lvl="1"/>
            <a:r>
              <a:rPr lang="en-US" b="1" dirty="0"/>
              <a:t>Student to faculty ratio</a:t>
            </a:r>
            <a:endParaRPr lang="en-US" dirty="0"/>
          </a:p>
          <a:p>
            <a:pPr lvl="1"/>
            <a:endParaRPr lang="en-US" dirty="0"/>
          </a:p>
          <a:p>
            <a:pPr lvl="1"/>
            <a:r>
              <a:rPr lang="en-US" b="1" dirty="0"/>
              <a:t>Retention vs Persistence</a:t>
            </a:r>
          </a:p>
          <a:p>
            <a:pPr lvl="1"/>
            <a:endParaRPr lang="en-US" dirty="0"/>
          </a:p>
          <a:p>
            <a:pPr lvl="1"/>
            <a:r>
              <a:rPr lang="en-US" b="1" dirty="0"/>
              <a:t>Graduation Rates vs Ratios vs Percentages</a:t>
            </a:r>
          </a:p>
          <a:p>
            <a:pPr marL="457200" lvl="1" indent="0">
              <a:buNone/>
            </a:pPr>
            <a:endParaRPr lang="en-US" dirty="0"/>
          </a:p>
        </p:txBody>
      </p:sp>
    </p:spTree>
    <p:extLst>
      <p:ext uri="{BB962C8B-B14F-4D97-AF65-F5344CB8AC3E}">
        <p14:creationId xmlns:p14="http://schemas.microsoft.com/office/powerpoint/2010/main" val="375368750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08626" cy="4572000"/>
          </a:xfrm>
        </p:spPr>
        <p:txBody>
          <a:bodyPr anchor="ctr">
            <a:normAutofit/>
          </a:bodyPr>
          <a:lstStyle/>
          <a:p>
            <a:r>
              <a:rPr lang="en-US" sz="3200">
                <a:solidFill>
                  <a:srgbClr val="F2F2F2"/>
                </a:solidFill>
              </a:rPr>
              <a:t>Terminology Issues: Definitions</a:t>
            </a: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FBC48A5-53C7-4DD5-8566-C14C0A3D00DB}"/>
              </a:ext>
            </a:extLst>
          </p:cNvPr>
          <p:cNvGraphicFramePr>
            <a:graphicFrameLocks noGrp="1"/>
          </p:cNvGraphicFramePr>
          <p:nvPr>
            <p:ph idx="1"/>
            <p:extLst>
              <p:ext uri="{D42A27DB-BD31-4B8C-83A1-F6EECF244321}">
                <p14:modId xmlns:p14="http://schemas.microsoft.com/office/powerpoint/2010/main" val="653022421"/>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216294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08626" cy="4572000"/>
          </a:xfrm>
        </p:spPr>
        <p:txBody>
          <a:bodyPr anchor="ctr">
            <a:normAutofit/>
          </a:bodyPr>
          <a:lstStyle/>
          <a:p>
            <a:r>
              <a:rPr lang="en-US" sz="3200">
                <a:solidFill>
                  <a:srgbClr val="F2F2F2"/>
                </a:solidFill>
              </a:rPr>
              <a:t>Types of Data You Might Need</a:t>
            </a:r>
          </a:p>
        </p:txBody>
      </p:sp>
      <p:sp>
        <p:nvSpPr>
          <p:cNvPr id="34" name="Freeform: Shape 33">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38" name="Rectangle 37">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0A9CD72-3F2E-4996-AB06-0D9474BE21EE}"/>
              </a:ext>
            </a:extLst>
          </p:cNvPr>
          <p:cNvGraphicFramePr>
            <a:graphicFrameLocks noGrp="1"/>
          </p:cNvGraphicFramePr>
          <p:nvPr>
            <p:ph idx="1"/>
            <p:extLst>
              <p:ext uri="{D42A27DB-BD31-4B8C-83A1-F6EECF244321}">
                <p14:modId xmlns:p14="http://schemas.microsoft.com/office/powerpoint/2010/main" val="3298960237"/>
              </p:ext>
            </p:extLst>
          </p:nvPr>
        </p:nvGraphicFramePr>
        <p:xfrm>
          <a:off x="5048250" y="1142999"/>
          <a:ext cx="6496050" cy="5055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367316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29" y="1063417"/>
            <a:ext cx="3505495" cy="4675396"/>
          </a:xfrm>
        </p:spPr>
        <p:txBody>
          <a:bodyPr anchor="ctr">
            <a:normAutofit/>
          </a:bodyPr>
          <a:lstStyle/>
          <a:p>
            <a:r>
              <a:rPr lang="en-US">
                <a:solidFill>
                  <a:srgbClr val="F2F2F2"/>
                </a:solidFill>
              </a:rPr>
              <a:t>Comparison Data</a:t>
            </a:r>
          </a:p>
        </p:txBody>
      </p:sp>
      <p:sp>
        <p:nvSpPr>
          <p:cNvPr id="12" name="Rectangle 1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7DD199D1-881B-4516-8EBF-29249745EE79}"/>
              </a:ext>
            </a:extLst>
          </p:cNvPr>
          <p:cNvGraphicFramePr>
            <a:graphicFrameLocks noGrp="1"/>
          </p:cNvGraphicFramePr>
          <p:nvPr>
            <p:ph idx="1"/>
            <p:extLst>
              <p:ext uri="{D42A27DB-BD31-4B8C-83A1-F6EECF244321}">
                <p14:modId xmlns:p14="http://schemas.microsoft.com/office/powerpoint/2010/main" val="3397128089"/>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753807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855" y="1447800"/>
            <a:ext cx="3108626" cy="4572000"/>
          </a:xfrm>
        </p:spPr>
        <p:txBody>
          <a:bodyPr anchor="ctr">
            <a:normAutofit/>
          </a:bodyPr>
          <a:lstStyle/>
          <a:p>
            <a:r>
              <a:rPr lang="en-US" sz="3200">
                <a:solidFill>
                  <a:srgbClr val="F2F2F2"/>
                </a:solidFill>
              </a:rPr>
              <a:t>Texas State Data from IR</a:t>
            </a:r>
          </a:p>
        </p:txBody>
      </p:sp>
      <p:sp>
        <p:nvSpPr>
          <p:cNvPr id="19"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1"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2" name="Content Placeholder 2">
            <a:extLst>
              <a:ext uri="{FF2B5EF4-FFF2-40B4-BE49-F238E27FC236}">
                <a16:creationId xmlns:a16="http://schemas.microsoft.com/office/drawing/2014/main" id="{F6471745-7B96-454A-9E61-AD9326D1EAEA}"/>
              </a:ext>
            </a:extLst>
          </p:cNvPr>
          <p:cNvGraphicFramePr>
            <a:graphicFrameLocks noGrp="1"/>
          </p:cNvGraphicFramePr>
          <p:nvPr>
            <p:ph idx="1"/>
            <p:extLst>
              <p:ext uri="{D42A27DB-BD31-4B8C-83A1-F6EECF244321}">
                <p14:modId xmlns:p14="http://schemas.microsoft.com/office/powerpoint/2010/main" val="2745207853"/>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2535921"/>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1113</Words>
  <Application>Microsoft Office PowerPoint</Application>
  <PresentationFormat>Widescreen</PresentationFormat>
  <Paragraphs>179</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Ion</vt:lpstr>
      <vt:lpstr>Delve into the Data: Institutional Data at Texas State  </vt:lpstr>
      <vt:lpstr>Today’s Agenda</vt:lpstr>
      <vt:lpstr>About Us:  The Office of Institutional Research</vt:lpstr>
      <vt:lpstr>Texas State Data</vt:lpstr>
      <vt:lpstr>Terminology Issues</vt:lpstr>
      <vt:lpstr>Terminology Issues: Definitions</vt:lpstr>
      <vt:lpstr>Types of Data You Might Need</vt:lpstr>
      <vt:lpstr>Comparison Data</vt:lpstr>
      <vt:lpstr>Texas State Data from IR</vt:lpstr>
      <vt:lpstr>Texas State: Admin. Survey Results</vt:lpstr>
      <vt:lpstr>Texas State: Reports</vt:lpstr>
      <vt:lpstr>Texas State: Highlights</vt:lpstr>
      <vt:lpstr>Texas State Student Data</vt:lpstr>
      <vt:lpstr>Texas State Employee Data</vt:lpstr>
      <vt:lpstr>About CatStats</vt:lpstr>
      <vt:lpstr>Additional Resources</vt:lpstr>
      <vt:lpstr>Example Scenarios</vt:lpstr>
      <vt:lpstr>Texas State Data: Project Requests</vt:lpstr>
      <vt:lpstr>Help Us to Help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Delve into the Data: Institutional Data at Texas State  </dc:title>
  <dc:creator>G Marc Turner</dc:creator>
  <cp:lastModifiedBy>G Marc Turner</cp:lastModifiedBy>
  <cp:revision>1</cp:revision>
  <dcterms:created xsi:type="dcterms:W3CDTF">2020-04-09T16:52:44Z</dcterms:created>
  <dcterms:modified xsi:type="dcterms:W3CDTF">2020-04-09T16:53:11Z</dcterms:modified>
</cp:coreProperties>
</file>