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58" r:id="rId3"/>
    <p:sldId id="257" r:id="rId4"/>
    <p:sldId id="300" r:id="rId5"/>
    <p:sldId id="259" r:id="rId6"/>
    <p:sldId id="296" r:id="rId7"/>
    <p:sldId id="260" r:id="rId8"/>
    <p:sldId id="306" r:id="rId9"/>
    <p:sldId id="308" r:id="rId10"/>
    <p:sldId id="285" r:id="rId11"/>
    <p:sldId id="309" r:id="rId12"/>
    <p:sldId id="317" r:id="rId13"/>
    <p:sldId id="311" r:id="rId14"/>
    <p:sldId id="310" r:id="rId15"/>
    <p:sldId id="312" r:id="rId16"/>
    <p:sldId id="313" r:id="rId17"/>
    <p:sldId id="307" r:id="rId18"/>
    <p:sldId id="262" r:id="rId19"/>
    <p:sldId id="305"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6" r:id="rId43"/>
    <p:sldId id="314" r:id="rId44"/>
    <p:sldId id="315" r:id="rId45"/>
    <p:sldId id="316" r:id="rId46"/>
    <p:sldId id="28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1C1E"/>
    <a:srgbClr val="999999"/>
    <a:srgbClr val="006F98"/>
    <a:srgbClr val="6EA096"/>
    <a:srgbClr val="AC9155"/>
    <a:srgbClr val="501214"/>
    <a:srgbClr val="005481"/>
    <a:srgbClr val="6A5638"/>
    <a:srgbClr val="5F4D32"/>
    <a:srgbClr val="8BAE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41" autoAdjust="0"/>
    <p:restoredTop sz="83535" autoAdjust="0"/>
  </p:normalViewPr>
  <p:slideViewPr>
    <p:cSldViewPr snapToGrid="0">
      <p:cViewPr varScale="1">
        <p:scale>
          <a:sx n="89" d="100"/>
          <a:sy n="89" d="100"/>
        </p:scale>
        <p:origin x="1224"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216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hyperlink" Target="https://policies.txstate.edu/division-policies/academic-affairs/02-01-50.html" TargetMode="External"/></Relationships>
</file>

<file path=ppt/diagrams/_rels/data1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8.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12.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ata1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8.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12.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ata1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8.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12.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ata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ata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8.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12.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ata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8.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12.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ata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8.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12.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ata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8.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12.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1" Type="http://schemas.openxmlformats.org/officeDocument/2006/relationships/hyperlink" Target="https://policies.txstate.edu/division-policies/academic-affairs/02-01-50.html" TargetMode="External"/></Relationships>
</file>

<file path=ppt/diagrams/_rels/drawing1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8.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12.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8.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12.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rawing1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8.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12.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8.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12.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rawing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8.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12.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rawing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8.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12.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rawing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8.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12.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04371B-D542-4F67-A4C7-213D640FCA86}"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10ADBDF2-507C-479D-ABF3-B625D1BEF91E}">
      <dgm:prSet/>
      <dgm:spPr>
        <a:gradFill rotWithShape="0">
          <a:gsLst>
            <a:gs pos="0">
              <a:srgbClr val="501214">
                <a:lumMod val="100000"/>
              </a:srgbClr>
            </a:gs>
            <a:gs pos="50000">
              <a:srgbClr val="501214"/>
            </a:gs>
            <a:gs pos="100000">
              <a:srgbClr val="501214">
                <a:alpha val="50000"/>
              </a:srgbClr>
            </a:gs>
          </a:gsLst>
        </a:gradFill>
      </dgm:spPr>
      <dgm:t>
        <a:bodyPr/>
        <a:lstStyle/>
        <a:p>
          <a:r>
            <a:rPr lang="en-US" dirty="0"/>
            <a:t>Required by the Texas Higher Education Coordinating Board (THECB)</a:t>
          </a:r>
        </a:p>
      </dgm:t>
    </dgm:pt>
    <dgm:pt modelId="{C4743A05-0CAF-4486-A316-5CFDF7F11131}" type="parTrans" cxnId="{11D60ED1-FB7A-4271-B8DB-5B3204C48441}">
      <dgm:prSet/>
      <dgm:spPr/>
      <dgm:t>
        <a:bodyPr/>
        <a:lstStyle/>
        <a:p>
          <a:endParaRPr lang="en-US"/>
        </a:p>
      </dgm:t>
    </dgm:pt>
    <dgm:pt modelId="{229BDF26-347E-4140-91D1-9AAB962FEA28}" type="sibTrans" cxnId="{11D60ED1-FB7A-4271-B8DB-5B3204C48441}">
      <dgm:prSet/>
      <dgm:spPr/>
      <dgm:t>
        <a:bodyPr/>
        <a:lstStyle/>
        <a:p>
          <a:endParaRPr lang="en-US"/>
        </a:p>
      </dgm:t>
    </dgm:pt>
    <dgm:pt modelId="{3C2E737D-AEB9-467B-9483-653FF7518249}">
      <dgm:prSet custT="1"/>
      <dgm:spPr>
        <a:gradFill rotWithShape="0">
          <a:gsLst>
            <a:gs pos="0">
              <a:srgbClr val="AC9155"/>
            </a:gs>
            <a:gs pos="50000">
              <a:srgbClr val="AC9155"/>
            </a:gs>
            <a:gs pos="100000">
              <a:srgbClr val="AC9155">
                <a:alpha val="50000"/>
              </a:srgbClr>
            </a:gs>
          </a:gsLst>
        </a:gradFill>
      </dgm:spPr>
      <dgm:t>
        <a:bodyPr/>
        <a:lstStyle/>
        <a:p>
          <a:r>
            <a:rPr lang="en-US" sz="2200" dirty="0"/>
            <a:t>AA/PPS 02.01.50</a:t>
          </a:r>
        </a:p>
        <a:p>
          <a:r>
            <a:rPr lang="en-US" sz="1200" dirty="0">
              <a:hlinkClick xmlns:r="http://schemas.openxmlformats.org/officeDocument/2006/relationships" r:id="rId1">
                <a:extLst>
                  <a:ext uri="{A12FA001-AC4F-418D-AE19-62706E023703}">
                    <ahyp:hlinkClr xmlns:ahyp="http://schemas.microsoft.com/office/drawing/2018/hyperlinkcolor" val="tx"/>
                  </a:ext>
                </a:extLst>
              </a:hlinkClick>
            </a:rPr>
            <a:t>https://policies.txstate.edu/division-policies/academic-affairs/02-01-50.html</a:t>
          </a:r>
          <a:endParaRPr lang="en-US" sz="1200" dirty="0"/>
        </a:p>
      </dgm:t>
    </dgm:pt>
    <dgm:pt modelId="{07DC97BE-BF14-439F-AB05-DCD3FF34E6C5}" type="parTrans" cxnId="{8D2FD258-8C7D-4FEA-9AC1-C9491B62D467}">
      <dgm:prSet/>
      <dgm:spPr/>
      <dgm:t>
        <a:bodyPr/>
        <a:lstStyle/>
        <a:p>
          <a:endParaRPr lang="en-US"/>
        </a:p>
      </dgm:t>
    </dgm:pt>
    <dgm:pt modelId="{E54B502E-264C-4E94-976C-BFFBFC8D2ACD}" type="sibTrans" cxnId="{8D2FD258-8C7D-4FEA-9AC1-C9491B62D467}">
      <dgm:prSet/>
      <dgm:spPr/>
      <dgm:t>
        <a:bodyPr/>
        <a:lstStyle/>
        <a:p>
          <a:endParaRPr lang="en-US"/>
        </a:p>
      </dgm:t>
    </dgm:pt>
    <dgm:pt modelId="{BD1E5756-0EDA-4BF4-BBA7-35115583CB10}">
      <dgm:prSet/>
      <dgm:spPr>
        <a:gradFill rotWithShape="0">
          <a:gsLst>
            <a:gs pos="0">
              <a:schemeClr val="accent2">
                <a:hueOff val="-1455363"/>
                <a:satOff val="-83928"/>
                <a:alphaOff val="0"/>
                <a:satMod val="103000"/>
                <a:tint val="94000"/>
                <a:lumMod val="100000"/>
              </a:schemeClr>
            </a:gs>
            <a:gs pos="50000">
              <a:srgbClr val="8D8D8D"/>
            </a:gs>
            <a:gs pos="100000">
              <a:schemeClr val="accent2">
                <a:hueOff val="-1455363"/>
                <a:satOff val="-83928"/>
                <a:satMod val="120000"/>
                <a:shade val="78000"/>
                <a:lumMod val="100000"/>
                <a:alpha val="50000"/>
              </a:schemeClr>
            </a:gs>
          </a:gsLst>
        </a:gradFill>
      </dgm:spPr>
      <dgm:t>
        <a:bodyPr/>
        <a:lstStyle/>
        <a:p>
          <a:r>
            <a:rPr lang="en-US" dirty="0"/>
            <a:t>Based on the 4-digit CIP code of an academic program</a:t>
          </a:r>
        </a:p>
      </dgm:t>
    </dgm:pt>
    <dgm:pt modelId="{10976D7F-D958-407A-B7D4-07133E3481BF}" type="parTrans" cxnId="{1C19CC70-AD85-4D18-8DC3-48553EB10F52}">
      <dgm:prSet/>
      <dgm:spPr/>
      <dgm:t>
        <a:bodyPr/>
        <a:lstStyle/>
        <a:p>
          <a:endParaRPr lang="en-US"/>
        </a:p>
      </dgm:t>
    </dgm:pt>
    <dgm:pt modelId="{CC79C79D-08A7-45BC-835A-DA6564A2B24B}" type="sibTrans" cxnId="{1C19CC70-AD85-4D18-8DC3-48553EB10F52}">
      <dgm:prSet/>
      <dgm:spPr/>
      <dgm:t>
        <a:bodyPr/>
        <a:lstStyle/>
        <a:p>
          <a:endParaRPr lang="en-US"/>
        </a:p>
      </dgm:t>
    </dgm:pt>
    <dgm:pt modelId="{6EC1C7BE-0DE3-4D16-A6B3-02C7DBAE8412}" type="pres">
      <dgm:prSet presAssocID="{8304371B-D542-4F67-A4C7-213D640FCA86}" presName="linear" presStyleCnt="0">
        <dgm:presLayoutVars>
          <dgm:animLvl val="lvl"/>
          <dgm:resizeHandles val="exact"/>
        </dgm:presLayoutVars>
      </dgm:prSet>
      <dgm:spPr/>
    </dgm:pt>
    <dgm:pt modelId="{613F0736-E7F0-4737-A897-A02B9F99B35C}" type="pres">
      <dgm:prSet presAssocID="{10ADBDF2-507C-479D-ABF3-B625D1BEF91E}" presName="parentText" presStyleLbl="node1" presStyleIdx="0" presStyleCnt="3">
        <dgm:presLayoutVars>
          <dgm:chMax val="0"/>
          <dgm:bulletEnabled val="1"/>
        </dgm:presLayoutVars>
      </dgm:prSet>
      <dgm:spPr/>
    </dgm:pt>
    <dgm:pt modelId="{D7677091-F158-4488-9BDF-602B92BE6266}" type="pres">
      <dgm:prSet presAssocID="{229BDF26-347E-4140-91D1-9AAB962FEA28}" presName="spacer" presStyleCnt="0"/>
      <dgm:spPr/>
    </dgm:pt>
    <dgm:pt modelId="{E82486E5-8724-4E89-AAD8-0F78EDE52130}" type="pres">
      <dgm:prSet presAssocID="{3C2E737D-AEB9-467B-9483-653FF7518249}" presName="parentText" presStyleLbl="node1" presStyleIdx="1" presStyleCnt="3" custScaleY="101157">
        <dgm:presLayoutVars>
          <dgm:chMax val="0"/>
          <dgm:bulletEnabled val="1"/>
        </dgm:presLayoutVars>
      </dgm:prSet>
      <dgm:spPr/>
    </dgm:pt>
    <dgm:pt modelId="{B0E3FE6C-6238-4A57-A6D1-D6B0EFDAA8C7}" type="pres">
      <dgm:prSet presAssocID="{E54B502E-264C-4E94-976C-BFFBFC8D2ACD}" presName="spacer" presStyleCnt="0"/>
      <dgm:spPr/>
    </dgm:pt>
    <dgm:pt modelId="{8A1D4F47-2088-481C-9805-1A97BB3C2497}" type="pres">
      <dgm:prSet presAssocID="{BD1E5756-0EDA-4BF4-BBA7-35115583CB10}" presName="parentText" presStyleLbl="node1" presStyleIdx="2" presStyleCnt="3">
        <dgm:presLayoutVars>
          <dgm:chMax val="0"/>
          <dgm:bulletEnabled val="1"/>
        </dgm:presLayoutVars>
      </dgm:prSet>
      <dgm:spPr/>
    </dgm:pt>
  </dgm:ptLst>
  <dgm:cxnLst>
    <dgm:cxn modelId="{3E617346-C1C6-4723-88CB-F9CFBD3E47BD}" type="presOf" srcId="{10ADBDF2-507C-479D-ABF3-B625D1BEF91E}" destId="{613F0736-E7F0-4737-A897-A02B9F99B35C}" srcOrd="0" destOrd="0" presId="urn:microsoft.com/office/officeart/2005/8/layout/vList2"/>
    <dgm:cxn modelId="{1C19CC70-AD85-4D18-8DC3-48553EB10F52}" srcId="{8304371B-D542-4F67-A4C7-213D640FCA86}" destId="{BD1E5756-0EDA-4BF4-BBA7-35115583CB10}" srcOrd="2" destOrd="0" parTransId="{10976D7F-D958-407A-B7D4-07133E3481BF}" sibTransId="{CC79C79D-08A7-45BC-835A-DA6564A2B24B}"/>
    <dgm:cxn modelId="{8D2FD258-8C7D-4FEA-9AC1-C9491B62D467}" srcId="{8304371B-D542-4F67-A4C7-213D640FCA86}" destId="{3C2E737D-AEB9-467B-9483-653FF7518249}" srcOrd="1" destOrd="0" parTransId="{07DC97BE-BF14-439F-AB05-DCD3FF34E6C5}" sibTransId="{E54B502E-264C-4E94-976C-BFFBFC8D2ACD}"/>
    <dgm:cxn modelId="{11D60ED1-FB7A-4271-B8DB-5B3204C48441}" srcId="{8304371B-D542-4F67-A4C7-213D640FCA86}" destId="{10ADBDF2-507C-479D-ABF3-B625D1BEF91E}" srcOrd="0" destOrd="0" parTransId="{C4743A05-0CAF-4486-A316-5CFDF7F11131}" sibTransId="{229BDF26-347E-4140-91D1-9AAB962FEA28}"/>
    <dgm:cxn modelId="{955801DE-7E9C-45A7-AC30-6A9A92C265B8}" type="presOf" srcId="{3C2E737D-AEB9-467B-9483-653FF7518249}" destId="{E82486E5-8724-4E89-AAD8-0F78EDE52130}" srcOrd="0" destOrd="0" presId="urn:microsoft.com/office/officeart/2005/8/layout/vList2"/>
    <dgm:cxn modelId="{06878CF8-5039-4EB9-A14D-34D279D8EA06}" type="presOf" srcId="{8304371B-D542-4F67-A4C7-213D640FCA86}" destId="{6EC1C7BE-0DE3-4D16-A6B3-02C7DBAE8412}" srcOrd="0" destOrd="0" presId="urn:microsoft.com/office/officeart/2005/8/layout/vList2"/>
    <dgm:cxn modelId="{5785B2FA-B751-4E1C-AB56-CE37AF1D23C4}" type="presOf" srcId="{BD1E5756-0EDA-4BF4-BBA7-35115583CB10}" destId="{8A1D4F47-2088-481C-9805-1A97BB3C2497}" srcOrd="0" destOrd="0" presId="urn:microsoft.com/office/officeart/2005/8/layout/vList2"/>
    <dgm:cxn modelId="{F102D227-E161-4462-B39B-3948F4044A55}" type="presParOf" srcId="{6EC1C7BE-0DE3-4D16-A6B3-02C7DBAE8412}" destId="{613F0736-E7F0-4737-A897-A02B9F99B35C}" srcOrd="0" destOrd="0" presId="urn:microsoft.com/office/officeart/2005/8/layout/vList2"/>
    <dgm:cxn modelId="{C938CEC9-BB5D-4404-9CD8-FD14E520B1E0}" type="presParOf" srcId="{6EC1C7BE-0DE3-4D16-A6B3-02C7DBAE8412}" destId="{D7677091-F158-4488-9BDF-602B92BE6266}" srcOrd="1" destOrd="0" presId="urn:microsoft.com/office/officeart/2005/8/layout/vList2"/>
    <dgm:cxn modelId="{A2C9FC2D-E9AA-446F-8BC1-7F7233E0DAFA}" type="presParOf" srcId="{6EC1C7BE-0DE3-4D16-A6B3-02C7DBAE8412}" destId="{E82486E5-8724-4E89-AAD8-0F78EDE52130}" srcOrd="2" destOrd="0" presId="urn:microsoft.com/office/officeart/2005/8/layout/vList2"/>
    <dgm:cxn modelId="{7E1DBB8A-22A9-4767-8F34-1B31AB8F8627}" type="presParOf" srcId="{6EC1C7BE-0DE3-4D16-A6B3-02C7DBAE8412}" destId="{B0E3FE6C-6238-4A57-A6D1-D6B0EFDAA8C7}" srcOrd="3" destOrd="0" presId="urn:microsoft.com/office/officeart/2005/8/layout/vList2"/>
    <dgm:cxn modelId="{33F77B11-1094-48D7-8EE7-9E821A86A08C}" type="presParOf" srcId="{6EC1C7BE-0DE3-4D16-A6B3-02C7DBAE8412}" destId="{8A1D4F47-2088-481C-9805-1A97BB3C249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A93BC22-9CAA-412C-A5BE-48F389C52054}" type="doc">
      <dgm:prSet loTypeId="urn:microsoft.com/office/officeart/2018/2/layout/IconLabelList" loCatId="icon" qsTypeId="urn:microsoft.com/office/officeart/2005/8/quickstyle/simple1" qsCatId="simple" csTypeId="urn:microsoft.com/office/officeart/2005/8/colors/accent6_2" csCatId="accent6" phldr="1"/>
      <dgm:spPr/>
      <dgm:t>
        <a:bodyPr/>
        <a:lstStyle/>
        <a:p>
          <a:endParaRPr lang="en-US"/>
        </a:p>
      </dgm:t>
    </dgm:pt>
    <dgm:pt modelId="{64B2C11B-7FA0-4601-AC9A-F8EA1D1BD114}">
      <dgm:prSet/>
      <dgm:spPr/>
      <dgm:t>
        <a:bodyPr/>
        <a:lstStyle/>
        <a:p>
          <a:pPr>
            <a:lnSpc>
              <a:spcPct val="100000"/>
            </a:lnSpc>
          </a:pPr>
          <a:r>
            <a:rPr lang="en-US"/>
            <a:t>Navigation Buttons</a:t>
          </a:r>
        </a:p>
      </dgm:t>
    </dgm:pt>
    <dgm:pt modelId="{D83B082B-7546-4CB6-A5B8-BF8584E7CA3F}" type="parTrans" cxnId="{11064ADD-4A77-47F5-AC42-B02C87279B60}">
      <dgm:prSet/>
      <dgm:spPr/>
      <dgm:t>
        <a:bodyPr/>
        <a:lstStyle/>
        <a:p>
          <a:endParaRPr lang="en-US"/>
        </a:p>
      </dgm:t>
    </dgm:pt>
    <dgm:pt modelId="{F482AF09-33E3-4527-ACCF-E47E8E80C98B}" type="sibTrans" cxnId="{11064ADD-4A77-47F5-AC42-B02C87279B60}">
      <dgm:prSet/>
      <dgm:spPr/>
      <dgm:t>
        <a:bodyPr/>
        <a:lstStyle/>
        <a:p>
          <a:endParaRPr lang="en-US"/>
        </a:p>
      </dgm:t>
    </dgm:pt>
    <dgm:pt modelId="{A67F5310-AF8D-446C-AE44-2C5A0FE056E5}">
      <dgm:prSet/>
      <dgm:spPr/>
      <dgm:t>
        <a:bodyPr/>
        <a:lstStyle/>
        <a:p>
          <a:pPr>
            <a:lnSpc>
              <a:spcPct val="100000"/>
            </a:lnSpc>
          </a:pPr>
          <a:r>
            <a:rPr lang="en-US"/>
            <a:t>Filters</a:t>
          </a:r>
        </a:p>
      </dgm:t>
    </dgm:pt>
    <dgm:pt modelId="{47091C4F-4916-4B64-B25B-09BF4C1E1DAE}" type="parTrans" cxnId="{EE56C47A-7EF8-48FA-AC0F-876BE93CF945}">
      <dgm:prSet/>
      <dgm:spPr/>
      <dgm:t>
        <a:bodyPr/>
        <a:lstStyle/>
        <a:p>
          <a:endParaRPr lang="en-US"/>
        </a:p>
      </dgm:t>
    </dgm:pt>
    <dgm:pt modelId="{4A8FC926-E8E0-458D-A224-8CEA9087E05B}" type="sibTrans" cxnId="{EE56C47A-7EF8-48FA-AC0F-876BE93CF945}">
      <dgm:prSet/>
      <dgm:spPr/>
      <dgm:t>
        <a:bodyPr/>
        <a:lstStyle/>
        <a:p>
          <a:endParaRPr lang="en-US"/>
        </a:p>
      </dgm:t>
    </dgm:pt>
    <dgm:pt modelId="{09853453-A002-4528-91C0-837DE26DE2FF}">
      <dgm:prSet/>
      <dgm:spPr/>
      <dgm:t>
        <a:bodyPr/>
        <a:lstStyle/>
        <a:p>
          <a:pPr>
            <a:lnSpc>
              <a:spcPct val="100000"/>
            </a:lnSpc>
          </a:pPr>
          <a:r>
            <a:rPr lang="en-US" dirty="0"/>
            <a:t>Table Organization</a:t>
          </a:r>
        </a:p>
      </dgm:t>
    </dgm:pt>
    <dgm:pt modelId="{B3CDC593-B6E5-4848-93B6-14D250566C66}" type="parTrans" cxnId="{735F785C-EBBB-479F-A379-9A32C9D2F78B}">
      <dgm:prSet/>
      <dgm:spPr/>
      <dgm:t>
        <a:bodyPr/>
        <a:lstStyle/>
        <a:p>
          <a:endParaRPr lang="en-US"/>
        </a:p>
      </dgm:t>
    </dgm:pt>
    <dgm:pt modelId="{2B233812-AA4F-4BAF-B865-6B0B61B0477C}" type="sibTrans" cxnId="{735F785C-EBBB-479F-A379-9A32C9D2F78B}">
      <dgm:prSet/>
      <dgm:spPr/>
      <dgm:t>
        <a:bodyPr/>
        <a:lstStyle/>
        <a:p>
          <a:endParaRPr lang="en-US"/>
        </a:p>
      </dgm:t>
    </dgm:pt>
    <dgm:pt modelId="{926BDBE2-C338-48B3-BAD0-BEAF5363150A}">
      <dgm:prSet/>
      <dgm:spPr/>
      <dgm:t>
        <a:bodyPr/>
        <a:lstStyle/>
        <a:p>
          <a:pPr>
            <a:lnSpc>
              <a:spcPct val="100000"/>
            </a:lnSpc>
          </a:pPr>
          <a:r>
            <a:rPr lang="en-US"/>
            <a:t>Date Last Updated</a:t>
          </a:r>
          <a:endParaRPr lang="en-US" dirty="0"/>
        </a:p>
      </dgm:t>
    </dgm:pt>
    <dgm:pt modelId="{1581998C-12A7-428D-86B8-F425A6A7A269}" type="parTrans" cxnId="{558226CA-B1DB-45F0-8532-56F598297E46}">
      <dgm:prSet/>
      <dgm:spPr/>
      <dgm:t>
        <a:bodyPr/>
        <a:lstStyle/>
        <a:p>
          <a:endParaRPr lang="en-US"/>
        </a:p>
      </dgm:t>
    </dgm:pt>
    <dgm:pt modelId="{8A339E24-1C08-4570-AC42-A1C7D76FBE5E}" type="sibTrans" cxnId="{558226CA-B1DB-45F0-8532-56F598297E46}">
      <dgm:prSet/>
      <dgm:spPr/>
      <dgm:t>
        <a:bodyPr/>
        <a:lstStyle/>
        <a:p>
          <a:endParaRPr lang="en-US"/>
        </a:p>
      </dgm:t>
    </dgm:pt>
    <dgm:pt modelId="{F415C30B-7A06-4F9C-8D76-0FD57F4A4BE8}">
      <dgm:prSet/>
      <dgm:spPr/>
      <dgm:t>
        <a:bodyPr/>
        <a:lstStyle/>
        <a:p>
          <a:pPr>
            <a:lnSpc>
              <a:spcPct val="100000"/>
            </a:lnSpc>
          </a:pPr>
          <a:r>
            <a:rPr lang="en-US" dirty="0"/>
            <a:t>Export</a:t>
          </a:r>
        </a:p>
        <a:p>
          <a:pPr>
            <a:lnSpc>
              <a:spcPct val="100000"/>
            </a:lnSpc>
          </a:pPr>
          <a:r>
            <a:rPr lang="en-US" dirty="0"/>
            <a:t>Button</a:t>
          </a:r>
        </a:p>
      </dgm:t>
    </dgm:pt>
    <dgm:pt modelId="{10B39260-A507-498B-AD91-B2DA8A388A9A}" type="parTrans" cxnId="{DE910473-DDB0-4D17-BFB7-989D2AD7082D}">
      <dgm:prSet/>
      <dgm:spPr/>
      <dgm:t>
        <a:bodyPr/>
        <a:lstStyle/>
        <a:p>
          <a:endParaRPr lang="en-US"/>
        </a:p>
      </dgm:t>
    </dgm:pt>
    <dgm:pt modelId="{D209DF48-D6D8-44D9-8514-AAB7FB2CF152}" type="sibTrans" cxnId="{DE910473-DDB0-4D17-BFB7-989D2AD7082D}">
      <dgm:prSet/>
      <dgm:spPr/>
      <dgm:t>
        <a:bodyPr/>
        <a:lstStyle/>
        <a:p>
          <a:endParaRPr lang="en-US"/>
        </a:p>
      </dgm:t>
    </dgm:pt>
    <dgm:pt modelId="{AAF4EF60-1B33-478C-BC05-14B3AD24278F}">
      <dgm:prSet/>
      <dgm:spPr/>
      <dgm:t>
        <a:bodyPr/>
        <a:lstStyle/>
        <a:p>
          <a:pPr>
            <a:lnSpc>
              <a:spcPct val="100000"/>
            </a:lnSpc>
          </a:pPr>
          <a:r>
            <a:rPr lang="en-US" dirty="0"/>
            <a:t>Table</a:t>
          </a:r>
        </a:p>
        <a:p>
          <a:pPr>
            <a:lnSpc>
              <a:spcPct val="100000"/>
            </a:lnSpc>
          </a:pPr>
          <a:r>
            <a:rPr lang="en-US" dirty="0"/>
            <a:t>Title</a:t>
          </a:r>
        </a:p>
      </dgm:t>
    </dgm:pt>
    <dgm:pt modelId="{E8B71B4B-0CD2-489B-9FB0-B6B06E6559BD}" type="parTrans" cxnId="{CC04C36C-C0B4-4F49-B730-B2DB745A1F00}">
      <dgm:prSet/>
      <dgm:spPr/>
      <dgm:t>
        <a:bodyPr/>
        <a:lstStyle/>
        <a:p>
          <a:endParaRPr lang="en-US"/>
        </a:p>
      </dgm:t>
    </dgm:pt>
    <dgm:pt modelId="{97535362-C1E7-4B16-A588-8BEBBBF09673}" type="sibTrans" cxnId="{CC04C36C-C0B4-4F49-B730-B2DB745A1F00}">
      <dgm:prSet/>
      <dgm:spPr/>
      <dgm:t>
        <a:bodyPr/>
        <a:lstStyle/>
        <a:p>
          <a:endParaRPr lang="en-US"/>
        </a:p>
      </dgm:t>
    </dgm:pt>
    <dgm:pt modelId="{ED4D671F-A5A2-4D9E-9007-F2A2415D6A04}" type="pres">
      <dgm:prSet presAssocID="{7A93BC22-9CAA-412C-A5BE-48F389C52054}" presName="root" presStyleCnt="0">
        <dgm:presLayoutVars>
          <dgm:dir/>
          <dgm:resizeHandles val="exact"/>
        </dgm:presLayoutVars>
      </dgm:prSet>
      <dgm:spPr/>
    </dgm:pt>
    <dgm:pt modelId="{DF10A6B2-D559-43B5-9449-A2D85E674C6A}" type="pres">
      <dgm:prSet presAssocID="{64B2C11B-7FA0-4601-AC9A-F8EA1D1BD114}" presName="compNode" presStyleCnt="0"/>
      <dgm:spPr/>
    </dgm:pt>
    <dgm:pt modelId="{0ED7FD59-EF45-4855-BE19-41A91E7B267A}" type="pres">
      <dgm:prSet presAssocID="{64B2C11B-7FA0-4601-AC9A-F8EA1D1BD114}"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p with pin"/>
        </a:ext>
      </dgm:extLst>
    </dgm:pt>
    <dgm:pt modelId="{D7E82DE1-1C3E-44E3-8BD3-457A7C5AE5FB}" type="pres">
      <dgm:prSet presAssocID="{64B2C11B-7FA0-4601-AC9A-F8EA1D1BD114}" presName="spaceRect" presStyleCnt="0"/>
      <dgm:spPr/>
    </dgm:pt>
    <dgm:pt modelId="{99337CDE-5352-4BB6-8B7D-2F543EBB725E}" type="pres">
      <dgm:prSet presAssocID="{64B2C11B-7FA0-4601-AC9A-F8EA1D1BD114}" presName="textRect" presStyleLbl="revTx" presStyleIdx="0" presStyleCnt="6">
        <dgm:presLayoutVars>
          <dgm:chMax val="1"/>
          <dgm:chPref val="1"/>
        </dgm:presLayoutVars>
      </dgm:prSet>
      <dgm:spPr/>
    </dgm:pt>
    <dgm:pt modelId="{B8AA3BE9-370B-48D3-B621-CFFD8830242C}" type="pres">
      <dgm:prSet presAssocID="{F482AF09-33E3-4527-ACCF-E47E8E80C98B}" presName="sibTrans" presStyleCnt="0"/>
      <dgm:spPr/>
    </dgm:pt>
    <dgm:pt modelId="{E0171206-43F8-4985-8DCB-6EA832861E14}" type="pres">
      <dgm:prSet presAssocID="{AAF4EF60-1B33-478C-BC05-14B3AD24278F}" presName="compNode" presStyleCnt="0"/>
      <dgm:spPr/>
    </dgm:pt>
    <dgm:pt modelId="{73C4A36A-0210-448E-82F3-FDE98D2FC750}" type="pres">
      <dgm:prSet presAssocID="{AAF4EF60-1B33-478C-BC05-14B3AD24278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ubtitles with solid fill"/>
        </a:ext>
      </dgm:extLst>
    </dgm:pt>
    <dgm:pt modelId="{B9C89962-DC4E-412A-9A51-19E4F0E15337}" type="pres">
      <dgm:prSet presAssocID="{AAF4EF60-1B33-478C-BC05-14B3AD24278F}" presName="spaceRect" presStyleCnt="0"/>
      <dgm:spPr/>
    </dgm:pt>
    <dgm:pt modelId="{29BDF682-5094-428C-887C-9B58923FB25A}" type="pres">
      <dgm:prSet presAssocID="{AAF4EF60-1B33-478C-BC05-14B3AD24278F}" presName="textRect" presStyleLbl="revTx" presStyleIdx="1" presStyleCnt="6">
        <dgm:presLayoutVars>
          <dgm:chMax val="1"/>
          <dgm:chPref val="1"/>
        </dgm:presLayoutVars>
      </dgm:prSet>
      <dgm:spPr/>
    </dgm:pt>
    <dgm:pt modelId="{93C82FA3-F4D2-405F-9F4D-C8D0E7294D26}" type="pres">
      <dgm:prSet presAssocID="{97535362-C1E7-4B16-A588-8BEBBBF09673}" presName="sibTrans" presStyleCnt="0"/>
      <dgm:spPr/>
    </dgm:pt>
    <dgm:pt modelId="{811BD1A8-D10F-454A-860B-EEF469E6D031}" type="pres">
      <dgm:prSet presAssocID="{A67F5310-AF8D-446C-AE44-2C5A0FE056E5}" presName="compNode" presStyleCnt="0"/>
      <dgm:spPr/>
    </dgm:pt>
    <dgm:pt modelId="{648AB27F-11EF-4B75-BC72-B8FC7B41BDF9}" type="pres">
      <dgm:prSet presAssocID="{A67F5310-AF8D-446C-AE44-2C5A0FE056E5}"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lter"/>
        </a:ext>
      </dgm:extLst>
    </dgm:pt>
    <dgm:pt modelId="{C5701B8F-2AB6-4179-8E57-F1A11948A984}" type="pres">
      <dgm:prSet presAssocID="{A67F5310-AF8D-446C-AE44-2C5A0FE056E5}" presName="spaceRect" presStyleCnt="0"/>
      <dgm:spPr/>
    </dgm:pt>
    <dgm:pt modelId="{65AB39EF-B854-4150-9B7A-BBD10F1796BF}" type="pres">
      <dgm:prSet presAssocID="{A67F5310-AF8D-446C-AE44-2C5A0FE056E5}" presName="textRect" presStyleLbl="revTx" presStyleIdx="2" presStyleCnt="6">
        <dgm:presLayoutVars>
          <dgm:chMax val="1"/>
          <dgm:chPref val="1"/>
        </dgm:presLayoutVars>
      </dgm:prSet>
      <dgm:spPr/>
    </dgm:pt>
    <dgm:pt modelId="{49DB801B-62E0-44AC-9AAD-47EBD793306D}" type="pres">
      <dgm:prSet presAssocID="{4A8FC926-E8E0-458D-A224-8CEA9087E05B}" presName="sibTrans" presStyleCnt="0"/>
      <dgm:spPr/>
    </dgm:pt>
    <dgm:pt modelId="{B1543850-5CDD-469C-BD6A-F31DFCC7684F}" type="pres">
      <dgm:prSet presAssocID="{09853453-A002-4528-91C0-837DE26DE2FF}" presName="compNode" presStyleCnt="0"/>
      <dgm:spPr/>
    </dgm:pt>
    <dgm:pt modelId="{0C077B86-A614-43F1-98FE-C3B4C306BF97}" type="pres">
      <dgm:prSet presAssocID="{09853453-A002-4528-91C0-837DE26DE2FF}"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Flowchart with solid fill"/>
        </a:ext>
      </dgm:extLst>
    </dgm:pt>
    <dgm:pt modelId="{C6ECE90F-5AAA-48D9-8DA8-A10800EBEBE1}" type="pres">
      <dgm:prSet presAssocID="{09853453-A002-4528-91C0-837DE26DE2FF}" presName="spaceRect" presStyleCnt="0"/>
      <dgm:spPr/>
    </dgm:pt>
    <dgm:pt modelId="{45AA4714-09B8-407E-B672-6892017B12A5}" type="pres">
      <dgm:prSet presAssocID="{09853453-A002-4528-91C0-837DE26DE2FF}" presName="textRect" presStyleLbl="revTx" presStyleIdx="3" presStyleCnt="6">
        <dgm:presLayoutVars>
          <dgm:chMax val="1"/>
          <dgm:chPref val="1"/>
        </dgm:presLayoutVars>
      </dgm:prSet>
      <dgm:spPr/>
    </dgm:pt>
    <dgm:pt modelId="{26B4A414-2AD5-46B8-A2DA-4A34CE9A86DF}" type="pres">
      <dgm:prSet presAssocID="{2B233812-AA4F-4BAF-B865-6B0B61B0477C}" presName="sibTrans" presStyleCnt="0"/>
      <dgm:spPr/>
    </dgm:pt>
    <dgm:pt modelId="{9FC4E89F-7CB2-42E1-9847-45C0C1BBAAE8}" type="pres">
      <dgm:prSet presAssocID="{F415C30B-7A06-4F9C-8D76-0FD57F4A4BE8}" presName="compNode" presStyleCnt="0"/>
      <dgm:spPr/>
    </dgm:pt>
    <dgm:pt modelId="{1D116249-B7AA-4100-9550-2F188F32EC37}" type="pres">
      <dgm:prSet presAssocID="{F415C30B-7A06-4F9C-8D76-0FD57F4A4BE8}" presName="iconRect" presStyleLbl="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Download from cloud with solid fill"/>
        </a:ext>
      </dgm:extLst>
    </dgm:pt>
    <dgm:pt modelId="{45A5A25D-3DCF-4313-BEC2-0C1D2AB0102D}" type="pres">
      <dgm:prSet presAssocID="{F415C30B-7A06-4F9C-8D76-0FD57F4A4BE8}" presName="spaceRect" presStyleCnt="0"/>
      <dgm:spPr/>
    </dgm:pt>
    <dgm:pt modelId="{F9299318-7077-4B5A-9BFC-AF60CE7B6407}" type="pres">
      <dgm:prSet presAssocID="{F415C30B-7A06-4F9C-8D76-0FD57F4A4BE8}" presName="textRect" presStyleLbl="revTx" presStyleIdx="4" presStyleCnt="6">
        <dgm:presLayoutVars>
          <dgm:chMax val="1"/>
          <dgm:chPref val="1"/>
        </dgm:presLayoutVars>
      </dgm:prSet>
      <dgm:spPr/>
    </dgm:pt>
    <dgm:pt modelId="{DB6E4B95-963A-4F0F-9441-68DD920962E1}" type="pres">
      <dgm:prSet presAssocID="{D209DF48-D6D8-44D9-8514-AAB7FB2CF152}" presName="sibTrans" presStyleCnt="0"/>
      <dgm:spPr/>
    </dgm:pt>
    <dgm:pt modelId="{A0898F8C-7FFA-444B-99A7-97E433662F9F}" type="pres">
      <dgm:prSet presAssocID="{926BDBE2-C338-48B3-BAD0-BEAF5363150A}" presName="compNode" presStyleCnt="0"/>
      <dgm:spPr/>
    </dgm:pt>
    <dgm:pt modelId="{672B80FA-1FF8-4654-9041-5A1CDD69DEE7}" type="pres">
      <dgm:prSet presAssocID="{926BDBE2-C338-48B3-BAD0-BEAF5363150A}"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mark"/>
        </a:ext>
      </dgm:extLst>
    </dgm:pt>
    <dgm:pt modelId="{C993D43E-B8F9-4350-84D1-A04A67F1C273}" type="pres">
      <dgm:prSet presAssocID="{926BDBE2-C338-48B3-BAD0-BEAF5363150A}" presName="spaceRect" presStyleCnt="0"/>
      <dgm:spPr/>
    </dgm:pt>
    <dgm:pt modelId="{E081EC66-BAD1-4F82-8691-5E8D7C35A56B}" type="pres">
      <dgm:prSet presAssocID="{926BDBE2-C338-48B3-BAD0-BEAF5363150A}" presName="textRect" presStyleLbl="revTx" presStyleIdx="5" presStyleCnt="6">
        <dgm:presLayoutVars>
          <dgm:chMax val="1"/>
          <dgm:chPref val="1"/>
        </dgm:presLayoutVars>
      </dgm:prSet>
      <dgm:spPr/>
    </dgm:pt>
  </dgm:ptLst>
  <dgm:cxnLst>
    <dgm:cxn modelId="{BB16822E-0817-4F2F-8DEB-EF969ECDA639}" type="presOf" srcId="{F415C30B-7A06-4F9C-8D76-0FD57F4A4BE8}" destId="{F9299318-7077-4B5A-9BFC-AF60CE7B6407}" srcOrd="0" destOrd="0" presId="urn:microsoft.com/office/officeart/2018/2/layout/IconLabelList"/>
    <dgm:cxn modelId="{735F785C-EBBB-479F-A379-9A32C9D2F78B}" srcId="{7A93BC22-9CAA-412C-A5BE-48F389C52054}" destId="{09853453-A002-4528-91C0-837DE26DE2FF}" srcOrd="3" destOrd="0" parTransId="{B3CDC593-B6E5-4848-93B6-14D250566C66}" sibTransId="{2B233812-AA4F-4BAF-B865-6B0B61B0477C}"/>
    <dgm:cxn modelId="{CC04C36C-C0B4-4F49-B730-B2DB745A1F00}" srcId="{7A93BC22-9CAA-412C-A5BE-48F389C52054}" destId="{AAF4EF60-1B33-478C-BC05-14B3AD24278F}" srcOrd="1" destOrd="0" parTransId="{E8B71B4B-0CD2-489B-9FB0-B6B06E6559BD}" sibTransId="{97535362-C1E7-4B16-A588-8BEBBBF09673}"/>
    <dgm:cxn modelId="{DE910473-DDB0-4D17-BFB7-989D2AD7082D}" srcId="{7A93BC22-9CAA-412C-A5BE-48F389C52054}" destId="{F415C30B-7A06-4F9C-8D76-0FD57F4A4BE8}" srcOrd="4" destOrd="0" parTransId="{10B39260-A507-498B-AD91-B2DA8A388A9A}" sibTransId="{D209DF48-D6D8-44D9-8514-AAB7FB2CF152}"/>
    <dgm:cxn modelId="{EE56C47A-7EF8-48FA-AC0F-876BE93CF945}" srcId="{7A93BC22-9CAA-412C-A5BE-48F389C52054}" destId="{A67F5310-AF8D-446C-AE44-2C5A0FE056E5}" srcOrd="2" destOrd="0" parTransId="{47091C4F-4916-4B64-B25B-09BF4C1E1DAE}" sibTransId="{4A8FC926-E8E0-458D-A224-8CEA9087E05B}"/>
    <dgm:cxn modelId="{309FF393-A5CF-4A3E-AEE6-5B4E42137CE0}" type="presOf" srcId="{64B2C11B-7FA0-4601-AC9A-F8EA1D1BD114}" destId="{99337CDE-5352-4BB6-8B7D-2F543EBB725E}" srcOrd="0" destOrd="0" presId="urn:microsoft.com/office/officeart/2018/2/layout/IconLabelList"/>
    <dgm:cxn modelId="{6C0ED79B-279A-49B4-8867-3259BEB9197D}" type="presOf" srcId="{A67F5310-AF8D-446C-AE44-2C5A0FE056E5}" destId="{65AB39EF-B854-4150-9B7A-BBD10F1796BF}" srcOrd="0" destOrd="0" presId="urn:microsoft.com/office/officeart/2018/2/layout/IconLabelList"/>
    <dgm:cxn modelId="{C40DE59C-7C61-4D09-8E2A-0C917D61CCBD}" type="presOf" srcId="{09853453-A002-4528-91C0-837DE26DE2FF}" destId="{45AA4714-09B8-407E-B672-6892017B12A5}" srcOrd="0" destOrd="0" presId="urn:microsoft.com/office/officeart/2018/2/layout/IconLabelList"/>
    <dgm:cxn modelId="{AE5CD3BF-E254-489D-89E0-A5CC530AE2CA}" type="presOf" srcId="{AAF4EF60-1B33-478C-BC05-14B3AD24278F}" destId="{29BDF682-5094-428C-887C-9B58923FB25A}" srcOrd="0" destOrd="0" presId="urn:microsoft.com/office/officeart/2018/2/layout/IconLabelList"/>
    <dgm:cxn modelId="{5FD2F1C3-7408-4704-A58E-C2FB4A676C2E}" type="presOf" srcId="{7A93BC22-9CAA-412C-A5BE-48F389C52054}" destId="{ED4D671F-A5A2-4D9E-9007-F2A2415D6A04}" srcOrd="0" destOrd="0" presId="urn:microsoft.com/office/officeart/2018/2/layout/IconLabelList"/>
    <dgm:cxn modelId="{48D66DC5-1B51-48C6-9002-61CDA45A35D6}" type="presOf" srcId="{926BDBE2-C338-48B3-BAD0-BEAF5363150A}" destId="{E081EC66-BAD1-4F82-8691-5E8D7C35A56B}" srcOrd="0" destOrd="0" presId="urn:microsoft.com/office/officeart/2018/2/layout/IconLabelList"/>
    <dgm:cxn modelId="{558226CA-B1DB-45F0-8532-56F598297E46}" srcId="{7A93BC22-9CAA-412C-A5BE-48F389C52054}" destId="{926BDBE2-C338-48B3-BAD0-BEAF5363150A}" srcOrd="5" destOrd="0" parTransId="{1581998C-12A7-428D-86B8-F425A6A7A269}" sibTransId="{8A339E24-1C08-4570-AC42-A1C7D76FBE5E}"/>
    <dgm:cxn modelId="{11064ADD-4A77-47F5-AC42-B02C87279B60}" srcId="{7A93BC22-9CAA-412C-A5BE-48F389C52054}" destId="{64B2C11B-7FA0-4601-AC9A-F8EA1D1BD114}" srcOrd="0" destOrd="0" parTransId="{D83B082B-7546-4CB6-A5B8-BF8584E7CA3F}" sibTransId="{F482AF09-33E3-4527-ACCF-E47E8E80C98B}"/>
    <dgm:cxn modelId="{6A506CD7-48EA-4B63-8DD0-51B329169351}" type="presParOf" srcId="{ED4D671F-A5A2-4D9E-9007-F2A2415D6A04}" destId="{DF10A6B2-D559-43B5-9449-A2D85E674C6A}" srcOrd="0" destOrd="0" presId="urn:microsoft.com/office/officeart/2018/2/layout/IconLabelList"/>
    <dgm:cxn modelId="{068C7488-952E-4FCB-A607-A3B28E136F89}" type="presParOf" srcId="{DF10A6B2-D559-43B5-9449-A2D85E674C6A}" destId="{0ED7FD59-EF45-4855-BE19-41A91E7B267A}" srcOrd="0" destOrd="0" presId="urn:microsoft.com/office/officeart/2018/2/layout/IconLabelList"/>
    <dgm:cxn modelId="{0A834DCE-9D36-4518-941F-FC198830C0F8}" type="presParOf" srcId="{DF10A6B2-D559-43B5-9449-A2D85E674C6A}" destId="{D7E82DE1-1C3E-44E3-8BD3-457A7C5AE5FB}" srcOrd="1" destOrd="0" presId="urn:microsoft.com/office/officeart/2018/2/layout/IconLabelList"/>
    <dgm:cxn modelId="{BEF8A862-E92B-4FE5-BD5A-1672B34C26AB}" type="presParOf" srcId="{DF10A6B2-D559-43B5-9449-A2D85E674C6A}" destId="{99337CDE-5352-4BB6-8B7D-2F543EBB725E}" srcOrd="2" destOrd="0" presId="urn:microsoft.com/office/officeart/2018/2/layout/IconLabelList"/>
    <dgm:cxn modelId="{49FA07A0-B110-4B38-A01E-70F107B9002D}" type="presParOf" srcId="{ED4D671F-A5A2-4D9E-9007-F2A2415D6A04}" destId="{B8AA3BE9-370B-48D3-B621-CFFD8830242C}" srcOrd="1" destOrd="0" presId="urn:microsoft.com/office/officeart/2018/2/layout/IconLabelList"/>
    <dgm:cxn modelId="{1DE2BF21-50EA-475B-BF9D-54E99E1612E1}" type="presParOf" srcId="{ED4D671F-A5A2-4D9E-9007-F2A2415D6A04}" destId="{E0171206-43F8-4985-8DCB-6EA832861E14}" srcOrd="2" destOrd="0" presId="urn:microsoft.com/office/officeart/2018/2/layout/IconLabelList"/>
    <dgm:cxn modelId="{1DAE9373-836D-4702-8F45-233EC42ED655}" type="presParOf" srcId="{E0171206-43F8-4985-8DCB-6EA832861E14}" destId="{73C4A36A-0210-448E-82F3-FDE98D2FC750}" srcOrd="0" destOrd="0" presId="urn:microsoft.com/office/officeart/2018/2/layout/IconLabelList"/>
    <dgm:cxn modelId="{A2E06085-A32C-408A-9701-7D34B6010159}" type="presParOf" srcId="{E0171206-43F8-4985-8DCB-6EA832861E14}" destId="{B9C89962-DC4E-412A-9A51-19E4F0E15337}" srcOrd="1" destOrd="0" presId="urn:microsoft.com/office/officeart/2018/2/layout/IconLabelList"/>
    <dgm:cxn modelId="{49C0703B-69C9-4F3F-9FB0-FCD0A5E1E189}" type="presParOf" srcId="{E0171206-43F8-4985-8DCB-6EA832861E14}" destId="{29BDF682-5094-428C-887C-9B58923FB25A}" srcOrd="2" destOrd="0" presId="urn:microsoft.com/office/officeart/2018/2/layout/IconLabelList"/>
    <dgm:cxn modelId="{B19D5677-5E42-4F24-B2AB-F76ACEDEBBCE}" type="presParOf" srcId="{ED4D671F-A5A2-4D9E-9007-F2A2415D6A04}" destId="{93C82FA3-F4D2-405F-9F4D-C8D0E7294D26}" srcOrd="3" destOrd="0" presId="urn:microsoft.com/office/officeart/2018/2/layout/IconLabelList"/>
    <dgm:cxn modelId="{4CF7F35E-41AC-403E-813F-EA68EEF6C98E}" type="presParOf" srcId="{ED4D671F-A5A2-4D9E-9007-F2A2415D6A04}" destId="{811BD1A8-D10F-454A-860B-EEF469E6D031}" srcOrd="4" destOrd="0" presId="urn:microsoft.com/office/officeart/2018/2/layout/IconLabelList"/>
    <dgm:cxn modelId="{91A12116-B44B-48D6-9650-B635695B80CB}" type="presParOf" srcId="{811BD1A8-D10F-454A-860B-EEF469E6D031}" destId="{648AB27F-11EF-4B75-BC72-B8FC7B41BDF9}" srcOrd="0" destOrd="0" presId="urn:microsoft.com/office/officeart/2018/2/layout/IconLabelList"/>
    <dgm:cxn modelId="{5A2B7212-4C8F-4214-9BCA-1E2C4D1A2A76}" type="presParOf" srcId="{811BD1A8-D10F-454A-860B-EEF469E6D031}" destId="{C5701B8F-2AB6-4179-8E57-F1A11948A984}" srcOrd="1" destOrd="0" presId="urn:microsoft.com/office/officeart/2018/2/layout/IconLabelList"/>
    <dgm:cxn modelId="{72EFD556-B078-4233-96F3-92A6E9281766}" type="presParOf" srcId="{811BD1A8-D10F-454A-860B-EEF469E6D031}" destId="{65AB39EF-B854-4150-9B7A-BBD10F1796BF}" srcOrd="2" destOrd="0" presId="urn:microsoft.com/office/officeart/2018/2/layout/IconLabelList"/>
    <dgm:cxn modelId="{C2F0F9D9-79B1-49C1-83A2-F04C6F62F6BD}" type="presParOf" srcId="{ED4D671F-A5A2-4D9E-9007-F2A2415D6A04}" destId="{49DB801B-62E0-44AC-9AAD-47EBD793306D}" srcOrd="5" destOrd="0" presId="urn:microsoft.com/office/officeart/2018/2/layout/IconLabelList"/>
    <dgm:cxn modelId="{53CDD8E6-C451-4A73-BA96-C0CF0F85337D}" type="presParOf" srcId="{ED4D671F-A5A2-4D9E-9007-F2A2415D6A04}" destId="{B1543850-5CDD-469C-BD6A-F31DFCC7684F}" srcOrd="6" destOrd="0" presId="urn:microsoft.com/office/officeart/2018/2/layout/IconLabelList"/>
    <dgm:cxn modelId="{9A9C8AB7-0CBD-4C8F-9194-FC1F0EDA6143}" type="presParOf" srcId="{B1543850-5CDD-469C-BD6A-F31DFCC7684F}" destId="{0C077B86-A614-43F1-98FE-C3B4C306BF97}" srcOrd="0" destOrd="0" presId="urn:microsoft.com/office/officeart/2018/2/layout/IconLabelList"/>
    <dgm:cxn modelId="{5BB50131-F581-4BD4-84AB-272EE0A19472}" type="presParOf" srcId="{B1543850-5CDD-469C-BD6A-F31DFCC7684F}" destId="{C6ECE90F-5AAA-48D9-8DA8-A10800EBEBE1}" srcOrd="1" destOrd="0" presId="urn:microsoft.com/office/officeart/2018/2/layout/IconLabelList"/>
    <dgm:cxn modelId="{F0BE571B-8FCD-4C78-AF20-1E743A6B16FD}" type="presParOf" srcId="{B1543850-5CDD-469C-BD6A-F31DFCC7684F}" destId="{45AA4714-09B8-407E-B672-6892017B12A5}" srcOrd="2" destOrd="0" presId="urn:microsoft.com/office/officeart/2018/2/layout/IconLabelList"/>
    <dgm:cxn modelId="{D3BF2ED9-73A5-4412-A98C-E16AD7C98C3D}" type="presParOf" srcId="{ED4D671F-A5A2-4D9E-9007-F2A2415D6A04}" destId="{26B4A414-2AD5-46B8-A2DA-4A34CE9A86DF}" srcOrd="7" destOrd="0" presId="urn:microsoft.com/office/officeart/2018/2/layout/IconLabelList"/>
    <dgm:cxn modelId="{837B7912-A303-4638-A204-F84F706709DA}" type="presParOf" srcId="{ED4D671F-A5A2-4D9E-9007-F2A2415D6A04}" destId="{9FC4E89F-7CB2-42E1-9847-45C0C1BBAAE8}" srcOrd="8" destOrd="0" presId="urn:microsoft.com/office/officeart/2018/2/layout/IconLabelList"/>
    <dgm:cxn modelId="{9A1CEADD-8C7A-4CF6-BEF0-8C7728988BD4}" type="presParOf" srcId="{9FC4E89F-7CB2-42E1-9847-45C0C1BBAAE8}" destId="{1D116249-B7AA-4100-9550-2F188F32EC37}" srcOrd="0" destOrd="0" presId="urn:microsoft.com/office/officeart/2018/2/layout/IconLabelList"/>
    <dgm:cxn modelId="{F1CC198C-B14F-4F1F-9D3E-348B0B027B5F}" type="presParOf" srcId="{9FC4E89F-7CB2-42E1-9847-45C0C1BBAAE8}" destId="{45A5A25D-3DCF-4313-BEC2-0C1D2AB0102D}" srcOrd="1" destOrd="0" presId="urn:microsoft.com/office/officeart/2018/2/layout/IconLabelList"/>
    <dgm:cxn modelId="{1D82641A-30F4-427D-BA90-44949DD28EFB}" type="presParOf" srcId="{9FC4E89F-7CB2-42E1-9847-45C0C1BBAAE8}" destId="{F9299318-7077-4B5A-9BFC-AF60CE7B6407}" srcOrd="2" destOrd="0" presId="urn:microsoft.com/office/officeart/2018/2/layout/IconLabelList"/>
    <dgm:cxn modelId="{CF906847-D68D-4F5C-AA02-130340F4A946}" type="presParOf" srcId="{ED4D671F-A5A2-4D9E-9007-F2A2415D6A04}" destId="{DB6E4B95-963A-4F0F-9441-68DD920962E1}" srcOrd="9" destOrd="0" presId="urn:microsoft.com/office/officeart/2018/2/layout/IconLabelList"/>
    <dgm:cxn modelId="{650BDC73-5B76-48A0-B2C3-EEB1A2F77944}" type="presParOf" srcId="{ED4D671F-A5A2-4D9E-9007-F2A2415D6A04}" destId="{A0898F8C-7FFA-444B-99A7-97E433662F9F}" srcOrd="10" destOrd="0" presId="urn:microsoft.com/office/officeart/2018/2/layout/IconLabelList"/>
    <dgm:cxn modelId="{C9125408-FCC5-4450-8919-347294F1786F}" type="presParOf" srcId="{A0898F8C-7FFA-444B-99A7-97E433662F9F}" destId="{672B80FA-1FF8-4654-9041-5A1CDD69DEE7}" srcOrd="0" destOrd="0" presId="urn:microsoft.com/office/officeart/2018/2/layout/IconLabelList"/>
    <dgm:cxn modelId="{900E9AD1-178E-4F08-A36D-2529F11D02C4}" type="presParOf" srcId="{A0898F8C-7FFA-444B-99A7-97E433662F9F}" destId="{C993D43E-B8F9-4350-84D1-A04A67F1C273}" srcOrd="1" destOrd="0" presId="urn:microsoft.com/office/officeart/2018/2/layout/IconLabelList"/>
    <dgm:cxn modelId="{59C207F1-36FD-4049-92A9-1D6F41A8F47C}" type="presParOf" srcId="{A0898F8C-7FFA-444B-99A7-97E433662F9F}" destId="{E081EC66-BAD1-4F82-8691-5E8D7C35A56B}"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A93BC22-9CAA-412C-A5BE-48F389C52054}" type="doc">
      <dgm:prSet loTypeId="urn:microsoft.com/office/officeart/2018/2/layout/IconLabelList" loCatId="icon" qsTypeId="urn:microsoft.com/office/officeart/2005/8/quickstyle/simple1" qsCatId="simple" csTypeId="urn:microsoft.com/office/officeart/2005/8/colors/accent6_2" csCatId="accent6" phldr="1"/>
      <dgm:spPr/>
      <dgm:t>
        <a:bodyPr/>
        <a:lstStyle/>
        <a:p>
          <a:endParaRPr lang="en-US"/>
        </a:p>
      </dgm:t>
    </dgm:pt>
    <dgm:pt modelId="{64B2C11B-7FA0-4601-AC9A-F8EA1D1BD114}">
      <dgm:prSet/>
      <dgm:spPr/>
      <dgm:t>
        <a:bodyPr/>
        <a:lstStyle/>
        <a:p>
          <a:pPr>
            <a:lnSpc>
              <a:spcPct val="100000"/>
            </a:lnSpc>
          </a:pPr>
          <a:r>
            <a:rPr lang="en-US"/>
            <a:t>Navigation Buttons</a:t>
          </a:r>
        </a:p>
      </dgm:t>
    </dgm:pt>
    <dgm:pt modelId="{D83B082B-7546-4CB6-A5B8-BF8584E7CA3F}" type="parTrans" cxnId="{11064ADD-4A77-47F5-AC42-B02C87279B60}">
      <dgm:prSet/>
      <dgm:spPr/>
      <dgm:t>
        <a:bodyPr/>
        <a:lstStyle/>
        <a:p>
          <a:endParaRPr lang="en-US"/>
        </a:p>
      </dgm:t>
    </dgm:pt>
    <dgm:pt modelId="{F482AF09-33E3-4527-ACCF-E47E8E80C98B}" type="sibTrans" cxnId="{11064ADD-4A77-47F5-AC42-B02C87279B60}">
      <dgm:prSet/>
      <dgm:spPr/>
      <dgm:t>
        <a:bodyPr/>
        <a:lstStyle/>
        <a:p>
          <a:endParaRPr lang="en-US"/>
        </a:p>
      </dgm:t>
    </dgm:pt>
    <dgm:pt modelId="{A67F5310-AF8D-446C-AE44-2C5A0FE056E5}">
      <dgm:prSet/>
      <dgm:spPr/>
      <dgm:t>
        <a:bodyPr/>
        <a:lstStyle/>
        <a:p>
          <a:pPr>
            <a:lnSpc>
              <a:spcPct val="100000"/>
            </a:lnSpc>
          </a:pPr>
          <a:r>
            <a:rPr lang="en-US"/>
            <a:t>Filters</a:t>
          </a:r>
        </a:p>
      </dgm:t>
    </dgm:pt>
    <dgm:pt modelId="{47091C4F-4916-4B64-B25B-09BF4C1E1DAE}" type="parTrans" cxnId="{EE56C47A-7EF8-48FA-AC0F-876BE93CF945}">
      <dgm:prSet/>
      <dgm:spPr/>
      <dgm:t>
        <a:bodyPr/>
        <a:lstStyle/>
        <a:p>
          <a:endParaRPr lang="en-US"/>
        </a:p>
      </dgm:t>
    </dgm:pt>
    <dgm:pt modelId="{4A8FC926-E8E0-458D-A224-8CEA9087E05B}" type="sibTrans" cxnId="{EE56C47A-7EF8-48FA-AC0F-876BE93CF945}">
      <dgm:prSet/>
      <dgm:spPr/>
      <dgm:t>
        <a:bodyPr/>
        <a:lstStyle/>
        <a:p>
          <a:endParaRPr lang="en-US"/>
        </a:p>
      </dgm:t>
    </dgm:pt>
    <dgm:pt modelId="{09853453-A002-4528-91C0-837DE26DE2FF}">
      <dgm:prSet/>
      <dgm:spPr/>
      <dgm:t>
        <a:bodyPr/>
        <a:lstStyle/>
        <a:p>
          <a:pPr>
            <a:lnSpc>
              <a:spcPct val="100000"/>
            </a:lnSpc>
          </a:pPr>
          <a:r>
            <a:rPr lang="en-US" dirty="0"/>
            <a:t>Table Organization</a:t>
          </a:r>
        </a:p>
      </dgm:t>
    </dgm:pt>
    <dgm:pt modelId="{B3CDC593-B6E5-4848-93B6-14D250566C66}" type="parTrans" cxnId="{735F785C-EBBB-479F-A379-9A32C9D2F78B}">
      <dgm:prSet/>
      <dgm:spPr/>
      <dgm:t>
        <a:bodyPr/>
        <a:lstStyle/>
        <a:p>
          <a:endParaRPr lang="en-US"/>
        </a:p>
      </dgm:t>
    </dgm:pt>
    <dgm:pt modelId="{2B233812-AA4F-4BAF-B865-6B0B61B0477C}" type="sibTrans" cxnId="{735F785C-EBBB-479F-A379-9A32C9D2F78B}">
      <dgm:prSet/>
      <dgm:spPr/>
      <dgm:t>
        <a:bodyPr/>
        <a:lstStyle/>
        <a:p>
          <a:endParaRPr lang="en-US"/>
        </a:p>
      </dgm:t>
    </dgm:pt>
    <dgm:pt modelId="{926BDBE2-C338-48B3-BAD0-BEAF5363150A}">
      <dgm:prSet/>
      <dgm:spPr/>
      <dgm:t>
        <a:bodyPr/>
        <a:lstStyle/>
        <a:p>
          <a:pPr>
            <a:lnSpc>
              <a:spcPct val="100000"/>
            </a:lnSpc>
          </a:pPr>
          <a:r>
            <a:rPr lang="en-US"/>
            <a:t>Date Last Updated</a:t>
          </a:r>
          <a:endParaRPr lang="en-US" dirty="0"/>
        </a:p>
      </dgm:t>
    </dgm:pt>
    <dgm:pt modelId="{1581998C-12A7-428D-86B8-F425A6A7A269}" type="parTrans" cxnId="{558226CA-B1DB-45F0-8532-56F598297E46}">
      <dgm:prSet/>
      <dgm:spPr/>
      <dgm:t>
        <a:bodyPr/>
        <a:lstStyle/>
        <a:p>
          <a:endParaRPr lang="en-US"/>
        </a:p>
      </dgm:t>
    </dgm:pt>
    <dgm:pt modelId="{8A339E24-1C08-4570-AC42-A1C7D76FBE5E}" type="sibTrans" cxnId="{558226CA-B1DB-45F0-8532-56F598297E46}">
      <dgm:prSet/>
      <dgm:spPr/>
      <dgm:t>
        <a:bodyPr/>
        <a:lstStyle/>
        <a:p>
          <a:endParaRPr lang="en-US"/>
        </a:p>
      </dgm:t>
    </dgm:pt>
    <dgm:pt modelId="{F415C30B-7A06-4F9C-8D76-0FD57F4A4BE8}">
      <dgm:prSet/>
      <dgm:spPr/>
      <dgm:t>
        <a:bodyPr/>
        <a:lstStyle/>
        <a:p>
          <a:pPr>
            <a:lnSpc>
              <a:spcPct val="100000"/>
            </a:lnSpc>
          </a:pPr>
          <a:r>
            <a:rPr lang="en-US" dirty="0"/>
            <a:t>Export</a:t>
          </a:r>
        </a:p>
        <a:p>
          <a:pPr>
            <a:lnSpc>
              <a:spcPct val="100000"/>
            </a:lnSpc>
          </a:pPr>
          <a:r>
            <a:rPr lang="en-US" dirty="0"/>
            <a:t>Button</a:t>
          </a:r>
        </a:p>
      </dgm:t>
    </dgm:pt>
    <dgm:pt modelId="{10B39260-A507-498B-AD91-B2DA8A388A9A}" type="parTrans" cxnId="{DE910473-DDB0-4D17-BFB7-989D2AD7082D}">
      <dgm:prSet/>
      <dgm:spPr/>
      <dgm:t>
        <a:bodyPr/>
        <a:lstStyle/>
        <a:p>
          <a:endParaRPr lang="en-US"/>
        </a:p>
      </dgm:t>
    </dgm:pt>
    <dgm:pt modelId="{D209DF48-D6D8-44D9-8514-AAB7FB2CF152}" type="sibTrans" cxnId="{DE910473-DDB0-4D17-BFB7-989D2AD7082D}">
      <dgm:prSet/>
      <dgm:spPr/>
      <dgm:t>
        <a:bodyPr/>
        <a:lstStyle/>
        <a:p>
          <a:endParaRPr lang="en-US"/>
        </a:p>
      </dgm:t>
    </dgm:pt>
    <dgm:pt modelId="{AAF4EF60-1B33-478C-BC05-14B3AD24278F}">
      <dgm:prSet/>
      <dgm:spPr/>
      <dgm:t>
        <a:bodyPr/>
        <a:lstStyle/>
        <a:p>
          <a:pPr>
            <a:lnSpc>
              <a:spcPct val="100000"/>
            </a:lnSpc>
          </a:pPr>
          <a:r>
            <a:rPr lang="en-US" dirty="0"/>
            <a:t>Table</a:t>
          </a:r>
        </a:p>
        <a:p>
          <a:pPr>
            <a:lnSpc>
              <a:spcPct val="100000"/>
            </a:lnSpc>
          </a:pPr>
          <a:r>
            <a:rPr lang="en-US" dirty="0"/>
            <a:t>Title</a:t>
          </a:r>
        </a:p>
      </dgm:t>
    </dgm:pt>
    <dgm:pt modelId="{E8B71B4B-0CD2-489B-9FB0-B6B06E6559BD}" type="parTrans" cxnId="{CC04C36C-C0B4-4F49-B730-B2DB745A1F00}">
      <dgm:prSet/>
      <dgm:spPr/>
      <dgm:t>
        <a:bodyPr/>
        <a:lstStyle/>
        <a:p>
          <a:endParaRPr lang="en-US"/>
        </a:p>
      </dgm:t>
    </dgm:pt>
    <dgm:pt modelId="{97535362-C1E7-4B16-A588-8BEBBBF09673}" type="sibTrans" cxnId="{CC04C36C-C0B4-4F49-B730-B2DB745A1F00}">
      <dgm:prSet/>
      <dgm:spPr/>
      <dgm:t>
        <a:bodyPr/>
        <a:lstStyle/>
        <a:p>
          <a:endParaRPr lang="en-US"/>
        </a:p>
      </dgm:t>
    </dgm:pt>
    <dgm:pt modelId="{ED4D671F-A5A2-4D9E-9007-F2A2415D6A04}" type="pres">
      <dgm:prSet presAssocID="{7A93BC22-9CAA-412C-A5BE-48F389C52054}" presName="root" presStyleCnt="0">
        <dgm:presLayoutVars>
          <dgm:dir/>
          <dgm:resizeHandles val="exact"/>
        </dgm:presLayoutVars>
      </dgm:prSet>
      <dgm:spPr/>
    </dgm:pt>
    <dgm:pt modelId="{DF10A6B2-D559-43B5-9449-A2D85E674C6A}" type="pres">
      <dgm:prSet presAssocID="{64B2C11B-7FA0-4601-AC9A-F8EA1D1BD114}" presName="compNode" presStyleCnt="0"/>
      <dgm:spPr/>
    </dgm:pt>
    <dgm:pt modelId="{0ED7FD59-EF45-4855-BE19-41A91E7B267A}" type="pres">
      <dgm:prSet presAssocID="{64B2C11B-7FA0-4601-AC9A-F8EA1D1BD114}"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p with pin"/>
        </a:ext>
      </dgm:extLst>
    </dgm:pt>
    <dgm:pt modelId="{D7E82DE1-1C3E-44E3-8BD3-457A7C5AE5FB}" type="pres">
      <dgm:prSet presAssocID="{64B2C11B-7FA0-4601-AC9A-F8EA1D1BD114}" presName="spaceRect" presStyleCnt="0"/>
      <dgm:spPr/>
    </dgm:pt>
    <dgm:pt modelId="{99337CDE-5352-4BB6-8B7D-2F543EBB725E}" type="pres">
      <dgm:prSet presAssocID="{64B2C11B-7FA0-4601-AC9A-F8EA1D1BD114}" presName="textRect" presStyleLbl="revTx" presStyleIdx="0" presStyleCnt="6">
        <dgm:presLayoutVars>
          <dgm:chMax val="1"/>
          <dgm:chPref val="1"/>
        </dgm:presLayoutVars>
      </dgm:prSet>
      <dgm:spPr/>
    </dgm:pt>
    <dgm:pt modelId="{B8AA3BE9-370B-48D3-B621-CFFD8830242C}" type="pres">
      <dgm:prSet presAssocID="{F482AF09-33E3-4527-ACCF-E47E8E80C98B}" presName="sibTrans" presStyleCnt="0"/>
      <dgm:spPr/>
    </dgm:pt>
    <dgm:pt modelId="{E0171206-43F8-4985-8DCB-6EA832861E14}" type="pres">
      <dgm:prSet presAssocID="{AAF4EF60-1B33-478C-BC05-14B3AD24278F}" presName="compNode" presStyleCnt="0"/>
      <dgm:spPr/>
    </dgm:pt>
    <dgm:pt modelId="{73C4A36A-0210-448E-82F3-FDE98D2FC750}" type="pres">
      <dgm:prSet presAssocID="{AAF4EF60-1B33-478C-BC05-14B3AD24278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ubtitles with solid fill"/>
        </a:ext>
      </dgm:extLst>
    </dgm:pt>
    <dgm:pt modelId="{B9C89962-DC4E-412A-9A51-19E4F0E15337}" type="pres">
      <dgm:prSet presAssocID="{AAF4EF60-1B33-478C-BC05-14B3AD24278F}" presName="spaceRect" presStyleCnt="0"/>
      <dgm:spPr/>
    </dgm:pt>
    <dgm:pt modelId="{29BDF682-5094-428C-887C-9B58923FB25A}" type="pres">
      <dgm:prSet presAssocID="{AAF4EF60-1B33-478C-BC05-14B3AD24278F}" presName="textRect" presStyleLbl="revTx" presStyleIdx="1" presStyleCnt="6">
        <dgm:presLayoutVars>
          <dgm:chMax val="1"/>
          <dgm:chPref val="1"/>
        </dgm:presLayoutVars>
      </dgm:prSet>
      <dgm:spPr/>
    </dgm:pt>
    <dgm:pt modelId="{93C82FA3-F4D2-405F-9F4D-C8D0E7294D26}" type="pres">
      <dgm:prSet presAssocID="{97535362-C1E7-4B16-A588-8BEBBBF09673}" presName="sibTrans" presStyleCnt="0"/>
      <dgm:spPr/>
    </dgm:pt>
    <dgm:pt modelId="{811BD1A8-D10F-454A-860B-EEF469E6D031}" type="pres">
      <dgm:prSet presAssocID="{A67F5310-AF8D-446C-AE44-2C5A0FE056E5}" presName="compNode" presStyleCnt="0"/>
      <dgm:spPr/>
    </dgm:pt>
    <dgm:pt modelId="{648AB27F-11EF-4B75-BC72-B8FC7B41BDF9}" type="pres">
      <dgm:prSet presAssocID="{A67F5310-AF8D-446C-AE44-2C5A0FE056E5}"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lter"/>
        </a:ext>
      </dgm:extLst>
    </dgm:pt>
    <dgm:pt modelId="{C5701B8F-2AB6-4179-8E57-F1A11948A984}" type="pres">
      <dgm:prSet presAssocID="{A67F5310-AF8D-446C-AE44-2C5A0FE056E5}" presName="spaceRect" presStyleCnt="0"/>
      <dgm:spPr/>
    </dgm:pt>
    <dgm:pt modelId="{65AB39EF-B854-4150-9B7A-BBD10F1796BF}" type="pres">
      <dgm:prSet presAssocID="{A67F5310-AF8D-446C-AE44-2C5A0FE056E5}" presName="textRect" presStyleLbl="revTx" presStyleIdx="2" presStyleCnt="6">
        <dgm:presLayoutVars>
          <dgm:chMax val="1"/>
          <dgm:chPref val="1"/>
        </dgm:presLayoutVars>
      </dgm:prSet>
      <dgm:spPr/>
    </dgm:pt>
    <dgm:pt modelId="{49DB801B-62E0-44AC-9AAD-47EBD793306D}" type="pres">
      <dgm:prSet presAssocID="{4A8FC926-E8E0-458D-A224-8CEA9087E05B}" presName="sibTrans" presStyleCnt="0"/>
      <dgm:spPr/>
    </dgm:pt>
    <dgm:pt modelId="{B1543850-5CDD-469C-BD6A-F31DFCC7684F}" type="pres">
      <dgm:prSet presAssocID="{09853453-A002-4528-91C0-837DE26DE2FF}" presName="compNode" presStyleCnt="0"/>
      <dgm:spPr/>
    </dgm:pt>
    <dgm:pt modelId="{0C077B86-A614-43F1-98FE-C3B4C306BF97}" type="pres">
      <dgm:prSet presAssocID="{09853453-A002-4528-91C0-837DE26DE2FF}"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Flowchart with solid fill"/>
        </a:ext>
      </dgm:extLst>
    </dgm:pt>
    <dgm:pt modelId="{C6ECE90F-5AAA-48D9-8DA8-A10800EBEBE1}" type="pres">
      <dgm:prSet presAssocID="{09853453-A002-4528-91C0-837DE26DE2FF}" presName="spaceRect" presStyleCnt="0"/>
      <dgm:spPr/>
    </dgm:pt>
    <dgm:pt modelId="{45AA4714-09B8-407E-B672-6892017B12A5}" type="pres">
      <dgm:prSet presAssocID="{09853453-A002-4528-91C0-837DE26DE2FF}" presName="textRect" presStyleLbl="revTx" presStyleIdx="3" presStyleCnt="6">
        <dgm:presLayoutVars>
          <dgm:chMax val="1"/>
          <dgm:chPref val="1"/>
        </dgm:presLayoutVars>
      </dgm:prSet>
      <dgm:spPr/>
    </dgm:pt>
    <dgm:pt modelId="{26B4A414-2AD5-46B8-A2DA-4A34CE9A86DF}" type="pres">
      <dgm:prSet presAssocID="{2B233812-AA4F-4BAF-B865-6B0B61B0477C}" presName="sibTrans" presStyleCnt="0"/>
      <dgm:spPr/>
    </dgm:pt>
    <dgm:pt modelId="{9FC4E89F-7CB2-42E1-9847-45C0C1BBAAE8}" type="pres">
      <dgm:prSet presAssocID="{F415C30B-7A06-4F9C-8D76-0FD57F4A4BE8}" presName="compNode" presStyleCnt="0"/>
      <dgm:spPr/>
    </dgm:pt>
    <dgm:pt modelId="{1D116249-B7AA-4100-9550-2F188F32EC37}" type="pres">
      <dgm:prSet presAssocID="{F415C30B-7A06-4F9C-8D76-0FD57F4A4BE8}" presName="iconRect" presStyleLbl="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Download from cloud with solid fill"/>
        </a:ext>
      </dgm:extLst>
    </dgm:pt>
    <dgm:pt modelId="{45A5A25D-3DCF-4313-BEC2-0C1D2AB0102D}" type="pres">
      <dgm:prSet presAssocID="{F415C30B-7A06-4F9C-8D76-0FD57F4A4BE8}" presName="spaceRect" presStyleCnt="0"/>
      <dgm:spPr/>
    </dgm:pt>
    <dgm:pt modelId="{F9299318-7077-4B5A-9BFC-AF60CE7B6407}" type="pres">
      <dgm:prSet presAssocID="{F415C30B-7A06-4F9C-8D76-0FD57F4A4BE8}" presName="textRect" presStyleLbl="revTx" presStyleIdx="4" presStyleCnt="6">
        <dgm:presLayoutVars>
          <dgm:chMax val="1"/>
          <dgm:chPref val="1"/>
        </dgm:presLayoutVars>
      </dgm:prSet>
      <dgm:spPr/>
    </dgm:pt>
    <dgm:pt modelId="{DB6E4B95-963A-4F0F-9441-68DD920962E1}" type="pres">
      <dgm:prSet presAssocID="{D209DF48-D6D8-44D9-8514-AAB7FB2CF152}" presName="sibTrans" presStyleCnt="0"/>
      <dgm:spPr/>
    </dgm:pt>
    <dgm:pt modelId="{A0898F8C-7FFA-444B-99A7-97E433662F9F}" type="pres">
      <dgm:prSet presAssocID="{926BDBE2-C338-48B3-BAD0-BEAF5363150A}" presName="compNode" presStyleCnt="0"/>
      <dgm:spPr/>
    </dgm:pt>
    <dgm:pt modelId="{672B80FA-1FF8-4654-9041-5A1CDD69DEE7}" type="pres">
      <dgm:prSet presAssocID="{926BDBE2-C338-48B3-BAD0-BEAF5363150A}"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mark"/>
        </a:ext>
      </dgm:extLst>
    </dgm:pt>
    <dgm:pt modelId="{C993D43E-B8F9-4350-84D1-A04A67F1C273}" type="pres">
      <dgm:prSet presAssocID="{926BDBE2-C338-48B3-BAD0-BEAF5363150A}" presName="spaceRect" presStyleCnt="0"/>
      <dgm:spPr/>
    </dgm:pt>
    <dgm:pt modelId="{E081EC66-BAD1-4F82-8691-5E8D7C35A56B}" type="pres">
      <dgm:prSet presAssocID="{926BDBE2-C338-48B3-BAD0-BEAF5363150A}" presName="textRect" presStyleLbl="revTx" presStyleIdx="5" presStyleCnt="6">
        <dgm:presLayoutVars>
          <dgm:chMax val="1"/>
          <dgm:chPref val="1"/>
        </dgm:presLayoutVars>
      </dgm:prSet>
      <dgm:spPr/>
    </dgm:pt>
  </dgm:ptLst>
  <dgm:cxnLst>
    <dgm:cxn modelId="{BB16822E-0817-4F2F-8DEB-EF969ECDA639}" type="presOf" srcId="{F415C30B-7A06-4F9C-8D76-0FD57F4A4BE8}" destId="{F9299318-7077-4B5A-9BFC-AF60CE7B6407}" srcOrd="0" destOrd="0" presId="urn:microsoft.com/office/officeart/2018/2/layout/IconLabelList"/>
    <dgm:cxn modelId="{735F785C-EBBB-479F-A379-9A32C9D2F78B}" srcId="{7A93BC22-9CAA-412C-A5BE-48F389C52054}" destId="{09853453-A002-4528-91C0-837DE26DE2FF}" srcOrd="3" destOrd="0" parTransId="{B3CDC593-B6E5-4848-93B6-14D250566C66}" sibTransId="{2B233812-AA4F-4BAF-B865-6B0B61B0477C}"/>
    <dgm:cxn modelId="{CC04C36C-C0B4-4F49-B730-B2DB745A1F00}" srcId="{7A93BC22-9CAA-412C-A5BE-48F389C52054}" destId="{AAF4EF60-1B33-478C-BC05-14B3AD24278F}" srcOrd="1" destOrd="0" parTransId="{E8B71B4B-0CD2-489B-9FB0-B6B06E6559BD}" sibTransId="{97535362-C1E7-4B16-A588-8BEBBBF09673}"/>
    <dgm:cxn modelId="{DE910473-DDB0-4D17-BFB7-989D2AD7082D}" srcId="{7A93BC22-9CAA-412C-A5BE-48F389C52054}" destId="{F415C30B-7A06-4F9C-8D76-0FD57F4A4BE8}" srcOrd="4" destOrd="0" parTransId="{10B39260-A507-498B-AD91-B2DA8A388A9A}" sibTransId="{D209DF48-D6D8-44D9-8514-AAB7FB2CF152}"/>
    <dgm:cxn modelId="{EE56C47A-7EF8-48FA-AC0F-876BE93CF945}" srcId="{7A93BC22-9CAA-412C-A5BE-48F389C52054}" destId="{A67F5310-AF8D-446C-AE44-2C5A0FE056E5}" srcOrd="2" destOrd="0" parTransId="{47091C4F-4916-4B64-B25B-09BF4C1E1DAE}" sibTransId="{4A8FC926-E8E0-458D-A224-8CEA9087E05B}"/>
    <dgm:cxn modelId="{309FF393-A5CF-4A3E-AEE6-5B4E42137CE0}" type="presOf" srcId="{64B2C11B-7FA0-4601-AC9A-F8EA1D1BD114}" destId="{99337CDE-5352-4BB6-8B7D-2F543EBB725E}" srcOrd="0" destOrd="0" presId="urn:microsoft.com/office/officeart/2018/2/layout/IconLabelList"/>
    <dgm:cxn modelId="{6C0ED79B-279A-49B4-8867-3259BEB9197D}" type="presOf" srcId="{A67F5310-AF8D-446C-AE44-2C5A0FE056E5}" destId="{65AB39EF-B854-4150-9B7A-BBD10F1796BF}" srcOrd="0" destOrd="0" presId="urn:microsoft.com/office/officeart/2018/2/layout/IconLabelList"/>
    <dgm:cxn modelId="{C40DE59C-7C61-4D09-8E2A-0C917D61CCBD}" type="presOf" srcId="{09853453-A002-4528-91C0-837DE26DE2FF}" destId="{45AA4714-09B8-407E-B672-6892017B12A5}" srcOrd="0" destOrd="0" presId="urn:microsoft.com/office/officeart/2018/2/layout/IconLabelList"/>
    <dgm:cxn modelId="{AE5CD3BF-E254-489D-89E0-A5CC530AE2CA}" type="presOf" srcId="{AAF4EF60-1B33-478C-BC05-14B3AD24278F}" destId="{29BDF682-5094-428C-887C-9B58923FB25A}" srcOrd="0" destOrd="0" presId="urn:microsoft.com/office/officeart/2018/2/layout/IconLabelList"/>
    <dgm:cxn modelId="{5FD2F1C3-7408-4704-A58E-C2FB4A676C2E}" type="presOf" srcId="{7A93BC22-9CAA-412C-A5BE-48F389C52054}" destId="{ED4D671F-A5A2-4D9E-9007-F2A2415D6A04}" srcOrd="0" destOrd="0" presId="urn:microsoft.com/office/officeart/2018/2/layout/IconLabelList"/>
    <dgm:cxn modelId="{48D66DC5-1B51-48C6-9002-61CDA45A35D6}" type="presOf" srcId="{926BDBE2-C338-48B3-BAD0-BEAF5363150A}" destId="{E081EC66-BAD1-4F82-8691-5E8D7C35A56B}" srcOrd="0" destOrd="0" presId="urn:microsoft.com/office/officeart/2018/2/layout/IconLabelList"/>
    <dgm:cxn modelId="{558226CA-B1DB-45F0-8532-56F598297E46}" srcId="{7A93BC22-9CAA-412C-A5BE-48F389C52054}" destId="{926BDBE2-C338-48B3-BAD0-BEAF5363150A}" srcOrd="5" destOrd="0" parTransId="{1581998C-12A7-428D-86B8-F425A6A7A269}" sibTransId="{8A339E24-1C08-4570-AC42-A1C7D76FBE5E}"/>
    <dgm:cxn modelId="{11064ADD-4A77-47F5-AC42-B02C87279B60}" srcId="{7A93BC22-9CAA-412C-A5BE-48F389C52054}" destId="{64B2C11B-7FA0-4601-AC9A-F8EA1D1BD114}" srcOrd="0" destOrd="0" parTransId="{D83B082B-7546-4CB6-A5B8-BF8584E7CA3F}" sibTransId="{F482AF09-33E3-4527-ACCF-E47E8E80C98B}"/>
    <dgm:cxn modelId="{6A506CD7-48EA-4B63-8DD0-51B329169351}" type="presParOf" srcId="{ED4D671F-A5A2-4D9E-9007-F2A2415D6A04}" destId="{DF10A6B2-D559-43B5-9449-A2D85E674C6A}" srcOrd="0" destOrd="0" presId="urn:microsoft.com/office/officeart/2018/2/layout/IconLabelList"/>
    <dgm:cxn modelId="{068C7488-952E-4FCB-A607-A3B28E136F89}" type="presParOf" srcId="{DF10A6B2-D559-43B5-9449-A2D85E674C6A}" destId="{0ED7FD59-EF45-4855-BE19-41A91E7B267A}" srcOrd="0" destOrd="0" presId="urn:microsoft.com/office/officeart/2018/2/layout/IconLabelList"/>
    <dgm:cxn modelId="{0A834DCE-9D36-4518-941F-FC198830C0F8}" type="presParOf" srcId="{DF10A6B2-D559-43B5-9449-A2D85E674C6A}" destId="{D7E82DE1-1C3E-44E3-8BD3-457A7C5AE5FB}" srcOrd="1" destOrd="0" presId="urn:microsoft.com/office/officeart/2018/2/layout/IconLabelList"/>
    <dgm:cxn modelId="{BEF8A862-E92B-4FE5-BD5A-1672B34C26AB}" type="presParOf" srcId="{DF10A6B2-D559-43B5-9449-A2D85E674C6A}" destId="{99337CDE-5352-4BB6-8B7D-2F543EBB725E}" srcOrd="2" destOrd="0" presId="urn:microsoft.com/office/officeart/2018/2/layout/IconLabelList"/>
    <dgm:cxn modelId="{49FA07A0-B110-4B38-A01E-70F107B9002D}" type="presParOf" srcId="{ED4D671F-A5A2-4D9E-9007-F2A2415D6A04}" destId="{B8AA3BE9-370B-48D3-B621-CFFD8830242C}" srcOrd="1" destOrd="0" presId="urn:microsoft.com/office/officeart/2018/2/layout/IconLabelList"/>
    <dgm:cxn modelId="{1DE2BF21-50EA-475B-BF9D-54E99E1612E1}" type="presParOf" srcId="{ED4D671F-A5A2-4D9E-9007-F2A2415D6A04}" destId="{E0171206-43F8-4985-8DCB-6EA832861E14}" srcOrd="2" destOrd="0" presId="urn:microsoft.com/office/officeart/2018/2/layout/IconLabelList"/>
    <dgm:cxn modelId="{1DAE9373-836D-4702-8F45-233EC42ED655}" type="presParOf" srcId="{E0171206-43F8-4985-8DCB-6EA832861E14}" destId="{73C4A36A-0210-448E-82F3-FDE98D2FC750}" srcOrd="0" destOrd="0" presId="urn:microsoft.com/office/officeart/2018/2/layout/IconLabelList"/>
    <dgm:cxn modelId="{A2E06085-A32C-408A-9701-7D34B6010159}" type="presParOf" srcId="{E0171206-43F8-4985-8DCB-6EA832861E14}" destId="{B9C89962-DC4E-412A-9A51-19E4F0E15337}" srcOrd="1" destOrd="0" presId="urn:microsoft.com/office/officeart/2018/2/layout/IconLabelList"/>
    <dgm:cxn modelId="{49C0703B-69C9-4F3F-9FB0-FCD0A5E1E189}" type="presParOf" srcId="{E0171206-43F8-4985-8DCB-6EA832861E14}" destId="{29BDF682-5094-428C-887C-9B58923FB25A}" srcOrd="2" destOrd="0" presId="urn:microsoft.com/office/officeart/2018/2/layout/IconLabelList"/>
    <dgm:cxn modelId="{B19D5677-5E42-4F24-B2AB-F76ACEDEBBCE}" type="presParOf" srcId="{ED4D671F-A5A2-4D9E-9007-F2A2415D6A04}" destId="{93C82FA3-F4D2-405F-9F4D-C8D0E7294D26}" srcOrd="3" destOrd="0" presId="urn:microsoft.com/office/officeart/2018/2/layout/IconLabelList"/>
    <dgm:cxn modelId="{4CF7F35E-41AC-403E-813F-EA68EEF6C98E}" type="presParOf" srcId="{ED4D671F-A5A2-4D9E-9007-F2A2415D6A04}" destId="{811BD1A8-D10F-454A-860B-EEF469E6D031}" srcOrd="4" destOrd="0" presId="urn:microsoft.com/office/officeart/2018/2/layout/IconLabelList"/>
    <dgm:cxn modelId="{91A12116-B44B-48D6-9650-B635695B80CB}" type="presParOf" srcId="{811BD1A8-D10F-454A-860B-EEF469E6D031}" destId="{648AB27F-11EF-4B75-BC72-B8FC7B41BDF9}" srcOrd="0" destOrd="0" presId="urn:microsoft.com/office/officeart/2018/2/layout/IconLabelList"/>
    <dgm:cxn modelId="{5A2B7212-4C8F-4214-9BCA-1E2C4D1A2A76}" type="presParOf" srcId="{811BD1A8-D10F-454A-860B-EEF469E6D031}" destId="{C5701B8F-2AB6-4179-8E57-F1A11948A984}" srcOrd="1" destOrd="0" presId="urn:microsoft.com/office/officeart/2018/2/layout/IconLabelList"/>
    <dgm:cxn modelId="{72EFD556-B078-4233-96F3-92A6E9281766}" type="presParOf" srcId="{811BD1A8-D10F-454A-860B-EEF469E6D031}" destId="{65AB39EF-B854-4150-9B7A-BBD10F1796BF}" srcOrd="2" destOrd="0" presId="urn:microsoft.com/office/officeart/2018/2/layout/IconLabelList"/>
    <dgm:cxn modelId="{C2F0F9D9-79B1-49C1-83A2-F04C6F62F6BD}" type="presParOf" srcId="{ED4D671F-A5A2-4D9E-9007-F2A2415D6A04}" destId="{49DB801B-62E0-44AC-9AAD-47EBD793306D}" srcOrd="5" destOrd="0" presId="urn:microsoft.com/office/officeart/2018/2/layout/IconLabelList"/>
    <dgm:cxn modelId="{53CDD8E6-C451-4A73-BA96-C0CF0F85337D}" type="presParOf" srcId="{ED4D671F-A5A2-4D9E-9007-F2A2415D6A04}" destId="{B1543850-5CDD-469C-BD6A-F31DFCC7684F}" srcOrd="6" destOrd="0" presId="urn:microsoft.com/office/officeart/2018/2/layout/IconLabelList"/>
    <dgm:cxn modelId="{9A9C8AB7-0CBD-4C8F-9194-FC1F0EDA6143}" type="presParOf" srcId="{B1543850-5CDD-469C-BD6A-F31DFCC7684F}" destId="{0C077B86-A614-43F1-98FE-C3B4C306BF97}" srcOrd="0" destOrd="0" presId="urn:microsoft.com/office/officeart/2018/2/layout/IconLabelList"/>
    <dgm:cxn modelId="{5BB50131-F581-4BD4-84AB-272EE0A19472}" type="presParOf" srcId="{B1543850-5CDD-469C-BD6A-F31DFCC7684F}" destId="{C6ECE90F-5AAA-48D9-8DA8-A10800EBEBE1}" srcOrd="1" destOrd="0" presId="urn:microsoft.com/office/officeart/2018/2/layout/IconLabelList"/>
    <dgm:cxn modelId="{F0BE571B-8FCD-4C78-AF20-1E743A6B16FD}" type="presParOf" srcId="{B1543850-5CDD-469C-BD6A-F31DFCC7684F}" destId="{45AA4714-09B8-407E-B672-6892017B12A5}" srcOrd="2" destOrd="0" presId="urn:microsoft.com/office/officeart/2018/2/layout/IconLabelList"/>
    <dgm:cxn modelId="{D3BF2ED9-73A5-4412-A98C-E16AD7C98C3D}" type="presParOf" srcId="{ED4D671F-A5A2-4D9E-9007-F2A2415D6A04}" destId="{26B4A414-2AD5-46B8-A2DA-4A34CE9A86DF}" srcOrd="7" destOrd="0" presId="urn:microsoft.com/office/officeart/2018/2/layout/IconLabelList"/>
    <dgm:cxn modelId="{837B7912-A303-4638-A204-F84F706709DA}" type="presParOf" srcId="{ED4D671F-A5A2-4D9E-9007-F2A2415D6A04}" destId="{9FC4E89F-7CB2-42E1-9847-45C0C1BBAAE8}" srcOrd="8" destOrd="0" presId="urn:microsoft.com/office/officeart/2018/2/layout/IconLabelList"/>
    <dgm:cxn modelId="{9A1CEADD-8C7A-4CF6-BEF0-8C7728988BD4}" type="presParOf" srcId="{9FC4E89F-7CB2-42E1-9847-45C0C1BBAAE8}" destId="{1D116249-B7AA-4100-9550-2F188F32EC37}" srcOrd="0" destOrd="0" presId="urn:microsoft.com/office/officeart/2018/2/layout/IconLabelList"/>
    <dgm:cxn modelId="{F1CC198C-B14F-4F1F-9D3E-348B0B027B5F}" type="presParOf" srcId="{9FC4E89F-7CB2-42E1-9847-45C0C1BBAAE8}" destId="{45A5A25D-3DCF-4313-BEC2-0C1D2AB0102D}" srcOrd="1" destOrd="0" presId="urn:microsoft.com/office/officeart/2018/2/layout/IconLabelList"/>
    <dgm:cxn modelId="{1D82641A-30F4-427D-BA90-44949DD28EFB}" type="presParOf" srcId="{9FC4E89F-7CB2-42E1-9847-45C0C1BBAAE8}" destId="{F9299318-7077-4B5A-9BFC-AF60CE7B6407}" srcOrd="2" destOrd="0" presId="urn:microsoft.com/office/officeart/2018/2/layout/IconLabelList"/>
    <dgm:cxn modelId="{CF906847-D68D-4F5C-AA02-130340F4A946}" type="presParOf" srcId="{ED4D671F-A5A2-4D9E-9007-F2A2415D6A04}" destId="{DB6E4B95-963A-4F0F-9441-68DD920962E1}" srcOrd="9" destOrd="0" presId="urn:microsoft.com/office/officeart/2018/2/layout/IconLabelList"/>
    <dgm:cxn modelId="{650BDC73-5B76-48A0-B2C3-EEB1A2F77944}" type="presParOf" srcId="{ED4D671F-A5A2-4D9E-9007-F2A2415D6A04}" destId="{A0898F8C-7FFA-444B-99A7-97E433662F9F}" srcOrd="10" destOrd="0" presId="urn:microsoft.com/office/officeart/2018/2/layout/IconLabelList"/>
    <dgm:cxn modelId="{C9125408-FCC5-4450-8919-347294F1786F}" type="presParOf" srcId="{A0898F8C-7FFA-444B-99A7-97E433662F9F}" destId="{672B80FA-1FF8-4654-9041-5A1CDD69DEE7}" srcOrd="0" destOrd="0" presId="urn:microsoft.com/office/officeart/2018/2/layout/IconLabelList"/>
    <dgm:cxn modelId="{900E9AD1-178E-4F08-A36D-2529F11D02C4}" type="presParOf" srcId="{A0898F8C-7FFA-444B-99A7-97E433662F9F}" destId="{C993D43E-B8F9-4350-84D1-A04A67F1C273}" srcOrd="1" destOrd="0" presId="urn:microsoft.com/office/officeart/2018/2/layout/IconLabelList"/>
    <dgm:cxn modelId="{59C207F1-36FD-4049-92A9-1D6F41A8F47C}" type="presParOf" srcId="{A0898F8C-7FFA-444B-99A7-97E433662F9F}" destId="{E081EC66-BAD1-4F82-8691-5E8D7C35A56B}"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A93BC22-9CAA-412C-A5BE-48F389C52054}" type="doc">
      <dgm:prSet loTypeId="urn:microsoft.com/office/officeart/2018/2/layout/IconLabelList" loCatId="icon" qsTypeId="urn:microsoft.com/office/officeart/2005/8/quickstyle/simple1" qsCatId="simple" csTypeId="urn:microsoft.com/office/officeart/2005/8/colors/accent6_2" csCatId="accent6" phldr="1"/>
      <dgm:spPr/>
      <dgm:t>
        <a:bodyPr/>
        <a:lstStyle/>
        <a:p>
          <a:endParaRPr lang="en-US"/>
        </a:p>
      </dgm:t>
    </dgm:pt>
    <dgm:pt modelId="{64B2C11B-7FA0-4601-AC9A-F8EA1D1BD114}">
      <dgm:prSet/>
      <dgm:spPr/>
      <dgm:t>
        <a:bodyPr/>
        <a:lstStyle/>
        <a:p>
          <a:pPr>
            <a:lnSpc>
              <a:spcPct val="100000"/>
            </a:lnSpc>
          </a:pPr>
          <a:r>
            <a:rPr lang="en-US"/>
            <a:t>Navigation Buttons</a:t>
          </a:r>
        </a:p>
      </dgm:t>
    </dgm:pt>
    <dgm:pt modelId="{D83B082B-7546-4CB6-A5B8-BF8584E7CA3F}" type="parTrans" cxnId="{11064ADD-4A77-47F5-AC42-B02C87279B60}">
      <dgm:prSet/>
      <dgm:spPr/>
      <dgm:t>
        <a:bodyPr/>
        <a:lstStyle/>
        <a:p>
          <a:endParaRPr lang="en-US"/>
        </a:p>
      </dgm:t>
    </dgm:pt>
    <dgm:pt modelId="{F482AF09-33E3-4527-ACCF-E47E8E80C98B}" type="sibTrans" cxnId="{11064ADD-4A77-47F5-AC42-B02C87279B60}">
      <dgm:prSet/>
      <dgm:spPr/>
      <dgm:t>
        <a:bodyPr/>
        <a:lstStyle/>
        <a:p>
          <a:endParaRPr lang="en-US"/>
        </a:p>
      </dgm:t>
    </dgm:pt>
    <dgm:pt modelId="{A67F5310-AF8D-446C-AE44-2C5A0FE056E5}">
      <dgm:prSet/>
      <dgm:spPr/>
      <dgm:t>
        <a:bodyPr/>
        <a:lstStyle/>
        <a:p>
          <a:pPr>
            <a:lnSpc>
              <a:spcPct val="100000"/>
            </a:lnSpc>
          </a:pPr>
          <a:r>
            <a:rPr lang="en-US"/>
            <a:t>Filters</a:t>
          </a:r>
        </a:p>
      </dgm:t>
    </dgm:pt>
    <dgm:pt modelId="{47091C4F-4916-4B64-B25B-09BF4C1E1DAE}" type="parTrans" cxnId="{EE56C47A-7EF8-48FA-AC0F-876BE93CF945}">
      <dgm:prSet/>
      <dgm:spPr/>
      <dgm:t>
        <a:bodyPr/>
        <a:lstStyle/>
        <a:p>
          <a:endParaRPr lang="en-US"/>
        </a:p>
      </dgm:t>
    </dgm:pt>
    <dgm:pt modelId="{4A8FC926-E8E0-458D-A224-8CEA9087E05B}" type="sibTrans" cxnId="{EE56C47A-7EF8-48FA-AC0F-876BE93CF945}">
      <dgm:prSet/>
      <dgm:spPr/>
      <dgm:t>
        <a:bodyPr/>
        <a:lstStyle/>
        <a:p>
          <a:endParaRPr lang="en-US"/>
        </a:p>
      </dgm:t>
    </dgm:pt>
    <dgm:pt modelId="{09853453-A002-4528-91C0-837DE26DE2FF}">
      <dgm:prSet/>
      <dgm:spPr/>
      <dgm:t>
        <a:bodyPr/>
        <a:lstStyle/>
        <a:p>
          <a:pPr>
            <a:lnSpc>
              <a:spcPct val="100000"/>
            </a:lnSpc>
          </a:pPr>
          <a:r>
            <a:rPr lang="en-US" dirty="0"/>
            <a:t>Table Organization</a:t>
          </a:r>
        </a:p>
      </dgm:t>
    </dgm:pt>
    <dgm:pt modelId="{B3CDC593-B6E5-4848-93B6-14D250566C66}" type="parTrans" cxnId="{735F785C-EBBB-479F-A379-9A32C9D2F78B}">
      <dgm:prSet/>
      <dgm:spPr/>
      <dgm:t>
        <a:bodyPr/>
        <a:lstStyle/>
        <a:p>
          <a:endParaRPr lang="en-US"/>
        </a:p>
      </dgm:t>
    </dgm:pt>
    <dgm:pt modelId="{2B233812-AA4F-4BAF-B865-6B0B61B0477C}" type="sibTrans" cxnId="{735F785C-EBBB-479F-A379-9A32C9D2F78B}">
      <dgm:prSet/>
      <dgm:spPr/>
      <dgm:t>
        <a:bodyPr/>
        <a:lstStyle/>
        <a:p>
          <a:endParaRPr lang="en-US"/>
        </a:p>
      </dgm:t>
    </dgm:pt>
    <dgm:pt modelId="{926BDBE2-C338-48B3-BAD0-BEAF5363150A}">
      <dgm:prSet/>
      <dgm:spPr/>
      <dgm:t>
        <a:bodyPr/>
        <a:lstStyle/>
        <a:p>
          <a:pPr>
            <a:lnSpc>
              <a:spcPct val="100000"/>
            </a:lnSpc>
          </a:pPr>
          <a:r>
            <a:rPr lang="en-US"/>
            <a:t>Date Last Updated</a:t>
          </a:r>
          <a:endParaRPr lang="en-US" dirty="0"/>
        </a:p>
      </dgm:t>
    </dgm:pt>
    <dgm:pt modelId="{1581998C-12A7-428D-86B8-F425A6A7A269}" type="parTrans" cxnId="{558226CA-B1DB-45F0-8532-56F598297E46}">
      <dgm:prSet/>
      <dgm:spPr/>
      <dgm:t>
        <a:bodyPr/>
        <a:lstStyle/>
        <a:p>
          <a:endParaRPr lang="en-US"/>
        </a:p>
      </dgm:t>
    </dgm:pt>
    <dgm:pt modelId="{8A339E24-1C08-4570-AC42-A1C7D76FBE5E}" type="sibTrans" cxnId="{558226CA-B1DB-45F0-8532-56F598297E46}">
      <dgm:prSet/>
      <dgm:spPr/>
      <dgm:t>
        <a:bodyPr/>
        <a:lstStyle/>
        <a:p>
          <a:endParaRPr lang="en-US"/>
        </a:p>
      </dgm:t>
    </dgm:pt>
    <dgm:pt modelId="{F415C30B-7A06-4F9C-8D76-0FD57F4A4BE8}">
      <dgm:prSet/>
      <dgm:spPr/>
      <dgm:t>
        <a:bodyPr/>
        <a:lstStyle/>
        <a:p>
          <a:pPr>
            <a:lnSpc>
              <a:spcPct val="100000"/>
            </a:lnSpc>
          </a:pPr>
          <a:r>
            <a:rPr lang="en-US" dirty="0"/>
            <a:t>Export</a:t>
          </a:r>
        </a:p>
        <a:p>
          <a:pPr>
            <a:lnSpc>
              <a:spcPct val="100000"/>
            </a:lnSpc>
          </a:pPr>
          <a:r>
            <a:rPr lang="en-US" dirty="0"/>
            <a:t>Button</a:t>
          </a:r>
        </a:p>
      </dgm:t>
    </dgm:pt>
    <dgm:pt modelId="{10B39260-A507-498B-AD91-B2DA8A388A9A}" type="parTrans" cxnId="{DE910473-DDB0-4D17-BFB7-989D2AD7082D}">
      <dgm:prSet/>
      <dgm:spPr/>
      <dgm:t>
        <a:bodyPr/>
        <a:lstStyle/>
        <a:p>
          <a:endParaRPr lang="en-US"/>
        </a:p>
      </dgm:t>
    </dgm:pt>
    <dgm:pt modelId="{D209DF48-D6D8-44D9-8514-AAB7FB2CF152}" type="sibTrans" cxnId="{DE910473-DDB0-4D17-BFB7-989D2AD7082D}">
      <dgm:prSet/>
      <dgm:spPr/>
      <dgm:t>
        <a:bodyPr/>
        <a:lstStyle/>
        <a:p>
          <a:endParaRPr lang="en-US"/>
        </a:p>
      </dgm:t>
    </dgm:pt>
    <dgm:pt modelId="{AAF4EF60-1B33-478C-BC05-14B3AD24278F}">
      <dgm:prSet/>
      <dgm:spPr/>
      <dgm:t>
        <a:bodyPr/>
        <a:lstStyle/>
        <a:p>
          <a:pPr>
            <a:lnSpc>
              <a:spcPct val="100000"/>
            </a:lnSpc>
          </a:pPr>
          <a:r>
            <a:rPr lang="en-US" dirty="0"/>
            <a:t>Table</a:t>
          </a:r>
        </a:p>
        <a:p>
          <a:pPr>
            <a:lnSpc>
              <a:spcPct val="100000"/>
            </a:lnSpc>
          </a:pPr>
          <a:r>
            <a:rPr lang="en-US" dirty="0"/>
            <a:t>Title</a:t>
          </a:r>
        </a:p>
      </dgm:t>
    </dgm:pt>
    <dgm:pt modelId="{E8B71B4B-0CD2-489B-9FB0-B6B06E6559BD}" type="parTrans" cxnId="{CC04C36C-C0B4-4F49-B730-B2DB745A1F00}">
      <dgm:prSet/>
      <dgm:spPr/>
      <dgm:t>
        <a:bodyPr/>
        <a:lstStyle/>
        <a:p>
          <a:endParaRPr lang="en-US"/>
        </a:p>
      </dgm:t>
    </dgm:pt>
    <dgm:pt modelId="{97535362-C1E7-4B16-A588-8BEBBBF09673}" type="sibTrans" cxnId="{CC04C36C-C0B4-4F49-B730-B2DB745A1F00}">
      <dgm:prSet/>
      <dgm:spPr/>
      <dgm:t>
        <a:bodyPr/>
        <a:lstStyle/>
        <a:p>
          <a:endParaRPr lang="en-US"/>
        </a:p>
      </dgm:t>
    </dgm:pt>
    <dgm:pt modelId="{ED4D671F-A5A2-4D9E-9007-F2A2415D6A04}" type="pres">
      <dgm:prSet presAssocID="{7A93BC22-9CAA-412C-A5BE-48F389C52054}" presName="root" presStyleCnt="0">
        <dgm:presLayoutVars>
          <dgm:dir/>
          <dgm:resizeHandles val="exact"/>
        </dgm:presLayoutVars>
      </dgm:prSet>
      <dgm:spPr/>
    </dgm:pt>
    <dgm:pt modelId="{DF10A6B2-D559-43B5-9449-A2D85E674C6A}" type="pres">
      <dgm:prSet presAssocID="{64B2C11B-7FA0-4601-AC9A-F8EA1D1BD114}" presName="compNode" presStyleCnt="0"/>
      <dgm:spPr/>
    </dgm:pt>
    <dgm:pt modelId="{0ED7FD59-EF45-4855-BE19-41A91E7B267A}" type="pres">
      <dgm:prSet presAssocID="{64B2C11B-7FA0-4601-AC9A-F8EA1D1BD114}"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p with pin"/>
        </a:ext>
      </dgm:extLst>
    </dgm:pt>
    <dgm:pt modelId="{D7E82DE1-1C3E-44E3-8BD3-457A7C5AE5FB}" type="pres">
      <dgm:prSet presAssocID="{64B2C11B-7FA0-4601-AC9A-F8EA1D1BD114}" presName="spaceRect" presStyleCnt="0"/>
      <dgm:spPr/>
    </dgm:pt>
    <dgm:pt modelId="{99337CDE-5352-4BB6-8B7D-2F543EBB725E}" type="pres">
      <dgm:prSet presAssocID="{64B2C11B-7FA0-4601-AC9A-F8EA1D1BD114}" presName="textRect" presStyleLbl="revTx" presStyleIdx="0" presStyleCnt="6">
        <dgm:presLayoutVars>
          <dgm:chMax val="1"/>
          <dgm:chPref val="1"/>
        </dgm:presLayoutVars>
      </dgm:prSet>
      <dgm:spPr/>
    </dgm:pt>
    <dgm:pt modelId="{B8AA3BE9-370B-48D3-B621-CFFD8830242C}" type="pres">
      <dgm:prSet presAssocID="{F482AF09-33E3-4527-ACCF-E47E8E80C98B}" presName="sibTrans" presStyleCnt="0"/>
      <dgm:spPr/>
    </dgm:pt>
    <dgm:pt modelId="{E0171206-43F8-4985-8DCB-6EA832861E14}" type="pres">
      <dgm:prSet presAssocID="{AAF4EF60-1B33-478C-BC05-14B3AD24278F}" presName="compNode" presStyleCnt="0"/>
      <dgm:spPr/>
    </dgm:pt>
    <dgm:pt modelId="{73C4A36A-0210-448E-82F3-FDE98D2FC750}" type="pres">
      <dgm:prSet presAssocID="{AAF4EF60-1B33-478C-BC05-14B3AD24278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ubtitles with solid fill"/>
        </a:ext>
      </dgm:extLst>
    </dgm:pt>
    <dgm:pt modelId="{B9C89962-DC4E-412A-9A51-19E4F0E15337}" type="pres">
      <dgm:prSet presAssocID="{AAF4EF60-1B33-478C-BC05-14B3AD24278F}" presName="spaceRect" presStyleCnt="0"/>
      <dgm:spPr/>
    </dgm:pt>
    <dgm:pt modelId="{29BDF682-5094-428C-887C-9B58923FB25A}" type="pres">
      <dgm:prSet presAssocID="{AAF4EF60-1B33-478C-BC05-14B3AD24278F}" presName="textRect" presStyleLbl="revTx" presStyleIdx="1" presStyleCnt="6">
        <dgm:presLayoutVars>
          <dgm:chMax val="1"/>
          <dgm:chPref val="1"/>
        </dgm:presLayoutVars>
      </dgm:prSet>
      <dgm:spPr/>
    </dgm:pt>
    <dgm:pt modelId="{93C82FA3-F4D2-405F-9F4D-C8D0E7294D26}" type="pres">
      <dgm:prSet presAssocID="{97535362-C1E7-4B16-A588-8BEBBBF09673}" presName="sibTrans" presStyleCnt="0"/>
      <dgm:spPr/>
    </dgm:pt>
    <dgm:pt modelId="{811BD1A8-D10F-454A-860B-EEF469E6D031}" type="pres">
      <dgm:prSet presAssocID="{A67F5310-AF8D-446C-AE44-2C5A0FE056E5}" presName="compNode" presStyleCnt="0"/>
      <dgm:spPr/>
    </dgm:pt>
    <dgm:pt modelId="{648AB27F-11EF-4B75-BC72-B8FC7B41BDF9}" type="pres">
      <dgm:prSet presAssocID="{A67F5310-AF8D-446C-AE44-2C5A0FE056E5}"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lter"/>
        </a:ext>
      </dgm:extLst>
    </dgm:pt>
    <dgm:pt modelId="{C5701B8F-2AB6-4179-8E57-F1A11948A984}" type="pres">
      <dgm:prSet presAssocID="{A67F5310-AF8D-446C-AE44-2C5A0FE056E5}" presName="spaceRect" presStyleCnt="0"/>
      <dgm:spPr/>
    </dgm:pt>
    <dgm:pt modelId="{65AB39EF-B854-4150-9B7A-BBD10F1796BF}" type="pres">
      <dgm:prSet presAssocID="{A67F5310-AF8D-446C-AE44-2C5A0FE056E5}" presName="textRect" presStyleLbl="revTx" presStyleIdx="2" presStyleCnt="6">
        <dgm:presLayoutVars>
          <dgm:chMax val="1"/>
          <dgm:chPref val="1"/>
        </dgm:presLayoutVars>
      </dgm:prSet>
      <dgm:spPr/>
    </dgm:pt>
    <dgm:pt modelId="{49DB801B-62E0-44AC-9AAD-47EBD793306D}" type="pres">
      <dgm:prSet presAssocID="{4A8FC926-E8E0-458D-A224-8CEA9087E05B}" presName="sibTrans" presStyleCnt="0"/>
      <dgm:spPr/>
    </dgm:pt>
    <dgm:pt modelId="{B1543850-5CDD-469C-BD6A-F31DFCC7684F}" type="pres">
      <dgm:prSet presAssocID="{09853453-A002-4528-91C0-837DE26DE2FF}" presName="compNode" presStyleCnt="0"/>
      <dgm:spPr/>
    </dgm:pt>
    <dgm:pt modelId="{0C077B86-A614-43F1-98FE-C3B4C306BF97}" type="pres">
      <dgm:prSet presAssocID="{09853453-A002-4528-91C0-837DE26DE2FF}"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Flowchart with solid fill"/>
        </a:ext>
      </dgm:extLst>
    </dgm:pt>
    <dgm:pt modelId="{C6ECE90F-5AAA-48D9-8DA8-A10800EBEBE1}" type="pres">
      <dgm:prSet presAssocID="{09853453-A002-4528-91C0-837DE26DE2FF}" presName="spaceRect" presStyleCnt="0"/>
      <dgm:spPr/>
    </dgm:pt>
    <dgm:pt modelId="{45AA4714-09B8-407E-B672-6892017B12A5}" type="pres">
      <dgm:prSet presAssocID="{09853453-A002-4528-91C0-837DE26DE2FF}" presName="textRect" presStyleLbl="revTx" presStyleIdx="3" presStyleCnt="6">
        <dgm:presLayoutVars>
          <dgm:chMax val="1"/>
          <dgm:chPref val="1"/>
        </dgm:presLayoutVars>
      </dgm:prSet>
      <dgm:spPr/>
    </dgm:pt>
    <dgm:pt modelId="{26B4A414-2AD5-46B8-A2DA-4A34CE9A86DF}" type="pres">
      <dgm:prSet presAssocID="{2B233812-AA4F-4BAF-B865-6B0B61B0477C}" presName="sibTrans" presStyleCnt="0"/>
      <dgm:spPr/>
    </dgm:pt>
    <dgm:pt modelId="{9FC4E89F-7CB2-42E1-9847-45C0C1BBAAE8}" type="pres">
      <dgm:prSet presAssocID="{F415C30B-7A06-4F9C-8D76-0FD57F4A4BE8}" presName="compNode" presStyleCnt="0"/>
      <dgm:spPr/>
    </dgm:pt>
    <dgm:pt modelId="{1D116249-B7AA-4100-9550-2F188F32EC37}" type="pres">
      <dgm:prSet presAssocID="{F415C30B-7A06-4F9C-8D76-0FD57F4A4BE8}" presName="iconRect" presStyleLbl="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Download from cloud with solid fill"/>
        </a:ext>
      </dgm:extLst>
    </dgm:pt>
    <dgm:pt modelId="{45A5A25D-3DCF-4313-BEC2-0C1D2AB0102D}" type="pres">
      <dgm:prSet presAssocID="{F415C30B-7A06-4F9C-8D76-0FD57F4A4BE8}" presName="spaceRect" presStyleCnt="0"/>
      <dgm:spPr/>
    </dgm:pt>
    <dgm:pt modelId="{F9299318-7077-4B5A-9BFC-AF60CE7B6407}" type="pres">
      <dgm:prSet presAssocID="{F415C30B-7A06-4F9C-8D76-0FD57F4A4BE8}" presName="textRect" presStyleLbl="revTx" presStyleIdx="4" presStyleCnt="6">
        <dgm:presLayoutVars>
          <dgm:chMax val="1"/>
          <dgm:chPref val="1"/>
        </dgm:presLayoutVars>
      </dgm:prSet>
      <dgm:spPr/>
    </dgm:pt>
    <dgm:pt modelId="{DB6E4B95-963A-4F0F-9441-68DD920962E1}" type="pres">
      <dgm:prSet presAssocID="{D209DF48-D6D8-44D9-8514-AAB7FB2CF152}" presName="sibTrans" presStyleCnt="0"/>
      <dgm:spPr/>
    </dgm:pt>
    <dgm:pt modelId="{A0898F8C-7FFA-444B-99A7-97E433662F9F}" type="pres">
      <dgm:prSet presAssocID="{926BDBE2-C338-48B3-BAD0-BEAF5363150A}" presName="compNode" presStyleCnt="0"/>
      <dgm:spPr/>
    </dgm:pt>
    <dgm:pt modelId="{672B80FA-1FF8-4654-9041-5A1CDD69DEE7}" type="pres">
      <dgm:prSet presAssocID="{926BDBE2-C338-48B3-BAD0-BEAF5363150A}"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mark"/>
        </a:ext>
      </dgm:extLst>
    </dgm:pt>
    <dgm:pt modelId="{C993D43E-B8F9-4350-84D1-A04A67F1C273}" type="pres">
      <dgm:prSet presAssocID="{926BDBE2-C338-48B3-BAD0-BEAF5363150A}" presName="spaceRect" presStyleCnt="0"/>
      <dgm:spPr/>
    </dgm:pt>
    <dgm:pt modelId="{E081EC66-BAD1-4F82-8691-5E8D7C35A56B}" type="pres">
      <dgm:prSet presAssocID="{926BDBE2-C338-48B3-BAD0-BEAF5363150A}" presName="textRect" presStyleLbl="revTx" presStyleIdx="5" presStyleCnt="6">
        <dgm:presLayoutVars>
          <dgm:chMax val="1"/>
          <dgm:chPref val="1"/>
        </dgm:presLayoutVars>
      </dgm:prSet>
      <dgm:spPr/>
    </dgm:pt>
  </dgm:ptLst>
  <dgm:cxnLst>
    <dgm:cxn modelId="{BB16822E-0817-4F2F-8DEB-EF969ECDA639}" type="presOf" srcId="{F415C30B-7A06-4F9C-8D76-0FD57F4A4BE8}" destId="{F9299318-7077-4B5A-9BFC-AF60CE7B6407}" srcOrd="0" destOrd="0" presId="urn:microsoft.com/office/officeart/2018/2/layout/IconLabelList"/>
    <dgm:cxn modelId="{735F785C-EBBB-479F-A379-9A32C9D2F78B}" srcId="{7A93BC22-9CAA-412C-A5BE-48F389C52054}" destId="{09853453-A002-4528-91C0-837DE26DE2FF}" srcOrd="3" destOrd="0" parTransId="{B3CDC593-B6E5-4848-93B6-14D250566C66}" sibTransId="{2B233812-AA4F-4BAF-B865-6B0B61B0477C}"/>
    <dgm:cxn modelId="{CC04C36C-C0B4-4F49-B730-B2DB745A1F00}" srcId="{7A93BC22-9CAA-412C-A5BE-48F389C52054}" destId="{AAF4EF60-1B33-478C-BC05-14B3AD24278F}" srcOrd="1" destOrd="0" parTransId="{E8B71B4B-0CD2-489B-9FB0-B6B06E6559BD}" sibTransId="{97535362-C1E7-4B16-A588-8BEBBBF09673}"/>
    <dgm:cxn modelId="{DE910473-DDB0-4D17-BFB7-989D2AD7082D}" srcId="{7A93BC22-9CAA-412C-A5BE-48F389C52054}" destId="{F415C30B-7A06-4F9C-8D76-0FD57F4A4BE8}" srcOrd="4" destOrd="0" parTransId="{10B39260-A507-498B-AD91-B2DA8A388A9A}" sibTransId="{D209DF48-D6D8-44D9-8514-AAB7FB2CF152}"/>
    <dgm:cxn modelId="{EE56C47A-7EF8-48FA-AC0F-876BE93CF945}" srcId="{7A93BC22-9CAA-412C-A5BE-48F389C52054}" destId="{A67F5310-AF8D-446C-AE44-2C5A0FE056E5}" srcOrd="2" destOrd="0" parTransId="{47091C4F-4916-4B64-B25B-09BF4C1E1DAE}" sibTransId="{4A8FC926-E8E0-458D-A224-8CEA9087E05B}"/>
    <dgm:cxn modelId="{309FF393-A5CF-4A3E-AEE6-5B4E42137CE0}" type="presOf" srcId="{64B2C11B-7FA0-4601-AC9A-F8EA1D1BD114}" destId="{99337CDE-5352-4BB6-8B7D-2F543EBB725E}" srcOrd="0" destOrd="0" presId="urn:microsoft.com/office/officeart/2018/2/layout/IconLabelList"/>
    <dgm:cxn modelId="{6C0ED79B-279A-49B4-8867-3259BEB9197D}" type="presOf" srcId="{A67F5310-AF8D-446C-AE44-2C5A0FE056E5}" destId="{65AB39EF-B854-4150-9B7A-BBD10F1796BF}" srcOrd="0" destOrd="0" presId="urn:microsoft.com/office/officeart/2018/2/layout/IconLabelList"/>
    <dgm:cxn modelId="{C40DE59C-7C61-4D09-8E2A-0C917D61CCBD}" type="presOf" srcId="{09853453-A002-4528-91C0-837DE26DE2FF}" destId="{45AA4714-09B8-407E-B672-6892017B12A5}" srcOrd="0" destOrd="0" presId="urn:microsoft.com/office/officeart/2018/2/layout/IconLabelList"/>
    <dgm:cxn modelId="{AE5CD3BF-E254-489D-89E0-A5CC530AE2CA}" type="presOf" srcId="{AAF4EF60-1B33-478C-BC05-14B3AD24278F}" destId="{29BDF682-5094-428C-887C-9B58923FB25A}" srcOrd="0" destOrd="0" presId="urn:microsoft.com/office/officeart/2018/2/layout/IconLabelList"/>
    <dgm:cxn modelId="{5FD2F1C3-7408-4704-A58E-C2FB4A676C2E}" type="presOf" srcId="{7A93BC22-9CAA-412C-A5BE-48F389C52054}" destId="{ED4D671F-A5A2-4D9E-9007-F2A2415D6A04}" srcOrd="0" destOrd="0" presId="urn:microsoft.com/office/officeart/2018/2/layout/IconLabelList"/>
    <dgm:cxn modelId="{48D66DC5-1B51-48C6-9002-61CDA45A35D6}" type="presOf" srcId="{926BDBE2-C338-48B3-BAD0-BEAF5363150A}" destId="{E081EC66-BAD1-4F82-8691-5E8D7C35A56B}" srcOrd="0" destOrd="0" presId="urn:microsoft.com/office/officeart/2018/2/layout/IconLabelList"/>
    <dgm:cxn modelId="{558226CA-B1DB-45F0-8532-56F598297E46}" srcId="{7A93BC22-9CAA-412C-A5BE-48F389C52054}" destId="{926BDBE2-C338-48B3-BAD0-BEAF5363150A}" srcOrd="5" destOrd="0" parTransId="{1581998C-12A7-428D-86B8-F425A6A7A269}" sibTransId="{8A339E24-1C08-4570-AC42-A1C7D76FBE5E}"/>
    <dgm:cxn modelId="{11064ADD-4A77-47F5-AC42-B02C87279B60}" srcId="{7A93BC22-9CAA-412C-A5BE-48F389C52054}" destId="{64B2C11B-7FA0-4601-AC9A-F8EA1D1BD114}" srcOrd="0" destOrd="0" parTransId="{D83B082B-7546-4CB6-A5B8-BF8584E7CA3F}" sibTransId="{F482AF09-33E3-4527-ACCF-E47E8E80C98B}"/>
    <dgm:cxn modelId="{6A506CD7-48EA-4B63-8DD0-51B329169351}" type="presParOf" srcId="{ED4D671F-A5A2-4D9E-9007-F2A2415D6A04}" destId="{DF10A6B2-D559-43B5-9449-A2D85E674C6A}" srcOrd="0" destOrd="0" presId="urn:microsoft.com/office/officeart/2018/2/layout/IconLabelList"/>
    <dgm:cxn modelId="{068C7488-952E-4FCB-A607-A3B28E136F89}" type="presParOf" srcId="{DF10A6B2-D559-43B5-9449-A2D85E674C6A}" destId="{0ED7FD59-EF45-4855-BE19-41A91E7B267A}" srcOrd="0" destOrd="0" presId="urn:microsoft.com/office/officeart/2018/2/layout/IconLabelList"/>
    <dgm:cxn modelId="{0A834DCE-9D36-4518-941F-FC198830C0F8}" type="presParOf" srcId="{DF10A6B2-D559-43B5-9449-A2D85E674C6A}" destId="{D7E82DE1-1C3E-44E3-8BD3-457A7C5AE5FB}" srcOrd="1" destOrd="0" presId="urn:microsoft.com/office/officeart/2018/2/layout/IconLabelList"/>
    <dgm:cxn modelId="{BEF8A862-E92B-4FE5-BD5A-1672B34C26AB}" type="presParOf" srcId="{DF10A6B2-D559-43B5-9449-A2D85E674C6A}" destId="{99337CDE-5352-4BB6-8B7D-2F543EBB725E}" srcOrd="2" destOrd="0" presId="urn:microsoft.com/office/officeart/2018/2/layout/IconLabelList"/>
    <dgm:cxn modelId="{49FA07A0-B110-4B38-A01E-70F107B9002D}" type="presParOf" srcId="{ED4D671F-A5A2-4D9E-9007-F2A2415D6A04}" destId="{B8AA3BE9-370B-48D3-B621-CFFD8830242C}" srcOrd="1" destOrd="0" presId="urn:microsoft.com/office/officeart/2018/2/layout/IconLabelList"/>
    <dgm:cxn modelId="{1DE2BF21-50EA-475B-BF9D-54E99E1612E1}" type="presParOf" srcId="{ED4D671F-A5A2-4D9E-9007-F2A2415D6A04}" destId="{E0171206-43F8-4985-8DCB-6EA832861E14}" srcOrd="2" destOrd="0" presId="urn:microsoft.com/office/officeart/2018/2/layout/IconLabelList"/>
    <dgm:cxn modelId="{1DAE9373-836D-4702-8F45-233EC42ED655}" type="presParOf" srcId="{E0171206-43F8-4985-8DCB-6EA832861E14}" destId="{73C4A36A-0210-448E-82F3-FDE98D2FC750}" srcOrd="0" destOrd="0" presId="urn:microsoft.com/office/officeart/2018/2/layout/IconLabelList"/>
    <dgm:cxn modelId="{A2E06085-A32C-408A-9701-7D34B6010159}" type="presParOf" srcId="{E0171206-43F8-4985-8DCB-6EA832861E14}" destId="{B9C89962-DC4E-412A-9A51-19E4F0E15337}" srcOrd="1" destOrd="0" presId="urn:microsoft.com/office/officeart/2018/2/layout/IconLabelList"/>
    <dgm:cxn modelId="{49C0703B-69C9-4F3F-9FB0-FCD0A5E1E189}" type="presParOf" srcId="{E0171206-43F8-4985-8DCB-6EA832861E14}" destId="{29BDF682-5094-428C-887C-9B58923FB25A}" srcOrd="2" destOrd="0" presId="urn:microsoft.com/office/officeart/2018/2/layout/IconLabelList"/>
    <dgm:cxn modelId="{B19D5677-5E42-4F24-B2AB-F76ACEDEBBCE}" type="presParOf" srcId="{ED4D671F-A5A2-4D9E-9007-F2A2415D6A04}" destId="{93C82FA3-F4D2-405F-9F4D-C8D0E7294D26}" srcOrd="3" destOrd="0" presId="urn:microsoft.com/office/officeart/2018/2/layout/IconLabelList"/>
    <dgm:cxn modelId="{4CF7F35E-41AC-403E-813F-EA68EEF6C98E}" type="presParOf" srcId="{ED4D671F-A5A2-4D9E-9007-F2A2415D6A04}" destId="{811BD1A8-D10F-454A-860B-EEF469E6D031}" srcOrd="4" destOrd="0" presId="urn:microsoft.com/office/officeart/2018/2/layout/IconLabelList"/>
    <dgm:cxn modelId="{91A12116-B44B-48D6-9650-B635695B80CB}" type="presParOf" srcId="{811BD1A8-D10F-454A-860B-EEF469E6D031}" destId="{648AB27F-11EF-4B75-BC72-B8FC7B41BDF9}" srcOrd="0" destOrd="0" presId="urn:microsoft.com/office/officeart/2018/2/layout/IconLabelList"/>
    <dgm:cxn modelId="{5A2B7212-4C8F-4214-9BCA-1E2C4D1A2A76}" type="presParOf" srcId="{811BD1A8-D10F-454A-860B-EEF469E6D031}" destId="{C5701B8F-2AB6-4179-8E57-F1A11948A984}" srcOrd="1" destOrd="0" presId="urn:microsoft.com/office/officeart/2018/2/layout/IconLabelList"/>
    <dgm:cxn modelId="{72EFD556-B078-4233-96F3-92A6E9281766}" type="presParOf" srcId="{811BD1A8-D10F-454A-860B-EEF469E6D031}" destId="{65AB39EF-B854-4150-9B7A-BBD10F1796BF}" srcOrd="2" destOrd="0" presId="urn:microsoft.com/office/officeart/2018/2/layout/IconLabelList"/>
    <dgm:cxn modelId="{C2F0F9D9-79B1-49C1-83A2-F04C6F62F6BD}" type="presParOf" srcId="{ED4D671F-A5A2-4D9E-9007-F2A2415D6A04}" destId="{49DB801B-62E0-44AC-9AAD-47EBD793306D}" srcOrd="5" destOrd="0" presId="urn:microsoft.com/office/officeart/2018/2/layout/IconLabelList"/>
    <dgm:cxn modelId="{53CDD8E6-C451-4A73-BA96-C0CF0F85337D}" type="presParOf" srcId="{ED4D671F-A5A2-4D9E-9007-F2A2415D6A04}" destId="{B1543850-5CDD-469C-BD6A-F31DFCC7684F}" srcOrd="6" destOrd="0" presId="urn:microsoft.com/office/officeart/2018/2/layout/IconLabelList"/>
    <dgm:cxn modelId="{9A9C8AB7-0CBD-4C8F-9194-FC1F0EDA6143}" type="presParOf" srcId="{B1543850-5CDD-469C-BD6A-F31DFCC7684F}" destId="{0C077B86-A614-43F1-98FE-C3B4C306BF97}" srcOrd="0" destOrd="0" presId="urn:microsoft.com/office/officeart/2018/2/layout/IconLabelList"/>
    <dgm:cxn modelId="{5BB50131-F581-4BD4-84AB-272EE0A19472}" type="presParOf" srcId="{B1543850-5CDD-469C-BD6A-F31DFCC7684F}" destId="{C6ECE90F-5AAA-48D9-8DA8-A10800EBEBE1}" srcOrd="1" destOrd="0" presId="urn:microsoft.com/office/officeart/2018/2/layout/IconLabelList"/>
    <dgm:cxn modelId="{F0BE571B-8FCD-4C78-AF20-1E743A6B16FD}" type="presParOf" srcId="{B1543850-5CDD-469C-BD6A-F31DFCC7684F}" destId="{45AA4714-09B8-407E-B672-6892017B12A5}" srcOrd="2" destOrd="0" presId="urn:microsoft.com/office/officeart/2018/2/layout/IconLabelList"/>
    <dgm:cxn modelId="{D3BF2ED9-73A5-4412-A98C-E16AD7C98C3D}" type="presParOf" srcId="{ED4D671F-A5A2-4D9E-9007-F2A2415D6A04}" destId="{26B4A414-2AD5-46B8-A2DA-4A34CE9A86DF}" srcOrd="7" destOrd="0" presId="urn:microsoft.com/office/officeart/2018/2/layout/IconLabelList"/>
    <dgm:cxn modelId="{837B7912-A303-4638-A204-F84F706709DA}" type="presParOf" srcId="{ED4D671F-A5A2-4D9E-9007-F2A2415D6A04}" destId="{9FC4E89F-7CB2-42E1-9847-45C0C1BBAAE8}" srcOrd="8" destOrd="0" presId="urn:microsoft.com/office/officeart/2018/2/layout/IconLabelList"/>
    <dgm:cxn modelId="{9A1CEADD-8C7A-4CF6-BEF0-8C7728988BD4}" type="presParOf" srcId="{9FC4E89F-7CB2-42E1-9847-45C0C1BBAAE8}" destId="{1D116249-B7AA-4100-9550-2F188F32EC37}" srcOrd="0" destOrd="0" presId="urn:microsoft.com/office/officeart/2018/2/layout/IconLabelList"/>
    <dgm:cxn modelId="{F1CC198C-B14F-4F1F-9D3E-348B0B027B5F}" type="presParOf" srcId="{9FC4E89F-7CB2-42E1-9847-45C0C1BBAAE8}" destId="{45A5A25D-3DCF-4313-BEC2-0C1D2AB0102D}" srcOrd="1" destOrd="0" presId="urn:microsoft.com/office/officeart/2018/2/layout/IconLabelList"/>
    <dgm:cxn modelId="{1D82641A-30F4-427D-BA90-44949DD28EFB}" type="presParOf" srcId="{9FC4E89F-7CB2-42E1-9847-45C0C1BBAAE8}" destId="{F9299318-7077-4B5A-9BFC-AF60CE7B6407}" srcOrd="2" destOrd="0" presId="urn:microsoft.com/office/officeart/2018/2/layout/IconLabelList"/>
    <dgm:cxn modelId="{CF906847-D68D-4F5C-AA02-130340F4A946}" type="presParOf" srcId="{ED4D671F-A5A2-4D9E-9007-F2A2415D6A04}" destId="{DB6E4B95-963A-4F0F-9441-68DD920962E1}" srcOrd="9" destOrd="0" presId="urn:microsoft.com/office/officeart/2018/2/layout/IconLabelList"/>
    <dgm:cxn modelId="{650BDC73-5B76-48A0-B2C3-EEB1A2F77944}" type="presParOf" srcId="{ED4D671F-A5A2-4D9E-9007-F2A2415D6A04}" destId="{A0898F8C-7FFA-444B-99A7-97E433662F9F}" srcOrd="10" destOrd="0" presId="urn:microsoft.com/office/officeart/2018/2/layout/IconLabelList"/>
    <dgm:cxn modelId="{C9125408-FCC5-4450-8919-347294F1786F}" type="presParOf" srcId="{A0898F8C-7FFA-444B-99A7-97E433662F9F}" destId="{672B80FA-1FF8-4654-9041-5A1CDD69DEE7}" srcOrd="0" destOrd="0" presId="urn:microsoft.com/office/officeart/2018/2/layout/IconLabelList"/>
    <dgm:cxn modelId="{900E9AD1-178E-4F08-A36D-2529F11D02C4}" type="presParOf" srcId="{A0898F8C-7FFA-444B-99A7-97E433662F9F}" destId="{C993D43E-B8F9-4350-84D1-A04A67F1C273}" srcOrd="1" destOrd="0" presId="urn:microsoft.com/office/officeart/2018/2/layout/IconLabelList"/>
    <dgm:cxn modelId="{59C207F1-36FD-4049-92A9-1D6F41A8F47C}" type="presParOf" srcId="{A0898F8C-7FFA-444B-99A7-97E433662F9F}" destId="{E081EC66-BAD1-4F82-8691-5E8D7C35A56B}"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BD835D-2032-49EE-A1E3-FE13D1D8B72B}" type="doc">
      <dgm:prSet loTypeId="urn:microsoft.com/office/officeart/2018/2/layout/IconLabelList" loCatId="icon" qsTypeId="urn:microsoft.com/office/officeart/2005/8/quickstyle/simple1" qsCatId="simple" csTypeId="urn:microsoft.com/office/officeart/2005/8/colors/accent6_2" csCatId="accent6" phldr="1"/>
      <dgm:spPr/>
      <dgm:t>
        <a:bodyPr/>
        <a:lstStyle/>
        <a:p>
          <a:endParaRPr lang="en-US"/>
        </a:p>
      </dgm:t>
    </dgm:pt>
    <dgm:pt modelId="{D82DE84B-F92D-4037-B7CF-7FF73BCEC511}">
      <dgm:prSet/>
      <dgm:spPr/>
      <dgm:t>
        <a:bodyPr/>
        <a:lstStyle/>
        <a:p>
          <a:pPr>
            <a:lnSpc>
              <a:spcPct val="100000"/>
            </a:lnSpc>
          </a:pPr>
          <a:r>
            <a:rPr lang="en-US" dirty="0"/>
            <a:t>Recognize strengths and achievements</a:t>
          </a:r>
        </a:p>
      </dgm:t>
    </dgm:pt>
    <dgm:pt modelId="{96ACF591-02F2-486B-AA85-CBD49E6D29D7}" type="parTrans" cxnId="{5AE03AFB-3633-46FC-B039-84909E7731FA}">
      <dgm:prSet/>
      <dgm:spPr/>
      <dgm:t>
        <a:bodyPr/>
        <a:lstStyle/>
        <a:p>
          <a:endParaRPr lang="en-US"/>
        </a:p>
      </dgm:t>
    </dgm:pt>
    <dgm:pt modelId="{48B06D25-146F-4C98-A2E8-1EA468674157}" type="sibTrans" cxnId="{5AE03AFB-3633-46FC-B039-84909E7731FA}">
      <dgm:prSet/>
      <dgm:spPr/>
      <dgm:t>
        <a:bodyPr/>
        <a:lstStyle/>
        <a:p>
          <a:endParaRPr lang="en-US"/>
        </a:p>
      </dgm:t>
    </dgm:pt>
    <dgm:pt modelId="{A1A96543-B62F-471D-BD72-02FBC99313F3}">
      <dgm:prSet/>
      <dgm:spPr/>
      <dgm:t>
        <a:bodyPr/>
        <a:lstStyle/>
        <a:p>
          <a:pPr>
            <a:lnSpc>
              <a:spcPct val="100000"/>
            </a:lnSpc>
          </a:pPr>
          <a:r>
            <a:rPr lang="en-US"/>
            <a:t>Identifying areas in need of attention</a:t>
          </a:r>
        </a:p>
      </dgm:t>
    </dgm:pt>
    <dgm:pt modelId="{E01ABE32-0A0B-4725-B356-4F51294C5789}" type="parTrans" cxnId="{EC88543F-16C7-4034-A43C-6A4330F9D154}">
      <dgm:prSet/>
      <dgm:spPr/>
      <dgm:t>
        <a:bodyPr/>
        <a:lstStyle/>
        <a:p>
          <a:endParaRPr lang="en-US"/>
        </a:p>
      </dgm:t>
    </dgm:pt>
    <dgm:pt modelId="{3DFD6BDC-D3A5-4EAE-91C3-725CBA7E1C89}" type="sibTrans" cxnId="{EC88543F-16C7-4034-A43C-6A4330F9D154}">
      <dgm:prSet/>
      <dgm:spPr/>
      <dgm:t>
        <a:bodyPr/>
        <a:lstStyle/>
        <a:p>
          <a:endParaRPr lang="en-US"/>
        </a:p>
      </dgm:t>
    </dgm:pt>
    <dgm:pt modelId="{7F64485D-F8ED-4DE8-947F-23EF6DD14CAC}">
      <dgm:prSet/>
      <dgm:spPr/>
      <dgm:t>
        <a:bodyPr/>
        <a:lstStyle/>
        <a:p>
          <a:pPr>
            <a:lnSpc>
              <a:spcPct val="100000"/>
            </a:lnSpc>
          </a:pPr>
          <a:r>
            <a:rPr lang="en-US"/>
            <a:t>Promoting goal setting and planning</a:t>
          </a:r>
        </a:p>
      </dgm:t>
    </dgm:pt>
    <dgm:pt modelId="{34A53940-40E2-46A4-99D9-CAFFEB6B63E6}" type="parTrans" cxnId="{08B794DE-ADC8-4AB8-AC05-B6C64A8564C1}">
      <dgm:prSet/>
      <dgm:spPr/>
      <dgm:t>
        <a:bodyPr/>
        <a:lstStyle/>
        <a:p>
          <a:endParaRPr lang="en-US"/>
        </a:p>
      </dgm:t>
    </dgm:pt>
    <dgm:pt modelId="{EBB8B8E3-4440-4213-B1C1-B2B83AC8204B}" type="sibTrans" cxnId="{08B794DE-ADC8-4AB8-AC05-B6C64A8564C1}">
      <dgm:prSet/>
      <dgm:spPr/>
      <dgm:t>
        <a:bodyPr/>
        <a:lstStyle/>
        <a:p>
          <a:endParaRPr lang="en-US"/>
        </a:p>
      </dgm:t>
    </dgm:pt>
    <dgm:pt modelId="{17194E88-B36D-4151-AFDA-4B3BF3BC55CE}" type="pres">
      <dgm:prSet presAssocID="{70BD835D-2032-49EE-A1E3-FE13D1D8B72B}" presName="root" presStyleCnt="0">
        <dgm:presLayoutVars>
          <dgm:dir/>
          <dgm:resizeHandles val="exact"/>
        </dgm:presLayoutVars>
      </dgm:prSet>
      <dgm:spPr/>
    </dgm:pt>
    <dgm:pt modelId="{85C51EB1-9ACE-44F8-8CF2-B91B72CCD9E4}" type="pres">
      <dgm:prSet presAssocID="{D82DE84B-F92D-4037-B7CF-7FF73BCEC511}" presName="compNode" presStyleCnt="0"/>
      <dgm:spPr/>
    </dgm:pt>
    <dgm:pt modelId="{3EF2FC84-7B3E-416E-BB84-44B2AEBC657E}" type="pres">
      <dgm:prSet presAssocID="{D82DE84B-F92D-4037-B7CF-7FF73BCEC51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pt>
    <dgm:pt modelId="{F60293AB-BF9F-4DE5-82DC-7ECF96FBD977}" type="pres">
      <dgm:prSet presAssocID="{D82DE84B-F92D-4037-B7CF-7FF73BCEC511}" presName="spaceRect" presStyleCnt="0"/>
      <dgm:spPr/>
    </dgm:pt>
    <dgm:pt modelId="{17D9E022-F84C-4648-9E01-FF7B94DEA643}" type="pres">
      <dgm:prSet presAssocID="{D82DE84B-F92D-4037-B7CF-7FF73BCEC511}" presName="textRect" presStyleLbl="revTx" presStyleIdx="0" presStyleCnt="3">
        <dgm:presLayoutVars>
          <dgm:chMax val="1"/>
          <dgm:chPref val="1"/>
        </dgm:presLayoutVars>
      </dgm:prSet>
      <dgm:spPr/>
    </dgm:pt>
    <dgm:pt modelId="{66E9F604-838E-4742-A39D-18235A0D83A9}" type="pres">
      <dgm:prSet presAssocID="{48B06D25-146F-4C98-A2E8-1EA468674157}" presName="sibTrans" presStyleCnt="0"/>
      <dgm:spPr/>
    </dgm:pt>
    <dgm:pt modelId="{5511FBC4-E48D-49F3-8168-EE0D7628A117}" type="pres">
      <dgm:prSet presAssocID="{A1A96543-B62F-471D-BD72-02FBC99313F3}" presName="compNode" presStyleCnt="0"/>
      <dgm:spPr/>
    </dgm:pt>
    <dgm:pt modelId="{9F2DDD85-8263-4965-8477-AE78CEEED04C}" type="pres">
      <dgm:prSet presAssocID="{A1A96543-B62F-471D-BD72-02FBC99313F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A25281AE-9623-4785-9345-83A4B54F9B05}" type="pres">
      <dgm:prSet presAssocID="{A1A96543-B62F-471D-BD72-02FBC99313F3}" presName="spaceRect" presStyleCnt="0"/>
      <dgm:spPr/>
    </dgm:pt>
    <dgm:pt modelId="{8DE1941F-CCF8-42D3-BB01-CBE08C03A04B}" type="pres">
      <dgm:prSet presAssocID="{A1A96543-B62F-471D-BD72-02FBC99313F3}" presName="textRect" presStyleLbl="revTx" presStyleIdx="1" presStyleCnt="3">
        <dgm:presLayoutVars>
          <dgm:chMax val="1"/>
          <dgm:chPref val="1"/>
        </dgm:presLayoutVars>
      </dgm:prSet>
      <dgm:spPr/>
    </dgm:pt>
    <dgm:pt modelId="{22BB0B0F-7B80-429C-A1BA-EB4AE67C6829}" type="pres">
      <dgm:prSet presAssocID="{3DFD6BDC-D3A5-4EAE-91C3-725CBA7E1C89}" presName="sibTrans" presStyleCnt="0"/>
      <dgm:spPr/>
    </dgm:pt>
    <dgm:pt modelId="{0B8694F1-941B-4479-8C28-0EF514096EC3}" type="pres">
      <dgm:prSet presAssocID="{7F64485D-F8ED-4DE8-947F-23EF6DD14CAC}" presName="compNode" presStyleCnt="0"/>
      <dgm:spPr/>
    </dgm:pt>
    <dgm:pt modelId="{E04A7E65-2B15-48E8-80E9-B83D0DAD6D71}" type="pres">
      <dgm:prSet presAssocID="{7F64485D-F8ED-4DE8-947F-23EF6DD14CA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llseye"/>
        </a:ext>
      </dgm:extLst>
    </dgm:pt>
    <dgm:pt modelId="{3CD442CE-46D7-4FC5-ABCD-7EA21461BFB5}" type="pres">
      <dgm:prSet presAssocID="{7F64485D-F8ED-4DE8-947F-23EF6DD14CAC}" presName="spaceRect" presStyleCnt="0"/>
      <dgm:spPr/>
    </dgm:pt>
    <dgm:pt modelId="{0BF5AAA7-6EB0-4671-8310-04DB44DBC4E2}" type="pres">
      <dgm:prSet presAssocID="{7F64485D-F8ED-4DE8-947F-23EF6DD14CAC}" presName="textRect" presStyleLbl="revTx" presStyleIdx="2" presStyleCnt="3">
        <dgm:presLayoutVars>
          <dgm:chMax val="1"/>
          <dgm:chPref val="1"/>
        </dgm:presLayoutVars>
      </dgm:prSet>
      <dgm:spPr/>
    </dgm:pt>
  </dgm:ptLst>
  <dgm:cxnLst>
    <dgm:cxn modelId="{EC88543F-16C7-4034-A43C-6A4330F9D154}" srcId="{70BD835D-2032-49EE-A1E3-FE13D1D8B72B}" destId="{A1A96543-B62F-471D-BD72-02FBC99313F3}" srcOrd="1" destOrd="0" parTransId="{E01ABE32-0A0B-4725-B356-4F51294C5789}" sibTransId="{3DFD6BDC-D3A5-4EAE-91C3-725CBA7E1C89}"/>
    <dgm:cxn modelId="{9C63A372-9EED-41D2-88C2-409F31CCC4D9}" type="presOf" srcId="{70BD835D-2032-49EE-A1E3-FE13D1D8B72B}" destId="{17194E88-B36D-4151-AFDA-4B3BF3BC55CE}" srcOrd="0" destOrd="0" presId="urn:microsoft.com/office/officeart/2018/2/layout/IconLabelList"/>
    <dgm:cxn modelId="{1CB071AD-C563-4620-8A47-490A4ACF52CE}" type="presOf" srcId="{A1A96543-B62F-471D-BD72-02FBC99313F3}" destId="{8DE1941F-CCF8-42D3-BB01-CBE08C03A04B}" srcOrd="0" destOrd="0" presId="urn:microsoft.com/office/officeart/2018/2/layout/IconLabelList"/>
    <dgm:cxn modelId="{D9AF3EB7-EDA8-4911-8CE0-A533A80F387D}" type="presOf" srcId="{D82DE84B-F92D-4037-B7CF-7FF73BCEC511}" destId="{17D9E022-F84C-4648-9E01-FF7B94DEA643}" srcOrd="0" destOrd="0" presId="urn:microsoft.com/office/officeart/2018/2/layout/IconLabelList"/>
    <dgm:cxn modelId="{08B794DE-ADC8-4AB8-AC05-B6C64A8564C1}" srcId="{70BD835D-2032-49EE-A1E3-FE13D1D8B72B}" destId="{7F64485D-F8ED-4DE8-947F-23EF6DD14CAC}" srcOrd="2" destOrd="0" parTransId="{34A53940-40E2-46A4-99D9-CAFFEB6B63E6}" sibTransId="{EBB8B8E3-4440-4213-B1C1-B2B83AC8204B}"/>
    <dgm:cxn modelId="{5AE03AFB-3633-46FC-B039-84909E7731FA}" srcId="{70BD835D-2032-49EE-A1E3-FE13D1D8B72B}" destId="{D82DE84B-F92D-4037-B7CF-7FF73BCEC511}" srcOrd="0" destOrd="0" parTransId="{96ACF591-02F2-486B-AA85-CBD49E6D29D7}" sibTransId="{48B06D25-146F-4C98-A2E8-1EA468674157}"/>
    <dgm:cxn modelId="{2EFB6FFE-9C9B-46CF-95FB-9DFE91C727CF}" type="presOf" srcId="{7F64485D-F8ED-4DE8-947F-23EF6DD14CAC}" destId="{0BF5AAA7-6EB0-4671-8310-04DB44DBC4E2}" srcOrd="0" destOrd="0" presId="urn:microsoft.com/office/officeart/2018/2/layout/IconLabelList"/>
    <dgm:cxn modelId="{9D1320BF-A726-42E6-9B9E-081D5981DD75}" type="presParOf" srcId="{17194E88-B36D-4151-AFDA-4B3BF3BC55CE}" destId="{85C51EB1-9ACE-44F8-8CF2-B91B72CCD9E4}" srcOrd="0" destOrd="0" presId="urn:microsoft.com/office/officeart/2018/2/layout/IconLabelList"/>
    <dgm:cxn modelId="{B6175C2D-D45F-4356-AE24-6FFAFBA392B1}" type="presParOf" srcId="{85C51EB1-9ACE-44F8-8CF2-B91B72CCD9E4}" destId="{3EF2FC84-7B3E-416E-BB84-44B2AEBC657E}" srcOrd="0" destOrd="0" presId="urn:microsoft.com/office/officeart/2018/2/layout/IconLabelList"/>
    <dgm:cxn modelId="{57C03276-3D81-488D-B717-7919A12EF468}" type="presParOf" srcId="{85C51EB1-9ACE-44F8-8CF2-B91B72CCD9E4}" destId="{F60293AB-BF9F-4DE5-82DC-7ECF96FBD977}" srcOrd="1" destOrd="0" presId="urn:microsoft.com/office/officeart/2018/2/layout/IconLabelList"/>
    <dgm:cxn modelId="{EA889DA9-66E9-43C6-BD72-29EFCF6ACE06}" type="presParOf" srcId="{85C51EB1-9ACE-44F8-8CF2-B91B72CCD9E4}" destId="{17D9E022-F84C-4648-9E01-FF7B94DEA643}" srcOrd="2" destOrd="0" presId="urn:microsoft.com/office/officeart/2018/2/layout/IconLabelList"/>
    <dgm:cxn modelId="{9A758394-E59E-4B71-BEEF-91DC0CC98714}" type="presParOf" srcId="{17194E88-B36D-4151-AFDA-4B3BF3BC55CE}" destId="{66E9F604-838E-4742-A39D-18235A0D83A9}" srcOrd="1" destOrd="0" presId="urn:microsoft.com/office/officeart/2018/2/layout/IconLabelList"/>
    <dgm:cxn modelId="{58218014-2AE3-4474-8C34-1C6AF3EE1DFF}" type="presParOf" srcId="{17194E88-B36D-4151-AFDA-4B3BF3BC55CE}" destId="{5511FBC4-E48D-49F3-8168-EE0D7628A117}" srcOrd="2" destOrd="0" presId="urn:microsoft.com/office/officeart/2018/2/layout/IconLabelList"/>
    <dgm:cxn modelId="{BBCC29B4-299E-47C1-B62E-27C22B1895CF}" type="presParOf" srcId="{5511FBC4-E48D-49F3-8168-EE0D7628A117}" destId="{9F2DDD85-8263-4965-8477-AE78CEEED04C}" srcOrd="0" destOrd="0" presId="urn:microsoft.com/office/officeart/2018/2/layout/IconLabelList"/>
    <dgm:cxn modelId="{8E9EBA64-F0F7-4DAE-9088-E5894F561BCF}" type="presParOf" srcId="{5511FBC4-E48D-49F3-8168-EE0D7628A117}" destId="{A25281AE-9623-4785-9345-83A4B54F9B05}" srcOrd="1" destOrd="0" presId="urn:microsoft.com/office/officeart/2018/2/layout/IconLabelList"/>
    <dgm:cxn modelId="{3A5FC5E4-4C45-4B49-BB31-22458FE71B4C}" type="presParOf" srcId="{5511FBC4-E48D-49F3-8168-EE0D7628A117}" destId="{8DE1941F-CCF8-42D3-BB01-CBE08C03A04B}" srcOrd="2" destOrd="0" presId="urn:microsoft.com/office/officeart/2018/2/layout/IconLabelList"/>
    <dgm:cxn modelId="{1B971193-865D-4A61-B65E-D7694C93491D}" type="presParOf" srcId="{17194E88-B36D-4151-AFDA-4B3BF3BC55CE}" destId="{22BB0B0F-7B80-429C-A1BA-EB4AE67C6829}" srcOrd="3" destOrd="0" presId="urn:microsoft.com/office/officeart/2018/2/layout/IconLabelList"/>
    <dgm:cxn modelId="{06A434C1-0D0D-4098-8810-87F975D82AFC}" type="presParOf" srcId="{17194E88-B36D-4151-AFDA-4B3BF3BC55CE}" destId="{0B8694F1-941B-4479-8C28-0EF514096EC3}" srcOrd="4" destOrd="0" presId="urn:microsoft.com/office/officeart/2018/2/layout/IconLabelList"/>
    <dgm:cxn modelId="{20713FFE-9EF5-426B-9666-2F7ACDED1EAA}" type="presParOf" srcId="{0B8694F1-941B-4479-8C28-0EF514096EC3}" destId="{E04A7E65-2B15-48E8-80E9-B83D0DAD6D71}" srcOrd="0" destOrd="0" presId="urn:microsoft.com/office/officeart/2018/2/layout/IconLabelList"/>
    <dgm:cxn modelId="{11B6F12F-68FA-4E21-BFBD-E0E30E28232E}" type="presParOf" srcId="{0B8694F1-941B-4479-8C28-0EF514096EC3}" destId="{3CD442CE-46D7-4FC5-ABCD-7EA21461BFB5}" srcOrd="1" destOrd="0" presId="urn:microsoft.com/office/officeart/2018/2/layout/IconLabelList"/>
    <dgm:cxn modelId="{0E3B0890-5E36-4C91-9F1C-7C450F1800AF}" type="presParOf" srcId="{0B8694F1-941B-4479-8C28-0EF514096EC3}" destId="{0BF5AAA7-6EB0-4671-8310-04DB44DBC4E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3A5934-1C77-4A3C-A7D2-27E215F7C1CE}"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B4CA5555-553B-4CC4-8642-9C49DBA82675}">
      <dgm:prSet phldrT="[Text]" custT="1"/>
      <dgm:spPr>
        <a:solidFill>
          <a:srgbClr val="501214"/>
        </a:solidFill>
      </dgm:spPr>
      <dgm:t>
        <a:bodyPr/>
        <a:lstStyle/>
        <a:p>
          <a:r>
            <a:rPr lang="en-US" sz="4400" b="1" dirty="0">
              <a:solidFill>
                <a:srgbClr val="AC9155"/>
              </a:solidFill>
            </a:rPr>
            <a:t>APR</a:t>
          </a:r>
        </a:p>
      </dgm:t>
    </dgm:pt>
    <dgm:pt modelId="{0D1BC619-4679-431F-B607-0E25B5A1BA1B}" type="parTrans" cxnId="{B3448441-5E08-4694-B925-367B3BB7946F}">
      <dgm:prSet/>
      <dgm:spPr/>
      <dgm:t>
        <a:bodyPr/>
        <a:lstStyle/>
        <a:p>
          <a:endParaRPr lang="en-US"/>
        </a:p>
      </dgm:t>
    </dgm:pt>
    <dgm:pt modelId="{4079A954-C58D-4A72-8A8E-F189833F1179}" type="sibTrans" cxnId="{B3448441-5E08-4694-B925-367B3BB7946F}">
      <dgm:prSet/>
      <dgm:spPr/>
      <dgm:t>
        <a:bodyPr/>
        <a:lstStyle/>
        <a:p>
          <a:endParaRPr lang="en-US"/>
        </a:p>
      </dgm:t>
    </dgm:pt>
    <dgm:pt modelId="{9179EF26-9B5A-4308-98EC-20FE50DDDE78}">
      <dgm:prSet phldrT="[Text]" custT="1"/>
      <dgm:spPr>
        <a:solidFill>
          <a:srgbClr val="006F98"/>
        </a:solidFill>
      </dgm:spPr>
      <dgm:t>
        <a:bodyPr/>
        <a:lstStyle/>
        <a:p>
          <a:r>
            <a:rPr lang="en-US" sz="2300" dirty="0"/>
            <a:t>THECB</a:t>
          </a:r>
        </a:p>
      </dgm:t>
    </dgm:pt>
    <dgm:pt modelId="{057DC98C-6A9C-48ED-B19E-D78ACC4931F5}" type="parTrans" cxnId="{896C0AE4-B557-4E1B-BE42-C3805A2EDF1F}">
      <dgm:prSet/>
      <dgm:spPr>
        <a:ln w="38100">
          <a:solidFill>
            <a:srgbClr val="006F98"/>
          </a:solidFill>
          <a:headEnd type="triangle"/>
        </a:ln>
      </dgm:spPr>
      <dgm:t>
        <a:bodyPr/>
        <a:lstStyle/>
        <a:p>
          <a:endParaRPr lang="en-US"/>
        </a:p>
      </dgm:t>
    </dgm:pt>
    <dgm:pt modelId="{6F201954-64D3-4C1C-A1A3-C01AB3E82E60}" type="sibTrans" cxnId="{896C0AE4-B557-4E1B-BE42-C3805A2EDF1F}">
      <dgm:prSet/>
      <dgm:spPr/>
      <dgm:t>
        <a:bodyPr/>
        <a:lstStyle/>
        <a:p>
          <a:endParaRPr lang="en-US"/>
        </a:p>
      </dgm:t>
    </dgm:pt>
    <dgm:pt modelId="{AE88F365-4944-4323-A9F5-728860FE0E77}">
      <dgm:prSet phldrT="[Text]" custT="1"/>
      <dgm:spPr>
        <a:solidFill>
          <a:srgbClr val="999999"/>
        </a:solidFill>
      </dgm:spPr>
      <dgm:t>
        <a:bodyPr/>
        <a:lstStyle/>
        <a:p>
          <a:r>
            <a:rPr lang="en-US" sz="2300" dirty="0"/>
            <a:t>Banner</a:t>
          </a:r>
        </a:p>
      </dgm:t>
    </dgm:pt>
    <dgm:pt modelId="{16EA3C55-5A50-40D0-A94F-AC461F6462F8}" type="parTrans" cxnId="{192DE5CC-74B9-4113-845E-940CB9FBA87A}">
      <dgm:prSet/>
      <dgm:spPr>
        <a:ln w="38100">
          <a:solidFill>
            <a:srgbClr val="999999"/>
          </a:solidFill>
          <a:headEnd type="triangle"/>
        </a:ln>
      </dgm:spPr>
      <dgm:t>
        <a:bodyPr/>
        <a:lstStyle/>
        <a:p>
          <a:endParaRPr lang="en-US"/>
        </a:p>
      </dgm:t>
    </dgm:pt>
    <dgm:pt modelId="{E228509D-2643-4955-89F1-9395D9B50475}" type="sibTrans" cxnId="{192DE5CC-74B9-4113-845E-940CB9FBA87A}">
      <dgm:prSet/>
      <dgm:spPr/>
      <dgm:t>
        <a:bodyPr/>
        <a:lstStyle/>
        <a:p>
          <a:endParaRPr lang="en-US"/>
        </a:p>
      </dgm:t>
    </dgm:pt>
    <dgm:pt modelId="{0041C782-AC3B-4B42-B19A-37F1DB42CF85}">
      <dgm:prSet phldrT="[Text]" custT="1"/>
      <dgm:spPr>
        <a:solidFill>
          <a:srgbClr val="6EA096"/>
        </a:solidFill>
      </dgm:spPr>
      <dgm:t>
        <a:bodyPr/>
        <a:lstStyle/>
        <a:p>
          <a:r>
            <a:rPr lang="en-US" sz="2300" dirty="0"/>
            <a:t>IR</a:t>
          </a:r>
        </a:p>
      </dgm:t>
    </dgm:pt>
    <dgm:pt modelId="{EB3956A5-AC60-472C-8682-ECF6B269E02D}" type="sibTrans" cxnId="{B7A9E643-1847-4C9F-99B8-3414E07A1846}">
      <dgm:prSet/>
      <dgm:spPr/>
      <dgm:t>
        <a:bodyPr/>
        <a:lstStyle/>
        <a:p>
          <a:endParaRPr lang="en-US"/>
        </a:p>
      </dgm:t>
    </dgm:pt>
    <dgm:pt modelId="{E8D76A2A-6E5C-4315-A2A6-C30908825B4F}" type="parTrans" cxnId="{B7A9E643-1847-4C9F-99B8-3414E07A1846}">
      <dgm:prSet/>
      <dgm:spPr>
        <a:ln w="38100">
          <a:solidFill>
            <a:srgbClr val="6EA096"/>
          </a:solidFill>
          <a:headEnd type="triangle"/>
        </a:ln>
      </dgm:spPr>
      <dgm:t>
        <a:bodyPr/>
        <a:lstStyle/>
        <a:p>
          <a:endParaRPr lang="en-US"/>
        </a:p>
      </dgm:t>
    </dgm:pt>
    <dgm:pt modelId="{EC001B61-3C04-4A2F-9D37-D47A0E5B6D17}" type="pres">
      <dgm:prSet presAssocID="{093A5934-1C77-4A3C-A7D2-27E215F7C1CE}" presName="Name0" presStyleCnt="0">
        <dgm:presLayoutVars>
          <dgm:chMax val="1"/>
          <dgm:chPref val="1"/>
          <dgm:dir/>
          <dgm:animOne val="branch"/>
          <dgm:animLvl val="lvl"/>
        </dgm:presLayoutVars>
      </dgm:prSet>
      <dgm:spPr/>
    </dgm:pt>
    <dgm:pt modelId="{3DDBA5DA-48D1-4806-B9C2-49318E359367}" type="pres">
      <dgm:prSet presAssocID="{B4CA5555-553B-4CC4-8642-9C49DBA82675}" presName="singleCycle" presStyleCnt="0"/>
      <dgm:spPr/>
    </dgm:pt>
    <dgm:pt modelId="{3DAF2BCE-D9F7-4C1F-8563-E08CEB220CBD}" type="pres">
      <dgm:prSet presAssocID="{B4CA5555-553B-4CC4-8642-9C49DBA82675}" presName="singleCenter" presStyleLbl="node1" presStyleIdx="0" presStyleCnt="4" custLinFactNeighborX="975" custLinFactNeighborY="-8541">
        <dgm:presLayoutVars>
          <dgm:chMax val="7"/>
          <dgm:chPref val="7"/>
        </dgm:presLayoutVars>
      </dgm:prSet>
      <dgm:spPr/>
    </dgm:pt>
    <dgm:pt modelId="{D31E878D-8AC5-4ADB-972E-851AD7A1AA60}" type="pres">
      <dgm:prSet presAssocID="{057DC98C-6A9C-48ED-B19E-D78ACC4931F5}" presName="Name56" presStyleLbl="parChTrans1D2" presStyleIdx="0" presStyleCnt="3"/>
      <dgm:spPr/>
    </dgm:pt>
    <dgm:pt modelId="{BD22D3E5-5AB8-4F7D-97CD-247D85AB9B07}" type="pres">
      <dgm:prSet presAssocID="{9179EF26-9B5A-4308-98EC-20FE50DDDE78}" presName="text0" presStyleLbl="node1" presStyleIdx="1" presStyleCnt="4" custScaleX="118258" custRadScaleRad="103034" custRadScaleInc="402">
        <dgm:presLayoutVars>
          <dgm:bulletEnabled val="1"/>
        </dgm:presLayoutVars>
      </dgm:prSet>
      <dgm:spPr/>
    </dgm:pt>
    <dgm:pt modelId="{F32B7DA7-C011-44B2-A8D3-A6520B939AC6}" type="pres">
      <dgm:prSet presAssocID="{E8D76A2A-6E5C-4315-A2A6-C30908825B4F}" presName="Name56" presStyleLbl="parChTrans1D2" presStyleIdx="1" presStyleCnt="3"/>
      <dgm:spPr/>
    </dgm:pt>
    <dgm:pt modelId="{C46802F9-199C-4F80-9BD3-573C033158BD}" type="pres">
      <dgm:prSet presAssocID="{0041C782-AC3B-4B42-B19A-37F1DB42CF85}" presName="text0" presStyleLbl="node1" presStyleIdx="2" presStyleCnt="4" custScaleX="115972" custRadScaleRad="102523" custRadScaleInc="3812">
        <dgm:presLayoutVars>
          <dgm:bulletEnabled val="1"/>
        </dgm:presLayoutVars>
      </dgm:prSet>
      <dgm:spPr/>
    </dgm:pt>
    <dgm:pt modelId="{DE4C48AE-1E8B-4561-AC2E-14C6A451BCBF}" type="pres">
      <dgm:prSet presAssocID="{16EA3C55-5A50-40D0-A94F-AC461F6462F8}" presName="Name56" presStyleLbl="parChTrans1D2" presStyleIdx="2" presStyleCnt="3"/>
      <dgm:spPr/>
    </dgm:pt>
    <dgm:pt modelId="{E3C4288A-2921-4F2B-B0F1-9E3295DE2147}" type="pres">
      <dgm:prSet presAssocID="{AE88F365-4944-4323-A9F5-728860FE0E77}" presName="text0" presStyleLbl="node1" presStyleIdx="3" presStyleCnt="4" custScaleX="108764" custRadScaleRad="102523" custRadScaleInc="-3812">
        <dgm:presLayoutVars>
          <dgm:bulletEnabled val="1"/>
        </dgm:presLayoutVars>
      </dgm:prSet>
      <dgm:spPr/>
    </dgm:pt>
  </dgm:ptLst>
  <dgm:cxnLst>
    <dgm:cxn modelId="{8B619C14-995D-4194-BD51-D9E14690ABB7}" type="presOf" srcId="{B4CA5555-553B-4CC4-8642-9C49DBA82675}" destId="{3DAF2BCE-D9F7-4C1F-8563-E08CEB220CBD}" srcOrd="0" destOrd="0" presId="urn:microsoft.com/office/officeart/2008/layout/RadialCluster"/>
    <dgm:cxn modelId="{395D842F-7B3F-421C-B2EF-158233CF9402}" type="presOf" srcId="{057DC98C-6A9C-48ED-B19E-D78ACC4931F5}" destId="{D31E878D-8AC5-4ADB-972E-851AD7A1AA60}" srcOrd="0" destOrd="0" presId="urn:microsoft.com/office/officeart/2008/layout/RadialCluster"/>
    <dgm:cxn modelId="{9AE54A5E-A6C2-4948-804B-51765A8F596E}" type="presOf" srcId="{0041C782-AC3B-4B42-B19A-37F1DB42CF85}" destId="{C46802F9-199C-4F80-9BD3-573C033158BD}" srcOrd="0" destOrd="0" presId="urn:microsoft.com/office/officeart/2008/layout/RadialCluster"/>
    <dgm:cxn modelId="{B3448441-5E08-4694-B925-367B3BB7946F}" srcId="{093A5934-1C77-4A3C-A7D2-27E215F7C1CE}" destId="{B4CA5555-553B-4CC4-8642-9C49DBA82675}" srcOrd="0" destOrd="0" parTransId="{0D1BC619-4679-431F-B607-0E25B5A1BA1B}" sibTransId="{4079A954-C58D-4A72-8A8E-F189833F1179}"/>
    <dgm:cxn modelId="{B7A9E643-1847-4C9F-99B8-3414E07A1846}" srcId="{B4CA5555-553B-4CC4-8642-9C49DBA82675}" destId="{0041C782-AC3B-4B42-B19A-37F1DB42CF85}" srcOrd="1" destOrd="0" parTransId="{E8D76A2A-6E5C-4315-A2A6-C30908825B4F}" sibTransId="{EB3956A5-AC60-472C-8682-ECF6B269E02D}"/>
    <dgm:cxn modelId="{0CE1B56C-FD82-4F68-9E33-92D6064D8BEA}" type="presOf" srcId="{16EA3C55-5A50-40D0-A94F-AC461F6462F8}" destId="{DE4C48AE-1E8B-4561-AC2E-14C6A451BCBF}" srcOrd="0" destOrd="0" presId="urn:microsoft.com/office/officeart/2008/layout/RadialCluster"/>
    <dgm:cxn modelId="{38C7806D-B486-40A3-8F13-11B608E84FDC}" type="presOf" srcId="{9179EF26-9B5A-4308-98EC-20FE50DDDE78}" destId="{BD22D3E5-5AB8-4F7D-97CD-247D85AB9B07}" srcOrd="0" destOrd="0" presId="urn:microsoft.com/office/officeart/2008/layout/RadialCluster"/>
    <dgm:cxn modelId="{44713E87-4CC0-454D-B47B-897552D283A7}" type="presOf" srcId="{E8D76A2A-6E5C-4315-A2A6-C30908825B4F}" destId="{F32B7DA7-C011-44B2-A8D3-A6520B939AC6}" srcOrd="0" destOrd="0" presId="urn:microsoft.com/office/officeart/2008/layout/RadialCluster"/>
    <dgm:cxn modelId="{8B7AF7BD-8671-44A2-B1D4-6D187AC9D541}" type="presOf" srcId="{093A5934-1C77-4A3C-A7D2-27E215F7C1CE}" destId="{EC001B61-3C04-4A2F-9D37-D47A0E5B6D17}" srcOrd="0" destOrd="0" presId="urn:microsoft.com/office/officeart/2008/layout/RadialCluster"/>
    <dgm:cxn modelId="{192DE5CC-74B9-4113-845E-940CB9FBA87A}" srcId="{B4CA5555-553B-4CC4-8642-9C49DBA82675}" destId="{AE88F365-4944-4323-A9F5-728860FE0E77}" srcOrd="2" destOrd="0" parTransId="{16EA3C55-5A50-40D0-A94F-AC461F6462F8}" sibTransId="{E228509D-2643-4955-89F1-9395D9B50475}"/>
    <dgm:cxn modelId="{896C0AE4-B557-4E1B-BE42-C3805A2EDF1F}" srcId="{B4CA5555-553B-4CC4-8642-9C49DBA82675}" destId="{9179EF26-9B5A-4308-98EC-20FE50DDDE78}" srcOrd="0" destOrd="0" parTransId="{057DC98C-6A9C-48ED-B19E-D78ACC4931F5}" sibTransId="{6F201954-64D3-4C1C-A1A3-C01AB3E82E60}"/>
    <dgm:cxn modelId="{6CCE2BE5-79C4-4F4B-89BC-F2E788B846AB}" type="presOf" srcId="{AE88F365-4944-4323-A9F5-728860FE0E77}" destId="{E3C4288A-2921-4F2B-B0F1-9E3295DE2147}" srcOrd="0" destOrd="0" presId="urn:microsoft.com/office/officeart/2008/layout/RadialCluster"/>
    <dgm:cxn modelId="{476B5ABD-E6C6-4C61-B753-3355A5E71BAF}" type="presParOf" srcId="{EC001B61-3C04-4A2F-9D37-D47A0E5B6D17}" destId="{3DDBA5DA-48D1-4806-B9C2-49318E359367}" srcOrd="0" destOrd="0" presId="urn:microsoft.com/office/officeart/2008/layout/RadialCluster"/>
    <dgm:cxn modelId="{E8E93DF1-DE64-4B8A-BEA5-80C15E08CD99}" type="presParOf" srcId="{3DDBA5DA-48D1-4806-B9C2-49318E359367}" destId="{3DAF2BCE-D9F7-4C1F-8563-E08CEB220CBD}" srcOrd="0" destOrd="0" presId="urn:microsoft.com/office/officeart/2008/layout/RadialCluster"/>
    <dgm:cxn modelId="{47516F43-3450-41F0-83A3-BE942EC4BF2D}" type="presParOf" srcId="{3DDBA5DA-48D1-4806-B9C2-49318E359367}" destId="{D31E878D-8AC5-4ADB-972E-851AD7A1AA60}" srcOrd="1" destOrd="0" presId="urn:microsoft.com/office/officeart/2008/layout/RadialCluster"/>
    <dgm:cxn modelId="{84372AA6-C96C-4F61-9EB7-ABB847454945}" type="presParOf" srcId="{3DDBA5DA-48D1-4806-B9C2-49318E359367}" destId="{BD22D3E5-5AB8-4F7D-97CD-247D85AB9B07}" srcOrd="2" destOrd="0" presId="urn:microsoft.com/office/officeart/2008/layout/RadialCluster"/>
    <dgm:cxn modelId="{87FFD6B3-2DB5-49BE-8F9E-ABDD5BDC97A0}" type="presParOf" srcId="{3DDBA5DA-48D1-4806-B9C2-49318E359367}" destId="{F32B7DA7-C011-44B2-A8D3-A6520B939AC6}" srcOrd="3" destOrd="0" presId="urn:microsoft.com/office/officeart/2008/layout/RadialCluster"/>
    <dgm:cxn modelId="{2C04E07F-0968-45F4-AD8F-7A3ADCDAD6E9}" type="presParOf" srcId="{3DDBA5DA-48D1-4806-B9C2-49318E359367}" destId="{C46802F9-199C-4F80-9BD3-573C033158BD}" srcOrd="4" destOrd="0" presId="urn:microsoft.com/office/officeart/2008/layout/RadialCluster"/>
    <dgm:cxn modelId="{27640584-DEF9-4094-923A-45285665E5BD}" type="presParOf" srcId="{3DDBA5DA-48D1-4806-B9C2-49318E359367}" destId="{DE4C48AE-1E8B-4561-AC2E-14C6A451BCBF}" srcOrd="5" destOrd="0" presId="urn:microsoft.com/office/officeart/2008/layout/RadialCluster"/>
    <dgm:cxn modelId="{728BF53D-48DE-47C4-812C-73B23341BB43}" type="presParOf" srcId="{3DDBA5DA-48D1-4806-B9C2-49318E359367}" destId="{E3C4288A-2921-4F2B-B0F1-9E3295DE2147}"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517D3C-3942-4B47-B81B-A332A9EC6B15}" type="doc">
      <dgm:prSet loTypeId="urn:microsoft.com/office/officeart/2018/5/layout/IconLeafLabelList" loCatId="icon" qsTypeId="urn:microsoft.com/office/officeart/2005/8/quickstyle/simple1" qsCatId="simple" csTypeId="urn:microsoft.com/office/officeart/2005/8/colors/accent6_2" csCatId="accent6" phldr="1"/>
      <dgm:spPr/>
      <dgm:t>
        <a:bodyPr/>
        <a:lstStyle/>
        <a:p>
          <a:endParaRPr lang="en-US"/>
        </a:p>
      </dgm:t>
    </dgm:pt>
    <dgm:pt modelId="{831E189D-49DB-426C-819B-7B7D7C049E14}">
      <dgm:prSet/>
      <dgm:spPr/>
      <dgm:t>
        <a:bodyPr/>
        <a:lstStyle/>
        <a:p>
          <a:pPr>
            <a:lnSpc>
              <a:spcPct val="100000"/>
            </a:lnSpc>
            <a:defRPr cap="all"/>
          </a:pPr>
          <a:r>
            <a:rPr lang="en-US" dirty="0"/>
            <a:t>a single source for APR data</a:t>
          </a:r>
        </a:p>
      </dgm:t>
    </dgm:pt>
    <dgm:pt modelId="{12D57819-7E06-4C0B-B01E-1170EAEBAF77}" type="parTrans" cxnId="{9961ACA4-67AC-41FF-A87F-8BB8209FB5F7}">
      <dgm:prSet/>
      <dgm:spPr/>
      <dgm:t>
        <a:bodyPr/>
        <a:lstStyle/>
        <a:p>
          <a:endParaRPr lang="en-US"/>
        </a:p>
      </dgm:t>
    </dgm:pt>
    <dgm:pt modelId="{4E7D82F0-2E93-40C1-B495-ED7509D42A40}" type="sibTrans" cxnId="{9961ACA4-67AC-41FF-A87F-8BB8209FB5F7}">
      <dgm:prSet/>
      <dgm:spPr/>
      <dgm:t>
        <a:bodyPr/>
        <a:lstStyle/>
        <a:p>
          <a:endParaRPr lang="en-US"/>
        </a:p>
      </dgm:t>
    </dgm:pt>
    <dgm:pt modelId="{E74A792D-CB0E-4833-9169-DE1F7E2D3D43}">
      <dgm:prSet/>
      <dgm:spPr/>
      <dgm:t>
        <a:bodyPr/>
        <a:lstStyle/>
        <a:p>
          <a:pPr>
            <a:lnSpc>
              <a:spcPct val="100000"/>
            </a:lnSpc>
            <a:defRPr cap="all"/>
          </a:pPr>
          <a:r>
            <a:rPr lang="en-US" dirty="0"/>
            <a:t>match data provided to THECB</a:t>
          </a:r>
        </a:p>
      </dgm:t>
    </dgm:pt>
    <dgm:pt modelId="{642C65C8-4F07-4467-87D4-715ECF73FA16}" type="parTrans" cxnId="{783CA8A2-185A-42B4-BF34-4D16C4398F82}">
      <dgm:prSet/>
      <dgm:spPr/>
      <dgm:t>
        <a:bodyPr/>
        <a:lstStyle/>
        <a:p>
          <a:endParaRPr lang="en-US"/>
        </a:p>
      </dgm:t>
    </dgm:pt>
    <dgm:pt modelId="{1BFC0433-DEE8-4496-A7AF-D4D261EAB892}" type="sibTrans" cxnId="{783CA8A2-185A-42B4-BF34-4D16C4398F82}">
      <dgm:prSet/>
      <dgm:spPr/>
      <dgm:t>
        <a:bodyPr/>
        <a:lstStyle/>
        <a:p>
          <a:endParaRPr lang="en-US"/>
        </a:p>
      </dgm:t>
    </dgm:pt>
    <dgm:pt modelId="{9669A826-FF63-4969-926B-F6C3624B093E}">
      <dgm:prSet/>
      <dgm:spPr/>
      <dgm:t>
        <a:bodyPr/>
        <a:lstStyle/>
        <a:p>
          <a:pPr>
            <a:lnSpc>
              <a:spcPct val="100000"/>
            </a:lnSpc>
            <a:defRPr cap="all"/>
          </a:pPr>
          <a:r>
            <a:rPr lang="en-US" dirty="0"/>
            <a:t>Organized Around APR report Structure</a:t>
          </a:r>
        </a:p>
      </dgm:t>
    </dgm:pt>
    <dgm:pt modelId="{4BB34C30-E669-419B-979B-1DAA0AE26939}" type="parTrans" cxnId="{F72D4B9E-6EE3-4728-94D2-3F4B4299815B}">
      <dgm:prSet/>
      <dgm:spPr/>
      <dgm:t>
        <a:bodyPr/>
        <a:lstStyle/>
        <a:p>
          <a:endParaRPr lang="en-US"/>
        </a:p>
      </dgm:t>
    </dgm:pt>
    <dgm:pt modelId="{620E344C-B887-4382-8E06-7BBCD020D58E}" type="sibTrans" cxnId="{F72D4B9E-6EE3-4728-94D2-3F4B4299815B}">
      <dgm:prSet/>
      <dgm:spPr/>
      <dgm:t>
        <a:bodyPr/>
        <a:lstStyle/>
        <a:p>
          <a:endParaRPr lang="en-US"/>
        </a:p>
      </dgm:t>
    </dgm:pt>
    <dgm:pt modelId="{B2AE5917-1037-45E4-BA6F-9C3B02D43745}">
      <dgm:prSet/>
      <dgm:spPr/>
      <dgm:t>
        <a:bodyPr/>
        <a:lstStyle/>
        <a:p>
          <a:pPr>
            <a:lnSpc>
              <a:spcPct val="100000"/>
            </a:lnSpc>
            <a:defRPr cap="all"/>
          </a:pPr>
          <a:r>
            <a:rPr lang="en-US" dirty="0"/>
            <a:t>Available through the IR website</a:t>
          </a:r>
        </a:p>
      </dgm:t>
    </dgm:pt>
    <dgm:pt modelId="{AE95680C-A51C-4CB1-9FE7-CBBBBFA9CD4C}" type="parTrans" cxnId="{B845648E-095D-4E49-9732-6D08B09817EC}">
      <dgm:prSet/>
      <dgm:spPr/>
      <dgm:t>
        <a:bodyPr/>
        <a:lstStyle/>
        <a:p>
          <a:endParaRPr lang="en-US"/>
        </a:p>
      </dgm:t>
    </dgm:pt>
    <dgm:pt modelId="{D63747B6-F115-4F21-8533-9C80361851CC}" type="sibTrans" cxnId="{B845648E-095D-4E49-9732-6D08B09817EC}">
      <dgm:prSet/>
      <dgm:spPr/>
      <dgm:t>
        <a:bodyPr/>
        <a:lstStyle/>
        <a:p>
          <a:endParaRPr lang="en-US"/>
        </a:p>
      </dgm:t>
    </dgm:pt>
    <dgm:pt modelId="{1613AC00-452F-4A4A-8D7F-CED3D128B7D4}" type="pres">
      <dgm:prSet presAssocID="{D3517D3C-3942-4B47-B81B-A332A9EC6B15}" presName="root" presStyleCnt="0">
        <dgm:presLayoutVars>
          <dgm:dir/>
          <dgm:resizeHandles val="exact"/>
        </dgm:presLayoutVars>
      </dgm:prSet>
      <dgm:spPr/>
    </dgm:pt>
    <dgm:pt modelId="{8E19EE6D-522D-4FBB-816F-080FF1B94519}" type="pres">
      <dgm:prSet presAssocID="{831E189D-49DB-426C-819B-7B7D7C049E14}" presName="compNode" presStyleCnt="0"/>
      <dgm:spPr/>
    </dgm:pt>
    <dgm:pt modelId="{BBEAFD2C-2514-4CC5-9D3E-975BF0C0079A}" type="pres">
      <dgm:prSet presAssocID="{831E189D-49DB-426C-819B-7B7D7C049E14}" presName="iconBgRect" presStyleLbl="bgShp" presStyleIdx="0" presStyleCnt="4"/>
      <dgm:spPr>
        <a:prstGeom prst="round2DiagRect">
          <a:avLst>
            <a:gd name="adj1" fmla="val 29727"/>
            <a:gd name="adj2" fmla="val 0"/>
          </a:avLst>
        </a:prstGeom>
      </dgm:spPr>
    </dgm:pt>
    <dgm:pt modelId="{D28E9591-A1BE-4C2E-AFF4-68437A6055F2}" type="pres">
      <dgm:prSet presAssocID="{831E189D-49DB-426C-819B-7B7D7C049E1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C555D45D-0ACD-435F-B3F2-7B05B2B498C6}" type="pres">
      <dgm:prSet presAssocID="{831E189D-49DB-426C-819B-7B7D7C049E14}" presName="spaceRect" presStyleCnt="0"/>
      <dgm:spPr/>
    </dgm:pt>
    <dgm:pt modelId="{AB39868B-28B2-42A2-B082-C5F4F4382E47}" type="pres">
      <dgm:prSet presAssocID="{831E189D-49DB-426C-819B-7B7D7C049E14}" presName="textRect" presStyleLbl="revTx" presStyleIdx="0" presStyleCnt="4">
        <dgm:presLayoutVars>
          <dgm:chMax val="1"/>
          <dgm:chPref val="1"/>
        </dgm:presLayoutVars>
      </dgm:prSet>
      <dgm:spPr/>
    </dgm:pt>
    <dgm:pt modelId="{34919C09-F755-451D-BCC1-0FB632930240}" type="pres">
      <dgm:prSet presAssocID="{4E7D82F0-2E93-40C1-B495-ED7509D42A40}" presName="sibTrans" presStyleCnt="0"/>
      <dgm:spPr/>
    </dgm:pt>
    <dgm:pt modelId="{285DB110-675C-4625-BED2-45747B6C6424}" type="pres">
      <dgm:prSet presAssocID="{E74A792D-CB0E-4833-9169-DE1F7E2D3D43}" presName="compNode" presStyleCnt="0"/>
      <dgm:spPr/>
    </dgm:pt>
    <dgm:pt modelId="{0DCB1751-F276-4E59-9B8B-E607047E58B8}" type="pres">
      <dgm:prSet presAssocID="{E74A792D-CB0E-4833-9169-DE1F7E2D3D43}" presName="iconBgRect" presStyleLbl="bgShp" presStyleIdx="1" presStyleCnt="4"/>
      <dgm:spPr>
        <a:prstGeom prst="round2DiagRect">
          <a:avLst>
            <a:gd name="adj1" fmla="val 29727"/>
            <a:gd name="adj2" fmla="val 0"/>
          </a:avLst>
        </a:prstGeom>
      </dgm:spPr>
    </dgm:pt>
    <dgm:pt modelId="{772EAC76-EFDB-43FA-9858-5A2FDEAB46AA}" type="pres">
      <dgm:prSet presAssocID="{E74A792D-CB0E-4833-9169-DE1F7E2D3D4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512C1CB6-A754-44D5-B1B5-7D7B2EEDC547}" type="pres">
      <dgm:prSet presAssocID="{E74A792D-CB0E-4833-9169-DE1F7E2D3D43}" presName="spaceRect" presStyleCnt="0"/>
      <dgm:spPr/>
    </dgm:pt>
    <dgm:pt modelId="{DBD1D80A-B6F4-4256-87C6-966B0FB9D123}" type="pres">
      <dgm:prSet presAssocID="{E74A792D-CB0E-4833-9169-DE1F7E2D3D43}" presName="textRect" presStyleLbl="revTx" presStyleIdx="1" presStyleCnt="4">
        <dgm:presLayoutVars>
          <dgm:chMax val="1"/>
          <dgm:chPref val="1"/>
        </dgm:presLayoutVars>
      </dgm:prSet>
      <dgm:spPr/>
    </dgm:pt>
    <dgm:pt modelId="{1AAA3113-D043-4379-8890-B09BA9A53FA7}" type="pres">
      <dgm:prSet presAssocID="{1BFC0433-DEE8-4496-A7AF-D4D261EAB892}" presName="sibTrans" presStyleCnt="0"/>
      <dgm:spPr/>
    </dgm:pt>
    <dgm:pt modelId="{9B3EDDB6-6939-4137-919C-230981489D8F}" type="pres">
      <dgm:prSet presAssocID="{9669A826-FF63-4969-926B-F6C3624B093E}" presName="compNode" presStyleCnt="0"/>
      <dgm:spPr/>
    </dgm:pt>
    <dgm:pt modelId="{F31AA23A-55A5-499D-ABF1-D6ED6212A8DB}" type="pres">
      <dgm:prSet presAssocID="{9669A826-FF63-4969-926B-F6C3624B093E}" presName="iconBgRect" presStyleLbl="bgShp" presStyleIdx="2" presStyleCnt="4"/>
      <dgm:spPr>
        <a:prstGeom prst="round2DiagRect">
          <a:avLst>
            <a:gd name="adj1" fmla="val 29727"/>
            <a:gd name="adj2" fmla="val 0"/>
          </a:avLst>
        </a:prstGeom>
      </dgm:spPr>
    </dgm:pt>
    <dgm:pt modelId="{6F2C790C-8A2A-4F24-B181-BDA6FD14C1B3}" type="pres">
      <dgm:prSet presAssocID="{9669A826-FF63-4969-926B-F6C3624B093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ierarchy"/>
        </a:ext>
      </dgm:extLst>
    </dgm:pt>
    <dgm:pt modelId="{2ABAF863-D69B-4E63-98DE-159727C48587}" type="pres">
      <dgm:prSet presAssocID="{9669A826-FF63-4969-926B-F6C3624B093E}" presName="spaceRect" presStyleCnt="0"/>
      <dgm:spPr/>
    </dgm:pt>
    <dgm:pt modelId="{A3137171-36F3-4B19-9DE4-4348241B9C08}" type="pres">
      <dgm:prSet presAssocID="{9669A826-FF63-4969-926B-F6C3624B093E}" presName="textRect" presStyleLbl="revTx" presStyleIdx="2" presStyleCnt="4">
        <dgm:presLayoutVars>
          <dgm:chMax val="1"/>
          <dgm:chPref val="1"/>
        </dgm:presLayoutVars>
      </dgm:prSet>
      <dgm:spPr/>
    </dgm:pt>
    <dgm:pt modelId="{F575CC89-CA54-46FD-9005-67D8D0310BD1}" type="pres">
      <dgm:prSet presAssocID="{620E344C-B887-4382-8E06-7BBCD020D58E}" presName="sibTrans" presStyleCnt="0"/>
      <dgm:spPr/>
    </dgm:pt>
    <dgm:pt modelId="{4180685D-1921-44E7-90C2-BAD514982217}" type="pres">
      <dgm:prSet presAssocID="{B2AE5917-1037-45E4-BA6F-9C3B02D43745}" presName="compNode" presStyleCnt="0"/>
      <dgm:spPr/>
    </dgm:pt>
    <dgm:pt modelId="{B7607CB1-C505-4ABF-A410-52D705144C65}" type="pres">
      <dgm:prSet presAssocID="{B2AE5917-1037-45E4-BA6F-9C3B02D43745}" presName="iconBgRect" presStyleLbl="bgShp" presStyleIdx="3" presStyleCnt="4"/>
      <dgm:spPr>
        <a:prstGeom prst="round2DiagRect">
          <a:avLst>
            <a:gd name="adj1" fmla="val 29727"/>
            <a:gd name="adj2" fmla="val 0"/>
          </a:avLst>
        </a:prstGeom>
      </dgm:spPr>
    </dgm:pt>
    <dgm:pt modelId="{0F9D5A3A-5C3F-4BC7-83BC-74A3B55923CA}" type="pres">
      <dgm:prSet presAssocID="{B2AE5917-1037-45E4-BA6F-9C3B02D4374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itor"/>
        </a:ext>
      </dgm:extLst>
    </dgm:pt>
    <dgm:pt modelId="{009DC5C5-E29E-43EC-8391-C32BC5203DF5}" type="pres">
      <dgm:prSet presAssocID="{B2AE5917-1037-45E4-BA6F-9C3B02D43745}" presName="spaceRect" presStyleCnt="0"/>
      <dgm:spPr/>
    </dgm:pt>
    <dgm:pt modelId="{2CB24B08-D01F-43BB-911C-D65F389B6FC9}" type="pres">
      <dgm:prSet presAssocID="{B2AE5917-1037-45E4-BA6F-9C3B02D43745}" presName="textRect" presStyleLbl="revTx" presStyleIdx="3" presStyleCnt="4">
        <dgm:presLayoutVars>
          <dgm:chMax val="1"/>
          <dgm:chPref val="1"/>
        </dgm:presLayoutVars>
      </dgm:prSet>
      <dgm:spPr/>
    </dgm:pt>
  </dgm:ptLst>
  <dgm:cxnLst>
    <dgm:cxn modelId="{71A14126-8063-4020-B6DA-EAB5E03384CF}" type="presOf" srcId="{B2AE5917-1037-45E4-BA6F-9C3B02D43745}" destId="{2CB24B08-D01F-43BB-911C-D65F389B6FC9}" srcOrd="0" destOrd="0" presId="urn:microsoft.com/office/officeart/2018/5/layout/IconLeafLabelList"/>
    <dgm:cxn modelId="{4D69B084-496F-44CE-AB47-BD08C85AEAF7}" type="presOf" srcId="{D3517D3C-3942-4B47-B81B-A332A9EC6B15}" destId="{1613AC00-452F-4A4A-8D7F-CED3D128B7D4}" srcOrd="0" destOrd="0" presId="urn:microsoft.com/office/officeart/2018/5/layout/IconLeafLabelList"/>
    <dgm:cxn modelId="{B845648E-095D-4E49-9732-6D08B09817EC}" srcId="{D3517D3C-3942-4B47-B81B-A332A9EC6B15}" destId="{B2AE5917-1037-45E4-BA6F-9C3B02D43745}" srcOrd="3" destOrd="0" parTransId="{AE95680C-A51C-4CB1-9FE7-CBBBBFA9CD4C}" sibTransId="{D63747B6-F115-4F21-8533-9C80361851CC}"/>
    <dgm:cxn modelId="{F72D4B9E-6EE3-4728-94D2-3F4B4299815B}" srcId="{D3517D3C-3942-4B47-B81B-A332A9EC6B15}" destId="{9669A826-FF63-4969-926B-F6C3624B093E}" srcOrd="2" destOrd="0" parTransId="{4BB34C30-E669-419B-979B-1DAA0AE26939}" sibTransId="{620E344C-B887-4382-8E06-7BBCD020D58E}"/>
    <dgm:cxn modelId="{783CA8A2-185A-42B4-BF34-4D16C4398F82}" srcId="{D3517D3C-3942-4B47-B81B-A332A9EC6B15}" destId="{E74A792D-CB0E-4833-9169-DE1F7E2D3D43}" srcOrd="1" destOrd="0" parTransId="{642C65C8-4F07-4467-87D4-715ECF73FA16}" sibTransId="{1BFC0433-DEE8-4496-A7AF-D4D261EAB892}"/>
    <dgm:cxn modelId="{9961ACA4-67AC-41FF-A87F-8BB8209FB5F7}" srcId="{D3517D3C-3942-4B47-B81B-A332A9EC6B15}" destId="{831E189D-49DB-426C-819B-7B7D7C049E14}" srcOrd="0" destOrd="0" parTransId="{12D57819-7E06-4C0B-B01E-1170EAEBAF77}" sibTransId="{4E7D82F0-2E93-40C1-B495-ED7509D42A40}"/>
    <dgm:cxn modelId="{38E15CD4-EE20-49D9-B662-698147ABE03F}" type="presOf" srcId="{E74A792D-CB0E-4833-9169-DE1F7E2D3D43}" destId="{DBD1D80A-B6F4-4256-87C6-966B0FB9D123}" srcOrd="0" destOrd="0" presId="urn:microsoft.com/office/officeart/2018/5/layout/IconLeafLabelList"/>
    <dgm:cxn modelId="{553A1ED9-050F-4D9F-85F6-A303E1A4BD89}" type="presOf" srcId="{9669A826-FF63-4969-926B-F6C3624B093E}" destId="{A3137171-36F3-4B19-9DE4-4348241B9C08}" srcOrd="0" destOrd="0" presId="urn:microsoft.com/office/officeart/2018/5/layout/IconLeafLabelList"/>
    <dgm:cxn modelId="{A19E7EF4-301A-4103-BD3C-6426643FE6A5}" type="presOf" srcId="{831E189D-49DB-426C-819B-7B7D7C049E14}" destId="{AB39868B-28B2-42A2-B082-C5F4F4382E47}" srcOrd="0" destOrd="0" presId="urn:microsoft.com/office/officeart/2018/5/layout/IconLeafLabelList"/>
    <dgm:cxn modelId="{D0711CA0-AA49-4D04-80E3-DB1B648D50E2}" type="presParOf" srcId="{1613AC00-452F-4A4A-8D7F-CED3D128B7D4}" destId="{8E19EE6D-522D-4FBB-816F-080FF1B94519}" srcOrd="0" destOrd="0" presId="urn:microsoft.com/office/officeart/2018/5/layout/IconLeafLabelList"/>
    <dgm:cxn modelId="{8EDB41D4-3E9B-41D7-A6CC-EE47CCF6F9C5}" type="presParOf" srcId="{8E19EE6D-522D-4FBB-816F-080FF1B94519}" destId="{BBEAFD2C-2514-4CC5-9D3E-975BF0C0079A}" srcOrd="0" destOrd="0" presId="urn:microsoft.com/office/officeart/2018/5/layout/IconLeafLabelList"/>
    <dgm:cxn modelId="{20F985DD-F878-43B9-9A80-5BB25107B970}" type="presParOf" srcId="{8E19EE6D-522D-4FBB-816F-080FF1B94519}" destId="{D28E9591-A1BE-4C2E-AFF4-68437A6055F2}" srcOrd="1" destOrd="0" presId="urn:microsoft.com/office/officeart/2018/5/layout/IconLeafLabelList"/>
    <dgm:cxn modelId="{E69F62D4-DA55-4BB7-B2B6-3253AC4ED072}" type="presParOf" srcId="{8E19EE6D-522D-4FBB-816F-080FF1B94519}" destId="{C555D45D-0ACD-435F-B3F2-7B05B2B498C6}" srcOrd="2" destOrd="0" presId="urn:microsoft.com/office/officeart/2018/5/layout/IconLeafLabelList"/>
    <dgm:cxn modelId="{B305B63C-75AA-48D7-9F00-01B4C5B15423}" type="presParOf" srcId="{8E19EE6D-522D-4FBB-816F-080FF1B94519}" destId="{AB39868B-28B2-42A2-B082-C5F4F4382E47}" srcOrd="3" destOrd="0" presId="urn:microsoft.com/office/officeart/2018/5/layout/IconLeafLabelList"/>
    <dgm:cxn modelId="{74C1050D-73B0-4AFB-A225-AE1D0F7BAD25}" type="presParOf" srcId="{1613AC00-452F-4A4A-8D7F-CED3D128B7D4}" destId="{34919C09-F755-451D-BCC1-0FB632930240}" srcOrd="1" destOrd="0" presId="urn:microsoft.com/office/officeart/2018/5/layout/IconLeafLabelList"/>
    <dgm:cxn modelId="{CFAB701A-94E9-475E-8FF0-77F5FB09931E}" type="presParOf" srcId="{1613AC00-452F-4A4A-8D7F-CED3D128B7D4}" destId="{285DB110-675C-4625-BED2-45747B6C6424}" srcOrd="2" destOrd="0" presId="urn:microsoft.com/office/officeart/2018/5/layout/IconLeafLabelList"/>
    <dgm:cxn modelId="{CDBACAEF-4AF5-4230-86B9-2764DE95B4DA}" type="presParOf" srcId="{285DB110-675C-4625-BED2-45747B6C6424}" destId="{0DCB1751-F276-4E59-9B8B-E607047E58B8}" srcOrd="0" destOrd="0" presId="urn:microsoft.com/office/officeart/2018/5/layout/IconLeafLabelList"/>
    <dgm:cxn modelId="{7AF32674-04D2-43A8-83EA-8A66AC9A149B}" type="presParOf" srcId="{285DB110-675C-4625-BED2-45747B6C6424}" destId="{772EAC76-EFDB-43FA-9858-5A2FDEAB46AA}" srcOrd="1" destOrd="0" presId="urn:microsoft.com/office/officeart/2018/5/layout/IconLeafLabelList"/>
    <dgm:cxn modelId="{575440F5-D677-418C-9417-F91919D6B82B}" type="presParOf" srcId="{285DB110-675C-4625-BED2-45747B6C6424}" destId="{512C1CB6-A754-44D5-B1B5-7D7B2EEDC547}" srcOrd="2" destOrd="0" presId="urn:microsoft.com/office/officeart/2018/5/layout/IconLeafLabelList"/>
    <dgm:cxn modelId="{DC112F36-4546-44E7-884B-C203B3201A44}" type="presParOf" srcId="{285DB110-675C-4625-BED2-45747B6C6424}" destId="{DBD1D80A-B6F4-4256-87C6-966B0FB9D123}" srcOrd="3" destOrd="0" presId="urn:microsoft.com/office/officeart/2018/5/layout/IconLeafLabelList"/>
    <dgm:cxn modelId="{2342AAA8-7C03-477F-AB9B-385C4F2773C6}" type="presParOf" srcId="{1613AC00-452F-4A4A-8D7F-CED3D128B7D4}" destId="{1AAA3113-D043-4379-8890-B09BA9A53FA7}" srcOrd="3" destOrd="0" presId="urn:microsoft.com/office/officeart/2018/5/layout/IconLeafLabelList"/>
    <dgm:cxn modelId="{24532727-676F-4614-BA27-99F333F8E230}" type="presParOf" srcId="{1613AC00-452F-4A4A-8D7F-CED3D128B7D4}" destId="{9B3EDDB6-6939-4137-919C-230981489D8F}" srcOrd="4" destOrd="0" presId="urn:microsoft.com/office/officeart/2018/5/layout/IconLeafLabelList"/>
    <dgm:cxn modelId="{12819872-4186-4038-B772-469BC673927E}" type="presParOf" srcId="{9B3EDDB6-6939-4137-919C-230981489D8F}" destId="{F31AA23A-55A5-499D-ABF1-D6ED6212A8DB}" srcOrd="0" destOrd="0" presId="urn:microsoft.com/office/officeart/2018/5/layout/IconLeafLabelList"/>
    <dgm:cxn modelId="{ABC2F1B7-1029-4674-A442-01BF286F90DC}" type="presParOf" srcId="{9B3EDDB6-6939-4137-919C-230981489D8F}" destId="{6F2C790C-8A2A-4F24-B181-BDA6FD14C1B3}" srcOrd="1" destOrd="0" presId="urn:microsoft.com/office/officeart/2018/5/layout/IconLeafLabelList"/>
    <dgm:cxn modelId="{B0B7878C-F67E-4D0E-BA12-CA3835346D7C}" type="presParOf" srcId="{9B3EDDB6-6939-4137-919C-230981489D8F}" destId="{2ABAF863-D69B-4E63-98DE-159727C48587}" srcOrd="2" destOrd="0" presId="urn:microsoft.com/office/officeart/2018/5/layout/IconLeafLabelList"/>
    <dgm:cxn modelId="{FA5F43E7-AA6E-4B19-AD8B-F38712B88ED9}" type="presParOf" srcId="{9B3EDDB6-6939-4137-919C-230981489D8F}" destId="{A3137171-36F3-4B19-9DE4-4348241B9C08}" srcOrd="3" destOrd="0" presId="urn:microsoft.com/office/officeart/2018/5/layout/IconLeafLabelList"/>
    <dgm:cxn modelId="{10DCA732-E5E3-4E0C-A883-E7A3450C6B46}" type="presParOf" srcId="{1613AC00-452F-4A4A-8D7F-CED3D128B7D4}" destId="{F575CC89-CA54-46FD-9005-67D8D0310BD1}" srcOrd="5" destOrd="0" presId="urn:microsoft.com/office/officeart/2018/5/layout/IconLeafLabelList"/>
    <dgm:cxn modelId="{BC4C7E2F-7C02-4F4C-A0A1-DFCAC2BA5192}" type="presParOf" srcId="{1613AC00-452F-4A4A-8D7F-CED3D128B7D4}" destId="{4180685D-1921-44E7-90C2-BAD514982217}" srcOrd="6" destOrd="0" presId="urn:microsoft.com/office/officeart/2018/5/layout/IconLeafLabelList"/>
    <dgm:cxn modelId="{03482158-D3C1-4FFD-9A7C-BEFA548A6BB1}" type="presParOf" srcId="{4180685D-1921-44E7-90C2-BAD514982217}" destId="{B7607CB1-C505-4ABF-A410-52D705144C65}" srcOrd="0" destOrd="0" presId="urn:microsoft.com/office/officeart/2018/5/layout/IconLeafLabelList"/>
    <dgm:cxn modelId="{E6CC73CC-9237-4F0A-9D7B-69039E26570F}" type="presParOf" srcId="{4180685D-1921-44E7-90C2-BAD514982217}" destId="{0F9D5A3A-5C3F-4BC7-83BC-74A3B55923CA}" srcOrd="1" destOrd="0" presId="urn:microsoft.com/office/officeart/2018/5/layout/IconLeafLabelList"/>
    <dgm:cxn modelId="{80B75A36-DC02-4459-AAC0-CCF9AAB370CE}" type="presParOf" srcId="{4180685D-1921-44E7-90C2-BAD514982217}" destId="{009DC5C5-E29E-43EC-8391-C32BC5203DF5}" srcOrd="2" destOrd="0" presId="urn:microsoft.com/office/officeart/2018/5/layout/IconLeafLabelList"/>
    <dgm:cxn modelId="{16FD2B1F-E96B-4870-A425-1CA943B05BAF}" type="presParOf" srcId="{4180685D-1921-44E7-90C2-BAD514982217}" destId="{2CB24B08-D01F-43BB-911C-D65F389B6FC9}"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E0A0F204-009E-4977-8D7C-CF6A5465CA5F}" type="doc">
      <dgm:prSet loTypeId="urn:microsoft.com/office/officeart/2018/2/layout/IconLabelDescriptionList" loCatId="icon" qsTypeId="urn:microsoft.com/office/officeart/2005/8/quickstyle/simple1" qsCatId="simple" csTypeId="urn:microsoft.com/office/officeart/2018/5/colors/Iconchunking_neutralbg_accent4_2" csCatId="accent4" phldr="1"/>
      <dgm:spPr/>
      <dgm:t>
        <a:bodyPr/>
        <a:lstStyle/>
        <a:p>
          <a:endParaRPr lang="en-US"/>
        </a:p>
      </dgm:t>
    </dgm:pt>
    <dgm:pt modelId="{BF8FF8E1-54BB-4D01-9523-2129AB460544}">
      <dgm:prSet/>
      <dgm:spPr/>
      <dgm:t>
        <a:bodyPr/>
        <a:lstStyle/>
        <a:p>
          <a:pPr>
            <a:lnSpc>
              <a:spcPct val="100000"/>
            </a:lnSpc>
            <a:defRPr b="1"/>
          </a:pPr>
          <a:r>
            <a:rPr lang="en-US"/>
            <a:t>Available to all Texas State Faculty and Staff</a:t>
          </a:r>
        </a:p>
      </dgm:t>
    </dgm:pt>
    <dgm:pt modelId="{DA27B514-A320-4022-8083-832CDABE4D0F}" type="parTrans" cxnId="{DF06AA9D-0A31-44FE-AC85-CAC3C1BCB7E5}">
      <dgm:prSet/>
      <dgm:spPr/>
      <dgm:t>
        <a:bodyPr/>
        <a:lstStyle/>
        <a:p>
          <a:endParaRPr lang="en-US"/>
        </a:p>
      </dgm:t>
    </dgm:pt>
    <dgm:pt modelId="{6A55E615-3992-499C-9EB0-A85BE63A43DB}" type="sibTrans" cxnId="{DF06AA9D-0A31-44FE-AC85-CAC3C1BCB7E5}">
      <dgm:prSet/>
      <dgm:spPr/>
      <dgm:t>
        <a:bodyPr/>
        <a:lstStyle/>
        <a:p>
          <a:endParaRPr lang="en-US"/>
        </a:p>
      </dgm:t>
    </dgm:pt>
    <dgm:pt modelId="{196AB163-763A-4E42-AD05-49EFF12C3584}">
      <dgm:prSet custT="1"/>
      <dgm:spPr/>
      <dgm:t>
        <a:bodyPr/>
        <a:lstStyle/>
        <a:p>
          <a:pPr>
            <a:lnSpc>
              <a:spcPct val="100000"/>
            </a:lnSpc>
            <a:defRPr b="1"/>
          </a:pPr>
          <a:r>
            <a:rPr lang="en-US" sz="1400" dirty="0"/>
            <a:t>Start at the IR Website!</a:t>
          </a:r>
        </a:p>
        <a:p>
          <a:pPr>
            <a:lnSpc>
              <a:spcPct val="100000"/>
            </a:lnSpc>
            <a:defRPr b="1"/>
          </a:pPr>
          <a:r>
            <a:rPr lang="en-US" sz="1100" b="0" dirty="0"/>
            <a:t>https://www.ir.txstate.edu</a:t>
          </a:r>
        </a:p>
      </dgm:t>
    </dgm:pt>
    <dgm:pt modelId="{79A7B6D1-97A8-4777-A354-64E11924CBB8}" type="parTrans" cxnId="{E5E09D53-1473-4806-8922-3E5E62C3C726}">
      <dgm:prSet/>
      <dgm:spPr/>
      <dgm:t>
        <a:bodyPr/>
        <a:lstStyle/>
        <a:p>
          <a:endParaRPr lang="en-US"/>
        </a:p>
      </dgm:t>
    </dgm:pt>
    <dgm:pt modelId="{7F949185-2B50-4BA7-92B7-8125FA3F0970}" type="sibTrans" cxnId="{E5E09D53-1473-4806-8922-3E5E62C3C726}">
      <dgm:prSet/>
      <dgm:spPr/>
      <dgm:t>
        <a:bodyPr/>
        <a:lstStyle/>
        <a:p>
          <a:endParaRPr lang="en-US"/>
        </a:p>
      </dgm:t>
    </dgm:pt>
    <dgm:pt modelId="{1A8CAA62-6B80-4354-B957-7A69F83C1252}">
      <dgm:prSet custT="1"/>
      <dgm:spPr/>
      <dgm:t>
        <a:bodyPr/>
        <a:lstStyle/>
        <a:p>
          <a:pPr>
            <a:lnSpc>
              <a:spcPct val="100000"/>
            </a:lnSpc>
            <a:defRPr b="1"/>
          </a:pPr>
          <a:r>
            <a:rPr lang="en-US" sz="1400" dirty="0"/>
            <a:t>Student Data</a:t>
          </a:r>
        </a:p>
        <a:p>
          <a:pPr>
            <a:lnSpc>
              <a:spcPct val="100000"/>
            </a:lnSpc>
            <a:defRPr b="1"/>
          </a:pPr>
          <a:r>
            <a:rPr lang="en-US" sz="1100" b="0" dirty="0"/>
            <a:t>Committee and Special Reports</a:t>
          </a:r>
        </a:p>
        <a:p>
          <a:pPr>
            <a:lnSpc>
              <a:spcPct val="100000"/>
            </a:lnSpc>
            <a:defRPr b="1"/>
          </a:pPr>
          <a:r>
            <a:rPr lang="en-US" sz="1100" b="0" dirty="0"/>
            <a:t>- Academic Program Review Tables</a:t>
          </a:r>
        </a:p>
      </dgm:t>
    </dgm:pt>
    <dgm:pt modelId="{4F4C9C3B-C14F-484D-A2B8-C85FADDC1B65}" type="parTrans" cxnId="{B0DE7DD0-E8D9-48F6-93D9-A72FDDA8DECB}">
      <dgm:prSet/>
      <dgm:spPr/>
      <dgm:t>
        <a:bodyPr/>
        <a:lstStyle/>
        <a:p>
          <a:endParaRPr lang="en-US"/>
        </a:p>
      </dgm:t>
    </dgm:pt>
    <dgm:pt modelId="{6A91DE03-6766-4CDB-83B7-2C81BC709560}" type="sibTrans" cxnId="{B0DE7DD0-E8D9-48F6-93D9-A72FDDA8DECB}">
      <dgm:prSet/>
      <dgm:spPr/>
      <dgm:t>
        <a:bodyPr/>
        <a:lstStyle/>
        <a:p>
          <a:endParaRPr lang="en-US"/>
        </a:p>
      </dgm:t>
    </dgm:pt>
    <dgm:pt modelId="{6A00C90E-7692-41F3-A42B-2238A547C914}">
      <dgm:prSet custT="1"/>
      <dgm:spPr/>
      <dgm:t>
        <a:bodyPr/>
        <a:lstStyle/>
        <a:p>
          <a:pPr>
            <a:lnSpc>
              <a:spcPct val="100000"/>
            </a:lnSpc>
            <a:defRPr b="1"/>
          </a:pPr>
          <a:r>
            <a:rPr lang="en-US" sz="1400" dirty="0"/>
            <a:t>Hosted through CatStats</a:t>
          </a:r>
        </a:p>
        <a:p>
          <a:pPr>
            <a:lnSpc>
              <a:spcPct val="100000"/>
            </a:lnSpc>
            <a:defRPr b="1"/>
          </a:pPr>
          <a:r>
            <a:rPr lang="en-US" sz="1100" b="0" dirty="0"/>
            <a:t>Available on-campus or via the Texas State VPN</a:t>
          </a:r>
        </a:p>
      </dgm:t>
    </dgm:pt>
    <dgm:pt modelId="{A3EDB464-7B96-4160-8785-1A9B2DCE7F21}" type="parTrans" cxnId="{29A8C4B4-D78D-4067-81EE-C087A5AF1841}">
      <dgm:prSet/>
      <dgm:spPr/>
      <dgm:t>
        <a:bodyPr/>
        <a:lstStyle/>
        <a:p>
          <a:endParaRPr lang="en-US"/>
        </a:p>
      </dgm:t>
    </dgm:pt>
    <dgm:pt modelId="{3411C930-BFDD-4ED8-A91D-C88C8CC6F31A}" type="sibTrans" cxnId="{29A8C4B4-D78D-4067-81EE-C087A5AF1841}">
      <dgm:prSet/>
      <dgm:spPr/>
      <dgm:t>
        <a:bodyPr/>
        <a:lstStyle/>
        <a:p>
          <a:endParaRPr lang="en-US"/>
        </a:p>
      </dgm:t>
    </dgm:pt>
    <dgm:pt modelId="{5D21368A-CB3A-4C12-B36A-97C9462C4A9D}" type="pres">
      <dgm:prSet presAssocID="{E0A0F204-009E-4977-8D7C-CF6A5465CA5F}" presName="root" presStyleCnt="0">
        <dgm:presLayoutVars>
          <dgm:dir/>
          <dgm:resizeHandles val="exact"/>
        </dgm:presLayoutVars>
      </dgm:prSet>
      <dgm:spPr/>
    </dgm:pt>
    <dgm:pt modelId="{F6FDDCFA-A909-40FA-AE61-3A7D051D8239}" type="pres">
      <dgm:prSet presAssocID="{BF8FF8E1-54BB-4D01-9523-2129AB460544}" presName="compNode" presStyleCnt="0"/>
      <dgm:spPr/>
    </dgm:pt>
    <dgm:pt modelId="{2D779C04-ED6E-49F8-AA07-E2C8BB675253}" type="pres">
      <dgm:prSet presAssocID="{BF8FF8E1-54BB-4D01-9523-2129AB46054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oup"/>
        </a:ext>
      </dgm:extLst>
    </dgm:pt>
    <dgm:pt modelId="{18C7EE2E-6C3A-490A-ADA9-AA58C4E86D4C}" type="pres">
      <dgm:prSet presAssocID="{BF8FF8E1-54BB-4D01-9523-2129AB460544}" presName="iconSpace" presStyleCnt="0"/>
      <dgm:spPr/>
    </dgm:pt>
    <dgm:pt modelId="{2CA677FF-2353-487B-82B6-8BC93BD93DFF}" type="pres">
      <dgm:prSet presAssocID="{BF8FF8E1-54BB-4D01-9523-2129AB460544}" presName="parTx" presStyleLbl="revTx" presStyleIdx="0" presStyleCnt="8">
        <dgm:presLayoutVars>
          <dgm:chMax val="0"/>
          <dgm:chPref val="0"/>
        </dgm:presLayoutVars>
      </dgm:prSet>
      <dgm:spPr/>
    </dgm:pt>
    <dgm:pt modelId="{7F2B0A51-A762-413B-9487-4D4187287A1D}" type="pres">
      <dgm:prSet presAssocID="{BF8FF8E1-54BB-4D01-9523-2129AB460544}" presName="txSpace" presStyleCnt="0"/>
      <dgm:spPr/>
    </dgm:pt>
    <dgm:pt modelId="{6AA9A553-18A2-4653-93CF-10BAE2949322}" type="pres">
      <dgm:prSet presAssocID="{BF8FF8E1-54BB-4D01-9523-2129AB460544}" presName="desTx" presStyleLbl="revTx" presStyleIdx="1" presStyleCnt="8">
        <dgm:presLayoutVars/>
      </dgm:prSet>
      <dgm:spPr/>
    </dgm:pt>
    <dgm:pt modelId="{41A3AC49-E6F5-4E8B-A661-7B1B54745BEB}" type="pres">
      <dgm:prSet presAssocID="{6A55E615-3992-499C-9EB0-A85BE63A43DB}" presName="sibTrans" presStyleCnt="0"/>
      <dgm:spPr/>
    </dgm:pt>
    <dgm:pt modelId="{6C1D8528-7614-41A4-A1E7-3027FC22CB23}" type="pres">
      <dgm:prSet presAssocID="{196AB163-763A-4E42-AD05-49EFF12C3584}" presName="compNode" presStyleCnt="0"/>
      <dgm:spPr/>
    </dgm:pt>
    <dgm:pt modelId="{B6E34A42-40ED-4579-86EA-9317311C60AF}" type="pres">
      <dgm:prSet presAssocID="{196AB163-763A-4E42-AD05-49EFF12C358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nitor"/>
        </a:ext>
      </dgm:extLst>
    </dgm:pt>
    <dgm:pt modelId="{3FF96E71-FC87-4AF5-9D8E-2CF29E33EB1E}" type="pres">
      <dgm:prSet presAssocID="{196AB163-763A-4E42-AD05-49EFF12C3584}" presName="iconSpace" presStyleCnt="0"/>
      <dgm:spPr/>
    </dgm:pt>
    <dgm:pt modelId="{6D25C318-2D27-4B7A-BDC0-35FB550E7478}" type="pres">
      <dgm:prSet presAssocID="{196AB163-763A-4E42-AD05-49EFF12C3584}" presName="parTx" presStyleLbl="revTx" presStyleIdx="2" presStyleCnt="8" custScaleY="94987">
        <dgm:presLayoutVars>
          <dgm:chMax val="0"/>
          <dgm:chPref val="0"/>
        </dgm:presLayoutVars>
      </dgm:prSet>
      <dgm:spPr/>
    </dgm:pt>
    <dgm:pt modelId="{2D8A648A-B7A6-43EB-8566-B0EC3692EEC7}" type="pres">
      <dgm:prSet presAssocID="{196AB163-763A-4E42-AD05-49EFF12C3584}" presName="txSpace" presStyleCnt="0"/>
      <dgm:spPr/>
    </dgm:pt>
    <dgm:pt modelId="{9A49B681-DC8D-4CFA-A552-182F48F6E514}" type="pres">
      <dgm:prSet presAssocID="{196AB163-763A-4E42-AD05-49EFF12C3584}" presName="desTx" presStyleLbl="revTx" presStyleIdx="3" presStyleCnt="8">
        <dgm:presLayoutVars/>
      </dgm:prSet>
      <dgm:spPr/>
    </dgm:pt>
    <dgm:pt modelId="{F8E377CA-2FDB-45A3-A451-FF0C0940316A}" type="pres">
      <dgm:prSet presAssocID="{7F949185-2B50-4BA7-92B7-8125FA3F0970}" presName="sibTrans" presStyleCnt="0"/>
      <dgm:spPr/>
    </dgm:pt>
    <dgm:pt modelId="{608AA2C6-77B7-4D6F-8491-B955FDE4F7BB}" type="pres">
      <dgm:prSet presAssocID="{1A8CAA62-6B80-4354-B957-7A69F83C1252}" presName="compNode" presStyleCnt="0"/>
      <dgm:spPr/>
    </dgm:pt>
    <dgm:pt modelId="{69317467-C08D-4A8D-99A6-7C4C75861A72}" type="pres">
      <dgm:prSet presAssocID="{1A8CAA62-6B80-4354-B957-7A69F83C125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ar chart"/>
        </a:ext>
      </dgm:extLst>
    </dgm:pt>
    <dgm:pt modelId="{04A96867-735B-48D8-B5B3-9A85954E94C1}" type="pres">
      <dgm:prSet presAssocID="{1A8CAA62-6B80-4354-B957-7A69F83C1252}" presName="iconSpace" presStyleCnt="0"/>
      <dgm:spPr/>
    </dgm:pt>
    <dgm:pt modelId="{DE578125-D4FD-4D4B-84E7-079EA22C6F19}" type="pres">
      <dgm:prSet presAssocID="{1A8CAA62-6B80-4354-B957-7A69F83C1252}" presName="parTx" presStyleLbl="revTx" presStyleIdx="4" presStyleCnt="8" custScaleY="134283" custLinFactNeighborX="414" custLinFactNeighborY="19793">
        <dgm:presLayoutVars>
          <dgm:chMax val="0"/>
          <dgm:chPref val="0"/>
        </dgm:presLayoutVars>
      </dgm:prSet>
      <dgm:spPr/>
    </dgm:pt>
    <dgm:pt modelId="{C32A74C8-C31D-4FFC-A3A3-10E286F3C05B}" type="pres">
      <dgm:prSet presAssocID="{1A8CAA62-6B80-4354-B957-7A69F83C1252}" presName="txSpace" presStyleCnt="0"/>
      <dgm:spPr/>
    </dgm:pt>
    <dgm:pt modelId="{56262947-D2C7-4158-A211-43D65111C7AF}" type="pres">
      <dgm:prSet presAssocID="{1A8CAA62-6B80-4354-B957-7A69F83C1252}" presName="desTx" presStyleLbl="revTx" presStyleIdx="5" presStyleCnt="8">
        <dgm:presLayoutVars/>
      </dgm:prSet>
      <dgm:spPr/>
    </dgm:pt>
    <dgm:pt modelId="{3AB756C5-169D-4696-9653-7DFFABCAC410}" type="pres">
      <dgm:prSet presAssocID="{6A91DE03-6766-4CDB-83B7-2C81BC709560}" presName="sibTrans" presStyleCnt="0"/>
      <dgm:spPr/>
    </dgm:pt>
    <dgm:pt modelId="{4D2CBE49-1C63-45B3-81B8-5C7C0A1B5E3C}" type="pres">
      <dgm:prSet presAssocID="{6A00C90E-7692-41F3-A42B-2238A547C914}" presName="compNode" presStyleCnt="0"/>
      <dgm:spPr/>
    </dgm:pt>
    <dgm:pt modelId="{CDAC91C2-C4D8-4711-974A-343FBF890DF1}" type="pres">
      <dgm:prSet presAssocID="{6A00C90E-7692-41F3-A42B-2238A547C91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Wireless"/>
        </a:ext>
      </dgm:extLst>
    </dgm:pt>
    <dgm:pt modelId="{DED4EEC8-A804-4786-B710-55AA1C5395C9}" type="pres">
      <dgm:prSet presAssocID="{6A00C90E-7692-41F3-A42B-2238A547C914}" presName="iconSpace" presStyleCnt="0"/>
      <dgm:spPr/>
    </dgm:pt>
    <dgm:pt modelId="{A50AB85A-BB1C-4A0E-B77C-D3A9D39116D6}" type="pres">
      <dgm:prSet presAssocID="{6A00C90E-7692-41F3-A42B-2238A547C914}" presName="parTx" presStyleLbl="revTx" presStyleIdx="6" presStyleCnt="8">
        <dgm:presLayoutVars>
          <dgm:chMax val="0"/>
          <dgm:chPref val="0"/>
        </dgm:presLayoutVars>
      </dgm:prSet>
      <dgm:spPr/>
    </dgm:pt>
    <dgm:pt modelId="{13FF4593-AE30-4392-8E97-2B455ADFDB1C}" type="pres">
      <dgm:prSet presAssocID="{6A00C90E-7692-41F3-A42B-2238A547C914}" presName="txSpace" presStyleCnt="0"/>
      <dgm:spPr/>
    </dgm:pt>
    <dgm:pt modelId="{4B4D6B4A-A888-4062-A62C-3D561D5D7C37}" type="pres">
      <dgm:prSet presAssocID="{6A00C90E-7692-41F3-A42B-2238A547C914}" presName="desTx" presStyleLbl="revTx" presStyleIdx="7" presStyleCnt="8">
        <dgm:presLayoutVars/>
      </dgm:prSet>
      <dgm:spPr/>
    </dgm:pt>
  </dgm:ptLst>
  <dgm:cxnLst>
    <dgm:cxn modelId="{5A58B504-FB22-49C2-B7DD-35010708F7FC}" type="presOf" srcId="{6A00C90E-7692-41F3-A42B-2238A547C914}" destId="{A50AB85A-BB1C-4A0E-B77C-D3A9D39116D6}" srcOrd="0" destOrd="0" presId="urn:microsoft.com/office/officeart/2018/2/layout/IconLabelDescriptionList"/>
    <dgm:cxn modelId="{7731F468-30F1-466B-B8B9-56C1A14B362B}" type="presOf" srcId="{196AB163-763A-4E42-AD05-49EFF12C3584}" destId="{6D25C318-2D27-4B7A-BDC0-35FB550E7478}" srcOrd="0" destOrd="0" presId="urn:microsoft.com/office/officeart/2018/2/layout/IconLabelDescriptionList"/>
    <dgm:cxn modelId="{E5E09D53-1473-4806-8922-3E5E62C3C726}" srcId="{E0A0F204-009E-4977-8D7C-CF6A5465CA5F}" destId="{196AB163-763A-4E42-AD05-49EFF12C3584}" srcOrd="1" destOrd="0" parTransId="{79A7B6D1-97A8-4777-A354-64E11924CBB8}" sibTransId="{7F949185-2B50-4BA7-92B7-8125FA3F0970}"/>
    <dgm:cxn modelId="{DF06AA9D-0A31-44FE-AC85-CAC3C1BCB7E5}" srcId="{E0A0F204-009E-4977-8D7C-CF6A5465CA5F}" destId="{BF8FF8E1-54BB-4D01-9523-2129AB460544}" srcOrd="0" destOrd="0" parTransId="{DA27B514-A320-4022-8083-832CDABE4D0F}" sibTransId="{6A55E615-3992-499C-9EB0-A85BE63A43DB}"/>
    <dgm:cxn modelId="{DA6BB1AA-270B-4F7C-A2F8-52FD64092DA6}" type="presOf" srcId="{BF8FF8E1-54BB-4D01-9523-2129AB460544}" destId="{2CA677FF-2353-487B-82B6-8BC93BD93DFF}" srcOrd="0" destOrd="0" presId="urn:microsoft.com/office/officeart/2018/2/layout/IconLabelDescriptionList"/>
    <dgm:cxn modelId="{29A8C4B4-D78D-4067-81EE-C087A5AF1841}" srcId="{E0A0F204-009E-4977-8D7C-CF6A5465CA5F}" destId="{6A00C90E-7692-41F3-A42B-2238A547C914}" srcOrd="3" destOrd="0" parTransId="{A3EDB464-7B96-4160-8785-1A9B2DCE7F21}" sibTransId="{3411C930-BFDD-4ED8-A91D-C88C8CC6F31A}"/>
    <dgm:cxn modelId="{9F0780C4-E6FA-411E-A9E5-9631C35D516E}" type="presOf" srcId="{E0A0F204-009E-4977-8D7C-CF6A5465CA5F}" destId="{5D21368A-CB3A-4C12-B36A-97C9462C4A9D}" srcOrd="0" destOrd="0" presId="urn:microsoft.com/office/officeart/2018/2/layout/IconLabelDescriptionList"/>
    <dgm:cxn modelId="{1987E2C8-A56E-4531-A3A1-739C50526941}" type="presOf" srcId="{1A8CAA62-6B80-4354-B957-7A69F83C1252}" destId="{DE578125-D4FD-4D4B-84E7-079EA22C6F19}" srcOrd="0" destOrd="0" presId="urn:microsoft.com/office/officeart/2018/2/layout/IconLabelDescriptionList"/>
    <dgm:cxn modelId="{B0DE7DD0-E8D9-48F6-93D9-A72FDDA8DECB}" srcId="{E0A0F204-009E-4977-8D7C-CF6A5465CA5F}" destId="{1A8CAA62-6B80-4354-B957-7A69F83C1252}" srcOrd="2" destOrd="0" parTransId="{4F4C9C3B-C14F-484D-A2B8-C85FADDC1B65}" sibTransId="{6A91DE03-6766-4CDB-83B7-2C81BC709560}"/>
    <dgm:cxn modelId="{09F00ADE-FA38-4745-91E2-9A2A72834543}" type="presParOf" srcId="{5D21368A-CB3A-4C12-B36A-97C9462C4A9D}" destId="{F6FDDCFA-A909-40FA-AE61-3A7D051D8239}" srcOrd="0" destOrd="0" presId="urn:microsoft.com/office/officeart/2018/2/layout/IconLabelDescriptionList"/>
    <dgm:cxn modelId="{D93FBF0D-6EAB-44CF-A450-F38E368DAB8C}" type="presParOf" srcId="{F6FDDCFA-A909-40FA-AE61-3A7D051D8239}" destId="{2D779C04-ED6E-49F8-AA07-E2C8BB675253}" srcOrd="0" destOrd="0" presId="urn:microsoft.com/office/officeart/2018/2/layout/IconLabelDescriptionList"/>
    <dgm:cxn modelId="{46666D9D-BC48-4731-951A-08CCE910BE62}" type="presParOf" srcId="{F6FDDCFA-A909-40FA-AE61-3A7D051D8239}" destId="{18C7EE2E-6C3A-490A-ADA9-AA58C4E86D4C}" srcOrd="1" destOrd="0" presId="urn:microsoft.com/office/officeart/2018/2/layout/IconLabelDescriptionList"/>
    <dgm:cxn modelId="{15AED146-4F08-42D5-B0DC-34E09327ECF8}" type="presParOf" srcId="{F6FDDCFA-A909-40FA-AE61-3A7D051D8239}" destId="{2CA677FF-2353-487B-82B6-8BC93BD93DFF}" srcOrd="2" destOrd="0" presId="urn:microsoft.com/office/officeart/2018/2/layout/IconLabelDescriptionList"/>
    <dgm:cxn modelId="{7B99B86F-5AF9-45F5-ABAE-2F5705557E79}" type="presParOf" srcId="{F6FDDCFA-A909-40FA-AE61-3A7D051D8239}" destId="{7F2B0A51-A762-413B-9487-4D4187287A1D}" srcOrd="3" destOrd="0" presId="urn:microsoft.com/office/officeart/2018/2/layout/IconLabelDescriptionList"/>
    <dgm:cxn modelId="{1388530B-6C1B-46DB-A4C7-407692332D32}" type="presParOf" srcId="{F6FDDCFA-A909-40FA-AE61-3A7D051D8239}" destId="{6AA9A553-18A2-4653-93CF-10BAE2949322}" srcOrd="4" destOrd="0" presId="urn:microsoft.com/office/officeart/2018/2/layout/IconLabelDescriptionList"/>
    <dgm:cxn modelId="{0200E521-6DEC-42CE-B150-A65F1F48E4F7}" type="presParOf" srcId="{5D21368A-CB3A-4C12-B36A-97C9462C4A9D}" destId="{41A3AC49-E6F5-4E8B-A661-7B1B54745BEB}" srcOrd="1" destOrd="0" presId="urn:microsoft.com/office/officeart/2018/2/layout/IconLabelDescriptionList"/>
    <dgm:cxn modelId="{043AF196-F950-421E-939D-0FFD8442D13C}" type="presParOf" srcId="{5D21368A-CB3A-4C12-B36A-97C9462C4A9D}" destId="{6C1D8528-7614-41A4-A1E7-3027FC22CB23}" srcOrd="2" destOrd="0" presId="urn:microsoft.com/office/officeart/2018/2/layout/IconLabelDescriptionList"/>
    <dgm:cxn modelId="{DDB41715-E900-49A7-8621-3D65FCD99379}" type="presParOf" srcId="{6C1D8528-7614-41A4-A1E7-3027FC22CB23}" destId="{B6E34A42-40ED-4579-86EA-9317311C60AF}" srcOrd="0" destOrd="0" presId="urn:microsoft.com/office/officeart/2018/2/layout/IconLabelDescriptionList"/>
    <dgm:cxn modelId="{15C8F8C8-3911-48DE-890E-D65166789A7C}" type="presParOf" srcId="{6C1D8528-7614-41A4-A1E7-3027FC22CB23}" destId="{3FF96E71-FC87-4AF5-9D8E-2CF29E33EB1E}" srcOrd="1" destOrd="0" presId="urn:microsoft.com/office/officeart/2018/2/layout/IconLabelDescriptionList"/>
    <dgm:cxn modelId="{E4FF0D17-1971-4905-AEED-B6BF1932FC22}" type="presParOf" srcId="{6C1D8528-7614-41A4-A1E7-3027FC22CB23}" destId="{6D25C318-2D27-4B7A-BDC0-35FB550E7478}" srcOrd="2" destOrd="0" presId="urn:microsoft.com/office/officeart/2018/2/layout/IconLabelDescriptionList"/>
    <dgm:cxn modelId="{038FD2C8-908E-4FD7-B2D8-02D77FE96BF3}" type="presParOf" srcId="{6C1D8528-7614-41A4-A1E7-3027FC22CB23}" destId="{2D8A648A-B7A6-43EB-8566-B0EC3692EEC7}" srcOrd="3" destOrd="0" presId="urn:microsoft.com/office/officeart/2018/2/layout/IconLabelDescriptionList"/>
    <dgm:cxn modelId="{43DD108F-1BD1-4B9D-B1BB-1CC9B3838500}" type="presParOf" srcId="{6C1D8528-7614-41A4-A1E7-3027FC22CB23}" destId="{9A49B681-DC8D-4CFA-A552-182F48F6E514}" srcOrd="4" destOrd="0" presId="urn:microsoft.com/office/officeart/2018/2/layout/IconLabelDescriptionList"/>
    <dgm:cxn modelId="{89A91BC5-FDC5-4B62-A807-69DD4CC07880}" type="presParOf" srcId="{5D21368A-CB3A-4C12-B36A-97C9462C4A9D}" destId="{F8E377CA-2FDB-45A3-A451-FF0C0940316A}" srcOrd="3" destOrd="0" presId="urn:microsoft.com/office/officeart/2018/2/layout/IconLabelDescriptionList"/>
    <dgm:cxn modelId="{CB8BAF19-D74E-4DC0-90E6-43CCACFA0F78}" type="presParOf" srcId="{5D21368A-CB3A-4C12-B36A-97C9462C4A9D}" destId="{608AA2C6-77B7-4D6F-8491-B955FDE4F7BB}" srcOrd="4" destOrd="0" presId="urn:microsoft.com/office/officeart/2018/2/layout/IconLabelDescriptionList"/>
    <dgm:cxn modelId="{4714482D-992A-4B76-9377-EAE32FFD7C2F}" type="presParOf" srcId="{608AA2C6-77B7-4D6F-8491-B955FDE4F7BB}" destId="{69317467-C08D-4A8D-99A6-7C4C75861A72}" srcOrd="0" destOrd="0" presId="urn:microsoft.com/office/officeart/2018/2/layout/IconLabelDescriptionList"/>
    <dgm:cxn modelId="{9994DC9E-8A26-4EA2-BDBD-E30938CF4BEC}" type="presParOf" srcId="{608AA2C6-77B7-4D6F-8491-B955FDE4F7BB}" destId="{04A96867-735B-48D8-B5B3-9A85954E94C1}" srcOrd="1" destOrd="0" presId="urn:microsoft.com/office/officeart/2018/2/layout/IconLabelDescriptionList"/>
    <dgm:cxn modelId="{06E5E44B-9B2A-4E14-A38A-AF39410B7692}" type="presParOf" srcId="{608AA2C6-77B7-4D6F-8491-B955FDE4F7BB}" destId="{DE578125-D4FD-4D4B-84E7-079EA22C6F19}" srcOrd="2" destOrd="0" presId="urn:microsoft.com/office/officeart/2018/2/layout/IconLabelDescriptionList"/>
    <dgm:cxn modelId="{709155CF-B548-4FD9-B884-3111B009FB1C}" type="presParOf" srcId="{608AA2C6-77B7-4D6F-8491-B955FDE4F7BB}" destId="{C32A74C8-C31D-4FFC-A3A3-10E286F3C05B}" srcOrd="3" destOrd="0" presId="urn:microsoft.com/office/officeart/2018/2/layout/IconLabelDescriptionList"/>
    <dgm:cxn modelId="{37BDB04B-0A37-42F4-8263-199A451757B0}" type="presParOf" srcId="{608AA2C6-77B7-4D6F-8491-B955FDE4F7BB}" destId="{56262947-D2C7-4158-A211-43D65111C7AF}" srcOrd="4" destOrd="0" presId="urn:microsoft.com/office/officeart/2018/2/layout/IconLabelDescriptionList"/>
    <dgm:cxn modelId="{49AB32E4-A398-4050-855F-1D32028E6AD9}" type="presParOf" srcId="{5D21368A-CB3A-4C12-B36A-97C9462C4A9D}" destId="{3AB756C5-169D-4696-9653-7DFFABCAC410}" srcOrd="5" destOrd="0" presId="urn:microsoft.com/office/officeart/2018/2/layout/IconLabelDescriptionList"/>
    <dgm:cxn modelId="{41302FCD-F06A-460D-920F-AD6BAECD6415}" type="presParOf" srcId="{5D21368A-CB3A-4C12-B36A-97C9462C4A9D}" destId="{4D2CBE49-1C63-45B3-81B8-5C7C0A1B5E3C}" srcOrd="6" destOrd="0" presId="urn:microsoft.com/office/officeart/2018/2/layout/IconLabelDescriptionList"/>
    <dgm:cxn modelId="{F3A4B17D-D442-4AAB-9FBC-5AD4D361825E}" type="presParOf" srcId="{4D2CBE49-1C63-45B3-81B8-5C7C0A1B5E3C}" destId="{CDAC91C2-C4D8-4711-974A-343FBF890DF1}" srcOrd="0" destOrd="0" presId="urn:microsoft.com/office/officeart/2018/2/layout/IconLabelDescriptionList"/>
    <dgm:cxn modelId="{F765B2CB-E01C-43DD-9491-C871AD0D7CCA}" type="presParOf" srcId="{4D2CBE49-1C63-45B3-81B8-5C7C0A1B5E3C}" destId="{DED4EEC8-A804-4786-B710-55AA1C5395C9}" srcOrd="1" destOrd="0" presId="urn:microsoft.com/office/officeart/2018/2/layout/IconLabelDescriptionList"/>
    <dgm:cxn modelId="{E9285457-4006-4726-B0E1-61B1B64EB064}" type="presParOf" srcId="{4D2CBE49-1C63-45B3-81B8-5C7C0A1B5E3C}" destId="{A50AB85A-BB1C-4A0E-B77C-D3A9D39116D6}" srcOrd="2" destOrd="0" presId="urn:microsoft.com/office/officeart/2018/2/layout/IconLabelDescriptionList"/>
    <dgm:cxn modelId="{E587115B-756E-4BD7-A63C-08AC2D39E77D}" type="presParOf" srcId="{4D2CBE49-1C63-45B3-81B8-5C7C0A1B5E3C}" destId="{13FF4593-AE30-4392-8E97-2B455ADFDB1C}" srcOrd="3" destOrd="0" presId="urn:microsoft.com/office/officeart/2018/2/layout/IconLabelDescriptionList"/>
    <dgm:cxn modelId="{9C8D6521-31BF-4DAF-9ADE-C1833CA11652}" type="presParOf" srcId="{4D2CBE49-1C63-45B3-81B8-5C7C0A1B5E3C}" destId="{4B4D6B4A-A888-4062-A62C-3D561D5D7C37}"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93BC22-9CAA-412C-A5BE-48F389C52054}" type="doc">
      <dgm:prSet loTypeId="urn:microsoft.com/office/officeart/2018/2/layout/IconLabelList" loCatId="icon" qsTypeId="urn:microsoft.com/office/officeart/2005/8/quickstyle/simple1" qsCatId="simple" csTypeId="urn:microsoft.com/office/officeart/2005/8/colors/accent6_2" csCatId="accent6" phldr="1"/>
      <dgm:spPr/>
      <dgm:t>
        <a:bodyPr/>
        <a:lstStyle/>
        <a:p>
          <a:endParaRPr lang="en-US"/>
        </a:p>
      </dgm:t>
    </dgm:pt>
    <dgm:pt modelId="{64B2C11B-7FA0-4601-AC9A-F8EA1D1BD114}">
      <dgm:prSet/>
      <dgm:spPr/>
      <dgm:t>
        <a:bodyPr/>
        <a:lstStyle/>
        <a:p>
          <a:pPr>
            <a:lnSpc>
              <a:spcPct val="100000"/>
            </a:lnSpc>
          </a:pPr>
          <a:r>
            <a:rPr lang="en-US"/>
            <a:t>Navigation Buttons</a:t>
          </a:r>
        </a:p>
      </dgm:t>
    </dgm:pt>
    <dgm:pt modelId="{D83B082B-7546-4CB6-A5B8-BF8584E7CA3F}" type="parTrans" cxnId="{11064ADD-4A77-47F5-AC42-B02C87279B60}">
      <dgm:prSet/>
      <dgm:spPr/>
      <dgm:t>
        <a:bodyPr/>
        <a:lstStyle/>
        <a:p>
          <a:endParaRPr lang="en-US"/>
        </a:p>
      </dgm:t>
    </dgm:pt>
    <dgm:pt modelId="{F482AF09-33E3-4527-ACCF-E47E8E80C98B}" type="sibTrans" cxnId="{11064ADD-4A77-47F5-AC42-B02C87279B60}">
      <dgm:prSet/>
      <dgm:spPr/>
      <dgm:t>
        <a:bodyPr/>
        <a:lstStyle/>
        <a:p>
          <a:endParaRPr lang="en-US"/>
        </a:p>
      </dgm:t>
    </dgm:pt>
    <dgm:pt modelId="{A67F5310-AF8D-446C-AE44-2C5A0FE056E5}">
      <dgm:prSet/>
      <dgm:spPr/>
      <dgm:t>
        <a:bodyPr/>
        <a:lstStyle/>
        <a:p>
          <a:pPr>
            <a:lnSpc>
              <a:spcPct val="100000"/>
            </a:lnSpc>
          </a:pPr>
          <a:r>
            <a:rPr lang="en-US"/>
            <a:t>Filters</a:t>
          </a:r>
        </a:p>
      </dgm:t>
    </dgm:pt>
    <dgm:pt modelId="{47091C4F-4916-4B64-B25B-09BF4C1E1DAE}" type="parTrans" cxnId="{EE56C47A-7EF8-48FA-AC0F-876BE93CF945}">
      <dgm:prSet/>
      <dgm:spPr/>
      <dgm:t>
        <a:bodyPr/>
        <a:lstStyle/>
        <a:p>
          <a:endParaRPr lang="en-US"/>
        </a:p>
      </dgm:t>
    </dgm:pt>
    <dgm:pt modelId="{4A8FC926-E8E0-458D-A224-8CEA9087E05B}" type="sibTrans" cxnId="{EE56C47A-7EF8-48FA-AC0F-876BE93CF945}">
      <dgm:prSet/>
      <dgm:spPr/>
      <dgm:t>
        <a:bodyPr/>
        <a:lstStyle/>
        <a:p>
          <a:endParaRPr lang="en-US"/>
        </a:p>
      </dgm:t>
    </dgm:pt>
    <dgm:pt modelId="{09853453-A002-4528-91C0-837DE26DE2FF}">
      <dgm:prSet/>
      <dgm:spPr/>
      <dgm:t>
        <a:bodyPr/>
        <a:lstStyle/>
        <a:p>
          <a:pPr>
            <a:lnSpc>
              <a:spcPct val="100000"/>
            </a:lnSpc>
          </a:pPr>
          <a:r>
            <a:rPr lang="en-US" dirty="0"/>
            <a:t>Table Organization</a:t>
          </a:r>
        </a:p>
      </dgm:t>
    </dgm:pt>
    <dgm:pt modelId="{B3CDC593-B6E5-4848-93B6-14D250566C66}" type="parTrans" cxnId="{735F785C-EBBB-479F-A379-9A32C9D2F78B}">
      <dgm:prSet/>
      <dgm:spPr/>
      <dgm:t>
        <a:bodyPr/>
        <a:lstStyle/>
        <a:p>
          <a:endParaRPr lang="en-US"/>
        </a:p>
      </dgm:t>
    </dgm:pt>
    <dgm:pt modelId="{2B233812-AA4F-4BAF-B865-6B0B61B0477C}" type="sibTrans" cxnId="{735F785C-EBBB-479F-A379-9A32C9D2F78B}">
      <dgm:prSet/>
      <dgm:spPr/>
      <dgm:t>
        <a:bodyPr/>
        <a:lstStyle/>
        <a:p>
          <a:endParaRPr lang="en-US"/>
        </a:p>
      </dgm:t>
    </dgm:pt>
    <dgm:pt modelId="{926BDBE2-C338-48B3-BAD0-BEAF5363150A}">
      <dgm:prSet/>
      <dgm:spPr/>
      <dgm:t>
        <a:bodyPr/>
        <a:lstStyle/>
        <a:p>
          <a:pPr>
            <a:lnSpc>
              <a:spcPct val="100000"/>
            </a:lnSpc>
          </a:pPr>
          <a:r>
            <a:rPr lang="en-US"/>
            <a:t>Date Last Updated</a:t>
          </a:r>
          <a:endParaRPr lang="en-US" dirty="0"/>
        </a:p>
      </dgm:t>
    </dgm:pt>
    <dgm:pt modelId="{1581998C-12A7-428D-86B8-F425A6A7A269}" type="parTrans" cxnId="{558226CA-B1DB-45F0-8532-56F598297E46}">
      <dgm:prSet/>
      <dgm:spPr/>
      <dgm:t>
        <a:bodyPr/>
        <a:lstStyle/>
        <a:p>
          <a:endParaRPr lang="en-US"/>
        </a:p>
      </dgm:t>
    </dgm:pt>
    <dgm:pt modelId="{8A339E24-1C08-4570-AC42-A1C7D76FBE5E}" type="sibTrans" cxnId="{558226CA-B1DB-45F0-8532-56F598297E46}">
      <dgm:prSet/>
      <dgm:spPr/>
      <dgm:t>
        <a:bodyPr/>
        <a:lstStyle/>
        <a:p>
          <a:endParaRPr lang="en-US"/>
        </a:p>
      </dgm:t>
    </dgm:pt>
    <dgm:pt modelId="{F415C30B-7A06-4F9C-8D76-0FD57F4A4BE8}">
      <dgm:prSet/>
      <dgm:spPr/>
      <dgm:t>
        <a:bodyPr/>
        <a:lstStyle/>
        <a:p>
          <a:pPr>
            <a:lnSpc>
              <a:spcPct val="100000"/>
            </a:lnSpc>
          </a:pPr>
          <a:r>
            <a:rPr lang="en-US" dirty="0"/>
            <a:t>Export</a:t>
          </a:r>
        </a:p>
        <a:p>
          <a:pPr>
            <a:lnSpc>
              <a:spcPct val="100000"/>
            </a:lnSpc>
          </a:pPr>
          <a:r>
            <a:rPr lang="en-US" dirty="0"/>
            <a:t>Button</a:t>
          </a:r>
        </a:p>
      </dgm:t>
    </dgm:pt>
    <dgm:pt modelId="{10B39260-A507-498B-AD91-B2DA8A388A9A}" type="parTrans" cxnId="{DE910473-DDB0-4D17-BFB7-989D2AD7082D}">
      <dgm:prSet/>
      <dgm:spPr/>
      <dgm:t>
        <a:bodyPr/>
        <a:lstStyle/>
        <a:p>
          <a:endParaRPr lang="en-US"/>
        </a:p>
      </dgm:t>
    </dgm:pt>
    <dgm:pt modelId="{D209DF48-D6D8-44D9-8514-AAB7FB2CF152}" type="sibTrans" cxnId="{DE910473-DDB0-4D17-BFB7-989D2AD7082D}">
      <dgm:prSet/>
      <dgm:spPr/>
      <dgm:t>
        <a:bodyPr/>
        <a:lstStyle/>
        <a:p>
          <a:endParaRPr lang="en-US"/>
        </a:p>
      </dgm:t>
    </dgm:pt>
    <dgm:pt modelId="{AAF4EF60-1B33-478C-BC05-14B3AD24278F}">
      <dgm:prSet/>
      <dgm:spPr/>
      <dgm:t>
        <a:bodyPr/>
        <a:lstStyle/>
        <a:p>
          <a:pPr>
            <a:lnSpc>
              <a:spcPct val="100000"/>
            </a:lnSpc>
          </a:pPr>
          <a:r>
            <a:rPr lang="en-US" dirty="0"/>
            <a:t>Table</a:t>
          </a:r>
        </a:p>
        <a:p>
          <a:pPr>
            <a:lnSpc>
              <a:spcPct val="100000"/>
            </a:lnSpc>
          </a:pPr>
          <a:r>
            <a:rPr lang="en-US" dirty="0"/>
            <a:t>Title</a:t>
          </a:r>
        </a:p>
      </dgm:t>
    </dgm:pt>
    <dgm:pt modelId="{E8B71B4B-0CD2-489B-9FB0-B6B06E6559BD}" type="parTrans" cxnId="{CC04C36C-C0B4-4F49-B730-B2DB745A1F00}">
      <dgm:prSet/>
      <dgm:spPr/>
      <dgm:t>
        <a:bodyPr/>
        <a:lstStyle/>
        <a:p>
          <a:endParaRPr lang="en-US"/>
        </a:p>
      </dgm:t>
    </dgm:pt>
    <dgm:pt modelId="{97535362-C1E7-4B16-A588-8BEBBBF09673}" type="sibTrans" cxnId="{CC04C36C-C0B4-4F49-B730-B2DB745A1F00}">
      <dgm:prSet/>
      <dgm:spPr/>
      <dgm:t>
        <a:bodyPr/>
        <a:lstStyle/>
        <a:p>
          <a:endParaRPr lang="en-US"/>
        </a:p>
      </dgm:t>
    </dgm:pt>
    <dgm:pt modelId="{ED4D671F-A5A2-4D9E-9007-F2A2415D6A04}" type="pres">
      <dgm:prSet presAssocID="{7A93BC22-9CAA-412C-A5BE-48F389C52054}" presName="root" presStyleCnt="0">
        <dgm:presLayoutVars>
          <dgm:dir/>
          <dgm:resizeHandles val="exact"/>
        </dgm:presLayoutVars>
      </dgm:prSet>
      <dgm:spPr/>
    </dgm:pt>
    <dgm:pt modelId="{DF10A6B2-D559-43B5-9449-A2D85E674C6A}" type="pres">
      <dgm:prSet presAssocID="{64B2C11B-7FA0-4601-AC9A-F8EA1D1BD114}" presName="compNode" presStyleCnt="0"/>
      <dgm:spPr/>
    </dgm:pt>
    <dgm:pt modelId="{0ED7FD59-EF45-4855-BE19-41A91E7B267A}" type="pres">
      <dgm:prSet presAssocID="{64B2C11B-7FA0-4601-AC9A-F8EA1D1BD114}"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p with pin"/>
        </a:ext>
      </dgm:extLst>
    </dgm:pt>
    <dgm:pt modelId="{D7E82DE1-1C3E-44E3-8BD3-457A7C5AE5FB}" type="pres">
      <dgm:prSet presAssocID="{64B2C11B-7FA0-4601-AC9A-F8EA1D1BD114}" presName="spaceRect" presStyleCnt="0"/>
      <dgm:spPr/>
    </dgm:pt>
    <dgm:pt modelId="{99337CDE-5352-4BB6-8B7D-2F543EBB725E}" type="pres">
      <dgm:prSet presAssocID="{64B2C11B-7FA0-4601-AC9A-F8EA1D1BD114}" presName="textRect" presStyleLbl="revTx" presStyleIdx="0" presStyleCnt="6">
        <dgm:presLayoutVars>
          <dgm:chMax val="1"/>
          <dgm:chPref val="1"/>
        </dgm:presLayoutVars>
      </dgm:prSet>
      <dgm:spPr/>
    </dgm:pt>
    <dgm:pt modelId="{B8AA3BE9-370B-48D3-B621-CFFD8830242C}" type="pres">
      <dgm:prSet presAssocID="{F482AF09-33E3-4527-ACCF-E47E8E80C98B}" presName="sibTrans" presStyleCnt="0"/>
      <dgm:spPr/>
    </dgm:pt>
    <dgm:pt modelId="{E0171206-43F8-4985-8DCB-6EA832861E14}" type="pres">
      <dgm:prSet presAssocID="{AAF4EF60-1B33-478C-BC05-14B3AD24278F}" presName="compNode" presStyleCnt="0"/>
      <dgm:spPr/>
    </dgm:pt>
    <dgm:pt modelId="{73C4A36A-0210-448E-82F3-FDE98D2FC750}" type="pres">
      <dgm:prSet presAssocID="{AAF4EF60-1B33-478C-BC05-14B3AD24278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ubtitles with solid fill"/>
        </a:ext>
      </dgm:extLst>
    </dgm:pt>
    <dgm:pt modelId="{B9C89962-DC4E-412A-9A51-19E4F0E15337}" type="pres">
      <dgm:prSet presAssocID="{AAF4EF60-1B33-478C-BC05-14B3AD24278F}" presName="spaceRect" presStyleCnt="0"/>
      <dgm:spPr/>
    </dgm:pt>
    <dgm:pt modelId="{29BDF682-5094-428C-887C-9B58923FB25A}" type="pres">
      <dgm:prSet presAssocID="{AAF4EF60-1B33-478C-BC05-14B3AD24278F}" presName="textRect" presStyleLbl="revTx" presStyleIdx="1" presStyleCnt="6">
        <dgm:presLayoutVars>
          <dgm:chMax val="1"/>
          <dgm:chPref val="1"/>
        </dgm:presLayoutVars>
      </dgm:prSet>
      <dgm:spPr/>
    </dgm:pt>
    <dgm:pt modelId="{93C82FA3-F4D2-405F-9F4D-C8D0E7294D26}" type="pres">
      <dgm:prSet presAssocID="{97535362-C1E7-4B16-A588-8BEBBBF09673}" presName="sibTrans" presStyleCnt="0"/>
      <dgm:spPr/>
    </dgm:pt>
    <dgm:pt modelId="{811BD1A8-D10F-454A-860B-EEF469E6D031}" type="pres">
      <dgm:prSet presAssocID="{A67F5310-AF8D-446C-AE44-2C5A0FE056E5}" presName="compNode" presStyleCnt="0"/>
      <dgm:spPr/>
    </dgm:pt>
    <dgm:pt modelId="{648AB27F-11EF-4B75-BC72-B8FC7B41BDF9}" type="pres">
      <dgm:prSet presAssocID="{A67F5310-AF8D-446C-AE44-2C5A0FE056E5}"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lter"/>
        </a:ext>
      </dgm:extLst>
    </dgm:pt>
    <dgm:pt modelId="{C5701B8F-2AB6-4179-8E57-F1A11948A984}" type="pres">
      <dgm:prSet presAssocID="{A67F5310-AF8D-446C-AE44-2C5A0FE056E5}" presName="spaceRect" presStyleCnt="0"/>
      <dgm:spPr/>
    </dgm:pt>
    <dgm:pt modelId="{65AB39EF-B854-4150-9B7A-BBD10F1796BF}" type="pres">
      <dgm:prSet presAssocID="{A67F5310-AF8D-446C-AE44-2C5A0FE056E5}" presName="textRect" presStyleLbl="revTx" presStyleIdx="2" presStyleCnt="6">
        <dgm:presLayoutVars>
          <dgm:chMax val="1"/>
          <dgm:chPref val="1"/>
        </dgm:presLayoutVars>
      </dgm:prSet>
      <dgm:spPr/>
    </dgm:pt>
    <dgm:pt modelId="{49DB801B-62E0-44AC-9AAD-47EBD793306D}" type="pres">
      <dgm:prSet presAssocID="{4A8FC926-E8E0-458D-A224-8CEA9087E05B}" presName="sibTrans" presStyleCnt="0"/>
      <dgm:spPr/>
    </dgm:pt>
    <dgm:pt modelId="{B1543850-5CDD-469C-BD6A-F31DFCC7684F}" type="pres">
      <dgm:prSet presAssocID="{09853453-A002-4528-91C0-837DE26DE2FF}" presName="compNode" presStyleCnt="0"/>
      <dgm:spPr/>
    </dgm:pt>
    <dgm:pt modelId="{0C077B86-A614-43F1-98FE-C3B4C306BF97}" type="pres">
      <dgm:prSet presAssocID="{09853453-A002-4528-91C0-837DE26DE2FF}"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Flowchart with solid fill"/>
        </a:ext>
      </dgm:extLst>
    </dgm:pt>
    <dgm:pt modelId="{C6ECE90F-5AAA-48D9-8DA8-A10800EBEBE1}" type="pres">
      <dgm:prSet presAssocID="{09853453-A002-4528-91C0-837DE26DE2FF}" presName="spaceRect" presStyleCnt="0"/>
      <dgm:spPr/>
    </dgm:pt>
    <dgm:pt modelId="{45AA4714-09B8-407E-B672-6892017B12A5}" type="pres">
      <dgm:prSet presAssocID="{09853453-A002-4528-91C0-837DE26DE2FF}" presName="textRect" presStyleLbl="revTx" presStyleIdx="3" presStyleCnt="6">
        <dgm:presLayoutVars>
          <dgm:chMax val="1"/>
          <dgm:chPref val="1"/>
        </dgm:presLayoutVars>
      </dgm:prSet>
      <dgm:spPr/>
    </dgm:pt>
    <dgm:pt modelId="{26B4A414-2AD5-46B8-A2DA-4A34CE9A86DF}" type="pres">
      <dgm:prSet presAssocID="{2B233812-AA4F-4BAF-B865-6B0B61B0477C}" presName="sibTrans" presStyleCnt="0"/>
      <dgm:spPr/>
    </dgm:pt>
    <dgm:pt modelId="{9FC4E89F-7CB2-42E1-9847-45C0C1BBAAE8}" type="pres">
      <dgm:prSet presAssocID="{F415C30B-7A06-4F9C-8D76-0FD57F4A4BE8}" presName="compNode" presStyleCnt="0"/>
      <dgm:spPr/>
    </dgm:pt>
    <dgm:pt modelId="{1D116249-B7AA-4100-9550-2F188F32EC37}" type="pres">
      <dgm:prSet presAssocID="{F415C30B-7A06-4F9C-8D76-0FD57F4A4BE8}" presName="iconRect" presStyleLbl="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Download from cloud with solid fill"/>
        </a:ext>
      </dgm:extLst>
    </dgm:pt>
    <dgm:pt modelId="{45A5A25D-3DCF-4313-BEC2-0C1D2AB0102D}" type="pres">
      <dgm:prSet presAssocID="{F415C30B-7A06-4F9C-8D76-0FD57F4A4BE8}" presName="spaceRect" presStyleCnt="0"/>
      <dgm:spPr/>
    </dgm:pt>
    <dgm:pt modelId="{F9299318-7077-4B5A-9BFC-AF60CE7B6407}" type="pres">
      <dgm:prSet presAssocID="{F415C30B-7A06-4F9C-8D76-0FD57F4A4BE8}" presName="textRect" presStyleLbl="revTx" presStyleIdx="4" presStyleCnt="6">
        <dgm:presLayoutVars>
          <dgm:chMax val="1"/>
          <dgm:chPref val="1"/>
        </dgm:presLayoutVars>
      </dgm:prSet>
      <dgm:spPr/>
    </dgm:pt>
    <dgm:pt modelId="{DB6E4B95-963A-4F0F-9441-68DD920962E1}" type="pres">
      <dgm:prSet presAssocID="{D209DF48-D6D8-44D9-8514-AAB7FB2CF152}" presName="sibTrans" presStyleCnt="0"/>
      <dgm:spPr/>
    </dgm:pt>
    <dgm:pt modelId="{A0898F8C-7FFA-444B-99A7-97E433662F9F}" type="pres">
      <dgm:prSet presAssocID="{926BDBE2-C338-48B3-BAD0-BEAF5363150A}" presName="compNode" presStyleCnt="0"/>
      <dgm:spPr/>
    </dgm:pt>
    <dgm:pt modelId="{672B80FA-1FF8-4654-9041-5A1CDD69DEE7}" type="pres">
      <dgm:prSet presAssocID="{926BDBE2-C338-48B3-BAD0-BEAF5363150A}"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mark"/>
        </a:ext>
      </dgm:extLst>
    </dgm:pt>
    <dgm:pt modelId="{C993D43E-B8F9-4350-84D1-A04A67F1C273}" type="pres">
      <dgm:prSet presAssocID="{926BDBE2-C338-48B3-BAD0-BEAF5363150A}" presName="spaceRect" presStyleCnt="0"/>
      <dgm:spPr/>
    </dgm:pt>
    <dgm:pt modelId="{E081EC66-BAD1-4F82-8691-5E8D7C35A56B}" type="pres">
      <dgm:prSet presAssocID="{926BDBE2-C338-48B3-BAD0-BEAF5363150A}" presName="textRect" presStyleLbl="revTx" presStyleIdx="5" presStyleCnt="6">
        <dgm:presLayoutVars>
          <dgm:chMax val="1"/>
          <dgm:chPref val="1"/>
        </dgm:presLayoutVars>
      </dgm:prSet>
      <dgm:spPr/>
    </dgm:pt>
  </dgm:ptLst>
  <dgm:cxnLst>
    <dgm:cxn modelId="{BB16822E-0817-4F2F-8DEB-EF969ECDA639}" type="presOf" srcId="{F415C30B-7A06-4F9C-8D76-0FD57F4A4BE8}" destId="{F9299318-7077-4B5A-9BFC-AF60CE7B6407}" srcOrd="0" destOrd="0" presId="urn:microsoft.com/office/officeart/2018/2/layout/IconLabelList"/>
    <dgm:cxn modelId="{735F785C-EBBB-479F-A379-9A32C9D2F78B}" srcId="{7A93BC22-9CAA-412C-A5BE-48F389C52054}" destId="{09853453-A002-4528-91C0-837DE26DE2FF}" srcOrd="3" destOrd="0" parTransId="{B3CDC593-B6E5-4848-93B6-14D250566C66}" sibTransId="{2B233812-AA4F-4BAF-B865-6B0B61B0477C}"/>
    <dgm:cxn modelId="{CC04C36C-C0B4-4F49-B730-B2DB745A1F00}" srcId="{7A93BC22-9CAA-412C-A5BE-48F389C52054}" destId="{AAF4EF60-1B33-478C-BC05-14B3AD24278F}" srcOrd="1" destOrd="0" parTransId="{E8B71B4B-0CD2-489B-9FB0-B6B06E6559BD}" sibTransId="{97535362-C1E7-4B16-A588-8BEBBBF09673}"/>
    <dgm:cxn modelId="{DE910473-DDB0-4D17-BFB7-989D2AD7082D}" srcId="{7A93BC22-9CAA-412C-A5BE-48F389C52054}" destId="{F415C30B-7A06-4F9C-8D76-0FD57F4A4BE8}" srcOrd="4" destOrd="0" parTransId="{10B39260-A507-498B-AD91-B2DA8A388A9A}" sibTransId="{D209DF48-D6D8-44D9-8514-AAB7FB2CF152}"/>
    <dgm:cxn modelId="{EE56C47A-7EF8-48FA-AC0F-876BE93CF945}" srcId="{7A93BC22-9CAA-412C-A5BE-48F389C52054}" destId="{A67F5310-AF8D-446C-AE44-2C5A0FE056E5}" srcOrd="2" destOrd="0" parTransId="{47091C4F-4916-4B64-B25B-09BF4C1E1DAE}" sibTransId="{4A8FC926-E8E0-458D-A224-8CEA9087E05B}"/>
    <dgm:cxn modelId="{309FF393-A5CF-4A3E-AEE6-5B4E42137CE0}" type="presOf" srcId="{64B2C11B-7FA0-4601-AC9A-F8EA1D1BD114}" destId="{99337CDE-5352-4BB6-8B7D-2F543EBB725E}" srcOrd="0" destOrd="0" presId="urn:microsoft.com/office/officeart/2018/2/layout/IconLabelList"/>
    <dgm:cxn modelId="{6C0ED79B-279A-49B4-8867-3259BEB9197D}" type="presOf" srcId="{A67F5310-AF8D-446C-AE44-2C5A0FE056E5}" destId="{65AB39EF-B854-4150-9B7A-BBD10F1796BF}" srcOrd="0" destOrd="0" presId="urn:microsoft.com/office/officeart/2018/2/layout/IconLabelList"/>
    <dgm:cxn modelId="{C40DE59C-7C61-4D09-8E2A-0C917D61CCBD}" type="presOf" srcId="{09853453-A002-4528-91C0-837DE26DE2FF}" destId="{45AA4714-09B8-407E-B672-6892017B12A5}" srcOrd="0" destOrd="0" presId="urn:microsoft.com/office/officeart/2018/2/layout/IconLabelList"/>
    <dgm:cxn modelId="{AE5CD3BF-E254-489D-89E0-A5CC530AE2CA}" type="presOf" srcId="{AAF4EF60-1B33-478C-BC05-14B3AD24278F}" destId="{29BDF682-5094-428C-887C-9B58923FB25A}" srcOrd="0" destOrd="0" presId="urn:microsoft.com/office/officeart/2018/2/layout/IconLabelList"/>
    <dgm:cxn modelId="{5FD2F1C3-7408-4704-A58E-C2FB4A676C2E}" type="presOf" srcId="{7A93BC22-9CAA-412C-A5BE-48F389C52054}" destId="{ED4D671F-A5A2-4D9E-9007-F2A2415D6A04}" srcOrd="0" destOrd="0" presId="urn:microsoft.com/office/officeart/2018/2/layout/IconLabelList"/>
    <dgm:cxn modelId="{48D66DC5-1B51-48C6-9002-61CDA45A35D6}" type="presOf" srcId="{926BDBE2-C338-48B3-BAD0-BEAF5363150A}" destId="{E081EC66-BAD1-4F82-8691-5E8D7C35A56B}" srcOrd="0" destOrd="0" presId="urn:microsoft.com/office/officeart/2018/2/layout/IconLabelList"/>
    <dgm:cxn modelId="{558226CA-B1DB-45F0-8532-56F598297E46}" srcId="{7A93BC22-9CAA-412C-A5BE-48F389C52054}" destId="{926BDBE2-C338-48B3-BAD0-BEAF5363150A}" srcOrd="5" destOrd="0" parTransId="{1581998C-12A7-428D-86B8-F425A6A7A269}" sibTransId="{8A339E24-1C08-4570-AC42-A1C7D76FBE5E}"/>
    <dgm:cxn modelId="{11064ADD-4A77-47F5-AC42-B02C87279B60}" srcId="{7A93BC22-9CAA-412C-A5BE-48F389C52054}" destId="{64B2C11B-7FA0-4601-AC9A-F8EA1D1BD114}" srcOrd="0" destOrd="0" parTransId="{D83B082B-7546-4CB6-A5B8-BF8584E7CA3F}" sibTransId="{F482AF09-33E3-4527-ACCF-E47E8E80C98B}"/>
    <dgm:cxn modelId="{6A506CD7-48EA-4B63-8DD0-51B329169351}" type="presParOf" srcId="{ED4D671F-A5A2-4D9E-9007-F2A2415D6A04}" destId="{DF10A6B2-D559-43B5-9449-A2D85E674C6A}" srcOrd="0" destOrd="0" presId="urn:microsoft.com/office/officeart/2018/2/layout/IconLabelList"/>
    <dgm:cxn modelId="{068C7488-952E-4FCB-A607-A3B28E136F89}" type="presParOf" srcId="{DF10A6B2-D559-43B5-9449-A2D85E674C6A}" destId="{0ED7FD59-EF45-4855-BE19-41A91E7B267A}" srcOrd="0" destOrd="0" presId="urn:microsoft.com/office/officeart/2018/2/layout/IconLabelList"/>
    <dgm:cxn modelId="{0A834DCE-9D36-4518-941F-FC198830C0F8}" type="presParOf" srcId="{DF10A6B2-D559-43B5-9449-A2D85E674C6A}" destId="{D7E82DE1-1C3E-44E3-8BD3-457A7C5AE5FB}" srcOrd="1" destOrd="0" presId="urn:microsoft.com/office/officeart/2018/2/layout/IconLabelList"/>
    <dgm:cxn modelId="{BEF8A862-E92B-4FE5-BD5A-1672B34C26AB}" type="presParOf" srcId="{DF10A6B2-D559-43B5-9449-A2D85E674C6A}" destId="{99337CDE-5352-4BB6-8B7D-2F543EBB725E}" srcOrd="2" destOrd="0" presId="urn:microsoft.com/office/officeart/2018/2/layout/IconLabelList"/>
    <dgm:cxn modelId="{49FA07A0-B110-4B38-A01E-70F107B9002D}" type="presParOf" srcId="{ED4D671F-A5A2-4D9E-9007-F2A2415D6A04}" destId="{B8AA3BE9-370B-48D3-B621-CFFD8830242C}" srcOrd="1" destOrd="0" presId="urn:microsoft.com/office/officeart/2018/2/layout/IconLabelList"/>
    <dgm:cxn modelId="{1DE2BF21-50EA-475B-BF9D-54E99E1612E1}" type="presParOf" srcId="{ED4D671F-A5A2-4D9E-9007-F2A2415D6A04}" destId="{E0171206-43F8-4985-8DCB-6EA832861E14}" srcOrd="2" destOrd="0" presId="urn:microsoft.com/office/officeart/2018/2/layout/IconLabelList"/>
    <dgm:cxn modelId="{1DAE9373-836D-4702-8F45-233EC42ED655}" type="presParOf" srcId="{E0171206-43F8-4985-8DCB-6EA832861E14}" destId="{73C4A36A-0210-448E-82F3-FDE98D2FC750}" srcOrd="0" destOrd="0" presId="urn:microsoft.com/office/officeart/2018/2/layout/IconLabelList"/>
    <dgm:cxn modelId="{A2E06085-A32C-408A-9701-7D34B6010159}" type="presParOf" srcId="{E0171206-43F8-4985-8DCB-6EA832861E14}" destId="{B9C89962-DC4E-412A-9A51-19E4F0E15337}" srcOrd="1" destOrd="0" presId="urn:microsoft.com/office/officeart/2018/2/layout/IconLabelList"/>
    <dgm:cxn modelId="{49C0703B-69C9-4F3F-9FB0-FCD0A5E1E189}" type="presParOf" srcId="{E0171206-43F8-4985-8DCB-6EA832861E14}" destId="{29BDF682-5094-428C-887C-9B58923FB25A}" srcOrd="2" destOrd="0" presId="urn:microsoft.com/office/officeart/2018/2/layout/IconLabelList"/>
    <dgm:cxn modelId="{B19D5677-5E42-4F24-B2AB-F76ACEDEBBCE}" type="presParOf" srcId="{ED4D671F-A5A2-4D9E-9007-F2A2415D6A04}" destId="{93C82FA3-F4D2-405F-9F4D-C8D0E7294D26}" srcOrd="3" destOrd="0" presId="urn:microsoft.com/office/officeart/2018/2/layout/IconLabelList"/>
    <dgm:cxn modelId="{4CF7F35E-41AC-403E-813F-EA68EEF6C98E}" type="presParOf" srcId="{ED4D671F-A5A2-4D9E-9007-F2A2415D6A04}" destId="{811BD1A8-D10F-454A-860B-EEF469E6D031}" srcOrd="4" destOrd="0" presId="urn:microsoft.com/office/officeart/2018/2/layout/IconLabelList"/>
    <dgm:cxn modelId="{91A12116-B44B-48D6-9650-B635695B80CB}" type="presParOf" srcId="{811BD1A8-D10F-454A-860B-EEF469E6D031}" destId="{648AB27F-11EF-4B75-BC72-B8FC7B41BDF9}" srcOrd="0" destOrd="0" presId="urn:microsoft.com/office/officeart/2018/2/layout/IconLabelList"/>
    <dgm:cxn modelId="{5A2B7212-4C8F-4214-9BCA-1E2C4D1A2A76}" type="presParOf" srcId="{811BD1A8-D10F-454A-860B-EEF469E6D031}" destId="{C5701B8F-2AB6-4179-8E57-F1A11948A984}" srcOrd="1" destOrd="0" presId="urn:microsoft.com/office/officeart/2018/2/layout/IconLabelList"/>
    <dgm:cxn modelId="{72EFD556-B078-4233-96F3-92A6E9281766}" type="presParOf" srcId="{811BD1A8-D10F-454A-860B-EEF469E6D031}" destId="{65AB39EF-B854-4150-9B7A-BBD10F1796BF}" srcOrd="2" destOrd="0" presId="urn:microsoft.com/office/officeart/2018/2/layout/IconLabelList"/>
    <dgm:cxn modelId="{C2F0F9D9-79B1-49C1-83A2-F04C6F62F6BD}" type="presParOf" srcId="{ED4D671F-A5A2-4D9E-9007-F2A2415D6A04}" destId="{49DB801B-62E0-44AC-9AAD-47EBD793306D}" srcOrd="5" destOrd="0" presId="urn:microsoft.com/office/officeart/2018/2/layout/IconLabelList"/>
    <dgm:cxn modelId="{53CDD8E6-C451-4A73-BA96-C0CF0F85337D}" type="presParOf" srcId="{ED4D671F-A5A2-4D9E-9007-F2A2415D6A04}" destId="{B1543850-5CDD-469C-BD6A-F31DFCC7684F}" srcOrd="6" destOrd="0" presId="urn:microsoft.com/office/officeart/2018/2/layout/IconLabelList"/>
    <dgm:cxn modelId="{9A9C8AB7-0CBD-4C8F-9194-FC1F0EDA6143}" type="presParOf" srcId="{B1543850-5CDD-469C-BD6A-F31DFCC7684F}" destId="{0C077B86-A614-43F1-98FE-C3B4C306BF97}" srcOrd="0" destOrd="0" presId="urn:microsoft.com/office/officeart/2018/2/layout/IconLabelList"/>
    <dgm:cxn modelId="{5BB50131-F581-4BD4-84AB-272EE0A19472}" type="presParOf" srcId="{B1543850-5CDD-469C-BD6A-F31DFCC7684F}" destId="{C6ECE90F-5AAA-48D9-8DA8-A10800EBEBE1}" srcOrd="1" destOrd="0" presId="urn:microsoft.com/office/officeart/2018/2/layout/IconLabelList"/>
    <dgm:cxn modelId="{F0BE571B-8FCD-4C78-AF20-1E743A6B16FD}" type="presParOf" srcId="{B1543850-5CDD-469C-BD6A-F31DFCC7684F}" destId="{45AA4714-09B8-407E-B672-6892017B12A5}" srcOrd="2" destOrd="0" presId="urn:microsoft.com/office/officeart/2018/2/layout/IconLabelList"/>
    <dgm:cxn modelId="{D3BF2ED9-73A5-4412-A98C-E16AD7C98C3D}" type="presParOf" srcId="{ED4D671F-A5A2-4D9E-9007-F2A2415D6A04}" destId="{26B4A414-2AD5-46B8-A2DA-4A34CE9A86DF}" srcOrd="7" destOrd="0" presId="urn:microsoft.com/office/officeart/2018/2/layout/IconLabelList"/>
    <dgm:cxn modelId="{837B7912-A303-4638-A204-F84F706709DA}" type="presParOf" srcId="{ED4D671F-A5A2-4D9E-9007-F2A2415D6A04}" destId="{9FC4E89F-7CB2-42E1-9847-45C0C1BBAAE8}" srcOrd="8" destOrd="0" presId="urn:microsoft.com/office/officeart/2018/2/layout/IconLabelList"/>
    <dgm:cxn modelId="{9A1CEADD-8C7A-4CF6-BEF0-8C7728988BD4}" type="presParOf" srcId="{9FC4E89F-7CB2-42E1-9847-45C0C1BBAAE8}" destId="{1D116249-B7AA-4100-9550-2F188F32EC37}" srcOrd="0" destOrd="0" presId="urn:microsoft.com/office/officeart/2018/2/layout/IconLabelList"/>
    <dgm:cxn modelId="{F1CC198C-B14F-4F1F-9D3E-348B0B027B5F}" type="presParOf" srcId="{9FC4E89F-7CB2-42E1-9847-45C0C1BBAAE8}" destId="{45A5A25D-3DCF-4313-BEC2-0C1D2AB0102D}" srcOrd="1" destOrd="0" presId="urn:microsoft.com/office/officeart/2018/2/layout/IconLabelList"/>
    <dgm:cxn modelId="{1D82641A-30F4-427D-BA90-44949DD28EFB}" type="presParOf" srcId="{9FC4E89F-7CB2-42E1-9847-45C0C1BBAAE8}" destId="{F9299318-7077-4B5A-9BFC-AF60CE7B6407}" srcOrd="2" destOrd="0" presId="urn:microsoft.com/office/officeart/2018/2/layout/IconLabelList"/>
    <dgm:cxn modelId="{CF906847-D68D-4F5C-AA02-130340F4A946}" type="presParOf" srcId="{ED4D671F-A5A2-4D9E-9007-F2A2415D6A04}" destId="{DB6E4B95-963A-4F0F-9441-68DD920962E1}" srcOrd="9" destOrd="0" presId="urn:microsoft.com/office/officeart/2018/2/layout/IconLabelList"/>
    <dgm:cxn modelId="{650BDC73-5B76-48A0-B2C3-EEB1A2F77944}" type="presParOf" srcId="{ED4D671F-A5A2-4D9E-9007-F2A2415D6A04}" destId="{A0898F8C-7FFA-444B-99A7-97E433662F9F}" srcOrd="10" destOrd="0" presId="urn:microsoft.com/office/officeart/2018/2/layout/IconLabelList"/>
    <dgm:cxn modelId="{C9125408-FCC5-4450-8919-347294F1786F}" type="presParOf" srcId="{A0898F8C-7FFA-444B-99A7-97E433662F9F}" destId="{672B80FA-1FF8-4654-9041-5A1CDD69DEE7}" srcOrd="0" destOrd="0" presId="urn:microsoft.com/office/officeart/2018/2/layout/IconLabelList"/>
    <dgm:cxn modelId="{900E9AD1-178E-4F08-A36D-2529F11D02C4}" type="presParOf" srcId="{A0898F8C-7FFA-444B-99A7-97E433662F9F}" destId="{C993D43E-B8F9-4350-84D1-A04A67F1C273}" srcOrd="1" destOrd="0" presId="urn:microsoft.com/office/officeart/2018/2/layout/IconLabelList"/>
    <dgm:cxn modelId="{59C207F1-36FD-4049-92A9-1D6F41A8F47C}" type="presParOf" srcId="{A0898F8C-7FFA-444B-99A7-97E433662F9F}" destId="{E081EC66-BAD1-4F82-8691-5E8D7C35A56B}"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A93BC22-9CAA-412C-A5BE-48F389C52054}" type="doc">
      <dgm:prSet loTypeId="urn:microsoft.com/office/officeart/2018/2/layout/IconLabelList" loCatId="icon" qsTypeId="urn:microsoft.com/office/officeart/2005/8/quickstyle/simple1" qsCatId="simple" csTypeId="urn:microsoft.com/office/officeart/2005/8/colors/accent6_2" csCatId="accent6" phldr="1"/>
      <dgm:spPr/>
      <dgm:t>
        <a:bodyPr/>
        <a:lstStyle/>
        <a:p>
          <a:endParaRPr lang="en-US"/>
        </a:p>
      </dgm:t>
    </dgm:pt>
    <dgm:pt modelId="{64B2C11B-7FA0-4601-AC9A-F8EA1D1BD114}">
      <dgm:prSet/>
      <dgm:spPr/>
      <dgm:t>
        <a:bodyPr/>
        <a:lstStyle/>
        <a:p>
          <a:pPr>
            <a:lnSpc>
              <a:spcPct val="100000"/>
            </a:lnSpc>
          </a:pPr>
          <a:r>
            <a:rPr lang="en-US"/>
            <a:t>Navigation Buttons</a:t>
          </a:r>
        </a:p>
      </dgm:t>
    </dgm:pt>
    <dgm:pt modelId="{D83B082B-7546-4CB6-A5B8-BF8584E7CA3F}" type="parTrans" cxnId="{11064ADD-4A77-47F5-AC42-B02C87279B60}">
      <dgm:prSet/>
      <dgm:spPr/>
      <dgm:t>
        <a:bodyPr/>
        <a:lstStyle/>
        <a:p>
          <a:endParaRPr lang="en-US"/>
        </a:p>
      </dgm:t>
    </dgm:pt>
    <dgm:pt modelId="{F482AF09-33E3-4527-ACCF-E47E8E80C98B}" type="sibTrans" cxnId="{11064ADD-4A77-47F5-AC42-B02C87279B60}">
      <dgm:prSet/>
      <dgm:spPr/>
      <dgm:t>
        <a:bodyPr/>
        <a:lstStyle/>
        <a:p>
          <a:endParaRPr lang="en-US"/>
        </a:p>
      </dgm:t>
    </dgm:pt>
    <dgm:pt modelId="{A67F5310-AF8D-446C-AE44-2C5A0FE056E5}">
      <dgm:prSet/>
      <dgm:spPr/>
      <dgm:t>
        <a:bodyPr/>
        <a:lstStyle/>
        <a:p>
          <a:pPr>
            <a:lnSpc>
              <a:spcPct val="100000"/>
            </a:lnSpc>
          </a:pPr>
          <a:r>
            <a:rPr lang="en-US"/>
            <a:t>Filters</a:t>
          </a:r>
        </a:p>
      </dgm:t>
    </dgm:pt>
    <dgm:pt modelId="{47091C4F-4916-4B64-B25B-09BF4C1E1DAE}" type="parTrans" cxnId="{EE56C47A-7EF8-48FA-AC0F-876BE93CF945}">
      <dgm:prSet/>
      <dgm:spPr/>
      <dgm:t>
        <a:bodyPr/>
        <a:lstStyle/>
        <a:p>
          <a:endParaRPr lang="en-US"/>
        </a:p>
      </dgm:t>
    </dgm:pt>
    <dgm:pt modelId="{4A8FC926-E8E0-458D-A224-8CEA9087E05B}" type="sibTrans" cxnId="{EE56C47A-7EF8-48FA-AC0F-876BE93CF945}">
      <dgm:prSet/>
      <dgm:spPr/>
      <dgm:t>
        <a:bodyPr/>
        <a:lstStyle/>
        <a:p>
          <a:endParaRPr lang="en-US"/>
        </a:p>
      </dgm:t>
    </dgm:pt>
    <dgm:pt modelId="{09853453-A002-4528-91C0-837DE26DE2FF}">
      <dgm:prSet/>
      <dgm:spPr/>
      <dgm:t>
        <a:bodyPr/>
        <a:lstStyle/>
        <a:p>
          <a:pPr>
            <a:lnSpc>
              <a:spcPct val="100000"/>
            </a:lnSpc>
          </a:pPr>
          <a:r>
            <a:rPr lang="en-US" dirty="0"/>
            <a:t>Table Organization</a:t>
          </a:r>
        </a:p>
      </dgm:t>
    </dgm:pt>
    <dgm:pt modelId="{B3CDC593-B6E5-4848-93B6-14D250566C66}" type="parTrans" cxnId="{735F785C-EBBB-479F-A379-9A32C9D2F78B}">
      <dgm:prSet/>
      <dgm:spPr/>
      <dgm:t>
        <a:bodyPr/>
        <a:lstStyle/>
        <a:p>
          <a:endParaRPr lang="en-US"/>
        </a:p>
      </dgm:t>
    </dgm:pt>
    <dgm:pt modelId="{2B233812-AA4F-4BAF-B865-6B0B61B0477C}" type="sibTrans" cxnId="{735F785C-EBBB-479F-A379-9A32C9D2F78B}">
      <dgm:prSet/>
      <dgm:spPr/>
      <dgm:t>
        <a:bodyPr/>
        <a:lstStyle/>
        <a:p>
          <a:endParaRPr lang="en-US"/>
        </a:p>
      </dgm:t>
    </dgm:pt>
    <dgm:pt modelId="{926BDBE2-C338-48B3-BAD0-BEAF5363150A}">
      <dgm:prSet/>
      <dgm:spPr/>
      <dgm:t>
        <a:bodyPr/>
        <a:lstStyle/>
        <a:p>
          <a:pPr>
            <a:lnSpc>
              <a:spcPct val="100000"/>
            </a:lnSpc>
          </a:pPr>
          <a:r>
            <a:rPr lang="en-US"/>
            <a:t>Date Last Updated</a:t>
          </a:r>
          <a:endParaRPr lang="en-US" dirty="0"/>
        </a:p>
      </dgm:t>
    </dgm:pt>
    <dgm:pt modelId="{1581998C-12A7-428D-86B8-F425A6A7A269}" type="parTrans" cxnId="{558226CA-B1DB-45F0-8532-56F598297E46}">
      <dgm:prSet/>
      <dgm:spPr/>
      <dgm:t>
        <a:bodyPr/>
        <a:lstStyle/>
        <a:p>
          <a:endParaRPr lang="en-US"/>
        </a:p>
      </dgm:t>
    </dgm:pt>
    <dgm:pt modelId="{8A339E24-1C08-4570-AC42-A1C7D76FBE5E}" type="sibTrans" cxnId="{558226CA-B1DB-45F0-8532-56F598297E46}">
      <dgm:prSet/>
      <dgm:spPr/>
      <dgm:t>
        <a:bodyPr/>
        <a:lstStyle/>
        <a:p>
          <a:endParaRPr lang="en-US"/>
        </a:p>
      </dgm:t>
    </dgm:pt>
    <dgm:pt modelId="{F415C30B-7A06-4F9C-8D76-0FD57F4A4BE8}">
      <dgm:prSet/>
      <dgm:spPr/>
      <dgm:t>
        <a:bodyPr/>
        <a:lstStyle/>
        <a:p>
          <a:pPr>
            <a:lnSpc>
              <a:spcPct val="100000"/>
            </a:lnSpc>
          </a:pPr>
          <a:r>
            <a:rPr lang="en-US" dirty="0"/>
            <a:t>Export</a:t>
          </a:r>
        </a:p>
        <a:p>
          <a:pPr>
            <a:lnSpc>
              <a:spcPct val="100000"/>
            </a:lnSpc>
          </a:pPr>
          <a:r>
            <a:rPr lang="en-US" dirty="0"/>
            <a:t>Button</a:t>
          </a:r>
        </a:p>
      </dgm:t>
    </dgm:pt>
    <dgm:pt modelId="{10B39260-A507-498B-AD91-B2DA8A388A9A}" type="parTrans" cxnId="{DE910473-DDB0-4D17-BFB7-989D2AD7082D}">
      <dgm:prSet/>
      <dgm:spPr/>
      <dgm:t>
        <a:bodyPr/>
        <a:lstStyle/>
        <a:p>
          <a:endParaRPr lang="en-US"/>
        </a:p>
      </dgm:t>
    </dgm:pt>
    <dgm:pt modelId="{D209DF48-D6D8-44D9-8514-AAB7FB2CF152}" type="sibTrans" cxnId="{DE910473-DDB0-4D17-BFB7-989D2AD7082D}">
      <dgm:prSet/>
      <dgm:spPr/>
      <dgm:t>
        <a:bodyPr/>
        <a:lstStyle/>
        <a:p>
          <a:endParaRPr lang="en-US"/>
        </a:p>
      </dgm:t>
    </dgm:pt>
    <dgm:pt modelId="{AAF4EF60-1B33-478C-BC05-14B3AD24278F}">
      <dgm:prSet/>
      <dgm:spPr/>
      <dgm:t>
        <a:bodyPr/>
        <a:lstStyle/>
        <a:p>
          <a:pPr>
            <a:lnSpc>
              <a:spcPct val="100000"/>
            </a:lnSpc>
          </a:pPr>
          <a:r>
            <a:rPr lang="en-US" dirty="0"/>
            <a:t>Table</a:t>
          </a:r>
        </a:p>
        <a:p>
          <a:pPr>
            <a:lnSpc>
              <a:spcPct val="100000"/>
            </a:lnSpc>
          </a:pPr>
          <a:r>
            <a:rPr lang="en-US" dirty="0"/>
            <a:t>Title</a:t>
          </a:r>
        </a:p>
      </dgm:t>
    </dgm:pt>
    <dgm:pt modelId="{E8B71B4B-0CD2-489B-9FB0-B6B06E6559BD}" type="parTrans" cxnId="{CC04C36C-C0B4-4F49-B730-B2DB745A1F00}">
      <dgm:prSet/>
      <dgm:spPr/>
      <dgm:t>
        <a:bodyPr/>
        <a:lstStyle/>
        <a:p>
          <a:endParaRPr lang="en-US"/>
        </a:p>
      </dgm:t>
    </dgm:pt>
    <dgm:pt modelId="{97535362-C1E7-4B16-A588-8BEBBBF09673}" type="sibTrans" cxnId="{CC04C36C-C0B4-4F49-B730-B2DB745A1F00}">
      <dgm:prSet/>
      <dgm:spPr/>
      <dgm:t>
        <a:bodyPr/>
        <a:lstStyle/>
        <a:p>
          <a:endParaRPr lang="en-US"/>
        </a:p>
      </dgm:t>
    </dgm:pt>
    <dgm:pt modelId="{ED4D671F-A5A2-4D9E-9007-F2A2415D6A04}" type="pres">
      <dgm:prSet presAssocID="{7A93BC22-9CAA-412C-A5BE-48F389C52054}" presName="root" presStyleCnt="0">
        <dgm:presLayoutVars>
          <dgm:dir/>
          <dgm:resizeHandles val="exact"/>
        </dgm:presLayoutVars>
      </dgm:prSet>
      <dgm:spPr/>
    </dgm:pt>
    <dgm:pt modelId="{DF10A6B2-D559-43B5-9449-A2D85E674C6A}" type="pres">
      <dgm:prSet presAssocID="{64B2C11B-7FA0-4601-AC9A-F8EA1D1BD114}" presName="compNode" presStyleCnt="0"/>
      <dgm:spPr/>
    </dgm:pt>
    <dgm:pt modelId="{0ED7FD59-EF45-4855-BE19-41A91E7B267A}" type="pres">
      <dgm:prSet presAssocID="{64B2C11B-7FA0-4601-AC9A-F8EA1D1BD114}"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p with pin"/>
        </a:ext>
      </dgm:extLst>
    </dgm:pt>
    <dgm:pt modelId="{D7E82DE1-1C3E-44E3-8BD3-457A7C5AE5FB}" type="pres">
      <dgm:prSet presAssocID="{64B2C11B-7FA0-4601-AC9A-F8EA1D1BD114}" presName="spaceRect" presStyleCnt="0"/>
      <dgm:spPr/>
    </dgm:pt>
    <dgm:pt modelId="{99337CDE-5352-4BB6-8B7D-2F543EBB725E}" type="pres">
      <dgm:prSet presAssocID="{64B2C11B-7FA0-4601-AC9A-F8EA1D1BD114}" presName="textRect" presStyleLbl="revTx" presStyleIdx="0" presStyleCnt="6">
        <dgm:presLayoutVars>
          <dgm:chMax val="1"/>
          <dgm:chPref val="1"/>
        </dgm:presLayoutVars>
      </dgm:prSet>
      <dgm:spPr/>
    </dgm:pt>
    <dgm:pt modelId="{B8AA3BE9-370B-48D3-B621-CFFD8830242C}" type="pres">
      <dgm:prSet presAssocID="{F482AF09-33E3-4527-ACCF-E47E8E80C98B}" presName="sibTrans" presStyleCnt="0"/>
      <dgm:spPr/>
    </dgm:pt>
    <dgm:pt modelId="{E0171206-43F8-4985-8DCB-6EA832861E14}" type="pres">
      <dgm:prSet presAssocID="{AAF4EF60-1B33-478C-BC05-14B3AD24278F}" presName="compNode" presStyleCnt="0"/>
      <dgm:spPr/>
    </dgm:pt>
    <dgm:pt modelId="{73C4A36A-0210-448E-82F3-FDE98D2FC750}" type="pres">
      <dgm:prSet presAssocID="{AAF4EF60-1B33-478C-BC05-14B3AD24278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ubtitles with solid fill"/>
        </a:ext>
      </dgm:extLst>
    </dgm:pt>
    <dgm:pt modelId="{B9C89962-DC4E-412A-9A51-19E4F0E15337}" type="pres">
      <dgm:prSet presAssocID="{AAF4EF60-1B33-478C-BC05-14B3AD24278F}" presName="spaceRect" presStyleCnt="0"/>
      <dgm:spPr/>
    </dgm:pt>
    <dgm:pt modelId="{29BDF682-5094-428C-887C-9B58923FB25A}" type="pres">
      <dgm:prSet presAssocID="{AAF4EF60-1B33-478C-BC05-14B3AD24278F}" presName="textRect" presStyleLbl="revTx" presStyleIdx="1" presStyleCnt="6">
        <dgm:presLayoutVars>
          <dgm:chMax val="1"/>
          <dgm:chPref val="1"/>
        </dgm:presLayoutVars>
      </dgm:prSet>
      <dgm:spPr/>
    </dgm:pt>
    <dgm:pt modelId="{93C82FA3-F4D2-405F-9F4D-C8D0E7294D26}" type="pres">
      <dgm:prSet presAssocID="{97535362-C1E7-4B16-A588-8BEBBBF09673}" presName="sibTrans" presStyleCnt="0"/>
      <dgm:spPr/>
    </dgm:pt>
    <dgm:pt modelId="{811BD1A8-D10F-454A-860B-EEF469E6D031}" type="pres">
      <dgm:prSet presAssocID="{A67F5310-AF8D-446C-AE44-2C5A0FE056E5}" presName="compNode" presStyleCnt="0"/>
      <dgm:spPr/>
    </dgm:pt>
    <dgm:pt modelId="{648AB27F-11EF-4B75-BC72-B8FC7B41BDF9}" type="pres">
      <dgm:prSet presAssocID="{A67F5310-AF8D-446C-AE44-2C5A0FE056E5}"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lter"/>
        </a:ext>
      </dgm:extLst>
    </dgm:pt>
    <dgm:pt modelId="{C5701B8F-2AB6-4179-8E57-F1A11948A984}" type="pres">
      <dgm:prSet presAssocID="{A67F5310-AF8D-446C-AE44-2C5A0FE056E5}" presName="spaceRect" presStyleCnt="0"/>
      <dgm:spPr/>
    </dgm:pt>
    <dgm:pt modelId="{65AB39EF-B854-4150-9B7A-BBD10F1796BF}" type="pres">
      <dgm:prSet presAssocID="{A67F5310-AF8D-446C-AE44-2C5A0FE056E5}" presName="textRect" presStyleLbl="revTx" presStyleIdx="2" presStyleCnt="6">
        <dgm:presLayoutVars>
          <dgm:chMax val="1"/>
          <dgm:chPref val="1"/>
        </dgm:presLayoutVars>
      </dgm:prSet>
      <dgm:spPr/>
    </dgm:pt>
    <dgm:pt modelId="{49DB801B-62E0-44AC-9AAD-47EBD793306D}" type="pres">
      <dgm:prSet presAssocID="{4A8FC926-E8E0-458D-A224-8CEA9087E05B}" presName="sibTrans" presStyleCnt="0"/>
      <dgm:spPr/>
    </dgm:pt>
    <dgm:pt modelId="{B1543850-5CDD-469C-BD6A-F31DFCC7684F}" type="pres">
      <dgm:prSet presAssocID="{09853453-A002-4528-91C0-837DE26DE2FF}" presName="compNode" presStyleCnt="0"/>
      <dgm:spPr/>
    </dgm:pt>
    <dgm:pt modelId="{0C077B86-A614-43F1-98FE-C3B4C306BF97}" type="pres">
      <dgm:prSet presAssocID="{09853453-A002-4528-91C0-837DE26DE2FF}"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Flowchart with solid fill"/>
        </a:ext>
      </dgm:extLst>
    </dgm:pt>
    <dgm:pt modelId="{C6ECE90F-5AAA-48D9-8DA8-A10800EBEBE1}" type="pres">
      <dgm:prSet presAssocID="{09853453-A002-4528-91C0-837DE26DE2FF}" presName="spaceRect" presStyleCnt="0"/>
      <dgm:spPr/>
    </dgm:pt>
    <dgm:pt modelId="{45AA4714-09B8-407E-B672-6892017B12A5}" type="pres">
      <dgm:prSet presAssocID="{09853453-A002-4528-91C0-837DE26DE2FF}" presName="textRect" presStyleLbl="revTx" presStyleIdx="3" presStyleCnt="6">
        <dgm:presLayoutVars>
          <dgm:chMax val="1"/>
          <dgm:chPref val="1"/>
        </dgm:presLayoutVars>
      </dgm:prSet>
      <dgm:spPr/>
    </dgm:pt>
    <dgm:pt modelId="{26B4A414-2AD5-46B8-A2DA-4A34CE9A86DF}" type="pres">
      <dgm:prSet presAssocID="{2B233812-AA4F-4BAF-B865-6B0B61B0477C}" presName="sibTrans" presStyleCnt="0"/>
      <dgm:spPr/>
    </dgm:pt>
    <dgm:pt modelId="{9FC4E89F-7CB2-42E1-9847-45C0C1BBAAE8}" type="pres">
      <dgm:prSet presAssocID="{F415C30B-7A06-4F9C-8D76-0FD57F4A4BE8}" presName="compNode" presStyleCnt="0"/>
      <dgm:spPr/>
    </dgm:pt>
    <dgm:pt modelId="{1D116249-B7AA-4100-9550-2F188F32EC37}" type="pres">
      <dgm:prSet presAssocID="{F415C30B-7A06-4F9C-8D76-0FD57F4A4BE8}" presName="iconRect" presStyleLbl="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Download from cloud with solid fill"/>
        </a:ext>
      </dgm:extLst>
    </dgm:pt>
    <dgm:pt modelId="{45A5A25D-3DCF-4313-BEC2-0C1D2AB0102D}" type="pres">
      <dgm:prSet presAssocID="{F415C30B-7A06-4F9C-8D76-0FD57F4A4BE8}" presName="spaceRect" presStyleCnt="0"/>
      <dgm:spPr/>
    </dgm:pt>
    <dgm:pt modelId="{F9299318-7077-4B5A-9BFC-AF60CE7B6407}" type="pres">
      <dgm:prSet presAssocID="{F415C30B-7A06-4F9C-8D76-0FD57F4A4BE8}" presName="textRect" presStyleLbl="revTx" presStyleIdx="4" presStyleCnt="6">
        <dgm:presLayoutVars>
          <dgm:chMax val="1"/>
          <dgm:chPref val="1"/>
        </dgm:presLayoutVars>
      </dgm:prSet>
      <dgm:spPr/>
    </dgm:pt>
    <dgm:pt modelId="{DB6E4B95-963A-4F0F-9441-68DD920962E1}" type="pres">
      <dgm:prSet presAssocID="{D209DF48-D6D8-44D9-8514-AAB7FB2CF152}" presName="sibTrans" presStyleCnt="0"/>
      <dgm:spPr/>
    </dgm:pt>
    <dgm:pt modelId="{A0898F8C-7FFA-444B-99A7-97E433662F9F}" type="pres">
      <dgm:prSet presAssocID="{926BDBE2-C338-48B3-BAD0-BEAF5363150A}" presName="compNode" presStyleCnt="0"/>
      <dgm:spPr/>
    </dgm:pt>
    <dgm:pt modelId="{672B80FA-1FF8-4654-9041-5A1CDD69DEE7}" type="pres">
      <dgm:prSet presAssocID="{926BDBE2-C338-48B3-BAD0-BEAF5363150A}"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mark"/>
        </a:ext>
      </dgm:extLst>
    </dgm:pt>
    <dgm:pt modelId="{C993D43E-B8F9-4350-84D1-A04A67F1C273}" type="pres">
      <dgm:prSet presAssocID="{926BDBE2-C338-48B3-BAD0-BEAF5363150A}" presName="spaceRect" presStyleCnt="0"/>
      <dgm:spPr/>
    </dgm:pt>
    <dgm:pt modelId="{E081EC66-BAD1-4F82-8691-5E8D7C35A56B}" type="pres">
      <dgm:prSet presAssocID="{926BDBE2-C338-48B3-BAD0-BEAF5363150A}" presName="textRect" presStyleLbl="revTx" presStyleIdx="5" presStyleCnt="6">
        <dgm:presLayoutVars>
          <dgm:chMax val="1"/>
          <dgm:chPref val="1"/>
        </dgm:presLayoutVars>
      </dgm:prSet>
      <dgm:spPr/>
    </dgm:pt>
  </dgm:ptLst>
  <dgm:cxnLst>
    <dgm:cxn modelId="{BB16822E-0817-4F2F-8DEB-EF969ECDA639}" type="presOf" srcId="{F415C30B-7A06-4F9C-8D76-0FD57F4A4BE8}" destId="{F9299318-7077-4B5A-9BFC-AF60CE7B6407}" srcOrd="0" destOrd="0" presId="urn:microsoft.com/office/officeart/2018/2/layout/IconLabelList"/>
    <dgm:cxn modelId="{735F785C-EBBB-479F-A379-9A32C9D2F78B}" srcId="{7A93BC22-9CAA-412C-A5BE-48F389C52054}" destId="{09853453-A002-4528-91C0-837DE26DE2FF}" srcOrd="3" destOrd="0" parTransId="{B3CDC593-B6E5-4848-93B6-14D250566C66}" sibTransId="{2B233812-AA4F-4BAF-B865-6B0B61B0477C}"/>
    <dgm:cxn modelId="{CC04C36C-C0B4-4F49-B730-B2DB745A1F00}" srcId="{7A93BC22-9CAA-412C-A5BE-48F389C52054}" destId="{AAF4EF60-1B33-478C-BC05-14B3AD24278F}" srcOrd="1" destOrd="0" parTransId="{E8B71B4B-0CD2-489B-9FB0-B6B06E6559BD}" sibTransId="{97535362-C1E7-4B16-A588-8BEBBBF09673}"/>
    <dgm:cxn modelId="{DE910473-DDB0-4D17-BFB7-989D2AD7082D}" srcId="{7A93BC22-9CAA-412C-A5BE-48F389C52054}" destId="{F415C30B-7A06-4F9C-8D76-0FD57F4A4BE8}" srcOrd="4" destOrd="0" parTransId="{10B39260-A507-498B-AD91-B2DA8A388A9A}" sibTransId="{D209DF48-D6D8-44D9-8514-AAB7FB2CF152}"/>
    <dgm:cxn modelId="{EE56C47A-7EF8-48FA-AC0F-876BE93CF945}" srcId="{7A93BC22-9CAA-412C-A5BE-48F389C52054}" destId="{A67F5310-AF8D-446C-AE44-2C5A0FE056E5}" srcOrd="2" destOrd="0" parTransId="{47091C4F-4916-4B64-B25B-09BF4C1E1DAE}" sibTransId="{4A8FC926-E8E0-458D-A224-8CEA9087E05B}"/>
    <dgm:cxn modelId="{309FF393-A5CF-4A3E-AEE6-5B4E42137CE0}" type="presOf" srcId="{64B2C11B-7FA0-4601-AC9A-F8EA1D1BD114}" destId="{99337CDE-5352-4BB6-8B7D-2F543EBB725E}" srcOrd="0" destOrd="0" presId="urn:microsoft.com/office/officeart/2018/2/layout/IconLabelList"/>
    <dgm:cxn modelId="{6C0ED79B-279A-49B4-8867-3259BEB9197D}" type="presOf" srcId="{A67F5310-AF8D-446C-AE44-2C5A0FE056E5}" destId="{65AB39EF-B854-4150-9B7A-BBD10F1796BF}" srcOrd="0" destOrd="0" presId="urn:microsoft.com/office/officeart/2018/2/layout/IconLabelList"/>
    <dgm:cxn modelId="{C40DE59C-7C61-4D09-8E2A-0C917D61CCBD}" type="presOf" srcId="{09853453-A002-4528-91C0-837DE26DE2FF}" destId="{45AA4714-09B8-407E-B672-6892017B12A5}" srcOrd="0" destOrd="0" presId="urn:microsoft.com/office/officeart/2018/2/layout/IconLabelList"/>
    <dgm:cxn modelId="{AE5CD3BF-E254-489D-89E0-A5CC530AE2CA}" type="presOf" srcId="{AAF4EF60-1B33-478C-BC05-14B3AD24278F}" destId="{29BDF682-5094-428C-887C-9B58923FB25A}" srcOrd="0" destOrd="0" presId="urn:microsoft.com/office/officeart/2018/2/layout/IconLabelList"/>
    <dgm:cxn modelId="{5FD2F1C3-7408-4704-A58E-C2FB4A676C2E}" type="presOf" srcId="{7A93BC22-9CAA-412C-A5BE-48F389C52054}" destId="{ED4D671F-A5A2-4D9E-9007-F2A2415D6A04}" srcOrd="0" destOrd="0" presId="urn:microsoft.com/office/officeart/2018/2/layout/IconLabelList"/>
    <dgm:cxn modelId="{48D66DC5-1B51-48C6-9002-61CDA45A35D6}" type="presOf" srcId="{926BDBE2-C338-48B3-BAD0-BEAF5363150A}" destId="{E081EC66-BAD1-4F82-8691-5E8D7C35A56B}" srcOrd="0" destOrd="0" presId="urn:microsoft.com/office/officeart/2018/2/layout/IconLabelList"/>
    <dgm:cxn modelId="{558226CA-B1DB-45F0-8532-56F598297E46}" srcId="{7A93BC22-9CAA-412C-A5BE-48F389C52054}" destId="{926BDBE2-C338-48B3-BAD0-BEAF5363150A}" srcOrd="5" destOrd="0" parTransId="{1581998C-12A7-428D-86B8-F425A6A7A269}" sibTransId="{8A339E24-1C08-4570-AC42-A1C7D76FBE5E}"/>
    <dgm:cxn modelId="{11064ADD-4A77-47F5-AC42-B02C87279B60}" srcId="{7A93BC22-9CAA-412C-A5BE-48F389C52054}" destId="{64B2C11B-7FA0-4601-AC9A-F8EA1D1BD114}" srcOrd="0" destOrd="0" parTransId="{D83B082B-7546-4CB6-A5B8-BF8584E7CA3F}" sibTransId="{F482AF09-33E3-4527-ACCF-E47E8E80C98B}"/>
    <dgm:cxn modelId="{6A506CD7-48EA-4B63-8DD0-51B329169351}" type="presParOf" srcId="{ED4D671F-A5A2-4D9E-9007-F2A2415D6A04}" destId="{DF10A6B2-D559-43B5-9449-A2D85E674C6A}" srcOrd="0" destOrd="0" presId="urn:microsoft.com/office/officeart/2018/2/layout/IconLabelList"/>
    <dgm:cxn modelId="{068C7488-952E-4FCB-A607-A3B28E136F89}" type="presParOf" srcId="{DF10A6B2-D559-43B5-9449-A2D85E674C6A}" destId="{0ED7FD59-EF45-4855-BE19-41A91E7B267A}" srcOrd="0" destOrd="0" presId="urn:microsoft.com/office/officeart/2018/2/layout/IconLabelList"/>
    <dgm:cxn modelId="{0A834DCE-9D36-4518-941F-FC198830C0F8}" type="presParOf" srcId="{DF10A6B2-D559-43B5-9449-A2D85E674C6A}" destId="{D7E82DE1-1C3E-44E3-8BD3-457A7C5AE5FB}" srcOrd="1" destOrd="0" presId="urn:microsoft.com/office/officeart/2018/2/layout/IconLabelList"/>
    <dgm:cxn modelId="{BEF8A862-E92B-4FE5-BD5A-1672B34C26AB}" type="presParOf" srcId="{DF10A6B2-D559-43B5-9449-A2D85E674C6A}" destId="{99337CDE-5352-4BB6-8B7D-2F543EBB725E}" srcOrd="2" destOrd="0" presId="urn:microsoft.com/office/officeart/2018/2/layout/IconLabelList"/>
    <dgm:cxn modelId="{49FA07A0-B110-4B38-A01E-70F107B9002D}" type="presParOf" srcId="{ED4D671F-A5A2-4D9E-9007-F2A2415D6A04}" destId="{B8AA3BE9-370B-48D3-B621-CFFD8830242C}" srcOrd="1" destOrd="0" presId="urn:microsoft.com/office/officeart/2018/2/layout/IconLabelList"/>
    <dgm:cxn modelId="{1DE2BF21-50EA-475B-BF9D-54E99E1612E1}" type="presParOf" srcId="{ED4D671F-A5A2-4D9E-9007-F2A2415D6A04}" destId="{E0171206-43F8-4985-8DCB-6EA832861E14}" srcOrd="2" destOrd="0" presId="urn:microsoft.com/office/officeart/2018/2/layout/IconLabelList"/>
    <dgm:cxn modelId="{1DAE9373-836D-4702-8F45-233EC42ED655}" type="presParOf" srcId="{E0171206-43F8-4985-8DCB-6EA832861E14}" destId="{73C4A36A-0210-448E-82F3-FDE98D2FC750}" srcOrd="0" destOrd="0" presId="urn:microsoft.com/office/officeart/2018/2/layout/IconLabelList"/>
    <dgm:cxn modelId="{A2E06085-A32C-408A-9701-7D34B6010159}" type="presParOf" srcId="{E0171206-43F8-4985-8DCB-6EA832861E14}" destId="{B9C89962-DC4E-412A-9A51-19E4F0E15337}" srcOrd="1" destOrd="0" presId="urn:microsoft.com/office/officeart/2018/2/layout/IconLabelList"/>
    <dgm:cxn modelId="{49C0703B-69C9-4F3F-9FB0-FCD0A5E1E189}" type="presParOf" srcId="{E0171206-43F8-4985-8DCB-6EA832861E14}" destId="{29BDF682-5094-428C-887C-9B58923FB25A}" srcOrd="2" destOrd="0" presId="urn:microsoft.com/office/officeart/2018/2/layout/IconLabelList"/>
    <dgm:cxn modelId="{B19D5677-5E42-4F24-B2AB-F76ACEDEBBCE}" type="presParOf" srcId="{ED4D671F-A5A2-4D9E-9007-F2A2415D6A04}" destId="{93C82FA3-F4D2-405F-9F4D-C8D0E7294D26}" srcOrd="3" destOrd="0" presId="urn:microsoft.com/office/officeart/2018/2/layout/IconLabelList"/>
    <dgm:cxn modelId="{4CF7F35E-41AC-403E-813F-EA68EEF6C98E}" type="presParOf" srcId="{ED4D671F-A5A2-4D9E-9007-F2A2415D6A04}" destId="{811BD1A8-D10F-454A-860B-EEF469E6D031}" srcOrd="4" destOrd="0" presId="urn:microsoft.com/office/officeart/2018/2/layout/IconLabelList"/>
    <dgm:cxn modelId="{91A12116-B44B-48D6-9650-B635695B80CB}" type="presParOf" srcId="{811BD1A8-D10F-454A-860B-EEF469E6D031}" destId="{648AB27F-11EF-4B75-BC72-B8FC7B41BDF9}" srcOrd="0" destOrd="0" presId="urn:microsoft.com/office/officeart/2018/2/layout/IconLabelList"/>
    <dgm:cxn modelId="{5A2B7212-4C8F-4214-9BCA-1E2C4D1A2A76}" type="presParOf" srcId="{811BD1A8-D10F-454A-860B-EEF469E6D031}" destId="{C5701B8F-2AB6-4179-8E57-F1A11948A984}" srcOrd="1" destOrd="0" presId="urn:microsoft.com/office/officeart/2018/2/layout/IconLabelList"/>
    <dgm:cxn modelId="{72EFD556-B078-4233-96F3-92A6E9281766}" type="presParOf" srcId="{811BD1A8-D10F-454A-860B-EEF469E6D031}" destId="{65AB39EF-B854-4150-9B7A-BBD10F1796BF}" srcOrd="2" destOrd="0" presId="urn:microsoft.com/office/officeart/2018/2/layout/IconLabelList"/>
    <dgm:cxn modelId="{C2F0F9D9-79B1-49C1-83A2-F04C6F62F6BD}" type="presParOf" srcId="{ED4D671F-A5A2-4D9E-9007-F2A2415D6A04}" destId="{49DB801B-62E0-44AC-9AAD-47EBD793306D}" srcOrd="5" destOrd="0" presId="urn:microsoft.com/office/officeart/2018/2/layout/IconLabelList"/>
    <dgm:cxn modelId="{53CDD8E6-C451-4A73-BA96-C0CF0F85337D}" type="presParOf" srcId="{ED4D671F-A5A2-4D9E-9007-F2A2415D6A04}" destId="{B1543850-5CDD-469C-BD6A-F31DFCC7684F}" srcOrd="6" destOrd="0" presId="urn:microsoft.com/office/officeart/2018/2/layout/IconLabelList"/>
    <dgm:cxn modelId="{9A9C8AB7-0CBD-4C8F-9194-FC1F0EDA6143}" type="presParOf" srcId="{B1543850-5CDD-469C-BD6A-F31DFCC7684F}" destId="{0C077B86-A614-43F1-98FE-C3B4C306BF97}" srcOrd="0" destOrd="0" presId="urn:microsoft.com/office/officeart/2018/2/layout/IconLabelList"/>
    <dgm:cxn modelId="{5BB50131-F581-4BD4-84AB-272EE0A19472}" type="presParOf" srcId="{B1543850-5CDD-469C-BD6A-F31DFCC7684F}" destId="{C6ECE90F-5AAA-48D9-8DA8-A10800EBEBE1}" srcOrd="1" destOrd="0" presId="urn:microsoft.com/office/officeart/2018/2/layout/IconLabelList"/>
    <dgm:cxn modelId="{F0BE571B-8FCD-4C78-AF20-1E743A6B16FD}" type="presParOf" srcId="{B1543850-5CDD-469C-BD6A-F31DFCC7684F}" destId="{45AA4714-09B8-407E-B672-6892017B12A5}" srcOrd="2" destOrd="0" presId="urn:microsoft.com/office/officeart/2018/2/layout/IconLabelList"/>
    <dgm:cxn modelId="{D3BF2ED9-73A5-4412-A98C-E16AD7C98C3D}" type="presParOf" srcId="{ED4D671F-A5A2-4D9E-9007-F2A2415D6A04}" destId="{26B4A414-2AD5-46B8-A2DA-4A34CE9A86DF}" srcOrd="7" destOrd="0" presId="urn:microsoft.com/office/officeart/2018/2/layout/IconLabelList"/>
    <dgm:cxn modelId="{837B7912-A303-4638-A204-F84F706709DA}" type="presParOf" srcId="{ED4D671F-A5A2-4D9E-9007-F2A2415D6A04}" destId="{9FC4E89F-7CB2-42E1-9847-45C0C1BBAAE8}" srcOrd="8" destOrd="0" presId="urn:microsoft.com/office/officeart/2018/2/layout/IconLabelList"/>
    <dgm:cxn modelId="{9A1CEADD-8C7A-4CF6-BEF0-8C7728988BD4}" type="presParOf" srcId="{9FC4E89F-7CB2-42E1-9847-45C0C1BBAAE8}" destId="{1D116249-B7AA-4100-9550-2F188F32EC37}" srcOrd="0" destOrd="0" presId="urn:microsoft.com/office/officeart/2018/2/layout/IconLabelList"/>
    <dgm:cxn modelId="{F1CC198C-B14F-4F1F-9D3E-348B0B027B5F}" type="presParOf" srcId="{9FC4E89F-7CB2-42E1-9847-45C0C1BBAAE8}" destId="{45A5A25D-3DCF-4313-BEC2-0C1D2AB0102D}" srcOrd="1" destOrd="0" presId="urn:microsoft.com/office/officeart/2018/2/layout/IconLabelList"/>
    <dgm:cxn modelId="{1D82641A-30F4-427D-BA90-44949DD28EFB}" type="presParOf" srcId="{9FC4E89F-7CB2-42E1-9847-45C0C1BBAAE8}" destId="{F9299318-7077-4B5A-9BFC-AF60CE7B6407}" srcOrd="2" destOrd="0" presId="urn:microsoft.com/office/officeart/2018/2/layout/IconLabelList"/>
    <dgm:cxn modelId="{CF906847-D68D-4F5C-AA02-130340F4A946}" type="presParOf" srcId="{ED4D671F-A5A2-4D9E-9007-F2A2415D6A04}" destId="{DB6E4B95-963A-4F0F-9441-68DD920962E1}" srcOrd="9" destOrd="0" presId="urn:microsoft.com/office/officeart/2018/2/layout/IconLabelList"/>
    <dgm:cxn modelId="{650BDC73-5B76-48A0-B2C3-EEB1A2F77944}" type="presParOf" srcId="{ED4D671F-A5A2-4D9E-9007-F2A2415D6A04}" destId="{A0898F8C-7FFA-444B-99A7-97E433662F9F}" srcOrd="10" destOrd="0" presId="urn:microsoft.com/office/officeart/2018/2/layout/IconLabelList"/>
    <dgm:cxn modelId="{C9125408-FCC5-4450-8919-347294F1786F}" type="presParOf" srcId="{A0898F8C-7FFA-444B-99A7-97E433662F9F}" destId="{672B80FA-1FF8-4654-9041-5A1CDD69DEE7}" srcOrd="0" destOrd="0" presId="urn:microsoft.com/office/officeart/2018/2/layout/IconLabelList"/>
    <dgm:cxn modelId="{900E9AD1-178E-4F08-A36D-2529F11D02C4}" type="presParOf" srcId="{A0898F8C-7FFA-444B-99A7-97E433662F9F}" destId="{C993D43E-B8F9-4350-84D1-A04A67F1C273}" srcOrd="1" destOrd="0" presId="urn:microsoft.com/office/officeart/2018/2/layout/IconLabelList"/>
    <dgm:cxn modelId="{59C207F1-36FD-4049-92A9-1D6F41A8F47C}" type="presParOf" srcId="{A0898F8C-7FFA-444B-99A7-97E433662F9F}" destId="{E081EC66-BAD1-4F82-8691-5E8D7C35A56B}"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A93BC22-9CAA-412C-A5BE-48F389C52054}" type="doc">
      <dgm:prSet loTypeId="urn:microsoft.com/office/officeart/2018/2/layout/IconLabelList" loCatId="icon" qsTypeId="urn:microsoft.com/office/officeart/2005/8/quickstyle/simple1" qsCatId="simple" csTypeId="urn:microsoft.com/office/officeart/2005/8/colors/accent6_2" csCatId="accent6" phldr="1"/>
      <dgm:spPr/>
      <dgm:t>
        <a:bodyPr/>
        <a:lstStyle/>
        <a:p>
          <a:endParaRPr lang="en-US"/>
        </a:p>
      </dgm:t>
    </dgm:pt>
    <dgm:pt modelId="{64B2C11B-7FA0-4601-AC9A-F8EA1D1BD114}">
      <dgm:prSet/>
      <dgm:spPr/>
      <dgm:t>
        <a:bodyPr/>
        <a:lstStyle/>
        <a:p>
          <a:pPr>
            <a:lnSpc>
              <a:spcPct val="100000"/>
            </a:lnSpc>
          </a:pPr>
          <a:r>
            <a:rPr lang="en-US"/>
            <a:t>Navigation Buttons</a:t>
          </a:r>
        </a:p>
      </dgm:t>
    </dgm:pt>
    <dgm:pt modelId="{D83B082B-7546-4CB6-A5B8-BF8584E7CA3F}" type="parTrans" cxnId="{11064ADD-4A77-47F5-AC42-B02C87279B60}">
      <dgm:prSet/>
      <dgm:spPr/>
      <dgm:t>
        <a:bodyPr/>
        <a:lstStyle/>
        <a:p>
          <a:endParaRPr lang="en-US"/>
        </a:p>
      </dgm:t>
    </dgm:pt>
    <dgm:pt modelId="{F482AF09-33E3-4527-ACCF-E47E8E80C98B}" type="sibTrans" cxnId="{11064ADD-4A77-47F5-AC42-B02C87279B60}">
      <dgm:prSet/>
      <dgm:spPr/>
      <dgm:t>
        <a:bodyPr/>
        <a:lstStyle/>
        <a:p>
          <a:endParaRPr lang="en-US"/>
        </a:p>
      </dgm:t>
    </dgm:pt>
    <dgm:pt modelId="{A67F5310-AF8D-446C-AE44-2C5A0FE056E5}">
      <dgm:prSet/>
      <dgm:spPr/>
      <dgm:t>
        <a:bodyPr/>
        <a:lstStyle/>
        <a:p>
          <a:pPr>
            <a:lnSpc>
              <a:spcPct val="100000"/>
            </a:lnSpc>
          </a:pPr>
          <a:r>
            <a:rPr lang="en-US"/>
            <a:t>Filters</a:t>
          </a:r>
        </a:p>
      </dgm:t>
    </dgm:pt>
    <dgm:pt modelId="{47091C4F-4916-4B64-B25B-09BF4C1E1DAE}" type="parTrans" cxnId="{EE56C47A-7EF8-48FA-AC0F-876BE93CF945}">
      <dgm:prSet/>
      <dgm:spPr/>
      <dgm:t>
        <a:bodyPr/>
        <a:lstStyle/>
        <a:p>
          <a:endParaRPr lang="en-US"/>
        </a:p>
      </dgm:t>
    </dgm:pt>
    <dgm:pt modelId="{4A8FC926-E8E0-458D-A224-8CEA9087E05B}" type="sibTrans" cxnId="{EE56C47A-7EF8-48FA-AC0F-876BE93CF945}">
      <dgm:prSet/>
      <dgm:spPr/>
      <dgm:t>
        <a:bodyPr/>
        <a:lstStyle/>
        <a:p>
          <a:endParaRPr lang="en-US"/>
        </a:p>
      </dgm:t>
    </dgm:pt>
    <dgm:pt modelId="{09853453-A002-4528-91C0-837DE26DE2FF}">
      <dgm:prSet/>
      <dgm:spPr/>
      <dgm:t>
        <a:bodyPr/>
        <a:lstStyle/>
        <a:p>
          <a:pPr>
            <a:lnSpc>
              <a:spcPct val="100000"/>
            </a:lnSpc>
          </a:pPr>
          <a:r>
            <a:rPr lang="en-US" dirty="0"/>
            <a:t>Table Organization</a:t>
          </a:r>
        </a:p>
      </dgm:t>
    </dgm:pt>
    <dgm:pt modelId="{B3CDC593-B6E5-4848-93B6-14D250566C66}" type="parTrans" cxnId="{735F785C-EBBB-479F-A379-9A32C9D2F78B}">
      <dgm:prSet/>
      <dgm:spPr/>
      <dgm:t>
        <a:bodyPr/>
        <a:lstStyle/>
        <a:p>
          <a:endParaRPr lang="en-US"/>
        </a:p>
      </dgm:t>
    </dgm:pt>
    <dgm:pt modelId="{2B233812-AA4F-4BAF-B865-6B0B61B0477C}" type="sibTrans" cxnId="{735F785C-EBBB-479F-A379-9A32C9D2F78B}">
      <dgm:prSet/>
      <dgm:spPr/>
      <dgm:t>
        <a:bodyPr/>
        <a:lstStyle/>
        <a:p>
          <a:endParaRPr lang="en-US"/>
        </a:p>
      </dgm:t>
    </dgm:pt>
    <dgm:pt modelId="{926BDBE2-C338-48B3-BAD0-BEAF5363150A}">
      <dgm:prSet/>
      <dgm:spPr/>
      <dgm:t>
        <a:bodyPr/>
        <a:lstStyle/>
        <a:p>
          <a:pPr>
            <a:lnSpc>
              <a:spcPct val="100000"/>
            </a:lnSpc>
          </a:pPr>
          <a:r>
            <a:rPr lang="en-US"/>
            <a:t>Date Last Updated</a:t>
          </a:r>
          <a:endParaRPr lang="en-US" dirty="0"/>
        </a:p>
      </dgm:t>
    </dgm:pt>
    <dgm:pt modelId="{1581998C-12A7-428D-86B8-F425A6A7A269}" type="parTrans" cxnId="{558226CA-B1DB-45F0-8532-56F598297E46}">
      <dgm:prSet/>
      <dgm:spPr/>
      <dgm:t>
        <a:bodyPr/>
        <a:lstStyle/>
        <a:p>
          <a:endParaRPr lang="en-US"/>
        </a:p>
      </dgm:t>
    </dgm:pt>
    <dgm:pt modelId="{8A339E24-1C08-4570-AC42-A1C7D76FBE5E}" type="sibTrans" cxnId="{558226CA-B1DB-45F0-8532-56F598297E46}">
      <dgm:prSet/>
      <dgm:spPr/>
      <dgm:t>
        <a:bodyPr/>
        <a:lstStyle/>
        <a:p>
          <a:endParaRPr lang="en-US"/>
        </a:p>
      </dgm:t>
    </dgm:pt>
    <dgm:pt modelId="{F415C30B-7A06-4F9C-8D76-0FD57F4A4BE8}">
      <dgm:prSet/>
      <dgm:spPr/>
      <dgm:t>
        <a:bodyPr/>
        <a:lstStyle/>
        <a:p>
          <a:pPr>
            <a:lnSpc>
              <a:spcPct val="100000"/>
            </a:lnSpc>
          </a:pPr>
          <a:r>
            <a:rPr lang="en-US" dirty="0"/>
            <a:t>Export</a:t>
          </a:r>
        </a:p>
        <a:p>
          <a:pPr>
            <a:lnSpc>
              <a:spcPct val="100000"/>
            </a:lnSpc>
          </a:pPr>
          <a:r>
            <a:rPr lang="en-US" dirty="0"/>
            <a:t>Button</a:t>
          </a:r>
        </a:p>
      </dgm:t>
    </dgm:pt>
    <dgm:pt modelId="{10B39260-A507-498B-AD91-B2DA8A388A9A}" type="parTrans" cxnId="{DE910473-DDB0-4D17-BFB7-989D2AD7082D}">
      <dgm:prSet/>
      <dgm:spPr/>
      <dgm:t>
        <a:bodyPr/>
        <a:lstStyle/>
        <a:p>
          <a:endParaRPr lang="en-US"/>
        </a:p>
      </dgm:t>
    </dgm:pt>
    <dgm:pt modelId="{D209DF48-D6D8-44D9-8514-AAB7FB2CF152}" type="sibTrans" cxnId="{DE910473-DDB0-4D17-BFB7-989D2AD7082D}">
      <dgm:prSet/>
      <dgm:spPr/>
      <dgm:t>
        <a:bodyPr/>
        <a:lstStyle/>
        <a:p>
          <a:endParaRPr lang="en-US"/>
        </a:p>
      </dgm:t>
    </dgm:pt>
    <dgm:pt modelId="{AAF4EF60-1B33-478C-BC05-14B3AD24278F}">
      <dgm:prSet/>
      <dgm:spPr/>
      <dgm:t>
        <a:bodyPr/>
        <a:lstStyle/>
        <a:p>
          <a:pPr>
            <a:lnSpc>
              <a:spcPct val="100000"/>
            </a:lnSpc>
          </a:pPr>
          <a:r>
            <a:rPr lang="en-US" dirty="0"/>
            <a:t>Table</a:t>
          </a:r>
        </a:p>
        <a:p>
          <a:pPr>
            <a:lnSpc>
              <a:spcPct val="100000"/>
            </a:lnSpc>
          </a:pPr>
          <a:r>
            <a:rPr lang="en-US" dirty="0"/>
            <a:t>Title</a:t>
          </a:r>
        </a:p>
      </dgm:t>
    </dgm:pt>
    <dgm:pt modelId="{E8B71B4B-0CD2-489B-9FB0-B6B06E6559BD}" type="parTrans" cxnId="{CC04C36C-C0B4-4F49-B730-B2DB745A1F00}">
      <dgm:prSet/>
      <dgm:spPr/>
      <dgm:t>
        <a:bodyPr/>
        <a:lstStyle/>
        <a:p>
          <a:endParaRPr lang="en-US"/>
        </a:p>
      </dgm:t>
    </dgm:pt>
    <dgm:pt modelId="{97535362-C1E7-4B16-A588-8BEBBBF09673}" type="sibTrans" cxnId="{CC04C36C-C0B4-4F49-B730-B2DB745A1F00}">
      <dgm:prSet/>
      <dgm:spPr/>
      <dgm:t>
        <a:bodyPr/>
        <a:lstStyle/>
        <a:p>
          <a:endParaRPr lang="en-US"/>
        </a:p>
      </dgm:t>
    </dgm:pt>
    <dgm:pt modelId="{ED4D671F-A5A2-4D9E-9007-F2A2415D6A04}" type="pres">
      <dgm:prSet presAssocID="{7A93BC22-9CAA-412C-A5BE-48F389C52054}" presName="root" presStyleCnt="0">
        <dgm:presLayoutVars>
          <dgm:dir/>
          <dgm:resizeHandles val="exact"/>
        </dgm:presLayoutVars>
      </dgm:prSet>
      <dgm:spPr/>
    </dgm:pt>
    <dgm:pt modelId="{DF10A6B2-D559-43B5-9449-A2D85E674C6A}" type="pres">
      <dgm:prSet presAssocID="{64B2C11B-7FA0-4601-AC9A-F8EA1D1BD114}" presName="compNode" presStyleCnt="0"/>
      <dgm:spPr/>
    </dgm:pt>
    <dgm:pt modelId="{0ED7FD59-EF45-4855-BE19-41A91E7B267A}" type="pres">
      <dgm:prSet presAssocID="{64B2C11B-7FA0-4601-AC9A-F8EA1D1BD114}"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p with pin"/>
        </a:ext>
      </dgm:extLst>
    </dgm:pt>
    <dgm:pt modelId="{D7E82DE1-1C3E-44E3-8BD3-457A7C5AE5FB}" type="pres">
      <dgm:prSet presAssocID="{64B2C11B-7FA0-4601-AC9A-F8EA1D1BD114}" presName="spaceRect" presStyleCnt="0"/>
      <dgm:spPr/>
    </dgm:pt>
    <dgm:pt modelId="{99337CDE-5352-4BB6-8B7D-2F543EBB725E}" type="pres">
      <dgm:prSet presAssocID="{64B2C11B-7FA0-4601-AC9A-F8EA1D1BD114}" presName="textRect" presStyleLbl="revTx" presStyleIdx="0" presStyleCnt="6">
        <dgm:presLayoutVars>
          <dgm:chMax val="1"/>
          <dgm:chPref val="1"/>
        </dgm:presLayoutVars>
      </dgm:prSet>
      <dgm:spPr/>
    </dgm:pt>
    <dgm:pt modelId="{B8AA3BE9-370B-48D3-B621-CFFD8830242C}" type="pres">
      <dgm:prSet presAssocID="{F482AF09-33E3-4527-ACCF-E47E8E80C98B}" presName="sibTrans" presStyleCnt="0"/>
      <dgm:spPr/>
    </dgm:pt>
    <dgm:pt modelId="{E0171206-43F8-4985-8DCB-6EA832861E14}" type="pres">
      <dgm:prSet presAssocID="{AAF4EF60-1B33-478C-BC05-14B3AD24278F}" presName="compNode" presStyleCnt="0"/>
      <dgm:spPr/>
    </dgm:pt>
    <dgm:pt modelId="{73C4A36A-0210-448E-82F3-FDE98D2FC750}" type="pres">
      <dgm:prSet presAssocID="{AAF4EF60-1B33-478C-BC05-14B3AD24278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ubtitles with solid fill"/>
        </a:ext>
      </dgm:extLst>
    </dgm:pt>
    <dgm:pt modelId="{B9C89962-DC4E-412A-9A51-19E4F0E15337}" type="pres">
      <dgm:prSet presAssocID="{AAF4EF60-1B33-478C-BC05-14B3AD24278F}" presName="spaceRect" presStyleCnt="0"/>
      <dgm:spPr/>
    </dgm:pt>
    <dgm:pt modelId="{29BDF682-5094-428C-887C-9B58923FB25A}" type="pres">
      <dgm:prSet presAssocID="{AAF4EF60-1B33-478C-BC05-14B3AD24278F}" presName="textRect" presStyleLbl="revTx" presStyleIdx="1" presStyleCnt="6">
        <dgm:presLayoutVars>
          <dgm:chMax val="1"/>
          <dgm:chPref val="1"/>
        </dgm:presLayoutVars>
      </dgm:prSet>
      <dgm:spPr/>
    </dgm:pt>
    <dgm:pt modelId="{93C82FA3-F4D2-405F-9F4D-C8D0E7294D26}" type="pres">
      <dgm:prSet presAssocID="{97535362-C1E7-4B16-A588-8BEBBBF09673}" presName="sibTrans" presStyleCnt="0"/>
      <dgm:spPr/>
    </dgm:pt>
    <dgm:pt modelId="{811BD1A8-D10F-454A-860B-EEF469E6D031}" type="pres">
      <dgm:prSet presAssocID="{A67F5310-AF8D-446C-AE44-2C5A0FE056E5}" presName="compNode" presStyleCnt="0"/>
      <dgm:spPr/>
    </dgm:pt>
    <dgm:pt modelId="{648AB27F-11EF-4B75-BC72-B8FC7B41BDF9}" type="pres">
      <dgm:prSet presAssocID="{A67F5310-AF8D-446C-AE44-2C5A0FE056E5}"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lter"/>
        </a:ext>
      </dgm:extLst>
    </dgm:pt>
    <dgm:pt modelId="{C5701B8F-2AB6-4179-8E57-F1A11948A984}" type="pres">
      <dgm:prSet presAssocID="{A67F5310-AF8D-446C-AE44-2C5A0FE056E5}" presName="spaceRect" presStyleCnt="0"/>
      <dgm:spPr/>
    </dgm:pt>
    <dgm:pt modelId="{65AB39EF-B854-4150-9B7A-BBD10F1796BF}" type="pres">
      <dgm:prSet presAssocID="{A67F5310-AF8D-446C-AE44-2C5A0FE056E5}" presName="textRect" presStyleLbl="revTx" presStyleIdx="2" presStyleCnt="6">
        <dgm:presLayoutVars>
          <dgm:chMax val="1"/>
          <dgm:chPref val="1"/>
        </dgm:presLayoutVars>
      </dgm:prSet>
      <dgm:spPr/>
    </dgm:pt>
    <dgm:pt modelId="{49DB801B-62E0-44AC-9AAD-47EBD793306D}" type="pres">
      <dgm:prSet presAssocID="{4A8FC926-E8E0-458D-A224-8CEA9087E05B}" presName="sibTrans" presStyleCnt="0"/>
      <dgm:spPr/>
    </dgm:pt>
    <dgm:pt modelId="{B1543850-5CDD-469C-BD6A-F31DFCC7684F}" type="pres">
      <dgm:prSet presAssocID="{09853453-A002-4528-91C0-837DE26DE2FF}" presName="compNode" presStyleCnt="0"/>
      <dgm:spPr/>
    </dgm:pt>
    <dgm:pt modelId="{0C077B86-A614-43F1-98FE-C3B4C306BF97}" type="pres">
      <dgm:prSet presAssocID="{09853453-A002-4528-91C0-837DE26DE2FF}"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Flowchart with solid fill"/>
        </a:ext>
      </dgm:extLst>
    </dgm:pt>
    <dgm:pt modelId="{C6ECE90F-5AAA-48D9-8DA8-A10800EBEBE1}" type="pres">
      <dgm:prSet presAssocID="{09853453-A002-4528-91C0-837DE26DE2FF}" presName="spaceRect" presStyleCnt="0"/>
      <dgm:spPr/>
    </dgm:pt>
    <dgm:pt modelId="{45AA4714-09B8-407E-B672-6892017B12A5}" type="pres">
      <dgm:prSet presAssocID="{09853453-A002-4528-91C0-837DE26DE2FF}" presName="textRect" presStyleLbl="revTx" presStyleIdx="3" presStyleCnt="6">
        <dgm:presLayoutVars>
          <dgm:chMax val="1"/>
          <dgm:chPref val="1"/>
        </dgm:presLayoutVars>
      </dgm:prSet>
      <dgm:spPr/>
    </dgm:pt>
    <dgm:pt modelId="{26B4A414-2AD5-46B8-A2DA-4A34CE9A86DF}" type="pres">
      <dgm:prSet presAssocID="{2B233812-AA4F-4BAF-B865-6B0B61B0477C}" presName="sibTrans" presStyleCnt="0"/>
      <dgm:spPr/>
    </dgm:pt>
    <dgm:pt modelId="{9FC4E89F-7CB2-42E1-9847-45C0C1BBAAE8}" type="pres">
      <dgm:prSet presAssocID="{F415C30B-7A06-4F9C-8D76-0FD57F4A4BE8}" presName="compNode" presStyleCnt="0"/>
      <dgm:spPr/>
    </dgm:pt>
    <dgm:pt modelId="{1D116249-B7AA-4100-9550-2F188F32EC37}" type="pres">
      <dgm:prSet presAssocID="{F415C30B-7A06-4F9C-8D76-0FD57F4A4BE8}" presName="iconRect" presStyleLbl="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Download from cloud with solid fill"/>
        </a:ext>
      </dgm:extLst>
    </dgm:pt>
    <dgm:pt modelId="{45A5A25D-3DCF-4313-BEC2-0C1D2AB0102D}" type="pres">
      <dgm:prSet presAssocID="{F415C30B-7A06-4F9C-8D76-0FD57F4A4BE8}" presName="spaceRect" presStyleCnt="0"/>
      <dgm:spPr/>
    </dgm:pt>
    <dgm:pt modelId="{F9299318-7077-4B5A-9BFC-AF60CE7B6407}" type="pres">
      <dgm:prSet presAssocID="{F415C30B-7A06-4F9C-8D76-0FD57F4A4BE8}" presName="textRect" presStyleLbl="revTx" presStyleIdx="4" presStyleCnt="6">
        <dgm:presLayoutVars>
          <dgm:chMax val="1"/>
          <dgm:chPref val="1"/>
        </dgm:presLayoutVars>
      </dgm:prSet>
      <dgm:spPr/>
    </dgm:pt>
    <dgm:pt modelId="{DB6E4B95-963A-4F0F-9441-68DD920962E1}" type="pres">
      <dgm:prSet presAssocID="{D209DF48-D6D8-44D9-8514-AAB7FB2CF152}" presName="sibTrans" presStyleCnt="0"/>
      <dgm:spPr/>
    </dgm:pt>
    <dgm:pt modelId="{A0898F8C-7FFA-444B-99A7-97E433662F9F}" type="pres">
      <dgm:prSet presAssocID="{926BDBE2-C338-48B3-BAD0-BEAF5363150A}" presName="compNode" presStyleCnt="0"/>
      <dgm:spPr/>
    </dgm:pt>
    <dgm:pt modelId="{672B80FA-1FF8-4654-9041-5A1CDD69DEE7}" type="pres">
      <dgm:prSet presAssocID="{926BDBE2-C338-48B3-BAD0-BEAF5363150A}"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mark"/>
        </a:ext>
      </dgm:extLst>
    </dgm:pt>
    <dgm:pt modelId="{C993D43E-B8F9-4350-84D1-A04A67F1C273}" type="pres">
      <dgm:prSet presAssocID="{926BDBE2-C338-48B3-BAD0-BEAF5363150A}" presName="spaceRect" presStyleCnt="0"/>
      <dgm:spPr/>
    </dgm:pt>
    <dgm:pt modelId="{E081EC66-BAD1-4F82-8691-5E8D7C35A56B}" type="pres">
      <dgm:prSet presAssocID="{926BDBE2-C338-48B3-BAD0-BEAF5363150A}" presName="textRect" presStyleLbl="revTx" presStyleIdx="5" presStyleCnt="6">
        <dgm:presLayoutVars>
          <dgm:chMax val="1"/>
          <dgm:chPref val="1"/>
        </dgm:presLayoutVars>
      </dgm:prSet>
      <dgm:spPr/>
    </dgm:pt>
  </dgm:ptLst>
  <dgm:cxnLst>
    <dgm:cxn modelId="{BB16822E-0817-4F2F-8DEB-EF969ECDA639}" type="presOf" srcId="{F415C30B-7A06-4F9C-8D76-0FD57F4A4BE8}" destId="{F9299318-7077-4B5A-9BFC-AF60CE7B6407}" srcOrd="0" destOrd="0" presId="urn:microsoft.com/office/officeart/2018/2/layout/IconLabelList"/>
    <dgm:cxn modelId="{735F785C-EBBB-479F-A379-9A32C9D2F78B}" srcId="{7A93BC22-9CAA-412C-A5BE-48F389C52054}" destId="{09853453-A002-4528-91C0-837DE26DE2FF}" srcOrd="3" destOrd="0" parTransId="{B3CDC593-B6E5-4848-93B6-14D250566C66}" sibTransId="{2B233812-AA4F-4BAF-B865-6B0B61B0477C}"/>
    <dgm:cxn modelId="{CC04C36C-C0B4-4F49-B730-B2DB745A1F00}" srcId="{7A93BC22-9CAA-412C-A5BE-48F389C52054}" destId="{AAF4EF60-1B33-478C-BC05-14B3AD24278F}" srcOrd="1" destOrd="0" parTransId="{E8B71B4B-0CD2-489B-9FB0-B6B06E6559BD}" sibTransId="{97535362-C1E7-4B16-A588-8BEBBBF09673}"/>
    <dgm:cxn modelId="{DE910473-DDB0-4D17-BFB7-989D2AD7082D}" srcId="{7A93BC22-9CAA-412C-A5BE-48F389C52054}" destId="{F415C30B-7A06-4F9C-8D76-0FD57F4A4BE8}" srcOrd="4" destOrd="0" parTransId="{10B39260-A507-498B-AD91-B2DA8A388A9A}" sibTransId="{D209DF48-D6D8-44D9-8514-AAB7FB2CF152}"/>
    <dgm:cxn modelId="{EE56C47A-7EF8-48FA-AC0F-876BE93CF945}" srcId="{7A93BC22-9CAA-412C-A5BE-48F389C52054}" destId="{A67F5310-AF8D-446C-AE44-2C5A0FE056E5}" srcOrd="2" destOrd="0" parTransId="{47091C4F-4916-4B64-B25B-09BF4C1E1DAE}" sibTransId="{4A8FC926-E8E0-458D-A224-8CEA9087E05B}"/>
    <dgm:cxn modelId="{309FF393-A5CF-4A3E-AEE6-5B4E42137CE0}" type="presOf" srcId="{64B2C11B-7FA0-4601-AC9A-F8EA1D1BD114}" destId="{99337CDE-5352-4BB6-8B7D-2F543EBB725E}" srcOrd="0" destOrd="0" presId="urn:microsoft.com/office/officeart/2018/2/layout/IconLabelList"/>
    <dgm:cxn modelId="{6C0ED79B-279A-49B4-8867-3259BEB9197D}" type="presOf" srcId="{A67F5310-AF8D-446C-AE44-2C5A0FE056E5}" destId="{65AB39EF-B854-4150-9B7A-BBD10F1796BF}" srcOrd="0" destOrd="0" presId="urn:microsoft.com/office/officeart/2018/2/layout/IconLabelList"/>
    <dgm:cxn modelId="{C40DE59C-7C61-4D09-8E2A-0C917D61CCBD}" type="presOf" srcId="{09853453-A002-4528-91C0-837DE26DE2FF}" destId="{45AA4714-09B8-407E-B672-6892017B12A5}" srcOrd="0" destOrd="0" presId="urn:microsoft.com/office/officeart/2018/2/layout/IconLabelList"/>
    <dgm:cxn modelId="{AE5CD3BF-E254-489D-89E0-A5CC530AE2CA}" type="presOf" srcId="{AAF4EF60-1B33-478C-BC05-14B3AD24278F}" destId="{29BDF682-5094-428C-887C-9B58923FB25A}" srcOrd="0" destOrd="0" presId="urn:microsoft.com/office/officeart/2018/2/layout/IconLabelList"/>
    <dgm:cxn modelId="{5FD2F1C3-7408-4704-A58E-C2FB4A676C2E}" type="presOf" srcId="{7A93BC22-9CAA-412C-A5BE-48F389C52054}" destId="{ED4D671F-A5A2-4D9E-9007-F2A2415D6A04}" srcOrd="0" destOrd="0" presId="urn:microsoft.com/office/officeart/2018/2/layout/IconLabelList"/>
    <dgm:cxn modelId="{48D66DC5-1B51-48C6-9002-61CDA45A35D6}" type="presOf" srcId="{926BDBE2-C338-48B3-BAD0-BEAF5363150A}" destId="{E081EC66-BAD1-4F82-8691-5E8D7C35A56B}" srcOrd="0" destOrd="0" presId="urn:microsoft.com/office/officeart/2018/2/layout/IconLabelList"/>
    <dgm:cxn modelId="{558226CA-B1DB-45F0-8532-56F598297E46}" srcId="{7A93BC22-9CAA-412C-A5BE-48F389C52054}" destId="{926BDBE2-C338-48B3-BAD0-BEAF5363150A}" srcOrd="5" destOrd="0" parTransId="{1581998C-12A7-428D-86B8-F425A6A7A269}" sibTransId="{8A339E24-1C08-4570-AC42-A1C7D76FBE5E}"/>
    <dgm:cxn modelId="{11064ADD-4A77-47F5-AC42-B02C87279B60}" srcId="{7A93BC22-9CAA-412C-A5BE-48F389C52054}" destId="{64B2C11B-7FA0-4601-AC9A-F8EA1D1BD114}" srcOrd="0" destOrd="0" parTransId="{D83B082B-7546-4CB6-A5B8-BF8584E7CA3F}" sibTransId="{F482AF09-33E3-4527-ACCF-E47E8E80C98B}"/>
    <dgm:cxn modelId="{6A506CD7-48EA-4B63-8DD0-51B329169351}" type="presParOf" srcId="{ED4D671F-A5A2-4D9E-9007-F2A2415D6A04}" destId="{DF10A6B2-D559-43B5-9449-A2D85E674C6A}" srcOrd="0" destOrd="0" presId="urn:microsoft.com/office/officeart/2018/2/layout/IconLabelList"/>
    <dgm:cxn modelId="{068C7488-952E-4FCB-A607-A3B28E136F89}" type="presParOf" srcId="{DF10A6B2-D559-43B5-9449-A2D85E674C6A}" destId="{0ED7FD59-EF45-4855-BE19-41A91E7B267A}" srcOrd="0" destOrd="0" presId="urn:microsoft.com/office/officeart/2018/2/layout/IconLabelList"/>
    <dgm:cxn modelId="{0A834DCE-9D36-4518-941F-FC198830C0F8}" type="presParOf" srcId="{DF10A6B2-D559-43B5-9449-A2D85E674C6A}" destId="{D7E82DE1-1C3E-44E3-8BD3-457A7C5AE5FB}" srcOrd="1" destOrd="0" presId="urn:microsoft.com/office/officeart/2018/2/layout/IconLabelList"/>
    <dgm:cxn modelId="{BEF8A862-E92B-4FE5-BD5A-1672B34C26AB}" type="presParOf" srcId="{DF10A6B2-D559-43B5-9449-A2D85E674C6A}" destId="{99337CDE-5352-4BB6-8B7D-2F543EBB725E}" srcOrd="2" destOrd="0" presId="urn:microsoft.com/office/officeart/2018/2/layout/IconLabelList"/>
    <dgm:cxn modelId="{49FA07A0-B110-4B38-A01E-70F107B9002D}" type="presParOf" srcId="{ED4D671F-A5A2-4D9E-9007-F2A2415D6A04}" destId="{B8AA3BE9-370B-48D3-B621-CFFD8830242C}" srcOrd="1" destOrd="0" presId="urn:microsoft.com/office/officeart/2018/2/layout/IconLabelList"/>
    <dgm:cxn modelId="{1DE2BF21-50EA-475B-BF9D-54E99E1612E1}" type="presParOf" srcId="{ED4D671F-A5A2-4D9E-9007-F2A2415D6A04}" destId="{E0171206-43F8-4985-8DCB-6EA832861E14}" srcOrd="2" destOrd="0" presId="urn:microsoft.com/office/officeart/2018/2/layout/IconLabelList"/>
    <dgm:cxn modelId="{1DAE9373-836D-4702-8F45-233EC42ED655}" type="presParOf" srcId="{E0171206-43F8-4985-8DCB-6EA832861E14}" destId="{73C4A36A-0210-448E-82F3-FDE98D2FC750}" srcOrd="0" destOrd="0" presId="urn:microsoft.com/office/officeart/2018/2/layout/IconLabelList"/>
    <dgm:cxn modelId="{A2E06085-A32C-408A-9701-7D34B6010159}" type="presParOf" srcId="{E0171206-43F8-4985-8DCB-6EA832861E14}" destId="{B9C89962-DC4E-412A-9A51-19E4F0E15337}" srcOrd="1" destOrd="0" presId="urn:microsoft.com/office/officeart/2018/2/layout/IconLabelList"/>
    <dgm:cxn modelId="{49C0703B-69C9-4F3F-9FB0-FCD0A5E1E189}" type="presParOf" srcId="{E0171206-43F8-4985-8DCB-6EA832861E14}" destId="{29BDF682-5094-428C-887C-9B58923FB25A}" srcOrd="2" destOrd="0" presId="urn:microsoft.com/office/officeart/2018/2/layout/IconLabelList"/>
    <dgm:cxn modelId="{B19D5677-5E42-4F24-B2AB-F76ACEDEBBCE}" type="presParOf" srcId="{ED4D671F-A5A2-4D9E-9007-F2A2415D6A04}" destId="{93C82FA3-F4D2-405F-9F4D-C8D0E7294D26}" srcOrd="3" destOrd="0" presId="urn:microsoft.com/office/officeart/2018/2/layout/IconLabelList"/>
    <dgm:cxn modelId="{4CF7F35E-41AC-403E-813F-EA68EEF6C98E}" type="presParOf" srcId="{ED4D671F-A5A2-4D9E-9007-F2A2415D6A04}" destId="{811BD1A8-D10F-454A-860B-EEF469E6D031}" srcOrd="4" destOrd="0" presId="urn:microsoft.com/office/officeart/2018/2/layout/IconLabelList"/>
    <dgm:cxn modelId="{91A12116-B44B-48D6-9650-B635695B80CB}" type="presParOf" srcId="{811BD1A8-D10F-454A-860B-EEF469E6D031}" destId="{648AB27F-11EF-4B75-BC72-B8FC7B41BDF9}" srcOrd="0" destOrd="0" presId="urn:microsoft.com/office/officeart/2018/2/layout/IconLabelList"/>
    <dgm:cxn modelId="{5A2B7212-4C8F-4214-9BCA-1E2C4D1A2A76}" type="presParOf" srcId="{811BD1A8-D10F-454A-860B-EEF469E6D031}" destId="{C5701B8F-2AB6-4179-8E57-F1A11948A984}" srcOrd="1" destOrd="0" presId="urn:microsoft.com/office/officeart/2018/2/layout/IconLabelList"/>
    <dgm:cxn modelId="{72EFD556-B078-4233-96F3-92A6E9281766}" type="presParOf" srcId="{811BD1A8-D10F-454A-860B-EEF469E6D031}" destId="{65AB39EF-B854-4150-9B7A-BBD10F1796BF}" srcOrd="2" destOrd="0" presId="urn:microsoft.com/office/officeart/2018/2/layout/IconLabelList"/>
    <dgm:cxn modelId="{C2F0F9D9-79B1-49C1-83A2-F04C6F62F6BD}" type="presParOf" srcId="{ED4D671F-A5A2-4D9E-9007-F2A2415D6A04}" destId="{49DB801B-62E0-44AC-9AAD-47EBD793306D}" srcOrd="5" destOrd="0" presId="urn:microsoft.com/office/officeart/2018/2/layout/IconLabelList"/>
    <dgm:cxn modelId="{53CDD8E6-C451-4A73-BA96-C0CF0F85337D}" type="presParOf" srcId="{ED4D671F-A5A2-4D9E-9007-F2A2415D6A04}" destId="{B1543850-5CDD-469C-BD6A-F31DFCC7684F}" srcOrd="6" destOrd="0" presId="urn:microsoft.com/office/officeart/2018/2/layout/IconLabelList"/>
    <dgm:cxn modelId="{9A9C8AB7-0CBD-4C8F-9194-FC1F0EDA6143}" type="presParOf" srcId="{B1543850-5CDD-469C-BD6A-F31DFCC7684F}" destId="{0C077B86-A614-43F1-98FE-C3B4C306BF97}" srcOrd="0" destOrd="0" presId="urn:microsoft.com/office/officeart/2018/2/layout/IconLabelList"/>
    <dgm:cxn modelId="{5BB50131-F581-4BD4-84AB-272EE0A19472}" type="presParOf" srcId="{B1543850-5CDD-469C-BD6A-F31DFCC7684F}" destId="{C6ECE90F-5AAA-48D9-8DA8-A10800EBEBE1}" srcOrd="1" destOrd="0" presId="urn:microsoft.com/office/officeart/2018/2/layout/IconLabelList"/>
    <dgm:cxn modelId="{F0BE571B-8FCD-4C78-AF20-1E743A6B16FD}" type="presParOf" srcId="{B1543850-5CDD-469C-BD6A-F31DFCC7684F}" destId="{45AA4714-09B8-407E-B672-6892017B12A5}" srcOrd="2" destOrd="0" presId="urn:microsoft.com/office/officeart/2018/2/layout/IconLabelList"/>
    <dgm:cxn modelId="{D3BF2ED9-73A5-4412-A98C-E16AD7C98C3D}" type="presParOf" srcId="{ED4D671F-A5A2-4D9E-9007-F2A2415D6A04}" destId="{26B4A414-2AD5-46B8-A2DA-4A34CE9A86DF}" srcOrd="7" destOrd="0" presId="urn:microsoft.com/office/officeart/2018/2/layout/IconLabelList"/>
    <dgm:cxn modelId="{837B7912-A303-4638-A204-F84F706709DA}" type="presParOf" srcId="{ED4D671F-A5A2-4D9E-9007-F2A2415D6A04}" destId="{9FC4E89F-7CB2-42E1-9847-45C0C1BBAAE8}" srcOrd="8" destOrd="0" presId="urn:microsoft.com/office/officeart/2018/2/layout/IconLabelList"/>
    <dgm:cxn modelId="{9A1CEADD-8C7A-4CF6-BEF0-8C7728988BD4}" type="presParOf" srcId="{9FC4E89F-7CB2-42E1-9847-45C0C1BBAAE8}" destId="{1D116249-B7AA-4100-9550-2F188F32EC37}" srcOrd="0" destOrd="0" presId="urn:microsoft.com/office/officeart/2018/2/layout/IconLabelList"/>
    <dgm:cxn modelId="{F1CC198C-B14F-4F1F-9D3E-348B0B027B5F}" type="presParOf" srcId="{9FC4E89F-7CB2-42E1-9847-45C0C1BBAAE8}" destId="{45A5A25D-3DCF-4313-BEC2-0C1D2AB0102D}" srcOrd="1" destOrd="0" presId="urn:microsoft.com/office/officeart/2018/2/layout/IconLabelList"/>
    <dgm:cxn modelId="{1D82641A-30F4-427D-BA90-44949DD28EFB}" type="presParOf" srcId="{9FC4E89F-7CB2-42E1-9847-45C0C1BBAAE8}" destId="{F9299318-7077-4B5A-9BFC-AF60CE7B6407}" srcOrd="2" destOrd="0" presId="urn:microsoft.com/office/officeart/2018/2/layout/IconLabelList"/>
    <dgm:cxn modelId="{CF906847-D68D-4F5C-AA02-130340F4A946}" type="presParOf" srcId="{ED4D671F-A5A2-4D9E-9007-F2A2415D6A04}" destId="{DB6E4B95-963A-4F0F-9441-68DD920962E1}" srcOrd="9" destOrd="0" presId="urn:microsoft.com/office/officeart/2018/2/layout/IconLabelList"/>
    <dgm:cxn modelId="{650BDC73-5B76-48A0-B2C3-EEB1A2F77944}" type="presParOf" srcId="{ED4D671F-A5A2-4D9E-9007-F2A2415D6A04}" destId="{A0898F8C-7FFA-444B-99A7-97E433662F9F}" srcOrd="10" destOrd="0" presId="urn:microsoft.com/office/officeart/2018/2/layout/IconLabelList"/>
    <dgm:cxn modelId="{C9125408-FCC5-4450-8919-347294F1786F}" type="presParOf" srcId="{A0898F8C-7FFA-444B-99A7-97E433662F9F}" destId="{672B80FA-1FF8-4654-9041-5A1CDD69DEE7}" srcOrd="0" destOrd="0" presId="urn:microsoft.com/office/officeart/2018/2/layout/IconLabelList"/>
    <dgm:cxn modelId="{900E9AD1-178E-4F08-A36D-2529F11D02C4}" type="presParOf" srcId="{A0898F8C-7FFA-444B-99A7-97E433662F9F}" destId="{C993D43E-B8F9-4350-84D1-A04A67F1C273}" srcOrd="1" destOrd="0" presId="urn:microsoft.com/office/officeart/2018/2/layout/IconLabelList"/>
    <dgm:cxn modelId="{59C207F1-36FD-4049-92A9-1D6F41A8F47C}" type="presParOf" srcId="{A0898F8C-7FFA-444B-99A7-97E433662F9F}" destId="{E081EC66-BAD1-4F82-8691-5E8D7C35A56B}"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A93BC22-9CAA-412C-A5BE-48F389C52054}" type="doc">
      <dgm:prSet loTypeId="urn:microsoft.com/office/officeart/2018/2/layout/IconLabelList" loCatId="icon" qsTypeId="urn:microsoft.com/office/officeart/2005/8/quickstyle/simple1" qsCatId="simple" csTypeId="urn:microsoft.com/office/officeart/2005/8/colors/accent6_2" csCatId="accent6" phldr="1"/>
      <dgm:spPr/>
      <dgm:t>
        <a:bodyPr/>
        <a:lstStyle/>
        <a:p>
          <a:endParaRPr lang="en-US"/>
        </a:p>
      </dgm:t>
    </dgm:pt>
    <dgm:pt modelId="{64B2C11B-7FA0-4601-AC9A-F8EA1D1BD114}">
      <dgm:prSet/>
      <dgm:spPr/>
      <dgm:t>
        <a:bodyPr/>
        <a:lstStyle/>
        <a:p>
          <a:pPr>
            <a:lnSpc>
              <a:spcPct val="100000"/>
            </a:lnSpc>
          </a:pPr>
          <a:r>
            <a:rPr lang="en-US"/>
            <a:t>Navigation Buttons</a:t>
          </a:r>
        </a:p>
      </dgm:t>
    </dgm:pt>
    <dgm:pt modelId="{D83B082B-7546-4CB6-A5B8-BF8584E7CA3F}" type="parTrans" cxnId="{11064ADD-4A77-47F5-AC42-B02C87279B60}">
      <dgm:prSet/>
      <dgm:spPr/>
      <dgm:t>
        <a:bodyPr/>
        <a:lstStyle/>
        <a:p>
          <a:endParaRPr lang="en-US"/>
        </a:p>
      </dgm:t>
    </dgm:pt>
    <dgm:pt modelId="{F482AF09-33E3-4527-ACCF-E47E8E80C98B}" type="sibTrans" cxnId="{11064ADD-4A77-47F5-AC42-B02C87279B60}">
      <dgm:prSet/>
      <dgm:spPr/>
      <dgm:t>
        <a:bodyPr/>
        <a:lstStyle/>
        <a:p>
          <a:endParaRPr lang="en-US"/>
        </a:p>
      </dgm:t>
    </dgm:pt>
    <dgm:pt modelId="{A67F5310-AF8D-446C-AE44-2C5A0FE056E5}">
      <dgm:prSet/>
      <dgm:spPr/>
      <dgm:t>
        <a:bodyPr/>
        <a:lstStyle/>
        <a:p>
          <a:pPr>
            <a:lnSpc>
              <a:spcPct val="100000"/>
            </a:lnSpc>
          </a:pPr>
          <a:r>
            <a:rPr lang="en-US"/>
            <a:t>Filters</a:t>
          </a:r>
        </a:p>
      </dgm:t>
    </dgm:pt>
    <dgm:pt modelId="{47091C4F-4916-4B64-B25B-09BF4C1E1DAE}" type="parTrans" cxnId="{EE56C47A-7EF8-48FA-AC0F-876BE93CF945}">
      <dgm:prSet/>
      <dgm:spPr/>
      <dgm:t>
        <a:bodyPr/>
        <a:lstStyle/>
        <a:p>
          <a:endParaRPr lang="en-US"/>
        </a:p>
      </dgm:t>
    </dgm:pt>
    <dgm:pt modelId="{4A8FC926-E8E0-458D-A224-8CEA9087E05B}" type="sibTrans" cxnId="{EE56C47A-7EF8-48FA-AC0F-876BE93CF945}">
      <dgm:prSet/>
      <dgm:spPr/>
      <dgm:t>
        <a:bodyPr/>
        <a:lstStyle/>
        <a:p>
          <a:endParaRPr lang="en-US"/>
        </a:p>
      </dgm:t>
    </dgm:pt>
    <dgm:pt modelId="{09853453-A002-4528-91C0-837DE26DE2FF}">
      <dgm:prSet/>
      <dgm:spPr/>
      <dgm:t>
        <a:bodyPr/>
        <a:lstStyle/>
        <a:p>
          <a:pPr>
            <a:lnSpc>
              <a:spcPct val="100000"/>
            </a:lnSpc>
          </a:pPr>
          <a:r>
            <a:rPr lang="en-US" dirty="0"/>
            <a:t>Table Organization</a:t>
          </a:r>
        </a:p>
      </dgm:t>
    </dgm:pt>
    <dgm:pt modelId="{B3CDC593-B6E5-4848-93B6-14D250566C66}" type="parTrans" cxnId="{735F785C-EBBB-479F-A379-9A32C9D2F78B}">
      <dgm:prSet/>
      <dgm:spPr/>
      <dgm:t>
        <a:bodyPr/>
        <a:lstStyle/>
        <a:p>
          <a:endParaRPr lang="en-US"/>
        </a:p>
      </dgm:t>
    </dgm:pt>
    <dgm:pt modelId="{2B233812-AA4F-4BAF-B865-6B0B61B0477C}" type="sibTrans" cxnId="{735F785C-EBBB-479F-A379-9A32C9D2F78B}">
      <dgm:prSet/>
      <dgm:spPr/>
      <dgm:t>
        <a:bodyPr/>
        <a:lstStyle/>
        <a:p>
          <a:endParaRPr lang="en-US"/>
        </a:p>
      </dgm:t>
    </dgm:pt>
    <dgm:pt modelId="{926BDBE2-C338-48B3-BAD0-BEAF5363150A}">
      <dgm:prSet/>
      <dgm:spPr/>
      <dgm:t>
        <a:bodyPr/>
        <a:lstStyle/>
        <a:p>
          <a:pPr>
            <a:lnSpc>
              <a:spcPct val="100000"/>
            </a:lnSpc>
          </a:pPr>
          <a:r>
            <a:rPr lang="en-US"/>
            <a:t>Date Last Updated</a:t>
          </a:r>
          <a:endParaRPr lang="en-US" dirty="0"/>
        </a:p>
      </dgm:t>
    </dgm:pt>
    <dgm:pt modelId="{1581998C-12A7-428D-86B8-F425A6A7A269}" type="parTrans" cxnId="{558226CA-B1DB-45F0-8532-56F598297E46}">
      <dgm:prSet/>
      <dgm:spPr/>
      <dgm:t>
        <a:bodyPr/>
        <a:lstStyle/>
        <a:p>
          <a:endParaRPr lang="en-US"/>
        </a:p>
      </dgm:t>
    </dgm:pt>
    <dgm:pt modelId="{8A339E24-1C08-4570-AC42-A1C7D76FBE5E}" type="sibTrans" cxnId="{558226CA-B1DB-45F0-8532-56F598297E46}">
      <dgm:prSet/>
      <dgm:spPr/>
      <dgm:t>
        <a:bodyPr/>
        <a:lstStyle/>
        <a:p>
          <a:endParaRPr lang="en-US"/>
        </a:p>
      </dgm:t>
    </dgm:pt>
    <dgm:pt modelId="{F415C30B-7A06-4F9C-8D76-0FD57F4A4BE8}">
      <dgm:prSet/>
      <dgm:spPr/>
      <dgm:t>
        <a:bodyPr/>
        <a:lstStyle/>
        <a:p>
          <a:pPr>
            <a:lnSpc>
              <a:spcPct val="100000"/>
            </a:lnSpc>
          </a:pPr>
          <a:r>
            <a:rPr lang="en-US" dirty="0"/>
            <a:t>Export</a:t>
          </a:r>
        </a:p>
        <a:p>
          <a:pPr>
            <a:lnSpc>
              <a:spcPct val="100000"/>
            </a:lnSpc>
          </a:pPr>
          <a:r>
            <a:rPr lang="en-US" dirty="0"/>
            <a:t>Button</a:t>
          </a:r>
        </a:p>
      </dgm:t>
    </dgm:pt>
    <dgm:pt modelId="{10B39260-A507-498B-AD91-B2DA8A388A9A}" type="parTrans" cxnId="{DE910473-DDB0-4D17-BFB7-989D2AD7082D}">
      <dgm:prSet/>
      <dgm:spPr/>
      <dgm:t>
        <a:bodyPr/>
        <a:lstStyle/>
        <a:p>
          <a:endParaRPr lang="en-US"/>
        </a:p>
      </dgm:t>
    </dgm:pt>
    <dgm:pt modelId="{D209DF48-D6D8-44D9-8514-AAB7FB2CF152}" type="sibTrans" cxnId="{DE910473-DDB0-4D17-BFB7-989D2AD7082D}">
      <dgm:prSet/>
      <dgm:spPr/>
      <dgm:t>
        <a:bodyPr/>
        <a:lstStyle/>
        <a:p>
          <a:endParaRPr lang="en-US"/>
        </a:p>
      </dgm:t>
    </dgm:pt>
    <dgm:pt modelId="{AAF4EF60-1B33-478C-BC05-14B3AD24278F}">
      <dgm:prSet/>
      <dgm:spPr/>
      <dgm:t>
        <a:bodyPr/>
        <a:lstStyle/>
        <a:p>
          <a:pPr>
            <a:lnSpc>
              <a:spcPct val="100000"/>
            </a:lnSpc>
          </a:pPr>
          <a:r>
            <a:rPr lang="en-US" dirty="0"/>
            <a:t>Table</a:t>
          </a:r>
        </a:p>
        <a:p>
          <a:pPr>
            <a:lnSpc>
              <a:spcPct val="100000"/>
            </a:lnSpc>
          </a:pPr>
          <a:r>
            <a:rPr lang="en-US" dirty="0"/>
            <a:t>Title</a:t>
          </a:r>
        </a:p>
      </dgm:t>
    </dgm:pt>
    <dgm:pt modelId="{E8B71B4B-0CD2-489B-9FB0-B6B06E6559BD}" type="parTrans" cxnId="{CC04C36C-C0B4-4F49-B730-B2DB745A1F00}">
      <dgm:prSet/>
      <dgm:spPr/>
      <dgm:t>
        <a:bodyPr/>
        <a:lstStyle/>
        <a:p>
          <a:endParaRPr lang="en-US"/>
        </a:p>
      </dgm:t>
    </dgm:pt>
    <dgm:pt modelId="{97535362-C1E7-4B16-A588-8BEBBBF09673}" type="sibTrans" cxnId="{CC04C36C-C0B4-4F49-B730-B2DB745A1F00}">
      <dgm:prSet/>
      <dgm:spPr/>
      <dgm:t>
        <a:bodyPr/>
        <a:lstStyle/>
        <a:p>
          <a:endParaRPr lang="en-US"/>
        </a:p>
      </dgm:t>
    </dgm:pt>
    <dgm:pt modelId="{ED4D671F-A5A2-4D9E-9007-F2A2415D6A04}" type="pres">
      <dgm:prSet presAssocID="{7A93BC22-9CAA-412C-A5BE-48F389C52054}" presName="root" presStyleCnt="0">
        <dgm:presLayoutVars>
          <dgm:dir/>
          <dgm:resizeHandles val="exact"/>
        </dgm:presLayoutVars>
      </dgm:prSet>
      <dgm:spPr/>
    </dgm:pt>
    <dgm:pt modelId="{DF10A6B2-D559-43B5-9449-A2D85E674C6A}" type="pres">
      <dgm:prSet presAssocID="{64B2C11B-7FA0-4601-AC9A-F8EA1D1BD114}" presName="compNode" presStyleCnt="0"/>
      <dgm:spPr/>
    </dgm:pt>
    <dgm:pt modelId="{0ED7FD59-EF45-4855-BE19-41A91E7B267A}" type="pres">
      <dgm:prSet presAssocID="{64B2C11B-7FA0-4601-AC9A-F8EA1D1BD114}"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p with pin"/>
        </a:ext>
      </dgm:extLst>
    </dgm:pt>
    <dgm:pt modelId="{D7E82DE1-1C3E-44E3-8BD3-457A7C5AE5FB}" type="pres">
      <dgm:prSet presAssocID="{64B2C11B-7FA0-4601-AC9A-F8EA1D1BD114}" presName="spaceRect" presStyleCnt="0"/>
      <dgm:spPr/>
    </dgm:pt>
    <dgm:pt modelId="{99337CDE-5352-4BB6-8B7D-2F543EBB725E}" type="pres">
      <dgm:prSet presAssocID="{64B2C11B-7FA0-4601-AC9A-F8EA1D1BD114}" presName="textRect" presStyleLbl="revTx" presStyleIdx="0" presStyleCnt="6">
        <dgm:presLayoutVars>
          <dgm:chMax val="1"/>
          <dgm:chPref val="1"/>
        </dgm:presLayoutVars>
      </dgm:prSet>
      <dgm:spPr/>
    </dgm:pt>
    <dgm:pt modelId="{B8AA3BE9-370B-48D3-B621-CFFD8830242C}" type="pres">
      <dgm:prSet presAssocID="{F482AF09-33E3-4527-ACCF-E47E8E80C98B}" presName="sibTrans" presStyleCnt="0"/>
      <dgm:spPr/>
    </dgm:pt>
    <dgm:pt modelId="{E0171206-43F8-4985-8DCB-6EA832861E14}" type="pres">
      <dgm:prSet presAssocID="{AAF4EF60-1B33-478C-BC05-14B3AD24278F}" presName="compNode" presStyleCnt="0"/>
      <dgm:spPr/>
    </dgm:pt>
    <dgm:pt modelId="{73C4A36A-0210-448E-82F3-FDE98D2FC750}" type="pres">
      <dgm:prSet presAssocID="{AAF4EF60-1B33-478C-BC05-14B3AD24278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ubtitles with solid fill"/>
        </a:ext>
      </dgm:extLst>
    </dgm:pt>
    <dgm:pt modelId="{B9C89962-DC4E-412A-9A51-19E4F0E15337}" type="pres">
      <dgm:prSet presAssocID="{AAF4EF60-1B33-478C-BC05-14B3AD24278F}" presName="spaceRect" presStyleCnt="0"/>
      <dgm:spPr/>
    </dgm:pt>
    <dgm:pt modelId="{29BDF682-5094-428C-887C-9B58923FB25A}" type="pres">
      <dgm:prSet presAssocID="{AAF4EF60-1B33-478C-BC05-14B3AD24278F}" presName="textRect" presStyleLbl="revTx" presStyleIdx="1" presStyleCnt="6">
        <dgm:presLayoutVars>
          <dgm:chMax val="1"/>
          <dgm:chPref val="1"/>
        </dgm:presLayoutVars>
      </dgm:prSet>
      <dgm:spPr/>
    </dgm:pt>
    <dgm:pt modelId="{93C82FA3-F4D2-405F-9F4D-C8D0E7294D26}" type="pres">
      <dgm:prSet presAssocID="{97535362-C1E7-4B16-A588-8BEBBBF09673}" presName="sibTrans" presStyleCnt="0"/>
      <dgm:spPr/>
    </dgm:pt>
    <dgm:pt modelId="{811BD1A8-D10F-454A-860B-EEF469E6D031}" type="pres">
      <dgm:prSet presAssocID="{A67F5310-AF8D-446C-AE44-2C5A0FE056E5}" presName="compNode" presStyleCnt="0"/>
      <dgm:spPr/>
    </dgm:pt>
    <dgm:pt modelId="{648AB27F-11EF-4B75-BC72-B8FC7B41BDF9}" type="pres">
      <dgm:prSet presAssocID="{A67F5310-AF8D-446C-AE44-2C5A0FE056E5}"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lter"/>
        </a:ext>
      </dgm:extLst>
    </dgm:pt>
    <dgm:pt modelId="{C5701B8F-2AB6-4179-8E57-F1A11948A984}" type="pres">
      <dgm:prSet presAssocID="{A67F5310-AF8D-446C-AE44-2C5A0FE056E5}" presName="spaceRect" presStyleCnt="0"/>
      <dgm:spPr/>
    </dgm:pt>
    <dgm:pt modelId="{65AB39EF-B854-4150-9B7A-BBD10F1796BF}" type="pres">
      <dgm:prSet presAssocID="{A67F5310-AF8D-446C-AE44-2C5A0FE056E5}" presName="textRect" presStyleLbl="revTx" presStyleIdx="2" presStyleCnt="6">
        <dgm:presLayoutVars>
          <dgm:chMax val="1"/>
          <dgm:chPref val="1"/>
        </dgm:presLayoutVars>
      </dgm:prSet>
      <dgm:spPr/>
    </dgm:pt>
    <dgm:pt modelId="{49DB801B-62E0-44AC-9AAD-47EBD793306D}" type="pres">
      <dgm:prSet presAssocID="{4A8FC926-E8E0-458D-A224-8CEA9087E05B}" presName="sibTrans" presStyleCnt="0"/>
      <dgm:spPr/>
    </dgm:pt>
    <dgm:pt modelId="{B1543850-5CDD-469C-BD6A-F31DFCC7684F}" type="pres">
      <dgm:prSet presAssocID="{09853453-A002-4528-91C0-837DE26DE2FF}" presName="compNode" presStyleCnt="0"/>
      <dgm:spPr/>
    </dgm:pt>
    <dgm:pt modelId="{0C077B86-A614-43F1-98FE-C3B4C306BF97}" type="pres">
      <dgm:prSet presAssocID="{09853453-A002-4528-91C0-837DE26DE2FF}"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Flowchart with solid fill"/>
        </a:ext>
      </dgm:extLst>
    </dgm:pt>
    <dgm:pt modelId="{C6ECE90F-5AAA-48D9-8DA8-A10800EBEBE1}" type="pres">
      <dgm:prSet presAssocID="{09853453-A002-4528-91C0-837DE26DE2FF}" presName="spaceRect" presStyleCnt="0"/>
      <dgm:spPr/>
    </dgm:pt>
    <dgm:pt modelId="{45AA4714-09B8-407E-B672-6892017B12A5}" type="pres">
      <dgm:prSet presAssocID="{09853453-A002-4528-91C0-837DE26DE2FF}" presName="textRect" presStyleLbl="revTx" presStyleIdx="3" presStyleCnt="6">
        <dgm:presLayoutVars>
          <dgm:chMax val="1"/>
          <dgm:chPref val="1"/>
        </dgm:presLayoutVars>
      </dgm:prSet>
      <dgm:spPr/>
    </dgm:pt>
    <dgm:pt modelId="{26B4A414-2AD5-46B8-A2DA-4A34CE9A86DF}" type="pres">
      <dgm:prSet presAssocID="{2B233812-AA4F-4BAF-B865-6B0B61B0477C}" presName="sibTrans" presStyleCnt="0"/>
      <dgm:spPr/>
    </dgm:pt>
    <dgm:pt modelId="{9FC4E89F-7CB2-42E1-9847-45C0C1BBAAE8}" type="pres">
      <dgm:prSet presAssocID="{F415C30B-7A06-4F9C-8D76-0FD57F4A4BE8}" presName="compNode" presStyleCnt="0"/>
      <dgm:spPr/>
    </dgm:pt>
    <dgm:pt modelId="{1D116249-B7AA-4100-9550-2F188F32EC37}" type="pres">
      <dgm:prSet presAssocID="{F415C30B-7A06-4F9C-8D76-0FD57F4A4BE8}" presName="iconRect" presStyleLbl="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Download from cloud with solid fill"/>
        </a:ext>
      </dgm:extLst>
    </dgm:pt>
    <dgm:pt modelId="{45A5A25D-3DCF-4313-BEC2-0C1D2AB0102D}" type="pres">
      <dgm:prSet presAssocID="{F415C30B-7A06-4F9C-8D76-0FD57F4A4BE8}" presName="spaceRect" presStyleCnt="0"/>
      <dgm:spPr/>
    </dgm:pt>
    <dgm:pt modelId="{F9299318-7077-4B5A-9BFC-AF60CE7B6407}" type="pres">
      <dgm:prSet presAssocID="{F415C30B-7A06-4F9C-8D76-0FD57F4A4BE8}" presName="textRect" presStyleLbl="revTx" presStyleIdx="4" presStyleCnt="6">
        <dgm:presLayoutVars>
          <dgm:chMax val="1"/>
          <dgm:chPref val="1"/>
        </dgm:presLayoutVars>
      </dgm:prSet>
      <dgm:spPr/>
    </dgm:pt>
    <dgm:pt modelId="{DB6E4B95-963A-4F0F-9441-68DD920962E1}" type="pres">
      <dgm:prSet presAssocID="{D209DF48-D6D8-44D9-8514-AAB7FB2CF152}" presName="sibTrans" presStyleCnt="0"/>
      <dgm:spPr/>
    </dgm:pt>
    <dgm:pt modelId="{A0898F8C-7FFA-444B-99A7-97E433662F9F}" type="pres">
      <dgm:prSet presAssocID="{926BDBE2-C338-48B3-BAD0-BEAF5363150A}" presName="compNode" presStyleCnt="0"/>
      <dgm:spPr/>
    </dgm:pt>
    <dgm:pt modelId="{672B80FA-1FF8-4654-9041-5A1CDD69DEE7}" type="pres">
      <dgm:prSet presAssocID="{926BDBE2-C338-48B3-BAD0-BEAF5363150A}"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mark"/>
        </a:ext>
      </dgm:extLst>
    </dgm:pt>
    <dgm:pt modelId="{C993D43E-B8F9-4350-84D1-A04A67F1C273}" type="pres">
      <dgm:prSet presAssocID="{926BDBE2-C338-48B3-BAD0-BEAF5363150A}" presName="spaceRect" presStyleCnt="0"/>
      <dgm:spPr/>
    </dgm:pt>
    <dgm:pt modelId="{E081EC66-BAD1-4F82-8691-5E8D7C35A56B}" type="pres">
      <dgm:prSet presAssocID="{926BDBE2-C338-48B3-BAD0-BEAF5363150A}" presName="textRect" presStyleLbl="revTx" presStyleIdx="5" presStyleCnt="6">
        <dgm:presLayoutVars>
          <dgm:chMax val="1"/>
          <dgm:chPref val="1"/>
        </dgm:presLayoutVars>
      </dgm:prSet>
      <dgm:spPr/>
    </dgm:pt>
  </dgm:ptLst>
  <dgm:cxnLst>
    <dgm:cxn modelId="{BB16822E-0817-4F2F-8DEB-EF969ECDA639}" type="presOf" srcId="{F415C30B-7A06-4F9C-8D76-0FD57F4A4BE8}" destId="{F9299318-7077-4B5A-9BFC-AF60CE7B6407}" srcOrd="0" destOrd="0" presId="urn:microsoft.com/office/officeart/2018/2/layout/IconLabelList"/>
    <dgm:cxn modelId="{735F785C-EBBB-479F-A379-9A32C9D2F78B}" srcId="{7A93BC22-9CAA-412C-A5BE-48F389C52054}" destId="{09853453-A002-4528-91C0-837DE26DE2FF}" srcOrd="3" destOrd="0" parTransId="{B3CDC593-B6E5-4848-93B6-14D250566C66}" sibTransId="{2B233812-AA4F-4BAF-B865-6B0B61B0477C}"/>
    <dgm:cxn modelId="{CC04C36C-C0B4-4F49-B730-B2DB745A1F00}" srcId="{7A93BC22-9CAA-412C-A5BE-48F389C52054}" destId="{AAF4EF60-1B33-478C-BC05-14B3AD24278F}" srcOrd="1" destOrd="0" parTransId="{E8B71B4B-0CD2-489B-9FB0-B6B06E6559BD}" sibTransId="{97535362-C1E7-4B16-A588-8BEBBBF09673}"/>
    <dgm:cxn modelId="{DE910473-DDB0-4D17-BFB7-989D2AD7082D}" srcId="{7A93BC22-9CAA-412C-A5BE-48F389C52054}" destId="{F415C30B-7A06-4F9C-8D76-0FD57F4A4BE8}" srcOrd="4" destOrd="0" parTransId="{10B39260-A507-498B-AD91-B2DA8A388A9A}" sibTransId="{D209DF48-D6D8-44D9-8514-AAB7FB2CF152}"/>
    <dgm:cxn modelId="{EE56C47A-7EF8-48FA-AC0F-876BE93CF945}" srcId="{7A93BC22-9CAA-412C-A5BE-48F389C52054}" destId="{A67F5310-AF8D-446C-AE44-2C5A0FE056E5}" srcOrd="2" destOrd="0" parTransId="{47091C4F-4916-4B64-B25B-09BF4C1E1DAE}" sibTransId="{4A8FC926-E8E0-458D-A224-8CEA9087E05B}"/>
    <dgm:cxn modelId="{309FF393-A5CF-4A3E-AEE6-5B4E42137CE0}" type="presOf" srcId="{64B2C11B-7FA0-4601-AC9A-F8EA1D1BD114}" destId="{99337CDE-5352-4BB6-8B7D-2F543EBB725E}" srcOrd="0" destOrd="0" presId="urn:microsoft.com/office/officeart/2018/2/layout/IconLabelList"/>
    <dgm:cxn modelId="{6C0ED79B-279A-49B4-8867-3259BEB9197D}" type="presOf" srcId="{A67F5310-AF8D-446C-AE44-2C5A0FE056E5}" destId="{65AB39EF-B854-4150-9B7A-BBD10F1796BF}" srcOrd="0" destOrd="0" presId="urn:microsoft.com/office/officeart/2018/2/layout/IconLabelList"/>
    <dgm:cxn modelId="{C40DE59C-7C61-4D09-8E2A-0C917D61CCBD}" type="presOf" srcId="{09853453-A002-4528-91C0-837DE26DE2FF}" destId="{45AA4714-09B8-407E-B672-6892017B12A5}" srcOrd="0" destOrd="0" presId="urn:microsoft.com/office/officeart/2018/2/layout/IconLabelList"/>
    <dgm:cxn modelId="{AE5CD3BF-E254-489D-89E0-A5CC530AE2CA}" type="presOf" srcId="{AAF4EF60-1B33-478C-BC05-14B3AD24278F}" destId="{29BDF682-5094-428C-887C-9B58923FB25A}" srcOrd="0" destOrd="0" presId="urn:microsoft.com/office/officeart/2018/2/layout/IconLabelList"/>
    <dgm:cxn modelId="{5FD2F1C3-7408-4704-A58E-C2FB4A676C2E}" type="presOf" srcId="{7A93BC22-9CAA-412C-A5BE-48F389C52054}" destId="{ED4D671F-A5A2-4D9E-9007-F2A2415D6A04}" srcOrd="0" destOrd="0" presId="urn:microsoft.com/office/officeart/2018/2/layout/IconLabelList"/>
    <dgm:cxn modelId="{48D66DC5-1B51-48C6-9002-61CDA45A35D6}" type="presOf" srcId="{926BDBE2-C338-48B3-BAD0-BEAF5363150A}" destId="{E081EC66-BAD1-4F82-8691-5E8D7C35A56B}" srcOrd="0" destOrd="0" presId="urn:microsoft.com/office/officeart/2018/2/layout/IconLabelList"/>
    <dgm:cxn modelId="{558226CA-B1DB-45F0-8532-56F598297E46}" srcId="{7A93BC22-9CAA-412C-A5BE-48F389C52054}" destId="{926BDBE2-C338-48B3-BAD0-BEAF5363150A}" srcOrd="5" destOrd="0" parTransId="{1581998C-12A7-428D-86B8-F425A6A7A269}" sibTransId="{8A339E24-1C08-4570-AC42-A1C7D76FBE5E}"/>
    <dgm:cxn modelId="{11064ADD-4A77-47F5-AC42-B02C87279B60}" srcId="{7A93BC22-9CAA-412C-A5BE-48F389C52054}" destId="{64B2C11B-7FA0-4601-AC9A-F8EA1D1BD114}" srcOrd="0" destOrd="0" parTransId="{D83B082B-7546-4CB6-A5B8-BF8584E7CA3F}" sibTransId="{F482AF09-33E3-4527-ACCF-E47E8E80C98B}"/>
    <dgm:cxn modelId="{6A506CD7-48EA-4B63-8DD0-51B329169351}" type="presParOf" srcId="{ED4D671F-A5A2-4D9E-9007-F2A2415D6A04}" destId="{DF10A6B2-D559-43B5-9449-A2D85E674C6A}" srcOrd="0" destOrd="0" presId="urn:microsoft.com/office/officeart/2018/2/layout/IconLabelList"/>
    <dgm:cxn modelId="{068C7488-952E-4FCB-A607-A3B28E136F89}" type="presParOf" srcId="{DF10A6B2-D559-43B5-9449-A2D85E674C6A}" destId="{0ED7FD59-EF45-4855-BE19-41A91E7B267A}" srcOrd="0" destOrd="0" presId="urn:microsoft.com/office/officeart/2018/2/layout/IconLabelList"/>
    <dgm:cxn modelId="{0A834DCE-9D36-4518-941F-FC198830C0F8}" type="presParOf" srcId="{DF10A6B2-D559-43B5-9449-A2D85E674C6A}" destId="{D7E82DE1-1C3E-44E3-8BD3-457A7C5AE5FB}" srcOrd="1" destOrd="0" presId="urn:microsoft.com/office/officeart/2018/2/layout/IconLabelList"/>
    <dgm:cxn modelId="{BEF8A862-E92B-4FE5-BD5A-1672B34C26AB}" type="presParOf" srcId="{DF10A6B2-D559-43B5-9449-A2D85E674C6A}" destId="{99337CDE-5352-4BB6-8B7D-2F543EBB725E}" srcOrd="2" destOrd="0" presId="urn:microsoft.com/office/officeart/2018/2/layout/IconLabelList"/>
    <dgm:cxn modelId="{49FA07A0-B110-4B38-A01E-70F107B9002D}" type="presParOf" srcId="{ED4D671F-A5A2-4D9E-9007-F2A2415D6A04}" destId="{B8AA3BE9-370B-48D3-B621-CFFD8830242C}" srcOrd="1" destOrd="0" presId="urn:microsoft.com/office/officeart/2018/2/layout/IconLabelList"/>
    <dgm:cxn modelId="{1DE2BF21-50EA-475B-BF9D-54E99E1612E1}" type="presParOf" srcId="{ED4D671F-A5A2-4D9E-9007-F2A2415D6A04}" destId="{E0171206-43F8-4985-8DCB-6EA832861E14}" srcOrd="2" destOrd="0" presId="urn:microsoft.com/office/officeart/2018/2/layout/IconLabelList"/>
    <dgm:cxn modelId="{1DAE9373-836D-4702-8F45-233EC42ED655}" type="presParOf" srcId="{E0171206-43F8-4985-8DCB-6EA832861E14}" destId="{73C4A36A-0210-448E-82F3-FDE98D2FC750}" srcOrd="0" destOrd="0" presId="urn:microsoft.com/office/officeart/2018/2/layout/IconLabelList"/>
    <dgm:cxn modelId="{A2E06085-A32C-408A-9701-7D34B6010159}" type="presParOf" srcId="{E0171206-43F8-4985-8DCB-6EA832861E14}" destId="{B9C89962-DC4E-412A-9A51-19E4F0E15337}" srcOrd="1" destOrd="0" presId="urn:microsoft.com/office/officeart/2018/2/layout/IconLabelList"/>
    <dgm:cxn modelId="{49C0703B-69C9-4F3F-9FB0-FCD0A5E1E189}" type="presParOf" srcId="{E0171206-43F8-4985-8DCB-6EA832861E14}" destId="{29BDF682-5094-428C-887C-9B58923FB25A}" srcOrd="2" destOrd="0" presId="urn:microsoft.com/office/officeart/2018/2/layout/IconLabelList"/>
    <dgm:cxn modelId="{B19D5677-5E42-4F24-B2AB-F76ACEDEBBCE}" type="presParOf" srcId="{ED4D671F-A5A2-4D9E-9007-F2A2415D6A04}" destId="{93C82FA3-F4D2-405F-9F4D-C8D0E7294D26}" srcOrd="3" destOrd="0" presId="urn:microsoft.com/office/officeart/2018/2/layout/IconLabelList"/>
    <dgm:cxn modelId="{4CF7F35E-41AC-403E-813F-EA68EEF6C98E}" type="presParOf" srcId="{ED4D671F-A5A2-4D9E-9007-F2A2415D6A04}" destId="{811BD1A8-D10F-454A-860B-EEF469E6D031}" srcOrd="4" destOrd="0" presId="urn:microsoft.com/office/officeart/2018/2/layout/IconLabelList"/>
    <dgm:cxn modelId="{91A12116-B44B-48D6-9650-B635695B80CB}" type="presParOf" srcId="{811BD1A8-D10F-454A-860B-EEF469E6D031}" destId="{648AB27F-11EF-4B75-BC72-B8FC7B41BDF9}" srcOrd="0" destOrd="0" presId="urn:microsoft.com/office/officeart/2018/2/layout/IconLabelList"/>
    <dgm:cxn modelId="{5A2B7212-4C8F-4214-9BCA-1E2C4D1A2A76}" type="presParOf" srcId="{811BD1A8-D10F-454A-860B-EEF469E6D031}" destId="{C5701B8F-2AB6-4179-8E57-F1A11948A984}" srcOrd="1" destOrd="0" presId="urn:microsoft.com/office/officeart/2018/2/layout/IconLabelList"/>
    <dgm:cxn modelId="{72EFD556-B078-4233-96F3-92A6E9281766}" type="presParOf" srcId="{811BD1A8-D10F-454A-860B-EEF469E6D031}" destId="{65AB39EF-B854-4150-9B7A-BBD10F1796BF}" srcOrd="2" destOrd="0" presId="urn:microsoft.com/office/officeart/2018/2/layout/IconLabelList"/>
    <dgm:cxn modelId="{C2F0F9D9-79B1-49C1-83A2-F04C6F62F6BD}" type="presParOf" srcId="{ED4D671F-A5A2-4D9E-9007-F2A2415D6A04}" destId="{49DB801B-62E0-44AC-9AAD-47EBD793306D}" srcOrd="5" destOrd="0" presId="urn:microsoft.com/office/officeart/2018/2/layout/IconLabelList"/>
    <dgm:cxn modelId="{53CDD8E6-C451-4A73-BA96-C0CF0F85337D}" type="presParOf" srcId="{ED4D671F-A5A2-4D9E-9007-F2A2415D6A04}" destId="{B1543850-5CDD-469C-BD6A-F31DFCC7684F}" srcOrd="6" destOrd="0" presId="urn:microsoft.com/office/officeart/2018/2/layout/IconLabelList"/>
    <dgm:cxn modelId="{9A9C8AB7-0CBD-4C8F-9194-FC1F0EDA6143}" type="presParOf" srcId="{B1543850-5CDD-469C-BD6A-F31DFCC7684F}" destId="{0C077B86-A614-43F1-98FE-C3B4C306BF97}" srcOrd="0" destOrd="0" presId="urn:microsoft.com/office/officeart/2018/2/layout/IconLabelList"/>
    <dgm:cxn modelId="{5BB50131-F581-4BD4-84AB-272EE0A19472}" type="presParOf" srcId="{B1543850-5CDD-469C-BD6A-F31DFCC7684F}" destId="{C6ECE90F-5AAA-48D9-8DA8-A10800EBEBE1}" srcOrd="1" destOrd="0" presId="urn:microsoft.com/office/officeart/2018/2/layout/IconLabelList"/>
    <dgm:cxn modelId="{F0BE571B-8FCD-4C78-AF20-1E743A6B16FD}" type="presParOf" srcId="{B1543850-5CDD-469C-BD6A-F31DFCC7684F}" destId="{45AA4714-09B8-407E-B672-6892017B12A5}" srcOrd="2" destOrd="0" presId="urn:microsoft.com/office/officeart/2018/2/layout/IconLabelList"/>
    <dgm:cxn modelId="{D3BF2ED9-73A5-4412-A98C-E16AD7C98C3D}" type="presParOf" srcId="{ED4D671F-A5A2-4D9E-9007-F2A2415D6A04}" destId="{26B4A414-2AD5-46B8-A2DA-4A34CE9A86DF}" srcOrd="7" destOrd="0" presId="urn:microsoft.com/office/officeart/2018/2/layout/IconLabelList"/>
    <dgm:cxn modelId="{837B7912-A303-4638-A204-F84F706709DA}" type="presParOf" srcId="{ED4D671F-A5A2-4D9E-9007-F2A2415D6A04}" destId="{9FC4E89F-7CB2-42E1-9847-45C0C1BBAAE8}" srcOrd="8" destOrd="0" presId="urn:microsoft.com/office/officeart/2018/2/layout/IconLabelList"/>
    <dgm:cxn modelId="{9A1CEADD-8C7A-4CF6-BEF0-8C7728988BD4}" type="presParOf" srcId="{9FC4E89F-7CB2-42E1-9847-45C0C1BBAAE8}" destId="{1D116249-B7AA-4100-9550-2F188F32EC37}" srcOrd="0" destOrd="0" presId="urn:microsoft.com/office/officeart/2018/2/layout/IconLabelList"/>
    <dgm:cxn modelId="{F1CC198C-B14F-4F1F-9D3E-348B0B027B5F}" type="presParOf" srcId="{9FC4E89F-7CB2-42E1-9847-45C0C1BBAAE8}" destId="{45A5A25D-3DCF-4313-BEC2-0C1D2AB0102D}" srcOrd="1" destOrd="0" presId="urn:microsoft.com/office/officeart/2018/2/layout/IconLabelList"/>
    <dgm:cxn modelId="{1D82641A-30F4-427D-BA90-44949DD28EFB}" type="presParOf" srcId="{9FC4E89F-7CB2-42E1-9847-45C0C1BBAAE8}" destId="{F9299318-7077-4B5A-9BFC-AF60CE7B6407}" srcOrd="2" destOrd="0" presId="urn:microsoft.com/office/officeart/2018/2/layout/IconLabelList"/>
    <dgm:cxn modelId="{CF906847-D68D-4F5C-AA02-130340F4A946}" type="presParOf" srcId="{ED4D671F-A5A2-4D9E-9007-F2A2415D6A04}" destId="{DB6E4B95-963A-4F0F-9441-68DD920962E1}" srcOrd="9" destOrd="0" presId="urn:microsoft.com/office/officeart/2018/2/layout/IconLabelList"/>
    <dgm:cxn modelId="{650BDC73-5B76-48A0-B2C3-EEB1A2F77944}" type="presParOf" srcId="{ED4D671F-A5A2-4D9E-9007-F2A2415D6A04}" destId="{A0898F8C-7FFA-444B-99A7-97E433662F9F}" srcOrd="10" destOrd="0" presId="urn:microsoft.com/office/officeart/2018/2/layout/IconLabelList"/>
    <dgm:cxn modelId="{C9125408-FCC5-4450-8919-347294F1786F}" type="presParOf" srcId="{A0898F8C-7FFA-444B-99A7-97E433662F9F}" destId="{672B80FA-1FF8-4654-9041-5A1CDD69DEE7}" srcOrd="0" destOrd="0" presId="urn:microsoft.com/office/officeart/2018/2/layout/IconLabelList"/>
    <dgm:cxn modelId="{900E9AD1-178E-4F08-A36D-2529F11D02C4}" type="presParOf" srcId="{A0898F8C-7FFA-444B-99A7-97E433662F9F}" destId="{C993D43E-B8F9-4350-84D1-A04A67F1C273}" srcOrd="1" destOrd="0" presId="urn:microsoft.com/office/officeart/2018/2/layout/IconLabelList"/>
    <dgm:cxn modelId="{59C207F1-36FD-4049-92A9-1D6F41A8F47C}" type="presParOf" srcId="{A0898F8C-7FFA-444B-99A7-97E433662F9F}" destId="{E081EC66-BAD1-4F82-8691-5E8D7C35A56B}"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3F0736-E7F0-4737-A897-A02B9F99B35C}">
      <dsp:nvSpPr>
        <dsp:cNvPr id="0" name=""/>
        <dsp:cNvSpPr/>
      </dsp:nvSpPr>
      <dsp:spPr>
        <a:xfrm>
          <a:off x="0" y="39188"/>
          <a:ext cx="5214841" cy="1429740"/>
        </a:xfrm>
        <a:prstGeom prst="roundRect">
          <a:avLst/>
        </a:prstGeom>
        <a:gradFill rotWithShape="0">
          <a:gsLst>
            <a:gs pos="0">
              <a:srgbClr val="501214">
                <a:lumMod val="100000"/>
              </a:srgbClr>
            </a:gs>
            <a:gs pos="50000">
              <a:srgbClr val="501214"/>
            </a:gs>
            <a:gs pos="100000">
              <a:srgbClr val="501214">
                <a:alpha val="50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Required by the Texas Higher Education Coordinating Board (THECB)</a:t>
          </a:r>
        </a:p>
      </dsp:txBody>
      <dsp:txXfrm>
        <a:off x="69794" y="108982"/>
        <a:ext cx="5075253" cy="1290152"/>
      </dsp:txXfrm>
    </dsp:sp>
    <dsp:sp modelId="{E82486E5-8724-4E89-AAD8-0F78EDE52130}">
      <dsp:nvSpPr>
        <dsp:cNvPr id="0" name=""/>
        <dsp:cNvSpPr/>
      </dsp:nvSpPr>
      <dsp:spPr>
        <a:xfrm>
          <a:off x="0" y="1543808"/>
          <a:ext cx="5214841" cy="1446282"/>
        </a:xfrm>
        <a:prstGeom prst="roundRect">
          <a:avLst/>
        </a:prstGeom>
        <a:gradFill rotWithShape="0">
          <a:gsLst>
            <a:gs pos="0">
              <a:srgbClr val="AC9155"/>
            </a:gs>
            <a:gs pos="50000">
              <a:srgbClr val="AC9155"/>
            </a:gs>
            <a:gs pos="100000">
              <a:srgbClr val="AC9155">
                <a:alpha val="50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AA/PPS 02.01.50</a:t>
          </a:r>
        </a:p>
        <a:p>
          <a:pPr marL="0" lvl="0" indent="0" algn="l" defTabSz="977900">
            <a:lnSpc>
              <a:spcPct val="90000"/>
            </a:lnSpc>
            <a:spcBef>
              <a:spcPct val="0"/>
            </a:spcBef>
            <a:spcAft>
              <a:spcPct val="35000"/>
            </a:spcAft>
            <a:buNone/>
          </a:pPr>
          <a:r>
            <a:rPr lang="en-US" sz="1200" kern="1200" dirty="0">
              <a:hlinkClick xmlns:r="http://schemas.openxmlformats.org/officeDocument/2006/relationships" r:id="rId1">
                <a:extLst>
                  <a:ext uri="{A12FA001-AC4F-418D-AE19-62706E023703}">
                    <ahyp:hlinkClr xmlns:ahyp="http://schemas.microsoft.com/office/drawing/2018/hyperlinkcolor" val="tx"/>
                  </a:ext>
                </a:extLst>
              </a:hlinkClick>
            </a:rPr>
            <a:t>https://policies.txstate.edu/division-policies/academic-affairs/02-01-50.html</a:t>
          </a:r>
          <a:endParaRPr lang="en-US" sz="1200" kern="1200" dirty="0"/>
        </a:p>
      </dsp:txBody>
      <dsp:txXfrm>
        <a:off x="70602" y="1614410"/>
        <a:ext cx="5073637" cy="1305078"/>
      </dsp:txXfrm>
    </dsp:sp>
    <dsp:sp modelId="{8A1D4F47-2088-481C-9805-1A97BB3C2497}">
      <dsp:nvSpPr>
        <dsp:cNvPr id="0" name=""/>
        <dsp:cNvSpPr/>
      </dsp:nvSpPr>
      <dsp:spPr>
        <a:xfrm>
          <a:off x="0" y="3064971"/>
          <a:ext cx="5214841" cy="1429740"/>
        </a:xfrm>
        <a:prstGeom prst="roundRect">
          <a:avLst/>
        </a:prstGeom>
        <a:gradFill rotWithShape="0">
          <a:gsLst>
            <a:gs pos="0">
              <a:schemeClr val="accent2">
                <a:hueOff val="-1455363"/>
                <a:satOff val="-83928"/>
                <a:alphaOff val="0"/>
                <a:satMod val="103000"/>
                <a:tint val="94000"/>
                <a:lumMod val="100000"/>
              </a:schemeClr>
            </a:gs>
            <a:gs pos="50000">
              <a:srgbClr val="8D8D8D"/>
            </a:gs>
            <a:gs pos="100000">
              <a:schemeClr val="accent2">
                <a:hueOff val="-1455363"/>
                <a:satOff val="-83928"/>
                <a:satMod val="120000"/>
                <a:shade val="78000"/>
                <a:lumMod val="100000"/>
                <a:alpha val="5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Based on the 4-digit CIP code of an academic program</a:t>
          </a:r>
        </a:p>
      </dsp:txBody>
      <dsp:txXfrm>
        <a:off x="69794" y="3134765"/>
        <a:ext cx="5075253" cy="12901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D7FD59-EF45-4855-BE19-41A91E7B267A}">
      <dsp:nvSpPr>
        <dsp:cNvPr id="0" name=""/>
        <dsp:cNvSpPr/>
      </dsp:nvSpPr>
      <dsp:spPr>
        <a:xfrm>
          <a:off x="411329" y="264704"/>
          <a:ext cx="671572" cy="6715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337CDE-5352-4BB6-8B7D-2F543EBB725E}">
      <dsp:nvSpPr>
        <dsp:cNvPr id="0" name=""/>
        <dsp:cNvSpPr/>
      </dsp:nvSpPr>
      <dsp:spPr>
        <a:xfrm>
          <a:off x="923" y="1170791"/>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Navigation Buttons</a:t>
          </a:r>
        </a:p>
      </dsp:txBody>
      <dsp:txXfrm>
        <a:off x="923" y="1170791"/>
        <a:ext cx="1492382" cy="596953"/>
      </dsp:txXfrm>
    </dsp:sp>
    <dsp:sp modelId="{73C4A36A-0210-448E-82F3-FDE98D2FC750}">
      <dsp:nvSpPr>
        <dsp:cNvPr id="0" name=""/>
        <dsp:cNvSpPr/>
      </dsp:nvSpPr>
      <dsp:spPr>
        <a:xfrm>
          <a:off x="2164878" y="264704"/>
          <a:ext cx="671572" cy="6715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BDF682-5094-428C-887C-9B58923FB25A}">
      <dsp:nvSpPr>
        <dsp:cNvPr id="0" name=""/>
        <dsp:cNvSpPr/>
      </dsp:nvSpPr>
      <dsp:spPr>
        <a:xfrm>
          <a:off x="1754473" y="1170791"/>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Table</a:t>
          </a:r>
        </a:p>
        <a:p>
          <a:pPr marL="0" lvl="0" indent="0" algn="ctr" defTabSz="711200">
            <a:lnSpc>
              <a:spcPct val="100000"/>
            </a:lnSpc>
            <a:spcBef>
              <a:spcPct val="0"/>
            </a:spcBef>
            <a:spcAft>
              <a:spcPct val="35000"/>
            </a:spcAft>
            <a:buNone/>
          </a:pPr>
          <a:r>
            <a:rPr lang="en-US" sz="1600" kern="1200" dirty="0"/>
            <a:t>Title</a:t>
          </a:r>
        </a:p>
      </dsp:txBody>
      <dsp:txXfrm>
        <a:off x="1754473" y="1170791"/>
        <a:ext cx="1492382" cy="596953"/>
      </dsp:txXfrm>
    </dsp:sp>
    <dsp:sp modelId="{648AB27F-11EF-4B75-BC72-B8FC7B41BDF9}">
      <dsp:nvSpPr>
        <dsp:cNvPr id="0" name=""/>
        <dsp:cNvSpPr/>
      </dsp:nvSpPr>
      <dsp:spPr>
        <a:xfrm>
          <a:off x="3918428" y="264704"/>
          <a:ext cx="671572" cy="6715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AB39EF-B854-4150-9B7A-BBD10F1796BF}">
      <dsp:nvSpPr>
        <dsp:cNvPr id="0" name=""/>
        <dsp:cNvSpPr/>
      </dsp:nvSpPr>
      <dsp:spPr>
        <a:xfrm>
          <a:off x="3508023" y="1170791"/>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Filters</a:t>
          </a:r>
        </a:p>
      </dsp:txBody>
      <dsp:txXfrm>
        <a:off x="3508023" y="1170791"/>
        <a:ext cx="1492382" cy="596953"/>
      </dsp:txXfrm>
    </dsp:sp>
    <dsp:sp modelId="{0C077B86-A614-43F1-98FE-C3B4C306BF97}">
      <dsp:nvSpPr>
        <dsp:cNvPr id="0" name=""/>
        <dsp:cNvSpPr/>
      </dsp:nvSpPr>
      <dsp:spPr>
        <a:xfrm>
          <a:off x="411329" y="2140840"/>
          <a:ext cx="671572" cy="67157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AA4714-09B8-407E-B672-6892017B12A5}">
      <dsp:nvSpPr>
        <dsp:cNvPr id="0" name=""/>
        <dsp:cNvSpPr/>
      </dsp:nvSpPr>
      <dsp:spPr>
        <a:xfrm>
          <a:off x="923" y="3046927"/>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Table Organization</a:t>
          </a:r>
        </a:p>
      </dsp:txBody>
      <dsp:txXfrm>
        <a:off x="923" y="3046927"/>
        <a:ext cx="1492382" cy="596953"/>
      </dsp:txXfrm>
    </dsp:sp>
    <dsp:sp modelId="{1D116249-B7AA-4100-9550-2F188F32EC37}">
      <dsp:nvSpPr>
        <dsp:cNvPr id="0" name=""/>
        <dsp:cNvSpPr/>
      </dsp:nvSpPr>
      <dsp:spPr>
        <a:xfrm>
          <a:off x="2164878" y="2140840"/>
          <a:ext cx="671572" cy="671572"/>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299318-7077-4B5A-9BFC-AF60CE7B6407}">
      <dsp:nvSpPr>
        <dsp:cNvPr id="0" name=""/>
        <dsp:cNvSpPr/>
      </dsp:nvSpPr>
      <dsp:spPr>
        <a:xfrm>
          <a:off x="1754473" y="3046927"/>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Export</a:t>
          </a:r>
        </a:p>
        <a:p>
          <a:pPr marL="0" lvl="0" indent="0" algn="ctr" defTabSz="711200">
            <a:lnSpc>
              <a:spcPct val="100000"/>
            </a:lnSpc>
            <a:spcBef>
              <a:spcPct val="0"/>
            </a:spcBef>
            <a:spcAft>
              <a:spcPct val="35000"/>
            </a:spcAft>
            <a:buNone/>
          </a:pPr>
          <a:r>
            <a:rPr lang="en-US" sz="1600" kern="1200" dirty="0"/>
            <a:t>Button</a:t>
          </a:r>
        </a:p>
      </dsp:txBody>
      <dsp:txXfrm>
        <a:off x="1754473" y="3046927"/>
        <a:ext cx="1492382" cy="596953"/>
      </dsp:txXfrm>
    </dsp:sp>
    <dsp:sp modelId="{672B80FA-1FF8-4654-9041-5A1CDD69DEE7}">
      <dsp:nvSpPr>
        <dsp:cNvPr id="0" name=""/>
        <dsp:cNvSpPr/>
      </dsp:nvSpPr>
      <dsp:spPr>
        <a:xfrm>
          <a:off x="3918428" y="2140840"/>
          <a:ext cx="671572" cy="67157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81EC66-BAD1-4F82-8691-5E8D7C35A56B}">
      <dsp:nvSpPr>
        <dsp:cNvPr id="0" name=""/>
        <dsp:cNvSpPr/>
      </dsp:nvSpPr>
      <dsp:spPr>
        <a:xfrm>
          <a:off x="3508023" y="3046927"/>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Date Last Updated</a:t>
          </a:r>
          <a:endParaRPr lang="en-US" sz="1600" kern="1200" dirty="0"/>
        </a:p>
      </dsp:txBody>
      <dsp:txXfrm>
        <a:off x="3508023" y="3046927"/>
        <a:ext cx="1492382" cy="59695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D7FD59-EF45-4855-BE19-41A91E7B267A}">
      <dsp:nvSpPr>
        <dsp:cNvPr id="0" name=""/>
        <dsp:cNvSpPr/>
      </dsp:nvSpPr>
      <dsp:spPr>
        <a:xfrm>
          <a:off x="411329" y="264704"/>
          <a:ext cx="671572" cy="6715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337CDE-5352-4BB6-8B7D-2F543EBB725E}">
      <dsp:nvSpPr>
        <dsp:cNvPr id="0" name=""/>
        <dsp:cNvSpPr/>
      </dsp:nvSpPr>
      <dsp:spPr>
        <a:xfrm>
          <a:off x="923" y="1170791"/>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Navigation Buttons</a:t>
          </a:r>
        </a:p>
      </dsp:txBody>
      <dsp:txXfrm>
        <a:off x="923" y="1170791"/>
        <a:ext cx="1492382" cy="596953"/>
      </dsp:txXfrm>
    </dsp:sp>
    <dsp:sp modelId="{73C4A36A-0210-448E-82F3-FDE98D2FC750}">
      <dsp:nvSpPr>
        <dsp:cNvPr id="0" name=""/>
        <dsp:cNvSpPr/>
      </dsp:nvSpPr>
      <dsp:spPr>
        <a:xfrm>
          <a:off x="2164878" y="264704"/>
          <a:ext cx="671572" cy="6715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BDF682-5094-428C-887C-9B58923FB25A}">
      <dsp:nvSpPr>
        <dsp:cNvPr id="0" name=""/>
        <dsp:cNvSpPr/>
      </dsp:nvSpPr>
      <dsp:spPr>
        <a:xfrm>
          <a:off x="1754473" y="1170791"/>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Table</a:t>
          </a:r>
        </a:p>
        <a:p>
          <a:pPr marL="0" lvl="0" indent="0" algn="ctr" defTabSz="711200">
            <a:lnSpc>
              <a:spcPct val="100000"/>
            </a:lnSpc>
            <a:spcBef>
              <a:spcPct val="0"/>
            </a:spcBef>
            <a:spcAft>
              <a:spcPct val="35000"/>
            </a:spcAft>
            <a:buNone/>
          </a:pPr>
          <a:r>
            <a:rPr lang="en-US" sz="1600" kern="1200" dirty="0"/>
            <a:t>Title</a:t>
          </a:r>
        </a:p>
      </dsp:txBody>
      <dsp:txXfrm>
        <a:off x="1754473" y="1170791"/>
        <a:ext cx="1492382" cy="596953"/>
      </dsp:txXfrm>
    </dsp:sp>
    <dsp:sp modelId="{648AB27F-11EF-4B75-BC72-B8FC7B41BDF9}">
      <dsp:nvSpPr>
        <dsp:cNvPr id="0" name=""/>
        <dsp:cNvSpPr/>
      </dsp:nvSpPr>
      <dsp:spPr>
        <a:xfrm>
          <a:off x="3918428" y="264704"/>
          <a:ext cx="671572" cy="6715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AB39EF-B854-4150-9B7A-BBD10F1796BF}">
      <dsp:nvSpPr>
        <dsp:cNvPr id="0" name=""/>
        <dsp:cNvSpPr/>
      </dsp:nvSpPr>
      <dsp:spPr>
        <a:xfrm>
          <a:off x="3508023" y="1170791"/>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Filters</a:t>
          </a:r>
        </a:p>
      </dsp:txBody>
      <dsp:txXfrm>
        <a:off x="3508023" y="1170791"/>
        <a:ext cx="1492382" cy="596953"/>
      </dsp:txXfrm>
    </dsp:sp>
    <dsp:sp modelId="{0C077B86-A614-43F1-98FE-C3B4C306BF97}">
      <dsp:nvSpPr>
        <dsp:cNvPr id="0" name=""/>
        <dsp:cNvSpPr/>
      </dsp:nvSpPr>
      <dsp:spPr>
        <a:xfrm>
          <a:off x="411329" y="2140840"/>
          <a:ext cx="671572" cy="67157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AA4714-09B8-407E-B672-6892017B12A5}">
      <dsp:nvSpPr>
        <dsp:cNvPr id="0" name=""/>
        <dsp:cNvSpPr/>
      </dsp:nvSpPr>
      <dsp:spPr>
        <a:xfrm>
          <a:off x="923" y="3046927"/>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Table Organization</a:t>
          </a:r>
        </a:p>
      </dsp:txBody>
      <dsp:txXfrm>
        <a:off x="923" y="3046927"/>
        <a:ext cx="1492382" cy="596953"/>
      </dsp:txXfrm>
    </dsp:sp>
    <dsp:sp modelId="{1D116249-B7AA-4100-9550-2F188F32EC37}">
      <dsp:nvSpPr>
        <dsp:cNvPr id="0" name=""/>
        <dsp:cNvSpPr/>
      </dsp:nvSpPr>
      <dsp:spPr>
        <a:xfrm>
          <a:off x="2164878" y="2140840"/>
          <a:ext cx="671572" cy="671572"/>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299318-7077-4B5A-9BFC-AF60CE7B6407}">
      <dsp:nvSpPr>
        <dsp:cNvPr id="0" name=""/>
        <dsp:cNvSpPr/>
      </dsp:nvSpPr>
      <dsp:spPr>
        <a:xfrm>
          <a:off x="1754473" y="3046927"/>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Export</a:t>
          </a:r>
        </a:p>
        <a:p>
          <a:pPr marL="0" lvl="0" indent="0" algn="ctr" defTabSz="711200">
            <a:lnSpc>
              <a:spcPct val="100000"/>
            </a:lnSpc>
            <a:spcBef>
              <a:spcPct val="0"/>
            </a:spcBef>
            <a:spcAft>
              <a:spcPct val="35000"/>
            </a:spcAft>
            <a:buNone/>
          </a:pPr>
          <a:r>
            <a:rPr lang="en-US" sz="1600" kern="1200" dirty="0"/>
            <a:t>Button</a:t>
          </a:r>
        </a:p>
      </dsp:txBody>
      <dsp:txXfrm>
        <a:off x="1754473" y="3046927"/>
        <a:ext cx="1492382" cy="596953"/>
      </dsp:txXfrm>
    </dsp:sp>
    <dsp:sp modelId="{672B80FA-1FF8-4654-9041-5A1CDD69DEE7}">
      <dsp:nvSpPr>
        <dsp:cNvPr id="0" name=""/>
        <dsp:cNvSpPr/>
      </dsp:nvSpPr>
      <dsp:spPr>
        <a:xfrm>
          <a:off x="3918428" y="2140840"/>
          <a:ext cx="671572" cy="67157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81EC66-BAD1-4F82-8691-5E8D7C35A56B}">
      <dsp:nvSpPr>
        <dsp:cNvPr id="0" name=""/>
        <dsp:cNvSpPr/>
      </dsp:nvSpPr>
      <dsp:spPr>
        <a:xfrm>
          <a:off x="3508023" y="3046927"/>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Date Last Updated</a:t>
          </a:r>
          <a:endParaRPr lang="en-US" sz="1600" kern="1200" dirty="0"/>
        </a:p>
      </dsp:txBody>
      <dsp:txXfrm>
        <a:off x="3508023" y="3046927"/>
        <a:ext cx="1492382" cy="59695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D7FD59-EF45-4855-BE19-41A91E7B267A}">
      <dsp:nvSpPr>
        <dsp:cNvPr id="0" name=""/>
        <dsp:cNvSpPr/>
      </dsp:nvSpPr>
      <dsp:spPr>
        <a:xfrm>
          <a:off x="411329" y="264704"/>
          <a:ext cx="671572" cy="6715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337CDE-5352-4BB6-8B7D-2F543EBB725E}">
      <dsp:nvSpPr>
        <dsp:cNvPr id="0" name=""/>
        <dsp:cNvSpPr/>
      </dsp:nvSpPr>
      <dsp:spPr>
        <a:xfrm>
          <a:off x="923" y="1170791"/>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Navigation Buttons</a:t>
          </a:r>
        </a:p>
      </dsp:txBody>
      <dsp:txXfrm>
        <a:off x="923" y="1170791"/>
        <a:ext cx="1492382" cy="596953"/>
      </dsp:txXfrm>
    </dsp:sp>
    <dsp:sp modelId="{73C4A36A-0210-448E-82F3-FDE98D2FC750}">
      <dsp:nvSpPr>
        <dsp:cNvPr id="0" name=""/>
        <dsp:cNvSpPr/>
      </dsp:nvSpPr>
      <dsp:spPr>
        <a:xfrm>
          <a:off x="2164878" y="264704"/>
          <a:ext cx="671572" cy="6715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BDF682-5094-428C-887C-9B58923FB25A}">
      <dsp:nvSpPr>
        <dsp:cNvPr id="0" name=""/>
        <dsp:cNvSpPr/>
      </dsp:nvSpPr>
      <dsp:spPr>
        <a:xfrm>
          <a:off x="1754473" y="1170791"/>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Table</a:t>
          </a:r>
        </a:p>
        <a:p>
          <a:pPr marL="0" lvl="0" indent="0" algn="ctr" defTabSz="711200">
            <a:lnSpc>
              <a:spcPct val="100000"/>
            </a:lnSpc>
            <a:spcBef>
              <a:spcPct val="0"/>
            </a:spcBef>
            <a:spcAft>
              <a:spcPct val="35000"/>
            </a:spcAft>
            <a:buNone/>
          </a:pPr>
          <a:r>
            <a:rPr lang="en-US" sz="1600" kern="1200" dirty="0"/>
            <a:t>Title</a:t>
          </a:r>
        </a:p>
      </dsp:txBody>
      <dsp:txXfrm>
        <a:off x="1754473" y="1170791"/>
        <a:ext cx="1492382" cy="596953"/>
      </dsp:txXfrm>
    </dsp:sp>
    <dsp:sp modelId="{648AB27F-11EF-4B75-BC72-B8FC7B41BDF9}">
      <dsp:nvSpPr>
        <dsp:cNvPr id="0" name=""/>
        <dsp:cNvSpPr/>
      </dsp:nvSpPr>
      <dsp:spPr>
        <a:xfrm>
          <a:off x="3918428" y="264704"/>
          <a:ext cx="671572" cy="6715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AB39EF-B854-4150-9B7A-BBD10F1796BF}">
      <dsp:nvSpPr>
        <dsp:cNvPr id="0" name=""/>
        <dsp:cNvSpPr/>
      </dsp:nvSpPr>
      <dsp:spPr>
        <a:xfrm>
          <a:off x="3508023" y="1170791"/>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Filters</a:t>
          </a:r>
        </a:p>
      </dsp:txBody>
      <dsp:txXfrm>
        <a:off x="3508023" y="1170791"/>
        <a:ext cx="1492382" cy="596953"/>
      </dsp:txXfrm>
    </dsp:sp>
    <dsp:sp modelId="{0C077B86-A614-43F1-98FE-C3B4C306BF97}">
      <dsp:nvSpPr>
        <dsp:cNvPr id="0" name=""/>
        <dsp:cNvSpPr/>
      </dsp:nvSpPr>
      <dsp:spPr>
        <a:xfrm>
          <a:off x="411329" y="2140840"/>
          <a:ext cx="671572" cy="67157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AA4714-09B8-407E-B672-6892017B12A5}">
      <dsp:nvSpPr>
        <dsp:cNvPr id="0" name=""/>
        <dsp:cNvSpPr/>
      </dsp:nvSpPr>
      <dsp:spPr>
        <a:xfrm>
          <a:off x="923" y="3046927"/>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Table Organization</a:t>
          </a:r>
        </a:p>
      </dsp:txBody>
      <dsp:txXfrm>
        <a:off x="923" y="3046927"/>
        <a:ext cx="1492382" cy="596953"/>
      </dsp:txXfrm>
    </dsp:sp>
    <dsp:sp modelId="{1D116249-B7AA-4100-9550-2F188F32EC37}">
      <dsp:nvSpPr>
        <dsp:cNvPr id="0" name=""/>
        <dsp:cNvSpPr/>
      </dsp:nvSpPr>
      <dsp:spPr>
        <a:xfrm>
          <a:off x="2164878" y="2140840"/>
          <a:ext cx="671572" cy="671572"/>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299318-7077-4B5A-9BFC-AF60CE7B6407}">
      <dsp:nvSpPr>
        <dsp:cNvPr id="0" name=""/>
        <dsp:cNvSpPr/>
      </dsp:nvSpPr>
      <dsp:spPr>
        <a:xfrm>
          <a:off x="1754473" y="3046927"/>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Export</a:t>
          </a:r>
        </a:p>
        <a:p>
          <a:pPr marL="0" lvl="0" indent="0" algn="ctr" defTabSz="711200">
            <a:lnSpc>
              <a:spcPct val="100000"/>
            </a:lnSpc>
            <a:spcBef>
              <a:spcPct val="0"/>
            </a:spcBef>
            <a:spcAft>
              <a:spcPct val="35000"/>
            </a:spcAft>
            <a:buNone/>
          </a:pPr>
          <a:r>
            <a:rPr lang="en-US" sz="1600" kern="1200" dirty="0"/>
            <a:t>Button</a:t>
          </a:r>
        </a:p>
      </dsp:txBody>
      <dsp:txXfrm>
        <a:off x="1754473" y="3046927"/>
        <a:ext cx="1492382" cy="596953"/>
      </dsp:txXfrm>
    </dsp:sp>
    <dsp:sp modelId="{672B80FA-1FF8-4654-9041-5A1CDD69DEE7}">
      <dsp:nvSpPr>
        <dsp:cNvPr id="0" name=""/>
        <dsp:cNvSpPr/>
      </dsp:nvSpPr>
      <dsp:spPr>
        <a:xfrm>
          <a:off x="3918428" y="2140840"/>
          <a:ext cx="671572" cy="67157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81EC66-BAD1-4F82-8691-5E8D7C35A56B}">
      <dsp:nvSpPr>
        <dsp:cNvPr id="0" name=""/>
        <dsp:cNvSpPr/>
      </dsp:nvSpPr>
      <dsp:spPr>
        <a:xfrm>
          <a:off x="3508023" y="3046927"/>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Date Last Updated</a:t>
          </a:r>
          <a:endParaRPr lang="en-US" sz="1600" kern="1200" dirty="0"/>
        </a:p>
      </dsp:txBody>
      <dsp:txXfrm>
        <a:off x="3508023" y="3046927"/>
        <a:ext cx="1492382" cy="5969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2FC84-7B3E-416E-BB84-44B2AEBC657E}">
      <dsp:nvSpPr>
        <dsp:cNvPr id="0" name=""/>
        <dsp:cNvSpPr/>
      </dsp:nvSpPr>
      <dsp:spPr>
        <a:xfrm>
          <a:off x="940758" y="184263"/>
          <a:ext cx="707958" cy="7079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D9E022-F84C-4648-9E01-FF7B94DEA643}">
      <dsp:nvSpPr>
        <dsp:cNvPr id="0" name=""/>
        <dsp:cNvSpPr/>
      </dsp:nvSpPr>
      <dsp:spPr>
        <a:xfrm>
          <a:off x="508117" y="1128340"/>
          <a:ext cx="1573242" cy="629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t>Recognize strengths and achievements</a:t>
          </a:r>
        </a:p>
      </dsp:txBody>
      <dsp:txXfrm>
        <a:off x="508117" y="1128340"/>
        <a:ext cx="1573242" cy="629296"/>
      </dsp:txXfrm>
    </dsp:sp>
    <dsp:sp modelId="{9F2DDD85-8263-4965-8477-AE78CEEED04C}">
      <dsp:nvSpPr>
        <dsp:cNvPr id="0" name=""/>
        <dsp:cNvSpPr/>
      </dsp:nvSpPr>
      <dsp:spPr>
        <a:xfrm>
          <a:off x="2789318" y="184263"/>
          <a:ext cx="707958" cy="70795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E1941F-CCF8-42D3-BB01-CBE08C03A04B}">
      <dsp:nvSpPr>
        <dsp:cNvPr id="0" name=""/>
        <dsp:cNvSpPr/>
      </dsp:nvSpPr>
      <dsp:spPr>
        <a:xfrm>
          <a:off x="2356676" y="1128340"/>
          <a:ext cx="1573242" cy="629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Identifying areas in need of attention</a:t>
          </a:r>
        </a:p>
      </dsp:txBody>
      <dsp:txXfrm>
        <a:off x="2356676" y="1128340"/>
        <a:ext cx="1573242" cy="629296"/>
      </dsp:txXfrm>
    </dsp:sp>
    <dsp:sp modelId="{E04A7E65-2B15-48E8-80E9-B83D0DAD6D71}">
      <dsp:nvSpPr>
        <dsp:cNvPr id="0" name=""/>
        <dsp:cNvSpPr/>
      </dsp:nvSpPr>
      <dsp:spPr>
        <a:xfrm>
          <a:off x="1865038" y="2150947"/>
          <a:ext cx="707958" cy="70795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F5AAA7-6EB0-4671-8310-04DB44DBC4E2}">
      <dsp:nvSpPr>
        <dsp:cNvPr id="0" name=""/>
        <dsp:cNvSpPr/>
      </dsp:nvSpPr>
      <dsp:spPr>
        <a:xfrm>
          <a:off x="1432396" y="3095024"/>
          <a:ext cx="1573242" cy="629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Promoting goal setting and planning</a:t>
          </a:r>
        </a:p>
      </dsp:txBody>
      <dsp:txXfrm>
        <a:off x="1432396" y="3095024"/>
        <a:ext cx="1573242" cy="6292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AF2BCE-D9F7-4C1F-8563-E08CEB220CBD}">
      <dsp:nvSpPr>
        <dsp:cNvPr id="0" name=""/>
        <dsp:cNvSpPr/>
      </dsp:nvSpPr>
      <dsp:spPr>
        <a:xfrm>
          <a:off x="1787814" y="2017376"/>
          <a:ext cx="1509271" cy="1509271"/>
        </a:xfrm>
        <a:prstGeom prst="roundRect">
          <a:avLst/>
        </a:prstGeom>
        <a:solidFill>
          <a:srgbClr val="5012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760" tIns="111760" rIns="111760" bIns="111760" numCol="1" spcCol="1270" anchor="ctr" anchorCtr="0">
          <a:noAutofit/>
        </a:bodyPr>
        <a:lstStyle/>
        <a:p>
          <a:pPr marL="0" lvl="0" indent="0" algn="ctr" defTabSz="1955800">
            <a:lnSpc>
              <a:spcPct val="90000"/>
            </a:lnSpc>
            <a:spcBef>
              <a:spcPct val="0"/>
            </a:spcBef>
            <a:spcAft>
              <a:spcPct val="35000"/>
            </a:spcAft>
            <a:buNone/>
          </a:pPr>
          <a:r>
            <a:rPr lang="en-US" sz="4400" b="1" kern="1200" dirty="0">
              <a:solidFill>
                <a:srgbClr val="AC9155"/>
              </a:solidFill>
            </a:rPr>
            <a:t>APR</a:t>
          </a:r>
        </a:p>
      </dsp:txBody>
      <dsp:txXfrm>
        <a:off x="1861491" y="2091053"/>
        <a:ext cx="1361917" cy="1361917"/>
      </dsp:txXfrm>
    </dsp:sp>
    <dsp:sp modelId="{D31E878D-8AC5-4ADB-972E-851AD7A1AA60}">
      <dsp:nvSpPr>
        <dsp:cNvPr id="0" name=""/>
        <dsp:cNvSpPr/>
      </dsp:nvSpPr>
      <dsp:spPr>
        <a:xfrm rot="16139361">
          <a:off x="2156162" y="1650923"/>
          <a:ext cx="733020" cy="0"/>
        </a:xfrm>
        <a:custGeom>
          <a:avLst/>
          <a:gdLst/>
          <a:ahLst/>
          <a:cxnLst/>
          <a:rect l="0" t="0" r="0" b="0"/>
          <a:pathLst>
            <a:path>
              <a:moveTo>
                <a:pt x="0" y="0"/>
              </a:moveTo>
              <a:lnTo>
                <a:pt x="733020" y="0"/>
              </a:lnTo>
            </a:path>
          </a:pathLst>
        </a:custGeom>
        <a:noFill/>
        <a:ln w="38100" cap="flat" cmpd="sng" algn="ctr">
          <a:solidFill>
            <a:srgbClr val="006F98"/>
          </a:solidFill>
          <a:prstDash val="solid"/>
          <a:miter lim="800000"/>
          <a:headEnd type="triangle"/>
        </a:ln>
        <a:effectLst/>
      </dsp:spPr>
      <dsp:style>
        <a:lnRef idx="2">
          <a:scrgbClr r="0" g="0" b="0"/>
        </a:lnRef>
        <a:fillRef idx="0">
          <a:scrgbClr r="0" g="0" b="0"/>
        </a:fillRef>
        <a:effectRef idx="0">
          <a:scrgbClr r="0" g="0" b="0"/>
        </a:effectRef>
        <a:fontRef idx="minor"/>
      </dsp:style>
    </dsp:sp>
    <dsp:sp modelId="{BD22D3E5-5AB8-4F7D-97CD-247D85AB9B07}">
      <dsp:nvSpPr>
        <dsp:cNvPr id="0" name=""/>
        <dsp:cNvSpPr/>
      </dsp:nvSpPr>
      <dsp:spPr>
        <a:xfrm>
          <a:off x="1909369" y="273257"/>
          <a:ext cx="1195839" cy="1011212"/>
        </a:xfrm>
        <a:prstGeom prst="roundRect">
          <a:avLst/>
        </a:prstGeom>
        <a:solidFill>
          <a:srgbClr val="006F9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en-US" sz="2300" kern="1200" dirty="0"/>
            <a:t>THECB</a:t>
          </a:r>
        </a:p>
      </dsp:txBody>
      <dsp:txXfrm>
        <a:off x="1958732" y="322620"/>
        <a:ext cx="1097113" cy="912486"/>
      </dsp:txXfrm>
    </dsp:sp>
    <dsp:sp modelId="{F32B7DA7-C011-44B2-A8D3-A6520B939AC6}">
      <dsp:nvSpPr>
        <dsp:cNvPr id="0" name=""/>
        <dsp:cNvSpPr/>
      </dsp:nvSpPr>
      <dsp:spPr>
        <a:xfrm rot="2419310">
          <a:off x="3200169" y="3676451"/>
          <a:ext cx="815871" cy="0"/>
        </a:xfrm>
        <a:custGeom>
          <a:avLst/>
          <a:gdLst/>
          <a:ahLst/>
          <a:cxnLst/>
          <a:rect l="0" t="0" r="0" b="0"/>
          <a:pathLst>
            <a:path>
              <a:moveTo>
                <a:pt x="0" y="0"/>
              </a:moveTo>
              <a:lnTo>
                <a:pt x="815871" y="0"/>
              </a:lnTo>
            </a:path>
          </a:pathLst>
        </a:custGeom>
        <a:noFill/>
        <a:ln w="38100" cap="flat" cmpd="sng" algn="ctr">
          <a:solidFill>
            <a:srgbClr val="6EA096"/>
          </a:solidFill>
          <a:prstDash val="solid"/>
          <a:miter lim="800000"/>
          <a:headEnd type="triangle"/>
        </a:ln>
        <a:effectLst/>
      </dsp:spPr>
      <dsp:style>
        <a:lnRef idx="2">
          <a:scrgbClr r="0" g="0" b="0"/>
        </a:lnRef>
        <a:fillRef idx="0">
          <a:scrgbClr r="0" g="0" b="0"/>
        </a:fillRef>
        <a:effectRef idx="0">
          <a:scrgbClr r="0" g="0" b="0"/>
        </a:effectRef>
        <a:fontRef idx="minor"/>
      </dsp:style>
    </dsp:sp>
    <dsp:sp modelId="{C46802F9-199C-4F80-9BD3-573C033158BD}">
      <dsp:nvSpPr>
        <dsp:cNvPr id="0" name=""/>
        <dsp:cNvSpPr/>
      </dsp:nvSpPr>
      <dsp:spPr>
        <a:xfrm>
          <a:off x="3919124" y="3932467"/>
          <a:ext cx="1172722" cy="1011212"/>
        </a:xfrm>
        <a:prstGeom prst="roundRect">
          <a:avLst/>
        </a:prstGeom>
        <a:solidFill>
          <a:srgbClr val="6EA0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en-US" sz="2300" kern="1200" dirty="0"/>
            <a:t>IR</a:t>
          </a:r>
        </a:p>
      </dsp:txBody>
      <dsp:txXfrm>
        <a:off x="3968487" y="3981830"/>
        <a:ext cx="1073996" cy="912486"/>
      </dsp:txXfrm>
    </dsp:sp>
    <dsp:sp modelId="{DE4C48AE-1E8B-4561-AC2E-14C6A451BCBF}">
      <dsp:nvSpPr>
        <dsp:cNvPr id="0" name=""/>
        <dsp:cNvSpPr/>
      </dsp:nvSpPr>
      <dsp:spPr>
        <a:xfrm rot="8456776">
          <a:off x="931146" y="3688091"/>
          <a:ext cx="964414" cy="0"/>
        </a:xfrm>
        <a:custGeom>
          <a:avLst/>
          <a:gdLst/>
          <a:ahLst/>
          <a:cxnLst/>
          <a:rect l="0" t="0" r="0" b="0"/>
          <a:pathLst>
            <a:path>
              <a:moveTo>
                <a:pt x="0" y="0"/>
              </a:moveTo>
              <a:lnTo>
                <a:pt x="964414" y="0"/>
              </a:lnTo>
            </a:path>
          </a:pathLst>
        </a:custGeom>
        <a:noFill/>
        <a:ln w="38100" cap="flat" cmpd="sng" algn="ctr">
          <a:solidFill>
            <a:srgbClr val="999999"/>
          </a:solidFill>
          <a:prstDash val="solid"/>
          <a:miter lim="800000"/>
          <a:headEnd type="triangle"/>
        </a:ln>
        <a:effectLst/>
      </dsp:spPr>
      <dsp:style>
        <a:lnRef idx="2">
          <a:scrgbClr r="0" g="0" b="0"/>
        </a:lnRef>
        <a:fillRef idx="0">
          <a:scrgbClr r="0" g="0" b="0"/>
        </a:fillRef>
        <a:effectRef idx="0">
          <a:scrgbClr r="0" g="0" b="0"/>
        </a:effectRef>
        <a:fontRef idx="minor"/>
      </dsp:style>
    </dsp:sp>
    <dsp:sp modelId="{E3C4288A-2921-4F2B-B0F1-9E3295DE2147}">
      <dsp:nvSpPr>
        <dsp:cNvPr id="0" name=""/>
        <dsp:cNvSpPr/>
      </dsp:nvSpPr>
      <dsp:spPr>
        <a:xfrm>
          <a:off x="-60941" y="3932467"/>
          <a:ext cx="1099834" cy="1011212"/>
        </a:xfrm>
        <a:prstGeom prst="roundRect">
          <a:avLst/>
        </a:prstGeom>
        <a:solidFill>
          <a:srgbClr val="99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en-US" sz="2300" kern="1200" dirty="0"/>
            <a:t>Banner</a:t>
          </a:r>
        </a:p>
      </dsp:txBody>
      <dsp:txXfrm>
        <a:off x="-11578" y="3981830"/>
        <a:ext cx="1001108" cy="9124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AFD2C-2514-4CC5-9D3E-975BF0C0079A}">
      <dsp:nvSpPr>
        <dsp:cNvPr id="0" name=""/>
        <dsp:cNvSpPr/>
      </dsp:nvSpPr>
      <dsp:spPr>
        <a:xfrm>
          <a:off x="818841" y="44055"/>
          <a:ext cx="1159589" cy="1159589"/>
        </a:xfrm>
        <a:prstGeom prst="round2DiagRect">
          <a:avLst>
            <a:gd name="adj1" fmla="val 29727"/>
            <a:gd name="adj2" fmla="val 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8E9591-A1BE-4C2E-AFF4-68437A6055F2}">
      <dsp:nvSpPr>
        <dsp:cNvPr id="0" name=""/>
        <dsp:cNvSpPr/>
      </dsp:nvSpPr>
      <dsp:spPr>
        <a:xfrm>
          <a:off x="1065966" y="291181"/>
          <a:ext cx="665338" cy="6653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39868B-28B2-42A2-B082-C5F4F4382E47}">
      <dsp:nvSpPr>
        <dsp:cNvPr id="0" name=""/>
        <dsp:cNvSpPr/>
      </dsp:nvSpPr>
      <dsp:spPr>
        <a:xfrm>
          <a:off x="448152" y="1564828"/>
          <a:ext cx="190096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dirty="0"/>
            <a:t>a single source for APR data</a:t>
          </a:r>
        </a:p>
      </dsp:txBody>
      <dsp:txXfrm>
        <a:off x="448152" y="1564828"/>
        <a:ext cx="1900965" cy="720000"/>
      </dsp:txXfrm>
    </dsp:sp>
    <dsp:sp modelId="{0DCB1751-F276-4E59-9B8B-E607047E58B8}">
      <dsp:nvSpPr>
        <dsp:cNvPr id="0" name=""/>
        <dsp:cNvSpPr/>
      </dsp:nvSpPr>
      <dsp:spPr>
        <a:xfrm>
          <a:off x="3052475" y="44055"/>
          <a:ext cx="1159589" cy="1159589"/>
        </a:xfrm>
        <a:prstGeom prst="round2DiagRect">
          <a:avLst>
            <a:gd name="adj1" fmla="val 29727"/>
            <a:gd name="adj2" fmla="val 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2EAC76-EFDB-43FA-9858-5A2FDEAB46AA}">
      <dsp:nvSpPr>
        <dsp:cNvPr id="0" name=""/>
        <dsp:cNvSpPr/>
      </dsp:nvSpPr>
      <dsp:spPr>
        <a:xfrm>
          <a:off x="3299601" y="291181"/>
          <a:ext cx="665338" cy="6653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D1D80A-B6F4-4256-87C6-966B0FB9D123}">
      <dsp:nvSpPr>
        <dsp:cNvPr id="0" name=""/>
        <dsp:cNvSpPr/>
      </dsp:nvSpPr>
      <dsp:spPr>
        <a:xfrm>
          <a:off x="2681787" y="1564828"/>
          <a:ext cx="190096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dirty="0"/>
            <a:t>match data provided to THECB</a:t>
          </a:r>
        </a:p>
      </dsp:txBody>
      <dsp:txXfrm>
        <a:off x="2681787" y="1564828"/>
        <a:ext cx="1900965" cy="720000"/>
      </dsp:txXfrm>
    </dsp:sp>
    <dsp:sp modelId="{F31AA23A-55A5-499D-ABF1-D6ED6212A8DB}">
      <dsp:nvSpPr>
        <dsp:cNvPr id="0" name=""/>
        <dsp:cNvSpPr/>
      </dsp:nvSpPr>
      <dsp:spPr>
        <a:xfrm>
          <a:off x="818841" y="2760069"/>
          <a:ext cx="1159589" cy="1159589"/>
        </a:xfrm>
        <a:prstGeom prst="round2DiagRect">
          <a:avLst>
            <a:gd name="adj1" fmla="val 29727"/>
            <a:gd name="adj2" fmla="val 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2C790C-8A2A-4F24-B181-BDA6FD14C1B3}">
      <dsp:nvSpPr>
        <dsp:cNvPr id="0" name=""/>
        <dsp:cNvSpPr/>
      </dsp:nvSpPr>
      <dsp:spPr>
        <a:xfrm>
          <a:off x="1065966" y="3007195"/>
          <a:ext cx="665338" cy="6653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137171-36F3-4B19-9DE4-4348241B9C08}">
      <dsp:nvSpPr>
        <dsp:cNvPr id="0" name=""/>
        <dsp:cNvSpPr/>
      </dsp:nvSpPr>
      <dsp:spPr>
        <a:xfrm>
          <a:off x="448152" y="4280842"/>
          <a:ext cx="190096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dirty="0"/>
            <a:t>Organized Around APR report Structure</a:t>
          </a:r>
        </a:p>
      </dsp:txBody>
      <dsp:txXfrm>
        <a:off x="448152" y="4280842"/>
        <a:ext cx="1900965" cy="720000"/>
      </dsp:txXfrm>
    </dsp:sp>
    <dsp:sp modelId="{B7607CB1-C505-4ABF-A410-52D705144C65}">
      <dsp:nvSpPr>
        <dsp:cNvPr id="0" name=""/>
        <dsp:cNvSpPr/>
      </dsp:nvSpPr>
      <dsp:spPr>
        <a:xfrm>
          <a:off x="3052475" y="2760069"/>
          <a:ext cx="1159589" cy="1159589"/>
        </a:xfrm>
        <a:prstGeom prst="round2DiagRect">
          <a:avLst>
            <a:gd name="adj1" fmla="val 29727"/>
            <a:gd name="adj2" fmla="val 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9D5A3A-5C3F-4BC7-83BC-74A3B55923CA}">
      <dsp:nvSpPr>
        <dsp:cNvPr id="0" name=""/>
        <dsp:cNvSpPr/>
      </dsp:nvSpPr>
      <dsp:spPr>
        <a:xfrm>
          <a:off x="3299601" y="3007195"/>
          <a:ext cx="665338" cy="66533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B24B08-D01F-43BB-911C-D65F389B6FC9}">
      <dsp:nvSpPr>
        <dsp:cNvPr id="0" name=""/>
        <dsp:cNvSpPr/>
      </dsp:nvSpPr>
      <dsp:spPr>
        <a:xfrm>
          <a:off x="2681787" y="4280842"/>
          <a:ext cx="190096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dirty="0"/>
            <a:t>Available through the IR website</a:t>
          </a:r>
        </a:p>
      </dsp:txBody>
      <dsp:txXfrm>
        <a:off x="2681787" y="4280842"/>
        <a:ext cx="1900965"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779C04-ED6E-49F8-AA07-E2C8BB675253}">
      <dsp:nvSpPr>
        <dsp:cNvPr id="0" name=""/>
        <dsp:cNvSpPr/>
      </dsp:nvSpPr>
      <dsp:spPr>
        <a:xfrm>
          <a:off x="7721" y="1103421"/>
          <a:ext cx="716171" cy="7161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A677FF-2353-487B-82B6-8BC93BD93DFF}">
      <dsp:nvSpPr>
        <dsp:cNvPr id="0" name=""/>
        <dsp:cNvSpPr/>
      </dsp:nvSpPr>
      <dsp:spPr>
        <a:xfrm>
          <a:off x="7721" y="1897233"/>
          <a:ext cx="2046202" cy="694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Available to all Texas State Faculty and Staff</a:t>
          </a:r>
        </a:p>
      </dsp:txBody>
      <dsp:txXfrm>
        <a:off x="7721" y="1897233"/>
        <a:ext cx="2046202" cy="694857"/>
      </dsp:txXfrm>
    </dsp:sp>
    <dsp:sp modelId="{6AA9A553-18A2-4653-93CF-10BAE2949322}">
      <dsp:nvSpPr>
        <dsp:cNvPr id="0" name=""/>
        <dsp:cNvSpPr/>
      </dsp:nvSpPr>
      <dsp:spPr>
        <a:xfrm>
          <a:off x="7721" y="2628203"/>
          <a:ext cx="2046202" cy="280817"/>
        </a:xfrm>
        <a:prstGeom prst="rect">
          <a:avLst/>
        </a:prstGeom>
        <a:noFill/>
        <a:ln>
          <a:noFill/>
        </a:ln>
        <a:effectLst/>
      </dsp:spPr>
      <dsp:style>
        <a:lnRef idx="0">
          <a:scrgbClr r="0" g="0" b="0"/>
        </a:lnRef>
        <a:fillRef idx="0">
          <a:scrgbClr r="0" g="0" b="0"/>
        </a:fillRef>
        <a:effectRef idx="0">
          <a:scrgbClr r="0" g="0" b="0"/>
        </a:effectRef>
        <a:fontRef idx="minor"/>
      </dsp:style>
    </dsp:sp>
    <dsp:sp modelId="{B6E34A42-40ED-4579-86EA-9317311C60AF}">
      <dsp:nvSpPr>
        <dsp:cNvPr id="0" name=""/>
        <dsp:cNvSpPr/>
      </dsp:nvSpPr>
      <dsp:spPr>
        <a:xfrm>
          <a:off x="2412010" y="1103421"/>
          <a:ext cx="716171" cy="7161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25C318-2D27-4B7A-BDC0-35FB550E7478}">
      <dsp:nvSpPr>
        <dsp:cNvPr id="0" name=""/>
        <dsp:cNvSpPr/>
      </dsp:nvSpPr>
      <dsp:spPr>
        <a:xfrm>
          <a:off x="2412010" y="1914107"/>
          <a:ext cx="2046202" cy="639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a:t>Start at the IR Website!</a:t>
          </a:r>
        </a:p>
        <a:p>
          <a:pPr marL="0" lvl="0" indent="0" algn="l" defTabSz="622300">
            <a:lnSpc>
              <a:spcPct val="100000"/>
            </a:lnSpc>
            <a:spcBef>
              <a:spcPct val="0"/>
            </a:spcBef>
            <a:spcAft>
              <a:spcPct val="35000"/>
            </a:spcAft>
            <a:buNone/>
            <a:defRPr b="1"/>
          </a:pPr>
          <a:r>
            <a:rPr lang="en-US" sz="1100" b="0" kern="1200" dirty="0"/>
            <a:t>https://www.ir.txstate.edu</a:t>
          </a:r>
        </a:p>
      </dsp:txBody>
      <dsp:txXfrm>
        <a:off x="2412010" y="1914107"/>
        <a:ext cx="2046202" cy="639471"/>
      </dsp:txXfrm>
    </dsp:sp>
    <dsp:sp modelId="{9A49B681-DC8D-4CFA-A552-182F48F6E514}">
      <dsp:nvSpPr>
        <dsp:cNvPr id="0" name=""/>
        <dsp:cNvSpPr/>
      </dsp:nvSpPr>
      <dsp:spPr>
        <a:xfrm>
          <a:off x="2412010" y="2606565"/>
          <a:ext cx="2046202" cy="302454"/>
        </a:xfrm>
        <a:prstGeom prst="rect">
          <a:avLst/>
        </a:prstGeom>
        <a:noFill/>
        <a:ln>
          <a:noFill/>
        </a:ln>
        <a:effectLst/>
      </dsp:spPr>
      <dsp:style>
        <a:lnRef idx="0">
          <a:scrgbClr r="0" g="0" b="0"/>
        </a:lnRef>
        <a:fillRef idx="0">
          <a:scrgbClr r="0" g="0" b="0"/>
        </a:fillRef>
        <a:effectRef idx="0">
          <a:scrgbClr r="0" g="0" b="0"/>
        </a:effectRef>
        <a:fontRef idx="minor"/>
      </dsp:style>
    </dsp:sp>
    <dsp:sp modelId="{69317467-C08D-4A8D-99A6-7C4C75861A72}">
      <dsp:nvSpPr>
        <dsp:cNvPr id="0" name=""/>
        <dsp:cNvSpPr/>
      </dsp:nvSpPr>
      <dsp:spPr>
        <a:xfrm>
          <a:off x="4816298" y="1103421"/>
          <a:ext cx="716171" cy="7161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578125-D4FD-4D4B-84E7-079EA22C6F19}">
      <dsp:nvSpPr>
        <dsp:cNvPr id="0" name=""/>
        <dsp:cNvSpPr/>
      </dsp:nvSpPr>
      <dsp:spPr>
        <a:xfrm>
          <a:off x="4824770" y="1915657"/>
          <a:ext cx="2046202" cy="933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a:t>Student Data</a:t>
          </a:r>
        </a:p>
        <a:p>
          <a:pPr marL="0" lvl="0" indent="0" algn="l" defTabSz="622300">
            <a:lnSpc>
              <a:spcPct val="100000"/>
            </a:lnSpc>
            <a:spcBef>
              <a:spcPct val="0"/>
            </a:spcBef>
            <a:spcAft>
              <a:spcPct val="35000"/>
            </a:spcAft>
            <a:buNone/>
            <a:defRPr b="1"/>
          </a:pPr>
          <a:r>
            <a:rPr lang="en-US" sz="1100" b="0" kern="1200" dirty="0"/>
            <a:t>Committee and Special Reports</a:t>
          </a:r>
        </a:p>
        <a:p>
          <a:pPr marL="0" lvl="0" indent="0" algn="l" defTabSz="622300">
            <a:lnSpc>
              <a:spcPct val="100000"/>
            </a:lnSpc>
            <a:spcBef>
              <a:spcPct val="0"/>
            </a:spcBef>
            <a:spcAft>
              <a:spcPct val="35000"/>
            </a:spcAft>
            <a:buNone/>
            <a:defRPr b="1"/>
          </a:pPr>
          <a:r>
            <a:rPr lang="en-US" sz="1100" b="0" kern="1200" dirty="0"/>
            <a:t>- Academic Program Review Tables</a:t>
          </a:r>
        </a:p>
      </dsp:txBody>
      <dsp:txXfrm>
        <a:off x="4824770" y="1915657"/>
        <a:ext cx="2046202" cy="933076"/>
      </dsp:txXfrm>
    </dsp:sp>
    <dsp:sp modelId="{56262947-D2C7-4158-A211-43D65111C7AF}">
      <dsp:nvSpPr>
        <dsp:cNvPr id="0" name=""/>
        <dsp:cNvSpPr/>
      </dsp:nvSpPr>
      <dsp:spPr>
        <a:xfrm>
          <a:off x="4816298" y="2628203"/>
          <a:ext cx="2046202" cy="280817"/>
        </a:xfrm>
        <a:prstGeom prst="rect">
          <a:avLst/>
        </a:prstGeom>
        <a:noFill/>
        <a:ln>
          <a:noFill/>
        </a:ln>
        <a:effectLst/>
      </dsp:spPr>
      <dsp:style>
        <a:lnRef idx="0">
          <a:scrgbClr r="0" g="0" b="0"/>
        </a:lnRef>
        <a:fillRef idx="0">
          <a:scrgbClr r="0" g="0" b="0"/>
        </a:fillRef>
        <a:effectRef idx="0">
          <a:scrgbClr r="0" g="0" b="0"/>
        </a:effectRef>
        <a:fontRef idx="minor"/>
      </dsp:style>
    </dsp:sp>
    <dsp:sp modelId="{CDAC91C2-C4D8-4711-974A-343FBF890DF1}">
      <dsp:nvSpPr>
        <dsp:cNvPr id="0" name=""/>
        <dsp:cNvSpPr/>
      </dsp:nvSpPr>
      <dsp:spPr>
        <a:xfrm>
          <a:off x="7220587" y="1103421"/>
          <a:ext cx="716171" cy="7161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0AB85A-BB1C-4A0E-B77C-D3A9D39116D6}">
      <dsp:nvSpPr>
        <dsp:cNvPr id="0" name=""/>
        <dsp:cNvSpPr/>
      </dsp:nvSpPr>
      <dsp:spPr>
        <a:xfrm>
          <a:off x="7220587" y="1897233"/>
          <a:ext cx="2046202" cy="694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a:t>Hosted through CatStats</a:t>
          </a:r>
        </a:p>
        <a:p>
          <a:pPr marL="0" lvl="0" indent="0" algn="l" defTabSz="622300">
            <a:lnSpc>
              <a:spcPct val="100000"/>
            </a:lnSpc>
            <a:spcBef>
              <a:spcPct val="0"/>
            </a:spcBef>
            <a:spcAft>
              <a:spcPct val="35000"/>
            </a:spcAft>
            <a:buNone/>
            <a:defRPr b="1"/>
          </a:pPr>
          <a:r>
            <a:rPr lang="en-US" sz="1100" b="0" kern="1200" dirty="0"/>
            <a:t>Available on-campus or via the Texas State VPN</a:t>
          </a:r>
        </a:p>
      </dsp:txBody>
      <dsp:txXfrm>
        <a:off x="7220587" y="1897233"/>
        <a:ext cx="2046202" cy="694857"/>
      </dsp:txXfrm>
    </dsp:sp>
    <dsp:sp modelId="{4B4D6B4A-A888-4062-A62C-3D561D5D7C37}">
      <dsp:nvSpPr>
        <dsp:cNvPr id="0" name=""/>
        <dsp:cNvSpPr/>
      </dsp:nvSpPr>
      <dsp:spPr>
        <a:xfrm>
          <a:off x="7220587" y="2628203"/>
          <a:ext cx="2046202" cy="280817"/>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D7FD59-EF45-4855-BE19-41A91E7B267A}">
      <dsp:nvSpPr>
        <dsp:cNvPr id="0" name=""/>
        <dsp:cNvSpPr/>
      </dsp:nvSpPr>
      <dsp:spPr>
        <a:xfrm>
          <a:off x="411329" y="264704"/>
          <a:ext cx="671572" cy="6715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337CDE-5352-4BB6-8B7D-2F543EBB725E}">
      <dsp:nvSpPr>
        <dsp:cNvPr id="0" name=""/>
        <dsp:cNvSpPr/>
      </dsp:nvSpPr>
      <dsp:spPr>
        <a:xfrm>
          <a:off x="923" y="1170791"/>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Navigation Buttons</a:t>
          </a:r>
        </a:p>
      </dsp:txBody>
      <dsp:txXfrm>
        <a:off x="923" y="1170791"/>
        <a:ext cx="1492382" cy="596953"/>
      </dsp:txXfrm>
    </dsp:sp>
    <dsp:sp modelId="{73C4A36A-0210-448E-82F3-FDE98D2FC750}">
      <dsp:nvSpPr>
        <dsp:cNvPr id="0" name=""/>
        <dsp:cNvSpPr/>
      </dsp:nvSpPr>
      <dsp:spPr>
        <a:xfrm>
          <a:off x="2164878" y="264704"/>
          <a:ext cx="671572" cy="6715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BDF682-5094-428C-887C-9B58923FB25A}">
      <dsp:nvSpPr>
        <dsp:cNvPr id="0" name=""/>
        <dsp:cNvSpPr/>
      </dsp:nvSpPr>
      <dsp:spPr>
        <a:xfrm>
          <a:off x="1754473" y="1170791"/>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Table</a:t>
          </a:r>
        </a:p>
        <a:p>
          <a:pPr marL="0" lvl="0" indent="0" algn="ctr" defTabSz="711200">
            <a:lnSpc>
              <a:spcPct val="100000"/>
            </a:lnSpc>
            <a:spcBef>
              <a:spcPct val="0"/>
            </a:spcBef>
            <a:spcAft>
              <a:spcPct val="35000"/>
            </a:spcAft>
            <a:buNone/>
          </a:pPr>
          <a:r>
            <a:rPr lang="en-US" sz="1600" kern="1200" dirty="0"/>
            <a:t>Title</a:t>
          </a:r>
        </a:p>
      </dsp:txBody>
      <dsp:txXfrm>
        <a:off x="1754473" y="1170791"/>
        <a:ext cx="1492382" cy="596953"/>
      </dsp:txXfrm>
    </dsp:sp>
    <dsp:sp modelId="{648AB27F-11EF-4B75-BC72-B8FC7B41BDF9}">
      <dsp:nvSpPr>
        <dsp:cNvPr id="0" name=""/>
        <dsp:cNvSpPr/>
      </dsp:nvSpPr>
      <dsp:spPr>
        <a:xfrm>
          <a:off x="3918428" y="264704"/>
          <a:ext cx="671572" cy="6715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AB39EF-B854-4150-9B7A-BBD10F1796BF}">
      <dsp:nvSpPr>
        <dsp:cNvPr id="0" name=""/>
        <dsp:cNvSpPr/>
      </dsp:nvSpPr>
      <dsp:spPr>
        <a:xfrm>
          <a:off x="3508023" y="1170791"/>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Filters</a:t>
          </a:r>
        </a:p>
      </dsp:txBody>
      <dsp:txXfrm>
        <a:off x="3508023" y="1170791"/>
        <a:ext cx="1492382" cy="596953"/>
      </dsp:txXfrm>
    </dsp:sp>
    <dsp:sp modelId="{0C077B86-A614-43F1-98FE-C3B4C306BF97}">
      <dsp:nvSpPr>
        <dsp:cNvPr id="0" name=""/>
        <dsp:cNvSpPr/>
      </dsp:nvSpPr>
      <dsp:spPr>
        <a:xfrm>
          <a:off x="411329" y="2140840"/>
          <a:ext cx="671572" cy="67157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AA4714-09B8-407E-B672-6892017B12A5}">
      <dsp:nvSpPr>
        <dsp:cNvPr id="0" name=""/>
        <dsp:cNvSpPr/>
      </dsp:nvSpPr>
      <dsp:spPr>
        <a:xfrm>
          <a:off x="923" y="3046927"/>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Table Organization</a:t>
          </a:r>
        </a:p>
      </dsp:txBody>
      <dsp:txXfrm>
        <a:off x="923" y="3046927"/>
        <a:ext cx="1492382" cy="596953"/>
      </dsp:txXfrm>
    </dsp:sp>
    <dsp:sp modelId="{1D116249-B7AA-4100-9550-2F188F32EC37}">
      <dsp:nvSpPr>
        <dsp:cNvPr id="0" name=""/>
        <dsp:cNvSpPr/>
      </dsp:nvSpPr>
      <dsp:spPr>
        <a:xfrm>
          <a:off x="2164878" y="2140840"/>
          <a:ext cx="671572" cy="671572"/>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299318-7077-4B5A-9BFC-AF60CE7B6407}">
      <dsp:nvSpPr>
        <dsp:cNvPr id="0" name=""/>
        <dsp:cNvSpPr/>
      </dsp:nvSpPr>
      <dsp:spPr>
        <a:xfrm>
          <a:off x="1754473" y="3046927"/>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Export</a:t>
          </a:r>
        </a:p>
        <a:p>
          <a:pPr marL="0" lvl="0" indent="0" algn="ctr" defTabSz="711200">
            <a:lnSpc>
              <a:spcPct val="100000"/>
            </a:lnSpc>
            <a:spcBef>
              <a:spcPct val="0"/>
            </a:spcBef>
            <a:spcAft>
              <a:spcPct val="35000"/>
            </a:spcAft>
            <a:buNone/>
          </a:pPr>
          <a:r>
            <a:rPr lang="en-US" sz="1600" kern="1200" dirty="0"/>
            <a:t>Button</a:t>
          </a:r>
        </a:p>
      </dsp:txBody>
      <dsp:txXfrm>
        <a:off x="1754473" y="3046927"/>
        <a:ext cx="1492382" cy="596953"/>
      </dsp:txXfrm>
    </dsp:sp>
    <dsp:sp modelId="{672B80FA-1FF8-4654-9041-5A1CDD69DEE7}">
      <dsp:nvSpPr>
        <dsp:cNvPr id="0" name=""/>
        <dsp:cNvSpPr/>
      </dsp:nvSpPr>
      <dsp:spPr>
        <a:xfrm>
          <a:off x="3918428" y="2140840"/>
          <a:ext cx="671572" cy="67157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81EC66-BAD1-4F82-8691-5E8D7C35A56B}">
      <dsp:nvSpPr>
        <dsp:cNvPr id="0" name=""/>
        <dsp:cNvSpPr/>
      </dsp:nvSpPr>
      <dsp:spPr>
        <a:xfrm>
          <a:off x="3508023" y="3046927"/>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Date Last Updated</a:t>
          </a:r>
          <a:endParaRPr lang="en-US" sz="1600" kern="1200" dirty="0"/>
        </a:p>
      </dsp:txBody>
      <dsp:txXfrm>
        <a:off x="3508023" y="3046927"/>
        <a:ext cx="1492382" cy="59695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D7FD59-EF45-4855-BE19-41A91E7B267A}">
      <dsp:nvSpPr>
        <dsp:cNvPr id="0" name=""/>
        <dsp:cNvSpPr/>
      </dsp:nvSpPr>
      <dsp:spPr>
        <a:xfrm>
          <a:off x="411329" y="264704"/>
          <a:ext cx="671572" cy="6715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337CDE-5352-4BB6-8B7D-2F543EBB725E}">
      <dsp:nvSpPr>
        <dsp:cNvPr id="0" name=""/>
        <dsp:cNvSpPr/>
      </dsp:nvSpPr>
      <dsp:spPr>
        <a:xfrm>
          <a:off x="923" y="1170791"/>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Navigation Buttons</a:t>
          </a:r>
        </a:p>
      </dsp:txBody>
      <dsp:txXfrm>
        <a:off x="923" y="1170791"/>
        <a:ext cx="1492382" cy="596953"/>
      </dsp:txXfrm>
    </dsp:sp>
    <dsp:sp modelId="{73C4A36A-0210-448E-82F3-FDE98D2FC750}">
      <dsp:nvSpPr>
        <dsp:cNvPr id="0" name=""/>
        <dsp:cNvSpPr/>
      </dsp:nvSpPr>
      <dsp:spPr>
        <a:xfrm>
          <a:off x="2164878" y="264704"/>
          <a:ext cx="671572" cy="6715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BDF682-5094-428C-887C-9B58923FB25A}">
      <dsp:nvSpPr>
        <dsp:cNvPr id="0" name=""/>
        <dsp:cNvSpPr/>
      </dsp:nvSpPr>
      <dsp:spPr>
        <a:xfrm>
          <a:off x="1754473" y="1170791"/>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Table</a:t>
          </a:r>
        </a:p>
        <a:p>
          <a:pPr marL="0" lvl="0" indent="0" algn="ctr" defTabSz="711200">
            <a:lnSpc>
              <a:spcPct val="100000"/>
            </a:lnSpc>
            <a:spcBef>
              <a:spcPct val="0"/>
            </a:spcBef>
            <a:spcAft>
              <a:spcPct val="35000"/>
            </a:spcAft>
            <a:buNone/>
          </a:pPr>
          <a:r>
            <a:rPr lang="en-US" sz="1600" kern="1200" dirty="0"/>
            <a:t>Title</a:t>
          </a:r>
        </a:p>
      </dsp:txBody>
      <dsp:txXfrm>
        <a:off x="1754473" y="1170791"/>
        <a:ext cx="1492382" cy="596953"/>
      </dsp:txXfrm>
    </dsp:sp>
    <dsp:sp modelId="{648AB27F-11EF-4B75-BC72-B8FC7B41BDF9}">
      <dsp:nvSpPr>
        <dsp:cNvPr id="0" name=""/>
        <dsp:cNvSpPr/>
      </dsp:nvSpPr>
      <dsp:spPr>
        <a:xfrm>
          <a:off x="3918428" y="264704"/>
          <a:ext cx="671572" cy="6715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AB39EF-B854-4150-9B7A-BBD10F1796BF}">
      <dsp:nvSpPr>
        <dsp:cNvPr id="0" name=""/>
        <dsp:cNvSpPr/>
      </dsp:nvSpPr>
      <dsp:spPr>
        <a:xfrm>
          <a:off x="3508023" y="1170791"/>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Filters</a:t>
          </a:r>
        </a:p>
      </dsp:txBody>
      <dsp:txXfrm>
        <a:off x="3508023" y="1170791"/>
        <a:ext cx="1492382" cy="596953"/>
      </dsp:txXfrm>
    </dsp:sp>
    <dsp:sp modelId="{0C077B86-A614-43F1-98FE-C3B4C306BF97}">
      <dsp:nvSpPr>
        <dsp:cNvPr id="0" name=""/>
        <dsp:cNvSpPr/>
      </dsp:nvSpPr>
      <dsp:spPr>
        <a:xfrm>
          <a:off x="411329" y="2140840"/>
          <a:ext cx="671572" cy="67157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AA4714-09B8-407E-B672-6892017B12A5}">
      <dsp:nvSpPr>
        <dsp:cNvPr id="0" name=""/>
        <dsp:cNvSpPr/>
      </dsp:nvSpPr>
      <dsp:spPr>
        <a:xfrm>
          <a:off x="923" y="3046927"/>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Table Organization</a:t>
          </a:r>
        </a:p>
      </dsp:txBody>
      <dsp:txXfrm>
        <a:off x="923" y="3046927"/>
        <a:ext cx="1492382" cy="596953"/>
      </dsp:txXfrm>
    </dsp:sp>
    <dsp:sp modelId="{1D116249-B7AA-4100-9550-2F188F32EC37}">
      <dsp:nvSpPr>
        <dsp:cNvPr id="0" name=""/>
        <dsp:cNvSpPr/>
      </dsp:nvSpPr>
      <dsp:spPr>
        <a:xfrm>
          <a:off x="2164878" y="2140840"/>
          <a:ext cx="671572" cy="671572"/>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299318-7077-4B5A-9BFC-AF60CE7B6407}">
      <dsp:nvSpPr>
        <dsp:cNvPr id="0" name=""/>
        <dsp:cNvSpPr/>
      </dsp:nvSpPr>
      <dsp:spPr>
        <a:xfrm>
          <a:off x="1754473" y="3046927"/>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Export</a:t>
          </a:r>
        </a:p>
        <a:p>
          <a:pPr marL="0" lvl="0" indent="0" algn="ctr" defTabSz="711200">
            <a:lnSpc>
              <a:spcPct val="100000"/>
            </a:lnSpc>
            <a:spcBef>
              <a:spcPct val="0"/>
            </a:spcBef>
            <a:spcAft>
              <a:spcPct val="35000"/>
            </a:spcAft>
            <a:buNone/>
          </a:pPr>
          <a:r>
            <a:rPr lang="en-US" sz="1600" kern="1200" dirty="0"/>
            <a:t>Button</a:t>
          </a:r>
        </a:p>
      </dsp:txBody>
      <dsp:txXfrm>
        <a:off x="1754473" y="3046927"/>
        <a:ext cx="1492382" cy="596953"/>
      </dsp:txXfrm>
    </dsp:sp>
    <dsp:sp modelId="{672B80FA-1FF8-4654-9041-5A1CDD69DEE7}">
      <dsp:nvSpPr>
        <dsp:cNvPr id="0" name=""/>
        <dsp:cNvSpPr/>
      </dsp:nvSpPr>
      <dsp:spPr>
        <a:xfrm>
          <a:off x="3918428" y="2140840"/>
          <a:ext cx="671572" cy="67157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81EC66-BAD1-4F82-8691-5E8D7C35A56B}">
      <dsp:nvSpPr>
        <dsp:cNvPr id="0" name=""/>
        <dsp:cNvSpPr/>
      </dsp:nvSpPr>
      <dsp:spPr>
        <a:xfrm>
          <a:off x="3508023" y="3046927"/>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Date Last Updated</a:t>
          </a:r>
          <a:endParaRPr lang="en-US" sz="1600" kern="1200" dirty="0"/>
        </a:p>
      </dsp:txBody>
      <dsp:txXfrm>
        <a:off x="3508023" y="3046927"/>
        <a:ext cx="1492382" cy="59695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D7FD59-EF45-4855-BE19-41A91E7B267A}">
      <dsp:nvSpPr>
        <dsp:cNvPr id="0" name=""/>
        <dsp:cNvSpPr/>
      </dsp:nvSpPr>
      <dsp:spPr>
        <a:xfrm>
          <a:off x="411329" y="264704"/>
          <a:ext cx="671572" cy="6715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337CDE-5352-4BB6-8B7D-2F543EBB725E}">
      <dsp:nvSpPr>
        <dsp:cNvPr id="0" name=""/>
        <dsp:cNvSpPr/>
      </dsp:nvSpPr>
      <dsp:spPr>
        <a:xfrm>
          <a:off x="923" y="1170791"/>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Navigation Buttons</a:t>
          </a:r>
        </a:p>
      </dsp:txBody>
      <dsp:txXfrm>
        <a:off x="923" y="1170791"/>
        <a:ext cx="1492382" cy="596953"/>
      </dsp:txXfrm>
    </dsp:sp>
    <dsp:sp modelId="{73C4A36A-0210-448E-82F3-FDE98D2FC750}">
      <dsp:nvSpPr>
        <dsp:cNvPr id="0" name=""/>
        <dsp:cNvSpPr/>
      </dsp:nvSpPr>
      <dsp:spPr>
        <a:xfrm>
          <a:off x="2164878" y="264704"/>
          <a:ext cx="671572" cy="6715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BDF682-5094-428C-887C-9B58923FB25A}">
      <dsp:nvSpPr>
        <dsp:cNvPr id="0" name=""/>
        <dsp:cNvSpPr/>
      </dsp:nvSpPr>
      <dsp:spPr>
        <a:xfrm>
          <a:off x="1754473" y="1170791"/>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Table</a:t>
          </a:r>
        </a:p>
        <a:p>
          <a:pPr marL="0" lvl="0" indent="0" algn="ctr" defTabSz="711200">
            <a:lnSpc>
              <a:spcPct val="100000"/>
            </a:lnSpc>
            <a:spcBef>
              <a:spcPct val="0"/>
            </a:spcBef>
            <a:spcAft>
              <a:spcPct val="35000"/>
            </a:spcAft>
            <a:buNone/>
          </a:pPr>
          <a:r>
            <a:rPr lang="en-US" sz="1600" kern="1200" dirty="0"/>
            <a:t>Title</a:t>
          </a:r>
        </a:p>
      </dsp:txBody>
      <dsp:txXfrm>
        <a:off x="1754473" y="1170791"/>
        <a:ext cx="1492382" cy="596953"/>
      </dsp:txXfrm>
    </dsp:sp>
    <dsp:sp modelId="{648AB27F-11EF-4B75-BC72-B8FC7B41BDF9}">
      <dsp:nvSpPr>
        <dsp:cNvPr id="0" name=""/>
        <dsp:cNvSpPr/>
      </dsp:nvSpPr>
      <dsp:spPr>
        <a:xfrm>
          <a:off x="3918428" y="264704"/>
          <a:ext cx="671572" cy="6715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AB39EF-B854-4150-9B7A-BBD10F1796BF}">
      <dsp:nvSpPr>
        <dsp:cNvPr id="0" name=""/>
        <dsp:cNvSpPr/>
      </dsp:nvSpPr>
      <dsp:spPr>
        <a:xfrm>
          <a:off x="3508023" y="1170791"/>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Filters</a:t>
          </a:r>
        </a:p>
      </dsp:txBody>
      <dsp:txXfrm>
        <a:off x="3508023" y="1170791"/>
        <a:ext cx="1492382" cy="596953"/>
      </dsp:txXfrm>
    </dsp:sp>
    <dsp:sp modelId="{0C077B86-A614-43F1-98FE-C3B4C306BF97}">
      <dsp:nvSpPr>
        <dsp:cNvPr id="0" name=""/>
        <dsp:cNvSpPr/>
      </dsp:nvSpPr>
      <dsp:spPr>
        <a:xfrm>
          <a:off x="411329" y="2140840"/>
          <a:ext cx="671572" cy="67157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AA4714-09B8-407E-B672-6892017B12A5}">
      <dsp:nvSpPr>
        <dsp:cNvPr id="0" name=""/>
        <dsp:cNvSpPr/>
      </dsp:nvSpPr>
      <dsp:spPr>
        <a:xfrm>
          <a:off x="923" y="3046927"/>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Table Organization</a:t>
          </a:r>
        </a:p>
      </dsp:txBody>
      <dsp:txXfrm>
        <a:off x="923" y="3046927"/>
        <a:ext cx="1492382" cy="596953"/>
      </dsp:txXfrm>
    </dsp:sp>
    <dsp:sp modelId="{1D116249-B7AA-4100-9550-2F188F32EC37}">
      <dsp:nvSpPr>
        <dsp:cNvPr id="0" name=""/>
        <dsp:cNvSpPr/>
      </dsp:nvSpPr>
      <dsp:spPr>
        <a:xfrm>
          <a:off x="2164878" y="2140840"/>
          <a:ext cx="671572" cy="671572"/>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299318-7077-4B5A-9BFC-AF60CE7B6407}">
      <dsp:nvSpPr>
        <dsp:cNvPr id="0" name=""/>
        <dsp:cNvSpPr/>
      </dsp:nvSpPr>
      <dsp:spPr>
        <a:xfrm>
          <a:off x="1754473" y="3046927"/>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Export</a:t>
          </a:r>
        </a:p>
        <a:p>
          <a:pPr marL="0" lvl="0" indent="0" algn="ctr" defTabSz="711200">
            <a:lnSpc>
              <a:spcPct val="100000"/>
            </a:lnSpc>
            <a:spcBef>
              <a:spcPct val="0"/>
            </a:spcBef>
            <a:spcAft>
              <a:spcPct val="35000"/>
            </a:spcAft>
            <a:buNone/>
          </a:pPr>
          <a:r>
            <a:rPr lang="en-US" sz="1600" kern="1200" dirty="0"/>
            <a:t>Button</a:t>
          </a:r>
        </a:p>
      </dsp:txBody>
      <dsp:txXfrm>
        <a:off x="1754473" y="3046927"/>
        <a:ext cx="1492382" cy="596953"/>
      </dsp:txXfrm>
    </dsp:sp>
    <dsp:sp modelId="{672B80FA-1FF8-4654-9041-5A1CDD69DEE7}">
      <dsp:nvSpPr>
        <dsp:cNvPr id="0" name=""/>
        <dsp:cNvSpPr/>
      </dsp:nvSpPr>
      <dsp:spPr>
        <a:xfrm>
          <a:off x="3918428" y="2140840"/>
          <a:ext cx="671572" cy="67157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81EC66-BAD1-4F82-8691-5E8D7C35A56B}">
      <dsp:nvSpPr>
        <dsp:cNvPr id="0" name=""/>
        <dsp:cNvSpPr/>
      </dsp:nvSpPr>
      <dsp:spPr>
        <a:xfrm>
          <a:off x="3508023" y="3046927"/>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Date Last Updated</a:t>
          </a:r>
          <a:endParaRPr lang="en-US" sz="1600" kern="1200" dirty="0"/>
        </a:p>
      </dsp:txBody>
      <dsp:txXfrm>
        <a:off x="3508023" y="3046927"/>
        <a:ext cx="1492382" cy="59695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D7FD59-EF45-4855-BE19-41A91E7B267A}">
      <dsp:nvSpPr>
        <dsp:cNvPr id="0" name=""/>
        <dsp:cNvSpPr/>
      </dsp:nvSpPr>
      <dsp:spPr>
        <a:xfrm>
          <a:off x="411329" y="264704"/>
          <a:ext cx="671572" cy="6715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337CDE-5352-4BB6-8B7D-2F543EBB725E}">
      <dsp:nvSpPr>
        <dsp:cNvPr id="0" name=""/>
        <dsp:cNvSpPr/>
      </dsp:nvSpPr>
      <dsp:spPr>
        <a:xfrm>
          <a:off x="923" y="1170791"/>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Navigation Buttons</a:t>
          </a:r>
        </a:p>
      </dsp:txBody>
      <dsp:txXfrm>
        <a:off x="923" y="1170791"/>
        <a:ext cx="1492382" cy="596953"/>
      </dsp:txXfrm>
    </dsp:sp>
    <dsp:sp modelId="{73C4A36A-0210-448E-82F3-FDE98D2FC750}">
      <dsp:nvSpPr>
        <dsp:cNvPr id="0" name=""/>
        <dsp:cNvSpPr/>
      </dsp:nvSpPr>
      <dsp:spPr>
        <a:xfrm>
          <a:off x="2164878" y="264704"/>
          <a:ext cx="671572" cy="6715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BDF682-5094-428C-887C-9B58923FB25A}">
      <dsp:nvSpPr>
        <dsp:cNvPr id="0" name=""/>
        <dsp:cNvSpPr/>
      </dsp:nvSpPr>
      <dsp:spPr>
        <a:xfrm>
          <a:off x="1754473" y="1170791"/>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Table</a:t>
          </a:r>
        </a:p>
        <a:p>
          <a:pPr marL="0" lvl="0" indent="0" algn="ctr" defTabSz="711200">
            <a:lnSpc>
              <a:spcPct val="100000"/>
            </a:lnSpc>
            <a:spcBef>
              <a:spcPct val="0"/>
            </a:spcBef>
            <a:spcAft>
              <a:spcPct val="35000"/>
            </a:spcAft>
            <a:buNone/>
          </a:pPr>
          <a:r>
            <a:rPr lang="en-US" sz="1600" kern="1200" dirty="0"/>
            <a:t>Title</a:t>
          </a:r>
        </a:p>
      </dsp:txBody>
      <dsp:txXfrm>
        <a:off x="1754473" y="1170791"/>
        <a:ext cx="1492382" cy="596953"/>
      </dsp:txXfrm>
    </dsp:sp>
    <dsp:sp modelId="{648AB27F-11EF-4B75-BC72-B8FC7B41BDF9}">
      <dsp:nvSpPr>
        <dsp:cNvPr id="0" name=""/>
        <dsp:cNvSpPr/>
      </dsp:nvSpPr>
      <dsp:spPr>
        <a:xfrm>
          <a:off x="3918428" y="264704"/>
          <a:ext cx="671572" cy="6715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AB39EF-B854-4150-9B7A-BBD10F1796BF}">
      <dsp:nvSpPr>
        <dsp:cNvPr id="0" name=""/>
        <dsp:cNvSpPr/>
      </dsp:nvSpPr>
      <dsp:spPr>
        <a:xfrm>
          <a:off x="3508023" y="1170791"/>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Filters</a:t>
          </a:r>
        </a:p>
      </dsp:txBody>
      <dsp:txXfrm>
        <a:off x="3508023" y="1170791"/>
        <a:ext cx="1492382" cy="596953"/>
      </dsp:txXfrm>
    </dsp:sp>
    <dsp:sp modelId="{0C077B86-A614-43F1-98FE-C3B4C306BF97}">
      <dsp:nvSpPr>
        <dsp:cNvPr id="0" name=""/>
        <dsp:cNvSpPr/>
      </dsp:nvSpPr>
      <dsp:spPr>
        <a:xfrm>
          <a:off x="411329" y="2140840"/>
          <a:ext cx="671572" cy="67157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AA4714-09B8-407E-B672-6892017B12A5}">
      <dsp:nvSpPr>
        <dsp:cNvPr id="0" name=""/>
        <dsp:cNvSpPr/>
      </dsp:nvSpPr>
      <dsp:spPr>
        <a:xfrm>
          <a:off x="923" y="3046927"/>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Table Organization</a:t>
          </a:r>
        </a:p>
      </dsp:txBody>
      <dsp:txXfrm>
        <a:off x="923" y="3046927"/>
        <a:ext cx="1492382" cy="596953"/>
      </dsp:txXfrm>
    </dsp:sp>
    <dsp:sp modelId="{1D116249-B7AA-4100-9550-2F188F32EC37}">
      <dsp:nvSpPr>
        <dsp:cNvPr id="0" name=""/>
        <dsp:cNvSpPr/>
      </dsp:nvSpPr>
      <dsp:spPr>
        <a:xfrm>
          <a:off x="2164878" y="2140840"/>
          <a:ext cx="671572" cy="671572"/>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299318-7077-4B5A-9BFC-AF60CE7B6407}">
      <dsp:nvSpPr>
        <dsp:cNvPr id="0" name=""/>
        <dsp:cNvSpPr/>
      </dsp:nvSpPr>
      <dsp:spPr>
        <a:xfrm>
          <a:off x="1754473" y="3046927"/>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Export</a:t>
          </a:r>
        </a:p>
        <a:p>
          <a:pPr marL="0" lvl="0" indent="0" algn="ctr" defTabSz="711200">
            <a:lnSpc>
              <a:spcPct val="100000"/>
            </a:lnSpc>
            <a:spcBef>
              <a:spcPct val="0"/>
            </a:spcBef>
            <a:spcAft>
              <a:spcPct val="35000"/>
            </a:spcAft>
            <a:buNone/>
          </a:pPr>
          <a:r>
            <a:rPr lang="en-US" sz="1600" kern="1200" dirty="0"/>
            <a:t>Button</a:t>
          </a:r>
        </a:p>
      </dsp:txBody>
      <dsp:txXfrm>
        <a:off x="1754473" y="3046927"/>
        <a:ext cx="1492382" cy="596953"/>
      </dsp:txXfrm>
    </dsp:sp>
    <dsp:sp modelId="{672B80FA-1FF8-4654-9041-5A1CDD69DEE7}">
      <dsp:nvSpPr>
        <dsp:cNvPr id="0" name=""/>
        <dsp:cNvSpPr/>
      </dsp:nvSpPr>
      <dsp:spPr>
        <a:xfrm>
          <a:off x="3918428" y="2140840"/>
          <a:ext cx="671572" cy="67157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81EC66-BAD1-4F82-8691-5E8D7C35A56B}">
      <dsp:nvSpPr>
        <dsp:cNvPr id="0" name=""/>
        <dsp:cNvSpPr/>
      </dsp:nvSpPr>
      <dsp:spPr>
        <a:xfrm>
          <a:off x="3508023" y="3046927"/>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Date Last Updated</a:t>
          </a:r>
          <a:endParaRPr lang="en-US" sz="1600" kern="1200" dirty="0"/>
        </a:p>
      </dsp:txBody>
      <dsp:txXfrm>
        <a:off x="3508023" y="3046927"/>
        <a:ext cx="1492382" cy="59695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0B46A-8908-4C42-9B34-BC863A010606}" type="datetimeFigureOut">
              <a:rPr lang="en-US" smtClean="0"/>
              <a:t>7/26/2022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BDC813-9414-42C3-ABA5-F1A58DF7F518}" type="slidenum">
              <a:rPr lang="en-US" smtClean="0"/>
              <a:t>‹#›</a:t>
            </a:fld>
            <a:endParaRPr lang="en-US"/>
          </a:p>
        </p:txBody>
      </p:sp>
    </p:spTree>
    <p:extLst>
      <p:ext uri="{BB962C8B-B14F-4D97-AF65-F5344CB8AC3E}">
        <p14:creationId xmlns:p14="http://schemas.microsoft.com/office/powerpoint/2010/main" val="1248970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ir.txstate.edu/"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mailto:ir@txstate.edu"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Hello and welcome to part 2 of the Understanding data for Academic Program Review series from the Office of Institutional Research at Texas State University. I’m Marc Turner, the Assistant Vice President for Institution Research and in this video I will walk you through the use of the Academic Program Review tables available to members of the campus community.</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1</a:t>
            </a:fld>
            <a:endParaRPr lang="en-US"/>
          </a:p>
        </p:txBody>
      </p:sp>
    </p:spTree>
    <p:extLst>
      <p:ext uri="{BB962C8B-B14F-4D97-AF65-F5344CB8AC3E}">
        <p14:creationId xmlns:p14="http://schemas.microsoft.com/office/powerpoint/2010/main" val="2000137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There are six main areas displayed on the screen for each table. </a:t>
            </a:r>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10</a:t>
            </a:fld>
            <a:endParaRPr lang="en-US"/>
          </a:p>
        </p:txBody>
      </p:sp>
    </p:spTree>
    <p:extLst>
      <p:ext uri="{BB962C8B-B14F-4D97-AF65-F5344CB8AC3E}">
        <p14:creationId xmlns:p14="http://schemas.microsoft.com/office/powerpoint/2010/main" val="378268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At the top you will see navigation buttons which allow you to move between the various tables or return to the table of contents.</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11</a:t>
            </a:fld>
            <a:endParaRPr lang="en-US"/>
          </a:p>
        </p:txBody>
      </p:sp>
    </p:spTree>
    <p:extLst>
      <p:ext uri="{BB962C8B-B14F-4D97-AF65-F5344CB8AC3E}">
        <p14:creationId xmlns:p14="http://schemas.microsoft.com/office/powerpoint/2010/main" val="170853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Below that is the title of the table you are viewing.</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12</a:t>
            </a:fld>
            <a:endParaRPr lang="en-US"/>
          </a:p>
        </p:txBody>
      </p:sp>
    </p:spTree>
    <p:extLst>
      <p:ext uri="{BB962C8B-B14F-4D97-AF65-F5344CB8AC3E}">
        <p14:creationId xmlns:p14="http://schemas.microsoft.com/office/powerpoint/2010/main" val="1830584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Below the title in the middle of the page is the table which displays the data for the table.</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13</a:t>
            </a:fld>
            <a:endParaRPr lang="en-US"/>
          </a:p>
        </p:txBody>
      </p:sp>
    </p:spTree>
    <p:extLst>
      <p:ext uri="{BB962C8B-B14F-4D97-AF65-F5344CB8AC3E}">
        <p14:creationId xmlns:p14="http://schemas.microsoft.com/office/powerpoint/2010/main" val="3083763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On the right-hand side is a list of filters that allow you change the level of information being displayed, for example by narrowing it to a specific program by using the 4-digit CIP code. Since the APR tables are built using multiple data sources the filters currently only apply to the table you are viewing. This means you will need to set the filters for each page. We are working on a solution to this problem and will update the tables when it is available.</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14</a:t>
            </a:fld>
            <a:endParaRPr lang="en-US"/>
          </a:p>
        </p:txBody>
      </p:sp>
    </p:spTree>
    <p:extLst>
      <p:ext uri="{BB962C8B-B14F-4D97-AF65-F5344CB8AC3E}">
        <p14:creationId xmlns:p14="http://schemas.microsoft.com/office/powerpoint/2010/main" val="205306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Towards the bottom right is a green “Excel” button which will allow you to export the table to Excel. More information on using this button is provided towards the end of this video.</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15</a:t>
            </a:fld>
            <a:endParaRPr lang="en-US"/>
          </a:p>
        </p:txBody>
      </p:sp>
    </p:spTree>
    <p:extLst>
      <p:ext uri="{BB962C8B-B14F-4D97-AF65-F5344CB8AC3E}">
        <p14:creationId xmlns:p14="http://schemas.microsoft.com/office/powerpoint/2010/main" val="1153376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finally, in the bottom right corner is information on when the data was last updated. In most cases we update the data in early November to include all information from the previous academic year which ended in August. </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16</a:t>
            </a:fld>
            <a:endParaRPr lang="en-US"/>
          </a:p>
        </p:txBody>
      </p:sp>
    </p:spTree>
    <p:extLst>
      <p:ext uri="{BB962C8B-B14F-4D97-AF65-F5344CB8AC3E}">
        <p14:creationId xmlns:p14="http://schemas.microsoft.com/office/powerpoint/2010/main" val="2017209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Now, let’s take a closer look at each of the tables available.</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17</a:t>
            </a:fld>
            <a:endParaRPr lang="en-US"/>
          </a:p>
        </p:txBody>
      </p:sp>
    </p:spTree>
    <p:extLst>
      <p:ext uri="{BB962C8B-B14F-4D97-AF65-F5344CB8AC3E}">
        <p14:creationId xmlns:p14="http://schemas.microsoft.com/office/powerpoint/2010/main" val="353053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I just mentioned the first page of the APR tables is the table of contents. </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18</a:t>
            </a:fld>
            <a:endParaRPr lang="en-US"/>
          </a:p>
        </p:txBody>
      </p:sp>
    </p:spTree>
    <p:extLst>
      <p:ext uri="{BB962C8B-B14F-4D97-AF65-F5344CB8AC3E}">
        <p14:creationId xmlns:p14="http://schemas.microsoft.com/office/powerpoint/2010/main" val="234840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first table, I B 1a lists instructional faculty and the number of sections taught by course level. This information is from the THECB CBM004 report. This data is provided on a per semester basis within the academic year. It is important to remember that the Academic Year runs from September to August, so Fall of academic year 2021 represents the Fall 2020 semester.</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19</a:t>
            </a:fld>
            <a:endParaRPr lang="en-US"/>
          </a:p>
        </p:txBody>
      </p:sp>
    </p:spTree>
    <p:extLst>
      <p:ext uri="{BB962C8B-B14F-4D97-AF65-F5344CB8AC3E}">
        <p14:creationId xmlns:p14="http://schemas.microsoft.com/office/powerpoint/2010/main" val="1773718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we begin, I want to take a couple of minutes to remind you of why we have Academic Program Review and why these tables exist.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Academic Program Review, or APR for short, is a requirement of the Texas Higher Education Coordinating Board and Academic Affairs PPS 02.01.50. The APR is conducted based on the 4 digit CIP code for each academic program.</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2</a:t>
            </a:fld>
            <a:endParaRPr lang="en-US"/>
          </a:p>
        </p:txBody>
      </p:sp>
    </p:spTree>
    <p:extLst>
      <p:ext uri="{BB962C8B-B14F-4D97-AF65-F5344CB8AC3E}">
        <p14:creationId xmlns:p14="http://schemas.microsoft.com/office/powerpoint/2010/main" val="880554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second table, I B 4 shows the average teaching load across all faculty within the department, which is also derived from data found in the CBM004 report.</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20</a:t>
            </a:fld>
            <a:endParaRPr lang="en-US"/>
          </a:p>
        </p:txBody>
      </p:sp>
    </p:spTree>
    <p:extLst>
      <p:ext uri="{BB962C8B-B14F-4D97-AF65-F5344CB8AC3E}">
        <p14:creationId xmlns:p14="http://schemas.microsoft.com/office/powerpoint/2010/main" val="4187697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we have table I B 5 which shows the student-to-faculty ratio based on student FTE and instructor FTE. Additional information about this calculation can be found in the glossary and in Part 1 of this series. </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21</a:t>
            </a:fld>
            <a:endParaRPr lang="en-US"/>
          </a:p>
        </p:txBody>
      </p:sp>
    </p:spTree>
    <p:extLst>
      <p:ext uri="{BB962C8B-B14F-4D97-AF65-F5344CB8AC3E}">
        <p14:creationId xmlns:p14="http://schemas.microsoft.com/office/powerpoint/2010/main" val="1365169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Following the tables related to faculty, we get into data about the students starting with Table II C 1a, student demographics by classification. This table provides both the student headcount and the SCH produced by students within a specific program. This is different than the SCH produced by a department since courses within a department could be taken by students in various majors. This data is pulled from the CBM001 report to the THECB.</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22</a:t>
            </a:fld>
            <a:endParaRPr lang="en-US"/>
          </a:p>
        </p:txBody>
      </p:sp>
    </p:spTree>
    <p:extLst>
      <p:ext uri="{BB962C8B-B14F-4D97-AF65-F5344CB8AC3E}">
        <p14:creationId xmlns:p14="http://schemas.microsoft.com/office/powerpoint/2010/main" val="641405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table II C 1b provides the breakdown of students by gender.</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23</a:t>
            </a:fld>
            <a:endParaRPr lang="en-US"/>
          </a:p>
        </p:txBody>
      </p:sp>
    </p:spTree>
    <p:extLst>
      <p:ext uri="{BB962C8B-B14F-4D97-AF65-F5344CB8AC3E}">
        <p14:creationId xmlns:p14="http://schemas.microsoft.com/office/powerpoint/2010/main" val="715256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Table II C 1c breaks the students down by race and ethnicity using the methodology of the THECB.</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24</a:t>
            </a:fld>
            <a:endParaRPr lang="en-US"/>
          </a:p>
        </p:txBody>
      </p:sp>
    </p:spTree>
    <p:extLst>
      <p:ext uri="{BB962C8B-B14F-4D97-AF65-F5344CB8AC3E}">
        <p14:creationId xmlns:p14="http://schemas.microsoft.com/office/powerpoint/2010/main" val="25891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Finally, table II C 1d is the last of the student demographic tables and combines information from the CBM001 with data about academic standing at the end of each semester of the academic year.</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25</a:t>
            </a:fld>
            <a:endParaRPr lang="en-US"/>
          </a:p>
        </p:txBody>
      </p:sp>
    </p:spTree>
    <p:extLst>
      <p:ext uri="{BB962C8B-B14F-4D97-AF65-F5344CB8AC3E}">
        <p14:creationId xmlns:p14="http://schemas.microsoft.com/office/powerpoint/2010/main" val="314921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Table II C 2a provides the median time to degree for students by level who graduated within an academic year. Because of the semester system, each semester is approximately one third of a year. Because of summer terms, eight long semesters actually works out to be slightly less than four full years. Data on graduations and degrees awarded comes from the CBM009 report to THECB.</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26</a:t>
            </a:fld>
            <a:endParaRPr lang="en-US"/>
          </a:p>
        </p:txBody>
      </p:sp>
    </p:spTree>
    <p:extLst>
      <p:ext uri="{BB962C8B-B14F-4D97-AF65-F5344CB8AC3E}">
        <p14:creationId xmlns:p14="http://schemas.microsoft.com/office/powerpoint/2010/main" val="1571145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Table II C 2b takes a slightly different look at time to degree and shows the percent of students who graduated in an academic year broken out by how long it took them.</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27</a:t>
            </a:fld>
            <a:endParaRPr lang="en-US"/>
          </a:p>
        </p:txBody>
      </p:sp>
    </p:spTree>
    <p:extLst>
      <p:ext uri="{BB962C8B-B14F-4D97-AF65-F5344CB8AC3E}">
        <p14:creationId xmlns:p14="http://schemas.microsoft.com/office/powerpoint/2010/main" val="27633426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Following the time to degree, we have information about retention provided in Table II C 4a for the first-time, full-time undergraduate cohorts. Remember that these cohorts are based on students who are first-time in college in the summer or fall semester and enrolled full-time in their first fall semester at Texas State. Retention is the percent of those students who were enrolled again after one year, in their second fall semester.</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28</a:t>
            </a:fld>
            <a:endParaRPr lang="en-US"/>
          </a:p>
        </p:txBody>
      </p:sp>
    </p:spTree>
    <p:extLst>
      <p:ext uri="{BB962C8B-B14F-4D97-AF65-F5344CB8AC3E}">
        <p14:creationId xmlns:p14="http://schemas.microsoft.com/office/powerpoint/2010/main" val="1841850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same approach to cohorts is used for looking at the retention rate of Master’s students in table II C 4b.</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29</a:t>
            </a:fld>
            <a:endParaRPr lang="en-US"/>
          </a:p>
        </p:txBody>
      </p:sp>
    </p:spTree>
    <p:extLst>
      <p:ext uri="{BB962C8B-B14F-4D97-AF65-F5344CB8AC3E}">
        <p14:creationId xmlns:p14="http://schemas.microsoft.com/office/powerpoint/2010/main" val="1359397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primary purpose of the APR is to recognize the strengths and accomplishments of each academic program. As part of this process it is also a chance to identify areas within a program that might need more attention. Through the process of conducting a review of the program it is also possible to set goals and plan for the future of the program. Many programs have also adopted measures found in the APR as part of their administrative outcomes for SACSCOC review.</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3</a:t>
            </a:fld>
            <a:endParaRPr lang="en-US"/>
          </a:p>
        </p:txBody>
      </p:sp>
    </p:spTree>
    <p:extLst>
      <p:ext uri="{BB962C8B-B14F-4D97-AF65-F5344CB8AC3E}">
        <p14:creationId xmlns:p14="http://schemas.microsoft.com/office/powerpoint/2010/main" val="35480565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for doctoral students in Table II C 4c. Again, these rates are based on first-time, full-time students in the Fall semester, so students who begin in the Spring are not included. The table for doctoral students also includes retention information for students who are in a special professional degree.</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30</a:t>
            </a:fld>
            <a:endParaRPr lang="en-US"/>
          </a:p>
        </p:txBody>
      </p:sp>
    </p:spTree>
    <p:extLst>
      <p:ext uri="{BB962C8B-B14F-4D97-AF65-F5344CB8AC3E}">
        <p14:creationId xmlns:p14="http://schemas.microsoft.com/office/powerpoint/2010/main" val="39436125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Table II C 4d is the last of the retention rate tables and looks at the one year persistence of incoming transfer students from the summer or fall who are enrolled in the Fall semester.</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31</a:t>
            </a:fld>
            <a:endParaRPr lang="en-US"/>
          </a:p>
        </p:txBody>
      </p:sp>
    </p:spTree>
    <p:extLst>
      <p:ext uri="{BB962C8B-B14F-4D97-AF65-F5344CB8AC3E}">
        <p14:creationId xmlns:p14="http://schemas.microsoft.com/office/powerpoint/2010/main" val="30626779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Table II C 5a starts our look at graduation rates. The graduation rates are based on the same cohorts of incoming full-time students used for tracking retention rates. For undergraduate students, the graduation rates at 4, 5, and 6 years are provided.</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32</a:t>
            </a:fld>
            <a:endParaRPr lang="en-US"/>
          </a:p>
        </p:txBody>
      </p:sp>
    </p:spTree>
    <p:extLst>
      <p:ext uri="{BB962C8B-B14F-4D97-AF65-F5344CB8AC3E}">
        <p14:creationId xmlns:p14="http://schemas.microsoft.com/office/powerpoint/2010/main" val="38418486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Table II C 5b provides the graduation rates for Master’s students. Given the length of most Master’s programs, the graduation rates at 3, 4, and 5 years are provided.</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33</a:t>
            </a:fld>
            <a:endParaRPr lang="en-US"/>
          </a:p>
        </p:txBody>
      </p:sp>
    </p:spTree>
    <p:extLst>
      <p:ext uri="{BB962C8B-B14F-4D97-AF65-F5344CB8AC3E}">
        <p14:creationId xmlns:p14="http://schemas.microsoft.com/office/powerpoint/2010/main" val="2418552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Table II C 5c provides the graduation rates for doctoral and professional students, again using the cohorts of first-time, full-time students from the Fall semester. Here the 6, 8, and 10 year graduation rates are provided.</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34</a:t>
            </a:fld>
            <a:endParaRPr lang="en-US"/>
          </a:p>
        </p:txBody>
      </p:sp>
    </p:spTree>
    <p:extLst>
      <p:ext uri="{BB962C8B-B14F-4D97-AF65-F5344CB8AC3E}">
        <p14:creationId xmlns:p14="http://schemas.microsoft.com/office/powerpoint/2010/main" val="1583321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Table II C 5d shows the graduation rates of our full-time transfer students at 4, 5, and 6 years following their arrival at Texas State. We do not calculate the total time to degree for transfer students as part of the APR tables.</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35</a:t>
            </a:fld>
            <a:endParaRPr lang="en-US"/>
          </a:p>
        </p:txBody>
      </p:sp>
    </p:spTree>
    <p:extLst>
      <p:ext uri="{BB962C8B-B14F-4D97-AF65-F5344CB8AC3E}">
        <p14:creationId xmlns:p14="http://schemas.microsoft.com/office/powerpoint/2010/main" val="405310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Table II C 6 shows the Semester Credit Hours produced by students from a given program broken out by level. This SCH is for all courses taken by the students and not just the SCH generated by those students within a program.</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36</a:t>
            </a:fld>
            <a:endParaRPr lang="en-US"/>
          </a:p>
        </p:txBody>
      </p:sp>
    </p:spTree>
    <p:extLst>
      <p:ext uri="{BB962C8B-B14F-4D97-AF65-F5344CB8AC3E}">
        <p14:creationId xmlns:p14="http://schemas.microsoft.com/office/powerpoint/2010/main" val="28177646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Table II C 8 is actually a link to information provided by THECB about graduate placement of student through their Exit Cohort report.</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37</a:t>
            </a:fld>
            <a:endParaRPr lang="en-US"/>
          </a:p>
        </p:txBody>
      </p:sp>
    </p:spTree>
    <p:extLst>
      <p:ext uri="{BB962C8B-B14F-4D97-AF65-F5344CB8AC3E}">
        <p14:creationId xmlns:p14="http://schemas.microsoft.com/office/powerpoint/2010/main" val="407913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total number of degrees awarded for the academic year is provided in Table II C 9.</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38</a:t>
            </a:fld>
            <a:endParaRPr lang="en-US"/>
          </a:p>
        </p:txBody>
      </p:sp>
    </p:spTree>
    <p:extLst>
      <p:ext uri="{BB962C8B-B14F-4D97-AF65-F5344CB8AC3E}">
        <p14:creationId xmlns:p14="http://schemas.microsoft.com/office/powerpoint/2010/main" val="11066488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Information on admission scores and criteria is provided starting with table II C 10a.i with the average HS Rank, Avg SAT, and Avg ACT score. This information is based on the first-time, full-time cohorts used in other parts of the APR tables.</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39</a:t>
            </a:fld>
            <a:endParaRPr lang="en-US"/>
          </a:p>
        </p:txBody>
      </p:sp>
    </p:spTree>
    <p:extLst>
      <p:ext uri="{BB962C8B-B14F-4D97-AF65-F5344CB8AC3E}">
        <p14:creationId xmlns:p14="http://schemas.microsoft.com/office/powerpoint/2010/main" val="3820192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data used for the APR tables comes from official data submitted to THECB by the department of institutional research as well as additional information from Banner and our office. As a result, the tables make use of multiple data sources that could be hard to interpret individually.</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4</a:t>
            </a:fld>
            <a:endParaRPr lang="en-US"/>
          </a:p>
        </p:txBody>
      </p:sp>
    </p:spTree>
    <p:extLst>
      <p:ext uri="{BB962C8B-B14F-4D97-AF65-F5344CB8AC3E}">
        <p14:creationId xmlns:p14="http://schemas.microsoft.com/office/powerpoint/2010/main" val="4650268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Table II C 10a.ii provides the average admission scores for first-time, full-time master’s students.</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40</a:t>
            </a:fld>
            <a:endParaRPr lang="en-US"/>
          </a:p>
        </p:txBody>
      </p:sp>
    </p:spTree>
    <p:extLst>
      <p:ext uri="{BB962C8B-B14F-4D97-AF65-F5344CB8AC3E}">
        <p14:creationId xmlns:p14="http://schemas.microsoft.com/office/powerpoint/2010/main" val="41325958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table II C 10a.iii gives the average admission scores for first-time, full-time doctoral students.</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41</a:t>
            </a:fld>
            <a:endParaRPr lang="en-US"/>
          </a:p>
        </p:txBody>
      </p:sp>
    </p:spTree>
    <p:extLst>
      <p:ext uri="{BB962C8B-B14F-4D97-AF65-F5344CB8AC3E}">
        <p14:creationId xmlns:p14="http://schemas.microsoft.com/office/powerpoint/2010/main" val="32599031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last page of the APR table is a glossary that describes and defines many of the terms used in the report. I encourage you to watch Part 1 of this video series on terminology to learn more about the terms and definitions used.</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42</a:t>
            </a:fld>
            <a:endParaRPr lang="en-US"/>
          </a:p>
        </p:txBody>
      </p:sp>
    </p:spTree>
    <p:extLst>
      <p:ext uri="{BB962C8B-B14F-4D97-AF65-F5344CB8AC3E}">
        <p14:creationId xmlns:p14="http://schemas.microsoft.com/office/powerpoint/2010/main" val="13591703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mentioned previously, there is now a green “Excel” button at the bottom right of each table</a:t>
            </a:r>
            <a:r>
              <a:rPr lang="en-US" sz="1200" kern="1200" baseline="0" dirty="0">
                <a:solidFill>
                  <a:schemeClr val="tx1"/>
                </a:solidFill>
                <a:effectLst/>
                <a:latin typeface="+mn-lt"/>
                <a:ea typeface="+mn-ea"/>
                <a:cs typeface="+mn-cs"/>
              </a:rPr>
              <a:t> which you can use to export tables to excel.</a:t>
            </a:r>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43</a:t>
            </a:fld>
            <a:endParaRPr lang="en-US"/>
          </a:p>
        </p:txBody>
      </p:sp>
    </p:spTree>
    <p:extLst>
      <p:ext uri="{BB962C8B-B14F-4D97-AF65-F5344CB8AC3E}">
        <p14:creationId xmlns:p14="http://schemas.microsoft.com/office/powerpoint/2010/main" val="12447335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you click on this button you will be provided with a dialog box prompting you to make a selection to download a crosstab of the data. If it is not already selected, click on the icon with the name of the table you are viewing, choose excel as the format, and then click download.</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44</a:t>
            </a:fld>
            <a:endParaRPr lang="en-US"/>
          </a:p>
        </p:txBody>
      </p:sp>
    </p:spTree>
    <p:extLst>
      <p:ext uri="{BB962C8B-B14F-4D97-AF65-F5344CB8AC3E}">
        <p14:creationId xmlns:p14="http://schemas.microsoft.com/office/powerpoint/2010/main" val="23853226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you click download, an excel file will be downloaded to your computer which you can open and use to copy-and-paste the information into other documents.</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45</a:t>
            </a:fld>
            <a:endParaRPr lang="en-US"/>
          </a:p>
        </p:txBody>
      </p:sp>
    </p:spTree>
    <p:extLst>
      <p:ext uri="{BB962C8B-B14F-4D97-AF65-F5344CB8AC3E}">
        <p14:creationId xmlns:p14="http://schemas.microsoft.com/office/powerpoint/2010/main" val="18031292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for watching this video. If you have any questions about the APR tables or other data provided by the office of institutional research, please reach out to us. You can find us on the web at </a:t>
            </a:r>
            <a:r>
              <a:rPr lang="en-US" sz="1200" u="sng" kern="1200" dirty="0">
                <a:solidFill>
                  <a:schemeClr val="tx1"/>
                </a:solidFill>
                <a:effectLst/>
                <a:latin typeface="+mn-lt"/>
                <a:ea typeface="+mn-ea"/>
                <a:cs typeface="+mn-cs"/>
                <a:hlinkClick r:id="rId3"/>
              </a:rPr>
              <a:t>www.ir.txstate.edu</a:t>
            </a:r>
            <a:r>
              <a:rPr lang="en-US" sz="1200" kern="1200" dirty="0">
                <a:solidFill>
                  <a:schemeClr val="tx1"/>
                </a:solidFill>
                <a:effectLst/>
                <a:latin typeface="+mn-lt"/>
                <a:ea typeface="+mn-ea"/>
                <a:cs typeface="+mn-cs"/>
              </a:rPr>
              <a:t>, email us at </a:t>
            </a:r>
            <a:r>
              <a:rPr lang="en-US" sz="1200" u="sng" kern="1200" dirty="0">
                <a:solidFill>
                  <a:schemeClr val="tx1"/>
                </a:solidFill>
                <a:effectLst/>
                <a:latin typeface="+mn-lt"/>
                <a:ea typeface="+mn-ea"/>
                <a:cs typeface="+mn-cs"/>
                <a:hlinkClick r:id="rId4"/>
              </a:rPr>
              <a:t>ir@txstate.edu</a:t>
            </a:r>
            <a:r>
              <a:rPr lang="en-US" sz="1200" kern="1200" dirty="0">
                <a:solidFill>
                  <a:schemeClr val="tx1"/>
                </a:solidFill>
                <a:effectLst/>
                <a:latin typeface="+mn-lt"/>
                <a:ea typeface="+mn-ea"/>
                <a:cs typeface="+mn-cs"/>
              </a:rPr>
              <a:t>, or give us a call at 512-245-2386.</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46</a:t>
            </a:fld>
            <a:endParaRPr lang="en-US"/>
          </a:p>
        </p:txBody>
      </p:sp>
    </p:spTree>
    <p:extLst>
      <p:ext uri="{BB962C8B-B14F-4D97-AF65-F5344CB8AC3E}">
        <p14:creationId xmlns:p14="http://schemas.microsoft.com/office/powerpoint/2010/main" val="2242071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APR tables at Texas state were created many years ago to provide programs with a single source for the data used as part of the review process. This helps to ensure the data provided matches the official data on record with the THECB. The APR tables are organized around the structure of the APR and available to all faculty and staff through the IR website.</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5</a:t>
            </a:fld>
            <a:endParaRPr lang="en-US"/>
          </a:p>
        </p:txBody>
      </p:sp>
    </p:spTree>
    <p:extLst>
      <p:ext uri="{BB962C8B-B14F-4D97-AF65-F5344CB8AC3E}">
        <p14:creationId xmlns:p14="http://schemas.microsoft.com/office/powerpoint/2010/main" val="2923565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6</a:t>
            </a:fld>
            <a:endParaRPr lang="en-US"/>
          </a:p>
        </p:txBody>
      </p:sp>
    </p:spTree>
    <p:extLst>
      <p:ext uri="{BB962C8B-B14F-4D97-AF65-F5344CB8AC3E}">
        <p14:creationId xmlns:p14="http://schemas.microsoft.com/office/powerpoint/2010/main" val="66364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Although there are multiple ways to get to the APR tables, we recommend that you start with the IR website. The APR Tables are available under the Committee and Special Reports section in the Student Data area of our website. Since the reports are hosted via CatStats you must be connected to the university network either from a computer on campus or by using the Texas State VPN for remote access.</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7</a:t>
            </a:fld>
            <a:endParaRPr lang="en-US"/>
          </a:p>
        </p:txBody>
      </p:sp>
    </p:spTree>
    <p:extLst>
      <p:ext uri="{BB962C8B-B14F-4D97-AF65-F5344CB8AC3E}">
        <p14:creationId xmlns:p14="http://schemas.microsoft.com/office/powerpoint/2010/main" val="3815004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8</a:t>
            </a:fld>
            <a:endParaRPr lang="en-US"/>
          </a:p>
        </p:txBody>
      </p:sp>
    </p:spTree>
    <p:extLst>
      <p:ext uri="{BB962C8B-B14F-4D97-AF65-F5344CB8AC3E}">
        <p14:creationId xmlns:p14="http://schemas.microsoft.com/office/powerpoint/2010/main" val="2103105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you first access the APR tables you will see the Table of Contents which lists each of the tables available to you. The tables include information about instructional faculty; teaching load; student demographics; time to degree; retention, persistence/graduation rates; semester credit hour production; degrees conferred; and admission scores. </a:t>
            </a:r>
          </a:p>
          <a:p>
            <a:endParaRPr lang="en-US" dirty="0"/>
          </a:p>
        </p:txBody>
      </p:sp>
      <p:sp>
        <p:nvSpPr>
          <p:cNvPr id="4" name="Slide Number Placeholder 3"/>
          <p:cNvSpPr>
            <a:spLocks noGrp="1"/>
          </p:cNvSpPr>
          <p:nvPr>
            <p:ph type="sldNum" sz="quarter" idx="5"/>
          </p:nvPr>
        </p:nvSpPr>
        <p:spPr/>
        <p:txBody>
          <a:bodyPr/>
          <a:lstStyle/>
          <a:p>
            <a:fld id="{2EBDC813-9414-42C3-ABA5-F1A58DF7F518}" type="slidenum">
              <a:rPr lang="en-US" smtClean="0"/>
              <a:t>9</a:t>
            </a:fld>
            <a:endParaRPr lang="en-US"/>
          </a:p>
        </p:txBody>
      </p:sp>
    </p:spTree>
    <p:extLst>
      <p:ext uri="{BB962C8B-B14F-4D97-AF65-F5344CB8AC3E}">
        <p14:creationId xmlns:p14="http://schemas.microsoft.com/office/powerpoint/2010/main" val="1178005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E505-0382-402B-BD55-2CE02A2E50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F1B219-3EBF-4FCB-8FA0-F05F3268BF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E4304B-0DFD-4914-A7C5-05298FBB3ADD}"/>
              </a:ext>
            </a:extLst>
          </p:cNvPr>
          <p:cNvSpPr>
            <a:spLocks noGrp="1"/>
          </p:cNvSpPr>
          <p:nvPr>
            <p:ph type="dt" sz="half" idx="10"/>
          </p:nvPr>
        </p:nvSpPr>
        <p:spPr/>
        <p:txBody>
          <a:bodyPr/>
          <a:lstStyle/>
          <a:p>
            <a:fld id="{00DDFDD2-5428-4770-9FDE-99DB02D5F50B}" type="datetimeFigureOut">
              <a:rPr lang="en-US" smtClean="0"/>
              <a:t>7/26/2022</a:t>
            </a:fld>
            <a:endParaRPr lang="en-US"/>
          </a:p>
        </p:txBody>
      </p:sp>
      <p:sp>
        <p:nvSpPr>
          <p:cNvPr id="5" name="Footer Placeholder 4">
            <a:extLst>
              <a:ext uri="{FF2B5EF4-FFF2-40B4-BE49-F238E27FC236}">
                <a16:creationId xmlns:a16="http://schemas.microsoft.com/office/drawing/2014/main" id="{D64513EC-C32C-4C38-B483-CB397FEE4F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32A217-3367-4578-9589-E792C65B0A22}"/>
              </a:ext>
            </a:extLst>
          </p:cNvPr>
          <p:cNvSpPr>
            <a:spLocks noGrp="1"/>
          </p:cNvSpPr>
          <p:nvPr>
            <p:ph type="sldNum" sz="quarter" idx="12"/>
          </p:nvPr>
        </p:nvSpPr>
        <p:spPr/>
        <p:txBody>
          <a:bodyPr/>
          <a:lstStyle/>
          <a:p>
            <a:fld id="{ABF2F667-C6EE-474C-874E-7AF547CA028F}" type="slidenum">
              <a:rPr lang="en-US" smtClean="0"/>
              <a:t>‹#›</a:t>
            </a:fld>
            <a:endParaRPr lang="en-US"/>
          </a:p>
        </p:txBody>
      </p:sp>
    </p:spTree>
    <p:extLst>
      <p:ext uri="{BB962C8B-B14F-4D97-AF65-F5344CB8AC3E}">
        <p14:creationId xmlns:p14="http://schemas.microsoft.com/office/powerpoint/2010/main" val="1673623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632562-6FE1-43F6-9D78-7F7A2CE6DD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2B92AE-E2BC-458F-8C9E-79174D2EBA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B273AC-CEE0-47A1-B73F-BFCBBEB32E4E}"/>
              </a:ext>
            </a:extLst>
          </p:cNvPr>
          <p:cNvSpPr>
            <a:spLocks noGrp="1"/>
          </p:cNvSpPr>
          <p:nvPr>
            <p:ph type="dt" sz="half" idx="10"/>
          </p:nvPr>
        </p:nvSpPr>
        <p:spPr/>
        <p:txBody>
          <a:bodyPr/>
          <a:lstStyle/>
          <a:p>
            <a:fld id="{00DDFDD2-5428-4770-9FDE-99DB02D5F50B}" type="datetimeFigureOut">
              <a:rPr lang="en-US" smtClean="0"/>
              <a:t>7/26/2022</a:t>
            </a:fld>
            <a:endParaRPr lang="en-US"/>
          </a:p>
        </p:txBody>
      </p:sp>
      <p:sp>
        <p:nvSpPr>
          <p:cNvPr id="5" name="Footer Placeholder 4">
            <a:extLst>
              <a:ext uri="{FF2B5EF4-FFF2-40B4-BE49-F238E27FC236}">
                <a16:creationId xmlns:a16="http://schemas.microsoft.com/office/drawing/2014/main" id="{A74460B0-CBDD-4BDF-AE1A-9EE803692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2EDF3B-A4C5-4667-90BF-57DC5D6EC7FC}"/>
              </a:ext>
            </a:extLst>
          </p:cNvPr>
          <p:cNvSpPr>
            <a:spLocks noGrp="1"/>
          </p:cNvSpPr>
          <p:nvPr>
            <p:ph type="sldNum" sz="quarter" idx="12"/>
          </p:nvPr>
        </p:nvSpPr>
        <p:spPr/>
        <p:txBody>
          <a:bodyPr/>
          <a:lstStyle/>
          <a:p>
            <a:fld id="{ABF2F667-C6EE-474C-874E-7AF547CA028F}" type="slidenum">
              <a:rPr lang="en-US" smtClean="0"/>
              <a:t>‹#›</a:t>
            </a:fld>
            <a:endParaRPr lang="en-US"/>
          </a:p>
        </p:txBody>
      </p:sp>
    </p:spTree>
    <p:extLst>
      <p:ext uri="{BB962C8B-B14F-4D97-AF65-F5344CB8AC3E}">
        <p14:creationId xmlns:p14="http://schemas.microsoft.com/office/powerpoint/2010/main" val="2920728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C1FF6-EFE8-47FE-83AC-1817EA9A77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0C114E-3EF3-4557-9D62-F532F87E62C8}"/>
              </a:ext>
            </a:extLst>
          </p:cNvPr>
          <p:cNvSpPr>
            <a:spLocks noGrp="1"/>
          </p:cNvSpPr>
          <p:nvPr>
            <p:ph type="dt" sz="half" idx="10"/>
          </p:nvPr>
        </p:nvSpPr>
        <p:spPr/>
        <p:txBody>
          <a:bodyPr/>
          <a:lstStyle/>
          <a:p>
            <a:fld id="{00DDFDD2-5428-4770-9FDE-99DB02D5F50B}" type="datetimeFigureOut">
              <a:rPr lang="en-US" smtClean="0"/>
              <a:t>7/26/2022</a:t>
            </a:fld>
            <a:endParaRPr lang="en-US"/>
          </a:p>
        </p:txBody>
      </p:sp>
      <p:sp>
        <p:nvSpPr>
          <p:cNvPr id="4" name="Footer Placeholder 3">
            <a:extLst>
              <a:ext uri="{FF2B5EF4-FFF2-40B4-BE49-F238E27FC236}">
                <a16:creationId xmlns:a16="http://schemas.microsoft.com/office/drawing/2014/main" id="{51F706CE-36D1-4500-B88B-AD8F87A26E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4C1A4E-70D0-480D-98A1-F6ED6A2905B9}"/>
              </a:ext>
            </a:extLst>
          </p:cNvPr>
          <p:cNvSpPr>
            <a:spLocks noGrp="1"/>
          </p:cNvSpPr>
          <p:nvPr>
            <p:ph type="sldNum" sz="quarter" idx="12"/>
          </p:nvPr>
        </p:nvSpPr>
        <p:spPr/>
        <p:txBody>
          <a:bodyPr/>
          <a:lstStyle/>
          <a:p>
            <a:fld id="{ABF2F667-C6EE-474C-874E-7AF547CA028F}" type="slidenum">
              <a:rPr lang="en-US" smtClean="0"/>
              <a:t>‹#›</a:t>
            </a:fld>
            <a:endParaRPr lang="en-US"/>
          </a:p>
        </p:txBody>
      </p:sp>
    </p:spTree>
    <p:extLst>
      <p:ext uri="{BB962C8B-B14F-4D97-AF65-F5344CB8AC3E}">
        <p14:creationId xmlns:p14="http://schemas.microsoft.com/office/powerpoint/2010/main" val="2596090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03F79-FEB4-4F35-8D03-80D3B5322804}"/>
              </a:ext>
            </a:extLst>
          </p:cNvPr>
          <p:cNvSpPr>
            <a:spLocks noGrp="1"/>
          </p:cNvSpPr>
          <p:nvPr>
            <p:ph type="title"/>
          </p:nvPr>
        </p:nvSpPr>
        <p:spPr>
          <a:xfrm>
            <a:off x="839788" y="516851"/>
            <a:ext cx="3932237" cy="2059371"/>
          </a:xfrm>
        </p:spPr>
        <p:txBody>
          <a:bodyPr anchor="t">
            <a:normAutofit/>
          </a:bodyPr>
          <a:lstStyle>
            <a:lvl1pPr>
              <a:defRPr sz="4000" b="1"/>
            </a:lvl1pPr>
          </a:lstStyle>
          <a:p>
            <a:r>
              <a:rPr lang="en-US" dirty="0"/>
              <a:t>Click to edit Master title style</a:t>
            </a:r>
          </a:p>
        </p:txBody>
      </p:sp>
      <p:sp>
        <p:nvSpPr>
          <p:cNvPr id="3" name="Picture Placeholder 2">
            <a:extLst>
              <a:ext uri="{FF2B5EF4-FFF2-40B4-BE49-F238E27FC236}">
                <a16:creationId xmlns:a16="http://schemas.microsoft.com/office/drawing/2014/main" id="{82743FBC-9B4B-46FD-B4CA-E674AD2ED573}"/>
              </a:ext>
            </a:extLst>
          </p:cNvPr>
          <p:cNvSpPr>
            <a:spLocks noGrp="1"/>
          </p:cNvSpPr>
          <p:nvPr>
            <p:ph type="pic" idx="1"/>
          </p:nvPr>
        </p:nvSpPr>
        <p:spPr>
          <a:xfrm>
            <a:off x="4772025" y="524787"/>
            <a:ext cx="6583363" cy="533626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5488418-8C8B-49FB-B3C1-40648319DF4A}"/>
              </a:ext>
            </a:extLst>
          </p:cNvPr>
          <p:cNvSpPr>
            <a:spLocks noGrp="1"/>
          </p:cNvSpPr>
          <p:nvPr>
            <p:ph type="body" sz="half" idx="2"/>
          </p:nvPr>
        </p:nvSpPr>
        <p:spPr>
          <a:xfrm>
            <a:off x="839788" y="5503862"/>
            <a:ext cx="3932237" cy="3651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44B1F8EB-F4D2-4E12-A8CC-E2BB90BFC649}"/>
              </a:ext>
            </a:extLst>
          </p:cNvPr>
          <p:cNvSpPr>
            <a:spLocks noGrp="1"/>
          </p:cNvSpPr>
          <p:nvPr>
            <p:ph type="dt" sz="half" idx="10"/>
          </p:nvPr>
        </p:nvSpPr>
        <p:spPr/>
        <p:txBody>
          <a:bodyPr/>
          <a:lstStyle/>
          <a:p>
            <a:fld id="{00DDFDD2-5428-4770-9FDE-99DB02D5F50B}" type="datetimeFigureOut">
              <a:rPr lang="en-US" smtClean="0"/>
              <a:t>7/26/2022</a:t>
            </a:fld>
            <a:endParaRPr lang="en-US"/>
          </a:p>
        </p:txBody>
      </p:sp>
      <p:sp>
        <p:nvSpPr>
          <p:cNvPr id="6" name="Footer Placeholder 5">
            <a:extLst>
              <a:ext uri="{FF2B5EF4-FFF2-40B4-BE49-F238E27FC236}">
                <a16:creationId xmlns:a16="http://schemas.microsoft.com/office/drawing/2014/main" id="{051906A2-E11A-488B-ABF9-FBFE8631C5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912121-2540-4EF7-BEB8-DFB466C0B933}"/>
              </a:ext>
            </a:extLst>
          </p:cNvPr>
          <p:cNvSpPr>
            <a:spLocks noGrp="1"/>
          </p:cNvSpPr>
          <p:nvPr>
            <p:ph type="sldNum" sz="quarter" idx="12"/>
          </p:nvPr>
        </p:nvSpPr>
        <p:spPr/>
        <p:txBody>
          <a:bodyPr/>
          <a:lstStyle/>
          <a:p>
            <a:fld id="{ABF2F667-C6EE-474C-874E-7AF547CA028F}" type="slidenum">
              <a:rPr lang="en-US" smtClean="0"/>
              <a:t>‹#›</a:t>
            </a:fld>
            <a:endParaRPr lang="en-US"/>
          </a:p>
        </p:txBody>
      </p:sp>
    </p:spTree>
    <p:extLst>
      <p:ext uri="{BB962C8B-B14F-4D97-AF65-F5344CB8AC3E}">
        <p14:creationId xmlns:p14="http://schemas.microsoft.com/office/powerpoint/2010/main" val="1703634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03F79-FEB4-4F35-8D03-80D3B5322804}"/>
              </a:ext>
            </a:extLst>
          </p:cNvPr>
          <p:cNvSpPr>
            <a:spLocks noGrp="1"/>
          </p:cNvSpPr>
          <p:nvPr>
            <p:ph type="title"/>
          </p:nvPr>
        </p:nvSpPr>
        <p:spPr>
          <a:xfrm>
            <a:off x="839788" y="516851"/>
            <a:ext cx="3932237" cy="5824298"/>
          </a:xfrm>
          <a:custGeom>
            <a:avLst/>
            <a:gdLst>
              <a:gd name="connsiteX0" fmla="*/ 0 w 3932237"/>
              <a:gd name="connsiteY0" fmla="*/ 0 h 5824298"/>
              <a:gd name="connsiteX1" fmla="*/ 522426 w 3932237"/>
              <a:gd name="connsiteY1" fmla="*/ 0 h 5824298"/>
              <a:gd name="connsiteX2" fmla="*/ 1123496 w 3932237"/>
              <a:gd name="connsiteY2" fmla="*/ 0 h 5824298"/>
              <a:gd name="connsiteX3" fmla="*/ 1606600 w 3932237"/>
              <a:gd name="connsiteY3" fmla="*/ 0 h 5824298"/>
              <a:gd name="connsiteX4" fmla="*/ 2168348 w 3932237"/>
              <a:gd name="connsiteY4" fmla="*/ 0 h 5824298"/>
              <a:gd name="connsiteX5" fmla="*/ 2769418 w 3932237"/>
              <a:gd name="connsiteY5" fmla="*/ 0 h 5824298"/>
              <a:gd name="connsiteX6" fmla="*/ 3213199 w 3932237"/>
              <a:gd name="connsiteY6" fmla="*/ 0 h 5824298"/>
              <a:gd name="connsiteX7" fmla="*/ 3932237 w 3932237"/>
              <a:gd name="connsiteY7" fmla="*/ 0 h 5824298"/>
              <a:gd name="connsiteX8" fmla="*/ 3932237 w 3932237"/>
              <a:gd name="connsiteY8" fmla="*/ 698916 h 5824298"/>
              <a:gd name="connsiteX9" fmla="*/ 3932237 w 3932237"/>
              <a:gd name="connsiteY9" fmla="*/ 1397832 h 5824298"/>
              <a:gd name="connsiteX10" fmla="*/ 3932237 w 3932237"/>
              <a:gd name="connsiteY10" fmla="*/ 2038504 h 5824298"/>
              <a:gd name="connsiteX11" fmla="*/ 3932237 w 3932237"/>
              <a:gd name="connsiteY11" fmla="*/ 2562691 h 5824298"/>
              <a:gd name="connsiteX12" fmla="*/ 3932237 w 3932237"/>
              <a:gd name="connsiteY12" fmla="*/ 3203364 h 5824298"/>
              <a:gd name="connsiteX13" fmla="*/ 3932237 w 3932237"/>
              <a:gd name="connsiteY13" fmla="*/ 3669308 h 5824298"/>
              <a:gd name="connsiteX14" fmla="*/ 3932237 w 3932237"/>
              <a:gd name="connsiteY14" fmla="*/ 4251738 h 5824298"/>
              <a:gd name="connsiteX15" fmla="*/ 3932237 w 3932237"/>
              <a:gd name="connsiteY15" fmla="*/ 4659438 h 5824298"/>
              <a:gd name="connsiteX16" fmla="*/ 3932237 w 3932237"/>
              <a:gd name="connsiteY16" fmla="*/ 5824298 h 5824298"/>
              <a:gd name="connsiteX17" fmla="*/ 3370489 w 3932237"/>
              <a:gd name="connsiteY17" fmla="*/ 5824298 h 5824298"/>
              <a:gd name="connsiteX18" fmla="*/ 2769418 w 3932237"/>
              <a:gd name="connsiteY18" fmla="*/ 5824298 h 5824298"/>
              <a:gd name="connsiteX19" fmla="*/ 2168348 w 3932237"/>
              <a:gd name="connsiteY19" fmla="*/ 5824298 h 5824298"/>
              <a:gd name="connsiteX20" fmla="*/ 1685244 w 3932237"/>
              <a:gd name="connsiteY20" fmla="*/ 5824298 h 5824298"/>
              <a:gd name="connsiteX21" fmla="*/ 1044852 w 3932237"/>
              <a:gd name="connsiteY21" fmla="*/ 5824298 h 5824298"/>
              <a:gd name="connsiteX22" fmla="*/ 483103 w 3932237"/>
              <a:gd name="connsiteY22" fmla="*/ 5824298 h 5824298"/>
              <a:gd name="connsiteX23" fmla="*/ 0 w 3932237"/>
              <a:gd name="connsiteY23" fmla="*/ 5824298 h 5824298"/>
              <a:gd name="connsiteX24" fmla="*/ 0 w 3932237"/>
              <a:gd name="connsiteY24" fmla="*/ 5241868 h 5824298"/>
              <a:gd name="connsiteX25" fmla="*/ 0 w 3932237"/>
              <a:gd name="connsiteY25" fmla="*/ 4834167 h 5824298"/>
              <a:gd name="connsiteX26" fmla="*/ 0 w 3932237"/>
              <a:gd name="connsiteY26" fmla="*/ 4251738 h 5824298"/>
              <a:gd name="connsiteX27" fmla="*/ 0 w 3932237"/>
              <a:gd name="connsiteY27" fmla="*/ 3552822 h 5824298"/>
              <a:gd name="connsiteX28" fmla="*/ 0 w 3932237"/>
              <a:gd name="connsiteY28" fmla="*/ 2853906 h 5824298"/>
              <a:gd name="connsiteX29" fmla="*/ 0 w 3932237"/>
              <a:gd name="connsiteY29" fmla="*/ 2213233 h 5824298"/>
              <a:gd name="connsiteX30" fmla="*/ 0 w 3932237"/>
              <a:gd name="connsiteY30" fmla="*/ 1689046 h 5824298"/>
              <a:gd name="connsiteX31" fmla="*/ 0 w 3932237"/>
              <a:gd name="connsiteY31" fmla="*/ 1281346 h 5824298"/>
              <a:gd name="connsiteX32" fmla="*/ 0 w 3932237"/>
              <a:gd name="connsiteY32" fmla="*/ 757159 h 5824298"/>
              <a:gd name="connsiteX33" fmla="*/ 0 w 3932237"/>
              <a:gd name="connsiteY33" fmla="*/ 0 h 582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32237" h="5824298" fill="none" extrusionOk="0">
                <a:moveTo>
                  <a:pt x="0" y="0"/>
                </a:moveTo>
                <a:cubicBezTo>
                  <a:pt x="122989" y="-34856"/>
                  <a:pt x="275424" y="36412"/>
                  <a:pt x="522426" y="0"/>
                </a:cubicBezTo>
                <a:cubicBezTo>
                  <a:pt x="769428" y="-36412"/>
                  <a:pt x="890108" y="54331"/>
                  <a:pt x="1123496" y="0"/>
                </a:cubicBezTo>
                <a:cubicBezTo>
                  <a:pt x="1356884" y="-54331"/>
                  <a:pt x="1407612" y="41713"/>
                  <a:pt x="1606600" y="0"/>
                </a:cubicBezTo>
                <a:cubicBezTo>
                  <a:pt x="1805588" y="-41713"/>
                  <a:pt x="2019795" y="25597"/>
                  <a:pt x="2168348" y="0"/>
                </a:cubicBezTo>
                <a:cubicBezTo>
                  <a:pt x="2316901" y="-25597"/>
                  <a:pt x="2605841" y="38132"/>
                  <a:pt x="2769418" y="0"/>
                </a:cubicBezTo>
                <a:cubicBezTo>
                  <a:pt x="2932995" y="-38132"/>
                  <a:pt x="3081950" y="53041"/>
                  <a:pt x="3213199" y="0"/>
                </a:cubicBezTo>
                <a:cubicBezTo>
                  <a:pt x="3344448" y="-53041"/>
                  <a:pt x="3672413" y="30465"/>
                  <a:pt x="3932237" y="0"/>
                </a:cubicBezTo>
                <a:cubicBezTo>
                  <a:pt x="3970087" y="308353"/>
                  <a:pt x="3850363" y="363255"/>
                  <a:pt x="3932237" y="698916"/>
                </a:cubicBezTo>
                <a:cubicBezTo>
                  <a:pt x="4014111" y="1034577"/>
                  <a:pt x="3875152" y="1134849"/>
                  <a:pt x="3932237" y="1397832"/>
                </a:cubicBezTo>
                <a:cubicBezTo>
                  <a:pt x="3989322" y="1660815"/>
                  <a:pt x="3913460" y="1841242"/>
                  <a:pt x="3932237" y="2038504"/>
                </a:cubicBezTo>
                <a:cubicBezTo>
                  <a:pt x="3951014" y="2235766"/>
                  <a:pt x="3905461" y="2350963"/>
                  <a:pt x="3932237" y="2562691"/>
                </a:cubicBezTo>
                <a:cubicBezTo>
                  <a:pt x="3959013" y="2774419"/>
                  <a:pt x="3909255" y="2986839"/>
                  <a:pt x="3932237" y="3203364"/>
                </a:cubicBezTo>
                <a:cubicBezTo>
                  <a:pt x="3955219" y="3419889"/>
                  <a:pt x="3924375" y="3534095"/>
                  <a:pt x="3932237" y="3669308"/>
                </a:cubicBezTo>
                <a:cubicBezTo>
                  <a:pt x="3940099" y="3804521"/>
                  <a:pt x="3918974" y="4020310"/>
                  <a:pt x="3932237" y="4251738"/>
                </a:cubicBezTo>
                <a:cubicBezTo>
                  <a:pt x="3945500" y="4483166"/>
                  <a:pt x="3919308" y="4559885"/>
                  <a:pt x="3932237" y="4659438"/>
                </a:cubicBezTo>
                <a:cubicBezTo>
                  <a:pt x="3945166" y="4758991"/>
                  <a:pt x="3904201" y="5473147"/>
                  <a:pt x="3932237" y="5824298"/>
                </a:cubicBezTo>
                <a:cubicBezTo>
                  <a:pt x="3787657" y="5874911"/>
                  <a:pt x="3587604" y="5822799"/>
                  <a:pt x="3370489" y="5824298"/>
                </a:cubicBezTo>
                <a:cubicBezTo>
                  <a:pt x="3153374" y="5825797"/>
                  <a:pt x="2916862" y="5767590"/>
                  <a:pt x="2769418" y="5824298"/>
                </a:cubicBezTo>
                <a:cubicBezTo>
                  <a:pt x="2621974" y="5881006"/>
                  <a:pt x="2391234" y="5806632"/>
                  <a:pt x="2168348" y="5824298"/>
                </a:cubicBezTo>
                <a:cubicBezTo>
                  <a:pt x="1945462" y="5841964"/>
                  <a:pt x="1899781" y="5783994"/>
                  <a:pt x="1685244" y="5824298"/>
                </a:cubicBezTo>
                <a:cubicBezTo>
                  <a:pt x="1470707" y="5864602"/>
                  <a:pt x="1275558" y="5769723"/>
                  <a:pt x="1044852" y="5824298"/>
                </a:cubicBezTo>
                <a:cubicBezTo>
                  <a:pt x="814146" y="5878873"/>
                  <a:pt x="635346" y="5813321"/>
                  <a:pt x="483103" y="5824298"/>
                </a:cubicBezTo>
                <a:cubicBezTo>
                  <a:pt x="330860" y="5835275"/>
                  <a:pt x="236544" y="5769666"/>
                  <a:pt x="0" y="5824298"/>
                </a:cubicBezTo>
                <a:cubicBezTo>
                  <a:pt x="-17794" y="5644189"/>
                  <a:pt x="50934" y="5380545"/>
                  <a:pt x="0" y="5241868"/>
                </a:cubicBezTo>
                <a:cubicBezTo>
                  <a:pt x="-50934" y="5103191"/>
                  <a:pt x="31059" y="4986181"/>
                  <a:pt x="0" y="4834167"/>
                </a:cubicBezTo>
                <a:cubicBezTo>
                  <a:pt x="-31059" y="4682153"/>
                  <a:pt x="45761" y="4408675"/>
                  <a:pt x="0" y="4251738"/>
                </a:cubicBezTo>
                <a:cubicBezTo>
                  <a:pt x="-45761" y="4094801"/>
                  <a:pt x="34508" y="3883566"/>
                  <a:pt x="0" y="3552822"/>
                </a:cubicBezTo>
                <a:cubicBezTo>
                  <a:pt x="-34508" y="3222078"/>
                  <a:pt x="80389" y="3174736"/>
                  <a:pt x="0" y="2853906"/>
                </a:cubicBezTo>
                <a:cubicBezTo>
                  <a:pt x="-80389" y="2533076"/>
                  <a:pt x="6066" y="2496254"/>
                  <a:pt x="0" y="2213233"/>
                </a:cubicBezTo>
                <a:cubicBezTo>
                  <a:pt x="-6066" y="1930212"/>
                  <a:pt x="49438" y="1864819"/>
                  <a:pt x="0" y="1689046"/>
                </a:cubicBezTo>
                <a:cubicBezTo>
                  <a:pt x="-49438" y="1513273"/>
                  <a:pt x="2221" y="1467376"/>
                  <a:pt x="0" y="1281346"/>
                </a:cubicBezTo>
                <a:cubicBezTo>
                  <a:pt x="-2221" y="1095316"/>
                  <a:pt x="54803" y="969277"/>
                  <a:pt x="0" y="757159"/>
                </a:cubicBezTo>
                <a:cubicBezTo>
                  <a:pt x="-54803" y="545041"/>
                  <a:pt x="85745" y="170518"/>
                  <a:pt x="0" y="0"/>
                </a:cubicBezTo>
                <a:close/>
              </a:path>
              <a:path w="3932237" h="5824298" stroke="0" extrusionOk="0">
                <a:moveTo>
                  <a:pt x="0" y="0"/>
                </a:moveTo>
                <a:cubicBezTo>
                  <a:pt x="135153" y="-14334"/>
                  <a:pt x="382365" y="55953"/>
                  <a:pt x="522426" y="0"/>
                </a:cubicBezTo>
                <a:cubicBezTo>
                  <a:pt x="662487" y="-55953"/>
                  <a:pt x="768977" y="9549"/>
                  <a:pt x="966207" y="0"/>
                </a:cubicBezTo>
                <a:cubicBezTo>
                  <a:pt x="1163437" y="-9549"/>
                  <a:pt x="1390527" y="6587"/>
                  <a:pt x="1606600" y="0"/>
                </a:cubicBezTo>
                <a:cubicBezTo>
                  <a:pt x="1822673" y="-6587"/>
                  <a:pt x="1917754" y="32343"/>
                  <a:pt x="2129025" y="0"/>
                </a:cubicBezTo>
                <a:cubicBezTo>
                  <a:pt x="2340297" y="-32343"/>
                  <a:pt x="2522897" y="12586"/>
                  <a:pt x="2651451" y="0"/>
                </a:cubicBezTo>
                <a:cubicBezTo>
                  <a:pt x="2780005" y="-12586"/>
                  <a:pt x="3026732" y="62631"/>
                  <a:pt x="3291844" y="0"/>
                </a:cubicBezTo>
                <a:cubicBezTo>
                  <a:pt x="3556956" y="-62631"/>
                  <a:pt x="3646861" y="5637"/>
                  <a:pt x="3932237" y="0"/>
                </a:cubicBezTo>
                <a:cubicBezTo>
                  <a:pt x="3976120" y="327564"/>
                  <a:pt x="3886387" y="514570"/>
                  <a:pt x="3932237" y="698916"/>
                </a:cubicBezTo>
                <a:cubicBezTo>
                  <a:pt x="3978087" y="883262"/>
                  <a:pt x="3912193" y="1018624"/>
                  <a:pt x="3932237" y="1164860"/>
                </a:cubicBezTo>
                <a:cubicBezTo>
                  <a:pt x="3952281" y="1311096"/>
                  <a:pt x="3879525" y="1461209"/>
                  <a:pt x="3932237" y="1630803"/>
                </a:cubicBezTo>
                <a:cubicBezTo>
                  <a:pt x="3984949" y="1800397"/>
                  <a:pt x="3870081" y="1987306"/>
                  <a:pt x="3932237" y="2213233"/>
                </a:cubicBezTo>
                <a:cubicBezTo>
                  <a:pt x="3994393" y="2439160"/>
                  <a:pt x="3897000" y="2645800"/>
                  <a:pt x="3932237" y="2853906"/>
                </a:cubicBezTo>
                <a:cubicBezTo>
                  <a:pt x="3967474" y="3062012"/>
                  <a:pt x="3905312" y="3111718"/>
                  <a:pt x="3932237" y="3261607"/>
                </a:cubicBezTo>
                <a:cubicBezTo>
                  <a:pt x="3959162" y="3411496"/>
                  <a:pt x="3891322" y="3608296"/>
                  <a:pt x="3932237" y="3844037"/>
                </a:cubicBezTo>
                <a:cubicBezTo>
                  <a:pt x="3973152" y="4079778"/>
                  <a:pt x="3905736" y="4166228"/>
                  <a:pt x="3932237" y="4426466"/>
                </a:cubicBezTo>
                <a:cubicBezTo>
                  <a:pt x="3958738" y="4686704"/>
                  <a:pt x="3923146" y="4759012"/>
                  <a:pt x="3932237" y="5008896"/>
                </a:cubicBezTo>
                <a:cubicBezTo>
                  <a:pt x="3941328" y="5258780"/>
                  <a:pt x="3894572" y="5606285"/>
                  <a:pt x="3932237" y="5824298"/>
                </a:cubicBezTo>
                <a:cubicBezTo>
                  <a:pt x="3701658" y="5875977"/>
                  <a:pt x="3578727" y="5773878"/>
                  <a:pt x="3331166" y="5824298"/>
                </a:cubicBezTo>
                <a:cubicBezTo>
                  <a:pt x="3083605" y="5874718"/>
                  <a:pt x="3101170" y="5794942"/>
                  <a:pt x="2887385" y="5824298"/>
                </a:cubicBezTo>
                <a:cubicBezTo>
                  <a:pt x="2673600" y="5853654"/>
                  <a:pt x="2570444" y="5766826"/>
                  <a:pt x="2404282" y="5824298"/>
                </a:cubicBezTo>
                <a:cubicBezTo>
                  <a:pt x="2238120" y="5881770"/>
                  <a:pt x="1964870" y="5781610"/>
                  <a:pt x="1763889" y="5824298"/>
                </a:cubicBezTo>
                <a:cubicBezTo>
                  <a:pt x="1562908" y="5866986"/>
                  <a:pt x="1334127" y="5816055"/>
                  <a:pt x="1202141" y="5824298"/>
                </a:cubicBezTo>
                <a:cubicBezTo>
                  <a:pt x="1070155" y="5832541"/>
                  <a:pt x="909050" y="5799424"/>
                  <a:pt x="719038" y="5824298"/>
                </a:cubicBezTo>
                <a:cubicBezTo>
                  <a:pt x="529026" y="5849172"/>
                  <a:pt x="237797" y="5796807"/>
                  <a:pt x="0" y="5824298"/>
                </a:cubicBezTo>
                <a:cubicBezTo>
                  <a:pt x="-30682" y="5733554"/>
                  <a:pt x="30283" y="5579924"/>
                  <a:pt x="0" y="5416597"/>
                </a:cubicBezTo>
                <a:cubicBezTo>
                  <a:pt x="-30283" y="5253270"/>
                  <a:pt x="5768" y="5116410"/>
                  <a:pt x="0" y="5008896"/>
                </a:cubicBezTo>
                <a:cubicBezTo>
                  <a:pt x="-5768" y="4901382"/>
                  <a:pt x="45801" y="4505038"/>
                  <a:pt x="0" y="4368224"/>
                </a:cubicBezTo>
                <a:cubicBezTo>
                  <a:pt x="-45801" y="4231410"/>
                  <a:pt x="9227" y="4021664"/>
                  <a:pt x="0" y="3902280"/>
                </a:cubicBezTo>
                <a:cubicBezTo>
                  <a:pt x="-9227" y="3782896"/>
                  <a:pt x="50728" y="3468118"/>
                  <a:pt x="0" y="3203364"/>
                </a:cubicBezTo>
                <a:cubicBezTo>
                  <a:pt x="-50728" y="2938610"/>
                  <a:pt x="47734" y="2852934"/>
                  <a:pt x="0" y="2679177"/>
                </a:cubicBezTo>
                <a:cubicBezTo>
                  <a:pt x="-47734" y="2505420"/>
                  <a:pt x="42567" y="2434872"/>
                  <a:pt x="0" y="2271476"/>
                </a:cubicBezTo>
                <a:cubicBezTo>
                  <a:pt x="-42567" y="2108080"/>
                  <a:pt x="68921" y="1807555"/>
                  <a:pt x="0" y="1630803"/>
                </a:cubicBezTo>
                <a:cubicBezTo>
                  <a:pt x="-68921" y="1454051"/>
                  <a:pt x="34271" y="1372655"/>
                  <a:pt x="0" y="1164860"/>
                </a:cubicBezTo>
                <a:cubicBezTo>
                  <a:pt x="-34271" y="957065"/>
                  <a:pt x="54398" y="800411"/>
                  <a:pt x="0" y="524187"/>
                </a:cubicBezTo>
                <a:cubicBezTo>
                  <a:pt x="-54398" y="247963"/>
                  <a:pt x="50574" y="203859"/>
                  <a:pt x="0" y="0"/>
                </a:cubicBezTo>
                <a:close/>
              </a:path>
            </a:pathLst>
          </a:custGeom>
          <a:solidFill>
            <a:schemeClr val="bg1">
              <a:lumMod val="85000"/>
            </a:schemeClr>
          </a:solidFill>
          <a:ln w="57150">
            <a:solidFill>
              <a:schemeClr val="tx1"/>
            </a:solidFill>
            <a:extLst>
              <a:ext uri="{C807C97D-BFC1-408E-A445-0C87EB9F89A2}">
                <ask:lineSketchStyleProps xmlns:ask="http://schemas.microsoft.com/office/drawing/2018/sketchyshapes" sd="1219033472">
                  <ask:type>
                    <ask:lineSketchScribble/>
                  </ask:type>
                </ask:lineSketchStyleProps>
              </a:ext>
            </a:extLst>
          </a:ln>
        </p:spPr>
        <p:txBody>
          <a:bodyPr lIns="182880" tIns="182880" rIns="182880" bIns="731520" anchor="t">
            <a:normAutofit/>
          </a:bodyPr>
          <a:lstStyle>
            <a:lvl1pPr>
              <a:defRPr sz="4000" b="1"/>
            </a:lvl1pPr>
          </a:lstStyle>
          <a:p>
            <a:r>
              <a:rPr lang="en-US" dirty="0"/>
              <a:t>Click to edit Master title style</a:t>
            </a:r>
          </a:p>
        </p:txBody>
      </p:sp>
      <p:sp>
        <p:nvSpPr>
          <p:cNvPr id="4" name="Text Placeholder 3">
            <a:extLst>
              <a:ext uri="{FF2B5EF4-FFF2-40B4-BE49-F238E27FC236}">
                <a16:creationId xmlns:a16="http://schemas.microsoft.com/office/drawing/2014/main" id="{85488418-8C8B-49FB-B3C1-40648319DF4A}"/>
              </a:ext>
            </a:extLst>
          </p:cNvPr>
          <p:cNvSpPr>
            <a:spLocks noGrp="1"/>
          </p:cNvSpPr>
          <p:nvPr>
            <p:ph type="body" sz="half" idx="2"/>
          </p:nvPr>
        </p:nvSpPr>
        <p:spPr>
          <a:xfrm>
            <a:off x="980388" y="5800492"/>
            <a:ext cx="3619891" cy="365125"/>
          </a:xfrm>
          <a:prstGeom prst="roundRect">
            <a:avLst/>
          </a:prstGeom>
          <a:solidFill>
            <a:schemeClr val="tx2">
              <a:lumMod val="40000"/>
              <a:lumOff val="60000"/>
            </a:schemeClr>
          </a:solidFill>
          <a:ln w="22225">
            <a:solidFill>
              <a:schemeClr val="tx1"/>
            </a:solidFill>
            <a:extLst>
              <a:ext uri="{C807C97D-BFC1-408E-A445-0C87EB9F89A2}">
                <ask:lineSketchStyleProps xmlns:ask="http://schemas.microsoft.com/office/drawing/2018/sketchyshapes">
                  <ask:type>
                    <ask:lineSketchNone/>
                  </ask:type>
                </ask:lineSketchStyleProps>
              </a:ext>
            </a:extLst>
          </a:ln>
          <a:effectLst>
            <a:outerShdw blurRad="50800" dist="76200" dir="2700000" algn="tl" rotWithShape="0">
              <a:prstClr val="black">
                <a:alpha val="45000"/>
              </a:prstClr>
            </a:outerShdw>
          </a:effectLst>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44B1F8EB-F4D2-4E12-A8CC-E2BB90BFC649}"/>
              </a:ext>
            </a:extLst>
          </p:cNvPr>
          <p:cNvSpPr>
            <a:spLocks noGrp="1"/>
          </p:cNvSpPr>
          <p:nvPr>
            <p:ph type="dt" sz="half" idx="10"/>
          </p:nvPr>
        </p:nvSpPr>
        <p:spPr/>
        <p:txBody>
          <a:bodyPr/>
          <a:lstStyle/>
          <a:p>
            <a:fld id="{00DDFDD2-5428-4770-9FDE-99DB02D5F50B}" type="datetimeFigureOut">
              <a:rPr lang="en-US" smtClean="0"/>
              <a:t>7/26/2022</a:t>
            </a:fld>
            <a:endParaRPr lang="en-US"/>
          </a:p>
        </p:txBody>
      </p:sp>
      <p:sp>
        <p:nvSpPr>
          <p:cNvPr id="6" name="Footer Placeholder 5">
            <a:extLst>
              <a:ext uri="{FF2B5EF4-FFF2-40B4-BE49-F238E27FC236}">
                <a16:creationId xmlns:a16="http://schemas.microsoft.com/office/drawing/2014/main" id="{051906A2-E11A-488B-ABF9-FBFE8631C5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912121-2540-4EF7-BEB8-DFB466C0B933}"/>
              </a:ext>
            </a:extLst>
          </p:cNvPr>
          <p:cNvSpPr>
            <a:spLocks noGrp="1"/>
          </p:cNvSpPr>
          <p:nvPr>
            <p:ph type="sldNum" sz="quarter" idx="12"/>
          </p:nvPr>
        </p:nvSpPr>
        <p:spPr/>
        <p:txBody>
          <a:bodyPr/>
          <a:lstStyle/>
          <a:p>
            <a:fld id="{ABF2F667-C6EE-474C-874E-7AF547CA028F}" type="slidenum">
              <a:rPr lang="en-US" smtClean="0"/>
              <a:t>‹#›</a:t>
            </a:fld>
            <a:endParaRPr lang="en-US"/>
          </a:p>
        </p:txBody>
      </p:sp>
    </p:spTree>
    <p:extLst>
      <p:ext uri="{BB962C8B-B14F-4D97-AF65-F5344CB8AC3E}">
        <p14:creationId xmlns:p14="http://schemas.microsoft.com/office/powerpoint/2010/main" val="3145834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AAB1-C621-46BA-9F0F-D6D6E15ED9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3222E3-82B1-4D06-9F9B-28AC09A590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993B5-839B-4CE5-9E63-34A1CAE387AC}"/>
              </a:ext>
            </a:extLst>
          </p:cNvPr>
          <p:cNvSpPr>
            <a:spLocks noGrp="1"/>
          </p:cNvSpPr>
          <p:nvPr>
            <p:ph type="dt" sz="half" idx="10"/>
          </p:nvPr>
        </p:nvSpPr>
        <p:spPr/>
        <p:txBody>
          <a:bodyPr/>
          <a:lstStyle/>
          <a:p>
            <a:fld id="{00DDFDD2-5428-4770-9FDE-99DB02D5F50B}" type="datetimeFigureOut">
              <a:rPr lang="en-US" smtClean="0"/>
              <a:t>7/26/2022</a:t>
            </a:fld>
            <a:endParaRPr lang="en-US"/>
          </a:p>
        </p:txBody>
      </p:sp>
      <p:sp>
        <p:nvSpPr>
          <p:cNvPr id="5" name="Footer Placeholder 4">
            <a:extLst>
              <a:ext uri="{FF2B5EF4-FFF2-40B4-BE49-F238E27FC236}">
                <a16:creationId xmlns:a16="http://schemas.microsoft.com/office/drawing/2014/main" id="{31392959-6CB7-4DF4-B450-CC85AF90A9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478E7E-CCC1-469C-92FF-6DD2C8C333B3}"/>
              </a:ext>
            </a:extLst>
          </p:cNvPr>
          <p:cNvSpPr>
            <a:spLocks noGrp="1"/>
          </p:cNvSpPr>
          <p:nvPr>
            <p:ph type="sldNum" sz="quarter" idx="12"/>
          </p:nvPr>
        </p:nvSpPr>
        <p:spPr/>
        <p:txBody>
          <a:bodyPr/>
          <a:lstStyle/>
          <a:p>
            <a:fld id="{ABF2F667-C6EE-474C-874E-7AF547CA028F}" type="slidenum">
              <a:rPr lang="en-US" smtClean="0"/>
              <a:t>‹#›</a:t>
            </a:fld>
            <a:endParaRPr lang="en-US"/>
          </a:p>
        </p:txBody>
      </p:sp>
    </p:spTree>
    <p:extLst>
      <p:ext uri="{BB962C8B-B14F-4D97-AF65-F5344CB8AC3E}">
        <p14:creationId xmlns:p14="http://schemas.microsoft.com/office/powerpoint/2010/main" val="1772037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02212-2E33-462A-8431-5B9390EEA3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9221C6-3946-4D16-A494-F979CA3CED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338848-3C03-4DE8-B979-4235602E2FE6}"/>
              </a:ext>
            </a:extLst>
          </p:cNvPr>
          <p:cNvSpPr>
            <a:spLocks noGrp="1"/>
          </p:cNvSpPr>
          <p:nvPr>
            <p:ph type="dt" sz="half" idx="10"/>
          </p:nvPr>
        </p:nvSpPr>
        <p:spPr/>
        <p:txBody>
          <a:bodyPr/>
          <a:lstStyle/>
          <a:p>
            <a:fld id="{00DDFDD2-5428-4770-9FDE-99DB02D5F50B}" type="datetimeFigureOut">
              <a:rPr lang="en-US" smtClean="0"/>
              <a:t>7/26/2022</a:t>
            </a:fld>
            <a:endParaRPr lang="en-US"/>
          </a:p>
        </p:txBody>
      </p:sp>
      <p:sp>
        <p:nvSpPr>
          <p:cNvPr id="5" name="Footer Placeholder 4">
            <a:extLst>
              <a:ext uri="{FF2B5EF4-FFF2-40B4-BE49-F238E27FC236}">
                <a16:creationId xmlns:a16="http://schemas.microsoft.com/office/drawing/2014/main" id="{753526C9-49DB-45A6-B3AC-348CBF3968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4FE251-3FCD-467C-A84A-5D8A09192D7F}"/>
              </a:ext>
            </a:extLst>
          </p:cNvPr>
          <p:cNvSpPr>
            <a:spLocks noGrp="1"/>
          </p:cNvSpPr>
          <p:nvPr>
            <p:ph type="sldNum" sz="quarter" idx="12"/>
          </p:nvPr>
        </p:nvSpPr>
        <p:spPr/>
        <p:txBody>
          <a:bodyPr/>
          <a:lstStyle/>
          <a:p>
            <a:fld id="{ABF2F667-C6EE-474C-874E-7AF547CA028F}" type="slidenum">
              <a:rPr lang="en-US" smtClean="0"/>
              <a:t>‹#›</a:t>
            </a:fld>
            <a:endParaRPr lang="en-US"/>
          </a:p>
        </p:txBody>
      </p:sp>
    </p:spTree>
    <p:extLst>
      <p:ext uri="{BB962C8B-B14F-4D97-AF65-F5344CB8AC3E}">
        <p14:creationId xmlns:p14="http://schemas.microsoft.com/office/powerpoint/2010/main" val="2487991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66550-AEB8-4C4C-A9C4-B07CDA15F8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42A3E0-7127-4020-854F-F89435A73F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0749FD-C2DC-4429-BAAA-2D2CD916EE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F6107E-53E5-4606-B068-3DF9BD799BB6}"/>
              </a:ext>
            </a:extLst>
          </p:cNvPr>
          <p:cNvSpPr>
            <a:spLocks noGrp="1"/>
          </p:cNvSpPr>
          <p:nvPr>
            <p:ph type="dt" sz="half" idx="10"/>
          </p:nvPr>
        </p:nvSpPr>
        <p:spPr/>
        <p:txBody>
          <a:bodyPr/>
          <a:lstStyle/>
          <a:p>
            <a:fld id="{00DDFDD2-5428-4770-9FDE-99DB02D5F50B}" type="datetimeFigureOut">
              <a:rPr lang="en-US" smtClean="0"/>
              <a:t>7/26/2022</a:t>
            </a:fld>
            <a:endParaRPr lang="en-US"/>
          </a:p>
        </p:txBody>
      </p:sp>
      <p:sp>
        <p:nvSpPr>
          <p:cNvPr id="6" name="Footer Placeholder 5">
            <a:extLst>
              <a:ext uri="{FF2B5EF4-FFF2-40B4-BE49-F238E27FC236}">
                <a16:creationId xmlns:a16="http://schemas.microsoft.com/office/drawing/2014/main" id="{DDA707FD-97ED-4D72-9088-3BA92AFD73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C05F6-6060-4FFE-B350-285E6C62BC3F}"/>
              </a:ext>
            </a:extLst>
          </p:cNvPr>
          <p:cNvSpPr>
            <a:spLocks noGrp="1"/>
          </p:cNvSpPr>
          <p:nvPr>
            <p:ph type="sldNum" sz="quarter" idx="12"/>
          </p:nvPr>
        </p:nvSpPr>
        <p:spPr/>
        <p:txBody>
          <a:bodyPr/>
          <a:lstStyle/>
          <a:p>
            <a:fld id="{ABF2F667-C6EE-474C-874E-7AF547CA028F}" type="slidenum">
              <a:rPr lang="en-US" smtClean="0"/>
              <a:t>‹#›</a:t>
            </a:fld>
            <a:endParaRPr lang="en-US"/>
          </a:p>
        </p:txBody>
      </p:sp>
    </p:spTree>
    <p:extLst>
      <p:ext uri="{BB962C8B-B14F-4D97-AF65-F5344CB8AC3E}">
        <p14:creationId xmlns:p14="http://schemas.microsoft.com/office/powerpoint/2010/main" val="2354148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7ACC8-FDE5-489F-9C92-B6FA914BFC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3557A5-8D77-4B1B-AFA7-311BBE5156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5B8C03-71D0-4556-A27E-44ABBF01DF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FE3B6C-12D0-4B5B-B03B-6F8A3965C5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4F92BB-BB9D-4E78-B25A-14796AC47D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D4C8EA-1A69-434E-97CF-B3CA55F916DF}"/>
              </a:ext>
            </a:extLst>
          </p:cNvPr>
          <p:cNvSpPr>
            <a:spLocks noGrp="1"/>
          </p:cNvSpPr>
          <p:nvPr>
            <p:ph type="dt" sz="half" idx="10"/>
          </p:nvPr>
        </p:nvSpPr>
        <p:spPr/>
        <p:txBody>
          <a:bodyPr/>
          <a:lstStyle/>
          <a:p>
            <a:fld id="{00DDFDD2-5428-4770-9FDE-99DB02D5F50B}" type="datetimeFigureOut">
              <a:rPr lang="en-US" smtClean="0"/>
              <a:t>7/26/2022</a:t>
            </a:fld>
            <a:endParaRPr lang="en-US"/>
          </a:p>
        </p:txBody>
      </p:sp>
      <p:sp>
        <p:nvSpPr>
          <p:cNvPr id="8" name="Footer Placeholder 7">
            <a:extLst>
              <a:ext uri="{FF2B5EF4-FFF2-40B4-BE49-F238E27FC236}">
                <a16:creationId xmlns:a16="http://schemas.microsoft.com/office/drawing/2014/main" id="{6E99FCF2-912C-4CFE-B436-177858A0A8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F3A3EC-EA55-425C-89DC-C7CAC0346FC7}"/>
              </a:ext>
            </a:extLst>
          </p:cNvPr>
          <p:cNvSpPr>
            <a:spLocks noGrp="1"/>
          </p:cNvSpPr>
          <p:nvPr>
            <p:ph type="sldNum" sz="quarter" idx="12"/>
          </p:nvPr>
        </p:nvSpPr>
        <p:spPr/>
        <p:txBody>
          <a:bodyPr/>
          <a:lstStyle/>
          <a:p>
            <a:fld id="{ABF2F667-C6EE-474C-874E-7AF547CA028F}" type="slidenum">
              <a:rPr lang="en-US" smtClean="0"/>
              <a:t>‹#›</a:t>
            </a:fld>
            <a:endParaRPr lang="en-US"/>
          </a:p>
        </p:txBody>
      </p:sp>
    </p:spTree>
    <p:extLst>
      <p:ext uri="{BB962C8B-B14F-4D97-AF65-F5344CB8AC3E}">
        <p14:creationId xmlns:p14="http://schemas.microsoft.com/office/powerpoint/2010/main" val="3140104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BF30C-F1B5-4DD4-88CE-DE8C6AB4D3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BF7F8F-1859-461E-B98C-3490F8562469}"/>
              </a:ext>
            </a:extLst>
          </p:cNvPr>
          <p:cNvSpPr>
            <a:spLocks noGrp="1"/>
          </p:cNvSpPr>
          <p:nvPr>
            <p:ph type="dt" sz="half" idx="10"/>
          </p:nvPr>
        </p:nvSpPr>
        <p:spPr/>
        <p:txBody>
          <a:bodyPr/>
          <a:lstStyle/>
          <a:p>
            <a:fld id="{00DDFDD2-5428-4770-9FDE-99DB02D5F50B}" type="datetimeFigureOut">
              <a:rPr lang="en-US" smtClean="0"/>
              <a:t>7/26/2022</a:t>
            </a:fld>
            <a:endParaRPr lang="en-US"/>
          </a:p>
        </p:txBody>
      </p:sp>
      <p:sp>
        <p:nvSpPr>
          <p:cNvPr id="4" name="Footer Placeholder 3">
            <a:extLst>
              <a:ext uri="{FF2B5EF4-FFF2-40B4-BE49-F238E27FC236}">
                <a16:creationId xmlns:a16="http://schemas.microsoft.com/office/drawing/2014/main" id="{CFD26F85-6C3C-4308-B802-4E9EE74F89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BAE50F-3689-4D21-8705-1B0480050A07}"/>
              </a:ext>
            </a:extLst>
          </p:cNvPr>
          <p:cNvSpPr>
            <a:spLocks noGrp="1"/>
          </p:cNvSpPr>
          <p:nvPr>
            <p:ph type="sldNum" sz="quarter" idx="12"/>
          </p:nvPr>
        </p:nvSpPr>
        <p:spPr/>
        <p:txBody>
          <a:bodyPr/>
          <a:lstStyle/>
          <a:p>
            <a:fld id="{ABF2F667-C6EE-474C-874E-7AF547CA028F}" type="slidenum">
              <a:rPr lang="en-US" smtClean="0"/>
              <a:t>‹#›</a:t>
            </a:fld>
            <a:endParaRPr lang="en-US"/>
          </a:p>
        </p:txBody>
      </p:sp>
    </p:spTree>
    <p:extLst>
      <p:ext uri="{BB962C8B-B14F-4D97-AF65-F5344CB8AC3E}">
        <p14:creationId xmlns:p14="http://schemas.microsoft.com/office/powerpoint/2010/main" val="747020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9EB28B-D76A-4909-B185-3F6F747FDE1C}"/>
              </a:ext>
            </a:extLst>
          </p:cNvPr>
          <p:cNvSpPr>
            <a:spLocks noGrp="1"/>
          </p:cNvSpPr>
          <p:nvPr>
            <p:ph type="dt" sz="half" idx="10"/>
          </p:nvPr>
        </p:nvSpPr>
        <p:spPr/>
        <p:txBody>
          <a:bodyPr/>
          <a:lstStyle/>
          <a:p>
            <a:fld id="{00DDFDD2-5428-4770-9FDE-99DB02D5F50B}" type="datetimeFigureOut">
              <a:rPr lang="en-US" smtClean="0"/>
              <a:t>7/26/2022</a:t>
            </a:fld>
            <a:endParaRPr lang="en-US"/>
          </a:p>
        </p:txBody>
      </p:sp>
      <p:sp>
        <p:nvSpPr>
          <p:cNvPr id="3" name="Footer Placeholder 2">
            <a:extLst>
              <a:ext uri="{FF2B5EF4-FFF2-40B4-BE49-F238E27FC236}">
                <a16:creationId xmlns:a16="http://schemas.microsoft.com/office/drawing/2014/main" id="{EAEB99BF-3DEA-4C6E-8EED-46D62C7F71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7C4451-2DE4-4805-A8C3-C0CB56E572A2}"/>
              </a:ext>
            </a:extLst>
          </p:cNvPr>
          <p:cNvSpPr>
            <a:spLocks noGrp="1"/>
          </p:cNvSpPr>
          <p:nvPr>
            <p:ph type="sldNum" sz="quarter" idx="12"/>
          </p:nvPr>
        </p:nvSpPr>
        <p:spPr/>
        <p:txBody>
          <a:bodyPr/>
          <a:lstStyle/>
          <a:p>
            <a:fld id="{ABF2F667-C6EE-474C-874E-7AF547CA028F}" type="slidenum">
              <a:rPr lang="en-US" smtClean="0"/>
              <a:t>‹#›</a:t>
            </a:fld>
            <a:endParaRPr lang="en-US"/>
          </a:p>
        </p:txBody>
      </p:sp>
    </p:spTree>
    <p:extLst>
      <p:ext uri="{BB962C8B-B14F-4D97-AF65-F5344CB8AC3E}">
        <p14:creationId xmlns:p14="http://schemas.microsoft.com/office/powerpoint/2010/main" val="2154779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A1919-B441-4D3A-9DF6-40565ACFFB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9697DE-5FBC-43FC-B77A-F3BDC7A4D5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E2F417-098E-4101-9E52-E56F47C2E4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26A3D5-31CE-4455-8FFF-A7621E2A1FF7}"/>
              </a:ext>
            </a:extLst>
          </p:cNvPr>
          <p:cNvSpPr>
            <a:spLocks noGrp="1"/>
          </p:cNvSpPr>
          <p:nvPr>
            <p:ph type="dt" sz="half" idx="10"/>
          </p:nvPr>
        </p:nvSpPr>
        <p:spPr/>
        <p:txBody>
          <a:bodyPr/>
          <a:lstStyle/>
          <a:p>
            <a:fld id="{00DDFDD2-5428-4770-9FDE-99DB02D5F50B}" type="datetimeFigureOut">
              <a:rPr lang="en-US" smtClean="0"/>
              <a:t>7/26/2022</a:t>
            </a:fld>
            <a:endParaRPr lang="en-US"/>
          </a:p>
        </p:txBody>
      </p:sp>
      <p:sp>
        <p:nvSpPr>
          <p:cNvPr id="6" name="Footer Placeholder 5">
            <a:extLst>
              <a:ext uri="{FF2B5EF4-FFF2-40B4-BE49-F238E27FC236}">
                <a16:creationId xmlns:a16="http://schemas.microsoft.com/office/drawing/2014/main" id="{346B3FB0-4237-4239-82CA-52B2799B9F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109E9E-F455-4760-A7DA-184E379C39F7}"/>
              </a:ext>
            </a:extLst>
          </p:cNvPr>
          <p:cNvSpPr>
            <a:spLocks noGrp="1"/>
          </p:cNvSpPr>
          <p:nvPr>
            <p:ph type="sldNum" sz="quarter" idx="12"/>
          </p:nvPr>
        </p:nvSpPr>
        <p:spPr/>
        <p:txBody>
          <a:bodyPr/>
          <a:lstStyle/>
          <a:p>
            <a:fld id="{ABF2F667-C6EE-474C-874E-7AF547CA028F}" type="slidenum">
              <a:rPr lang="en-US" smtClean="0"/>
              <a:t>‹#›</a:t>
            </a:fld>
            <a:endParaRPr lang="en-US"/>
          </a:p>
        </p:txBody>
      </p:sp>
    </p:spTree>
    <p:extLst>
      <p:ext uri="{BB962C8B-B14F-4D97-AF65-F5344CB8AC3E}">
        <p14:creationId xmlns:p14="http://schemas.microsoft.com/office/powerpoint/2010/main" val="3771321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9FE49-C9C1-4F1C-B349-683F260DA7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76470F-EA22-4169-BC9D-41B4DBB9B9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84713E-BF8C-44E2-B1C2-7CD6E9967505}"/>
              </a:ext>
            </a:extLst>
          </p:cNvPr>
          <p:cNvSpPr>
            <a:spLocks noGrp="1"/>
          </p:cNvSpPr>
          <p:nvPr>
            <p:ph type="dt" sz="half" idx="10"/>
          </p:nvPr>
        </p:nvSpPr>
        <p:spPr/>
        <p:txBody>
          <a:bodyPr/>
          <a:lstStyle/>
          <a:p>
            <a:fld id="{00DDFDD2-5428-4770-9FDE-99DB02D5F50B}" type="datetimeFigureOut">
              <a:rPr lang="en-US" smtClean="0"/>
              <a:t>7/26/2022</a:t>
            </a:fld>
            <a:endParaRPr lang="en-US"/>
          </a:p>
        </p:txBody>
      </p:sp>
      <p:sp>
        <p:nvSpPr>
          <p:cNvPr id="5" name="Footer Placeholder 4">
            <a:extLst>
              <a:ext uri="{FF2B5EF4-FFF2-40B4-BE49-F238E27FC236}">
                <a16:creationId xmlns:a16="http://schemas.microsoft.com/office/drawing/2014/main" id="{B14EFD34-6B87-4FD0-92D5-93607C2378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8AE9EF-CBA8-48D9-86D1-02103B159B6F}"/>
              </a:ext>
            </a:extLst>
          </p:cNvPr>
          <p:cNvSpPr>
            <a:spLocks noGrp="1"/>
          </p:cNvSpPr>
          <p:nvPr>
            <p:ph type="sldNum" sz="quarter" idx="12"/>
          </p:nvPr>
        </p:nvSpPr>
        <p:spPr/>
        <p:txBody>
          <a:bodyPr/>
          <a:lstStyle/>
          <a:p>
            <a:fld id="{ABF2F667-C6EE-474C-874E-7AF547CA028F}" type="slidenum">
              <a:rPr lang="en-US" smtClean="0"/>
              <a:t>‹#›</a:t>
            </a:fld>
            <a:endParaRPr lang="en-US"/>
          </a:p>
        </p:txBody>
      </p:sp>
    </p:spTree>
    <p:extLst>
      <p:ext uri="{BB962C8B-B14F-4D97-AF65-F5344CB8AC3E}">
        <p14:creationId xmlns:p14="http://schemas.microsoft.com/office/powerpoint/2010/main" val="4219208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CE2E46-DD9C-40A8-8568-5E8F4045E3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6F67BC-0A58-4301-9600-CF44B73311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B823CD-7D98-48B9-AFEF-F47C16FE28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DDFDD2-5428-4770-9FDE-99DB02D5F50B}" type="datetimeFigureOut">
              <a:rPr lang="en-US" smtClean="0"/>
              <a:t>7/26/2022</a:t>
            </a:fld>
            <a:endParaRPr lang="en-US"/>
          </a:p>
        </p:txBody>
      </p:sp>
      <p:sp>
        <p:nvSpPr>
          <p:cNvPr id="5" name="Footer Placeholder 4">
            <a:extLst>
              <a:ext uri="{FF2B5EF4-FFF2-40B4-BE49-F238E27FC236}">
                <a16:creationId xmlns:a16="http://schemas.microsoft.com/office/drawing/2014/main" id="{FFD690E6-4B68-4387-A9F3-974F52BD3F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B0F54B-7B5B-4AD6-8752-7A705047C0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F2F667-C6EE-474C-874E-7AF547CA028F}" type="slidenum">
              <a:rPr lang="en-US" smtClean="0"/>
              <a:t>‹#›</a:t>
            </a:fld>
            <a:endParaRPr lang="en-US"/>
          </a:p>
        </p:txBody>
      </p:sp>
    </p:spTree>
    <p:extLst>
      <p:ext uri="{BB962C8B-B14F-4D97-AF65-F5344CB8AC3E}">
        <p14:creationId xmlns:p14="http://schemas.microsoft.com/office/powerpoint/2010/main" val="840581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57"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39.png"/><Relationship Id="rId7" Type="http://schemas.openxmlformats.org/officeDocument/2006/relationships/diagramQuickStyle" Target="../diagrams/quickStyle7.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2.png"/><Relationship Id="rId9" Type="http://schemas.microsoft.com/office/2007/relationships/diagramDrawing" Target="../diagrams/drawing7.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39.png"/><Relationship Id="rId7" Type="http://schemas.openxmlformats.org/officeDocument/2006/relationships/diagramQuickStyle" Target="../diagrams/quickStyle8.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2.png"/><Relationship Id="rId9" Type="http://schemas.microsoft.com/office/2007/relationships/diagramDrawing" Target="../diagrams/drawing8.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39.png"/><Relationship Id="rId7" Type="http://schemas.openxmlformats.org/officeDocument/2006/relationships/diagramQuickStyle" Target="../diagrams/quickStyle9.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2.png"/><Relationship Id="rId9" Type="http://schemas.microsoft.com/office/2007/relationships/diagramDrawing" Target="../diagrams/drawing9.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39.png"/><Relationship Id="rId7" Type="http://schemas.openxmlformats.org/officeDocument/2006/relationships/diagramQuickStyle" Target="../diagrams/quickStyle10.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2.png"/><Relationship Id="rId9" Type="http://schemas.microsoft.com/office/2007/relationships/diagramDrawing" Target="../diagrams/drawing10.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39.png"/><Relationship Id="rId7" Type="http://schemas.openxmlformats.org/officeDocument/2006/relationships/diagramQuickStyle" Target="../diagrams/quickStyle1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2.png"/><Relationship Id="rId9" Type="http://schemas.microsoft.com/office/2007/relationships/diagramDrawing" Target="../diagrams/drawing11.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39.png"/><Relationship Id="rId7" Type="http://schemas.openxmlformats.org/officeDocument/2006/relationships/diagramQuickStyle" Target="../diagrams/quickStyle1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2.png"/><Relationship Id="rId9" Type="http://schemas.microsoft.com/office/2007/relationships/diagramDrawing" Target="../diagrams/drawing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9.wmf"/><Relationship Id="rId4" Type="http://schemas.openxmlformats.org/officeDocument/2006/relationships/diagramLayout" Target="../diagrams/layout2.xml"/><Relationship Id="rId9"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2.png"/><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mailto:ir@txstate.edu" TargetMode="External"/><Relationship Id="rId5" Type="http://schemas.openxmlformats.org/officeDocument/2006/relationships/hyperlink" Target="http://www.ir.txstate.edu/" TargetMode="Externa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gnifying glass showing decling performance">
            <a:extLst>
              <a:ext uri="{FF2B5EF4-FFF2-40B4-BE49-F238E27FC236}">
                <a16:creationId xmlns:a16="http://schemas.microsoft.com/office/drawing/2014/main" id="{C760D93B-B422-4F78-B4CC-D85D33377AFC}"/>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brightnessContrast bright="-20000"/>
                    </a14:imgEffect>
                  </a14:imgLayer>
                </a14:imgProps>
              </a:ext>
            </a:extLst>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570E5FA9-DE4E-4EAC-9B75-F8A07EB11B93}"/>
              </a:ext>
            </a:extLst>
          </p:cNvPr>
          <p:cNvSpPr>
            <a:spLocks noGrp="1"/>
          </p:cNvSpPr>
          <p:nvPr>
            <p:ph type="ctrTitle"/>
          </p:nvPr>
        </p:nvSpPr>
        <p:spPr>
          <a:xfrm>
            <a:off x="1524000" y="1122362"/>
            <a:ext cx="9144000" cy="2900518"/>
          </a:xfrm>
        </p:spPr>
        <p:txBody>
          <a:bodyPr>
            <a:normAutofit/>
          </a:bodyPr>
          <a:lstStyle/>
          <a:p>
            <a:r>
              <a:rPr lang="en-US" b="1" dirty="0">
                <a:solidFill>
                  <a:srgbClr val="FFFFFF"/>
                </a:solidFill>
              </a:rPr>
              <a:t>Understanding Data</a:t>
            </a:r>
            <a:br>
              <a:rPr lang="en-US" b="1" dirty="0">
                <a:solidFill>
                  <a:srgbClr val="FFFFFF"/>
                </a:solidFill>
              </a:rPr>
            </a:br>
            <a:r>
              <a:rPr lang="en-US" b="1" dirty="0">
                <a:solidFill>
                  <a:srgbClr val="FFFFFF"/>
                </a:solidFill>
              </a:rPr>
              <a:t>Used For</a:t>
            </a:r>
            <a:br>
              <a:rPr lang="en-US" b="1" dirty="0">
                <a:solidFill>
                  <a:srgbClr val="FFFFFF"/>
                </a:solidFill>
              </a:rPr>
            </a:br>
            <a:r>
              <a:rPr lang="en-US" b="1" dirty="0">
                <a:solidFill>
                  <a:srgbClr val="FFFFFF"/>
                </a:solidFill>
              </a:rPr>
              <a:t>Academic Program Review</a:t>
            </a:r>
          </a:p>
        </p:txBody>
      </p:sp>
      <p:sp>
        <p:nvSpPr>
          <p:cNvPr id="3" name="Subtitle 2">
            <a:extLst>
              <a:ext uri="{FF2B5EF4-FFF2-40B4-BE49-F238E27FC236}">
                <a16:creationId xmlns:a16="http://schemas.microsoft.com/office/drawing/2014/main" id="{FE6DD116-54C9-41B6-9665-2F33CC45DD85}"/>
              </a:ext>
            </a:extLst>
          </p:cNvPr>
          <p:cNvSpPr>
            <a:spLocks noGrp="1"/>
          </p:cNvSpPr>
          <p:nvPr>
            <p:ph type="subTitle" idx="1"/>
          </p:nvPr>
        </p:nvSpPr>
        <p:spPr>
          <a:xfrm>
            <a:off x="1524000" y="4159404"/>
            <a:ext cx="9144000" cy="1447576"/>
          </a:xfrm>
        </p:spPr>
        <p:txBody>
          <a:bodyPr>
            <a:normAutofit fontScale="85000" lnSpcReduction="20000"/>
          </a:bodyPr>
          <a:lstStyle/>
          <a:p>
            <a:r>
              <a:rPr lang="en-US" b="1" dirty="0">
                <a:solidFill>
                  <a:srgbClr val="FFFFFF"/>
                </a:solidFill>
              </a:rPr>
              <a:t>Part 2 – Using the APR Tables</a:t>
            </a:r>
          </a:p>
          <a:p>
            <a:endParaRPr lang="en-US" b="1" dirty="0">
              <a:solidFill>
                <a:srgbClr val="FFFFFF"/>
              </a:solidFill>
            </a:endParaRPr>
          </a:p>
          <a:p>
            <a:r>
              <a:rPr lang="en-US" b="1" dirty="0">
                <a:solidFill>
                  <a:srgbClr val="FFFFFF"/>
                </a:solidFill>
              </a:rPr>
              <a:t>Office of Institutional Research</a:t>
            </a:r>
          </a:p>
          <a:p>
            <a:r>
              <a:rPr lang="en-US" b="1" dirty="0">
                <a:solidFill>
                  <a:srgbClr val="FFFFFF"/>
                </a:solidFill>
              </a:rPr>
              <a:t>Texas State University</a:t>
            </a:r>
          </a:p>
        </p:txBody>
      </p:sp>
      <p:pic>
        <p:nvPicPr>
          <p:cNvPr id="10" name="Picture 9" descr="A picture containing text&#10;&#10;Description automatically generated">
            <a:extLst>
              <a:ext uri="{FF2B5EF4-FFF2-40B4-BE49-F238E27FC236}">
                <a16:creationId xmlns:a16="http://schemas.microsoft.com/office/drawing/2014/main" id="{4B3D7C9A-D806-4A8F-8ADD-71221BD306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3347" y="6077026"/>
            <a:ext cx="2678633" cy="780974"/>
          </a:xfrm>
          <a:prstGeom prst="rect">
            <a:avLst/>
          </a:prstGeom>
          <a:solidFill>
            <a:schemeClr val="tx1">
              <a:alpha val="95000"/>
            </a:schemeClr>
          </a:solidFill>
        </p:spPr>
      </p:pic>
    </p:spTree>
    <p:extLst>
      <p:ext uri="{BB962C8B-B14F-4D97-AF65-F5344CB8AC3E}">
        <p14:creationId xmlns:p14="http://schemas.microsoft.com/office/powerpoint/2010/main" val="32969781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25D1-6FA0-4C0F-B8B5-046E5DEDE2BD}"/>
              </a:ext>
            </a:extLst>
          </p:cNvPr>
          <p:cNvSpPr>
            <a:spLocks noGrp="1"/>
          </p:cNvSpPr>
          <p:nvPr>
            <p:ph type="title"/>
          </p:nvPr>
        </p:nvSpPr>
        <p:spPr>
          <a:xfrm>
            <a:off x="573740" y="609600"/>
            <a:ext cx="5348090" cy="1330840"/>
          </a:xfrm>
        </p:spPr>
        <p:txBody>
          <a:bodyPr>
            <a:normAutofit/>
          </a:bodyPr>
          <a:lstStyle/>
          <a:p>
            <a:pPr algn="ctr"/>
            <a:r>
              <a:rPr lang="en-US"/>
              <a:t>Using the APR Tables</a:t>
            </a:r>
            <a:endParaRPr lang="en-US" dirty="0"/>
          </a:p>
        </p:txBody>
      </p:sp>
      <p:graphicFrame>
        <p:nvGraphicFramePr>
          <p:cNvPr id="34" name="Content Placeholder 2">
            <a:extLst>
              <a:ext uri="{FF2B5EF4-FFF2-40B4-BE49-F238E27FC236}">
                <a16:creationId xmlns:a16="http://schemas.microsoft.com/office/drawing/2014/main" id="{8748A754-AF2B-4671-834A-5FC34605F27A}"/>
              </a:ext>
            </a:extLst>
          </p:cNvPr>
          <p:cNvGraphicFramePr>
            <a:graphicFrameLocks noGrp="1"/>
          </p:cNvGraphicFramePr>
          <p:nvPr>
            <p:ph idx="1"/>
            <p:extLst>
              <p:ext uri="{D42A27DB-BD31-4B8C-83A1-F6EECF244321}">
                <p14:modId xmlns:p14="http://schemas.microsoft.com/office/powerpoint/2010/main" val="3792149761"/>
              </p:ext>
            </p:extLst>
          </p:nvPr>
        </p:nvGraphicFramePr>
        <p:xfrm>
          <a:off x="573740" y="2194102"/>
          <a:ext cx="5001330" cy="39085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AB6F12DD-9080-4773-389A-BFF20E727472}"/>
              </a:ext>
            </a:extLst>
          </p:cNvPr>
          <p:cNvPicPr>
            <a:picLocks noChangeAspect="1"/>
          </p:cNvPicPr>
          <p:nvPr/>
        </p:nvPicPr>
        <p:blipFill>
          <a:blip r:embed="rId8"/>
          <a:stretch>
            <a:fillRect/>
          </a:stretch>
        </p:blipFill>
        <p:spPr>
          <a:xfrm>
            <a:off x="5718428" y="745864"/>
            <a:ext cx="6473572" cy="5502536"/>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5A181221-7B5C-F455-643D-4683FDB27A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82151" y="6242858"/>
            <a:ext cx="2109849" cy="615141"/>
          </a:xfrm>
          <a:prstGeom prst="rect">
            <a:avLst/>
          </a:prstGeom>
        </p:spPr>
      </p:pic>
    </p:spTree>
    <p:extLst>
      <p:ext uri="{BB962C8B-B14F-4D97-AF65-F5344CB8AC3E}">
        <p14:creationId xmlns:p14="http://schemas.microsoft.com/office/powerpoint/2010/main" val="1236713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25D1-6FA0-4C0F-B8B5-046E5DEDE2BD}"/>
              </a:ext>
            </a:extLst>
          </p:cNvPr>
          <p:cNvSpPr>
            <a:spLocks noGrp="1"/>
          </p:cNvSpPr>
          <p:nvPr>
            <p:ph type="title"/>
          </p:nvPr>
        </p:nvSpPr>
        <p:spPr>
          <a:xfrm>
            <a:off x="573740" y="609600"/>
            <a:ext cx="5348090" cy="1330840"/>
          </a:xfrm>
        </p:spPr>
        <p:txBody>
          <a:bodyPr>
            <a:normAutofit/>
          </a:bodyPr>
          <a:lstStyle/>
          <a:p>
            <a:pPr algn="ctr"/>
            <a:r>
              <a:rPr lang="en-US"/>
              <a:t>Using the APR Tables</a:t>
            </a:r>
            <a:endParaRPr lang="en-US" dirty="0"/>
          </a:p>
        </p:txBody>
      </p:sp>
      <p:pic>
        <p:nvPicPr>
          <p:cNvPr id="4" name="Picture 3">
            <a:extLst>
              <a:ext uri="{FF2B5EF4-FFF2-40B4-BE49-F238E27FC236}">
                <a16:creationId xmlns:a16="http://schemas.microsoft.com/office/drawing/2014/main" id="{AB6F12DD-9080-4773-389A-BFF20E727472}"/>
              </a:ext>
            </a:extLst>
          </p:cNvPr>
          <p:cNvPicPr>
            <a:picLocks noChangeAspect="1"/>
          </p:cNvPicPr>
          <p:nvPr/>
        </p:nvPicPr>
        <p:blipFill>
          <a:blip r:embed="rId3"/>
          <a:stretch>
            <a:fillRect/>
          </a:stretch>
        </p:blipFill>
        <p:spPr>
          <a:xfrm>
            <a:off x="5718428" y="745864"/>
            <a:ext cx="6473572" cy="5502536"/>
          </a:xfrm>
          <a:prstGeom prst="rect">
            <a:avLst/>
          </a:prstGeom>
        </p:spPr>
      </p:pic>
      <p:sp>
        <p:nvSpPr>
          <p:cNvPr id="3" name="Oval 2">
            <a:extLst>
              <a:ext uri="{FF2B5EF4-FFF2-40B4-BE49-F238E27FC236}">
                <a16:creationId xmlns:a16="http://schemas.microsoft.com/office/drawing/2014/main" id="{DBEB01A9-DB0A-EE08-0170-0698E2BFD98C}"/>
              </a:ext>
            </a:extLst>
          </p:cNvPr>
          <p:cNvSpPr/>
          <p:nvPr/>
        </p:nvSpPr>
        <p:spPr>
          <a:xfrm>
            <a:off x="6917167" y="1323191"/>
            <a:ext cx="4149351" cy="37651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01B865FD-12DF-350E-8A2C-00ACAB1063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2151" y="6242858"/>
            <a:ext cx="2109849" cy="615141"/>
          </a:xfrm>
          <a:prstGeom prst="rect">
            <a:avLst/>
          </a:prstGeom>
        </p:spPr>
      </p:pic>
      <p:graphicFrame>
        <p:nvGraphicFramePr>
          <p:cNvPr id="9" name="Content Placeholder 2">
            <a:extLst>
              <a:ext uri="{FF2B5EF4-FFF2-40B4-BE49-F238E27FC236}">
                <a16:creationId xmlns:a16="http://schemas.microsoft.com/office/drawing/2014/main" id="{90DF0D35-8078-DDC6-5A3A-6DBF938BA316}"/>
              </a:ext>
            </a:extLst>
          </p:cNvPr>
          <p:cNvGraphicFramePr>
            <a:graphicFrameLocks/>
          </p:cNvGraphicFramePr>
          <p:nvPr>
            <p:extLst>
              <p:ext uri="{D42A27DB-BD31-4B8C-83A1-F6EECF244321}">
                <p14:modId xmlns:p14="http://schemas.microsoft.com/office/powerpoint/2010/main" val="3790676564"/>
              </p:ext>
            </p:extLst>
          </p:nvPr>
        </p:nvGraphicFramePr>
        <p:xfrm>
          <a:off x="573740" y="2194102"/>
          <a:ext cx="5001330" cy="39085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42914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25D1-6FA0-4C0F-B8B5-046E5DEDE2BD}"/>
              </a:ext>
            </a:extLst>
          </p:cNvPr>
          <p:cNvSpPr>
            <a:spLocks noGrp="1"/>
          </p:cNvSpPr>
          <p:nvPr>
            <p:ph type="title"/>
          </p:nvPr>
        </p:nvSpPr>
        <p:spPr>
          <a:xfrm>
            <a:off x="573740" y="609600"/>
            <a:ext cx="5348090" cy="1330840"/>
          </a:xfrm>
        </p:spPr>
        <p:txBody>
          <a:bodyPr>
            <a:normAutofit/>
          </a:bodyPr>
          <a:lstStyle/>
          <a:p>
            <a:pPr algn="ctr"/>
            <a:r>
              <a:rPr lang="en-US"/>
              <a:t>Using the APR Tables</a:t>
            </a:r>
            <a:endParaRPr lang="en-US" dirty="0"/>
          </a:p>
        </p:txBody>
      </p:sp>
      <p:pic>
        <p:nvPicPr>
          <p:cNvPr id="4" name="Picture 3">
            <a:extLst>
              <a:ext uri="{FF2B5EF4-FFF2-40B4-BE49-F238E27FC236}">
                <a16:creationId xmlns:a16="http://schemas.microsoft.com/office/drawing/2014/main" id="{AB6F12DD-9080-4773-389A-BFF20E727472}"/>
              </a:ext>
            </a:extLst>
          </p:cNvPr>
          <p:cNvPicPr>
            <a:picLocks noChangeAspect="1"/>
          </p:cNvPicPr>
          <p:nvPr/>
        </p:nvPicPr>
        <p:blipFill>
          <a:blip r:embed="rId3"/>
          <a:stretch>
            <a:fillRect/>
          </a:stretch>
        </p:blipFill>
        <p:spPr>
          <a:xfrm>
            <a:off x="5718428" y="745864"/>
            <a:ext cx="6473572" cy="5502536"/>
          </a:xfrm>
          <a:prstGeom prst="rect">
            <a:avLst/>
          </a:prstGeom>
        </p:spPr>
      </p:pic>
      <p:sp>
        <p:nvSpPr>
          <p:cNvPr id="3" name="Oval 2">
            <a:extLst>
              <a:ext uri="{FF2B5EF4-FFF2-40B4-BE49-F238E27FC236}">
                <a16:creationId xmlns:a16="http://schemas.microsoft.com/office/drawing/2014/main" id="{DBEB01A9-DB0A-EE08-0170-0698E2BFD98C}"/>
              </a:ext>
            </a:extLst>
          </p:cNvPr>
          <p:cNvSpPr/>
          <p:nvPr/>
        </p:nvSpPr>
        <p:spPr>
          <a:xfrm>
            <a:off x="5718428" y="1602890"/>
            <a:ext cx="5017704" cy="45409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01B865FD-12DF-350E-8A2C-00ACAB1063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2151" y="6242858"/>
            <a:ext cx="2109849" cy="615141"/>
          </a:xfrm>
          <a:prstGeom prst="rect">
            <a:avLst/>
          </a:prstGeom>
        </p:spPr>
      </p:pic>
      <p:graphicFrame>
        <p:nvGraphicFramePr>
          <p:cNvPr id="9" name="Content Placeholder 2">
            <a:extLst>
              <a:ext uri="{FF2B5EF4-FFF2-40B4-BE49-F238E27FC236}">
                <a16:creationId xmlns:a16="http://schemas.microsoft.com/office/drawing/2014/main" id="{697406CD-282F-ADB8-2FCF-B7A6C3ECA1E7}"/>
              </a:ext>
            </a:extLst>
          </p:cNvPr>
          <p:cNvGraphicFramePr>
            <a:graphicFrameLocks noGrp="1"/>
          </p:cNvGraphicFramePr>
          <p:nvPr>
            <p:ph idx="1"/>
            <p:extLst>
              <p:ext uri="{D42A27DB-BD31-4B8C-83A1-F6EECF244321}">
                <p14:modId xmlns:p14="http://schemas.microsoft.com/office/powerpoint/2010/main" val="3790676564"/>
              </p:ext>
            </p:extLst>
          </p:nvPr>
        </p:nvGraphicFramePr>
        <p:xfrm>
          <a:off x="573740" y="2194102"/>
          <a:ext cx="5001330" cy="39085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12320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25D1-6FA0-4C0F-B8B5-046E5DEDE2BD}"/>
              </a:ext>
            </a:extLst>
          </p:cNvPr>
          <p:cNvSpPr>
            <a:spLocks noGrp="1"/>
          </p:cNvSpPr>
          <p:nvPr>
            <p:ph type="title"/>
          </p:nvPr>
        </p:nvSpPr>
        <p:spPr>
          <a:xfrm>
            <a:off x="573740" y="609600"/>
            <a:ext cx="5348090" cy="1330840"/>
          </a:xfrm>
        </p:spPr>
        <p:txBody>
          <a:bodyPr>
            <a:normAutofit/>
          </a:bodyPr>
          <a:lstStyle/>
          <a:p>
            <a:pPr algn="ctr"/>
            <a:r>
              <a:rPr lang="en-US"/>
              <a:t>Using the APR Tables</a:t>
            </a:r>
            <a:endParaRPr lang="en-US" dirty="0"/>
          </a:p>
        </p:txBody>
      </p:sp>
      <p:pic>
        <p:nvPicPr>
          <p:cNvPr id="4" name="Picture 3">
            <a:extLst>
              <a:ext uri="{FF2B5EF4-FFF2-40B4-BE49-F238E27FC236}">
                <a16:creationId xmlns:a16="http://schemas.microsoft.com/office/drawing/2014/main" id="{AB6F12DD-9080-4773-389A-BFF20E727472}"/>
              </a:ext>
            </a:extLst>
          </p:cNvPr>
          <p:cNvPicPr>
            <a:picLocks noChangeAspect="1"/>
          </p:cNvPicPr>
          <p:nvPr/>
        </p:nvPicPr>
        <p:blipFill>
          <a:blip r:embed="rId3"/>
          <a:stretch>
            <a:fillRect/>
          </a:stretch>
        </p:blipFill>
        <p:spPr>
          <a:xfrm>
            <a:off x="5718428" y="745864"/>
            <a:ext cx="6473572" cy="5502536"/>
          </a:xfrm>
          <a:prstGeom prst="rect">
            <a:avLst/>
          </a:prstGeom>
        </p:spPr>
      </p:pic>
      <p:sp>
        <p:nvSpPr>
          <p:cNvPr id="3" name="Oval 2">
            <a:extLst>
              <a:ext uri="{FF2B5EF4-FFF2-40B4-BE49-F238E27FC236}">
                <a16:creationId xmlns:a16="http://schemas.microsoft.com/office/drawing/2014/main" id="{DBEB01A9-DB0A-EE08-0170-0698E2BFD98C}"/>
              </a:ext>
            </a:extLst>
          </p:cNvPr>
          <p:cNvSpPr/>
          <p:nvPr/>
        </p:nvSpPr>
        <p:spPr>
          <a:xfrm>
            <a:off x="5718428" y="1520892"/>
            <a:ext cx="5712311" cy="23088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93EA43BE-93A6-CB19-6D6D-A507C66E06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2151" y="6242858"/>
            <a:ext cx="2109849" cy="615141"/>
          </a:xfrm>
          <a:prstGeom prst="rect">
            <a:avLst/>
          </a:prstGeom>
        </p:spPr>
      </p:pic>
      <p:graphicFrame>
        <p:nvGraphicFramePr>
          <p:cNvPr id="9" name="Content Placeholder 2">
            <a:extLst>
              <a:ext uri="{FF2B5EF4-FFF2-40B4-BE49-F238E27FC236}">
                <a16:creationId xmlns:a16="http://schemas.microsoft.com/office/drawing/2014/main" id="{11F05714-0A9D-5A0A-0C9A-40AF3200F5A3}"/>
              </a:ext>
            </a:extLst>
          </p:cNvPr>
          <p:cNvGraphicFramePr>
            <a:graphicFrameLocks/>
          </p:cNvGraphicFramePr>
          <p:nvPr>
            <p:extLst>
              <p:ext uri="{D42A27DB-BD31-4B8C-83A1-F6EECF244321}">
                <p14:modId xmlns:p14="http://schemas.microsoft.com/office/powerpoint/2010/main" val="3790676564"/>
              </p:ext>
            </p:extLst>
          </p:nvPr>
        </p:nvGraphicFramePr>
        <p:xfrm>
          <a:off x="573740" y="2194102"/>
          <a:ext cx="5001330" cy="39085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91421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25D1-6FA0-4C0F-B8B5-046E5DEDE2BD}"/>
              </a:ext>
            </a:extLst>
          </p:cNvPr>
          <p:cNvSpPr>
            <a:spLocks noGrp="1"/>
          </p:cNvSpPr>
          <p:nvPr>
            <p:ph type="title"/>
          </p:nvPr>
        </p:nvSpPr>
        <p:spPr>
          <a:xfrm>
            <a:off x="573740" y="609600"/>
            <a:ext cx="5348090" cy="1330840"/>
          </a:xfrm>
        </p:spPr>
        <p:txBody>
          <a:bodyPr>
            <a:normAutofit/>
          </a:bodyPr>
          <a:lstStyle/>
          <a:p>
            <a:pPr algn="ctr"/>
            <a:r>
              <a:rPr lang="en-US"/>
              <a:t>Using the APR Tables</a:t>
            </a:r>
            <a:endParaRPr lang="en-US" dirty="0"/>
          </a:p>
        </p:txBody>
      </p:sp>
      <p:pic>
        <p:nvPicPr>
          <p:cNvPr id="4" name="Picture 3">
            <a:extLst>
              <a:ext uri="{FF2B5EF4-FFF2-40B4-BE49-F238E27FC236}">
                <a16:creationId xmlns:a16="http://schemas.microsoft.com/office/drawing/2014/main" id="{AB6F12DD-9080-4773-389A-BFF20E727472}"/>
              </a:ext>
            </a:extLst>
          </p:cNvPr>
          <p:cNvPicPr>
            <a:picLocks noChangeAspect="1"/>
          </p:cNvPicPr>
          <p:nvPr/>
        </p:nvPicPr>
        <p:blipFill>
          <a:blip r:embed="rId3"/>
          <a:stretch>
            <a:fillRect/>
          </a:stretch>
        </p:blipFill>
        <p:spPr>
          <a:xfrm>
            <a:off x="5718428" y="745864"/>
            <a:ext cx="6473572" cy="5502536"/>
          </a:xfrm>
          <a:prstGeom prst="rect">
            <a:avLst/>
          </a:prstGeom>
        </p:spPr>
      </p:pic>
      <p:sp>
        <p:nvSpPr>
          <p:cNvPr id="3" name="Oval 2">
            <a:extLst>
              <a:ext uri="{FF2B5EF4-FFF2-40B4-BE49-F238E27FC236}">
                <a16:creationId xmlns:a16="http://schemas.microsoft.com/office/drawing/2014/main" id="{DBEB01A9-DB0A-EE08-0170-0698E2BFD98C}"/>
              </a:ext>
            </a:extLst>
          </p:cNvPr>
          <p:cNvSpPr/>
          <p:nvPr/>
        </p:nvSpPr>
        <p:spPr>
          <a:xfrm>
            <a:off x="10940527" y="1940440"/>
            <a:ext cx="1172584" cy="23088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263538F5-B169-398A-97EB-692E36EDC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2151" y="6242858"/>
            <a:ext cx="2109849" cy="615141"/>
          </a:xfrm>
          <a:prstGeom prst="rect">
            <a:avLst/>
          </a:prstGeom>
        </p:spPr>
      </p:pic>
      <p:graphicFrame>
        <p:nvGraphicFramePr>
          <p:cNvPr id="9" name="Content Placeholder 2">
            <a:extLst>
              <a:ext uri="{FF2B5EF4-FFF2-40B4-BE49-F238E27FC236}">
                <a16:creationId xmlns:a16="http://schemas.microsoft.com/office/drawing/2014/main" id="{EE192A0A-5932-001D-116F-72AD6730CFB7}"/>
              </a:ext>
            </a:extLst>
          </p:cNvPr>
          <p:cNvGraphicFramePr>
            <a:graphicFrameLocks noGrp="1"/>
          </p:cNvGraphicFramePr>
          <p:nvPr>
            <p:ph idx="1"/>
            <p:extLst>
              <p:ext uri="{D42A27DB-BD31-4B8C-83A1-F6EECF244321}">
                <p14:modId xmlns:p14="http://schemas.microsoft.com/office/powerpoint/2010/main" val="3790676564"/>
              </p:ext>
            </p:extLst>
          </p:nvPr>
        </p:nvGraphicFramePr>
        <p:xfrm>
          <a:off x="573740" y="2194102"/>
          <a:ext cx="5001330" cy="39085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90349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25D1-6FA0-4C0F-B8B5-046E5DEDE2BD}"/>
              </a:ext>
            </a:extLst>
          </p:cNvPr>
          <p:cNvSpPr>
            <a:spLocks noGrp="1"/>
          </p:cNvSpPr>
          <p:nvPr>
            <p:ph type="title"/>
          </p:nvPr>
        </p:nvSpPr>
        <p:spPr>
          <a:xfrm>
            <a:off x="573740" y="609600"/>
            <a:ext cx="5348090" cy="1330840"/>
          </a:xfrm>
        </p:spPr>
        <p:txBody>
          <a:bodyPr>
            <a:normAutofit/>
          </a:bodyPr>
          <a:lstStyle/>
          <a:p>
            <a:pPr algn="ctr"/>
            <a:r>
              <a:rPr lang="en-US"/>
              <a:t>Using the APR Tables</a:t>
            </a:r>
            <a:endParaRPr lang="en-US" dirty="0"/>
          </a:p>
        </p:txBody>
      </p:sp>
      <p:pic>
        <p:nvPicPr>
          <p:cNvPr id="4" name="Picture 3">
            <a:extLst>
              <a:ext uri="{FF2B5EF4-FFF2-40B4-BE49-F238E27FC236}">
                <a16:creationId xmlns:a16="http://schemas.microsoft.com/office/drawing/2014/main" id="{AB6F12DD-9080-4773-389A-BFF20E727472}"/>
              </a:ext>
            </a:extLst>
          </p:cNvPr>
          <p:cNvPicPr>
            <a:picLocks noChangeAspect="1"/>
          </p:cNvPicPr>
          <p:nvPr/>
        </p:nvPicPr>
        <p:blipFill>
          <a:blip r:embed="rId3"/>
          <a:stretch>
            <a:fillRect/>
          </a:stretch>
        </p:blipFill>
        <p:spPr>
          <a:xfrm>
            <a:off x="5718428" y="745864"/>
            <a:ext cx="6473572" cy="5502536"/>
          </a:xfrm>
          <a:prstGeom prst="rect">
            <a:avLst/>
          </a:prstGeom>
        </p:spPr>
      </p:pic>
      <p:sp>
        <p:nvSpPr>
          <p:cNvPr id="3" name="Oval 2">
            <a:extLst>
              <a:ext uri="{FF2B5EF4-FFF2-40B4-BE49-F238E27FC236}">
                <a16:creationId xmlns:a16="http://schemas.microsoft.com/office/drawing/2014/main" id="{DBEB01A9-DB0A-EE08-0170-0698E2BFD98C}"/>
              </a:ext>
            </a:extLst>
          </p:cNvPr>
          <p:cNvSpPr/>
          <p:nvPr/>
        </p:nvSpPr>
        <p:spPr>
          <a:xfrm>
            <a:off x="10935386" y="5411095"/>
            <a:ext cx="1256614" cy="54864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6DD3FB6D-B535-AAB5-3F2E-D0736BB0B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2151" y="6242858"/>
            <a:ext cx="2109849" cy="615141"/>
          </a:xfrm>
          <a:prstGeom prst="rect">
            <a:avLst/>
          </a:prstGeom>
        </p:spPr>
      </p:pic>
      <p:graphicFrame>
        <p:nvGraphicFramePr>
          <p:cNvPr id="9" name="Content Placeholder 2">
            <a:extLst>
              <a:ext uri="{FF2B5EF4-FFF2-40B4-BE49-F238E27FC236}">
                <a16:creationId xmlns:a16="http://schemas.microsoft.com/office/drawing/2014/main" id="{9F7092A5-CB1F-44C0-512B-FC7AFF038720}"/>
              </a:ext>
            </a:extLst>
          </p:cNvPr>
          <p:cNvGraphicFramePr>
            <a:graphicFrameLocks/>
          </p:cNvGraphicFramePr>
          <p:nvPr>
            <p:extLst>
              <p:ext uri="{D42A27DB-BD31-4B8C-83A1-F6EECF244321}">
                <p14:modId xmlns:p14="http://schemas.microsoft.com/office/powerpoint/2010/main" val="3790676564"/>
              </p:ext>
            </p:extLst>
          </p:nvPr>
        </p:nvGraphicFramePr>
        <p:xfrm>
          <a:off x="573740" y="2194102"/>
          <a:ext cx="5001330" cy="39085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87928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25D1-6FA0-4C0F-B8B5-046E5DEDE2BD}"/>
              </a:ext>
            </a:extLst>
          </p:cNvPr>
          <p:cNvSpPr>
            <a:spLocks noGrp="1"/>
          </p:cNvSpPr>
          <p:nvPr>
            <p:ph type="title"/>
          </p:nvPr>
        </p:nvSpPr>
        <p:spPr>
          <a:xfrm>
            <a:off x="573740" y="609600"/>
            <a:ext cx="5348090" cy="1330840"/>
          </a:xfrm>
        </p:spPr>
        <p:txBody>
          <a:bodyPr>
            <a:normAutofit/>
          </a:bodyPr>
          <a:lstStyle/>
          <a:p>
            <a:pPr algn="ctr"/>
            <a:r>
              <a:rPr lang="en-US" dirty="0"/>
              <a:t>Using the APR Tables</a:t>
            </a:r>
          </a:p>
        </p:txBody>
      </p:sp>
      <p:pic>
        <p:nvPicPr>
          <p:cNvPr id="4" name="Picture 3">
            <a:extLst>
              <a:ext uri="{FF2B5EF4-FFF2-40B4-BE49-F238E27FC236}">
                <a16:creationId xmlns:a16="http://schemas.microsoft.com/office/drawing/2014/main" id="{AB6F12DD-9080-4773-389A-BFF20E727472}"/>
              </a:ext>
            </a:extLst>
          </p:cNvPr>
          <p:cNvPicPr>
            <a:picLocks noChangeAspect="1"/>
          </p:cNvPicPr>
          <p:nvPr/>
        </p:nvPicPr>
        <p:blipFill>
          <a:blip r:embed="rId3"/>
          <a:stretch>
            <a:fillRect/>
          </a:stretch>
        </p:blipFill>
        <p:spPr>
          <a:xfrm>
            <a:off x="5718428" y="745864"/>
            <a:ext cx="6473572" cy="5502536"/>
          </a:xfrm>
          <a:prstGeom prst="rect">
            <a:avLst/>
          </a:prstGeom>
        </p:spPr>
      </p:pic>
      <p:sp>
        <p:nvSpPr>
          <p:cNvPr id="3" name="Oval 2">
            <a:extLst>
              <a:ext uri="{FF2B5EF4-FFF2-40B4-BE49-F238E27FC236}">
                <a16:creationId xmlns:a16="http://schemas.microsoft.com/office/drawing/2014/main" id="{DBEB01A9-DB0A-EE08-0170-0698E2BFD98C}"/>
              </a:ext>
            </a:extLst>
          </p:cNvPr>
          <p:cNvSpPr/>
          <p:nvPr/>
        </p:nvSpPr>
        <p:spPr>
          <a:xfrm>
            <a:off x="10989953" y="5852160"/>
            <a:ext cx="1256614" cy="3962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1301D0E7-5C38-8FD8-121D-6127F67006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2151" y="6242858"/>
            <a:ext cx="2109849" cy="615141"/>
          </a:xfrm>
          <a:prstGeom prst="rect">
            <a:avLst/>
          </a:prstGeom>
        </p:spPr>
      </p:pic>
      <p:graphicFrame>
        <p:nvGraphicFramePr>
          <p:cNvPr id="9" name="Content Placeholder 2">
            <a:extLst>
              <a:ext uri="{FF2B5EF4-FFF2-40B4-BE49-F238E27FC236}">
                <a16:creationId xmlns:a16="http://schemas.microsoft.com/office/drawing/2014/main" id="{CD66C54B-56F7-50DB-5D9C-3841EF709C32}"/>
              </a:ext>
            </a:extLst>
          </p:cNvPr>
          <p:cNvGraphicFramePr>
            <a:graphicFrameLocks/>
          </p:cNvGraphicFramePr>
          <p:nvPr>
            <p:extLst>
              <p:ext uri="{D42A27DB-BD31-4B8C-83A1-F6EECF244321}">
                <p14:modId xmlns:p14="http://schemas.microsoft.com/office/powerpoint/2010/main" val="3790676564"/>
              </p:ext>
            </p:extLst>
          </p:nvPr>
        </p:nvGraphicFramePr>
        <p:xfrm>
          <a:off x="573740" y="2194102"/>
          <a:ext cx="5001330" cy="39085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02322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CB23FA-A709-4B2C-9FF8-D9CD9D8FA4EA}"/>
              </a:ext>
            </a:extLst>
          </p:cNvPr>
          <p:cNvPicPr>
            <a:picLocks noChangeAspect="1"/>
          </p:cNvPicPr>
          <p:nvPr/>
        </p:nvPicPr>
        <p:blipFill rotWithShape="1">
          <a:blip r:embed="rId3">
            <a:alphaModFix/>
            <a:duotone>
              <a:prstClr val="black"/>
              <a:schemeClr val="accent1">
                <a:tint val="45000"/>
                <a:satMod val="400000"/>
              </a:schemeClr>
            </a:duotone>
            <a:extLst>
              <a:ext uri="{BEBA8EAE-BF5A-486C-A8C5-ECC9F3942E4B}">
                <a14:imgProps xmlns:a14="http://schemas.microsoft.com/office/drawing/2010/main">
                  <a14:imgLayer r:embed="rId4">
                    <a14:imgEffect>
                      <a14:sharpenSoften amount="-100000"/>
                    </a14:imgEffect>
                    <a14:imgEffect>
                      <a14:saturation sat="99000"/>
                    </a14:imgEffect>
                    <a14:imgEffect>
                      <a14:brightnessContrast contrast="-20000"/>
                    </a14:imgEffect>
                  </a14:imgLayer>
                </a14:imgProps>
              </a:ext>
            </a:extLst>
          </a:blip>
          <a:srcRect t="3981" b="6019"/>
          <a:stretch/>
        </p:blipFill>
        <p:spPr>
          <a:xfrm>
            <a:off x="20" y="1"/>
            <a:ext cx="12191980" cy="6857999"/>
          </a:xfrm>
          <a:prstGeom prst="rect">
            <a:avLst/>
          </a:prstGeom>
        </p:spPr>
      </p:pic>
      <p:sp>
        <p:nvSpPr>
          <p:cNvPr id="4" name="Title 3">
            <a:extLst>
              <a:ext uri="{FF2B5EF4-FFF2-40B4-BE49-F238E27FC236}">
                <a16:creationId xmlns:a16="http://schemas.microsoft.com/office/drawing/2014/main" id="{CCA4FF63-06EB-4584-8894-EE40F9B91A73}"/>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b="1" dirty="0">
                <a:solidFill>
                  <a:srgbClr val="FFFFFF"/>
                </a:solidFill>
              </a:rPr>
              <a:t>Using the APR Tables</a:t>
            </a:r>
            <a:br>
              <a:rPr lang="en-US" b="1" dirty="0">
                <a:solidFill>
                  <a:srgbClr val="FFFFFF"/>
                </a:solidFill>
              </a:rPr>
            </a:br>
            <a:r>
              <a:rPr lang="en-US" sz="3200" b="1" dirty="0">
                <a:solidFill>
                  <a:srgbClr val="FFFFFF"/>
                </a:solidFill>
              </a:rPr>
              <a:t>Examining the Tables</a:t>
            </a:r>
          </a:p>
        </p:txBody>
      </p:sp>
      <p:pic>
        <p:nvPicPr>
          <p:cNvPr id="6" name="Picture 5" descr="A picture containing text&#10;&#10;Description automatically generated">
            <a:extLst>
              <a:ext uri="{FF2B5EF4-FFF2-40B4-BE49-F238E27FC236}">
                <a16:creationId xmlns:a16="http://schemas.microsoft.com/office/drawing/2014/main" id="{84E92777-7D43-4538-BB2D-715653B0D8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3347" y="6045481"/>
            <a:ext cx="2678633" cy="780974"/>
          </a:xfrm>
          <a:prstGeom prst="rect">
            <a:avLst/>
          </a:prstGeom>
        </p:spPr>
      </p:pic>
    </p:spTree>
    <p:extLst>
      <p:ext uri="{BB962C8B-B14F-4D97-AF65-F5344CB8AC3E}">
        <p14:creationId xmlns:p14="http://schemas.microsoft.com/office/powerpoint/2010/main" val="600342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F8DD3-DFB1-48AD-A0A7-46EC10ECC0AD}"/>
              </a:ext>
            </a:extLst>
          </p:cNvPr>
          <p:cNvSpPr>
            <a:spLocks noGrp="1"/>
          </p:cNvSpPr>
          <p:nvPr>
            <p:ph type="title"/>
          </p:nvPr>
        </p:nvSpPr>
        <p:spPr/>
        <p:txBody>
          <a:bodyPr vert="horz" lIns="91440" tIns="45720" rIns="91440" bIns="45720" rtlCol="0">
            <a:normAutofit/>
          </a:bodyPr>
          <a:lstStyle/>
          <a:p>
            <a:br>
              <a:rPr lang="en-US" sz="4000" b="1" dirty="0"/>
            </a:br>
            <a:r>
              <a:rPr lang="en-US" sz="4000" b="1" dirty="0"/>
              <a:t>Table of Contents</a:t>
            </a:r>
            <a:endParaRPr lang="en-US" sz="4000" dirty="0"/>
          </a:p>
        </p:txBody>
      </p:sp>
      <p:sp>
        <p:nvSpPr>
          <p:cNvPr id="3" name="Content Placeholder 2">
            <a:extLst>
              <a:ext uri="{FF2B5EF4-FFF2-40B4-BE49-F238E27FC236}">
                <a16:creationId xmlns:a16="http://schemas.microsoft.com/office/drawing/2014/main" id="{BA5FACCB-08BF-4AFF-842A-613B1119F840}"/>
              </a:ext>
            </a:extLst>
          </p:cNvPr>
          <p:cNvSpPr>
            <a:spLocks noGrp="1"/>
          </p:cNvSpPr>
          <p:nvPr>
            <p:ph type="body" sz="half" idx="2"/>
          </p:nvPr>
        </p:nvSpPr>
        <p:spPr>
          <a:solidFill>
            <a:srgbClr val="5A1C1E"/>
          </a:solidFill>
        </p:spPr>
        <p:txBody>
          <a:bodyPr vert="horz" lIns="91440" tIns="45720" rIns="91440" bIns="45720" rtlCol="0">
            <a:normAutofit fontScale="92500" lnSpcReduction="10000"/>
          </a:bodyPr>
          <a:lstStyle/>
          <a:p>
            <a:pPr marL="0" indent="0">
              <a:buNone/>
            </a:pPr>
            <a:endParaRPr lang="en-US" sz="2000" i="1" dirty="0"/>
          </a:p>
        </p:txBody>
      </p:sp>
      <p:pic>
        <p:nvPicPr>
          <p:cNvPr id="5" name="Picture 4">
            <a:extLst>
              <a:ext uri="{FF2B5EF4-FFF2-40B4-BE49-F238E27FC236}">
                <a16:creationId xmlns:a16="http://schemas.microsoft.com/office/drawing/2014/main" id="{6F664298-4ABD-4A9A-8911-8C0258457C2E}"/>
              </a:ext>
            </a:extLst>
          </p:cNvPr>
          <p:cNvPicPr>
            <a:picLocks noChangeAspect="1"/>
          </p:cNvPicPr>
          <p:nvPr/>
        </p:nvPicPr>
        <p:blipFill rotWithShape="1">
          <a:blip r:embed="rId3">
            <a:extLst>
              <a:ext uri="{28A0092B-C50C-407E-A947-70E740481C1C}">
                <a14:useLocalDpi xmlns:a14="http://schemas.microsoft.com/office/drawing/2010/main" val="0"/>
              </a:ext>
            </a:extLst>
          </a:blip>
          <a:srcRect r="8068" b="1"/>
          <a:stretch/>
        </p:blipFill>
        <p:spPr>
          <a:xfrm>
            <a:off x="5170507" y="484633"/>
            <a:ext cx="6542215" cy="5888736"/>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8D04ACA7-6A92-6BF0-56BD-2292CA212A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016" y="5019518"/>
            <a:ext cx="2678633" cy="780974"/>
          </a:xfrm>
          <a:prstGeom prst="rect">
            <a:avLst/>
          </a:prstGeom>
        </p:spPr>
      </p:pic>
    </p:spTree>
    <p:extLst>
      <p:ext uri="{BB962C8B-B14F-4D97-AF65-F5344CB8AC3E}">
        <p14:creationId xmlns:p14="http://schemas.microsoft.com/office/powerpoint/2010/main" val="382163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F8DD3-DFB1-48AD-A0A7-46EC10ECC0AD}"/>
              </a:ext>
            </a:extLst>
          </p:cNvPr>
          <p:cNvSpPr>
            <a:spLocks noGrp="1"/>
          </p:cNvSpPr>
          <p:nvPr>
            <p:ph type="title"/>
          </p:nvPr>
        </p:nvSpPr>
        <p:spPr/>
        <p:txBody>
          <a:bodyPr vert="horz" lIns="91440" tIns="45720" rIns="91440" bIns="45720" rtlCol="0">
            <a:normAutofit/>
          </a:bodyPr>
          <a:lstStyle/>
          <a:p>
            <a:br>
              <a:rPr lang="en-US" sz="4000" b="1" dirty="0"/>
            </a:br>
            <a:r>
              <a:rPr lang="en-US" sz="4000" b="1" dirty="0"/>
              <a:t>Table I.B.1a </a:t>
            </a:r>
            <a:br>
              <a:rPr lang="en-US" sz="2800" dirty="0"/>
            </a:br>
            <a:r>
              <a:rPr lang="en-US" sz="2400" b="0" dirty="0"/>
              <a:t>Instructional Faculty with Sections Taught by Level</a:t>
            </a:r>
          </a:p>
        </p:txBody>
      </p:sp>
      <p:sp>
        <p:nvSpPr>
          <p:cNvPr id="3" name="Content Placeholder 2">
            <a:extLst>
              <a:ext uri="{FF2B5EF4-FFF2-40B4-BE49-F238E27FC236}">
                <a16:creationId xmlns:a16="http://schemas.microsoft.com/office/drawing/2014/main" id="{BA5FACCB-08BF-4AFF-842A-613B1119F840}"/>
              </a:ext>
            </a:extLst>
          </p:cNvPr>
          <p:cNvSpPr>
            <a:spLocks noGrp="1"/>
          </p:cNvSpPr>
          <p:nvPr>
            <p:ph type="body" sz="half" idx="2"/>
          </p:nvPr>
        </p:nvSpPr>
        <p:spPr>
          <a:solidFill>
            <a:srgbClr val="5A1C1E"/>
          </a:solidFill>
        </p:spPr>
        <p:txBody>
          <a:bodyPr vert="horz" lIns="91440" tIns="45720" rIns="91440" bIns="45720" rtlCol="0">
            <a:normAutofit fontScale="92500" lnSpcReduction="10000"/>
          </a:bodyPr>
          <a:lstStyle/>
          <a:p>
            <a:pPr marL="0" indent="0">
              <a:buNone/>
            </a:pPr>
            <a:r>
              <a:rPr lang="en-US" sz="2000" i="1" dirty="0">
                <a:solidFill>
                  <a:schemeClr val="bg1"/>
                </a:solidFill>
              </a:rPr>
              <a:t>Primary Source: THECB-CBM004</a:t>
            </a:r>
          </a:p>
        </p:txBody>
      </p:sp>
      <p:pic>
        <p:nvPicPr>
          <p:cNvPr id="5" name="Picture 4">
            <a:extLst>
              <a:ext uri="{FF2B5EF4-FFF2-40B4-BE49-F238E27FC236}">
                <a16:creationId xmlns:a16="http://schemas.microsoft.com/office/drawing/2014/main" id="{6F664298-4ABD-4A9A-8911-8C0258457C2E}"/>
              </a:ext>
            </a:extLst>
          </p:cNvPr>
          <p:cNvPicPr>
            <a:picLocks noChangeAspect="1"/>
          </p:cNvPicPr>
          <p:nvPr/>
        </p:nvPicPr>
        <p:blipFill rotWithShape="1">
          <a:blip r:embed="rId3"/>
          <a:srcRect r="5568" b="1"/>
          <a:stretch/>
        </p:blipFill>
        <p:spPr>
          <a:xfrm>
            <a:off x="5170507" y="484633"/>
            <a:ext cx="6542215" cy="5888736"/>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2177252F-050E-F4BF-EDBD-B65861571D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6589" y="5081922"/>
            <a:ext cx="2678633" cy="780974"/>
          </a:xfrm>
          <a:prstGeom prst="rect">
            <a:avLst/>
          </a:prstGeom>
        </p:spPr>
      </p:pic>
    </p:spTree>
    <p:extLst>
      <p:ext uri="{BB962C8B-B14F-4D97-AF65-F5344CB8AC3E}">
        <p14:creationId xmlns:p14="http://schemas.microsoft.com/office/powerpoint/2010/main" val="3194608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FE196C8-AB6D-4CF1-B4B7-90CDDE3C2640}"/>
              </a:ext>
            </a:extLst>
          </p:cNvPr>
          <p:cNvSpPr>
            <a:spLocks noGrp="1"/>
          </p:cNvSpPr>
          <p:nvPr>
            <p:ph type="title"/>
          </p:nvPr>
        </p:nvSpPr>
        <p:spPr>
          <a:xfrm>
            <a:off x="660783" y="1276350"/>
            <a:ext cx="4587491" cy="4533900"/>
          </a:xfrm>
        </p:spPr>
        <p:txBody>
          <a:bodyPr>
            <a:normAutofit/>
          </a:bodyPr>
          <a:lstStyle/>
          <a:p>
            <a:r>
              <a:rPr lang="en-US" b="1" dirty="0">
                <a:solidFill>
                  <a:srgbClr val="5A1C1E"/>
                </a:solidFill>
              </a:rPr>
              <a:t>Academic Program Review (APR)</a:t>
            </a:r>
          </a:p>
        </p:txBody>
      </p:sp>
      <p:graphicFrame>
        <p:nvGraphicFramePr>
          <p:cNvPr id="12" name="Content Placeholder 2">
            <a:extLst>
              <a:ext uri="{FF2B5EF4-FFF2-40B4-BE49-F238E27FC236}">
                <a16:creationId xmlns:a16="http://schemas.microsoft.com/office/drawing/2014/main" id="{37279ACE-1B73-41EA-B749-055949934ED1}"/>
              </a:ext>
            </a:extLst>
          </p:cNvPr>
          <p:cNvGraphicFramePr>
            <a:graphicFrameLocks noGrp="1"/>
          </p:cNvGraphicFramePr>
          <p:nvPr>
            <p:ph idx="1"/>
            <p:extLst>
              <p:ext uri="{D42A27DB-BD31-4B8C-83A1-F6EECF244321}">
                <p14:modId xmlns:p14="http://schemas.microsoft.com/office/powerpoint/2010/main" val="1543353475"/>
              </p:ext>
            </p:extLst>
          </p:nvPr>
        </p:nvGraphicFramePr>
        <p:xfrm>
          <a:off x="6741994" y="1276350"/>
          <a:ext cx="5214841" cy="453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icture containing text&#10;&#10;Description automatically generated">
            <a:extLst>
              <a:ext uri="{FF2B5EF4-FFF2-40B4-BE49-F238E27FC236}">
                <a16:creationId xmlns:a16="http://schemas.microsoft.com/office/drawing/2014/main" id="{701AB180-405E-4584-9E6C-8E7A2C2CE7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943638"/>
            <a:ext cx="2678633" cy="780974"/>
          </a:xfrm>
          <a:prstGeom prst="rect">
            <a:avLst/>
          </a:prstGeom>
        </p:spPr>
      </p:pic>
    </p:spTree>
    <p:extLst>
      <p:ext uri="{BB962C8B-B14F-4D97-AF65-F5344CB8AC3E}">
        <p14:creationId xmlns:p14="http://schemas.microsoft.com/office/powerpoint/2010/main" val="543220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2ED69-2EFC-499F-8D59-49FBF31A0337}"/>
              </a:ext>
            </a:extLst>
          </p:cNvPr>
          <p:cNvSpPr>
            <a:spLocks noGrp="1"/>
          </p:cNvSpPr>
          <p:nvPr>
            <p:ph type="title"/>
          </p:nvPr>
        </p:nvSpPr>
        <p:spPr/>
        <p:txBody>
          <a:bodyPr vert="horz" lIns="91440" tIns="45720" rIns="91440" bIns="45720" rtlCol="0">
            <a:normAutofit/>
          </a:bodyPr>
          <a:lstStyle/>
          <a:p>
            <a:br>
              <a:rPr lang="en-US" b="1" dirty="0"/>
            </a:br>
            <a:r>
              <a:rPr lang="en-US" b="1" dirty="0"/>
              <a:t>Table I.B.4</a:t>
            </a:r>
            <a:br>
              <a:rPr lang="en-US" sz="4000" dirty="0"/>
            </a:br>
            <a:r>
              <a:rPr lang="en-US" sz="2400" b="0" dirty="0"/>
              <a:t>Average Teaching Load</a:t>
            </a:r>
          </a:p>
        </p:txBody>
      </p:sp>
      <p:sp>
        <p:nvSpPr>
          <p:cNvPr id="3" name="Content Placeholder 2">
            <a:extLst>
              <a:ext uri="{FF2B5EF4-FFF2-40B4-BE49-F238E27FC236}">
                <a16:creationId xmlns:a16="http://schemas.microsoft.com/office/drawing/2014/main" id="{9AC20BBB-42A3-4BC1-B1D2-2A051057DBEF}"/>
              </a:ext>
            </a:extLst>
          </p:cNvPr>
          <p:cNvSpPr>
            <a:spLocks noGrp="1"/>
          </p:cNvSpPr>
          <p:nvPr>
            <p:ph type="body" sz="half" idx="2"/>
          </p:nvPr>
        </p:nvSpPr>
        <p:spPr>
          <a:solidFill>
            <a:srgbClr val="5A1C1E"/>
          </a:solidFill>
        </p:spPr>
        <p:txBody>
          <a:bodyPr vert="horz" lIns="91440" tIns="45720" rIns="91440" bIns="45720" rtlCol="0">
            <a:normAutofit fontScale="92500" lnSpcReduction="10000"/>
          </a:bodyPr>
          <a:lstStyle/>
          <a:p>
            <a:pPr marL="0" indent="0">
              <a:buNone/>
            </a:pPr>
            <a:r>
              <a:rPr lang="en-US" sz="2000" i="1" dirty="0">
                <a:solidFill>
                  <a:schemeClr val="bg1"/>
                </a:solidFill>
              </a:rPr>
              <a:t>Primary Source: THECB-CBM004</a:t>
            </a:r>
          </a:p>
        </p:txBody>
      </p:sp>
      <p:pic>
        <p:nvPicPr>
          <p:cNvPr id="4" name="slide4" descr="I_B_4">
            <a:extLst>
              <a:ext uri="{FF2B5EF4-FFF2-40B4-BE49-F238E27FC236}">
                <a16:creationId xmlns:a16="http://schemas.microsoft.com/office/drawing/2014/main" id="{C1A4CA87-DB46-40C3-8DAC-A74971613F10}"/>
              </a:ext>
            </a:extLst>
          </p:cNvPr>
          <p:cNvPicPr>
            <a:picLocks noChangeAspect="1"/>
          </p:cNvPicPr>
          <p:nvPr/>
        </p:nvPicPr>
        <p:blipFill rotWithShape="1">
          <a:blip r:embed="rId3">
            <a:extLst>
              <a:ext uri="{28A0092B-C50C-407E-A947-70E740481C1C}">
                <a14:useLocalDpi xmlns:a14="http://schemas.microsoft.com/office/drawing/2010/main" val="0"/>
              </a:ext>
            </a:extLst>
          </a:blip>
          <a:srcRect r="5568" b="1"/>
          <a:stretch/>
        </p:blipFill>
        <p:spPr>
          <a:xfrm>
            <a:off x="5170507" y="484633"/>
            <a:ext cx="6542215" cy="588873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38A8861D-ED89-5E5B-A7B1-1E02C3E2D7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016" y="5019518"/>
            <a:ext cx="2678633" cy="780974"/>
          </a:xfrm>
          <a:prstGeom prst="rect">
            <a:avLst/>
          </a:prstGeom>
        </p:spPr>
      </p:pic>
    </p:spTree>
    <p:extLst>
      <p:ext uri="{BB962C8B-B14F-4D97-AF65-F5344CB8AC3E}">
        <p14:creationId xmlns:p14="http://schemas.microsoft.com/office/powerpoint/2010/main" val="124762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E2FFE-B5B8-411A-9A7E-31E762081848}"/>
              </a:ext>
            </a:extLst>
          </p:cNvPr>
          <p:cNvSpPr>
            <a:spLocks noGrp="1"/>
          </p:cNvSpPr>
          <p:nvPr>
            <p:ph type="title"/>
          </p:nvPr>
        </p:nvSpPr>
        <p:spPr/>
        <p:txBody>
          <a:bodyPr vert="horz" lIns="91440" tIns="45720" rIns="91440" bIns="45720" rtlCol="0">
            <a:normAutofit/>
          </a:bodyPr>
          <a:lstStyle/>
          <a:p>
            <a:br>
              <a:rPr lang="en-US" b="1" dirty="0"/>
            </a:br>
            <a:r>
              <a:rPr lang="en-US" b="1" dirty="0"/>
              <a:t>Table I.B.5</a:t>
            </a:r>
            <a:br>
              <a:rPr lang="en-US" sz="4000" dirty="0"/>
            </a:br>
            <a:r>
              <a:rPr lang="en-US" sz="2400" b="0" dirty="0"/>
              <a:t>Student-to-Faculty Ratio</a:t>
            </a:r>
          </a:p>
        </p:txBody>
      </p:sp>
      <p:sp>
        <p:nvSpPr>
          <p:cNvPr id="3" name="Content Placeholder 2">
            <a:extLst>
              <a:ext uri="{FF2B5EF4-FFF2-40B4-BE49-F238E27FC236}">
                <a16:creationId xmlns:a16="http://schemas.microsoft.com/office/drawing/2014/main" id="{0C9A87D8-5D23-4612-82D4-2A6C77D0D49C}"/>
              </a:ext>
            </a:extLst>
          </p:cNvPr>
          <p:cNvSpPr>
            <a:spLocks noGrp="1"/>
          </p:cNvSpPr>
          <p:nvPr>
            <p:ph type="body" sz="half" idx="2"/>
          </p:nvPr>
        </p:nvSpPr>
        <p:spPr>
          <a:solidFill>
            <a:srgbClr val="5A1C1E"/>
          </a:solidFill>
        </p:spPr>
        <p:txBody>
          <a:bodyPr vert="horz" lIns="91440" tIns="45720" rIns="91440" bIns="45720" rtlCol="0">
            <a:normAutofit fontScale="92500" lnSpcReduction="10000"/>
          </a:bodyPr>
          <a:lstStyle/>
          <a:p>
            <a:pPr marL="0" indent="0">
              <a:buNone/>
            </a:pPr>
            <a:r>
              <a:rPr lang="en-US" sz="2000" i="1" dirty="0">
                <a:solidFill>
                  <a:schemeClr val="bg1"/>
                </a:solidFill>
              </a:rPr>
              <a:t>Primary Source: THECB-CBM004</a:t>
            </a:r>
          </a:p>
        </p:txBody>
      </p:sp>
      <p:pic>
        <p:nvPicPr>
          <p:cNvPr id="4" name="slide5" descr="I_B_5">
            <a:extLst>
              <a:ext uri="{FF2B5EF4-FFF2-40B4-BE49-F238E27FC236}">
                <a16:creationId xmlns:a16="http://schemas.microsoft.com/office/drawing/2014/main" id="{31E952F2-C3C3-45CB-914E-DF72A799594F}"/>
              </a:ext>
            </a:extLst>
          </p:cNvPr>
          <p:cNvPicPr>
            <a:picLocks noChangeAspect="1"/>
          </p:cNvPicPr>
          <p:nvPr/>
        </p:nvPicPr>
        <p:blipFill rotWithShape="1">
          <a:blip r:embed="rId3">
            <a:extLst>
              <a:ext uri="{28A0092B-C50C-407E-A947-70E740481C1C}">
                <a14:useLocalDpi xmlns:a14="http://schemas.microsoft.com/office/drawing/2010/main" val="0"/>
              </a:ext>
            </a:extLst>
          </a:blip>
          <a:srcRect r="5568" b="1"/>
          <a:stretch/>
        </p:blipFill>
        <p:spPr>
          <a:xfrm>
            <a:off x="5170507" y="484633"/>
            <a:ext cx="6542215" cy="588873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D618869C-CA4B-FB59-605C-D3E14E748D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016" y="5019518"/>
            <a:ext cx="2678633" cy="780974"/>
          </a:xfrm>
          <a:prstGeom prst="rect">
            <a:avLst/>
          </a:prstGeom>
        </p:spPr>
      </p:pic>
    </p:spTree>
    <p:extLst>
      <p:ext uri="{BB962C8B-B14F-4D97-AF65-F5344CB8AC3E}">
        <p14:creationId xmlns:p14="http://schemas.microsoft.com/office/powerpoint/2010/main" val="2845074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89CC6-C756-468F-8D96-CD5EA3F19865}"/>
              </a:ext>
            </a:extLst>
          </p:cNvPr>
          <p:cNvSpPr>
            <a:spLocks noGrp="1"/>
          </p:cNvSpPr>
          <p:nvPr>
            <p:ph type="title"/>
          </p:nvPr>
        </p:nvSpPr>
        <p:spPr/>
        <p:txBody>
          <a:bodyPr vert="horz" lIns="91440" tIns="45720" rIns="91440" bIns="45720" rtlCol="0">
            <a:normAutofit/>
          </a:bodyPr>
          <a:lstStyle/>
          <a:p>
            <a:br>
              <a:rPr lang="en-US" sz="4000" b="1" dirty="0"/>
            </a:br>
            <a:r>
              <a:rPr lang="en-US" sz="4000" b="1" dirty="0"/>
              <a:t>Table II.C.1a</a:t>
            </a:r>
            <a:br>
              <a:rPr lang="en-US" sz="2800" dirty="0"/>
            </a:br>
            <a:r>
              <a:rPr lang="en-US" sz="2400" b="0" dirty="0"/>
              <a:t>Student Demographics by Classification</a:t>
            </a:r>
          </a:p>
        </p:txBody>
      </p:sp>
      <p:sp>
        <p:nvSpPr>
          <p:cNvPr id="3" name="Content Placeholder 2">
            <a:extLst>
              <a:ext uri="{FF2B5EF4-FFF2-40B4-BE49-F238E27FC236}">
                <a16:creationId xmlns:a16="http://schemas.microsoft.com/office/drawing/2014/main" id="{D28CDAAA-F113-43F5-BA4D-78D26C1748BE}"/>
              </a:ext>
            </a:extLst>
          </p:cNvPr>
          <p:cNvSpPr>
            <a:spLocks noGrp="1"/>
          </p:cNvSpPr>
          <p:nvPr>
            <p:ph type="body" sz="half" idx="2"/>
          </p:nvPr>
        </p:nvSpPr>
        <p:spPr>
          <a:solidFill>
            <a:srgbClr val="5A1C1E"/>
          </a:solidFill>
        </p:spPr>
        <p:txBody>
          <a:bodyPr vert="horz" lIns="91440" tIns="45720" rIns="91440" bIns="45720" rtlCol="0">
            <a:normAutofit fontScale="92500" lnSpcReduction="10000"/>
          </a:bodyPr>
          <a:lstStyle/>
          <a:p>
            <a:pPr marL="0" indent="0">
              <a:buNone/>
            </a:pPr>
            <a:r>
              <a:rPr lang="en-US" sz="2000" i="1" dirty="0">
                <a:solidFill>
                  <a:schemeClr val="bg1"/>
                </a:solidFill>
              </a:rPr>
              <a:t>Primary Source: THECB-CBM001</a:t>
            </a:r>
          </a:p>
        </p:txBody>
      </p:sp>
      <p:pic>
        <p:nvPicPr>
          <p:cNvPr id="4" name="slide6" descr="II_C_1a">
            <a:extLst>
              <a:ext uri="{FF2B5EF4-FFF2-40B4-BE49-F238E27FC236}">
                <a16:creationId xmlns:a16="http://schemas.microsoft.com/office/drawing/2014/main" id="{44F63853-4B58-4018-BC8C-88782F6FC498}"/>
              </a:ext>
            </a:extLst>
          </p:cNvPr>
          <p:cNvPicPr>
            <a:picLocks noChangeAspect="1"/>
          </p:cNvPicPr>
          <p:nvPr/>
        </p:nvPicPr>
        <p:blipFill rotWithShape="1">
          <a:blip r:embed="rId3">
            <a:extLst>
              <a:ext uri="{28A0092B-C50C-407E-A947-70E740481C1C}">
                <a14:useLocalDpi xmlns:a14="http://schemas.microsoft.com/office/drawing/2010/main" val="0"/>
              </a:ext>
            </a:extLst>
          </a:blip>
          <a:srcRect r="5568" b="1"/>
          <a:stretch/>
        </p:blipFill>
        <p:spPr>
          <a:xfrm>
            <a:off x="5170507" y="484633"/>
            <a:ext cx="6542215" cy="588873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BC5D9548-AD97-9CB4-AEAC-0D6D23FB9C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016" y="5019518"/>
            <a:ext cx="2678633" cy="780974"/>
          </a:xfrm>
          <a:prstGeom prst="rect">
            <a:avLst/>
          </a:prstGeom>
        </p:spPr>
      </p:pic>
    </p:spTree>
    <p:extLst>
      <p:ext uri="{BB962C8B-B14F-4D97-AF65-F5344CB8AC3E}">
        <p14:creationId xmlns:p14="http://schemas.microsoft.com/office/powerpoint/2010/main" val="807274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9B00D-5DE1-488B-B000-4BA51484E124}"/>
              </a:ext>
            </a:extLst>
          </p:cNvPr>
          <p:cNvSpPr>
            <a:spLocks noGrp="1"/>
          </p:cNvSpPr>
          <p:nvPr>
            <p:ph type="title"/>
          </p:nvPr>
        </p:nvSpPr>
        <p:spPr/>
        <p:txBody>
          <a:bodyPr>
            <a:normAutofit/>
          </a:bodyPr>
          <a:lstStyle/>
          <a:p>
            <a:br>
              <a:rPr lang="en-US" sz="4000" b="1" dirty="0"/>
            </a:br>
            <a:r>
              <a:rPr lang="en-US" sz="4000" b="1" dirty="0"/>
              <a:t>Table II.C.1b</a:t>
            </a:r>
            <a:br>
              <a:rPr lang="en-US" sz="2800" dirty="0"/>
            </a:br>
            <a:r>
              <a:rPr lang="en-US" sz="2400" b="0" dirty="0"/>
              <a:t>Student Demographics by Gender</a:t>
            </a:r>
          </a:p>
        </p:txBody>
      </p:sp>
      <p:sp>
        <p:nvSpPr>
          <p:cNvPr id="3" name="Content Placeholder 2">
            <a:extLst>
              <a:ext uri="{FF2B5EF4-FFF2-40B4-BE49-F238E27FC236}">
                <a16:creationId xmlns:a16="http://schemas.microsoft.com/office/drawing/2014/main" id="{0528CAF3-8B46-4EEC-9E4E-8095BC92AD92}"/>
              </a:ext>
            </a:extLst>
          </p:cNvPr>
          <p:cNvSpPr>
            <a:spLocks noGrp="1"/>
          </p:cNvSpPr>
          <p:nvPr>
            <p:ph type="body" sz="half" idx="2"/>
          </p:nvPr>
        </p:nvSpPr>
        <p:spPr>
          <a:solidFill>
            <a:srgbClr val="5A1C1E"/>
          </a:solidFill>
        </p:spPr>
        <p:txBody>
          <a:bodyPr>
            <a:normAutofit fontScale="92500" lnSpcReduction="10000"/>
          </a:bodyPr>
          <a:lstStyle/>
          <a:p>
            <a:pPr marL="0" indent="0">
              <a:buNone/>
            </a:pPr>
            <a:r>
              <a:rPr lang="en-US" sz="2000" i="1" dirty="0">
                <a:solidFill>
                  <a:schemeClr val="bg1"/>
                </a:solidFill>
              </a:rPr>
              <a:t>Primary Source: THECB-CBM001</a:t>
            </a:r>
          </a:p>
          <a:p>
            <a:endParaRPr lang="en-US" sz="2000" dirty="0"/>
          </a:p>
        </p:txBody>
      </p:sp>
      <p:pic>
        <p:nvPicPr>
          <p:cNvPr id="4" name="slide7" descr="II_C_1b">
            <a:extLst>
              <a:ext uri="{FF2B5EF4-FFF2-40B4-BE49-F238E27FC236}">
                <a16:creationId xmlns:a16="http://schemas.microsoft.com/office/drawing/2014/main" id="{02949FFB-B13D-4BAF-883D-8F2CD2D185C7}"/>
              </a:ext>
            </a:extLst>
          </p:cNvPr>
          <p:cNvPicPr>
            <a:picLocks noChangeAspect="1"/>
          </p:cNvPicPr>
          <p:nvPr/>
        </p:nvPicPr>
        <p:blipFill rotWithShape="1">
          <a:blip r:embed="rId3">
            <a:extLst>
              <a:ext uri="{28A0092B-C50C-407E-A947-70E740481C1C}">
                <a14:useLocalDpi xmlns:a14="http://schemas.microsoft.com/office/drawing/2010/main" val="0"/>
              </a:ext>
            </a:extLst>
          </a:blip>
          <a:srcRect r="5568" b="1"/>
          <a:stretch/>
        </p:blipFill>
        <p:spPr>
          <a:xfrm>
            <a:off x="5170507" y="484633"/>
            <a:ext cx="6542215" cy="588873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C0030686-5624-1258-6822-B55BBD754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016" y="5019518"/>
            <a:ext cx="2678633" cy="780974"/>
          </a:xfrm>
          <a:prstGeom prst="rect">
            <a:avLst/>
          </a:prstGeom>
        </p:spPr>
      </p:pic>
    </p:spTree>
    <p:extLst>
      <p:ext uri="{BB962C8B-B14F-4D97-AF65-F5344CB8AC3E}">
        <p14:creationId xmlns:p14="http://schemas.microsoft.com/office/powerpoint/2010/main" val="714237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C9FBF-BEB5-41C6-99BE-BDD51470B334}"/>
              </a:ext>
            </a:extLst>
          </p:cNvPr>
          <p:cNvSpPr>
            <a:spLocks noGrp="1"/>
          </p:cNvSpPr>
          <p:nvPr>
            <p:ph type="title"/>
          </p:nvPr>
        </p:nvSpPr>
        <p:spPr/>
        <p:txBody>
          <a:bodyPr>
            <a:normAutofit/>
          </a:bodyPr>
          <a:lstStyle/>
          <a:p>
            <a:br>
              <a:rPr lang="en-US" sz="4000" b="1" dirty="0"/>
            </a:br>
            <a:r>
              <a:rPr lang="en-US" sz="4000" b="1" dirty="0"/>
              <a:t>Table II.C.1c</a:t>
            </a:r>
            <a:br>
              <a:rPr lang="en-US" sz="2800" dirty="0"/>
            </a:br>
            <a:r>
              <a:rPr lang="en-US" sz="2400" b="0" dirty="0"/>
              <a:t>Student Demographics by Race\Ethnicity</a:t>
            </a:r>
          </a:p>
        </p:txBody>
      </p:sp>
      <p:sp>
        <p:nvSpPr>
          <p:cNvPr id="3" name="Content Placeholder 2">
            <a:extLst>
              <a:ext uri="{FF2B5EF4-FFF2-40B4-BE49-F238E27FC236}">
                <a16:creationId xmlns:a16="http://schemas.microsoft.com/office/drawing/2014/main" id="{0B183E49-0719-45EA-B41D-13307A1E71DD}"/>
              </a:ext>
            </a:extLst>
          </p:cNvPr>
          <p:cNvSpPr>
            <a:spLocks noGrp="1"/>
          </p:cNvSpPr>
          <p:nvPr>
            <p:ph type="body" sz="half" idx="2"/>
          </p:nvPr>
        </p:nvSpPr>
        <p:spPr>
          <a:solidFill>
            <a:srgbClr val="5A1C1E"/>
          </a:solidFill>
        </p:spPr>
        <p:txBody>
          <a:bodyPr>
            <a:normAutofit fontScale="92500" lnSpcReduction="10000"/>
          </a:bodyPr>
          <a:lstStyle/>
          <a:p>
            <a:pPr marL="0" indent="0">
              <a:buNone/>
            </a:pPr>
            <a:r>
              <a:rPr lang="en-US" sz="2000" i="1" dirty="0">
                <a:solidFill>
                  <a:schemeClr val="bg1"/>
                </a:solidFill>
              </a:rPr>
              <a:t>Primary Source: THECB-CBM001</a:t>
            </a:r>
          </a:p>
          <a:p>
            <a:endParaRPr lang="en-US" sz="2000" i="1" dirty="0"/>
          </a:p>
        </p:txBody>
      </p:sp>
      <p:pic>
        <p:nvPicPr>
          <p:cNvPr id="4" name="slide8" descr="II_C_1c">
            <a:extLst>
              <a:ext uri="{FF2B5EF4-FFF2-40B4-BE49-F238E27FC236}">
                <a16:creationId xmlns:a16="http://schemas.microsoft.com/office/drawing/2014/main" id="{35E16183-2644-41CD-80FB-A954E5C7CD3A}"/>
              </a:ext>
            </a:extLst>
          </p:cNvPr>
          <p:cNvPicPr>
            <a:picLocks noChangeAspect="1"/>
          </p:cNvPicPr>
          <p:nvPr/>
        </p:nvPicPr>
        <p:blipFill rotWithShape="1">
          <a:blip r:embed="rId3">
            <a:extLst>
              <a:ext uri="{28A0092B-C50C-407E-A947-70E740481C1C}">
                <a14:useLocalDpi xmlns:a14="http://schemas.microsoft.com/office/drawing/2010/main" val="0"/>
              </a:ext>
            </a:extLst>
          </a:blip>
          <a:srcRect r="5568" b="1"/>
          <a:stretch/>
        </p:blipFill>
        <p:spPr>
          <a:xfrm>
            <a:off x="5170507" y="484633"/>
            <a:ext cx="6542215" cy="588873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B2D05BF3-F77D-A0CA-DC66-3FB499EDED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016" y="5019518"/>
            <a:ext cx="2678633" cy="780974"/>
          </a:xfrm>
          <a:prstGeom prst="rect">
            <a:avLst/>
          </a:prstGeom>
        </p:spPr>
      </p:pic>
    </p:spTree>
    <p:extLst>
      <p:ext uri="{BB962C8B-B14F-4D97-AF65-F5344CB8AC3E}">
        <p14:creationId xmlns:p14="http://schemas.microsoft.com/office/powerpoint/2010/main" val="1556218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8AF5E-BC91-4B97-87BC-36EBC4E0B3A5}"/>
              </a:ext>
            </a:extLst>
          </p:cNvPr>
          <p:cNvSpPr>
            <a:spLocks noGrp="1"/>
          </p:cNvSpPr>
          <p:nvPr>
            <p:ph type="title"/>
          </p:nvPr>
        </p:nvSpPr>
        <p:spPr/>
        <p:txBody>
          <a:bodyPr>
            <a:normAutofit/>
          </a:bodyPr>
          <a:lstStyle/>
          <a:p>
            <a:br>
              <a:rPr lang="en-US" dirty="0"/>
            </a:br>
            <a:r>
              <a:rPr lang="en-US" dirty="0"/>
              <a:t>Table II.C.1d</a:t>
            </a:r>
            <a:br>
              <a:rPr lang="en-US" sz="2800" dirty="0"/>
            </a:br>
            <a:r>
              <a:rPr lang="en-US" sz="2400" b="0" dirty="0"/>
              <a:t>Student Demographics by Probation and Suspension Status</a:t>
            </a:r>
          </a:p>
        </p:txBody>
      </p:sp>
      <p:sp>
        <p:nvSpPr>
          <p:cNvPr id="3" name="Content Placeholder 2">
            <a:extLst>
              <a:ext uri="{FF2B5EF4-FFF2-40B4-BE49-F238E27FC236}">
                <a16:creationId xmlns:a16="http://schemas.microsoft.com/office/drawing/2014/main" id="{A126E167-B6F7-4BDE-9468-9E9E157A072C}"/>
              </a:ext>
            </a:extLst>
          </p:cNvPr>
          <p:cNvSpPr>
            <a:spLocks noGrp="1"/>
          </p:cNvSpPr>
          <p:nvPr>
            <p:ph type="body" sz="half" idx="2"/>
          </p:nvPr>
        </p:nvSpPr>
        <p:spPr>
          <a:solidFill>
            <a:srgbClr val="5A1C1E"/>
          </a:solidFill>
        </p:spPr>
        <p:txBody>
          <a:bodyPr>
            <a:normAutofit fontScale="92500" lnSpcReduction="10000"/>
          </a:bodyPr>
          <a:lstStyle/>
          <a:p>
            <a:pPr marL="0" indent="0">
              <a:buNone/>
            </a:pPr>
            <a:r>
              <a:rPr lang="en-US" sz="2000" i="1" dirty="0">
                <a:solidFill>
                  <a:schemeClr val="bg1"/>
                </a:solidFill>
              </a:rPr>
              <a:t>Primary Source: THECB-CBM001</a:t>
            </a:r>
          </a:p>
          <a:p>
            <a:endParaRPr lang="en-US" sz="2000" dirty="0"/>
          </a:p>
        </p:txBody>
      </p:sp>
      <p:pic>
        <p:nvPicPr>
          <p:cNvPr id="4" name="slide9" descr="II_C_1d">
            <a:extLst>
              <a:ext uri="{FF2B5EF4-FFF2-40B4-BE49-F238E27FC236}">
                <a16:creationId xmlns:a16="http://schemas.microsoft.com/office/drawing/2014/main" id="{6A28A9E5-C3C4-455E-8AFA-7B64BC7A2A17}"/>
              </a:ext>
            </a:extLst>
          </p:cNvPr>
          <p:cNvPicPr>
            <a:picLocks noChangeAspect="1"/>
          </p:cNvPicPr>
          <p:nvPr/>
        </p:nvPicPr>
        <p:blipFill rotWithShape="1">
          <a:blip r:embed="rId3">
            <a:extLst>
              <a:ext uri="{28A0092B-C50C-407E-A947-70E740481C1C}">
                <a14:useLocalDpi xmlns:a14="http://schemas.microsoft.com/office/drawing/2010/main" val="0"/>
              </a:ext>
            </a:extLst>
          </a:blip>
          <a:srcRect r="5568" b="1"/>
          <a:stretch/>
        </p:blipFill>
        <p:spPr>
          <a:xfrm>
            <a:off x="5170507" y="484633"/>
            <a:ext cx="6542215" cy="588873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3F56D1DF-93EE-B173-CB06-5E5586E6EB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016" y="5019518"/>
            <a:ext cx="2678633" cy="780974"/>
          </a:xfrm>
          <a:prstGeom prst="rect">
            <a:avLst/>
          </a:prstGeom>
        </p:spPr>
      </p:pic>
    </p:spTree>
    <p:extLst>
      <p:ext uri="{BB962C8B-B14F-4D97-AF65-F5344CB8AC3E}">
        <p14:creationId xmlns:p14="http://schemas.microsoft.com/office/powerpoint/2010/main" val="4267315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E610B-C005-4036-9BE0-19B01486C5B0}"/>
              </a:ext>
            </a:extLst>
          </p:cNvPr>
          <p:cNvSpPr>
            <a:spLocks noGrp="1"/>
          </p:cNvSpPr>
          <p:nvPr>
            <p:ph type="title"/>
          </p:nvPr>
        </p:nvSpPr>
        <p:spPr/>
        <p:txBody>
          <a:bodyPr>
            <a:normAutofit/>
          </a:bodyPr>
          <a:lstStyle/>
          <a:p>
            <a:br>
              <a:rPr lang="en-US" sz="4000" dirty="0"/>
            </a:br>
            <a:r>
              <a:rPr lang="en-US" sz="4000" dirty="0"/>
              <a:t>Table II.C.2a</a:t>
            </a:r>
            <a:br>
              <a:rPr lang="en-US" sz="4000" dirty="0"/>
            </a:br>
            <a:r>
              <a:rPr lang="en-US" sz="2400" b="0" dirty="0"/>
              <a:t>Student Time to Degree</a:t>
            </a:r>
          </a:p>
        </p:txBody>
      </p:sp>
      <p:sp>
        <p:nvSpPr>
          <p:cNvPr id="3" name="Content Placeholder 2">
            <a:extLst>
              <a:ext uri="{FF2B5EF4-FFF2-40B4-BE49-F238E27FC236}">
                <a16:creationId xmlns:a16="http://schemas.microsoft.com/office/drawing/2014/main" id="{12704FA7-BD84-4C2F-BD3B-7560DDC76156}"/>
              </a:ext>
            </a:extLst>
          </p:cNvPr>
          <p:cNvSpPr>
            <a:spLocks noGrp="1"/>
          </p:cNvSpPr>
          <p:nvPr>
            <p:ph type="body" sz="half" idx="2"/>
          </p:nvPr>
        </p:nvSpPr>
        <p:spPr>
          <a:solidFill>
            <a:srgbClr val="5A1C1E"/>
          </a:solidFill>
        </p:spPr>
        <p:txBody>
          <a:bodyPr>
            <a:normAutofit fontScale="92500" lnSpcReduction="10000"/>
          </a:bodyPr>
          <a:lstStyle/>
          <a:p>
            <a:pPr marL="0" indent="0">
              <a:buNone/>
            </a:pPr>
            <a:r>
              <a:rPr lang="en-US" sz="2000" i="1" dirty="0">
                <a:solidFill>
                  <a:schemeClr val="bg1"/>
                </a:solidFill>
              </a:rPr>
              <a:t>Primary Source: THECB-CBM009</a:t>
            </a:r>
          </a:p>
          <a:p>
            <a:endParaRPr lang="en-US" sz="2000" i="1" dirty="0"/>
          </a:p>
        </p:txBody>
      </p:sp>
      <p:pic>
        <p:nvPicPr>
          <p:cNvPr id="4" name="slide10" descr="II_C_2a">
            <a:extLst>
              <a:ext uri="{FF2B5EF4-FFF2-40B4-BE49-F238E27FC236}">
                <a16:creationId xmlns:a16="http://schemas.microsoft.com/office/drawing/2014/main" id="{1D9BE3AD-70C7-4B34-B210-AF8BCCC7008B}"/>
              </a:ext>
            </a:extLst>
          </p:cNvPr>
          <p:cNvPicPr>
            <a:picLocks noChangeAspect="1"/>
          </p:cNvPicPr>
          <p:nvPr/>
        </p:nvPicPr>
        <p:blipFill rotWithShape="1">
          <a:blip r:embed="rId3">
            <a:extLst>
              <a:ext uri="{28A0092B-C50C-407E-A947-70E740481C1C}">
                <a14:useLocalDpi xmlns:a14="http://schemas.microsoft.com/office/drawing/2010/main" val="0"/>
              </a:ext>
            </a:extLst>
          </a:blip>
          <a:srcRect r="5568" b="1"/>
          <a:stretch/>
        </p:blipFill>
        <p:spPr>
          <a:xfrm>
            <a:off x="5170507" y="484633"/>
            <a:ext cx="6542215" cy="588873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186CCD8F-E699-27A3-AA95-F1403C85E2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016" y="5019518"/>
            <a:ext cx="2678633" cy="780974"/>
          </a:xfrm>
          <a:prstGeom prst="rect">
            <a:avLst/>
          </a:prstGeom>
        </p:spPr>
      </p:pic>
    </p:spTree>
    <p:extLst>
      <p:ext uri="{BB962C8B-B14F-4D97-AF65-F5344CB8AC3E}">
        <p14:creationId xmlns:p14="http://schemas.microsoft.com/office/powerpoint/2010/main" val="35903036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EF471-198F-4CE2-B32E-96BC1A706897}"/>
              </a:ext>
            </a:extLst>
          </p:cNvPr>
          <p:cNvSpPr>
            <a:spLocks noGrp="1"/>
          </p:cNvSpPr>
          <p:nvPr>
            <p:ph type="title"/>
          </p:nvPr>
        </p:nvSpPr>
        <p:spPr/>
        <p:txBody>
          <a:bodyPr vert="horz" lIns="91440" tIns="45720" rIns="91440" bIns="45720" rtlCol="0">
            <a:normAutofit/>
          </a:bodyPr>
          <a:lstStyle/>
          <a:p>
            <a:br>
              <a:rPr lang="en-US" dirty="0"/>
            </a:br>
            <a:r>
              <a:rPr lang="en-US" dirty="0"/>
              <a:t>Table II.C.2b</a:t>
            </a:r>
            <a:br>
              <a:rPr lang="en-US" sz="3100" dirty="0"/>
            </a:br>
            <a:r>
              <a:rPr lang="en-US" sz="2400" b="0" dirty="0"/>
              <a:t>Student Completions by Time to Degree</a:t>
            </a:r>
          </a:p>
        </p:txBody>
      </p:sp>
      <p:sp>
        <p:nvSpPr>
          <p:cNvPr id="3" name="Content Placeholder 2">
            <a:extLst>
              <a:ext uri="{FF2B5EF4-FFF2-40B4-BE49-F238E27FC236}">
                <a16:creationId xmlns:a16="http://schemas.microsoft.com/office/drawing/2014/main" id="{7F09F388-3139-4FEC-86FB-D45857AE964D}"/>
              </a:ext>
            </a:extLst>
          </p:cNvPr>
          <p:cNvSpPr>
            <a:spLocks noGrp="1"/>
          </p:cNvSpPr>
          <p:nvPr>
            <p:ph type="body" sz="half" idx="2"/>
          </p:nvPr>
        </p:nvSpPr>
        <p:spPr>
          <a:solidFill>
            <a:srgbClr val="5A1C1E"/>
          </a:solidFill>
        </p:spPr>
        <p:txBody>
          <a:bodyPr vert="horz" lIns="91440" tIns="45720" rIns="91440" bIns="45720" rtlCol="0">
            <a:normAutofit fontScale="92500" lnSpcReduction="10000"/>
          </a:bodyPr>
          <a:lstStyle/>
          <a:p>
            <a:pPr marL="0" indent="0">
              <a:buNone/>
            </a:pPr>
            <a:r>
              <a:rPr lang="en-US" sz="2000" i="1" dirty="0">
                <a:solidFill>
                  <a:schemeClr val="bg1"/>
                </a:solidFill>
              </a:rPr>
              <a:t>Primary Source: THECB-CBM009</a:t>
            </a:r>
          </a:p>
        </p:txBody>
      </p:sp>
      <p:pic>
        <p:nvPicPr>
          <p:cNvPr id="4" name="slide11" descr="II_C_2b">
            <a:extLst>
              <a:ext uri="{FF2B5EF4-FFF2-40B4-BE49-F238E27FC236}">
                <a16:creationId xmlns:a16="http://schemas.microsoft.com/office/drawing/2014/main" id="{0A6D5D3F-1221-41D8-A62E-8D17F6573649}"/>
              </a:ext>
            </a:extLst>
          </p:cNvPr>
          <p:cNvPicPr>
            <a:picLocks noChangeAspect="1"/>
          </p:cNvPicPr>
          <p:nvPr/>
        </p:nvPicPr>
        <p:blipFill rotWithShape="1">
          <a:blip r:embed="rId3">
            <a:extLst>
              <a:ext uri="{28A0092B-C50C-407E-A947-70E740481C1C}">
                <a14:useLocalDpi xmlns:a14="http://schemas.microsoft.com/office/drawing/2010/main" val="0"/>
              </a:ext>
            </a:extLst>
          </a:blip>
          <a:srcRect r="5568" b="1"/>
          <a:stretch/>
        </p:blipFill>
        <p:spPr>
          <a:xfrm>
            <a:off x="5170507" y="484633"/>
            <a:ext cx="6542215" cy="588873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2E2B1924-8741-D733-8E38-A47F5FA560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016" y="5019518"/>
            <a:ext cx="2678633" cy="780974"/>
          </a:xfrm>
          <a:prstGeom prst="rect">
            <a:avLst/>
          </a:prstGeom>
        </p:spPr>
      </p:pic>
    </p:spTree>
    <p:extLst>
      <p:ext uri="{BB962C8B-B14F-4D97-AF65-F5344CB8AC3E}">
        <p14:creationId xmlns:p14="http://schemas.microsoft.com/office/powerpoint/2010/main" val="3123584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9EEF3-866A-4648-ACAA-6AF89DE401D7}"/>
              </a:ext>
            </a:extLst>
          </p:cNvPr>
          <p:cNvSpPr>
            <a:spLocks noGrp="1"/>
          </p:cNvSpPr>
          <p:nvPr>
            <p:ph type="title"/>
          </p:nvPr>
        </p:nvSpPr>
        <p:spPr/>
        <p:txBody>
          <a:bodyPr vert="horz" lIns="91440" tIns="45720" rIns="91440" bIns="45720" rtlCol="0">
            <a:normAutofit/>
          </a:bodyPr>
          <a:lstStyle/>
          <a:p>
            <a:br>
              <a:rPr lang="en-US" dirty="0"/>
            </a:br>
            <a:r>
              <a:rPr lang="en-US" dirty="0"/>
              <a:t>Table II.C.4a</a:t>
            </a:r>
            <a:br>
              <a:rPr lang="en-US" sz="2800" dirty="0"/>
            </a:br>
            <a:r>
              <a:rPr lang="en-US" sz="2400" b="0" dirty="0"/>
              <a:t>Retention Rates: First-time, full-time Undergraduate Students</a:t>
            </a:r>
          </a:p>
        </p:txBody>
      </p:sp>
      <p:sp>
        <p:nvSpPr>
          <p:cNvPr id="3" name="Content Placeholder 2">
            <a:extLst>
              <a:ext uri="{FF2B5EF4-FFF2-40B4-BE49-F238E27FC236}">
                <a16:creationId xmlns:a16="http://schemas.microsoft.com/office/drawing/2014/main" id="{904EC6D5-FBD4-44C6-973F-C945D751A496}"/>
              </a:ext>
            </a:extLst>
          </p:cNvPr>
          <p:cNvSpPr>
            <a:spLocks noGrp="1"/>
          </p:cNvSpPr>
          <p:nvPr>
            <p:ph type="body" sz="half" idx="2"/>
          </p:nvPr>
        </p:nvSpPr>
        <p:spPr>
          <a:solidFill>
            <a:srgbClr val="5A1C1E"/>
          </a:solidFill>
        </p:spPr>
        <p:txBody>
          <a:bodyPr vert="horz" lIns="91440" tIns="45720" rIns="91440" bIns="45720" rtlCol="0">
            <a:normAutofit fontScale="92500" lnSpcReduction="10000"/>
          </a:bodyPr>
          <a:lstStyle/>
          <a:p>
            <a:pPr marL="0" indent="0">
              <a:buNone/>
            </a:pPr>
            <a:r>
              <a:rPr lang="en-US" sz="2000" i="1" dirty="0">
                <a:solidFill>
                  <a:schemeClr val="bg1"/>
                </a:solidFill>
              </a:rPr>
              <a:t>Primary Source: THECB-CBM001</a:t>
            </a:r>
            <a:endParaRPr lang="en-US" sz="2000" dirty="0">
              <a:solidFill>
                <a:schemeClr val="bg1"/>
              </a:solidFill>
            </a:endParaRPr>
          </a:p>
        </p:txBody>
      </p:sp>
      <p:pic>
        <p:nvPicPr>
          <p:cNvPr id="4" name="Picture 3">
            <a:extLst>
              <a:ext uri="{FF2B5EF4-FFF2-40B4-BE49-F238E27FC236}">
                <a16:creationId xmlns:a16="http://schemas.microsoft.com/office/drawing/2014/main" id="{AE87DB74-41BF-4263-B987-3043675901BD}"/>
              </a:ext>
            </a:extLst>
          </p:cNvPr>
          <p:cNvPicPr>
            <a:picLocks noChangeAspect="1"/>
          </p:cNvPicPr>
          <p:nvPr/>
        </p:nvPicPr>
        <p:blipFill rotWithShape="1">
          <a:blip r:embed="rId3"/>
          <a:srcRect r="5568" b="1"/>
          <a:stretch/>
        </p:blipFill>
        <p:spPr>
          <a:xfrm>
            <a:off x="5170507" y="484633"/>
            <a:ext cx="6542215" cy="588873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A5F50DA9-9273-02BA-134B-4941513489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016" y="5019518"/>
            <a:ext cx="2678633" cy="780974"/>
          </a:xfrm>
          <a:prstGeom prst="rect">
            <a:avLst/>
          </a:prstGeom>
        </p:spPr>
      </p:pic>
    </p:spTree>
    <p:extLst>
      <p:ext uri="{BB962C8B-B14F-4D97-AF65-F5344CB8AC3E}">
        <p14:creationId xmlns:p14="http://schemas.microsoft.com/office/powerpoint/2010/main" val="1907819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9F5BD-7ED0-4D52-BA92-2A7CE7E783D4}"/>
              </a:ext>
            </a:extLst>
          </p:cNvPr>
          <p:cNvSpPr>
            <a:spLocks noGrp="1"/>
          </p:cNvSpPr>
          <p:nvPr>
            <p:ph type="title"/>
          </p:nvPr>
        </p:nvSpPr>
        <p:spPr/>
        <p:txBody>
          <a:bodyPr vert="horz" lIns="91440" tIns="45720" rIns="91440" bIns="45720" rtlCol="0">
            <a:normAutofit/>
          </a:bodyPr>
          <a:lstStyle/>
          <a:p>
            <a:br>
              <a:rPr lang="en-US" dirty="0"/>
            </a:br>
            <a:r>
              <a:rPr lang="en-US" dirty="0"/>
              <a:t>Table II.C.4b</a:t>
            </a:r>
            <a:br>
              <a:rPr lang="en-US" sz="2800" dirty="0"/>
            </a:br>
            <a:r>
              <a:rPr lang="en-US" sz="2400" b="0" dirty="0"/>
              <a:t>Retention Rates: First-time, full-time Master’s students</a:t>
            </a:r>
          </a:p>
        </p:txBody>
      </p:sp>
      <p:sp>
        <p:nvSpPr>
          <p:cNvPr id="3" name="Content Placeholder 2">
            <a:extLst>
              <a:ext uri="{FF2B5EF4-FFF2-40B4-BE49-F238E27FC236}">
                <a16:creationId xmlns:a16="http://schemas.microsoft.com/office/drawing/2014/main" id="{8D9311AA-CD5D-4653-B8C4-42C8ED36A043}"/>
              </a:ext>
            </a:extLst>
          </p:cNvPr>
          <p:cNvSpPr>
            <a:spLocks noGrp="1"/>
          </p:cNvSpPr>
          <p:nvPr>
            <p:ph type="body" sz="half" idx="2"/>
          </p:nvPr>
        </p:nvSpPr>
        <p:spPr>
          <a:solidFill>
            <a:srgbClr val="5A1C1E"/>
          </a:solidFill>
        </p:spPr>
        <p:txBody>
          <a:bodyPr vert="horz" lIns="91440" tIns="45720" rIns="91440" bIns="45720" rtlCol="0">
            <a:normAutofit fontScale="92500" lnSpcReduction="10000"/>
          </a:bodyPr>
          <a:lstStyle/>
          <a:p>
            <a:pPr marL="0" indent="0">
              <a:buNone/>
            </a:pPr>
            <a:r>
              <a:rPr lang="en-US" sz="2000" i="1" dirty="0">
                <a:solidFill>
                  <a:schemeClr val="bg1"/>
                </a:solidFill>
              </a:rPr>
              <a:t>Primary Source: THECB-CBM001</a:t>
            </a:r>
          </a:p>
        </p:txBody>
      </p:sp>
      <p:pic>
        <p:nvPicPr>
          <p:cNvPr id="4" name="slide13" descr="II_C_4b">
            <a:extLst>
              <a:ext uri="{FF2B5EF4-FFF2-40B4-BE49-F238E27FC236}">
                <a16:creationId xmlns:a16="http://schemas.microsoft.com/office/drawing/2014/main" id="{93A18433-E413-45EB-BA34-F6E1412E38BA}"/>
              </a:ext>
            </a:extLst>
          </p:cNvPr>
          <p:cNvPicPr>
            <a:picLocks noChangeAspect="1"/>
          </p:cNvPicPr>
          <p:nvPr/>
        </p:nvPicPr>
        <p:blipFill rotWithShape="1">
          <a:blip r:embed="rId3">
            <a:extLst>
              <a:ext uri="{28A0092B-C50C-407E-A947-70E740481C1C}">
                <a14:useLocalDpi xmlns:a14="http://schemas.microsoft.com/office/drawing/2010/main" val="0"/>
              </a:ext>
            </a:extLst>
          </a:blip>
          <a:srcRect r="5568" b="1"/>
          <a:stretch/>
        </p:blipFill>
        <p:spPr>
          <a:xfrm>
            <a:off x="5170507" y="484633"/>
            <a:ext cx="6542215" cy="588873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90E69543-2CC2-F0E1-324F-9BAD8A6571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016" y="5019518"/>
            <a:ext cx="2678633" cy="780974"/>
          </a:xfrm>
          <a:prstGeom prst="rect">
            <a:avLst/>
          </a:prstGeom>
        </p:spPr>
      </p:pic>
    </p:spTree>
    <p:extLst>
      <p:ext uri="{BB962C8B-B14F-4D97-AF65-F5344CB8AC3E}">
        <p14:creationId xmlns:p14="http://schemas.microsoft.com/office/powerpoint/2010/main" val="1198193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5722FF7-EFFD-4970-8255-70D4FAD90B4C}"/>
              </a:ext>
            </a:extLst>
          </p:cNvPr>
          <p:cNvSpPr>
            <a:spLocks noGrp="1"/>
          </p:cNvSpPr>
          <p:nvPr>
            <p:ph type="title"/>
          </p:nvPr>
        </p:nvSpPr>
        <p:spPr>
          <a:xfrm>
            <a:off x="1137034" y="609600"/>
            <a:ext cx="4784796" cy="1330840"/>
          </a:xfrm>
        </p:spPr>
        <p:txBody>
          <a:bodyPr>
            <a:normAutofit/>
          </a:bodyPr>
          <a:lstStyle/>
          <a:p>
            <a:pPr algn="ctr"/>
            <a:r>
              <a:rPr lang="en-US" b="1" dirty="0">
                <a:solidFill>
                  <a:srgbClr val="5A1C1E"/>
                </a:solidFill>
              </a:rPr>
              <a:t>Purpose</a:t>
            </a:r>
          </a:p>
        </p:txBody>
      </p:sp>
      <p:graphicFrame>
        <p:nvGraphicFramePr>
          <p:cNvPr id="21" name="Content Placeholder 2">
            <a:extLst>
              <a:ext uri="{FF2B5EF4-FFF2-40B4-BE49-F238E27FC236}">
                <a16:creationId xmlns:a16="http://schemas.microsoft.com/office/drawing/2014/main" id="{0AD9779C-A2B7-42EE-8488-EBE3C2E72305}"/>
              </a:ext>
            </a:extLst>
          </p:cNvPr>
          <p:cNvGraphicFramePr>
            <a:graphicFrameLocks noGrp="1"/>
          </p:cNvGraphicFramePr>
          <p:nvPr>
            <p:ph idx="1"/>
            <p:extLst>
              <p:ext uri="{D42A27DB-BD31-4B8C-83A1-F6EECF244321}">
                <p14:modId xmlns:p14="http://schemas.microsoft.com/office/powerpoint/2010/main" val="1623132482"/>
              </p:ext>
            </p:extLst>
          </p:nvPr>
        </p:nvGraphicFramePr>
        <p:xfrm>
          <a:off x="1137034" y="2194102"/>
          <a:ext cx="4438036" cy="39085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picture containing text&#10;&#10;Description automatically generated">
            <a:extLst>
              <a:ext uri="{FF2B5EF4-FFF2-40B4-BE49-F238E27FC236}">
                <a16:creationId xmlns:a16="http://schemas.microsoft.com/office/drawing/2014/main" id="{53EE2E6E-AD9D-4A6C-8E88-2A90247F37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064196"/>
            <a:ext cx="2678633" cy="780974"/>
          </a:xfrm>
          <a:prstGeom prst="rect">
            <a:avLst/>
          </a:prstGeom>
        </p:spPr>
      </p:pic>
      <p:graphicFrame>
        <p:nvGraphicFramePr>
          <p:cNvPr id="3" name="Object 2">
            <a:extLst>
              <a:ext uri="{FF2B5EF4-FFF2-40B4-BE49-F238E27FC236}">
                <a16:creationId xmlns:a16="http://schemas.microsoft.com/office/drawing/2014/main" id="{58328B4C-5265-41D1-A4C4-AC42BE844D6D}"/>
              </a:ext>
            </a:extLst>
          </p:cNvPr>
          <p:cNvGraphicFramePr>
            <a:graphicFrameLocks noChangeAspect="1"/>
          </p:cNvGraphicFramePr>
          <p:nvPr>
            <p:extLst>
              <p:ext uri="{D42A27DB-BD31-4B8C-83A1-F6EECF244321}">
                <p14:modId xmlns:p14="http://schemas.microsoft.com/office/powerpoint/2010/main" val="1768394544"/>
              </p:ext>
            </p:extLst>
          </p:nvPr>
        </p:nvGraphicFramePr>
        <p:xfrm>
          <a:off x="6741994" y="793812"/>
          <a:ext cx="5270376" cy="5270376"/>
        </p:xfrm>
        <a:graphic>
          <a:graphicData uri="http://schemas.openxmlformats.org/presentationml/2006/ole">
            <mc:AlternateContent xmlns:mc="http://schemas.openxmlformats.org/markup-compatibility/2006">
              <mc:Choice xmlns:v="urn:schemas-microsoft-com:vml" Requires="v">
                <p:oleObj r:id="rId9" imgW="6323760" imgH="6323760" progId="">
                  <p:embed/>
                </p:oleObj>
              </mc:Choice>
              <mc:Fallback>
                <p:oleObj r:id="rId9" imgW="6323760" imgH="6323760" progId="">
                  <p:embed/>
                  <p:pic>
                    <p:nvPicPr>
                      <p:cNvPr id="0" name=""/>
                      <p:cNvPicPr/>
                      <p:nvPr/>
                    </p:nvPicPr>
                    <p:blipFill>
                      <a:blip r:embed="rId10"/>
                      <a:stretch>
                        <a:fillRect/>
                      </a:stretch>
                    </p:blipFill>
                    <p:spPr>
                      <a:xfrm>
                        <a:off x="6741994" y="793812"/>
                        <a:ext cx="5270376" cy="5270376"/>
                      </a:xfrm>
                      <a:prstGeom prst="rect">
                        <a:avLst/>
                      </a:prstGeom>
                    </p:spPr>
                  </p:pic>
                </p:oleObj>
              </mc:Fallback>
            </mc:AlternateContent>
          </a:graphicData>
        </a:graphic>
      </p:graphicFrame>
    </p:spTree>
    <p:extLst>
      <p:ext uri="{BB962C8B-B14F-4D97-AF65-F5344CB8AC3E}">
        <p14:creationId xmlns:p14="http://schemas.microsoft.com/office/powerpoint/2010/main" val="39858820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7FBE4-BFFB-45D7-9B37-52F9DDEDF819}"/>
              </a:ext>
            </a:extLst>
          </p:cNvPr>
          <p:cNvSpPr>
            <a:spLocks noGrp="1"/>
          </p:cNvSpPr>
          <p:nvPr>
            <p:ph type="title"/>
          </p:nvPr>
        </p:nvSpPr>
        <p:spPr/>
        <p:txBody>
          <a:bodyPr vert="horz" lIns="91440" tIns="45720" rIns="91440" bIns="45720" rtlCol="0">
            <a:normAutofit/>
          </a:bodyPr>
          <a:lstStyle/>
          <a:p>
            <a:br>
              <a:rPr lang="en-US" dirty="0"/>
            </a:br>
            <a:r>
              <a:rPr lang="en-US" dirty="0"/>
              <a:t>Table II.C.4c</a:t>
            </a:r>
            <a:br>
              <a:rPr lang="en-US" sz="2800" dirty="0"/>
            </a:br>
            <a:r>
              <a:rPr lang="en-US" sz="2400" b="0" dirty="0"/>
              <a:t>Retention Rates: First-time, Full-time Doctoral Students</a:t>
            </a:r>
          </a:p>
        </p:txBody>
      </p:sp>
      <p:sp>
        <p:nvSpPr>
          <p:cNvPr id="3" name="Content Placeholder 2">
            <a:extLst>
              <a:ext uri="{FF2B5EF4-FFF2-40B4-BE49-F238E27FC236}">
                <a16:creationId xmlns:a16="http://schemas.microsoft.com/office/drawing/2014/main" id="{0D38BF1C-E3BF-4AE5-B92D-8A093193641A}"/>
              </a:ext>
            </a:extLst>
          </p:cNvPr>
          <p:cNvSpPr>
            <a:spLocks noGrp="1"/>
          </p:cNvSpPr>
          <p:nvPr>
            <p:ph type="body" sz="half" idx="2"/>
          </p:nvPr>
        </p:nvSpPr>
        <p:spPr>
          <a:solidFill>
            <a:srgbClr val="5A1C1E"/>
          </a:solidFill>
        </p:spPr>
        <p:txBody>
          <a:bodyPr vert="horz" lIns="91440" tIns="45720" rIns="91440" bIns="45720" rtlCol="0">
            <a:normAutofit fontScale="92500" lnSpcReduction="10000"/>
          </a:bodyPr>
          <a:lstStyle/>
          <a:p>
            <a:pPr marL="0" indent="0">
              <a:buNone/>
            </a:pPr>
            <a:r>
              <a:rPr lang="en-US" sz="2000" i="1" dirty="0">
                <a:solidFill>
                  <a:schemeClr val="bg1"/>
                </a:solidFill>
              </a:rPr>
              <a:t>Primary Source: THECB-CBM001</a:t>
            </a:r>
          </a:p>
        </p:txBody>
      </p:sp>
      <p:pic>
        <p:nvPicPr>
          <p:cNvPr id="4" name="slide14" descr="II_C_4c">
            <a:extLst>
              <a:ext uri="{FF2B5EF4-FFF2-40B4-BE49-F238E27FC236}">
                <a16:creationId xmlns:a16="http://schemas.microsoft.com/office/drawing/2014/main" id="{77626F3D-1FF9-4306-9D9B-FF8D6F30BDBD}"/>
              </a:ext>
            </a:extLst>
          </p:cNvPr>
          <p:cNvPicPr>
            <a:picLocks noChangeAspect="1"/>
          </p:cNvPicPr>
          <p:nvPr/>
        </p:nvPicPr>
        <p:blipFill rotWithShape="1">
          <a:blip r:embed="rId3">
            <a:extLst>
              <a:ext uri="{28A0092B-C50C-407E-A947-70E740481C1C}">
                <a14:useLocalDpi xmlns:a14="http://schemas.microsoft.com/office/drawing/2010/main" val="0"/>
              </a:ext>
            </a:extLst>
          </a:blip>
          <a:srcRect r="5568" b="1"/>
          <a:stretch/>
        </p:blipFill>
        <p:spPr>
          <a:xfrm>
            <a:off x="5170507" y="484633"/>
            <a:ext cx="6542215" cy="588873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F5D62A09-3035-59B0-B089-63A630943C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016" y="5019518"/>
            <a:ext cx="2678633" cy="780974"/>
          </a:xfrm>
          <a:prstGeom prst="rect">
            <a:avLst/>
          </a:prstGeom>
        </p:spPr>
      </p:pic>
    </p:spTree>
    <p:extLst>
      <p:ext uri="{BB962C8B-B14F-4D97-AF65-F5344CB8AC3E}">
        <p14:creationId xmlns:p14="http://schemas.microsoft.com/office/powerpoint/2010/main" val="949724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F3A03-1066-4E74-8893-DBACA3E09CBE}"/>
              </a:ext>
            </a:extLst>
          </p:cNvPr>
          <p:cNvSpPr>
            <a:spLocks noGrp="1"/>
          </p:cNvSpPr>
          <p:nvPr>
            <p:ph type="title"/>
          </p:nvPr>
        </p:nvSpPr>
        <p:spPr/>
        <p:txBody>
          <a:bodyPr>
            <a:normAutofit/>
          </a:bodyPr>
          <a:lstStyle/>
          <a:p>
            <a:br>
              <a:rPr lang="en-US" b="1" dirty="0"/>
            </a:br>
            <a:r>
              <a:rPr lang="en-US" b="1" dirty="0"/>
              <a:t>Table II.C.4d</a:t>
            </a:r>
            <a:br>
              <a:rPr lang="en-US" sz="2800" dirty="0"/>
            </a:br>
            <a:r>
              <a:rPr lang="en-US" sz="2400" b="0" dirty="0"/>
              <a:t>Retention Rates: Full-time Undergraduate Transfer Students</a:t>
            </a:r>
          </a:p>
        </p:txBody>
      </p:sp>
      <p:sp>
        <p:nvSpPr>
          <p:cNvPr id="3" name="Content Placeholder 2">
            <a:extLst>
              <a:ext uri="{FF2B5EF4-FFF2-40B4-BE49-F238E27FC236}">
                <a16:creationId xmlns:a16="http://schemas.microsoft.com/office/drawing/2014/main" id="{A9C0EFEF-B709-41E9-BFE6-CF40EE2430E2}"/>
              </a:ext>
            </a:extLst>
          </p:cNvPr>
          <p:cNvSpPr>
            <a:spLocks noGrp="1"/>
          </p:cNvSpPr>
          <p:nvPr>
            <p:ph type="body" sz="half" idx="2"/>
          </p:nvPr>
        </p:nvSpPr>
        <p:spPr>
          <a:solidFill>
            <a:srgbClr val="5A1C1E"/>
          </a:solidFill>
        </p:spPr>
        <p:txBody>
          <a:bodyPr>
            <a:normAutofit fontScale="92500" lnSpcReduction="10000"/>
          </a:bodyPr>
          <a:lstStyle/>
          <a:p>
            <a:pPr marL="0" indent="0">
              <a:buNone/>
            </a:pPr>
            <a:r>
              <a:rPr lang="en-US" sz="2000" i="1" dirty="0">
                <a:solidFill>
                  <a:schemeClr val="bg1"/>
                </a:solidFill>
              </a:rPr>
              <a:t>Primary Source: THECB-CBM001</a:t>
            </a:r>
          </a:p>
          <a:p>
            <a:endParaRPr lang="en-US" sz="2000" i="1" dirty="0"/>
          </a:p>
        </p:txBody>
      </p:sp>
      <p:pic>
        <p:nvPicPr>
          <p:cNvPr id="4" name="slide15" descr="II_C_4d">
            <a:extLst>
              <a:ext uri="{FF2B5EF4-FFF2-40B4-BE49-F238E27FC236}">
                <a16:creationId xmlns:a16="http://schemas.microsoft.com/office/drawing/2014/main" id="{D7A94402-D8E3-4538-A6F3-79EF89AE668E}"/>
              </a:ext>
            </a:extLst>
          </p:cNvPr>
          <p:cNvPicPr>
            <a:picLocks noChangeAspect="1"/>
          </p:cNvPicPr>
          <p:nvPr/>
        </p:nvPicPr>
        <p:blipFill rotWithShape="1">
          <a:blip r:embed="rId3">
            <a:extLst>
              <a:ext uri="{28A0092B-C50C-407E-A947-70E740481C1C}">
                <a14:useLocalDpi xmlns:a14="http://schemas.microsoft.com/office/drawing/2010/main" val="0"/>
              </a:ext>
            </a:extLst>
          </a:blip>
          <a:srcRect r="5568" b="1"/>
          <a:stretch/>
        </p:blipFill>
        <p:spPr>
          <a:xfrm>
            <a:off x="5170507" y="484633"/>
            <a:ext cx="6542215" cy="588873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05BA72B2-B02B-6A19-874F-1B7FC95E5F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016" y="5019518"/>
            <a:ext cx="2678633" cy="780974"/>
          </a:xfrm>
          <a:prstGeom prst="rect">
            <a:avLst/>
          </a:prstGeom>
        </p:spPr>
      </p:pic>
    </p:spTree>
    <p:extLst>
      <p:ext uri="{BB962C8B-B14F-4D97-AF65-F5344CB8AC3E}">
        <p14:creationId xmlns:p14="http://schemas.microsoft.com/office/powerpoint/2010/main" val="2344673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14CBF-68B3-4415-B977-38DE007D7E63}"/>
              </a:ext>
            </a:extLst>
          </p:cNvPr>
          <p:cNvSpPr>
            <a:spLocks noGrp="1"/>
          </p:cNvSpPr>
          <p:nvPr>
            <p:ph type="title"/>
          </p:nvPr>
        </p:nvSpPr>
        <p:spPr/>
        <p:txBody>
          <a:bodyPr>
            <a:normAutofit/>
          </a:bodyPr>
          <a:lstStyle/>
          <a:p>
            <a:br>
              <a:rPr lang="en-US" b="1" dirty="0"/>
            </a:br>
            <a:r>
              <a:rPr lang="en-US" b="1" dirty="0"/>
              <a:t>Table II.C.5a</a:t>
            </a:r>
            <a:br>
              <a:rPr lang="en-US" sz="2800" dirty="0"/>
            </a:br>
            <a:r>
              <a:rPr lang="en-US" sz="2400" b="0" dirty="0"/>
              <a:t>Graduation Rates: First-time, full-time Undergraduate Students</a:t>
            </a:r>
          </a:p>
        </p:txBody>
      </p:sp>
      <p:sp>
        <p:nvSpPr>
          <p:cNvPr id="3" name="Content Placeholder 2">
            <a:extLst>
              <a:ext uri="{FF2B5EF4-FFF2-40B4-BE49-F238E27FC236}">
                <a16:creationId xmlns:a16="http://schemas.microsoft.com/office/drawing/2014/main" id="{35E63D6E-9DD1-4024-8E40-45B08CF9EAF6}"/>
              </a:ext>
            </a:extLst>
          </p:cNvPr>
          <p:cNvSpPr>
            <a:spLocks noGrp="1"/>
          </p:cNvSpPr>
          <p:nvPr>
            <p:ph type="body" sz="half" idx="2"/>
          </p:nvPr>
        </p:nvSpPr>
        <p:spPr>
          <a:solidFill>
            <a:srgbClr val="5A1C1E"/>
          </a:solidFill>
        </p:spPr>
        <p:txBody>
          <a:bodyPr>
            <a:normAutofit fontScale="92500" lnSpcReduction="10000"/>
          </a:bodyPr>
          <a:lstStyle/>
          <a:p>
            <a:pPr marL="0" indent="0">
              <a:buNone/>
            </a:pPr>
            <a:r>
              <a:rPr lang="en-US" sz="2000" i="1" dirty="0">
                <a:solidFill>
                  <a:schemeClr val="bg1"/>
                </a:solidFill>
              </a:rPr>
              <a:t>Primary Source: THECB-CBM009</a:t>
            </a:r>
          </a:p>
          <a:p>
            <a:endParaRPr lang="en-US" sz="2000" dirty="0"/>
          </a:p>
        </p:txBody>
      </p:sp>
      <p:pic>
        <p:nvPicPr>
          <p:cNvPr id="4" name="slide16" descr="II_C_5a">
            <a:extLst>
              <a:ext uri="{FF2B5EF4-FFF2-40B4-BE49-F238E27FC236}">
                <a16:creationId xmlns:a16="http://schemas.microsoft.com/office/drawing/2014/main" id="{93D74E48-1DE9-4393-AC9A-3AE247A29656}"/>
              </a:ext>
            </a:extLst>
          </p:cNvPr>
          <p:cNvPicPr>
            <a:picLocks noChangeAspect="1"/>
          </p:cNvPicPr>
          <p:nvPr/>
        </p:nvPicPr>
        <p:blipFill rotWithShape="1">
          <a:blip r:embed="rId3">
            <a:extLst>
              <a:ext uri="{28A0092B-C50C-407E-A947-70E740481C1C}">
                <a14:useLocalDpi xmlns:a14="http://schemas.microsoft.com/office/drawing/2010/main" val="0"/>
              </a:ext>
            </a:extLst>
          </a:blip>
          <a:srcRect r="5568" b="1"/>
          <a:stretch/>
        </p:blipFill>
        <p:spPr>
          <a:xfrm>
            <a:off x="5170507" y="484633"/>
            <a:ext cx="6542215" cy="588873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00FC7AA4-8CE0-4F87-CEBA-4F9027A07D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016" y="5019518"/>
            <a:ext cx="2678633" cy="780974"/>
          </a:xfrm>
          <a:prstGeom prst="rect">
            <a:avLst/>
          </a:prstGeom>
        </p:spPr>
      </p:pic>
    </p:spTree>
    <p:extLst>
      <p:ext uri="{BB962C8B-B14F-4D97-AF65-F5344CB8AC3E}">
        <p14:creationId xmlns:p14="http://schemas.microsoft.com/office/powerpoint/2010/main" val="5997687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AD66A-1D19-4B15-BB87-39F52E161C08}"/>
              </a:ext>
            </a:extLst>
          </p:cNvPr>
          <p:cNvSpPr>
            <a:spLocks noGrp="1"/>
          </p:cNvSpPr>
          <p:nvPr>
            <p:ph type="title"/>
          </p:nvPr>
        </p:nvSpPr>
        <p:spPr/>
        <p:txBody>
          <a:bodyPr>
            <a:normAutofit/>
          </a:bodyPr>
          <a:lstStyle/>
          <a:p>
            <a:br>
              <a:rPr lang="en-US" b="1" dirty="0"/>
            </a:br>
            <a:r>
              <a:rPr lang="en-US" b="1" dirty="0"/>
              <a:t>Table II.C.5b</a:t>
            </a:r>
            <a:br>
              <a:rPr lang="en-US" sz="2800" dirty="0"/>
            </a:br>
            <a:r>
              <a:rPr lang="en-US" sz="2400" b="0" dirty="0"/>
              <a:t>Graduation Rates: First-time, full-time Master’s Students</a:t>
            </a:r>
          </a:p>
        </p:txBody>
      </p:sp>
      <p:sp>
        <p:nvSpPr>
          <p:cNvPr id="3" name="Content Placeholder 2">
            <a:extLst>
              <a:ext uri="{FF2B5EF4-FFF2-40B4-BE49-F238E27FC236}">
                <a16:creationId xmlns:a16="http://schemas.microsoft.com/office/drawing/2014/main" id="{993F90A3-1E39-4BF5-9D65-9C42B2D2B04C}"/>
              </a:ext>
            </a:extLst>
          </p:cNvPr>
          <p:cNvSpPr>
            <a:spLocks noGrp="1"/>
          </p:cNvSpPr>
          <p:nvPr>
            <p:ph type="body" sz="half" idx="2"/>
          </p:nvPr>
        </p:nvSpPr>
        <p:spPr>
          <a:solidFill>
            <a:srgbClr val="5A1C1E"/>
          </a:solidFill>
        </p:spPr>
        <p:txBody>
          <a:bodyPr>
            <a:normAutofit fontScale="92500" lnSpcReduction="10000"/>
          </a:bodyPr>
          <a:lstStyle/>
          <a:p>
            <a:pPr marL="0" indent="0">
              <a:buNone/>
            </a:pPr>
            <a:r>
              <a:rPr lang="en-US" sz="2000" i="1" dirty="0">
                <a:solidFill>
                  <a:schemeClr val="bg1"/>
                </a:solidFill>
              </a:rPr>
              <a:t>Primary Source: THECB-CBM009</a:t>
            </a:r>
          </a:p>
          <a:p>
            <a:endParaRPr lang="en-US" sz="2000" dirty="0"/>
          </a:p>
        </p:txBody>
      </p:sp>
      <p:pic>
        <p:nvPicPr>
          <p:cNvPr id="4" name="slide17" descr="II_C_5b">
            <a:extLst>
              <a:ext uri="{FF2B5EF4-FFF2-40B4-BE49-F238E27FC236}">
                <a16:creationId xmlns:a16="http://schemas.microsoft.com/office/drawing/2014/main" id="{25B5CA60-7C68-404E-B92E-187D4D361946}"/>
              </a:ext>
            </a:extLst>
          </p:cNvPr>
          <p:cNvPicPr>
            <a:picLocks noChangeAspect="1"/>
          </p:cNvPicPr>
          <p:nvPr/>
        </p:nvPicPr>
        <p:blipFill rotWithShape="1">
          <a:blip r:embed="rId3">
            <a:extLst>
              <a:ext uri="{28A0092B-C50C-407E-A947-70E740481C1C}">
                <a14:useLocalDpi xmlns:a14="http://schemas.microsoft.com/office/drawing/2010/main" val="0"/>
              </a:ext>
            </a:extLst>
          </a:blip>
          <a:srcRect r="5568" b="1"/>
          <a:stretch/>
        </p:blipFill>
        <p:spPr>
          <a:xfrm>
            <a:off x="5170507" y="484633"/>
            <a:ext cx="6542215" cy="588873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DE54E1C3-CB5C-8F24-4EAA-8387A4EB00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016" y="5019518"/>
            <a:ext cx="2678633" cy="780974"/>
          </a:xfrm>
          <a:prstGeom prst="rect">
            <a:avLst/>
          </a:prstGeom>
        </p:spPr>
      </p:pic>
    </p:spTree>
    <p:extLst>
      <p:ext uri="{BB962C8B-B14F-4D97-AF65-F5344CB8AC3E}">
        <p14:creationId xmlns:p14="http://schemas.microsoft.com/office/powerpoint/2010/main" val="2069853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692E8-55EA-46F6-9237-1BD4546CC9EF}"/>
              </a:ext>
            </a:extLst>
          </p:cNvPr>
          <p:cNvSpPr>
            <a:spLocks noGrp="1"/>
          </p:cNvSpPr>
          <p:nvPr>
            <p:ph type="title"/>
          </p:nvPr>
        </p:nvSpPr>
        <p:spPr/>
        <p:txBody>
          <a:bodyPr>
            <a:normAutofit/>
          </a:bodyPr>
          <a:lstStyle/>
          <a:p>
            <a:br>
              <a:rPr lang="en-US" b="1" dirty="0"/>
            </a:br>
            <a:r>
              <a:rPr lang="en-US" b="1" dirty="0"/>
              <a:t>Table II.C.5c</a:t>
            </a:r>
            <a:br>
              <a:rPr lang="en-US" sz="2800" dirty="0"/>
            </a:br>
            <a:r>
              <a:rPr lang="en-US" sz="2400" b="0" dirty="0"/>
              <a:t>Graduation Rates: First-time, Full-time Doctoral Students</a:t>
            </a:r>
          </a:p>
        </p:txBody>
      </p:sp>
      <p:sp>
        <p:nvSpPr>
          <p:cNvPr id="3" name="Content Placeholder 2">
            <a:extLst>
              <a:ext uri="{FF2B5EF4-FFF2-40B4-BE49-F238E27FC236}">
                <a16:creationId xmlns:a16="http://schemas.microsoft.com/office/drawing/2014/main" id="{9684DF6E-AE26-47B6-8E60-624E9215820C}"/>
              </a:ext>
            </a:extLst>
          </p:cNvPr>
          <p:cNvSpPr>
            <a:spLocks noGrp="1"/>
          </p:cNvSpPr>
          <p:nvPr>
            <p:ph type="body" sz="half" idx="2"/>
          </p:nvPr>
        </p:nvSpPr>
        <p:spPr>
          <a:solidFill>
            <a:srgbClr val="5A1C1E"/>
          </a:solidFill>
        </p:spPr>
        <p:txBody>
          <a:bodyPr>
            <a:normAutofit fontScale="92500" lnSpcReduction="10000"/>
          </a:bodyPr>
          <a:lstStyle/>
          <a:p>
            <a:pPr marL="0" indent="0">
              <a:buNone/>
            </a:pPr>
            <a:r>
              <a:rPr lang="en-US" sz="2000" i="1" dirty="0">
                <a:solidFill>
                  <a:schemeClr val="bg1"/>
                </a:solidFill>
              </a:rPr>
              <a:t>Primary Source: THECB-CBM009</a:t>
            </a:r>
          </a:p>
          <a:p>
            <a:pPr marL="0" indent="0">
              <a:buNone/>
            </a:pPr>
            <a:endParaRPr lang="en-US" sz="2000" dirty="0"/>
          </a:p>
        </p:txBody>
      </p:sp>
      <p:pic>
        <p:nvPicPr>
          <p:cNvPr id="4" name="slide18" descr="II_C_5c">
            <a:extLst>
              <a:ext uri="{FF2B5EF4-FFF2-40B4-BE49-F238E27FC236}">
                <a16:creationId xmlns:a16="http://schemas.microsoft.com/office/drawing/2014/main" id="{ED07312D-367F-4FB1-BC88-98F88020D114}"/>
              </a:ext>
            </a:extLst>
          </p:cNvPr>
          <p:cNvPicPr>
            <a:picLocks noChangeAspect="1"/>
          </p:cNvPicPr>
          <p:nvPr/>
        </p:nvPicPr>
        <p:blipFill rotWithShape="1">
          <a:blip r:embed="rId3">
            <a:extLst>
              <a:ext uri="{28A0092B-C50C-407E-A947-70E740481C1C}">
                <a14:useLocalDpi xmlns:a14="http://schemas.microsoft.com/office/drawing/2010/main" val="0"/>
              </a:ext>
            </a:extLst>
          </a:blip>
          <a:srcRect r="5568" b="1"/>
          <a:stretch/>
        </p:blipFill>
        <p:spPr>
          <a:xfrm>
            <a:off x="5170507" y="484633"/>
            <a:ext cx="6542215" cy="588873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E4ADF941-39BC-5ABE-387A-2763A2CEE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016" y="5019518"/>
            <a:ext cx="2678633" cy="780974"/>
          </a:xfrm>
          <a:prstGeom prst="rect">
            <a:avLst/>
          </a:prstGeom>
        </p:spPr>
      </p:pic>
    </p:spTree>
    <p:extLst>
      <p:ext uri="{BB962C8B-B14F-4D97-AF65-F5344CB8AC3E}">
        <p14:creationId xmlns:p14="http://schemas.microsoft.com/office/powerpoint/2010/main" val="3116401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50E00-92A9-4234-BBED-6FFE64E474B7}"/>
              </a:ext>
            </a:extLst>
          </p:cNvPr>
          <p:cNvSpPr>
            <a:spLocks noGrp="1"/>
          </p:cNvSpPr>
          <p:nvPr>
            <p:ph type="title"/>
          </p:nvPr>
        </p:nvSpPr>
        <p:spPr/>
        <p:txBody>
          <a:bodyPr>
            <a:normAutofit/>
          </a:bodyPr>
          <a:lstStyle/>
          <a:p>
            <a:br>
              <a:rPr lang="en-US" b="1" dirty="0"/>
            </a:br>
            <a:r>
              <a:rPr lang="en-US" b="1" dirty="0"/>
              <a:t>Table II.C.5d</a:t>
            </a:r>
            <a:br>
              <a:rPr lang="en-US" sz="2800" dirty="0"/>
            </a:br>
            <a:r>
              <a:rPr lang="en-US" sz="2400" b="0" dirty="0"/>
              <a:t>Graduation Rates: Full-time Undergraduate Transfer students</a:t>
            </a:r>
          </a:p>
        </p:txBody>
      </p:sp>
      <p:sp>
        <p:nvSpPr>
          <p:cNvPr id="3" name="Content Placeholder 2">
            <a:extLst>
              <a:ext uri="{FF2B5EF4-FFF2-40B4-BE49-F238E27FC236}">
                <a16:creationId xmlns:a16="http://schemas.microsoft.com/office/drawing/2014/main" id="{65632731-5FB7-4230-BC6B-2903DFAC3F0B}"/>
              </a:ext>
            </a:extLst>
          </p:cNvPr>
          <p:cNvSpPr>
            <a:spLocks noGrp="1"/>
          </p:cNvSpPr>
          <p:nvPr>
            <p:ph type="body" sz="half" idx="2"/>
          </p:nvPr>
        </p:nvSpPr>
        <p:spPr>
          <a:solidFill>
            <a:srgbClr val="5A1C1E"/>
          </a:solidFill>
        </p:spPr>
        <p:txBody>
          <a:bodyPr>
            <a:normAutofit fontScale="92500" lnSpcReduction="10000"/>
          </a:bodyPr>
          <a:lstStyle/>
          <a:p>
            <a:pPr marL="0" indent="0">
              <a:buNone/>
            </a:pPr>
            <a:r>
              <a:rPr lang="en-US" sz="2000" i="1" dirty="0">
                <a:solidFill>
                  <a:schemeClr val="bg1"/>
                </a:solidFill>
              </a:rPr>
              <a:t>Primary Source: THECB-CBM009</a:t>
            </a:r>
          </a:p>
          <a:p>
            <a:pPr marL="0" indent="0">
              <a:buNone/>
            </a:pPr>
            <a:endParaRPr lang="en-US" sz="2000" dirty="0"/>
          </a:p>
        </p:txBody>
      </p:sp>
      <p:pic>
        <p:nvPicPr>
          <p:cNvPr id="4" name="slide19" descr="II_C_5d">
            <a:extLst>
              <a:ext uri="{FF2B5EF4-FFF2-40B4-BE49-F238E27FC236}">
                <a16:creationId xmlns:a16="http://schemas.microsoft.com/office/drawing/2014/main" id="{854542E5-03DE-49DD-AC08-9FE4E456D796}"/>
              </a:ext>
            </a:extLst>
          </p:cNvPr>
          <p:cNvPicPr>
            <a:picLocks noChangeAspect="1"/>
          </p:cNvPicPr>
          <p:nvPr/>
        </p:nvPicPr>
        <p:blipFill rotWithShape="1">
          <a:blip r:embed="rId3">
            <a:extLst>
              <a:ext uri="{28A0092B-C50C-407E-A947-70E740481C1C}">
                <a14:useLocalDpi xmlns:a14="http://schemas.microsoft.com/office/drawing/2010/main" val="0"/>
              </a:ext>
            </a:extLst>
          </a:blip>
          <a:srcRect r="5568" b="1"/>
          <a:stretch/>
        </p:blipFill>
        <p:spPr>
          <a:xfrm>
            <a:off x="5170507" y="484633"/>
            <a:ext cx="6542215" cy="588873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6F3BA9A6-7D1F-9B89-CCF7-482B59D286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016" y="5019518"/>
            <a:ext cx="2678633" cy="780974"/>
          </a:xfrm>
          <a:prstGeom prst="rect">
            <a:avLst/>
          </a:prstGeom>
        </p:spPr>
      </p:pic>
    </p:spTree>
    <p:extLst>
      <p:ext uri="{BB962C8B-B14F-4D97-AF65-F5344CB8AC3E}">
        <p14:creationId xmlns:p14="http://schemas.microsoft.com/office/powerpoint/2010/main" val="2006951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2FD7-CB26-4793-9804-2BD31C93828E}"/>
              </a:ext>
            </a:extLst>
          </p:cNvPr>
          <p:cNvSpPr>
            <a:spLocks noGrp="1"/>
          </p:cNvSpPr>
          <p:nvPr>
            <p:ph type="title"/>
          </p:nvPr>
        </p:nvSpPr>
        <p:spPr/>
        <p:txBody>
          <a:bodyPr vert="horz" lIns="91440" tIns="45720" rIns="91440" bIns="45720" rtlCol="0">
            <a:normAutofit/>
          </a:bodyPr>
          <a:lstStyle/>
          <a:p>
            <a:br>
              <a:rPr lang="en-US" b="1" dirty="0"/>
            </a:br>
            <a:r>
              <a:rPr lang="en-US" b="1" dirty="0"/>
              <a:t>Table II.C.6</a:t>
            </a:r>
            <a:br>
              <a:rPr lang="en-US" dirty="0"/>
            </a:br>
            <a:r>
              <a:rPr lang="en-US" sz="2400" b="0" dirty="0"/>
              <a:t>Semester Credit Hour(SCH) by Student Level</a:t>
            </a:r>
          </a:p>
        </p:txBody>
      </p:sp>
      <p:sp>
        <p:nvSpPr>
          <p:cNvPr id="3" name="Content Placeholder 2">
            <a:extLst>
              <a:ext uri="{FF2B5EF4-FFF2-40B4-BE49-F238E27FC236}">
                <a16:creationId xmlns:a16="http://schemas.microsoft.com/office/drawing/2014/main" id="{D725B179-8440-4D52-B82A-DAC50816BC55}"/>
              </a:ext>
            </a:extLst>
          </p:cNvPr>
          <p:cNvSpPr>
            <a:spLocks noGrp="1"/>
          </p:cNvSpPr>
          <p:nvPr>
            <p:ph type="body" sz="half" idx="2"/>
          </p:nvPr>
        </p:nvSpPr>
        <p:spPr>
          <a:solidFill>
            <a:srgbClr val="5A1C1E"/>
          </a:solidFill>
        </p:spPr>
        <p:txBody>
          <a:bodyPr vert="horz" lIns="91440" tIns="45720" rIns="91440" bIns="45720" rtlCol="0">
            <a:normAutofit fontScale="92500" lnSpcReduction="10000"/>
          </a:bodyPr>
          <a:lstStyle/>
          <a:p>
            <a:pPr marL="0" indent="0">
              <a:buNone/>
            </a:pPr>
            <a:r>
              <a:rPr lang="en-US" sz="2000" i="1" dirty="0">
                <a:solidFill>
                  <a:schemeClr val="bg1"/>
                </a:solidFill>
              </a:rPr>
              <a:t>Primary Source: THECB-CBM001</a:t>
            </a:r>
          </a:p>
        </p:txBody>
      </p:sp>
      <p:pic>
        <p:nvPicPr>
          <p:cNvPr id="4" name="slide20" descr="II_C_6">
            <a:extLst>
              <a:ext uri="{FF2B5EF4-FFF2-40B4-BE49-F238E27FC236}">
                <a16:creationId xmlns:a16="http://schemas.microsoft.com/office/drawing/2014/main" id="{49B2683B-63BC-4A80-B7CB-826031A5732D}"/>
              </a:ext>
            </a:extLst>
          </p:cNvPr>
          <p:cNvPicPr>
            <a:picLocks noChangeAspect="1"/>
          </p:cNvPicPr>
          <p:nvPr/>
        </p:nvPicPr>
        <p:blipFill rotWithShape="1">
          <a:blip r:embed="rId3">
            <a:extLst>
              <a:ext uri="{28A0092B-C50C-407E-A947-70E740481C1C}">
                <a14:useLocalDpi xmlns:a14="http://schemas.microsoft.com/office/drawing/2010/main" val="0"/>
              </a:ext>
            </a:extLst>
          </a:blip>
          <a:srcRect r="5568" b="1"/>
          <a:stretch/>
        </p:blipFill>
        <p:spPr>
          <a:xfrm>
            <a:off x="5170507" y="484633"/>
            <a:ext cx="6542215" cy="588873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427BACDA-EA78-0723-5D8A-B2FD741929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016" y="5019518"/>
            <a:ext cx="2678633" cy="780974"/>
          </a:xfrm>
          <a:prstGeom prst="rect">
            <a:avLst/>
          </a:prstGeom>
        </p:spPr>
      </p:pic>
    </p:spTree>
    <p:extLst>
      <p:ext uri="{BB962C8B-B14F-4D97-AF65-F5344CB8AC3E}">
        <p14:creationId xmlns:p14="http://schemas.microsoft.com/office/powerpoint/2010/main" val="3265087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5E85C-338D-44B6-8C6B-B8653911DBE1}"/>
              </a:ext>
            </a:extLst>
          </p:cNvPr>
          <p:cNvSpPr>
            <a:spLocks noGrp="1"/>
          </p:cNvSpPr>
          <p:nvPr>
            <p:ph type="title"/>
          </p:nvPr>
        </p:nvSpPr>
        <p:spPr/>
        <p:txBody>
          <a:bodyPr vert="horz" lIns="91440" tIns="45720" rIns="91440" bIns="45720" rtlCol="0">
            <a:normAutofit/>
          </a:bodyPr>
          <a:lstStyle/>
          <a:p>
            <a:br>
              <a:rPr lang="en-US" sz="4000" b="1" dirty="0"/>
            </a:br>
            <a:r>
              <a:rPr lang="en-US" sz="4000" b="1" dirty="0"/>
              <a:t>Table II.C.8</a:t>
            </a:r>
            <a:br>
              <a:rPr lang="en-US" sz="3400" dirty="0"/>
            </a:br>
            <a:r>
              <a:rPr lang="en-US" sz="2400" b="0" dirty="0"/>
              <a:t>Graduate Placement (via THECB)</a:t>
            </a:r>
          </a:p>
        </p:txBody>
      </p:sp>
      <p:sp>
        <p:nvSpPr>
          <p:cNvPr id="3" name="Content Placeholder 2">
            <a:extLst>
              <a:ext uri="{FF2B5EF4-FFF2-40B4-BE49-F238E27FC236}">
                <a16:creationId xmlns:a16="http://schemas.microsoft.com/office/drawing/2014/main" id="{D7E630B0-67C3-4870-82D8-01D06942BC01}"/>
              </a:ext>
            </a:extLst>
          </p:cNvPr>
          <p:cNvSpPr>
            <a:spLocks noGrp="1"/>
          </p:cNvSpPr>
          <p:nvPr>
            <p:ph type="body" sz="half" idx="2"/>
          </p:nvPr>
        </p:nvSpPr>
        <p:spPr>
          <a:solidFill>
            <a:srgbClr val="5A1C1E"/>
          </a:solidFill>
        </p:spPr>
        <p:txBody>
          <a:bodyPr vert="horz" lIns="91440" tIns="45720" rIns="91440" bIns="45720" rtlCol="0">
            <a:normAutofit fontScale="92500" lnSpcReduction="10000"/>
          </a:bodyPr>
          <a:lstStyle/>
          <a:p>
            <a:pPr marL="0" indent="0">
              <a:buNone/>
            </a:pPr>
            <a:r>
              <a:rPr lang="en-US" sz="2000" i="1" dirty="0">
                <a:solidFill>
                  <a:schemeClr val="bg1"/>
                </a:solidFill>
              </a:rPr>
              <a:t>Primary Source: THECB-Website</a:t>
            </a:r>
          </a:p>
        </p:txBody>
      </p:sp>
      <p:pic>
        <p:nvPicPr>
          <p:cNvPr id="4" name="slide21" descr="II_C_8">
            <a:extLst>
              <a:ext uri="{FF2B5EF4-FFF2-40B4-BE49-F238E27FC236}">
                <a16:creationId xmlns:a16="http://schemas.microsoft.com/office/drawing/2014/main" id="{2E784854-1E5E-430B-A6CF-21C71889A9BF}"/>
              </a:ext>
            </a:extLst>
          </p:cNvPr>
          <p:cNvPicPr>
            <a:picLocks noChangeAspect="1"/>
          </p:cNvPicPr>
          <p:nvPr/>
        </p:nvPicPr>
        <p:blipFill rotWithShape="1">
          <a:blip r:embed="rId3">
            <a:extLst>
              <a:ext uri="{28A0092B-C50C-407E-A947-70E740481C1C}">
                <a14:useLocalDpi xmlns:a14="http://schemas.microsoft.com/office/drawing/2010/main" val="0"/>
              </a:ext>
            </a:extLst>
          </a:blip>
          <a:srcRect r="5568" b="1"/>
          <a:stretch/>
        </p:blipFill>
        <p:spPr>
          <a:xfrm>
            <a:off x="5170507" y="484633"/>
            <a:ext cx="6542215" cy="588873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E79F64FB-06D9-5971-3851-99700C4613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016" y="5019518"/>
            <a:ext cx="2678633" cy="780974"/>
          </a:xfrm>
          <a:prstGeom prst="rect">
            <a:avLst/>
          </a:prstGeom>
        </p:spPr>
      </p:pic>
    </p:spTree>
    <p:extLst>
      <p:ext uri="{BB962C8B-B14F-4D97-AF65-F5344CB8AC3E}">
        <p14:creationId xmlns:p14="http://schemas.microsoft.com/office/powerpoint/2010/main" val="10669560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56AC0-2B5C-42F4-ABD9-479E72DAFA4E}"/>
              </a:ext>
            </a:extLst>
          </p:cNvPr>
          <p:cNvSpPr>
            <a:spLocks noGrp="1"/>
          </p:cNvSpPr>
          <p:nvPr>
            <p:ph type="title"/>
          </p:nvPr>
        </p:nvSpPr>
        <p:spPr/>
        <p:txBody>
          <a:bodyPr>
            <a:normAutofit/>
          </a:bodyPr>
          <a:lstStyle/>
          <a:p>
            <a:br>
              <a:rPr lang="en-US" sz="4000" b="1" dirty="0"/>
            </a:br>
            <a:r>
              <a:rPr lang="en-US" sz="4000" b="1" dirty="0"/>
              <a:t>Table II.C.9</a:t>
            </a:r>
            <a:br>
              <a:rPr lang="en-US" sz="3400" dirty="0"/>
            </a:br>
            <a:r>
              <a:rPr lang="en-US" sz="2400" b="0" dirty="0"/>
              <a:t>Number of Degrees Conferred</a:t>
            </a:r>
          </a:p>
        </p:txBody>
      </p:sp>
      <p:sp>
        <p:nvSpPr>
          <p:cNvPr id="3" name="Content Placeholder 2">
            <a:extLst>
              <a:ext uri="{FF2B5EF4-FFF2-40B4-BE49-F238E27FC236}">
                <a16:creationId xmlns:a16="http://schemas.microsoft.com/office/drawing/2014/main" id="{1CF21DDF-F8E5-413F-8D06-11D20B4AA5A7}"/>
              </a:ext>
            </a:extLst>
          </p:cNvPr>
          <p:cNvSpPr>
            <a:spLocks noGrp="1"/>
          </p:cNvSpPr>
          <p:nvPr>
            <p:ph type="body" sz="half" idx="2"/>
          </p:nvPr>
        </p:nvSpPr>
        <p:spPr>
          <a:solidFill>
            <a:srgbClr val="5A1C1E"/>
          </a:solidFill>
        </p:spPr>
        <p:txBody>
          <a:bodyPr>
            <a:normAutofit fontScale="92500" lnSpcReduction="10000"/>
          </a:bodyPr>
          <a:lstStyle/>
          <a:p>
            <a:pPr marL="0" indent="0">
              <a:buNone/>
            </a:pPr>
            <a:r>
              <a:rPr lang="en-US" sz="2000" i="1" dirty="0">
                <a:solidFill>
                  <a:schemeClr val="bg1"/>
                </a:solidFill>
              </a:rPr>
              <a:t>Primary Source: THECB-CBM009</a:t>
            </a:r>
          </a:p>
          <a:p>
            <a:pPr marL="0" indent="0">
              <a:buNone/>
            </a:pPr>
            <a:endParaRPr lang="en-US" sz="2000" dirty="0"/>
          </a:p>
        </p:txBody>
      </p:sp>
      <p:pic>
        <p:nvPicPr>
          <p:cNvPr id="4" name="slide22" descr="II_C_9">
            <a:extLst>
              <a:ext uri="{FF2B5EF4-FFF2-40B4-BE49-F238E27FC236}">
                <a16:creationId xmlns:a16="http://schemas.microsoft.com/office/drawing/2014/main" id="{19B19EE3-67B7-4277-8694-B79CBEFF737A}"/>
              </a:ext>
            </a:extLst>
          </p:cNvPr>
          <p:cNvPicPr>
            <a:picLocks noChangeAspect="1"/>
          </p:cNvPicPr>
          <p:nvPr/>
        </p:nvPicPr>
        <p:blipFill rotWithShape="1">
          <a:blip r:embed="rId3">
            <a:extLst>
              <a:ext uri="{28A0092B-C50C-407E-A947-70E740481C1C}">
                <a14:useLocalDpi xmlns:a14="http://schemas.microsoft.com/office/drawing/2010/main" val="0"/>
              </a:ext>
            </a:extLst>
          </a:blip>
          <a:srcRect r="5568" b="1"/>
          <a:stretch/>
        </p:blipFill>
        <p:spPr>
          <a:xfrm>
            <a:off x="5170507" y="484633"/>
            <a:ext cx="6542215" cy="588873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95ED4D8C-6A23-B711-BA82-A73C5F46AC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016" y="5019518"/>
            <a:ext cx="2678633" cy="780974"/>
          </a:xfrm>
          <a:prstGeom prst="rect">
            <a:avLst/>
          </a:prstGeom>
        </p:spPr>
      </p:pic>
    </p:spTree>
    <p:extLst>
      <p:ext uri="{BB962C8B-B14F-4D97-AF65-F5344CB8AC3E}">
        <p14:creationId xmlns:p14="http://schemas.microsoft.com/office/powerpoint/2010/main" val="12524087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C326C-7173-4C68-A0ED-DF281F865A75}"/>
              </a:ext>
            </a:extLst>
          </p:cNvPr>
          <p:cNvSpPr>
            <a:spLocks noGrp="1"/>
          </p:cNvSpPr>
          <p:nvPr>
            <p:ph type="title"/>
          </p:nvPr>
        </p:nvSpPr>
        <p:spPr/>
        <p:txBody>
          <a:bodyPr vert="horz" lIns="91440" tIns="45720" rIns="91440" bIns="45720" rtlCol="0">
            <a:normAutofit/>
          </a:bodyPr>
          <a:lstStyle/>
          <a:p>
            <a:br>
              <a:rPr lang="en-US" b="1" dirty="0"/>
            </a:br>
            <a:r>
              <a:rPr lang="en-US" b="1" dirty="0"/>
              <a:t>Table II.C.10a.i</a:t>
            </a:r>
            <a:br>
              <a:rPr lang="en-US" sz="2800" dirty="0"/>
            </a:br>
            <a:r>
              <a:rPr lang="en-US" sz="2400" b="0" dirty="0"/>
              <a:t>Admission Scores: First-time, full-time Undergraduate Students</a:t>
            </a:r>
          </a:p>
        </p:txBody>
      </p:sp>
      <p:sp>
        <p:nvSpPr>
          <p:cNvPr id="3" name="Content Placeholder 2">
            <a:extLst>
              <a:ext uri="{FF2B5EF4-FFF2-40B4-BE49-F238E27FC236}">
                <a16:creationId xmlns:a16="http://schemas.microsoft.com/office/drawing/2014/main" id="{42CEE883-D146-4424-8ECC-5F294B26D65E}"/>
              </a:ext>
            </a:extLst>
          </p:cNvPr>
          <p:cNvSpPr>
            <a:spLocks noGrp="1"/>
          </p:cNvSpPr>
          <p:nvPr>
            <p:ph type="body" sz="half" idx="2"/>
          </p:nvPr>
        </p:nvSpPr>
        <p:spPr>
          <a:solidFill>
            <a:srgbClr val="5A1C1E"/>
          </a:solidFill>
        </p:spPr>
        <p:txBody>
          <a:bodyPr vert="horz" lIns="91440" tIns="45720" rIns="91440" bIns="45720" rtlCol="0">
            <a:normAutofit fontScale="92500" lnSpcReduction="10000"/>
          </a:bodyPr>
          <a:lstStyle/>
          <a:p>
            <a:pPr marL="0" indent="0">
              <a:buNone/>
            </a:pPr>
            <a:r>
              <a:rPr lang="en-US" sz="2000" i="1" dirty="0">
                <a:solidFill>
                  <a:schemeClr val="bg1"/>
                </a:solidFill>
              </a:rPr>
              <a:t>Primary Source: Banner</a:t>
            </a:r>
          </a:p>
        </p:txBody>
      </p:sp>
      <p:pic>
        <p:nvPicPr>
          <p:cNvPr id="4" name="slide23" descr="II_C_10a_i">
            <a:extLst>
              <a:ext uri="{FF2B5EF4-FFF2-40B4-BE49-F238E27FC236}">
                <a16:creationId xmlns:a16="http://schemas.microsoft.com/office/drawing/2014/main" id="{EE8654E0-7D3B-4BAB-8EED-3298F204146B}"/>
              </a:ext>
            </a:extLst>
          </p:cNvPr>
          <p:cNvPicPr>
            <a:picLocks noChangeAspect="1"/>
          </p:cNvPicPr>
          <p:nvPr/>
        </p:nvPicPr>
        <p:blipFill rotWithShape="1">
          <a:blip r:embed="rId3">
            <a:extLst>
              <a:ext uri="{28A0092B-C50C-407E-A947-70E740481C1C}">
                <a14:useLocalDpi xmlns:a14="http://schemas.microsoft.com/office/drawing/2010/main" val="0"/>
              </a:ext>
            </a:extLst>
          </a:blip>
          <a:srcRect r="5568" b="1"/>
          <a:stretch/>
        </p:blipFill>
        <p:spPr>
          <a:xfrm>
            <a:off x="5170507" y="484633"/>
            <a:ext cx="6542215" cy="588873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C387999B-18C6-B5E0-61AA-EAE3729B9E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016" y="5019518"/>
            <a:ext cx="2678633" cy="780974"/>
          </a:xfrm>
          <a:prstGeom prst="rect">
            <a:avLst/>
          </a:prstGeom>
        </p:spPr>
      </p:pic>
    </p:spTree>
    <p:extLst>
      <p:ext uri="{BB962C8B-B14F-4D97-AF65-F5344CB8AC3E}">
        <p14:creationId xmlns:p14="http://schemas.microsoft.com/office/powerpoint/2010/main" val="3818497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05DB914-71E9-476F-AB15-4A2ACC6DE2A7}"/>
              </a:ext>
            </a:extLst>
          </p:cNvPr>
          <p:cNvSpPr>
            <a:spLocks noGrp="1"/>
          </p:cNvSpPr>
          <p:nvPr>
            <p:ph type="title"/>
          </p:nvPr>
        </p:nvSpPr>
        <p:spPr>
          <a:xfrm>
            <a:off x="419100" y="832027"/>
            <a:ext cx="4784796" cy="5044898"/>
          </a:xfrm>
        </p:spPr>
        <p:txBody>
          <a:bodyPr>
            <a:normAutofit/>
          </a:bodyPr>
          <a:lstStyle/>
          <a:p>
            <a:pPr algn="ctr"/>
            <a:r>
              <a:rPr lang="en-US" b="1" dirty="0">
                <a:solidFill>
                  <a:srgbClr val="5A1C1E"/>
                </a:solidFill>
              </a:rPr>
              <a:t>Sources of Data</a:t>
            </a:r>
          </a:p>
        </p:txBody>
      </p:sp>
      <p:graphicFrame>
        <p:nvGraphicFramePr>
          <p:cNvPr id="8" name="Diagram 7">
            <a:extLst>
              <a:ext uri="{FF2B5EF4-FFF2-40B4-BE49-F238E27FC236}">
                <a16:creationId xmlns:a16="http://schemas.microsoft.com/office/drawing/2014/main" id="{E79373B4-01B6-4B49-A503-948C37CEBCD8}"/>
              </a:ext>
            </a:extLst>
          </p:cNvPr>
          <p:cNvGraphicFramePr/>
          <p:nvPr>
            <p:extLst>
              <p:ext uri="{D42A27DB-BD31-4B8C-83A1-F6EECF244321}">
                <p14:modId xmlns:p14="http://schemas.microsoft.com/office/powerpoint/2010/main" val="4011004712"/>
              </p:ext>
            </p:extLst>
          </p:nvPr>
        </p:nvGraphicFramePr>
        <p:xfrm>
          <a:off x="6741994" y="933254"/>
          <a:ext cx="5030906" cy="51767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A picture containing text&#10;&#10;Description automatically generated">
            <a:extLst>
              <a:ext uri="{FF2B5EF4-FFF2-40B4-BE49-F238E27FC236}">
                <a16:creationId xmlns:a16="http://schemas.microsoft.com/office/drawing/2014/main" id="{6BB99580-0093-4058-BA2B-8CEC63EDD5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064196"/>
            <a:ext cx="2678633" cy="780974"/>
          </a:xfrm>
          <a:prstGeom prst="rect">
            <a:avLst/>
          </a:prstGeom>
        </p:spPr>
      </p:pic>
    </p:spTree>
    <p:extLst>
      <p:ext uri="{BB962C8B-B14F-4D97-AF65-F5344CB8AC3E}">
        <p14:creationId xmlns:p14="http://schemas.microsoft.com/office/powerpoint/2010/main" val="39597469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590-8EC8-4D2D-8078-9472B0AF416F}"/>
              </a:ext>
            </a:extLst>
          </p:cNvPr>
          <p:cNvSpPr>
            <a:spLocks noGrp="1"/>
          </p:cNvSpPr>
          <p:nvPr>
            <p:ph type="title"/>
          </p:nvPr>
        </p:nvSpPr>
        <p:spPr/>
        <p:txBody>
          <a:bodyPr>
            <a:normAutofit/>
          </a:bodyPr>
          <a:lstStyle/>
          <a:p>
            <a:br>
              <a:rPr lang="en-US" b="1" dirty="0"/>
            </a:br>
            <a:r>
              <a:rPr lang="en-US" b="1" dirty="0"/>
              <a:t>Table II.C.10a.ii</a:t>
            </a:r>
            <a:br>
              <a:rPr lang="en-US" dirty="0"/>
            </a:br>
            <a:r>
              <a:rPr lang="en-US" sz="2400" b="0" dirty="0"/>
              <a:t>Admission Scores: First-time, full-time Master’s Students</a:t>
            </a:r>
          </a:p>
        </p:txBody>
      </p:sp>
      <p:sp>
        <p:nvSpPr>
          <p:cNvPr id="3" name="Content Placeholder 2">
            <a:extLst>
              <a:ext uri="{FF2B5EF4-FFF2-40B4-BE49-F238E27FC236}">
                <a16:creationId xmlns:a16="http://schemas.microsoft.com/office/drawing/2014/main" id="{8372C528-7DD3-4CF6-A89C-EE77DDFD9633}"/>
              </a:ext>
            </a:extLst>
          </p:cNvPr>
          <p:cNvSpPr>
            <a:spLocks noGrp="1"/>
          </p:cNvSpPr>
          <p:nvPr>
            <p:ph type="body" sz="half" idx="2"/>
          </p:nvPr>
        </p:nvSpPr>
        <p:spPr>
          <a:solidFill>
            <a:srgbClr val="5A1C1E"/>
          </a:solidFill>
        </p:spPr>
        <p:txBody>
          <a:bodyPr>
            <a:normAutofit fontScale="92500" lnSpcReduction="10000"/>
          </a:bodyPr>
          <a:lstStyle/>
          <a:p>
            <a:pPr marL="0" indent="0">
              <a:buNone/>
            </a:pPr>
            <a:r>
              <a:rPr lang="en-US" sz="2000" i="1" dirty="0">
                <a:solidFill>
                  <a:schemeClr val="bg1"/>
                </a:solidFill>
              </a:rPr>
              <a:t>Primary Source: Banner</a:t>
            </a:r>
          </a:p>
          <a:p>
            <a:pPr marL="0" indent="0">
              <a:buNone/>
            </a:pPr>
            <a:endParaRPr lang="en-US" sz="2000" dirty="0"/>
          </a:p>
        </p:txBody>
      </p:sp>
      <p:pic>
        <p:nvPicPr>
          <p:cNvPr id="4" name="slide24" descr="II_C_10a_ii">
            <a:extLst>
              <a:ext uri="{FF2B5EF4-FFF2-40B4-BE49-F238E27FC236}">
                <a16:creationId xmlns:a16="http://schemas.microsoft.com/office/drawing/2014/main" id="{17DB7BB8-7A17-49D1-8A32-F7B6796ACE2A}"/>
              </a:ext>
            </a:extLst>
          </p:cNvPr>
          <p:cNvPicPr>
            <a:picLocks noChangeAspect="1"/>
          </p:cNvPicPr>
          <p:nvPr/>
        </p:nvPicPr>
        <p:blipFill rotWithShape="1">
          <a:blip r:embed="rId3">
            <a:extLst>
              <a:ext uri="{28A0092B-C50C-407E-A947-70E740481C1C}">
                <a14:useLocalDpi xmlns:a14="http://schemas.microsoft.com/office/drawing/2010/main" val="0"/>
              </a:ext>
            </a:extLst>
          </a:blip>
          <a:srcRect r="5568" b="1"/>
          <a:stretch/>
        </p:blipFill>
        <p:spPr>
          <a:xfrm>
            <a:off x="5170507" y="484633"/>
            <a:ext cx="6542215" cy="588873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12CF2C16-96B4-A1B4-4E6B-5FE84110C4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016" y="5019518"/>
            <a:ext cx="2678633" cy="780974"/>
          </a:xfrm>
          <a:prstGeom prst="rect">
            <a:avLst/>
          </a:prstGeom>
        </p:spPr>
      </p:pic>
    </p:spTree>
    <p:extLst>
      <p:ext uri="{BB962C8B-B14F-4D97-AF65-F5344CB8AC3E}">
        <p14:creationId xmlns:p14="http://schemas.microsoft.com/office/powerpoint/2010/main" val="30623212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D46B-38AF-4E03-9B95-57BC83F7448E}"/>
              </a:ext>
            </a:extLst>
          </p:cNvPr>
          <p:cNvSpPr>
            <a:spLocks noGrp="1"/>
          </p:cNvSpPr>
          <p:nvPr>
            <p:ph type="title"/>
          </p:nvPr>
        </p:nvSpPr>
        <p:spPr/>
        <p:txBody>
          <a:bodyPr>
            <a:normAutofit/>
          </a:bodyPr>
          <a:lstStyle/>
          <a:p>
            <a:br>
              <a:rPr lang="en-US" b="1" dirty="0"/>
            </a:br>
            <a:r>
              <a:rPr lang="en-US" b="1" dirty="0"/>
              <a:t>Table II.C.10a.iii</a:t>
            </a:r>
            <a:br>
              <a:rPr lang="en-US" sz="2800" dirty="0"/>
            </a:br>
            <a:r>
              <a:rPr lang="en-US" sz="2400" b="0" dirty="0"/>
              <a:t>Admission Scores: First-time, full-time Doctoral Students</a:t>
            </a:r>
          </a:p>
        </p:txBody>
      </p:sp>
      <p:sp>
        <p:nvSpPr>
          <p:cNvPr id="3" name="Content Placeholder 2">
            <a:extLst>
              <a:ext uri="{FF2B5EF4-FFF2-40B4-BE49-F238E27FC236}">
                <a16:creationId xmlns:a16="http://schemas.microsoft.com/office/drawing/2014/main" id="{DBE982FF-707B-46FB-882D-B3D46732AD43}"/>
              </a:ext>
            </a:extLst>
          </p:cNvPr>
          <p:cNvSpPr>
            <a:spLocks noGrp="1"/>
          </p:cNvSpPr>
          <p:nvPr>
            <p:ph type="body" sz="half" idx="2"/>
          </p:nvPr>
        </p:nvSpPr>
        <p:spPr>
          <a:solidFill>
            <a:srgbClr val="5A1C1E"/>
          </a:solidFill>
        </p:spPr>
        <p:txBody>
          <a:bodyPr>
            <a:normAutofit fontScale="92500" lnSpcReduction="10000"/>
          </a:bodyPr>
          <a:lstStyle/>
          <a:p>
            <a:pPr marL="0" indent="0">
              <a:buNone/>
            </a:pPr>
            <a:r>
              <a:rPr lang="en-US" sz="2000" i="1" dirty="0">
                <a:solidFill>
                  <a:schemeClr val="bg1"/>
                </a:solidFill>
              </a:rPr>
              <a:t>Primary Source: Banner</a:t>
            </a:r>
          </a:p>
          <a:p>
            <a:pPr marL="0" indent="0">
              <a:buNone/>
            </a:pPr>
            <a:endParaRPr lang="en-US" sz="2000" dirty="0"/>
          </a:p>
        </p:txBody>
      </p:sp>
      <p:pic>
        <p:nvPicPr>
          <p:cNvPr id="4" name="slide25" descr="II_C_10a_iii">
            <a:extLst>
              <a:ext uri="{FF2B5EF4-FFF2-40B4-BE49-F238E27FC236}">
                <a16:creationId xmlns:a16="http://schemas.microsoft.com/office/drawing/2014/main" id="{DDD06DA6-4B8D-40DE-B8C3-0D571E0E6E82}"/>
              </a:ext>
            </a:extLst>
          </p:cNvPr>
          <p:cNvPicPr>
            <a:picLocks noChangeAspect="1"/>
          </p:cNvPicPr>
          <p:nvPr/>
        </p:nvPicPr>
        <p:blipFill rotWithShape="1">
          <a:blip r:embed="rId3">
            <a:extLst>
              <a:ext uri="{28A0092B-C50C-407E-A947-70E740481C1C}">
                <a14:useLocalDpi xmlns:a14="http://schemas.microsoft.com/office/drawing/2010/main" val="0"/>
              </a:ext>
            </a:extLst>
          </a:blip>
          <a:srcRect r="5568" b="1"/>
          <a:stretch/>
        </p:blipFill>
        <p:spPr>
          <a:xfrm>
            <a:off x="5170507" y="484633"/>
            <a:ext cx="6542215" cy="588873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54CA592B-A74B-E832-9672-73D312E04A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016" y="5019518"/>
            <a:ext cx="2678633" cy="780974"/>
          </a:xfrm>
          <a:prstGeom prst="rect">
            <a:avLst/>
          </a:prstGeom>
        </p:spPr>
      </p:pic>
    </p:spTree>
    <p:extLst>
      <p:ext uri="{BB962C8B-B14F-4D97-AF65-F5344CB8AC3E}">
        <p14:creationId xmlns:p14="http://schemas.microsoft.com/office/powerpoint/2010/main" val="33146668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62154-5FDB-4554-A2B4-338F75CDF695}"/>
              </a:ext>
            </a:extLst>
          </p:cNvPr>
          <p:cNvSpPr>
            <a:spLocks noGrp="1"/>
          </p:cNvSpPr>
          <p:nvPr>
            <p:ph type="title"/>
          </p:nvPr>
        </p:nvSpPr>
        <p:spPr/>
        <p:txBody>
          <a:bodyPr>
            <a:normAutofit/>
          </a:bodyPr>
          <a:lstStyle/>
          <a:p>
            <a:br>
              <a:rPr lang="en-US" sz="4000" b="1" dirty="0"/>
            </a:br>
            <a:r>
              <a:rPr lang="en-US" sz="4000" b="1" dirty="0"/>
              <a:t>Glossary</a:t>
            </a:r>
          </a:p>
        </p:txBody>
      </p:sp>
      <p:sp>
        <p:nvSpPr>
          <p:cNvPr id="3" name="Content Placeholder 2">
            <a:extLst>
              <a:ext uri="{FF2B5EF4-FFF2-40B4-BE49-F238E27FC236}">
                <a16:creationId xmlns:a16="http://schemas.microsoft.com/office/drawing/2014/main" id="{0C3A1C8B-12FE-4B41-9F75-5D36358BC482}"/>
              </a:ext>
            </a:extLst>
          </p:cNvPr>
          <p:cNvSpPr>
            <a:spLocks noGrp="1"/>
          </p:cNvSpPr>
          <p:nvPr>
            <p:ph type="body" sz="half" idx="2"/>
          </p:nvPr>
        </p:nvSpPr>
        <p:spPr>
          <a:solidFill>
            <a:srgbClr val="5A1C1E"/>
          </a:solidFill>
        </p:spPr>
        <p:txBody>
          <a:bodyPr>
            <a:normAutofit fontScale="92500" lnSpcReduction="10000"/>
          </a:bodyPr>
          <a:lstStyle/>
          <a:p>
            <a:pPr marL="0" indent="0">
              <a:buNone/>
            </a:pPr>
            <a:endParaRPr lang="en-US" sz="2000" i="1" dirty="0"/>
          </a:p>
        </p:txBody>
      </p:sp>
      <p:pic>
        <p:nvPicPr>
          <p:cNvPr id="4" name="slide26" descr="Glossary">
            <a:extLst>
              <a:ext uri="{FF2B5EF4-FFF2-40B4-BE49-F238E27FC236}">
                <a16:creationId xmlns:a16="http://schemas.microsoft.com/office/drawing/2014/main" id="{366F60FA-5587-4C2E-BF9B-746AE146516E}"/>
              </a:ext>
            </a:extLst>
          </p:cNvPr>
          <p:cNvPicPr>
            <a:picLocks noChangeAspect="1"/>
          </p:cNvPicPr>
          <p:nvPr/>
        </p:nvPicPr>
        <p:blipFill rotWithShape="1">
          <a:blip r:embed="rId3">
            <a:extLst>
              <a:ext uri="{28A0092B-C50C-407E-A947-70E740481C1C}">
                <a14:useLocalDpi xmlns:a14="http://schemas.microsoft.com/office/drawing/2010/main" val="0"/>
              </a:ext>
            </a:extLst>
          </a:blip>
          <a:srcRect r="5568" b="1"/>
          <a:stretch/>
        </p:blipFill>
        <p:spPr>
          <a:xfrm>
            <a:off x="5170507" y="484633"/>
            <a:ext cx="6542215" cy="588873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0020641F-8378-123F-38F1-A0650F10E5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016" y="5019518"/>
            <a:ext cx="2678633" cy="780974"/>
          </a:xfrm>
          <a:prstGeom prst="rect">
            <a:avLst/>
          </a:prstGeom>
        </p:spPr>
      </p:pic>
    </p:spTree>
    <p:extLst>
      <p:ext uri="{BB962C8B-B14F-4D97-AF65-F5344CB8AC3E}">
        <p14:creationId xmlns:p14="http://schemas.microsoft.com/office/powerpoint/2010/main" val="19417404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CB23FA-A709-4B2C-9FF8-D9CD9D8FA4EA}"/>
              </a:ext>
            </a:extLst>
          </p:cNvPr>
          <p:cNvPicPr>
            <a:picLocks noChangeAspect="1"/>
          </p:cNvPicPr>
          <p:nvPr/>
        </p:nvPicPr>
        <p:blipFill rotWithShape="1">
          <a:blip r:embed="rId3">
            <a:alphaModFix/>
            <a:duotone>
              <a:prstClr val="black"/>
              <a:schemeClr val="accent1">
                <a:tint val="45000"/>
                <a:satMod val="400000"/>
              </a:schemeClr>
            </a:duotone>
            <a:extLst>
              <a:ext uri="{BEBA8EAE-BF5A-486C-A8C5-ECC9F3942E4B}">
                <a14:imgProps xmlns:a14="http://schemas.microsoft.com/office/drawing/2010/main">
                  <a14:imgLayer r:embed="rId4">
                    <a14:imgEffect>
                      <a14:sharpenSoften amount="-100000"/>
                    </a14:imgEffect>
                    <a14:imgEffect>
                      <a14:saturation sat="99000"/>
                    </a14:imgEffect>
                    <a14:imgEffect>
                      <a14:brightnessContrast contrast="-20000"/>
                    </a14:imgEffect>
                  </a14:imgLayer>
                </a14:imgProps>
              </a:ext>
            </a:extLst>
          </a:blip>
          <a:srcRect t="3981" b="6019"/>
          <a:stretch/>
        </p:blipFill>
        <p:spPr>
          <a:xfrm>
            <a:off x="20" y="1"/>
            <a:ext cx="12191980" cy="6857999"/>
          </a:xfrm>
          <a:prstGeom prst="rect">
            <a:avLst/>
          </a:prstGeom>
        </p:spPr>
      </p:pic>
      <p:sp>
        <p:nvSpPr>
          <p:cNvPr id="4" name="Title 3">
            <a:extLst>
              <a:ext uri="{FF2B5EF4-FFF2-40B4-BE49-F238E27FC236}">
                <a16:creationId xmlns:a16="http://schemas.microsoft.com/office/drawing/2014/main" id="{CCA4FF63-06EB-4584-8894-EE40F9B91A73}"/>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b="1" dirty="0">
                <a:solidFill>
                  <a:srgbClr val="FFFFFF"/>
                </a:solidFill>
              </a:rPr>
              <a:t>Using the APR Tables</a:t>
            </a:r>
            <a:br>
              <a:rPr lang="en-US" b="1" dirty="0">
                <a:solidFill>
                  <a:srgbClr val="FFFFFF"/>
                </a:solidFill>
              </a:rPr>
            </a:br>
            <a:r>
              <a:rPr lang="en-US" sz="3200" b="1" dirty="0">
                <a:solidFill>
                  <a:srgbClr val="FFFFFF"/>
                </a:solidFill>
              </a:rPr>
              <a:t>Exporting to Excel</a:t>
            </a:r>
          </a:p>
        </p:txBody>
      </p:sp>
      <p:pic>
        <p:nvPicPr>
          <p:cNvPr id="6" name="Picture 5" descr="A picture containing text&#10;&#10;Description automatically generated">
            <a:extLst>
              <a:ext uri="{FF2B5EF4-FFF2-40B4-BE49-F238E27FC236}">
                <a16:creationId xmlns:a16="http://schemas.microsoft.com/office/drawing/2014/main" id="{84E92777-7D43-4538-BB2D-715653B0D8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3347" y="6045481"/>
            <a:ext cx="2678633" cy="780974"/>
          </a:xfrm>
          <a:prstGeom prst="rect">
            <a:avLst/>
          </a:prstGeom>
          <a:solidFill>
            <a:schemeClr val="bg1"/>
          </a:solidFill>
        </p:spPr>
      </p:pic>
    </p:spTree>
    <p:extLst>
      <p:ext uri="{BB962C8B-B14F-4D97-AF65-F5344CB8AC3E}">
        <p14:creationId xmlns:p14="http://schemas.microsoft.com/office/powerpoint/2010/main" val="32204954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62154-5FDB-4554-A2B4-338F75CDF695}"/>
              </a:ext>
            </a:extLst>
          </p:cNvPr>
          <p:cNvSpPr>
            <a:spLocks noGrp="1"/>
          </p:cNvSpPr>
          <p:nvPr>
            <p:ph type="title"/>
          </p:nvPr>
        </p:nvSpPr>
        <p:spPr/>
        <p:txBody>
          <a:bodyPr>
            <a:normAutofit/>
          </a:bodyPr>
          <a:lstStyle/>
          <a:p>
            <a:br>
              <a:rPr lang="en-US" sz="4000" b="1" dirty="0"/>
            </a:br>
            <a:r>
              <a:rPr lang="en-US" sz="4000" b="1" dirty="0"/>
              <a:t>Exporting to </a:t>
            </a:r>
            <a:br>
              <a:rPr lang="en-US" sz="4000" b="1" dirty="0"/>
            </a:br>
            <a:r>
              <a:rPr lang="en-US" sz="4000" b="1" dirty="0"/>
              <a:t>Excel</a:t>
            </a:r>
          </a:p>
        </p:txBody>
      </p:sp>
      <p:sp>
        <p:nvSpPr>
          <p:cNvPr id="3" name="Content Placeholder 2">
            <a:extLst>
              <a:ext uri="{FF2B5EF4-FFF2-40B4-BE49-F238E27FC236}">
                <a16:creationId xmlns:a16="http://schemas.microsoft.com/office/drawing/2014/main" id="{0C3A1C8B-12FE-4B41-9F75-5D36358BC482}"/>
              </a:ext>
            </a:extLst>
          </p:cNvPr>
          <p:cNvSpPr>
            <a:spLocks noGrp="1"/>
          </p:cNvSpPr>
          <p:nvPr>
            <p:ph type="body" sz="half" idx="2"/>
          </p:nvPr>
        </p:nvSpPr>
        <p:spPr>
          <a:solidFill>
            <a:srgbClr val="5A1C1E"/>
          </a:solidFill>
        </p:spPr>
        <p:txBody>
          <a:bodyPr>
            <a:normAutofit fontScale="92500" lnSpcReduction="10000"/>
          </a:bodyPr>
          <a:lstStyle/>
          <a:p>
            <a:pPr marL="0" indent="0">
              <a:buNone/>
            </a:pPr>
            <a:endParaRPr lang="en-US" sz="2000" i="1" dirty="0"/>
          </a:p>
        </p:txBody>
      </p:sp>
      <p:pic>
        <p:nvPicPr>
          <p:cNvPr id="6" name="Picture 5">
            <a:extLst>
              <a:ext uri="{FF2B5EF4-FFF2-40B4-BE49-F238E27FC236}">
                <a16:creationId xmlns:a16="http://schemas.microsoft.com/office/drawing/2014/main" id="{7F29DB50-AEAC-CE3E-82B9-7ABEBCA8E0A0}"/>
              </a:ext>
            </a:extLst>
          </p:cNvPr>
          <p:cNvPicPr>
            <a:picLocks noChangeAspect="1"/>
          </p:cNvPicPr>
          <p:nvPr/>
        </p:nvPicPr>
        <p:blipFill>
          <a:blip r:embed="rId3"/>
          <a:stretch>
            <a:fillRect/>
          </a:stretch>
        </p:blipFill>
        <p:spPr>
          <a:xfrm>
            <a:off x="4936344" y="516851"/>
            <a:ext cx="6693723" cy="5824299"/>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4A008A46-ADC1-7A56-359E-421BB41B05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016" y="5019518"/>
            <a:ext cx="2678633" cy="780974"/>
          </a:xfrm>
          <a:prstGeom prst="rect">
            <a:avLst/>
          </a:prstGeom>
        </p:spPr>
      </p:pic>
    </p:spTree>
    <p:extLst>
      <p:ext uri="{BB962C8B-B14F-4D97-AF65-F5344CB8AC3E}">
        <p14:creationId xmlns:p14="http://schemas.microsoft.com/office/powerpoint/2010/main" val="31267279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62154-5FDB-4554-A2B4-338F75CDF695}"/>
              </a:ext>
            </a:extLst>
          </p:cNvPr>
          <p:cNvSpPr>
            <a:spLocks noGrp="1"/>
          </p:cNvSpPr>
          <p:nvPr>
            <p:ph type="title"/>
          </p:nvPr>
        </p:nvSpPr>
        <p:spPr/>
        <p:txBody>
          <a:bodyPr>
            <a:normAutofit/>
          </a:bodyPr>
          <a:lstStyle/>
          <a:p>
            <a:br>
              <a:rPr lang="en-US" sz="4000" b="1" dirty="0"/>
            </a:br>
            <a:r>
              <a:rPr lang="en-US" sz="4000" b="1" dirty="0"/>
              <a:t>Exporting to </a:t>
            </a:r>
            <a:br>
              <a:rPr lang="en-US" sz="4000" b="1" dirty="0"/>
            </a:br>
            <a:r>
              <a:rPr lang="en-US" sz="4000" b="1" dirty="0"/>
              <a:t>Excel</a:t>
            </a:r>
          </a:p>
        </p:txBody>
      </p:sp>
      <p:sp>
        <p:nvSpPr>
          <p:cNvPr id="3" name="Content Placeholder 2">
            <a:extLst>
              <a:ext uri="{FF2B5EF4-FFF2-40B4-BE49-F238E27FC236}">
                <a16:creationId xmlns:a16="http://schemas.microsoft.com/office/drawing/2014/main" id="{0C3A1C8B-12FE-4B41-9F75-5D36358BC482}"/>
              </a:ext>
            </a:extLst>
          </p:cNvPr>
          <p:cNvSpPr>
            <a:spLocks noGrp="1"/>
          </p:cNvSpPr>
          <p:nvPr>
            <p:ph type="body" sz="half" idx="2"/>
          </p:nvPr>
        </p:nvSpPr>
        <p:spPr>
          <a:solidFill>
            <a:srgbClr val="5A1C1E"/>
          </a:solidFill>
        </p:spPr>
        <p:txBody>
          <a:bodyPr>
            <a:normAutofit fontScale="92500" lnSpcReduction="10000"/>
          </a:bodyPr>
          <a:lstStyle/>
          <a:p>
            <a:pPr marL="0" indent="0">
              <a:buNone/>
            </a:pPr>
            <a:endParaRPr lang="en-US" sz="2000" i="1" dirty="0"/>
          </a:p>
        </p:txBody>
      </p:sp>
      <p:pic>
        <p:nvPicPr>
          <p:cNvPr id="5" name="Picture 4">
            <a:extLst>
              <a:ext uri="{FF2B5EF4-FFF2-40B4-BE49-F238E27FC236}">
                <a16:creationId xmlns:a16="http://schemas.microsoft.com/office/drawing/2014/main" id="{37179E89-9AC9-1424-EBDE-DBA5A8C92E9A}"/>
              </a:ext>
            </a:extLst>
          </p:cNvPr>
          <p:cNvPicPr>
            <a:picLocks noChangeAspect="1"/>
          </p:cNvPicPr>
          <p:nvPr/>
        </p:nvPicPr>
        <p:blipFill>
          <a:blip r:embed="rId3"/>
          <a:stretch>
            <a:fillRect/>
          </a:stretch>
        </p:blipFill>
        <p:spPr>
          <a:xfrm>
            <a:off x="5060031" y="516851"/>
            <a:ext cx="7131969" cy="5824298"/>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440256B4-7801-0D50-64F2-84EF7BEAA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016" y="5019518"/>
            <a:ext cx="2678633" cy="780974"/>
          </a:xfrm>
          <a:prstGeom prst="rect">
            <a:avLst/>
          </a:prstGeom>
        </p:spPr>
      </p:pic>
    </p:spTree>
    <p:extLst>
      <p:ext uri="{BB962C8B-B14F-4D97-AF65-F5344CB8AC3E}">
        <p14:creationId xmlns:p14="http://schemas.microsoft.com/office/powerpoint/2010/main" val="10907863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wo telephones communicating">
            <a:extLst>
              <a:ext uri="{FF2B5EF4-FFF2-40B4-BE49-F238E27FC236}">
                <a16:creationId xmlns:a16="http://schemas.microsoft.com/office/drawing/2014/main" id="{E1D27D3E-4251-495D-9FEE-CAAFFFA17FF1}"/>
              </a:ext>
            </a:extLst>
          </p:cNvPr>
          <p:cNvPicPr>
            <a:picLocks noChangeAspect="1"/>
          </p:cNvPicPr>
          <p:nvPr/>
        </p:nvPicPr>
        <p:blipFill rotWithShape="1">
          <a:blip r:embed="rId3">
            <a:duotone>
              <a:prstClr val="black"/>
              <a:schemeClr val="accent6">
                <a:tint val="45000"/>
                <a:satMod val="400000"/>
              </a:schemeClr>
            </a:duotone>
            <a:alphaModFix/>
            <a:extLst>
              <a:ext uri="{BEBA8EAE-BF5A-486C-A8C5-ECC9F3942E4B}">
                <a14:imgProps xmlns:a14="http://schemas.microsoft.com/office/drawing/2010/main">
                  <a14:imgLayer r:embed="rId4">
                    <a14:imgEffect>
                      <a14:sharpenSoften amount="-75000"/>
                    </a14:imgEffect>
                    <a14:imgEffect>
                      <a14:colorTemperature colorTemp="5900"/>
                    </a14:imgEffect>
                    <a14:imgEffect>
                      <a14:saturation sat="66000"/>
                    </a14:imgEffect>
                  </a14:imgLayer>
                </a14:imgProps>
              </a:ext>
            </a:extLst>
          </a:blip>
          <a:srcRect l="22050" r="31759"/>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itle 1">
            <a:extLst>
              <a:ext uri="{FF2B5EF4-FFF2-40B4-BE49-F238E27FC236}">
                <a16:creationId xmlns:a16="http://schemas.microsoft.com/office/drawing/2014/main" id="{F7A114C1-6F98-4695-9C8D-DC083471E47C}"/>
              </a:ext>
            </a:extLst>
          </p:cNvPr>
          <p:cNvSpPr>
            <a:spLocks noGrp="1"/>
          </p:cNvSpPr>
          <p:nvPr>
            <p:ph type="title"/>
          </p:nvPr>
        </p:nvSpPr>
        <p:spPr>
          <a:xfrm>
            <a:off x="1137034" y="609600"/>
            <a:ext cx="6831188" cy="1322887"/>
          </a:xfrm>
        </p:spPr>
        <p:txBody>
          <a:bodyPr>
            <a:normAutofit/>
          </a:bodyPr>
          <a:lstStyle/>
          <a:p>
            <a:pPr algn="ctr"/>
            <a:r>
              <a:rPr lang="en-US" sz="5400" b="1" dirty="0">
                <a:solidFill>
                  <a:schemeClr val="accent1">
                    <a:lumMod val="75000"/>
                  </a:schemeClr>
                </a:solidFill>
              </a:rPr>
              <a:t>Thank You</a:t>
            </a:r>
          </a:p>
        </p:txBody>
      </p:sp>
      <p:sp>
        <p:nvSpPr>
          <p:cNvPr id="3" name="Content Placeholder 2">
            <a:extLst>
              <a:ext uri="{FF2B5EF4-FFF2-40B4-BE49-F238E27FC236}">
                <a16:creationId xmlns:a16="http://schemas.microsoft.com/office/drawing/2014/main" id="{2AEA4B60-0802-463B-A0BD-1F6A10FA5EC4}"/>
              </a:ext>
            </a:extLst>
          </p:cNvPr>
          <p:cNvSpPr>
            <a:spLocks noGrp="1"/>
          </p:cNvSpPr>
          <p:nvPr>
            <p:ph idx="1"/>
          </p:nvPr>
        </p:nvSpPr>
        <p:spPr>
          <a:xfrm>
            <a:off x="1137035" y="2194102"/>
            <a:ext cx="6516216" cy="3908585"/>
          </a:xfrm>
        </p:spPr>
        <p:txBody>
          <a:bodyPr>
            <a:normAutofit/>
          </a:bodyPr>
          <a:lstStyle/>
          <a:p>
            <a:r>
              <a:rPr lang="en-US" sz="2000" dirty="0"/>
              <a:t>Please contact us if you have any questions.</a:t>
            </a:r>
          </a:p>
          <a:p>
            <a:endParaRPr lang="en-US" sz="2000" dirty="0"/>
          </a:p>
          <a:p>
            <a:r>
              <a:rPr lang="en-US" sz="2000" dirty="0"/>
              <a:t>Web: </a:t>
            </a:r>
            <a:r>
              <a:rPr lang="en-US" sz="2000" dirty="0">
                <a:hlinkClick r:id="rId5"/>
              </a:rPr>
              <a:t>www.ir.txstate.edu</a:t>
            </a:r>
            <a:r>
              <a:rPr lang="en-US" sz="2000" dirty="0"/>
              <a:t> </a:t>
            </a:r>
          </a:p>
          <a:p>
            <a:r>
              <a:rPr lang="en-US" sz="2000" dirty="0"/>
              <a:t>Email: </a:t>
            </a:r>
            <a:r>
              <a:rPr lang="en-US" sz="2000" dirty="0">
                <a:hlinkClick r:id="rId6"/>
              </a:rPr>
              <a:t>ir@txstate.edu</a:t>
            </a:r>
            <a:endParaRPr lang="en-US" sz="2000" dirty="0"/>
          </a:p>
          <a:p>
            <a:r>
              <a:rPr lang="en-US" sz="2000" dirty="0"/>
              <a:t>Phone: (512)245-2386</a:t>
            </a:r>
          </a:p>
        </p:txBody>
      </p:sp>
      <p:pic>
        <p:nvPicPr>
          <p:cNvPr id="7" name="Picture 6" descr="A picture containing text&#10;&#10;Description automatically generated">
            <a:extLst>
              <a:ext uri="{FF2B5EF4-FFF2-40B4-BE49-F238E27FC236}">
                <a16:creationId xmlns:a16="http://schemas.microsoft.com/office/drawing/2014/main" id="{E773785D-18A2-4FE4-8209-E10CA03F12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077025"/>
            <a:ext cx="2678633" cy="780974"/>
          </a:xfrm>
          <a:prstGeom prst="rect">
            <a:avLst/>
          </a:prstGeom>
        </p:spPr>
      </p:pic>
    </p:spTree>
    <p:extLst>
      <p:ext uri="{BB962C8B-B14F-4D97-AF65-F5344CB8AC3E}">
        <p14:creationId xmlns:p14="http://schemas.microsoft.com/office/powerpoint/2010/main" val="1413374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05DB914-71E9-476F-AB15-4A2ACC6DE2A7}"/>
              </a:ext>
            </a:extLst>
          </p:cNvPr>
          <p:cNvSpPr>
            <a:spLocks noGrp="1"/>
          </p:cNvSpPr>
          <p:nvPr>
            <p:ph type="title"/>
          </p:nvPr>
        </p:nvSpPr>
        <p:spPr>
          <a:xfrm>
            <a:off x="419100" y="832027"/>
            <a:ext cx="4784796" cy="5044898"/>
          </a:xfrm>
        </p:spPr>
        <p:txBody>
          <a:bodyPr>
            <a:normAutofit/>
          </a:bodyPr>
          <a:lstStyle/>
          <a:p>
            <a:pPr algn="ctr"/>
            <a:r>
              <a:rPr lang="en-US" b="1" dirty="0">
                <a:solidFill>
                  <a:srgbClr val="5A1C1E"/>
                </a:solidFill>
              </a:rPr>
              <a:t>APR Tables</a:t>
            </a:r>
            <a:br>
              <a:rPr lang="en-US" b="1" dirty="0">
                <a:solidFill>
                  <a:srgbClr val="5A1C1E"/>
                </a:solidFill>
              </a:rPr>
            </a:br>
            <a:r>
              <a:rPr lang="en-US" b="1" dirty="0">
                <a:solidFill>
                  <a:srgbClr val="5A1C1E"/>
                </a:solidFill>
              </a:rPr>
              <a:t>at</a:t>
            </a:r>
            <a:br>
              <a:rPr lang="en-US" b="1" dirty="0">
                <a:solidFill>
                  <a:srgbClr val="5A1C1E"/>
                </a:solidFill>
              </a:rPr>
            </a:br>
            <a:r>
              <a:rPr lang="en-US" b="1" dirty="0">
                <a:solidFill>
                  <a:srgbClr val="5A1C1E"/>
                </a:solidFill>
              </a:rPr>
              <a:t>Texas State </a:t>
            </a:r>
          </a:p>
        </p:txBody>
      </p:sp>
      <p:graphicFrame>
        <p:nvGraphicFramePr>
          <p:cNvPr id="5" name="Content Placeholder 2">
            <a:extLst>
              <a:ext uri="{FF2B5EF4-FFF2-40B4-BE49-F238E27FC236}">
                <a16:creationId xmlns:a16="http://schemas.microsoft.com/office/drawing/2014/main" id="{6D5B261D-FFCD-4B44-A93C-C856D0379190}"/>
              </a:ext>
            </a:extLst>
          </p:cNvPr>
          <p:cNvGraphicFramePr>
            <a:graphicFrameLocks noGrp="1"/>
          </p:cNvGraphicFramePr>
          <p:nvPr>
            <p:ph idx="1"/>
            <p:extLst>
              <p:ext uri="{D42A27DB-BD31-4B8C-83A1-F6EECF244321}">
                <p14:modId xmlns:p14="http://schemas.microsoft.com/office/powerpoint/2010/main" val="3605025941"/>
              </p:ext>
            </p:extLst>
          </p:nvPr>
        </p:nvGraphicFramePr>
        <p:xfrm>
          <a:off x="6741994" y="832027"/>
          <a:ext cx="5030906" cy="50448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icture containing text&#10;&#10;Description automatically generated">
            <a:extLst>
              <a:ext uri="{FF2B5EF4-FFF2-40B4-BE49-F238E27FC236}">
                <a16:creationId xmlns:a16="http://schemas.microsoft.com/office/drawing/2014/main" id="{F4588C59-6C4A-4014-B6C9-84EF75937C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064196"/>
            <a:ext cx="2678633" cy="780974"/>
          </a:xfrm>
          <a:prstGeom prst="rect">
            <a:avLst/>
          </a:prstGeom>
        </p:spPr>
      </p:pic>
    </p:spTree>
    <p:extLst>
      <p:ext uri="{BB962C8B-B14F-4D97-AF65-F5344CB8AC3E}">
        <p14:creationId xmlns:p14="http://schemas.microsoft.com/office/powerpoint/2010/main" val="949440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CB23FA-A709-4B2C-9FF8-D9CD9D8FA4EA}"/>
              </a:ext>
            </a:extLst>
          </p:cNvPr>
          <p:cNvPicPr>
            <a:picLocks noChangeAspect="1"/>
          </p:cNvPicPr>
          <p:nvPr/>
        </p:nvPicPr>
        <p:blipFill rotWithShape="1">
          <a:blip r:embed="rId3">
            <a:alphaModFix/>
            <a:duotone>
              <a:prstClr val="black"/>
              <a:schemeClr val="accent1">
                <a:tint val="45000"/>
                <a:satMod val="400000"/>
              </a:schemeClr>
            </a:duotone>
            <a:extLst>
              <a:ext uri="{BEBA8EAE-BF5A-486C-A8C5-ECC9F3942E4B}">
                <a14:imgProps xmlns:a14="http://schemas.microsoft.com/office/drawing/2010/main">
                  <a14:imgLayer r:embed="rId4">
                    <a14:imgEffect>
                      <a14:sharpenSoften amount="-100000"/>
                    </a14:imgEffect>
                    <a14:imgEffect>
                      <a14:saturation sat="99000"/>
                    </a14:imgEffect>
                    <a14:imgEffect>
                      <a14:brightnessContrast contrast="-20000"/>
                    </a14:imgEffect>
                  </a14:imgLayer>
                </a14:imgProps>
              </a:ext>
            </a:extLst>
          </a:blip>
          <a:srcRect t="3981" b="6019"/>
          <a:stretch/>
        </p:blipFill>
        <p:spPr>
          <a:xfrm>
            <a:off x="20" y="1"/>
            <a:ext cx="12191980" cy="6857999"/>
          </a:xfrm>
          <a:prstGeom prst="rect">
            <a:avLst/>
          </a:prstGeom>
        </p:spPr>
      </p:pic>
      <p:sp>
        <p:nvSpPr>
          <p:cNvPr id="4" name="Title 3">
            <a:extLst>
              <a:ext uri="{FF2B5EF4-FFF2-40B4-BE49-F238E27FC236}">
                <a16:creationId xmlns:a16="http://schemas.microsoft.com/office/drawing/2014/main" id="{CCA4FF63-06EB-4584-8894-EE40F9B91A73}"/>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b="1" dirty="0">
                <a:solidFill>
                  <a:srgbClr val="FFFFFF"/>
                </a:solidFill>
              </a:rPr>
              <a:t>Using the APR Tables</a:t>
            </a:r>
            <a:br>
              <a:rPr lang="en-US" b="1" dirty="0">
                <a:solidFill>
                  <a:srgbClr val="FFFFFF"/>
                </a:solidFill>
              </a:rPr>
            </a:br>
            <a:r>
              <a:rPr lang="en-US" sz="3200" b="1" dirty="0">
                <a:solidFill>
                  <a:srgbClr val="FFFFFF"/>
                </a:solidFill>
              </a:rPr>
              <a:t>Accessing the Tables</a:t>
            </a:r>
          </a:p>
        </p:txBody>
      </p:sp>
      <p:pic>
        <p:nvPicPr>
          <p:cNvPr id="6" name="Picture 5" descr="A picture containing text&#10;&#10;Description automatically generated">
            <a:extLst>
              <a:ext uri="{FF2B5EF4-FFF2-40B4-BE49-F238E27FC236}">
                <a16:creationId xmlns:a16="http://schemas.microsoft.com/office/drawing/2014/main" id="{84E92777-7D43-4538-BB2D-715653B0D8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3347" y="6045481"/>
            <a:ext cx="2678633" cy="780974"/>
          </a:xfrm>
          <a:prstGeom prst="rect">
            <a:avLst/>
          </a:prstGeom>
          <a:solidFill>
            <a:schemeClr val="bg1"/>
          </a:solidFill>
        </p:spPr>
      </p:pic>
    </p:spTree>
    <p:extLst>
      <p:ext uri="{BB962C8B-B14F-4D97-AF65-F5344CB8AC3E}">
        <p14:creationId xmlns:p14="http://schemas.microsoft.com/office/powerpoint/2010/main" val="2510561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74DAA-A762-4260-A704-E8FF2ABF7D09}"/>
              </a:ext>
            </a:extLst>
          </p:cNvPr>
          <p:cNvSpPr>
            <a:spLocks noGrp="1"/>
          </p:cNvSpPr>
          <p:nvPr>
            <p:ph type="title"/>
          </p:nvPr>
        </p:nvSpPr>
        <p:spPr>
          <a:xfrm>
            <a:off x="1137037" y="741082"/>
            <a:ext cx="9274512" cy="949606"/>
          </a:xfrm>
        </p:spPr>
        <p:txBody>
          <a:bodyPr>
            <a:normAutofit/>
          </a:bodyPr>
          <a:lstStyle/>
          <a:p>
            <a:r>
              <a:rPr lang="en-US" dirty="0"/>
              <a:t>Accessing the APR Tables</a:t>
            </a:r>
          </a:p>
        </p:txBody>
      </p:sp>
      <p:graphicFrame>
        <p:nvGraphicFramePr>
          <p:cNvPr id="5" name="Content Placeholder 2">
            <a:extLst>
              <a:ext uri="{FF2B5EF4-FFF2-40B4-BE49-F238E27FC236}">
                <a16:creationId xmlns:a16="http://schemas.microsoft.com/office/drawing/2014/main" id="{8C3473D0-DDFA-44E4-92EA-56258717CACA}"/>
              </a:ext>
            </a:extLst>
          </p:cNvPr>
          <p:cNvGraphicFramePr>
            <a:graphicFrameLocks noGrp="1"/>
          </p:cNvGraphicFramePr>
          <p:nvPr>
            <p:ph idx="1"/>
          </p:nvPr>
        </p:nvGraphicFramePr>
        <p:xfrm>
          <a:off x="1941922" y="2176818"/>
          <a:ext cx="9274512" cy="40124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picture containing text&#10;&#10;Description automatically generated">
            <a:extLst>
              <a:ext uri="{FF2B5EF4-FFF2-40B4-BE49-F238E27FC236}">
                <a16:creationId xmlns:a16="http://schemas.microsoft.com/office/drawing/2014/main" id="{DB46FF3B-0E2A-4181-86C9-ADFAECCD35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064196"/>
            <a:ext cx="2678633" cy="780974"/>
          </a:xfrm>
          <a:prstGeom prst="rect">
            <a:avLst/>
          </a:prstGeom>
        </p:spPr>
      </p:pic>
    </p:spTree>
    <p:extLst>
      <p:ext uri="{BB962C8B-B14F-4D97-AF65-F5344CB8AC3E}">
        <p14:creationId xmlns:p14="http://schemas.microsoft.com/office/powerpoint/2010/main" val="1817894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CB23FA-A709-4B2C-9FF8-D9CD9D8FA4EA}"/>
              </a:ext>
            </a:extLst>
          </p:cNvPr>
          <p:cNvPicPr>
            <a:picLocks noChangeAspect="1"/>
          </p:cNvPicPr>
          <p:nvPr/>
        </p:nvPicPr>
        <p:blipFill rotWithShape="1">
          <a:blip r:embed="rId3">
            <a:alphaModFix/>
            <a:duotone>
              <a:prstClr val="black"/>
              <a:schemeClr val="accent1">
                <a:tint val="45000"/>
                <a:satMod val="400000"/>
              </a:schemeClr>
            </a:duotone>
            <a:extLst>
              <a:ext uri="{BEBA8EAE-BF5A-486C-A8C5-ECC9F3942E4B}">
                <a14:imgProps xmlns:a14="http://schemas.microsoft.com/office/drawing/2010/main">
                  <a14:imgLayer r:embed="rId4">
                    <a14:imgEffect>
                      <a14:sharpenSoften amount="-100000"/>
                    </a14:imgEffect>
                    <a14:imgEffect>
                      <a14:saturation sat="99000"/>
                    </a14:imgEffect>
                    <a14:imgEffect>
                      <a14:brightnessContrast contrast="-20000"/>
                    </a14:imgEffect>
                  </a14:imgLayer>
                </a14:imgProps>
              </a:ext>
            </a:extLst>
          </a:blip>
          <a:srcRect t="3981" b="6019"/>
          <a:stretch/>
        </p:blipFill>
        <p:spPr>
          <a:xfrm>
            <a:off x="20" y="1"/>
            <a:ext cx="12191980" cy="6857999"/>
          </a:xfrm>
          <a:prstGeom prst="rect">
            <a:avLst/>
          </a:prstGeom>
        </p:spPr>
      </p:pic>
      <p:sp>
        <p:nvSpPr>
          <p:cNvPr id="4" name="Title 3">
            <a:extLst>
              <a:ext uri="{FF2B5EF4-FFF2-40B4-BE49-F238E27FC236}">
                <a16:creationId xmlns:a16="http://schemas.microsoft.com/office/drawing/2014/main" id="{CCA4FF63-06EB-4584-8894-EE40F9B91A73}"/>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b="1" dirty="0">
                <a:solidFill>
                  <a:srgbClr val="FFFFFF"/>
                </a:solidFill>
              </a:rPr>
              <a:t>Using the APR Tables</a:t>
            </a:r>
            <a:br>
              <a:rPr lang="en-US" b="1" dirty="0">
                <a:solidFill>
                  <a:srgbClr val="FFFFFF"/>
                </a:solidFill>
              </a:rPr>
            </a:br>
            <a:r>
              <a:rPr lang="en-US" sz="3200" b="1" dirty="0">
                <a:solidFill>
                  <a:srgbClr val="FFFFFF"/>
                </a:solidFill>
              </a:rPr>
              <a:t>Navigating the Tables</a:t>
            </a:r>
          </a:p>
        </p:txBody>
      </p:sp>
      <p:pic>
        <p:nvPicPr>
          <p:cNvPr id="6" name="Picture 5" descr="A picture containing text&#10;&#10;Description automatically generated">
            <a:extLst>
              <a:ext uri="{FF2B5EF4-FFF2-40B4-BE49-F238E27FC236}">
                <a16:creationId xmlns:a16="http://schemas.microsoft.com/office/drawing/2014/main" id="{84E92777-7D43-4538-BB2D-715653B0D8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3347" y="6045481"/>
            <a:ext cx="2678633" cy="780974"/>
          </a:xfrm>
          <a:prstGeom prst="rect">
            <a:avLst/>
          </a:prstGeom>
          <a:solidFill>
            <a:schemeClr val="bg1"/>
          </a:solidFill>
        </p:spPr>
      </p:pic>
    </p:spTree>
    <p:extLst>
      <p:ext uri="{BB962C8B-B14F-4D97-AF65-F5344CB8AC3E}">
        <p14:creationId xmlns:p14="http://schemas.microsoft.com/office/powerpoint/2010/main" val="2068983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F8DD3-DFB1-48AD-A0A7-46EC10ECC0AD}"/>
              </a:ext>
            </a:extLst>
          </p:cNvPr>
          <p:cNvSpPr>
            <a:spLocks noGrp="1"/>
          </p:cNvSpPr>
          <p:nvPr>
            <p:ph type="title"/>
          </p:nvPr>
        </p:nvSpPr>
        <p:spPr/>
        <p:txBody>
          <a:bodyPr vert="horz" lIns="91440" tIns="45720" rIns="91440" bIns="45720" rtlCol="0">
            <a:normAutofit/>
          </a:bodyPr>
          <a:lstStyle/>
          <a:p>
            <a:br>
              <a:rPr lang="en-US" sz="4000" b="1" dirty="0"/>
            </a:br>
            <a:r>
              <a:rPr lang="en-US" sz="4000" b="1" dirty="0"/>
              <a:t>Using the APR Tables</a:t>
            </a:r>
            <a:endParaRPr lang="en-US" sz="4000" dirty="0"/>
          </a:p>
        </p:txBody>
      </p:sp>
      <p:sp>
        <p:nvSpPr>
          <p:cNvPr id="3" name="Content Placeholder 2">
            <a:extLst>
              <a:ext uri="{FF2B5EF4-FFF2-40B4-BE49-F238E27FC236}">
                <a16:creationId xmlns:a16="http://schemas.microsoft.com/office/drawing/2014/main" id="{BA5FACCB-08BF-4AFF-842A-613B1119F840}"/>
              </a:ext>
            </a:extLst>
          </p:cNvPr>
          <p:cNvSpPr>
            <a:spLocks noGrp="1"/>
          </p:cNvSpPr>
          <p:nvPr>
            <p:ph type="body" sz="half" idx="2"/>
          </p:nvPr>
        </p:nvSpPr>
        <p:spPr>
          <a:solidFill>
            <a:srgbClr val="5A1C1E"/>
          </a:solidFill>
        </p:spPr>
        <p:txBody>
          <a:bodyPr vert="horz" lIns="91440" tIns="45720" rIns="91440" bIns="45720" rtlCol="0">
            <a:normAutofit fontScale="92500" lnSpcReduction="10000"/>
          </a:bodyPr>
          <a:lstStyle/>
          <a:p>
            <a:pPr marL="0" indent="0">
              <a:buNone/>
            </a:pPr>
            <a:endParaRPr lang="en-US" sz="2000" i="1" dirty="0"/>
          </a:p>
        </p:txBody>
      </p:sp>
      <p:pic>
        <p:nvPicPr>
          <p:cNvPr id="6" name="Picture 5">
            <a:extLst>
              <a:ext uri="{FF2B5EF4-FFF2-40B4-BE49-F238E27FC236}">
                <a16:creationId xmlns:a16="http://schemas.microsoft.com/office/drawing/2014/main" id="{A040F0EC-B10A-B914-C7EA-62A7744D299E}"/>
              </a:ext>
            </a:extLst>
          </p:cNvPr>
          <p:cNvPicPr>
            <a:picLocks noChangeAspect="1"/>
          </p:cNvPicPr>
          <p:nvPr/>
        </p:nvPicPr>
        <p:blipFill>
          <a:blip r:embed="rId3"/>
          <a:stretch>
            <a:fillRect/>
          </a:stretch>
        </p:blipFill>
        <p:spPr>
          <a:xfrm>
            <a:off x="5199530" y="516851"/>
            <a:ext cx="6992470" cy="59436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75289981-404E-B8DB-F20F-625BEC09F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016" y="5019518"/>
            <a:ext cx="2678633" cy="780974"/>
          </a:xfrm>
          <a:prstGeom prst="rect">
            <a:avLst/>
          </a:prstGeom>
        </p:spPr>
      </p:pic>
    </p:spTree>
    <p:extLst>
      <p:ext uri="{BB962C8B-B14F-4D97-AF65-F5344CB8AC3E}">
        <p14:creationId xmlns:p14="http://schemas.microsoft.com/office/powerpoint/2010/main" val="2488333648"/>
      </p:ext>
    </p:extLst>
  </p:cSld>
  <p:clrMapOvr>
    <a:masterClrMapping/>
  </p:clrMapOvr>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44546A"/>
      </a:dk2>
      <a:lt2>
        <a:srgbClr val="E7E6E6"/>
      </a:lt2>
      <a:accent1>
        <a:srgbClr val="68191C"/>
      </a:accent1>
      <a:accent2>
        <a:srgbClr val="ED7D31"/>
      </a:accent2>
      <a:accent3>
        <a:srgbClr val="A5A5A5"/>
      </a:accent3>
      <a:accent4>
        <a:srgbClr val="FFC000"/>
      </a:accent4>
      <a:accent5>
        <a:srgbClr val="5B9BD5"/>
      </a:accent5>
      <a:accent6>
        <a:srgbClr val="50121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1267</TotalTime>
  <Words>2743</Words>
  <Application>Microsoft Office PowerPoint</Application>
  <PresentationFormat>Widescreen</PresentationFormat>
  <Paragraphs>248</Paragraphs>
  <Slides>46</Slides>
  <Notes>46</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0</vt:i4>
      </vt:variant>
      <vt:variant>
        <vt:lpstr>Slide Titles</vt:lpstr>
      </vt:variant>
      <vt:variant>
        <vt:i4>46</vt:i4>
      </vt:variant>
    </vt:vector>
  </HeadingPairs>
  <TitlesOfParts>
    <vt:vector size="50" baseType="lpstr">
      <vt:lpstr>Arial</vt:lpstr>
      <vt:lpstr>Calibri</vt:lpstr>
      <vt:lpstr>Calibri Light</vt:lpstr>
      <vt:lpstr>Office Theme</vt:lpstr>
      <vt:lpstr>Understanding Data Used For Academic Program Review</vt:lpstr>
      <vt:lpstr>Academic Program Review (APR)</vt:lpstr>
      <vt:lpstr>Purpose</vt:lpstr>
      <vt:lpstr>Sources of Data</vt:lpstr>
      <vt:lpstr>APR Tables at Texas State </vt:lpstr>
      <vt:lpstr>Using the APR Tables Accessing the Tables</vt:lpstr>
      <vt:lpstr>Accessing the APR Tables</vt:lpstr>
      <vt:lpstr>Using the APR Tables Navigating the Tables</vt:lpstr>
      <vt:lpstr> Using the APR Tables</vt:lpstr>
      <vt:lpstr>Using the APR Tables</vt:lpstr>
      <vt:lpstr>Using the APR Tables</vt:lpstr>
      <vt:lpstr>Using the APR Tables</vt:lpstr>
      <vt:lpstr>Using the APR Tables</vt:lpstr>
      <vt:lpstr>Using the APR Tables</vt:lpstr>
      <vt:lpstr>Using the APR Tables</vt:lpstr>
      <vt:lpstr>Using the APR Tables</vt:lpstr>
      <vt:lpstr>Using the APR Tables Examining the Tables</vt:lpstr>
      <vt:lpstr> Table of Contents</vt:lpstr>
      <vt:lpstr> Table I.B.1a  Instructional Faculty with Sections Taught by Level</vt:lpstr>
      <vt:lpstr> Table I.B.4 Average Teaching Load</vt:lpstr>
      <vt:lpstr> Table I.B.5 Student-to-Faculty Ratio</vt:lpstr>
      <vt:lpstr> Table II.C.1a Student Demographics by Classification</vt:lpstr>
      <vt:lpstr> Table II.C.1b Student Demographics by Gender</vt:lpstr>
      <vt:lpstr> Table II.C.1c Student Demographics by Race\Ethnicity</vt:lpstr>
      <vt:lpstr> Table II.C.1d Student Demographics by Probation and Suspension Status</vt:lpstr>
      <vt:lpstr> Table II.C.2a Student Time to Degree</vt:lpstr>
      <vt:lpstr> Table II.C.2b Student Completions by Time to Degree</vt:lpstr>
      <vt:lpstr> Table II.C.4a Retention Rates: First-time, full-time Undergraduate Students</vt:lpstr>
      <vt:lpstr> Table II.C.4b Retention Rates: First-time, full-time Master’s students</vt:lpstr>
      <vt:lpstr> Table II.C.4c Retention Rates: First-time, Full-time Doctoral Students</vt:lpstr>
      <vt:lpstr> Table II.C.4d Retention Rates: Full-time Undergraduate Transfer Students</vt:lpstr>
      <vt:lpstr> Table II.C.5a Graduation Rates: First-time, full-time Undergraduate Students</vt:lpstr>
      <vt:lpstr> Table II.C.5b Graduation Rates: First-time, full-time Master’s Students</vt:lpstr>
      <vt:lpstr> Table II.C.5c Graduation Rates: First-time, Full-time Doctoral Students</vt:lpstr>
      <vt:lpstr> Table II.C.5d Graduation Rates: Full-time Undergraduate Transfer students</vt:lpstr>
      <vt:lpstr> Table II.C.6 Semester Credit Hour(SCH) by Student Level</vt:lpstr>
      <vt:lpstr> Table II.C.8 Graduate Placement (via THECB)</vt:lpstr>
      <vt:lpstr> Table II.C.9 Number of Degrees Conferred</vt:lpstr>
      <vt:lpstr> Table II.C.10a.i Admission Scores: First-time, full-time Undergraduate Students</vt:lpstr>
      <vt:lpstr> Table II.C.10a.ii Admission Scores: First-time, full-time Master’s Students</vt:lpstr>
      <vt:lpstr> Table II.C.10a.iii Admission Scores: First-time, full-time Doctoral Students</vt:lpstr>
      <vt:lpstr> Glossary</vt:lpstr>
      <vt:lpstr>Using the APR Tables Exporting to Excel</vt:lpstr>
      <vt:lpstr> Exporting to  Excel</vt:lpstr>
      <vt:lpstr> Exporting to  Excel</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Data for Academic Program Review</dc:title>
  <dc:creator>Turner, G Marc</dc:creator>
  <cp:lastModifiedBy>Turner, G Marc</cp:lastModifiedBy>
  <cp:revision>75</cp:revision>
  <dcterms:created xsi:type="dcterms:W3CDTF">2021-06-15T20:35:54Z</dcterms:created>
  <dcterms:modified xsi:type="dcterms:W3CDTF">2022-07-26T18:11:52Z</dcterms:modified>
</cp:coreProperties>
</file>