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6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2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9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2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7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2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1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ya.com/games/tangrams" TargetMode="External"/><Relationship Id="rId2" Type="http://schemas.openxmlformats.org/officeDocument/2006/relationships/hyperlink" Target="https://mathigon.org/tangr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com/slideshow/tangrams/" TargetMode="External"/><Relationship Id="rId2" Type="http://schemas.openxmlformats.org/officeDocument/2006/relationships/hyperlink" Target="https://www.tangram-channe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un-stuff-to-do.com/tangram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8DA6653-1179-4AE1-AAFD-88E05316A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16" r="3729" b="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720BE-F65E-415D-8C36-6DD94AB4F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007" y="2555719"/>
            <a:ext cx="3447288" cy="1746562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Terrific Tangrams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0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8019E-84F0-4848-82C2-FEE92733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7" b="8724"/>
          <a:stretch/>
        </p:blipFill>
        <p:spPr>
          <a:xfrm>
            <a:off x="-611983" y="-2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D03B8-8E68-479F-8ED9-33503C3DD11E}"/>
              </a:ext>
            </a:extLst>
          </p:cNvPr>
          <p:cNvSpPr txBox="1"/>
          <p:nvPr/>
        </p:nvSpPr>
        <p:spPr>
          <a:xfrm>
            <a:off x="693637" y="2524182"/>
            <a:ext cx="4572000" cy="1767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8288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000" i="1" spc="1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What is a Tangram?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5536-D182-4E37-9863-F34484898C2A}"/>
              </a:ext>
            </a:extLst>
          </p:cNvPr>
          <p:cNvSpPr txBox="1"/>
          <p:nvPr/>
        </p:nvSpPr>
        <p:spPr>
          <a:xfrm>
            <a:off x="4774372" y="656758"/>
            <a:ext cx="74510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Dissection puzzle or Transformation puzzle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51BD6A-D4E3-4083-80EA-D1D0B23CADEA}"/>
              </a:ext>
            </a:extLst>
          </p:cNvPr>
          <p:cNvSpPr txBox="1"/>
          <p:nvPr/>
        </p:nvSpPr>
        <p:spPr>
          <a:xfrm>
            <a:off x="6266572" y="1362771"/>
            <a:ext cx="52317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Puzzle that uses tiles and the set of pieces can be assembled in different ways to produce two or more distinct geometric shapes</a:t>
            </a:r>
            <a:endParaRPr lang="en-US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7D21E-A0C4-42AE-B83D-06D07B5C3FE1}"/>
              </a:ext>
            </a:extLst>
          </p:cNvPr>
          <p:cNvSpPr txBox="1"/>
          <p:nvPr/>
        </p:nvSpPr>
        <p:spPr>
          <a:xfrm>
            <a:off x="6266572" y="3129265"/>
            <a:ext cx="495790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The objective of the puzzle is to make a copy of a given a pattern – usually only shown in outline – using all pieces without overlap.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EB7EA0-5F2F-4DDE-ADAC-ED13B86FEBE2}"/>
              </a:ext>
            </a:extLst>
          </p:cNvPr>
          <p:cNvSpPr txBox="1"/>
          <p:nvPr/>
        </p:nvSpPr>
        <p:spPr>
          <a:xfrm>
            <a:off x="5749179" y="4612130"/>
            <a:ext cx="62665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Over 6500 different tangram problems have been created from 19th century texts alone, and the current number is ever-growing.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3FA567-514B-4ACA-A760-CAA83180D899}"/>
              </a:ext>
            </a:extLst>
          </p:cNvPr>
          <p:cNvSpPr txBox="1"/>
          <p:nvPr/>
        </p:nvSpPr>
        <p:spPr>
          <a:xfrm>
            <a:off x="5834434" y="5906652"/>
            <a:ext cx="53900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It was proved in 1942 that there are only thirteen convex tangram configurations </a:t>
            </a:r>
          </a:p>
        </p:txBody>
      </p:sp>
    </p:spTree>
    <p:extLst>
      <p:ext uri="{BB962C8B-B14F-4D97-AF65-F5344CB8AC3E}">
        <p14:creationId xmlns:p14="http://schemas.microsoft.com/office/powerpoint/2010/main" val="169459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E28C5-EF23-4C1D-9CAF-60B19810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3" y="1463002"/>
            <a:ext cx="6301805" cy="354476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D67D0-A26F-4DAB-B3E8-FDF8B655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3"/>
            <a:ext cx="3541205" cy="771240"/>
          </a:xfrm>
        </p:spPr>
        <p:txBody>
          <a:bodyPr anchor="ctr">
            <a:normAutofit/>
          </a:bodyPr>
          <a:lstStyle/>
          <a:p>
            <a:r>
              <a:rPr lang="en-US" sz="3700" dirty="0">
                <a:solidFill>
                  <a:srgbClr val="00B050"/>
                </a:solidFill>
              </a:rPr>
              <a:t>A Bit of History…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8CF0E-4F55-45FF-8949-BF34AA17D9C6}"/>
              </a:ext>
            </a:extLst>
          </p:cNvPr>
          <p:cNvSpPr txBox="1"/>
          <p:nvPr/>
        </p:nvSpPr>
        <p:spPr>
          <a:xfrm>
            <a:off x="7608815" y="1744909"/>
            <a:ext cx="440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Origin of name “tangram” is not known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2A435-AE36-45A3-9884-0F72F91E2947}"/>
              </a:ext>
            </a:extLst>
          </p:cNvPr>
          <p:cNvSpPr txBox="1"/>
          <p:nvPr/>
        </p:nvSpPr>
        <p:spPr>
          <a:xfrm>
            <a:off x="7656785" y="2997375"/>
            <a:ext cx="4127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Earliest written sources are from 1815, it is believed to have been “created” around that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4C8A4-D077-4521-8ADD-FD7CFA97A368}"/>
              </a:ext>
            </a:extLst>
          </p:cNvPr>
          <p:cNvSpPr txBox="1"/>
          <p:nvPr/>
        </p:nvSpPr>
        <p:spPr>
          <a:xfrm>
            <a:off x="7678880" y="2469986"/>
            <a:ext cx="436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Attributed as an “ancient Chinese puzzle”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0F394-F6AC-450D-B3B9-A07A7962960B}"/>
              </a:ext>
            </a:extLst>
          </p:cNvPr>
          <p:cNvSpPr txBox="1"/>
          <p:nvPr/>
        </p:nvSpPr>
        <p:spPr>
          <a:xfrm>
            <a:off x="7768128" y="4187439"/>
            <a:ext cx="4127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have evolved from older dissection amusements from China, specifically modular banquet tables from the Song Dynasty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E5A908-C83A-4F72-8B22-4351763523CB}"/>
              </a:ext>
            </a:extLst>
          </p:cNvPr>
          <p:cNvSpPr txBox="1"/>
          <p:nvPr/>
        </p:nvSpPr>
        <p:spPr>
          <a:xfrm>
            <a:off x="7768128" y="5613958"/>
            <a:ext cx="39054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prominent third-century mathematician Liu Hui made use of construction proofs in his works  that resemble the tangram</a:t>
            </a:r>
          </a:p>
        </p:txBody>
      </p:sp>
    </p:spTree>
    <p:extLst>
      <p:ext uri="{BB962C8B-B14F-4D97-AF65-F5344CB8AC3E}">
        <p14:creationId xmlns:p14="http://schemas.microsoft.com/office/powerpoint/2010/main" val="1114863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598B-7759-4C0B-926D-C08B30FC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pieces…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3242E-3BF0-486D-A3EE-5A1605DBE549}"/>
              </a:ext>
            </a:extLst>
          </p:cNvPr>
          <p:cNvSpPr txBox="1"/>
          <p:nvPr/>
        </p:nvSpPr>
        <p:spPr>
          <a:xfrm>
            <a:off x="595206" y="190417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large right triangles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8EDDF6-8633-44BF-887E-1D528FC72B08}"/>
              </a:ext>
            </a:extLst>
          </p:cNvPr>
          <p:cNvSpPr txBox="1"/>
          <p:nvPr/>
        </p:nvSpPr>
        <p:spPr>
          <a:xfrm>
            <a:off x="595206" y="2720208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medium right triangle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454E3C-A1DB-45CE-99F9-5A22237195DA}"/>
              </a:ext>
            </a:extLst>
          </p:cNvPr>
          <p:cNvSpPr txBox="1"/>
          <p:nvPr/>
        </p:nvSpPr>
        <p:spPr>
          <a:xfrm>
            <a:off x="595206" y="3524339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small right triangles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88C530-06D8-4CFF-B7E5-AABB77F5708C}"/>
              </a:ext>
            </a:extLst>
          </p:cNvPr>
          <p:cNvSpPr txBox="1"/>
          <p:nvPr/>
        </p:nvSpPr>
        <p:spPr>
          <a:xfrm>
            <a:off x="595206" y="455141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 square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36EC3A-DB73-4C81-A123-78AB8326422A}"/>
              </a:ext>
            </a:extLst>
          </p:cNvPr>
          <p:cNvSpPr txBox="1"/>
          <p:nvPr/>
        </p:nvSpPr>
        <p:spPr>
          <a:xfrm>
            <a:off x="595206" y="544104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 parallelogram 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438039FC-48E6-4750-8939-880A979ECAA9}"/>
              </a:ext>
            </a:extLst>
          </p:cNvPr>
          <p:cNvSpPr/>
          <p:nvPr/>
        </p:nvSpPr>
        <p:spPr>
          <a:xfrm rot="8099745">
            <a:off x="3963832" y="1547364"/>
            <a:ext cx="2050991" cy="20509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FF276542-42CD-4F63-8628-ECEA1B30E548}"/>
              </a:ext>
            </a:extLst>
          </p:cNvPr>
          <p:cNvSpPr/>
          <p:nvPr/>
        </p:nvSpPr>
        <p:spPr>
          <a:xfrm rot="18900000">
            <a:off x="5727318" y="97096"/>
            <a:ext cx="2050991" cy="205099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16333DD0-FB76-4FA1-8F8C-3EC61C127464}"/>
              </a:ext>
            </a:extLst>
          </p:cNvPr>
          <p:cNvSpPr/>
          <p:nvPr/>
        </p:nvSpPr>
        <p:spPr>
          <a:xfrm rot="18880605">
            <a:off x="4649884" y="2105055"/>
            <a:ext cx="1451714" cy="145171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20B7888E-7A49-4570-A4FC-F68499388703}"/>
              </a:ext>
            </a:extLst>
          </p:cNvPr>
          <p:cNvSpPr/>
          <p:nvPr/>
        </p:nvSpPr>
        <p:spPr>
          <a:xfrm rot="2700000">
            <a:off x="3565690" y="3435852"/>
            <a:ext cx="1025496" cy="102549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A19A81C3-9C71-4BBA-8669-5EE5A85FEEAE}"/>
              </a:ext>
            </a:extLst>
          </p:cNvPr>
          <p:cNvSpPr/>
          <p:nvPr/>
        </p:nvSpPr>
        <p:spPr>
          <a:xfrm rot="13591014">
            <a:off x="3779962" y="3427524"/>
            <a:ext cx="1025496" cy="102549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08106F-A855-41B6-AE2F-79BF03573552}"/>
              </a:ext>
            </a:extLst>
          </p:cNvPr>
          <p:cNvSpPr/>
          <p:nvPr/>
        </p:nvSpPr>
        <p:spPr>
          <a:xfrm>
            <a:off x="2491289" y="4315913"/>
            <a:ext cx="1007282" cy="10072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008346BB-0E60-4078-A652-632FBA8BCC42}"/>
              </a:ext>
            </a:extLst>
          </p:cNvPr>
          <p:cNvSpPr/>
          <p:nvPr/>
        </p:nvSpPr>
        <p:spPr>
          <a:xfrm>
            <a:off x="2701010" y="5558699"/>
            <a:ext cx="2102930" cy="725857"/>
          </a:xfrm>
          <a:prstGeom prst="parallelogram">
            <a:avLst>
              <a:gd name="adj" fmla="val 9777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13CD2699-A59B-459A-A218-3A96048A7CA1}"/>
              </a:ext>
            </a:extLst>
          </p:cNvPr>
          <p:cNvSpPr/>
          <p:nvPr/>
        </p:nvSpPr>
        <p:spPr>
          <a:xfrm rot="13500000">
            <a:off x="6893143" y="3334609"/>
            <a:ext cx="2050991" cy="20509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E6F3AFBD-1BC3-46AA-A7F7-7D4177B1C980}"/>
              </a:ext>
            </a:extLst>
          </p:cNvPr>
          <p:cNvSpPr/>
          <p:nvPr/>
        </p:nvSpPr>
        <p:spPr>
          <a:xfrm rot="18900000">
            <a:off x="8346101" y="1857546"/>
            <a:ext cx="2050991" cy="205099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E088A70D-A681-4D46-893A-2011662DB372}"/>
              </a:ext>
            </a:extLst>
          </p:cNvPr>
          <p:cNvSpPr/>
          <p:nvPr/>
        </p:nvSpPr>
        <p:spPr>
          <a:xfrm rot="16200000">
            <a:off x="9397141" y="4360104"/>
            <a:ext cx="1451714" cy="145171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B023C407-9780-4AC8-A552-A6ED97CED7BE}"/>
              </a:ext>
            </a:extLst>
          </p:cNvPr>
          <p:cNvSpPr/>
          <p:nvPr/>
        </p:nvSpPr>
        <p:spPr>
          <a:xfrm rot="2700000">
            <a:off x="10321892" y="3106495"/>
            <a:ext cx="1025496" cy="102549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DF9C1D82-0FDE-45FD-AE0C-DDFE36DD9572}"/>
              </a:ext>
            </a:extLst>
          </p:cNvPr>
          <p:cNvSpPr/>
          <p:nvPr/>
        </p:nvSpPr>
        <p:spPr>
          <a:xfrm rot="8100000">
            <a:off x="8866486" y="4586653"/>
            <a:ext cx="1025496" cy="102549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7B9CCE-95CB-4DAF-B639-0F0E3167C61E}"/>
              </a:ext>
            </a:extLst>
          </p:cNvPr>
          <p:cNvSpPr/>
          <p:nvPr/>
        </p:nvSpPr>
        <p:spPr>
          <a:xfrm rot="18900000">
            <a:off x="9605863" y="3849447"/>
            <a:ext cx="1007282" cy="10072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B544F5D-B5E4-4093-B949-779F60E71487}"/>
              </a:ext>
            </a:extLst>
          </p:cNvPr>
          <p:cNvSpPr/>
          <p:nvPr/>
        </p:nvSpPr>
        <p:spPr>
          <a:xfrm>
            <a:off x="7960412" y="5112838"/>
            <a:ext cx="2102930" cy="725857"/>
          </a:xfrm>
          <a:prstGeom prst="parallelogram">
            <a:avLst>
              <a:gd name="adj" fmla="val 9777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1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02F88-7A07-4E6A-8F37-AD8FA00C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58953"/>
            <a:ext cx="6248397" cy="16883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Goal: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96FA98-52E5-4AA7-98B9-BE6200CF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4727" y="2630930"/>
            <a:ext cx="624839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894EF9-136B-425B-98A6-5BE6A0F31903}"/>
              </a:ext>
            </a:extLst>
          </p:cNvPr>
          <p:cNvSpPr txBox="1"/>
          <p:nvPr/>
        </p:nvSpPr>
        <p:spPr>
          <a:xfrm>
            <a:off x="761872" y="2854520"/>
            <a:ext cx="6245352" cy="26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Given the silhouette of a shape, use all seven tiles or tans, to make that shape, without overlap.</a:t>
            </a:r>
          </a:p>
        </p:txBody>
      </p:sp>
      <p:pic>
        <p:nvPicPr>
          <p:cNvPr id="1026" name="Picture 2" descr="Control Alt Achieve: Exploring Tangrams with Google Drawings">
            <a:extLst>
              <a:ext uri="{FF2B5EF4-FFF2-40B4-BE49-F238E27FC236}">
                <a16:creationId xmlns:a16="http://schemas.microsoft.com/office/drawing/2014/main" id="{0404884C-1631-463E-B3C8-14B0D0A5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6194" y="1021193"/>
            <a:ext cx="3476530" cy="47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52AB468-663D-4CD6-A52F-2DBD1FF38599}"/>
              </a:ext>
            </a:extLst>
          </p:cNvPr>
          <p:cNvSpPr/>
          <p:nvPr/>
        </p:nvSpPr>
        <p:spPr>
          <a:xfrm rot="13500000">
            <a:off x="506898" y="4098628"/>
            <a:ext cx="2050991" cy="20509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49E3087-C190-4FCC-AEDC-8F60081288C9}"/>
              </a:ext>
            </a:extLst>
          </p:cNvPr>
          <p:cNvSpPr/>
          <p:nvPr/>
        </p:nvSpPr>
        <p:spPr>
          <a:xfrm rot="18900000">
            <a:off x="1959856" y="2621565"/>
            <a:ext cx="2050991" cy="20509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35ACA3A-A1EA-41E5-A79B-89A6166676BD}"/>
              </a:ext>
            </a:extLst>
          </p:cNvPr>
          <p:cNvSpPr/>
          <p:nvPr/>
        </p:nvSpPr>
        <p:spPr>
          <a:xfrm rot="16200000">
            <a:off x="3010896" y="5124123"/>
            <a:ext cx="1451714" cy="145171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6612562-EAF1-4933-A158-067F4DAB3571}"/>
              </a:ext>
            </a:extLst>
          </p:cNvPr>
          <p:cNvSpPr/>
          <p:nvPr/>
        </p:nvSpPr>
        <p:spPr>
          <a:xfrm rot="2700000">
            <a:off x="3935647" y="3870514"/>
            <a:ext cx="1025496" cy="10254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ED35306-2556-42B3-9263-B2F75594D1D6}"/>
              </a:ext>
            </a:extLst>
          </p:cNvPr>
          <p:cNvSpPr/>
          <p:nvPr/>
        </p:nvSpPr>
        <p:spPr>
          <a:xfrm rot="8100000">
            <a:off x="2480241" y="5350672"/>
            <a:ext cx="1025496" cy="10254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ADB3B4-3CED-4707-B3BC-74DE817B6FC1}"/>
              </a:ext>
            </a:extLst>
          </p:cNvPr>
          <p:cNvSpPr/>
          <p:nvPr/>
        </p:nvSpPr>
        <p:spPr>
          <a:xfrm rot="18900000">
            <a:off x="3219618" y="4613466"/>
            <a:ext cx="1007282" cy="1007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E5B31DB-60F2-46EE-877B-4C59F1A9ABAE}"/>
              </a:ext>
            </a:extLst>
          </p:cNvPr>
          <p:cNvSpPr/>
          <p:nvPr/>
        </p:nvSpPr>
        <p:spPr>
          <a:xfrm>
            <a:off x="1574167" y="5876857"/>
            <a:ext cx="2102930" cy="725857"/>
          </a:xfrm>
          <a:prstGeom prst="parallelogram">
            <a:avLst>
              <a:gd name="adj" fmla="val 9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at | ClipArt ETC">
            <a:extLst>
              <a:ext uri="{FF2B5EF4-FFF2-40B4-BE49-F238E27FC236}">
                <a16:creationId xmlns:a16="http://schemas.microsoft.com/office/drawing/2014/main" id="{4A8B6B6A-FD1C-4228-9CE6-10202D37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01" y="1047818"/>
            <a:ext cx="4881422" cy="47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C24A-F3DE-4330-A7D9-2273F124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4425696" cy="1096742"/>
          </a:xfrm>
        </p:spPr>
        <p:txBody>
          <a:bodyPr/>
          <a:lstStyle/>
          <a:p>
            <a:r>
              <a:rPr lang="en-US" dirty="0"/>
              <a:t>Let’s Play!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3048-8C0A-4DE9-BDED-1B10BC79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507069"/>
            <a:ext cx="6245352" cy="475488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https://mathigon.org/tangram</a:t>
            </a:r>
            <a:endParaRPr lang="en-US" dirty="0"/>
          </a:p>
          <a:p>
            <a:r>
              <a:rPr lang="en-US" dirty="0">
                <a:hlinkClick r:id="rId3"/>
              </a:rPr>
              <a:t>https://www.abcya.com/games/tangrams</a:t>
            </a:r>
            <a:endParaRPr lang="en-US" dirty="0"/>
          </a:p>
          <a:p>
            <a:endParaRPr lang="en-US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3AF514B-9423-406E-826F-7DBB139D6DEA}"/>
              </a:ext>
            </a:extLst>
          </p:cNvPr>
          <p:cNvSpPr/>
          <p:nvPr/>
        </p:nvSpPr>
        <p:spPr>
          <a:xfrm rot="13500000">
            <a:off x="6893143" y="3334609"/>
            <a:ext cx="2050991" cy="20509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7F3797A-F1D0-4B23-B7F3-B53DB9CC6559}"/>
              </a:ext>
            </a:extLst>
          </p:cNvPr>
          <p:cNvSpPr/>
          <p:nvPr/>
        </p:nvSpPr>
        <p:spPr>
          <a:xfrm rot="18900000">
            <a:off x="8346101" y="1857546"/>
            <a:ext cx="2050991" cy="205099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F4861A03-1C2A-4ACF-9511-83D31607B359}"/>
              </a:ext>
            </a:extLst>
          </p:cNvPr>
          <p:cNvSpPr/>
          <p:nvPr/>
        </p:nvSpPr>
        <p:spPr>
          <a:xfrm rot="16200000">
            <a:off x="9397141" y="4360104"/>
            <a:ext cx="1451714" cy="145171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236D4601-17DF-45D2-99D0-090959C20F7B}"/>
              </a:ext>
            </a:extLst>
          </p:cNvPr>
          <p:cNvSpPr/>
          <p:nvPr/>
        </p:nvSpPr>
        <p:spPr>
          <a:xfrm rot="2700000">
            <a:off x="10321892" y="3106495"/>
            <a:ext cx="1025496" cy="102549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7915D6E-C81A-4937-967D-D4C3AF9CC823}"/>
              </a:ext>
            </a:extLst>
          </p:cNvPr>
          <p:cNvSpPr/>
          <p:nvPr/>
        </p:nvSpPr>
        <p:spPr>
          <a:xfrm rot="8100000">
            <a:off x="8866486" y="4586653"/>
            <a:ext cx="1025496" cy="102549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A263-8CFD-441A-B802-E5FFC16BBE73}"/>
              </a:ext>
            </a:extLst>
          </p:cNvPr>
          <p:cNvSpPr/>
          <p:nvPr/>
        </p:nvSpPr>
        <p:spPr>
          <a:xfrm rot="18900000">
            <a:off x="9605863" y="3849447"/>
            <a:ext cx="1007282" cy="10072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27B18AEF-21B8-46FA-871A-6BCA017A7F27}"/>
              </a:ext>
            </a:extLst>
          </p:cNvPr>
          <p:cNvSpPr/>
          <p:nvPr/>
        </p:nvSpPr>
        <p:spPr>
          <a:xfrm>
            <a:off x="7960412" y="5112838"/>
            <a:ext cx="2102930" cy="725857"/>
          </a:xfrm>
          <a:prstGeom prst="parallelogram">
            <a:avLst>
              <a:gd name="adj" fmla="val 9777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BA867-09DA-44D5-A47A-49876099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Tangram “Paradoxes”</a:t>
            </a:r>
          </a:p>
        </p:txBody>
      </p:sp>
      <p:pic>
        <p:nvPicPr>
          <p:cNvPr id="2050" name="Picture 2" descr="Tangram Paradox -- from Wolfram MathWorld">
            <a:extLst>
              <a:ext uri="{FF2B5EF4-FFF2-40B4-BE49-F238E27FC236}">
                <a16:creationId xmlns:a16="http://schemas.microsoft.com/office/drawing/2014/main" id="{553A68DD-183C-485A-AF4C-502EE8D9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192" y="4422008"/>
            <a:ext cx="2547136" cy="21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052" name="Picture 4" descr="Collection Spotlight: Tangram - What&amp;#39;s on My Mind - Fai&amp;#39;s BlogWhat&amp;#39;s on My  Mind – Fai&amp;#39;s Blog">
            <a:extLst>
              <a:ext uri="{FF2B5EF4-FFF2-40B4-BE49-F238E27FC236}">
                <a16:creationId xmlns:a16="http://schemas.microsoft.com/office/drawing/2014/main" id="{EC6A167B-753B-4042-843F-43952A32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26" y="2570550"/>
            <a:ext cx="5334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adox (X001) - YouTube">
            <a:extLst>
              <a:ext uri="{FF2B5EF4-FFF2-40B4-BE49-F238E27FC236}">
                <a16:creationId xmlns:a16="http://schemas.microsoft.com/office/drawing/2014/main" id="{36DB3B05-5E98-4987-806B-EAD04C64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44" y="4446554"/>
            <a:ext cx="3806452" cy="21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ickstarter: studio offcuts 👉 tangram games by Oscar Lhermitte » Update 1  — Kickstarter">
            <a:extLst>
              <a:ext uri="{FF2B5EF4-FFF2-40B4-BE49-F238E27FC236}">
                <a16:creationId xmlns:a16="http://schemas.microsoft.com/office/drawing/2014/main" id="{87F03E50-22B6-4EAC-BFB4-976C5859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81" y="235583"/>
            <a:ext cx="6552124" cy="40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1A7D-7A75-4617-B6BA-A7195CF6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Tangram Fun!!!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846D4-732A-4086-B407-3E3E7C4A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2465294"/>
            <a:ext cx="6245352" cy="1524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https://www.tangram-channel.com/</a:t>
            </a:r>
            <a:endParaRPr lang="en-US" dirty="0"/>
          </a:p>
          <a:p>
            <a:r>
              <a:rPr lang="en-US" dirty="0">
                <a:hlinkClick r:id="rId3"/>
              </a:rPr>
              <a:t>https://www.education.com/slideshow/tangrams/</a:t>
            </a:r>
            <a:endParaRPr lang="en-US" dirty="0"/>
          </a:p>
          <a:p>
            <a:r>
              <a:rPr lang="en-US" dirty="0">
                <a:hlinkClick r:id="rId4"/>
              </a:rPr>
              <a:t>https://www.fun-stuff-to-do.com/tangrams.html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6424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RightStep">
      <a:dk1>
        <a:srgbClr val="000000"/>
      </a:dk1>
      <a:lt1>
        <a:srgbClr val="FFFFFF"/>
      </a:lt1>
      <a:dk2>
        <a:srgbClr val="1E2336"/>
      </a:dk2>
      <a:lt2>
        <a:srgbClr val="E8E3E2"/>
      </a:lt2>
      <a:accent1>
        <a:srgbClr val="31AED0"/>
      </a:accent1>
      <a:accent2>
        <a:srgbClr val="2260CB"/>
      </a:accent2>
      <a:accent3>
        <a:srgbClr val="3B33DC"/>
      </a:accent3>
      <a:accent4>
        <a:srgbClr val="7022CB"/>
      </a:accent4>
      <a:accent5>
        <a:srgbClr val="C833DC"/>
      </a:accent5>
      <a:accent6>
        <a:srgbClr val="CB2299"/>
      </a:accent6>
      <a:hlink>
        <a:srgbClr val="BF5A3F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377</TotalTime>
  <Words>278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Bookman Old Style</vt:lpstr>
      <vt:lpstr>Sitka Banner</vt:lpstr>
      <vt:lpstr>HeadlinesVTI</vt:lpstr>
      <vt:lpstr>Terrific Tangrams</vt:lpstr>
      <vt:lpstr>PowerPoint Presentation</vt:lpstr>
      <vt:lpstr>A Bit of History…</vt:lpstr>
      <vt:lpstr>The pieces…</vt:lpstr>
      <vt:lpstr>Goal:</vt:lpstr>
      <vt:lpstr>Let’s Play!</vt:lpstr>
      <vt:lpstr>The Tangram “Paradoxes”</vt:lpstr>
      <vt:lpstr>More Tangram Fun!!!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Terrific Tangrams</dc:title>
  <dc:creator>Chase, Timothy M</dc:creator>
  <cp:lastModifiedBy>Chase, Timothy M</cp:lastModifiedBy>
  <cp:revision>13</cp:revision>
  <dcterms:created xsi:type="dcterms:W3CDTF">2021-06-21T13:23:17Z</dcterms:created>
  <dcterms:modified xsi:type="dcterms:W3CDTF">2021-06-21T19:40:51Z</dcterms:modified>
</cp:coreProperties>
</file>