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xt" ContentType="application/txt"/>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Lst>
  <p:notesMasterIdLst>
    <p:notesMasterId r:id="rId18"/>
  </p:notesMasterIdLst>
  <p:sldIdLst>
    <p:sldId id="256" r:id="rId2"/>
    <p:sldId id="264" r:id="rId3"/>
    <p:sldId id="261" r:id="rId4"/>
    <p:sldId id="262" r:id="rId5"/>
    <p:sldId id="263" r:id="rId6"/>
    <p:sldId id="258" r:id="rId7"/>
    <p:sldId id="278" r:id="rId8"/>
    <p:sldId id="276" r:id="rId9"/>
    <p:sldId id="259" r:id="rId10"/>
    <p:sldId id="283" r:id="rId11"/>
    <p:sldId id="274" r:id="rId12"/>
    <p:sldId id="279" r:id="rId13"/>
    <p:sldId id="269" r:id="rId14"/>
    <p:sldId id="281" r:id="rId15"/>
    <p:sldId id="280" r:id="rId16"/>
    <p:sldId id="28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sband, Kayla M" initials="HKM" lastIdx="3" clrIdx="0">
    <p:extLst>
      <p:ext uri="{19B8F6BF-5375-455C-9EA6-DF929625EA0E}">
        <p15:presenceInfo xmlns:p15="http://schemas.microsoft.com/office/powerpoint/2012/main" userId="Husband, Kayla M" providerId="None"/>
      </p:ext>
    </p:extLst>
  </p:cmAuthor>
  <p:cmAuthor id="2" name="Morales, Noe M" initials="MM" lastIdx="1" clrIdx="1">
    <p:extLst>
      <p:ext uri="{19B8F6BF-5375-455C-9EA6-DF929625EA0E}">
        <p15:presenceInfo xmlns:p15="http://schemas.microsoft.com/office/powerpoint/2012/main" userId="S::nmm100@txstate.edu::f721b9d5-9211-4443-821c-fde7d3fb6e2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6C4CA"/>
    <a:srgbClr val="BFD2DB"/>
    <a:srgbClr val="436076"/>
    <a:srgbClr val="395683"/>
    <a:srgbClr val="FFFFFF"/>
    <a:srgbClr val="475F6F"/>
    <a:srgbClr val="3856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C80956-3FD0-4848-ACAA-2B2561AA1AF4}" v="2608" dt="2021-06-18T19:41:56.756"/>
    <p1510:client id="{4F407E1A-D69E-476C-A091-80CC432E0920}" v="1" dt="2021-06-18T19:42:08.7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93907" autoAdjust="0"/>
  </p:normalViewPr>
  <p:slideViewPr>
    <p:cSldViewPr snapToGrid="0">
      <p:cViewPr varScale="1">
        <p:scale>
          <a:sx n="107" d="100"/>
          <a:sy n="107" d="100"/>
        </p:scale>
        <p:origin x="81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media/image14.txt>GIF89a,&#65533;  TTTZZZ```eeeiiimmmoooqqquuuwwwyyy{{{}}}&#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NETSCAPE2.0   !&#65533;    ,    , &#65533; &#65533;	H&#65533;&#65533;&#65533;&#65533;*\&#560;&#65533;&#199;&#65533;&#65533;&#65533;&#65533;k&#65533;&#65533;i&#65533;&#65533;Z&#271; C&#65533;I&#65533;&#65533;&#595;(SB&#65533;hJM9&#65533;0&#65533;&#184;&#65533;&&#65533;8s&#65533;&#65533;&#627;&#65533;&#979;&#65533;8z&#65533;&#65533;!&#65533;&#65533;BEZU&#65533;&#1255;P&#65533;J&#65533;Z0&#65533;xb&#65533;&#65533;&#65533;&#65533;&#65533;&#65533;&#65533;T&#202;K&#65533;lAS|X&#65533;`b&#65533;&#65533; k&#65533;:&#65533;2e&#65533;&#65533;&#1915;xO&#65533;&#65533;&#65533;&#143;5B&#65533;`Z&#65533;&#65533;_&#508;&#65533;+&#65533;&#65533;f(9
&#65533;yD%&#65533;9qWy]&#825;&#65533;g&#65533;&#65533;&#65533;Q&#65533;&#65533;&#65533;
()&#65533;~	&#65533;Df&#65533;G&#65533;c&#734;=2&#65533;&#65533;&#65533;&#65533;0&#65533;D&#65533;+X&#65533;0&#65533;&#65533;j&'&#65533;&#531;+7:Thb0a&#65533;t(%Npz&#65533;
&#65533;&#65533;&#65533;&#65533;&#65533;;&#65533;&#65533;&#65533;H&#65533;&#65533;=9Y&#65533;&#12289;&#65533;&#65533;&#735;&#65533;7&#65533;*=&#65533;&#65533;&#1073;&#65533;k(C-&#65533;&#65533;&#65533;w|E&#1985;&#65533;&#65533;&#65533;#&#65533;!&#65533;	10qG$&#65533;A&#65533;7<A&#65533;"&#65533;%&#65533;&#65533;(&#65533;&#65533;F&#65533;LD&#65533;{&#65533;!&#65533;Q4&#65533;&#65533;V &#65533;G0&#65533;Q$3m&#65533;<>&#65533;&#65533;\&#65533;&#65533;&#65533;	&#65533;J &#65533;5f&#65533;A&#65533;&#65533;  2e&#65533;&#65533;t&#65533;&#65533;&#65533;e&#1480;&#65533;&#65533;bFx @HR&#65533;&#65533;&#65533; :&#65533;&#65533;C&#65533;&#65533;&#65533;{PR&#65533;5&#65533;|&#65533;&#65533;=v&#65533;TG&#65533;A	_&#65533;&#65533;A&#65533;pKx&#65533;&#65533;\&#65533;&#65533;#&#65533;QB"&#65533;&#65533;&#65533;\&#65533;&#65533;Dw&#65533;&#65533;7&#65533;&#65533;&#65533;&#65533;f&#65533;D&#65533;&#65533;&#65533;&#65533;f&#65533;&#65533;&#65533;z&#65533;]q&#65533;&#65533;&#65533;&#65533;mXj&#65533;D&#65533;"&#65533;L_i&#1414;&&#65533;l(&#65533;&K_$IQ&#65533;?&#65533;&#65533;&#65533; VZC&#65533;W]&#65533;&#65533;r&#65533;&#65533;x&#65533;*+&#65533;rifM
 &#65533;A\_&#65533;.&#65533; &#65533;&#65533;FGy&#65533;&#65533;/mE&#65533; #&#65533;a&#65533;!ux&#65533;&#65533; &#65533;D&#65533;/&#65533;Q&#65533;92]&#65533;&#65533;V&#65533;Yq^&#65533;1&#65533;&#65533;DVhf&#65533;f&#65533;p&#65533;&#65533;&#65533;$&#65533;&#65533;k&#65533;&#65533;&#65533;0+F&#65533;L&#65533;&#65533;u$!F~&#65533;<&#65533;Wy&#65533; &#65533;y&#65533;q&#65533;I<&#65533;H&#65533;L#&#65533;&#65533; o@ &#65533;`&#1088;T&#65533;p&#65533;5&#65533;p@G@&#65533;&#65533;&#65533;nt&#65533;&#65533;&#65533;d&#65533;&#65533;|pBjF&#65533;@&#65533;ss4@&#65533;z&#65533;&#65533;&#65533; &#65533;$&#65533;&#65533;&#65533;Q]&#65533;&#65533;K&#65533;&#65533;&#65533;&#65533;&#65533;&#65533;A&#65533;&#65533;x&#65533;&#65533; *p&#1094;aa:&#65533;&#65533;~&#1157;&#65533;&#65533;&#65533;&#65533;R&#65533;&#65533;AD&#65533;AQ&#65533;&#65533;&#65533; F]L\\Ot&#65533;!&#65533;yeGq&#65533;`&#65533;W&#65533;&#65533;&#65533;&#65533;&a$&#65533;?nSB&#65533;	$0&#65533;&#65533;&#65533;.;&#65533;B&#65533; &#65533;*&#65533;&#65533;|&#65533;&#65533;R&#65533;:@`!]&#65533;&#65533;&#65533;&#65533;&#65533;&#65533;Hq&#130;	&#65533; "&#65533;t&#65533;B&#65533;&#65533;!H9&#65533;&#1052;
Q&#65533;&#65533;0&#65533;1)|0&#65533; np&#65533;E&#65533;T&#65533;R&#65533;r#&#836;&#65533;3( V&#65533;&#65533;L&#65533;&#65533;8X&#65533;4&#65533;&#65533;hDp&#65533;F&#65533;H&#65533;!Z&#65533;4<&#65533;	&#65533; &#65533;r&#65533;L&#65533;&#65533;&#65533;Q&#962;&#65533; &#65533;&#65533;&#65533;	R&#65533;&#65533;&#65533;&#65533;/&#65533;&#65533;p&#65533;A&#65533; *P!t&#65533;C&#65533;0&#65533;>&#65533;&#65533;X &#65533;!&#65533;&#65533;&#65533;&#65533;&#65533;Tp&#65533; &#65533;X&#65533;XcIx&#65533;&#65533;&#65533;&#65533;A?&#65533;&#45696;,&#65533;@r&#65533;&#65533;&#65533;&#65533;"&#65533;`7/&#65533;&#65533;&#65533;&#65533;&#65533;&#65533;&#65533;
E&#65533;&#233;J&#65533;&#65533;Jd&#65533;&#65533;&#65533;"&#65533;&#65533;=&#65533;v&#65533;C&#65533;?&#65533;&#65533;&#65533;&#65533;C&#65533;p&#65533;="z  &#65533;`?&#65533;a&#65533;&#65533;&#65533;&#65533;`>x&#65533;&#65533;h&#65533;-&#65533;F&#65533;$by &#65533;&#65533;`&#65533;c&#65533;&#65533;l&#65533;&#65533;z(&#309;$&#65533;&#65533;&1(&#65533;h`P`&#65533;z&#65533;t&#65533;&#65533;j)&#65533;&#65533;Bqjn&#1234;I	&#65533;T&#65533;&#65533;@&#65533;&#65533;&#65533;DhB&#65533;N&#65533;&#65533;D&#65533;&#65533;&#65533;`&#65533;}&#65533;&#65533;&#65533;L&#65533;&#65533;&#65533;&#65533;&#65533;&#65533;&#65533;<NH&#65533;eL<afC6&#65533;h4}Ay&#65533;&#65533;`A\o4&#65533;IP&#65533;&#65533;	?@ &#65533;H!&#65533;&#65533;&#65533;&#65533;&#65533;&#65533;`8&#65533;  &#65533;<&#65533;s&#65533;IH:&#65533;Okd&#65533;<&#65533;!&#1031;L&#934;&#65533;;&#65533;W&#65533;&#65533;.&#65533;&#65533;	`&#65533;&#65533;0/&#65533;A&5&#65533;&#65533;f&#65533;&#65533;l&#65533;B0&#65533;
z`g%&#65533;&#65533;&#65533;&#65533;&#65533;&#65533;*N,&#65533;RPC&#65533;&#65533;9&#65533;&#65533;mHB&#65533;(&#65533;6qP`&#1232;&#65533;9&#513;6&#65533;&#65533;?`#W&#65533;&#65533;/&p&#65533;&#65533;`&#65533;L&#65533;&#65533;]&#65533;&#65533;&#65533;$&#65533;wiAWXE"&#65533;e&#65533;<&#288;&#65533;&#65533;&#65533;Ke&#65533;&#65533;&#65533;&#65533;XJ/&#65533;Aa&#65533;0&#65533;] &#65533;&#65533;&&#65533;:x h&#65533;jgPa!&#65533;,ag&#65533;/&#65533;&#65533;f$ &#65533;!&#65533;a(C9?&#65533;!(8&#65533;	&#65533;&#65533;#c8` 
&#65533;&#65533; &#65533;&#65533;M&#65533;*K&#65533;&#65533;&#65533;&#65533;&#65533;'&#65533;&#65533;&#65533;E&#65533;`&#65533;6l!~&#65533;&#65533;X&#65533;8l&#65533;	e&#1036; &#65533;&#65533;6X&#65533;6&#65533;T}&#65533;&#65533;&#65533;&#65533;&#65533;"&#65533;w&#65533;&#65533;&#65533;%-&#65533;c&#65533;&#65533;&#65533;@&#65533;&#65533;&#65533;l&#65533;?BJ#&#65533;&#65533;&#65533;=(&#65533;&#65533;&#65533;@K&#65533;&#65533;-0&#65533;?&#65533;p&#65533;&#65533;&#65533;&#65533;4&#65533;`t@&#65533;V@2\&#65533;E8&#65533;&#65533;`&#65533;&#65533;&#65533;:5&#65533;'2&#65533;&#65533;=&#65533;&#65533;
\8&#259;&#65533;&#65533;&#65533;F&#65533;&#65533;D&#65533;&#65533;X`+$b&&#65533;&#65533;&#65533;a&#65533;&#65533;)S,"
 B>&#65533;&#65533;&#65533;&#65533;	`!$ &#65533;&#65533;!ncf&#65533;&#65533;&#65533;&#65533;	E>&#65533;&#65533;&#65533;P&#65533;&#1601;&#65533;@B~&#65533;&#35748;&#65533;9S&#65533;yB&#65533;>"&#65533;&#65533; !@"&#65533;8&#65533; &#65533;&#65533;Q&#65533; &#65533;&#65533;% &#65533;&#65533;&#65533;{@(&#65533;&#65533;} D"&#65533; &#65533;Dl&#65533;0/>&#65533;&#65533;L&#65533;&#65533;&#65533;!&#65533;,!K&#65533;C&#65533;&#65533;
{&#65533; &#65533;&#65533;`&#65533;:&#65533;	S&#27808;r&#65533;&#65533;Z&#65533;P&#65533;pek,&#65533;R&#65533;&#65533;&#65533;X 4B)&#65533;"^R1&#65533;&#65533;&#65533;A	=&#65533;T&#65533;&#65533;>&#65533;&#65533;&#65533;&#65533;n&#46544;&#65533;8&#65533;>h&#65533;0Es&#65533;&#65533;-a&#65533;H&#65533;&#65533;5;U&#65533;B&#65533;&#65533;&#65533;&#65533;  &#65533;&#65533;&&#65533;Wa&#65533;&#65533;. z &#65533;&#65533;C&#65533;P&#65533;	x00+&#65533;&#65533;D&#65533;&#65533;9'&#65533;&#1025;8&#65533;A&#65533;&#65533;&#65533;&&#65533;&#65533;&#65533;&#65533;`x&#65533;@&#65533;&#404;>O&#65533;A&#1792;&#65533;'<&#65533;:&#65533;&#65533;{+bt!p&#65533;j&#65533;#&#65533;GiD$V&#1416;&#65533;&#65533;`7&#65533;&#65533;`"&#1117;H&#65533;!&#65533;&#65533;&#65533;&#65533;P&#65533;o*#&#65533;&#65533;v&#65533;&#65533;(&#65533;&#65533;&#65533;&#65533;&#65533;&#65533;6&#1160;&#65533;&#65533;a g&#65533;'h&&#65533;w$	1X&#65533;39
&#65533;%&#65533;5&#65533;&#65533;_&#65533;&#231;H&#65533;&#65533;&#65533;;&#65533;e&#65533;&#65533;"&#65533;.&#65533;&#65533;L&#65533;R&#65533;)&#65533;&#65533;1&#65533;!f C&#1417;m&#65533;#hS&#65533;&#65533;&#65533;&#65533;&#65533;&#573;`/XB&#65533;>&#65533;N&#65533;&#65533;h&#65533;&#65533;&#272;&#65533;+``&#65533;&#65533;#3&#65533;	&#65533;0&#65533;6p\&#65533;&#65533;&#65533;F&#65533;,&#65533;,&#65533;&&#65533;&#65533;Ab~&#65533;&#65533;P&#65533;l `&#65533;D&#65533;Z&#65533;,&#65533;&#65533;&#65533;i`e&#65533;iBx0&#881;y&#65533;fh&#65533;:&#65533;X&#65533;*p:&#65533;T&#65533;b`Kep`&#65533;Q`m&#65533;&#65533;&#65533;$wp5&#65533;B&#65533;&#65533;if.&#65533;&#65533;Vm&#65533;q&#65533;* y&#65533;/*g
5&#65533;p&#65533;	`&#65533;Vp-5&#65533;,}@"p:&#1729;	&#65533;`@-Q(&#65533;&#65533;&#65533;/H&#65533;&#65533;&#65533;&#65533;&#65533;&#65533;`A i&q&#65533;x=&#65533;Q &#65533;&#65533;,qnIP1Q.f&#65533;ep&#65533;G3`&#65533;&#65533;&#65533;C&#65533;!Q&#65533;f&#65533;	&#65533;e)y&#65533;P &#65533;&&#65533;&#65533;A&#65533;&#65533;&#65533;&#65533;&#65533;&&#65533;p&#65533;#&&#65533;T&#65533;&#65533;&#65533;!&#65533;&#65533;&#65533;+&#65533;&#65533;?&#65533;7&#65533;0: !&#65533;p
ey ]&#65533;+o&#65533;\?&#65533;&#65533;!&#65533;&#65533;6&#65533;pd&#65533;9&#65533;H&#65533;e!<&#65533;&#65533;&#65533;&#65533; 9&#65533;=&#65533; sG&#65533; * @&#65533;&#65533;&#65533;3&#65533;p1&#65533;&#65533;&#65533;@&#65533; #`3p*`G&#65533;&#65533;&0p&#65533;'&#65533;&#65533;gI&#65533; +&#65533;&#65533;dqP0p&#65533;< &#65533;P&#65533;P&#65533;'&#65533;&#65533;&5g6&#65533; w`0&#65533;&#65533;s&#65533; =0G&#65533; p&#65533;
&#65533;ptE&#65533;`&#65533; u&#65533;57&#65533;&#65533;yPG&#65533;&#65533;P&#65533;&#65533;&#65533;D0u&#65533;	&#65533;&#65533;5&#65533;o&#65533; \&#65533;L&#65533; &#65533;&#65533;&#65533;&#65533;&#65533;&#65533;
 E5o:&#65533;&#65533;U*y&#65533;r&#65533;&#65533;P&#65533;&#65533;&#65533;u@s&#65533;WP,&#65533;m&#65533;h&#65533;&#65533;`ePl|@i&#65533;&#65533;&#65533;Z&#65533;d&#65533;p&#65533;?&#65533;&#65533;P3B&#65533;z@``8b&#65533;O&#65533;&#65533;+&#65533;T&#65533; &#65533;]p^^&#65533;&#65533;&#65533;p&#65533;y&#65533;h&#65533;&#65533;2&AQ&#65533;O`O&#65533;X&#65533;b&#65533;p_&#65533;`B&#65533;6&#65533;X@G t@q&#65533;KPE&#65533;&#65533;apj&#65533;B&#65533;? bpw&#65533;` w&#65533;VP9p&#65533;ZP`&#65533;&#65533;&#65533;f k&#65533;s&#65533;T X&#65533;H&#65533;, &#65533;+&#65533;&#65533;eg&#65533;'&#65533;ZP7@'P&#65533;&#65533;~3&#65533;"&#65533;"ZN&#65533;ZP,&#65533;E&#65533;V`6<&#65533;_L&#65533;-PN`E&#65533;]N&#65533;7 I0E&#65533;<&#65533;D `\@K ,E0OP&#65533;&#65533;&#65533;:,&#65533;&#65533;v&#65533;,M&#65533;&#65533;4"&#65533;ArF71&#65533;&#65533;er&#65533;h&#65533;&#65533;9^wa%&#65533;&#65533;<`)9&#65533;&#65533;&#65533;y&#65533;&#65533;<&#65533;`&#65533;*&#65533;&#65533;&#65533;&#65533;&#65533;e90f&#65533; &#65533;&#65533;vg&#65533;&#65533;\&#65533;:`]&#65533;&#65533;&#65533;&#65533;&#65533;&#65533;u&#65533;n&#65533;&#65533;&#65533;&#65533;dI05&#65533;&#65533;&#65533; &#65533;&#65533;&#65533;eAP7&#65533;&#65533;c&#65533;&#65533;u&#65533;&#65533;&#65533;&#65533;a@	&#65533;Vw&#65533;,3&#65533;&#65533;^&#65533;&#65533;&#65533;J&#65533;?!&#65533; &#65533;$&#65533;{&#65533;N&#65533;&#65533;&#65533;&#65533;aO&#65533;&#65533;G&#65533;&#65533;DI&#65533;&#65533;&#685;;&#65533;hf&#65533;m&#65533;RpP 0&#65533;j1&#65533;	d &#65533;&#65533;$p&#65533;&#65533;J&#65533;&#65533;&#65533;*&#65533;4L@]&#65533;&#65533;W&#65533;j0&#65533;&#65533;&#65533;'&#65533;#&#65533;9&#65533;} ZdL&#65533;R`&#65533;J&#65533;&#65533;B&#65533;<&#65533;&#65533;&#65533;" &#65533;&#65533;&#1153;}u&#65533;n g%&#65533;#bQx	l&#65533;&#65533;@&#65533;&#65533;,&#65533;&#65533;*&#65533;&#65533;&#65533;&#65533;L&#65533;<!&#65533;&#65533;b
}@&#65533;%$&#65533;&#2836;&#65533;
&#65533;oa%&#65533;z&#65533;&#65533;P N&#65533;ny
K&#65533; &#65533;!g""&#65533;:&#65533;&#65533;&#65533;	A&#65533;T@ t&#65533;b&#65533; &#65533;&#1201;x&#65533;L&#65533;^0 _&#65533;O&#65533;@p&#65533;&#65533;&#65533;&#65533; &#65533;:!&#65533;&#65533; *P&#65533;&#65533;b&#65533;&#65533;3&#65533;T`&#65533;&#65533;9&#65533;)p&#65533;+&#65533;^&#65533;=&#65533;\&#65533;&#65533;k&#65533;&#65533;&#65533;&#65533;&#65533;&#65533;&#65533;tP&#65533;&#1353;q&#65533;&#65533;&#65533;[&#65533;x&#65533;1:"&#65533;I0{&#65533;0&#65533;&#65533;+&#65533;@E &#65533;&#65533;R&#65533;v&#187;8&#65533;o)E&#65533;5P&#65533;, W`w &#65533;b &#65533;E&#65533;	&#65533;&#65533;Dc
a&#65533;<&#65533;&#65533;+ <&@&#65533;&#65533;!&#65533;*n&#65533; kp7P7&#65533;0[@=&#65533; Pi&#65533;=&#65533;bcq>&#65533;;rC7P
&#65533;9 L&#65533;&#65533;&#65533;n&#65533;f&#65533;`&#65533;&#65533;&#65533;TQ&#65533;6&#65533;K  ) &#65533;*pL&#65533; X&#65533;'."&#65533;r%&#65533;H&#65533; 1&#65533;&#65533;H&#65533;6&#65533;'&#65533;K&#65533;&#65533;F6i&#65533;'&#65533;&#65533;h
Qy#a&#65533;&#65533;&#65533;&#65533;: I&#65533;&#65533;7T&#65533;&#65533;&#65533;3ptx>&#65533;&#65533;;2&#65533;j&#65533;|0]d<&#65533;&#65533;6P&#65533;&#65533;)o6&#65533;V*^&#65533;PW&#65533;&#65533;"yC)X&#65533;(&#65533;&#65533;	&#65533;&#65533;+&#65533;u&#65533;&#65533;&#65533;&#65533;H0XP&#65533;&#65533;,&#65533;P!`@qa&#65533;&#65533;&#65533;&#65533;ct&#65533; \&#65533;&#65533;  &#65533;I&#65533;d%&#65533;&#65533;^h@] &#65533;&#65533;&#65533;%&#65533;$  &#65533;  I~&#65533;.&#65533;&#65533;` pP 0<bq&#65533;&#65533;&#1180; p&#65533;&#65533;&#65533;&#65533;R&#65533;   `&#65533;&#497;&#65533;e,&#65533;hK&#65533;*w
I &#65533;"&#65533;bh%Z$r'{aBp-9&#65533;&#65533;&#65533;	D&#65533;r38t&#65533;&#65533;&#65533;&#65533;F\&#65533;_&#65533;&#65533;&#65533;7`&#65533;y&#65533;+&#65533;&#65533;&#1233;I@k	_&#65533;&#65533;`o&#65533;&#65533;1&#65533;&#65533;'E&#65533;&#65533;&#65533;&#65533;5&#65533;F&#65533;&#65533;5wPA&#65533;&#65533;a&#65533;&#65533;X&#945;&#1065;z&#65533;9&#65533;G&#65533;3 Z &#65533;&#65533;&#619;@&#65533;&#65533;&#65533;&#65533;d&#65533;D&#65533;fm&#65533;Q&#65533;&#65533;>&#65533;anPq&#65533; &#65533;^&#65533;4Mpu&#65533;&#65533;[&#65533;{&#65533;&#65533;D&#65533;-&#65533;*}&#65533;&#65533;  &#65533;"0&#65533;&#65533;&#65533;!&#65533;&#65533;Z0&#65533; 3&#65533; &#65533;&#65533;Yd&#65533;#T=
&#65533;{&#65533; 0@)&#65533; `&#65533;&#65533;&#65533;+&#65533;a
&#65533;g)&#65533; @@9` &#65533;o&#65533;&#65533;+&#65533;&#65533;@w EU&#65533;V@&#65533;a&#65533;e&#65533;&#65533;&#65533;)&#65533;v&#65533;O&#65533;"5&#65533;	&#65533;&#65533;&#65533;9qo&#65533;B%y*&#65533;2d&#65533;&#65533;V&#65533;&#65533;|&#65533;hP&#65533;&#65533;&#65533;O`&#65533;d&#65533;=&#65533;C	e &#65533;&#65533;Y&#65533;1If&#65533;&#65533;&#65533;&#65533;[&#65533;&#65533;x&#65533;&#65533;$&#65533;T&#65533;r*;qo&#65533;&#65533;)&#65533;&#65533;&#65533;&#65533;@&#65533;&#65533;&#65533;O&#65533;&#65533;y&#65533;&#65533;&#65533;`n&#65533;qu&#65533;&#65533;h&#65533;'apA&#65533;6&#65533;&#65533;x(P&#65533;-`&&#65533;r!V&#65533;P&#65533;&#65533;&#65533;^&#65533;[&#65533;DP&#65533;	j0W&#65533;P&#65533;&#65533; - +P6&#65533;&#65533;&#65533;&#65533;&#65533;qt&#65533;k&#65533;9)M]&#65533; p 	&#65533;&#65533;JA@&#65533;&#65533;|k7&#65533; &#65533;&#65533;&#65533;v&#65533;p&#65533;)P q`'21&#65533;&#65533;
^&#65533; &#65533; &#65533;hD &#65533; 3`tQ!p &#1117;8+P u`&#65533;_"[p&#65533;&#65533;?0&#65533; z&#65533;&#65533;&#65533;
i`&#1273;&#65533;~p>&#65533;02r=&#65533;&#65533;=&#65533;+&#65533;f-M&#65533;9J&#65533;&#65533;K0&#65533;@u`&#65533;i&#65533;
d&&#65533;n&#65533;k&#65533;F}_&#65533;Ip&#65533;&#65533;&#65533;&#65533;&#65533;Q*&#65533;&#827;&#65533;l?\&#65533; -&#65533;	&#65533;p 4&#65533;
&#65533;  p6&#65533;0&#65533;,&#65533;&#65533;P v`XZ )v&#65533;Jq&#65533;E&#65533;&#65533;&#65533;&#65533; &#65533;$&#65533;&#65533;+ !&#65533;&#65533;[@@!	&#65533;?&#65533;Lp |&#65533;	_p@&#65533;i&#742;f&#65533;&#65533;&#65533; &#65533;r&#65533;O&#65533;O&#65533;1&#65533;h&#65533;|&#65533;| d&#65533;T@&#65533;&#65533;w`L&#65533;G]0&#65533;e&#65533;5&#65533;3,&#65533;_/&#65533;p&#65533;I&#65533;1&#65533;s&#65533;&#65533;Z&#65533;^`j@&#65533;py uPq&#65533;&#65533;l@&#65533;&#65533; &#65533;t&#65533;&#65533;&#65533;>L9&#65533;1&#65533;W&#65533;+P&#65533;&#65533;LP2~"&#65533;H&#65533;:0&#65533;R&#65533;1PF:PpV0]p&#65533;<&#65533;A!D&#65533;&#65533;&#65533;5&#65533;&#65533;&#65533;&#65533;I9py6&#65533;`&#65533;A&#65533;0&#65533;Q&#65533;He@? &#65533;W@K&#65533;/&#65533;&#65533;fpy&#65533;&#65533;r&#65533;| s&#65533;r&#65533;&#65533;y@&#65533;d&#65533;u`jV{@u&#65533;Iu&#65533;o`&#65533;s&#65533;i&#65533;[&#65533;"&#65533;v&#65533;&#65533;t`y &#1567;&#65533;wPx&#65533;&#65533;v &#65533;&#65533;&#65533;d&#65533;&#65533;&#65533;Jt&#65533; &#65533;&&#65533;&#65533;kLq&#65533;&#65533;&#65533;&#65533;?&#65533;>&#65533;Q&#65533;D&#65533;-^&#280;Q&#65533;F&#65533;&#65533;2&#65533;FiQ&#65533; xV&#65533;Z&#65533;h&#1379;U&#65533;a&#65533;f&#65533;&#65533;U2&#65533;[E&#65533;&#65533;"&#65533;&#65533;`&#65533;&#65533;&#65533;I&#65533;&#65533;:^&#65533;fH&#65533;;&#65533;&#65533;4&#65533;I&'&#65533;&#65533;&#65533;rB&#65533;(a&#735;&#65533;`Z&#65533;	&#65533;&#65533;&#65533;]xT&#65533;Z&#65533;m&#1918;&#65533;&#65533;&#1424;&#65533;PV&#65533;,:&#65533;&#65533;&#1731;3!&#65533;&#65533;QSKk0&#65533;&#65533;&#65533;d*T$&#65533;P&#65533;,R&#65533;&#65533;&#65533;P&#65533;?v\&#65533;l&#65533;	|n&#65533;&#65533;&#65533;&#65533;2\&#1189;M&#65533;~*&#65533;<60&#65533;&#133;S#So&#65533;q&#65533;&#65533;E7&#65533;&#65533;&#65533;&#65533;&#65533;Py&#65533;&#65533;&#65533;"&#65533;&#65533;&#65533;<u&#65533;Q1&#65533;GTjx&#65533;&#65533;&#65533;!&#65533;iQ^|&#65533;&#65533;&#65533;&#65533;0c&#65533;K@T&#65533;&#65533;B&#65533;5/&#65533;P&#65533;]8&#65533;&#65533;&#65533;&#65533;&#65533;B4jd&#65533;&#65533;&#1066;&#65533;FB	$&#65533;&#680;&#65533;&#65533;&#65533;&#65533;&#65533;B/<j&#65533;G&#65533;&#65533;&#65533;ALyC&s&#65533;&#65533;^(cAt&#65533;&#65533;,k&#65533;p&#65533;&#65533;&#65533;&#65533;&#65533; &#65533;&#65533;<&#65533;&#65533;&#65533;&#65533;Q#&#65533;L&#65533;&#65533;6&#65533;&#65533;&#65533;
C'&#65533;&#65533;'L&#65533;&#65533;&#65533;&#65533;&#65533;H&#65533;&#65533;>^h&#1772;&#65533;a&#65533; &#65533;&#65533;
5&#65533;$&#65533;&#65533;&#65533;2&#65533;&#65533;&#65533;y !&#65533;h&#65533;d >T &#65533;*&#65533;&#65533;R&#65533;&#65533;&#65533;&#65533;&#65533;&#65533;&#65533;DV&#65533;2QE+&#65533;&#65533;*&#65533;B&#65533;&#65533;&#65533; (y&#65533;*88&#65533;
&#65533; &#65533;&#65533;-&#65533;&#65533;&#65533;&#65533;&#65533;$0pB&#65533;&#65533;&#65533;`-D&#65533;&#65533;92&#65533;(:&#65533;&#65533;&#65533;&#65533;&#65533;(&#65533;@iQc&#65533;]&#65533;9&#65533;&#65533;&#196;&#65533;&#1576;c8&#65533;&#65533;c7r&#65533;&#65533;&#65533;2&#65533;n!L&#65533;`"&#65533;8&#65533;P#9&#65533;&#65533;&#65533;E&#65533;&#65533;i&#65533;m-B&#65533;BX@:&#65533;@&#65533;&#65533;8&#65533;&#65533;&#65533;&#65533;&#65533;&#65533;:&#65533;k&#65533;	3&#65533;#:&#65533;P&#65533;&#65533;&#65533;&#65533;&#65533;&#65533;&#65533;&#65533;&#65533;&#65533;&#65533;P&#65533;&#1056;&#65533;&#65533;&#65533;T&#65533;"&#65533;&#65533;&#65533;n&#65533;H&LB&#65533;&#65533;I&#65533;&#873;;+(&#65533;&#65533;&#65533;&#65533;e&#65533;"&#65533;"&#65533;&#65533;"&#65533;&#615;:R&#65533; &#65533;L9$`&#65533;&#65533;Q&#65533;&#65533;&#65533;&#65533;&#65533;8&#65533;
L&#65533;&#65533;&#65533;b&#65533;-K&#65533;PL&#65533;&#65533;6&#65533;hNa	H@L%Jr&#65533;&#65533;9&#65533;8I&#131;nP&#65533;*k&#65533;&#65533;&#65533;&#16942;&#45852;Z&#65533;5p&#65533;&#65533;G0&#65533;!R01S"A*!&#65533;V&#65533;&#65533;&#65533;X&#65533;&#65533;>&#65533;&#65533;:f&#1211;&#621;O&#65533;2&#65533;&#65533;||&#65533;&#65533;h`&#616;c&#65533;&#65533;`&#65533;&#65533;&&#65533;h&#65533;G&#65533;&#65533; 
Z@&#65533;&#65533;Gp;&#257;V@&#65533;
@&#65533;O?&#65533;&#65533;D&#65533;H&#65533;&#65533;E&#65533;&#65533;	x8&#65533;9D&#65533;&#65533;&#1772;&#65533;&#192;&#65533;
D&#65533;1 &#65533;
`&#65533;)&#65533;&#65533;G=&#65533;&#65533;&#65533;,;&#65533; J&#65533;&#65533;&#65533;h&#65533;&#65533;&#65533;&#36114;&#65533;\$?&#65533;&#65533;As&#65533;&#65533;P&#65533;m K#&#65533;&#65533;&#65533;&#65533;)vmL&#1094;&#301;&#65533;
&#65533;&#65533;&#65533; &#65533;PA&#65533;I!_3E"&#65533;&#65533;D&#800;%&#65533;x&#65533;IT&#65533;>l&#65533;t&#65533;bx&#65533;&#65533;&#65533;F&#65533;&#65533;u&#524;&#65533;&#65533;&#65533;&#65533;;&#65533;&#65533;&#65533;&#65533;B&#65533;&#65533;81s`B&#65533;&#65533;'8a&#65533;zBa&#65533;:@&#65533;_i&#65533;&#65533;,0&#65533;H&#65533;&#65533;P <&#65533;K&#65533;&#65533;`&#65533;&#65533; $*r&#65533;&#65533;/&#65533;&#65533;B>$&#65533;$Xb&#65533;	b$+&#65533;&#65533;&#65533;!P&#65533;&#65533;&#65533;5`BW&#65533;&#65533;&#65533;@/@&#65533;&#65533;PS&#684;A&#65533;&#65533;&#65533;mxC
&#65533;P&#65533;Ap&#65533;	R&#65533;&#65533;&#65533;&#65533; :P&#65533;]	&#65533;n&#65533; &#65533;'$&#65533;	?&#65533;(&#65533;-&#65533; nX&#65533;&#65533;P&#65533;&#685;&#65533;6&#65533;&#65533;&#65533; &#65533;&#65533;&#65533;&#65533;&#65533;&#65533;&#65533;B,&#65533;*&#65533; %%&#65533;&#65533;&#65533;,&#65533;( 2`&#65533;,`&@&#65533;&&#65533;&#65533;&#65533;&#65533; &#513;&#65533;0/9$!&#65533;q&#65533;LV&#65533;&#65533;&#65533; &#65533;&#65533;l&#65533; L@x&#65533;p&#65533;,`_&#65533;&#65533;!&#65533;&#65533;K&#300;&#65533; &&#65533;&#65533;&#65533;&#65533; 8&#65533;&#65533;&#65533;b0&#65533;&#768; dMmR&#1031;L&#65533;GX 
 &#65533;&#65533; &#65533;&#65533;0 	@@"&#65533;B9vV&#65533;4t&#65533;&#65533;&#65533;p&#65533;A&#65533;~&#65533;  &#65533;&#65533;E&#65533;&#65533;&#65533;!&#65533;&#65533;&#65533;iO )&#65533;&#65533;&#65533;. bw &#65533;! &#65533;&#65533;>@&#65533;&#65533;&#65533;h!A&#65533; Xe2&#65533;	V&#65533;&#65533;L>B&#65533;h_"&#65533;&#65533;&#65533;E &#65533;&#65533;&#1579;!&#65533;&#2133;Deu&#591;&#65533;&#65533;&#65533;F&#65533;&#65533;&#65533;&#65533;C&#65533;R&#65533;U&#65533;&#65533;&#65533;&#65533;&#65533;I&#65533;hU&#65533;j&#65533;`&#65533;8&#65533;&#65533;&#65533;F3&#65533;Q&#65533;5&#65533;&#65533;aq&#65533;m&#65533;&#65533;`&#137;5D&#65533;F&#65533;&#65533;V^xS<&#65533;<X&#65533;;!"&#65533;&#65533;&#65533;)&#1024;&#65533;J&#65533;&#65533;&#65533;&#65533;&#65533;&#65533;&#65533;B&#65533;P&#65533;&#65533;'&#65533;H&#65533;&#65533;&#65533;&#65533;2&#65533;&#65533;Dz`&#65533;A&#65533;&#1471;jy&#65533;)&#65533;&#65533;$&#65533;&#65533;
 &#1354;&#65533;&#65533;Y&#65533;&#65533;&#65533;<&#65533;&#65533;r&=&#65533;&#65533;e1&#65533;&#65533;H&#65533;f&#65533;&#65533;|&#65533;r&#65533;H&#65533;l&#65533;&#65533;&#65533;!&#65533;L&#65533;&#65533;1$be5AI&#65533;B&#65533;&#65533;?&#65533;&#65533;&#65533;C$&#65533;b&#65533;&#65533;D&#65533;.k&#65533;h&#65533;&#65533;&#65533;&#65533;(R)&#65533;)&#65533;&#1025;"$&#65533;p&#65533;o&#65533;1&#65533;	J&#65533;[&#65533;@
&#65533;&#65533;F&#65533;&#65533;lr&#65533;&#65533;&#65533;&#65533;0&#65533;&#65533;&#65533;8&#65533;&#65533;#b&#1025; H&#65533;,D&#65533;G&#65533;&#65533;N&#65533;&#65533;&#65533;P&#65533;|%j&#65533;@8&#65533;&#65533;&#65533;6&#65533;&#65533;Im&#1096;2@&#65533;
&#65533;@T<&#65533;&#65533;&#65533;&#1632;<&#65533;&#65533;f&#65533;&#65533;y&#65533;G&#65533;&#65533;0&#65533;:&#65533;Y&#679;&#65533;H( 6&#65533;&#65533;_&#65533;&#65533;&#65533;&#65533;&#65533;)&#65533;&#65533;!&#65533;C&#65533;&#1065;&#65533;8&#65533;I&#65533;&#65533;&#65533;9L@*&#65533;i	H&#65533;&#65533;&#65533;g&#65533;&#65533;b&#65533;&#65533; Zh^kb	m&#65533;&#65533;&#65533;&#65533;&#65533;E&#65533;&#65533;9'I4L1&#65533;7&#65533;aH &#65533; &#65533;&#65533;&#65533;&#65533;&#65533;y&#65533;C  &#53446;&#65533;&#1029;i&#65533;&#65533;0&#65533;=&#65533;A&#65533;&#65533;&#65533;D0&#65533;&#65533;lR&#65533;f9Hr"J&#65533;&#65533; &#65533;&#65533;X&#65533;*&#65533;5A
&#65533;&#65533;-&#65533;&#65533;!w&#65533;&#65533;&#65533;&#65533;|&#65533;z&#65533;D&#65533;LQ2OB&#65533;&#65533;&#65533;&#65533;&#65533;&#65533;*!&#65533;&#1032;&#65533;7i`&#65533;W&#65533;&#1029;,;?&#65533;&#65533;O&#65533;p&#65533;+&#65533;%$&#65533;C&#65533;&#65533;$'"Q Cqn-hA$h&#65533;c&#65533;p/p&#65533;N&#65533;&#65533;s&#65533;&#65533;&#65533;&#65533;_&#65533;!5&#65533;&#65533;(Me(I&#65533;/&#65533;&#65533;{&#65533;C&#65533;N&#65533;&#65533;&#65533;\m+&#65533;&#65533;&#65533; &#65533;@[@&#65533;&#65533;~&#65533;#>$!f&#65533;&#65533;&#65533;`&#65533;&#65533;&#65533;&#65533;[&#65533;&#65533;B&#65533;p&#65533;E8&#65533;AD`&#65533;``&#65533;d&=-&#65533;&#65533; &#65533;&#65533;&#65533;6&#65533;&#65533;:m{&#65533;&#65533;Y&#65533;x	&#65533;&#1027;8au&#65533;D$&#65533;GJ4b&#65533;	&#65533;&#65533;&#65533;.&#65533;&#65533;{<&#65533;&#65533;&#65533;&#65533;&#65533;&#65533;}C&#65533;,>&#65533;[:P&#65533;&#65533;
"HB&#65533;0&#65533;x+&#65533; &#65533;~ 4&#65533;f	&#65533;&#65533;c&#65533;J&#65533;&#65533;&#65533;&#65533;"&#65533;&#65533;A&#65533;&#65533;&#65533;&#65533;=P"8)&#65533;7&#65533; '&#65533;*&#65533;&#65533;&#65533;UZ&#65533;6&#65533;&#65533;&#65533;c/&#65533;&#65533;%&#65533; 38?&#65533;&#65533;&#65533;&#1811;&#65533;&#65533;h	J&#65533;P&#65533;'&#65533;&#65533;2&#65533;&#65533;4&#65533;&#65533;&#65533;&#65533;&#152;&#65533;
&#65533;
+&#65533;&#65533;&#65533;K,0"&#65533;&#65533;&#65533;4a&#65533;)&#65533;&#65533;F&#65533;%&#65533;&#65533;(&#65533;&#65533;'&#65533;&#65533;3 >-h&#65533;&#65533;B &#65533;%,&#65533;&#65533;.&#65533;(@&#515;&#65533;&#65533;&#65533;&#65533;	&#65533;) +&#65533;1&#65533;$&#65533;&#65533;&#65533;p&#1144;,0&#65533;/ &#65533;N1&#65533;#&#65533;&#65533;&#65533;&#65533;h&#65533;&H&#65533; &#65533;. &#65533;-X=&#65533;&#65533;&#65533;E0&#65533;$(+1&#65533;,&#65533;&#65533;
(q&#65533;&#1722;-D&#65533;&#65533;&#65533;&#65533;0/&#65533;&#65533;&#65533;&#65533;d;&#65533;b	&#65533;&#65533;&#65533;&#65533;HX&#65533;&#65533; &#65533;&#65533;&#65533;-&#65533;
J&#65533;E&#65533;=&#65533;&#65533;&#65533;X3&#512;-&#65533;&#65533;&&#65533;AP&#65533;&#65533;-&#65533;&#65533;	N&#65533; X"&#65533;&#65533;&#65533;+8&#65533;$&#65533;&#65533;x&#65533;=0
&#1598;&#65533;x&#65533;"h&#65533;<0&#65533;&#65533;&#65533;&#65533;G&#65533;&#65533;&#65533;&#65533;D&#65533;F&#65533;&#65533;T
&#65533;&#65533;&#65533;&#65533;&#65533;y&#65533;P&#65533;&#65533;C&#65533;Q&#65533;*&#65533;2P5@&#65533;c&#65533;X&#65533;&#65533;+(*x&#65533;&#65533;1;&#65533;9@&#65533;&#65533;$&#65533;&#65533;8&#65533;xk&#65533;&#65533;8&#141;&#65533;&#65533;&#65533;p&#65533;#&#65533;)&#65533;NX3H4&#65533;&#65533;&#65533;9&#65533;2X&#65533;9N&#65533; X5.*H(&#65533;&#65533;4&#65533;&#65533;&#65533;"&#65533;&#65533;&#65533;&#65533;&#65533;x&#65533;&#65533;P&#65533;7x&#65533;&#65533;&#65533;0&#65533;&#65533;9N&#65533;S&#65533;5&#65533;&#65533;7&#65533;
&#65533;\&#65533;&#65533;P	AH$&#65533;&#65533;p&#65533;&#65533;&#65533;	1&#65533;&#65533;=&#65533; & k&#1027;@&#65533;@!("&#65533; ;&#65533;-$&#65533;&#65533;8&#65533;I&#65533;A&#65533;`HK&#65533;X&#65533;	(&#750;&#65533;&#65533;&#65533;@&#65533;&#65533;&#65533;8"&#65533;&#65533;5&#65533;&#65533;&#65533;i&#65533;2&#65533; 9&#65533; ' &#65533;U&#65533;H&#65533;0&#65533;&#65533;&#65533;6L`&#65533;&#65533;&#65533;d&#65533;&#65533;&#65533;&#32878;&#65533;&#65533;&#65533;-`&#65533;=H&#65533;C
(&#65533;&#65533;	&#65533;F&#65533;&#65533;&#65533;@u&#65533;&#65533;HB&#65533;?&#65533;A3 -&#65533;S&#65533;FZ&#65533;+&#65533;&#65533;]&#65533;&#65533;0&#65533;&#65533;4X&#65533;-&#1538;&#65533;0;3&#65533;2&#65533;&#65533;&#65533;q
&#65533;/ &#65533;&#65533;&#65533;&#65533;&#65533;;&#65533;.8=H:&#65533;+8&#65533;L&#65533;#X&#65533;$x&#65533;7&#65533;&#65533;a&#65533;-&#65533;4&#65533;&#65533;.(k&#65533;&#65533;$&#1026;6&#65533;&#65533;{&#65533;&#65533;*D+$&#65533;&#65533;&#65533;=(&#65533;2&#65533;4&#65533;JHN&#65533;.&#65533;&#65533;`&#65533;&#65533;-`&#65533;/0(&#65533;&#65533;$&#65533;#X&#65533;&#2017;&#65533;&#65533;&#65533;&#65533;6$&#65533;&#65533;&#65533;&#65533;&#1547;&#65533;&#65533;&#65533;&#65533;&#65533; {&#65533;`&#65533;HH'xS&#65533;C&#65533;E.&#65533;9.&#65533;B&#65533;&#65533;:&#65533;&#65533;'&#65533;&#65533; 58&#65533;&#65533;a&#65533;8&#65533;&#65533;(&#65533;
py&#65533;&#65533;x29(.&#65533;&#65533;9&#65533;&#65533;&#65533; &#65533;&#65533;&#65533; &#65533;`HY&#515;T&#65533;&#65533;(<&#65533;&#65533;.&#65533;&#65533;%&#65533; 8p&#65533;&#65533;&#65533;&#65533;
x&#65533;&#128; &#65533;
&#1152;&#65533;6@&#65533;a&#65533;&#65533;Dh&#65533;
X&#65533;7&#65533;&#65533;&#65533;&#65533;&#65533;9)!&#65533;&#65533;&#65533;
dc&#65533;&#65533;&#65533;&#65533;(
B &#65533;(&#65533;&#65533;Fh&#65533;&#65533;&#65533;&#65533;.&#65533;*&#65533;'&#65533;k &#65533;%&#65533;&#65533;R(&#65533;$&#65533;*JX8H9&#65533;:&#65533;C&#65533;&#65533;.&#65533;&#65533;D886&#65533;&#65533;(&#65533;&#65533;x3&#65533;,&#65533;B&#65533;5P>&#65533;&#65533;$0&#65533;&#65533;(&#65533;' .(&#65533;>h&#65533;# :&#65533;&#65533;.&#65533;F&#65533;"E&#65533;("&#65533;9h&#65533;4&#65533;@&#65533;*&#65533;&#65533;P7x&#65533;8p&#65533;"X8&#65533;(&#65533;1x&#65533;H(&#65533;:&#65533;:@7&#65533;J,&#65533;3B&#65533;5'&#65533;0:p&#65533;&#65533;&#65533;V&#65533;a&#65533;E8&#371;&#65533;#x"0&#65533;($&#1027;(&#65533;.`(@&#65533; (&#65533;nr&#65533;&#65533;(`)&#65533;&3&#65533;>&#65533;0&#65533;*&#65533;(&#65533;&#65533;>, &#65533;x&#65533;"&#65533;"&#65533;&#65533;$&#65533;70&#65533;7&#65533;H&#65533;\&#65533;+ *!&#65533;&#65533;&#65533;&#65533;&#65533;%`3&#65533;!7HD,&#65533;~a&#65533;&#65533;&#65533;!h&#65533;"&#65533;&#65533;:x&#65533;`&#65533;%@&#65533;(&#65533;&#65533;#=&#65533;&#65533;(0(&#65533;&#65533;&#65533;&#65533;&#65533;`0&#65533;-8'&#65533;&#65533;"@&#65533;&#65533;&#65533;(&#65533;&#65533;&#65533;&#65533;`7&#65533; &#65533;&#65533;&#65533;C&#1025;&#65533;"&#65533;&#65533;&#65533;.&#65533;(&#65533;&#65533;&#65533;&#65533;&#65533;&#65533;-&#65533;&#65533;&#65533;&#65533;(&#65533; $`&#65533;&#65533;&#65533; &#65533;"x&#65533;	&#1025;x(&#65533;&#65533;&#65533;&#65533;=&#65533;&#1282;x"&#65533; 2&#1025;8&#65533;$&#65533;&#65533;&#65533;&#65533;&#65533;&#65533;&#65533;'H`&#65533;`0$&#65533;@)@&#65533;&#65533;&#65533;&#65533; ((X&#65533;&#65533;+&#65533;L&#65533; H(&#65533; &#1024;#&#386;&#65533;&#65533;&#65533;&#65533;&#65533;&#65533;&#65533;X&#65533;&#65533;&#65533;&#65533;"`3(&#65533; 9&#65533; @&#65533;K&#65533;P&#65533; &#65533; &#65533;+&#65533;&#65533;&#1333;
&#65533;C&#65533;Up &#65533;/{B?&#65533;&#65533;&#65533;&#65533;&#65533;#J &#65533;N#&#65533;&#1770;&#65533;SB&#65533;$3&#65533;&#65533;&#65533;&#65533;U&#65533;&#65533;R&#65533;{
&#65533;&#65533;&#65533;&#65533;c&#65533;&#65533;&#65533;)&#65533;&#65533;&#65533;&#65533;&#65533;&#65533;&#65533;@2&#65533;0&#65533;&#65533;&#65533;n3&#588;&#65533;&#65533;&#65533;&#65533;T(&#65533;&#65533;6&#65533;&#65533;Q&#65533;&#65533;&#65533;8&#65533;5@ 4&#65533;)&#65533;&#65533;68~@&#65533;&#65533;[&#65533;I&#65533;&#65533;
.
&#432;&#65533;x1mTp&#65533;&#65533;&#65533;&#65533;&#963;H&#65533;&#65533;b&#65533;&#65533;@2C|&#65533;&#65533;&#65533;&#65533;8Z'D&#65533;&#65533;&#65533;)1<&#65533;&#65533;&#65533;&#65533;Y&#65533;&#65533;x
&#65533;8F&#65533;&#65533;&#65533;x&#65533;cl&#65533;&#65533;J:3e&#65533;&#65533;@x J&#65533;	@&#65533;H]~D[&#65533;
r&#65533;&#65533; /8?&#65533;&#65533;e.&#65533;i	9[&#65533;&#65533;6&#1345;+J"2`b&#65533;&#65533;&#135464;&#65533;
&#65533;&#65533;e&#65533;&#65533;&#65533;/\^hmI&#65533;&#65533;h&#65533;&#65533;h&#65533;&#65533;&#65533;h&#65533;\,&#65533;,&#65533;&#1930;&#736;&#65533;W&#65533;&#65533;5~&#65533;&#65533;$H?&#65533;7&#65533;,&#65533;&#65533;@&#65533;&#65533;&#65533;&#65533;i'9	=&#65533;&#65533;&#65533;&#65533;0&#65533;&#65533;D&#33507;&#65533;&#65533;&#65533;X&#65533;F&#65533;)X&#65533;rN{&#34067;jq	3&#1538;AB<6&#65533;VU&#65533;&#65533;
qhSp&#65533;&#65533; 0&#65533;&#65533;&#65533;&#65533;J&#65533;9jMk&#65533;&#65533;&#65533;[!-h&#65533;&#65533;&#65533;'&#65533;&#1211;&#65533;H&#65533;`&#65533;#&#65533; 8&#65533;&#65533;&#65533;&#65533;&#65533;h&#65533;&#65533;G&#65533;&#65533;P&#65533;4&#65533; )x&#65533;i&#65533;n'&#65533; &#65533;'&#65533;C&#65533;,&#65533;&#65533;(&#65533;0`r&#65533;Z&#65533;&#65533;&#65533;X!&#65533;%j'&#65533;`&#65533;&#65533;F&#65533;z{'x&#65533;F&#65533;&#65533;F&#65533;Q*P&#65533;`&#65533;&#65533;m&#65533;8-8&#65533;&#1073;Hp&#65533;&#65533;\.n&#65533; &#65533;eA&#65533;+8&#65533;"&#65533;!&#65533;&#65533;U&#65533;p&#65533;&#65533;^&#65533;&#65533;.@&#65533;&#65533;&#65533;8? x&#65533;&#65533;&#65533;&#65533;&#65533; &#65533;&#65533;h&#65533;p&#65533;E&#65533;71&#65533;I6]&#65533;D&#65533;&#65533;&#65533;&#65533;=H&#65533;&#65533;&#65533;&#65533;H&#65533;E&#65533;:&#65533;&#65533;6&#65533;$&#65533;&#65533;&#65533; h8&#65533; <&#65533;&#65533;&#65533;&#65533;&#65533;&#65533;&#65533;D&#65533;&#65533;'P&#65533;&#65533;y23 &#65533;/&#65533;)hp&#65533;p&#65533;PS0"X(`*=F&#65533;O,&#65533;&#65533;V6&#65533;H&#65533;&#30208;&#65533;9&#65533;&#65533;Ch&#65533;C )p1BH<&#65533;&#65533;&#65533;&#65533;9&#65533;&#65533;q&#65533;p&#65533;&#65533;&#65533;&#1034;H&#65533;
]&#65533;@@&#65533;/@>&#65533; ?&#65533;#{&#65533;@o&#65533;Y&#65533;#8)X>`&#65533;0&#65533;/&#65533;X&#65533;P&#65533;&#65533;&#65533;@&#65533;1&#65533;&#65533;@&#65533;XN&#65533;"&#65533;&#65533;&#65533;&#65533;&#65533;&#65533;>0&#65533;&#513;Q&#65533;&#65533;&#65533;&#65533;&#65533;&#65533;&#65533;&#65533;&#65533;H&#65533;&#65533;&#65533; &#1026;x7&#65533;&#65533;4&#65533;&#65533;<H&#65533;G&#65533;&#65533;E&#65533;&#65533;:8&#65533;90&#65533;/p 9&#65533; *&#65533;&#65533;&#65533;@&#65533;
&#65533;&#65533;&#65533;()S&#1618;&#65533;@&#65533;&#65533; (&#65533; x
&#1024; &#65533; &#65533;@&#65533; &#65533;	x*&#65533;&#65533;&#65533;7~&#65533;h&#65533;B}&#65533;&#65533;&#65533;&#65533;&#65533; &#1025;&#65533; !&#65533; H &#65533;&#65533;4u&#202;'&#65533;6}&#65533;]&#65533;&#65533;&#65533;`&#65533;&#65533;&#65533;&#1688;&#65533;[Iq&#65533;~&#65533;)&#65533;8&#65533;u&#65533;A&#65533;&#65533;>n&#65533;k&#65533;g&#65533;&#65533;&#65533;pF&#65533;&#65533;&#65533;D@&#65533;&#65533; :Pl&#65533;&#65533;;&#65533;?&#65533; p&#65533;&#65533;&#65533;&#65533;8&#65533;41 5S&#65533;9^w&#65533;&#65533;&#65533;	&#517;-8&#65533;xL&#65533;r
.&#65533;[&#65533;Z&#65533;&#65533;&#65533;&#65533;P(+`6(&#65533;&#65533;&#65533;l&#65533;H&#65533;Z*&#65533;&#65533;&#65533;q&#65533;h&#65533;&#65533;#&#65533; .`O&#352;h&#65533;&#65533;s'&#65533;!X P&#65533;&#65533;&#65533;	v&#65533;p&#65533;&#65533;&#65533;&#65533;&#65533; &&#65533; 4 &#65533;&#65533;g&#65533;&#65533;&#65533;&#65533;&#65533;
x80&#65533;&#65533;s&#65533;&#65533;&#65533;&#65533;9%&#306;&#65533;&#65533;&#65533;&#65533;&#65533;1&#65533;F&#65533;&#65533;m&#65533;&#65533;&#65533;>6&#65533;&#65533;68&#65533;@ -&#65533;&#65533;&#65533;; 9x&#65533;C&#65533;&#65533;j&#65533;o0&#65533;Uc&#65533;0&#65533;&#65533;&#65533;.&#65533;/hA&#65533;&#140;$&#65533;&#65533;&#65533;-L0P&#65533;DX+&#1025;-8&#65533;S&#65533; A '(&#65533;&#65533;&#65533;o\&#65533;P&#65533;&#65533;6X.`&#65533;`?9P&#65533;&#65533;,k&#65533;&#65533;&#65533;O&#65533;&#65533;&#65533;&#65533;&#65533;&#65533;&#65533;h&#1026;7XK&#65533;&#65533;U&#65533;#&#65533;0<`&#65533;&#46397;&#65533;]&#65533;&#65533;gG&#65533;&#65533;&#65533;#&#65533;',V<&#65533;aA&#65533;0q
emQ#k&#65533;0i&#65533;&#65533;&#65533;C- (&#65533;&#65533;5k&#65533;F&#65533;,i&#65533;$&#660;*W&#65533;l&#65533;&#65533;%&#656;&#65533;V5&#65533;&#65533;&#65533;&#65533; ,P&#65533;&#65533; &#65533;5J&#65533;L-&#180;&#65533;	"&1AN&#65533;Vq&#65533;&#65533;j&#812;Z&#65533;r&#65533;&#65533;
SH&#65533;&#65533;&#65533;&#65533;#r&#65533;5L&#65533;L5&#65533;b&#65533;R&#65533;&#65533;f:Q&#65533;hf&#521;{ Z+&#65533;+&#65533;&#65533;&#65533;&#65533;&#65533;&#65533;
&#961;>3Q&#65533;&#65533;(&#65533;'3&#1114;ZE&#65533;I&#65533;C&#65533;Z&#65533;#`U&#65533;T&#65533;.m&#65533;a&#65533;&#65533;&#65533;0&#65533;&#65533;Ad&#65533;&#1849;&#65533;&#65533;l&#65533;&#65533;'&#65533;{(&#65533;@&#65533;&#65533;1XA+&#65533;&#65533;&#65533;d&#65533;4&#65533;&#16621;.:&#65533;&#65533;F&#65533;G&#65533;&#65533;&#65533;=&#65533;f&#65533;&#65533;&#65533;V94AE&#65533;P&#65533;RcJ&#65533;&#138;&#65533;HC5V&#65533;&#65533;&#65533;&#683;&#1733;&#65533;&#65533;A&HN&#65533;M&#65533;&#65533;&#65533;	&#65533;pg&#65533;#[&#65533;F|L6&#65533;Qj&#65533;7!&#65533;(q&#65533;&#65533;,&#65533;&#65533;&#65533;`&#65533;1&#65533;E&#65533;l&#65533;&#65533;"_8&#65533;&#65533;&#65533;&#65533;&#65533;?&#65533;&#1313;&#65533;/&#65533;&#65533;u&#65533;XU&#65533;&#65533;r&#65533;&#65533;"H[`!&#65533;&#65533;RTA&#65533;|&#65533;WG+P&#65533;&#65533;&#65533;J"Z&#16390;
=&#65533;&#65533;a*&#65533;&#65533;
_@&#65533;jEb
&#65533;&#65533;`E&#65533;&#65533;e1`&#65533;&#65533;&#65533;Ba&#65533;&#65533;l&#65533;&#65533;(&&#65533;&#65533;Yu'N,!H$&#65533;&#65533; &#65533;)&#65533;&#65533;&#65533; &#65533;&#65533;U&#65533;<2Gw&#65533;&#1286;&#65533;P&#65533;Z&#65533;R(&#65533;&#709;r&#65533;&#65533;<	|&#65533;Gb&#65533;[8&#65533;&#65533;b&#65533;&#65533;?&#65533;qUB&#65533;!Ot&#65533;&#65533;&#65533;J&#65533;R^&#65533;&#65533;&#65533;&#65533; NF&#65533;&#65533;P&#65533;?X&#65533;G
&#65533;&#65533;H`0H(T&#65533;&#65533;&#65533;4&#65533;a&#65533;&#65533;&#65533;D&#65533;&#65533;5-&#65533;&Q&#65533;'&#42594;&#65533;&#65533;&#65533;&#65533;&#65533;+(&#65533;H(5 &#65533;&#312;0`&#65533;5b@&#65533;&#65533;Q&#65533; &#65533;&#65533; &#65533;&#65533;|prF&#65533;/&#65533;$	5&#65533;h&#65533;&#65533;D&#1537;o,&#65533;&#65533;x&#65533;&#65533;&#65533;5&#65533;&#65533;B&#65533;aGv&#65533;`GQ&#257;&#65533;7&#65533;&#65533;&#65533;&#65533;&#65533;	&#65533;&#65533;&#65533;&#65533;/Ui&#65533;ee&#65533;&#65533;B&#65533;Q&#65533;&#65533;&#65533;&#65533;^h&#65533;&#65533;&#1840;f&#65533;&#65533;7&#65533;l,&#65533;ih%&#65533;pr5&#7705;&#65533;&#65533;7@&#65533;Ex&#65533;<&#65533;&#65533;B&#65533;&#65533;&&#65533;p&#65533;L!D&#65533;&#65533;&#65533;&#65533;&#65533;&#65533;&#65533;&#65533;|&#65533;" w&#65533;K;&#65533;&#1428;&#65533;1C-&#65533;&#65533;a&#65533;&#65533;*&#65533;@&#65533;&0C`xp&#65533;&#65533;&#65533;&#65533;3&#65533;?`&#65533;&#65533;&#65533;Ot&#65533;&#2016;&#65533;&#65533;{&#65533;#D,Q&#65533;z&#65533;!Gx&#769;G{&#65533;_t&#529;z&#65533;&#65533;Fv&#65533;qGr&#65533;q&#65533;&#65533;P;&#65533;9&#65533;&#65533;a&#65533;&#65533;=B&#65533;&#65533;+&#65533;&#65533;&#65533;p=&#65533;wp&#65533;&#65533;&#65533;&#65533;	p|&#65533;&#65533;&#65533;@&#65533;=&#65533;u&#65533;&#65533;P&#65533;:&#65533;aq&#65533;CT&#65533;&#65533;&#65533;+$i @!&#65533;&#65533;1&#65533;*&#1456;&#65533;U,&#65533;&#65533;&#65533;"-&#65533;bMVQ&#65533;&#65533;&#65533;  p&#65533;&#65533;C&#65533;0&#65533;*&#65533;x &#65533;e&#65533;Ph
4&#65533;
 B&#65533;F&#65533;&#65533;G&#65533;DC&#65533;bY)&#65533;!Y  &#65533;&#1085;)J< &#65533;&#65533;&#65533;	r&#65533;*F&#65533;&#65533; cC&#65533;&#65533;u	&#65533;v&#65533;&#65533;9-&#65533;&#65533;	bH&#65533; &#65533;&#65533;&#65533;qBU&#65533;&#65533;#&#65533;&#65533;A&#65533;&#65533;&#65533;0J#&#65533;Fk\2$&#65533;0&#65533;h"&#65533;&#65533;RZ&#65533;&#65533;&#65533;(&#65533;Q )VrB!&#65533;KX&#65533;2&#65533; I&#65533;&#65533;&#65533;Z&#65533;&#537;&#65533;j&&#65533;,&#65533;D&#65533;&#65533;&#65533;K&#65533;L &#65533;&#65533;&#65533;&#65533;9&#1970;&#65533;&#65533;Q"Z&#65533;&#65533;&#65533;I&#65533;h1&#65533;&#65533;Lf&#65533;&#65533;&#65533;*i&#1105;2&#65533;&#65533;1x&#65533;V&#65533;&#682;&#65533;b&#65533;&#65533;&#65533;RN&#4337;&#65533;&#65533;*&#65533;$&#65533;
W&#65533;XN&#65533;!v&#65533;&#65533;&#65533;&#65533;&#402;Ts&#65533;&#65533;&#65533;&#952;&#65533;@&#65533;=D&#65533;&#612;&#65533;K*&#65533;&#65533;`&#65533;B`&#65533;&#65533;&#65533;=&#65533;&F3q&#65533;C&#1010;&#65533;&#2017;!}`LTF&#65533;[&#65533;&#65533;P&#65533; &#65533;#&#65533;&#65533;k&#65533;&#65533;&#65533;&#65533;&#65533;&#65533;&#65533;J&#65533;&#65533;&#65533;&#65533;&#65533;&#65533;?&#65533;`{&#65533;F[&#65533;&#399;q&#65533;&#65533;&#65533;&#768;&#620;&#348;D]&#65533;$? &#65533;&#65533;&#65533;&#65533;&#65533;&#65533;H5&#65533;*]&#65533;&#410; A&#65533;&#65533;&#65533;&#1391;
&#65533;*a`&#65533;&#65533; h&#65533;&#65533;&#65533;$q&#649;
`!` D &#65533;&#65533;1\%.|&#65533;+DWA&#65533;D@R@&#65533;t&#65533;&#65533;&#65533;A!%W&#65533;
&#65533;a@
&#65533;&#65533;< &#65533;  &#65533;_{&#65533;&#65533;K!&#65533;x`TH&#65533;&#65533;0&#65533;h!"&#65533;uHZB&#65533;&#65533;	t@H T&#65533;&#65533;"&#65533;&#65533;&#65533;&#65533;&#65533;[Iy&#65533;4&#65533; {&#65533;&#65533;&#65533;P&#65533;6&#65533;&#65533;&#65533;&#65533;X(WL&#1095;&#65533;&#65533;tH&#65533;&#65533;&#65533;3&#65533;&#65533;5&#65533;M&#65533;&#725;P&#65533;&#65533;	&#65533;h&#65533;C&#65533; &#65533;6&#65533;&#65533;BM&#65533;LB1&#65533;&#65533;&#65533;r&#65533;n&#65533;&#1281;j&#65533;&#65533;~&#65533;S&#65533;Cx&#65533;y&#65533;HlLqD&#65533;*'&#65533;)&&#65533;&#65533;!h,&#65533;&#65533;&#65533;@Ftb8&#65533;)I&#65533;&#65533;&#65533;&#65533;&#65533;&#65533;
&#65533;&#65533;u&#65533;&#65533;&#281;&#65533;"	&#65533;F&#65533;c&#65533;;| &#65533;)&#65533;&#65533;&#65533;&#65533;&#65533;|&#65533;&#65533;Ju&#65533;&#65533;a	&#65533;&#65533;&#65533;K&#65533;LJ&#65533;&#65533;m&#65533;W&#65533;ED&#65533;5&#65533;&#65533;}&#65533;e&#65533;&#65533;X&#65533;e&#65533;&#65533;&#65533;&#65533;&#65533;a D&#65533;&#65533;?h&#65533;&#65533;&#65533;&#65533;u&#65533;&#65533;&#65533;&#65533;&#65533;=&#65533;&#65533;DL&#65533;&#65533;&#65533;0(&#65533;&#65533;&#65533;&#65533;%&#65533;*1&#65533;&#65533;` 3&#65533;!Z@&#65533;@&#65533;&#65533;aZ(&#1096; `	&#65533; CHi&#65533;&#1824; &#65533;&#65533;&#65533;D"AKc/&#65533;&#65533;&#65533;&#65533;&#65533;`W8%&#65533;
b@ "&#24340;fI)a&#65533;&#65533;&#65533;Z&#288;&#65533;% &#65533;q0''J9g&#65533;0&#65533;&#65533;&#65533;D">r&#65533;`iW^&#65533;R&#65533;&#65533;*:K%&#65533;P0F&#65533;&#65533;@K 2&#65533;9&#65533;&#65533;$"%&(A&#65533;P0k&#65533;)&#65533;+&#65533;aM&#65533;u&#65533;CL1I&#65533;lhM&#65533;+&#65533;KX&#65533;%&#65533;&#594079;D<p&#65533;%&#65533;&#65533;&#65533;XB
	6!	W
&#65533;&#65533;'(&#1824;&#65533; De&#65533;7&#65533;`,&#65533;&#65533;0U&#65533;&#65533;$E&#65533;&#65533;)&#65533;&#65533;E&#65533;\yP&#65533;R N&#65533;&#65533;= &#65533;&#65533;&#65533;'&#65533;&#65533;&#65533;~`&#65533;&#65533;&#65533;&#65533;5&#65533;&#65533;&#65533;B&#1152;#&#65533;&#65533;&#65533;&#65533;&#65533;	&#672;5&#65533;ab&#65533;&#65533; &#65533;p&#65533;&#65533;&#65533;&#65533;@h&#65533;N&#65533;q&#65533;P	&#65533;&#65533;&#65533;C&#65533;d8&#65533;&#65533;`:&#65533;aV&#65533;&#65533;&#65533;^&#65533;AsB#H&#1424;&#65533;A&#65533;&#65533;&#65533;&#65533;&#65533;>&#65533;
H&#65533;e&#65533;&#65533;&#65533;5|&#65533;Ep&#65533;s&#65533;lath&#65533;&#65533;B,&#65533;U/&#65533;*xP&#65533;@&#65533;p &#65533;`&#65533;&#65533;&#65533;@`|"	@&#65533;&#65533;&#65533;&#65533;8@P &#65533; ) &#65533;&#65533;&#65533;&#65533;&#65533;F5&#65533;  @  &#65533;@L&#65533; D&#65533;z&#65533;&#65533;bH&#65533;K$B H @&#65533;`&#65533;(&#65533;&#65533;,@&#65533;&#65533; &#65533; &#65533;&#65533;&#65533; &#65533;D&#65533; &#65533;&#65533;!B&#65533;&#65533;&#65533;!B &#65533;&#65533;&#65533;[&#65533;&#65533;B&#65533;A &#65533; &#65533;&#65533;!&#65533;A&#65533;A  &#65533;&#65533;T&#65533; I&#65533;&#65533;&#65533;&#65533;&#65533;&#65533;`!&#65533;&#65533;&#65533;&#65533;A&#65533;&#65533;&#65533;&#65533;K&#65533;&#65533;&#65533; &#65533;&#65533;
 &#65533;&#65533;L&#65533;&#65533;&#65533;A&#65533;#&#65533;&#65533;9T(&#65533;&#65533;A&#65533;&#65533;i=&#65533;q&#65533;&#65533;&#65533;&#65533;C$&#65533;@|&#65533;*]&#65533;IP'&#65533;&#65533;&#65533;&#65533;yiM&#65533;&#65533;S&#65533;&#65533;&#65533;@QH&#65533;Q!.&#65533;XL&#65533;&#65533;&#65533;&#65533;D&#1211;&#585;#&#65533;&#65533;T&#65533;\&#65533;{&#65533;&#65533;&#65533;&#65533;&#65533;
&#65533;&#1373;&#65533;L&#65533;&#65533;P&#65533;D&#65533;&#65533;&#857;Q&#65533;&#65533;L-t&#65533;&#65533;I&#65533;&#65533;D&#65533;&#65533;&#65533;A&#65533;V4\&#65533;=&#65533;&#65533;&#65533;&#65533;AQ&#65533;!&#65533;&#65533; &#65533;&#65533;#T
&#65533;&#65533;&#65533;*&#65533;&#65533;%&#65533;c&#65533;&#65533;&#65533;{H"e&#65533;D&#65533;0&#65533;T&#65533;&#65533;&#65533;LT&#65533;&#65533;"HA\&#65533;&#1797;&#65533;De0!hA0&#65533; &#261;&#65533;&#65533;&#65533;D<&#65533;&#65533;&#65533; t&#65533;&#65533;&#65533;U c&#65533;&#65533;&#65533;&#1280;|&#65533;Pw&#65533; &#65533;&#65533; |&#65533;&#65533;&#65533;&#65533;I&#65533;&#65533;h&#65533;&#65533; &#65533;N^&#65533;&#65533;C&#65533;be&#65533;&#65533;&#65533;&#65533; `MQ&#65533;P&#65533; &#65533;&#65533;y&#65533;&#65533;\Ib&#65533;E&#65533;&#65533;U&#65533;@&#65533;@&#65533;&#65533;3&#65533;&#65533;x<D| p&#65533;&#65533;[G&#65533;&#65533;WP &#65533;&#65533;P&#65533;&#65533;&#65533;&#65533;I&#65533;Q#&#65533;&#65533;&#65533;&#65533;|A&#65533;%&#65533;2&#65533;A&#65533;&#65533;&#65533;&#65533;0&#65533;5&#65533;&#65533;GPE&#65533;&#65533;&#65533;HZd&#65533;Q&#65533;&#65533;-&#65533;U&#65533;	&#65533;&#65533;<L&#65533;&#65533;&#65533;hW#&#65533; &#65533;AhA&#65533;&#65533;=&#65533;R[B&#65533;&#65533;@	&#65533;&#65533;d&#65533;&#65533;VX&&#65533; &#65533;&#65533;e&#65533;&#65533;v&#65533;&#65533; &#65533; &t&#65533;&#65533;&#65533;Y&#65533;!&#65533;&#65533;@n|&#65533;&#65533;*&#65533;eL&#65533;&#65533;&#65533;&#65533;@&#65533;&#65533;&#65533;D&#65533;&#65533;'YEAx&#65533;&#65533;,&#65533;!&#65533;&#65533;(f&#65533;E&#65533;&#65533;Z&#65533;A&#65533;&#65533;&#65533;&#65533;&#65533;&#65533;&#65533;5&#65533;A&#65533;C&#65533;&#65533;A9qFU&#65533;u@8b&#65533; P&FP&#65533;&#65533;&#768;Yt&#65533;e&#65533;&#65533;&#65533;"8x&#65533;$pW4&#65533;&#65533;&#65533;&#65533;&#65533;|&#65533;&#65533;/&#65533;&#65533; &#65533; &#1536;!&#769;`&#65533;&#65533;&#65533;j&#65533;Al&#65533;&#65533;Ax&#65533;&#65533;A&#65533;)&#65533;&#65533;9)\!&#65533;xA&#65533;(!2&#65533;!&#65533;&#65533; &#65533;&#65533;A&#170;p&#405;&#65533;&#65533; &#65533;@&#65533;&#65533;&#65533;@PAr&#65533;&#65533;&#65533;&#65533;&#65533;KjA&#65533;&#1315;&#65533;&#65533;&#65533;HTt&#65533;	&#65533;&#65533;&#65533;&#32768;&#65533;&#65533;$&#65533;]L&#65533;P&#65533;<&#65533;$&#65533;:&gPA&#65533;NX&#65533;&#65533;P@&#65533;Sn\&#65533;!&#65533;&#65533;|XA&#65533;&#65533;&#65533;@&#65533;&#65533;&#65533;}Y(&#65533;A&#65533;&#65533;\@0&#65533;&#65533;&#325;&#65533;d@d@&#65533;e@P&#65533;&#65533;&#553;g]%DA&#65533;&#65533;&#65533;&#65533;&#65533;T &#65533;&#65533;H&#65533;&#65533;#t&#65533;p&#65533;&#65533;`@&#65533;&#65533;&#65533;%*&#65533;'Q&#65533;&#65533;@&#65533;"&#65533;k&#65533;A&#65533;A&#65533;&#65533;8V,!`@&#65533;>AxA &#65533;$&#65533;&#65533;&#1114;4&#65533;$&#65533;&#65533;`A&#65533; D4&#65533;#&#65533;eE( &#65533;H&#65533; L	&#65533;@DD0&#42483;&#65533;&#65533;&#65533; $Ax&#65533;&#65533;r&#65533;&#65533;5B&#65533;@&#65533;&#65533;&#65533;&#65533;i&#65533;)&#65533;@El&#1792;$&#65533;8&#65533;mnGr&#65533;<A&#65533;^&#65533;&#65533;PH&#65533;&#65533;&#65533;}&#65533;Pe&#65533;A'&#1376;!x&#65533;
&#65533;&#65533;U&PP&#65533;X&#65533;*B&#65533;&#65533;+&#65533;I&#65533; &#265;)$B&#65533;&#65533; &#65533;&#65533; &#65533;&#65533;@L]&#65533;&#65533; &#65533;$&#65533; 0&#65533;&#65533;`WH&&#65533;&#65533; &#65533;DJ&#65533;&#65533;&#65533;\&#65533;&#65533;4 &#65533;&#65533;&#65533;&#65533;&#65533; |H&#65533;-@@&#65533;&#65533;`&#65533;#\ A&#65533;&#65533;\&#65533;&#65533; &#65533;%$&#65533;lGU&#65533;$Q&#65533;&#65533;&#65533;E &#65533;UaE#&#65533;&#65533;&#65533;&#65533;&#65533;&#65533;%&#65533;&#65533;&#65533;&#65533;C&#65533;&#1856;&#65533;)&#65533;&#65533;&#65533;\&#65533;P\&#65533; &#65533;'x&#65533;&#65533;&#65533;&#65533;&#65533;)&#65533;&#65533;&#65533;A|&#65533;:&#65533;&#65533;&#65533;
B&#65533;=&#65533;%&#65533;&#65533;&#65533;&#65533;`)&#65533;F&#65533;A&#65533;X`&#65533;
&#65533;&#65533;aL&#65533;)&#65533;&#65533;iU&#65533;P,
&#65533;PUX&#65533;&#65533;A&#65533;\&#65533;]&#65533;h&#65533;&#65533;&#65533;-&#65533;&#65533;&#40252;&#65533;=&#65533;HA@&#65533;&#65533;b&#65533;x`B&#65533;&#65533;&#65533;&#65533; &#65533;)@&#65533;&#65533;&#65533;H&#1904;&#65533;&#65533;&#65533;&#65533;&#65533;Z(&#65533;A$A&#65533;&#65533;&#65533;F"&#65533;{&#65533;&&#65533;&#65533;&#65533;@&&#65533;D#\&#65533;0&#65533;&#65533;&#65533;\\ZE&#129;&#65533;*&#65533;&#65533;&#65533;B@&#65533;@d(A&#65533;A&#65533;A4V&#65533;&#65533;&#65533;HA&#65533;X!HA&#65533;A&#65533;!4&#65533;$&#65533; tR&#65533;U&#65533;&#65533;&#65533;jL&#65533;t&#65533;0&#65533;&#65533;&#65533;&#65533;&#1161;y&&#&#65533;E&#65533;&#65533;&#65533;u&#65533;&#65533;&#65533;&#65533;\{Z&#65533;@,&#65533;&#65533;@"&#65533;&#65533;!&#65533;`+&#705;*%B<&#65533;&#65533;@&#65533;Y A&#65533;&#65533;&#65533;@&#65533;&#65533;'&#65533;&#65533;&#65533;Ap&#65533;&#65533;%&#65533;&#65533;&#65533;x&#65533;&#65533;&#65533;V&#65533;&*\8&#65533;@&#65533;M&#65533;t&#65533;&#65533;2&#65533;	&#65533;DA&#65533;&#65533;B&#65533;A@A&#65533;1&#65533;l,AhD&#65533;EA&#65533;&#65533;&#768;P^$l&#65533;&#65533;Ap&#65533;&#65533;&#65533;&#65533;<&#65533;&#65533;&#65533;!&#65533; UH&#65533;&#65533;&#65533;&#65533;@ _"T H&#65533;&#65533;0@V^t\l&#65533;&#65533;0 &#65533;&#1896;&#65533;%&#65533;A&#65533;&#65533;#&#65533;B0&#65533;DJX&#65533;&#65533;&#65533; !pB, &#65533;` %,&#65533;	&#65533;J4@[N&#65533;We&#65533;@&#65533;&#65533;6BT@ &#65533;BX&#65533;	E@@ &#65533;	8 &#65533;A&#65533;&#65533;&#65533;&#328;&#65533;&#65533;fA&#65533;&#65533;&#65533;&#65533;&#65533;&#65533;&#65533;&#533;#
W&#65533;	&#65533;u#&#65533;@&#65533;&#65533;&#65533;&#65533;&#65533;&#65533;x0 &#65533;&#65533;<&#65533;&#65533;"&#65533;&#65533;R&#65533;&#65533;&#65533;@&#65533;&#65533;!,sc.B&#65533;&#65533;
&#65533;&#65533;&#65533;&#65533;pBX&#65533;@#&#65533;h&#65533;&#65533;&#65533;&#65533;[P&#65533;&#1280;p&#65533;&#65533;&#65533; &#65533;
xD&#65533;HA&#65533;&#65533;!&#65533;&#65533;}&#65533;T@&#65533;!&#1536;lA?:&#65533;&#65533;0&#65533;H&#65533;a&#65533;Z&#65533;@&#65533;&#65533;#$)&#65533;"0&#65533;p&#65533;&#65533;P&#65533;X&#65533;&#65533;&#65533;&#65533;&#65533;&#1281;&#65533; h&#65533;*&#65533;A@APH&#65533;&#65533;57&#65533;&#65533; &#1537;
H&#65533;,&#65533;&#65533;&#65533;A&#65533;A&#65533;A
&#65533;&#65533;$04&#65533;B&#65533;&#65533;&#65533;4/X`u%&#65533;Q4&#65533;&#65533;@&#65533;&#65533;&#65533;vA|&#65533;&#65533;&#65533;&#65533;&#65533;&#65533;&#65533;@XY&#65533; &#65533; X%&#65533;&#65533;&#65533;@&#65533; &#65533;&#65533;&#65533;&#65533;&#65533; &#65533;&#65533;&#65533; w&#65533;lv&#65533;&#65533;&#65533;'&#65533; &#65533;&#65533;&#65533; |&#65533;	&#65533;&#65533;sAo&#65533;@0&#65533;[&#65533;R&#65533;X&#65533;#&#65533;@,&#65533;&#65533;&#65533;A&#65533;A
&#65533;A
&#65533;@&#65533;&#65533;p@@&#65533;&#65533;@l&#65533;&#65533;9D&#65533;&#65533; a-&#65533;&#45888;0&#65533;&#65533; &#65533;@l&#65533;{@8A&#65533;&#65533;&#65533;&#65533;&#65533;&#65533;&#65533;&#65533;|&#65533;A&#65533; &#65533;^A(&#65533;J%&#65533;&#65533;u&#65533;	&#65533; x&#65533;t@&#65533;&#65533;&#65533;&#65533;| A&#65533;@p&#65533;&#65533;&#65533;@ &#65533;&#65533; &#65533;&#65533;&#65533; l&#65533;&#65533;&#65533;{8&#65533;&#65533;h1&#65533;AL@&#65533;@&#27456;&#65533;&#65533;@&#65533;&#65533;@t&#65533;
&#65533;&#65533;&#65533;&#65533;t@&#65533;@0&#65533;&#65533;=e3&#65533;&#65533;EU&#65533;&#65533;"&#65533;&#65533;x 	&#65533; &#65533;,&#65533;&#256;x&#65533;&#65533;N&#65533;&#65533;&#832;&#65533;x@&#65533;&#65533;&#65533;@x@&#65533;&#65533;&#65533;v@&#65533;&#65533;	D&#65533;&#65533;&#65533;x&#65533;&#65533;&#65533;&#65533;@&#65533;
,;	x@|@
&#65533;4&#65533;l&#65533;&#768;x@S&#65533;&#65533;E&#65533;&#65533;G &#65533;&#65533;01w&#65533;V&#65533;M&#65533;z6(-&#65533;&#65533;
M)&#1632;e&#65533;&#65533;&#65533;E&#65533;&#65533;/b&#65533;I&#65533;&#65533;&#65533;Ve&#65533;&#65533;H,&#65533;&#65533;l&#65533;&#65533; &#65533; &#65533;&#65533;&#65533;L&#65533;&#65533;G&#65533;D&#65533;N%<&#65533;n&#65533;&#836;x4&#272;&#65533;&#65533;!&#65533;&#65533;&#65533;Z&#65533;i&#65533;&#65533;\&#65533;d&#65533; &#65533;&#65533;&#65533;&#65533;U&#65533;&#65533;&#65533;
&#65533;A&#65533;bC&#65533;fu&#65533;&#65533;9m&#65533;J&#65533;Z&#65533;P&#65533;9&#65533;%ebw&#65533;E&#65533;&#1979;&#1602;2&#65533;&#65533;&#65533;@&#65533;&#65533;M&#65533;&&#65533;&#65533;\I&#65533;&#585;&#65533;&#65533;m^&#65533;HP}&#65533;&#65533;&#65533;h&#65533;F&#65533;&#65533;=&#65533;&#65533;&#65533;`ZHL&#65533;&#65533;*&#65533;/&#65533;&#65533;&#768;Ey8]E"&#65533;&#65533;&#65533;&#65533;&#65533;\&#65533;&#65533;&#65533;&#65533;&#65533;z&#65533;&#65533;&#65533;&#65533;&#65533;]&#65533;&#1370;&#65533;&#1468;N&#65533;k>Zpa&#65533;=&#65533;&#65533;NO~"&#65533;&#65533;&#65533;&#65533; l h&#65533;&#65533;?H&#65533;&#65533;@<2&#65533;	&#65533;&#65533;U&#65533;VaB&#65533;)k&#65533;0&#65533;2&#65533;&#65533;&#65533;P&#65533;&#65533;&#65533;Z&#65533;&#65533;&#65533;'&#65533;&#65533;LE&#65533;&#65533;*d&#65533;&#65533;&#65533;F&#180;&#65533;&#579;&#65533;&#65533;&#65533;he$&#65533;&#65533;&#65533;&#65533;"dD&#65533;?&#65533;:&#65533;hQ&#65533;G&#65533;R4#&#65533;&#791;.kB)&#65533;&#65533;aFk&#65533;r2&#65533;h&#65533;&#65533;2&#65533;y=x&#65533;&#65533;&#65533;&#65533;h&#65533;&#65533;&#1365;]&#65533;EJh&#65533;S&#65533;H*Q"&#65533;(&#65533;1X&#65533;&#65533;&#65533;k2ia&#199;&#65533;V}&#65533;&&#65533;&#65533;-a&#65533;$&#65533;e&#405;/bB)&#65533;.K&#65533;$CyE&#65533;Il&#65533;1An}&#1057;)&#65533;&[&#65533;M&#65533;&#25177;2_&#65533;0D&#65533;&#65533;wQ&#65533;e	&#65533;&#65533;TALW4&#65533;`&#65533;&#1563;9s&#65533;&#65533;Q &#65533;0J
=Wu7&#65533;~x&#1378;&#65533;&#65533;0&#65533;9(&#387;&#65533;&#65533;W&#65533;&#1918;~&#65533;&#577;m	m(#&#65533;L@1Ve&#65533;&#65533;&#65533;&#65533;Z&#1500;&#65533;	
&#65533;&#65533;C&#65533;'R&#65533;&#65533;&#65533;k0&#65533;&#65533;Y&#65533;&#65533;&#65533;&#65533;+B&#65533;$9&#65533;(&#65533;G6 &#130;;&#65533;&#65533;	q(&#65533;&#65533;:&#65533;n&#65533;&#65533;&#65533;
&#65533;&#65533;&#193;(F8&#65533;#&#65533;Zj&#65533;9&#65533;\&#65533;&#65533;&#65533;Q&#65533;	&#1920;&#65533;&#65533;0&#335812;&#65533;&#65533; &#65533;hA5 (c&#65533;E&#65533;&#65533;$L&#65533;`@~X&#65533;8#H&#65533;8&#65533;7&#65533;8yd&#688; &#65533;2L&#65533;&#65533;!&#65533;&#65533;D,&#65533;G&#65533;Y&#65533;&#65533;&#65533;&#65533;0&#65533;&#138;&#65533;&#65533;.&#65533;&#65533;>tp&#65533;	&#65533; &#65533;-&#65533;B&#65533;H*&#65533;N&#65533;Ct&#65533;B&#65533;&#65533;xb&#65533;/&#65533;&#65533;a&#65533;&#65533;bJ&#65533;&#65533;&#65533;BI&#65533;&#65533;(B-&#65533;(b&#65533;&#65533;&#65533;C5?o&#65533;-=&#65533;&#65533;&#65533;&#65533;G$J"&#65533;C54&#65533;&#65533;L&#65533;&#65533;A&#65533;&#65533;H&#65533;&#65533;&#65533;&#65533;4&#65533;&#1878;&#65533;G&#65533;&#65533;&#65533;&#65533;8U&#65533;+&#65533;&#1072;U+k&#65533;=&#660;&#65533;L#A&#65533;&#65533;&#65533;G&#65533;&#65533;&#65533;`-&#65533;|&#65533;&#65533;*#@&#65533;&#65533;&#65533;&#65533;2Z&#65533;+&#65533;&#65533;&#65533;&#65533;&#65533;6&#65533;+r&#65533;&#10887;&#65533;&#65533;&#65533; &#65533;c&#236;D
&#65533;&#65533;&#958576;&#65533;&#65533;lCaq&#65533;&#65533;
&#1200;&#65533;!L&#65533;&#65533;!&#65533;G0:h&#65533;5
I&#65533;&#65533;&#65533;&#65533;&#65533;&#65533;&#65533;Co&#65533;8&#65533;P&#65533;N&#247;c&#65533;&#65533;sU&#65533;	&#65533;&#65533;&#565;8N&#65533;B&#65533;/TDog|7:(&#65533;'b&#65533;;
&#65533;&#65533;&#65533;&#65533;0&#65533;6ZX]&#65533;&#65533;m&#65533;&#208; &#65533;8&#65533;c.6&#65533;B&#65533;&#65533;&#65533;&#65533;*&#65533;H&#65533;h&#65533;&#65533;&#65533;0&#65533;GR]"&#827;p&#65533;:n)&#65533;U&#65533;`!&#65533; &#65533;X!&#65533;&#65533;8YA&&#65533;&#65533;`&#65533;Z|&#1733;r&#65533;D&#65533;^&#198;F0&#65533;&#65533;)&#65533;(#=D&#65533;&#65533;&#4920;No&#65533;:&#65533;&#26373;G$&#65533;$&#65533;'&#65533;H&#65533;> &#65533;(L0&#65533;&#65533;(&#65533;$22&#65533;<Vy&#65533;
!"Z%&#65533;&#65533;&#65533;U&#65533;k&#65533;&#65533;&#65533;&#65533;Fpb+`CW&#65533;&#65533;&#65533;=L&#65533;I&#65533;K&#65533;6&#65533;5&#65533;E&#65533;H&#1090;&#65533;`&#65533;+&#65533;&#65533;M&#65533;P~y-_&#65533;&#65533;&#65533;*&#65533;&#65533;(j"i&#65533;JZ &#65533;&#65533;&#65533;{1&#65533;VA&#65533;&#65533;<GhAq&#65533;P&#65533;	&#65533;H	F &#65533;EE"_&#65533;&#65533;0`&#65533;9&#65533;&#65533;?&#65533;&#65533;@@&#65533;&#65533;$,B &#65533;&#65533;"&#65533;&#65533;mKE$&#65533;D&&#65533;5&#65533;	08&#65533;3&#65533;&#65533;&#65533;@&#65533;G&#65533;&#65533;&#65533;&#65533;5azk$&#65533;	&#1155;&#65533;&#65533;G&#65533;&#65533;/h&#65533;Cn&#65533;@ &#65533;Q &#65533;&#65533;&#65533;&#65533;&#65533;C&#65533;$&#65533;5(`&&#65533;	G	N&#65533;d8B&#1040;IH&#65533;&#65533;q&#65533;0L&#65533;	K&#65533;&#65533;&#146;C 
&#65533;q&#65533; &#65533;@&#65533;(&#65533;&#65533;q&#65533;&#65533;* &#65533;7, J&#65533;g&#65533;&#65533;In&#65533;	'(C&#65533;&!{&#65533;&#65533;&#65533;&#65533;9&#65533;&#65533;I&#65533;&#65533;!l&#65533;&#65533;x1+0&#65533;z&#65533;&#65533;&#65533;`x&#65533;&#65533;%&#65533;R&+3I$Z&#65533;&#65533;|&#65533;8A&#65533;&#65533;<`&#65533;&#65533;&#65533; Db&#65533;cTF8Q,T&#65533;	 &#65533;D x 2&#65533;&#65533;#D&#288;	&x&#65533;&#65533;&#65533; &#65533;&#65533;	&#65533;4 p@2&#65533;&#65533;$&#65533;&#65533;&#65533;&#65533;Ff&#65533;&#65533;&#65533;&#65533;&#65533;.H&#65533;M(&#65533;&#65533;n%&#65533;aI&#65533;8p&#983;&#65533;&#65533;%
&#65533;U&#65533;&#65533;&#65533;&#65533;0&#65533;&#65533;T&#65533;!`yf$bV9&#65533;&#65533;&#65533;&#65533;F&#65533;&#65533;&#65533;:&#1792;!IlB&#65533;$$gp&#65533;VF&#65533;&#65533;<&#65533;6A &#65533;~b&#1262;(&#65533;Z&#65533;&#65533;&#65533;&#65533;[M&#65533;,9&#65533;&#65533;&#65533;&#65533;&#65533;bv&#65533;eM"10p&#65533;&#65533;&#65533;&#65533;W&#65533;%&#65533;&#65533;AH&#65533;I&#65533;&#65533;B>&#65533;I%`&#65533;B&#65533;(G8&#65533;v)&rY&#65533;!&#65533;@)&#65533;&#65533;b&#65533;k&#65533;V&#65533;&#65533;&#65533;-&#65533;!iAV&#65533;B&#65533;&#65533;F&#65533;i&#65533;&#65533;9&#65533;&#65533;&#65533;&#65533;&#148;&#65533;&#65533;&#65533;&#65533;>&#65533;Pz&#65533;"-&#65533;&#65533;&#65533;$&#1281;L&#65533;X8&#65533;&#65533;8&#65533;&#65533;3&#65533;&#65533;&#65533;&#65533;&#65533;dUe:&#65533;&#65533;&#65533;&#1043;&#65533;&#65533;#&#65533;&#65533;C&#65533;`&#65533;;&#65533;eY&#65533;&#65533;Hp&#65533;&#1027;=&#65533;@&#65533;AIb0&#65533;/ &#65533;&#65533;@&#65533;5+5&#65533;qi&#65533;PAqb&#65533;DD+w&#65533;&#65533;, &#65533;&#65533;&#65533;G&#65533;AMb &#65533;&#65533; )&#65533;&#65533;?4&#1190;&#65533;X&#65533;&#65533;&#65533;2&#65533;&#65533;YuM?&#65533;&#65533;&#65533; &#65533;&#65533;&#65533;&#65533;&#65533;&#65533;&#65533;DP&#65533;&#1803;<B,P &#65533;&#65533;&#65533;&#65533;xe&#65533;>r&#65533;&#65533; 
&#65533;&#65533; %K&#65533;PB&#65533;"&#65533;&#1280;@&#65533;wX&#65533;QI$4&#65533;&#65533;&#65533;&#1973;&#65533;&#768;+&#65533;ao$~&#65533;&#65533;&#65533;"f@k&#65533;[&#65533;&#65533; Y&#65533;&#65533;&#65533;	n@&#65533;l&#65533;&#65533;!&#65533;L&#65533;	^@&#65533;UZq	&#65533;K&#65533;L&#65533;&#65533;&#65533;Z&#65533;	Z&#65533;&#1835;w&#65533;&#65533;l&#65533;DF#&#65533;){&#65533;&#65533;
$&#65533;/&#65533;Y6&#65533;&#65533;&#65533;%&#65533;H@&#65533;&#65533;&#65533;R)&#65533;&#65533;&#65533;h&#65533;&#65533;@&#65533;8&#65533; 
uX.K0&#65533;&#65533;&#65533;&#65533;&#65533;B2&#65533;&#65533;$M&#65533;&#65533; Dp1<b08%&#730;&#65533;&#65533;&#65533;?h%&#65533; &#65533;h&#65533;b&#65533;0f&#65533;.p"K&#65533;C&#930;2e&#65533;&#65533;H`&#65533;#&#65533; &#65533;@&#1428;m*&#65533;A&#65533;&#65533;<"+&#65533;&#65533;
*&#65533;&#65533;&#65533;AB w&#65533;&#65533;&#65533;?&#65533;&#65533;V&#65533;YF&#65533;&#65533;&#65533;RH&#65533;hC&#320;
Th&#65533;: &#65533;l&#65533;&#65533;XF&#65533;&#65533;5&#65533;`&#65533;t&#65533;&#65533;VCd&#65533;&#65533;A&#65533;nP&#65533;&#65533;L&#65533;3G6&#65533;lc&#65533;&#65533;#&#65533;n0&#65533;8&#65533;&#65533;I&#65533;&#65533;&#65533;	&#65533;@&#65533;&#65533;&#65533;|&#65533;&#65533;&#65533;[m&#65533;
*`&#65533;D '&#65533;}&#65533;T^&#65533;&#65533;&#65533;&#65533;&#65533;&#65533;Tx&#65533;&#65533;%Y P&#65533; &#65533;  $&#65533;&#65533;74&#65533;[ &#65533; 6&#65533; @&#65533; &#35527;&#65533;&#65533;^@&#65533; &#65533;H  <&#65533;^Q&#65533;&#65533;@&#65533;`	(&#65533;p&#65533;y&#65533;&#65533;&#65533;&#65533;
@&#65533;&#65533;_  &#65533;&#65533;&#65533;Sx&#65533; &#65533;&#1024;&#65533; ~pUn&#329;&#65533;`&#65533;    &#65533;&#65533;h&#65533; 
@ <&#65533; `&#65533;] &#65533;(&#65533;&#1664;{H&#65533;%0A~ F&#65533;&#65533;4a&#65533;>&#65533;-&#65533;&#65533;t`c&#65533;BE&#65533;d&#65533;X&#65533;g$6&#65533;x [&#65533;&#65533;z&#65533;&#1824;&#65533;<"Bt@*&#65533;&#65533;8$&#65533;&#65533;&#65533;D&#65533; U&#65533; !`@Gj&#65533;+A&#65533;@!&#65533;&#65533;#&#65533; <&#65533;&#65533;c0&#65533;"g0&#65533;&#65533;'&#65533;&#65533;"&#65533;A6&#65533;aZ&&#65533;9&#65533;&#65533;z &#65533;u&#65533;&#65533;I(!&#65533;&#65533;&#65533;TB!L&#65533;&#65533;@&#65533; }&#65533;&#65533; &#65533;&#65533;*<&#65533;$&#65533;&#65533;&#65533;&#65533;`vb%&#65533;&#65533;BA&#65533; a&#65533;
Z&#65533; &#65533;&#65533;&#65533;;&#65533;&#65533;V&#65533;&#65533;&#65533;b&#65533;&#65533;&#65533;&#65533;&#65533;r&#65533;2&#65533;$@&#65533;&#65533;&#65533;&#65533;`&#65533;b&#65533;&#65533;@&#65533;&#65533;%B&#65533;&#65533;`&#65533; ilbB&#65533;b&#65533;&#65533;&#65533;:&#65533;~"b"&#65533; &#65533;'*bB&#65533;&#65533;&#65533;+n<&#65533;
$R&#65533; Bn&#65533;jMi&#65533;B&#65533;&#65533;#&#65533; 	&#65533;&#65533;@&#65533;&#65533;"&#65533; &#65533;&#65533;&#65533;C&&#65533; &#65533;&#65533;&#65533;#Zb	&#65533;&#65533;&#65533; &#65533;#&#65533;p=&#65533;&#65533;&#65533;`&#288;&#65533;'$(&#65533;)&#65533;&#65533;&#65533;	&#65533;&#65533; &#65533;@&#65533;&#65533;;&#65533;@&#65533;@
&#65533;'[&#65533;+&#65533;a&#65533;	&#65533;`&#65533;&#65533;+&#65533;&#65533;
&#65533;&#65533;&#65533;&#65533;1&#65533;z&#65533;&#135;T&#65533;&#65533; &#1280;
&#65533;&#65533;&#65533;&#65533;&#65533;.&#65533;&#65533;	&#65533;2.&#65533;;8A&#65533;&#65533;V.y&#65533;#&#65533;&#65533;	&#65533;@u0"	&#65533;&#65533;&#65533;&#65533;&#65533;&#65533;&#752;|&#65533;&#65533;&#65533;&#65533;&#65533;&#65533;&#65533;t&#65533;Rx@R@&#65533;`&#65533;Van &#65533;&#65533;bd_&#65533;&#65533;j&#65533;	T`&#65533;&#65533;&#65533;ZD3Va&#65533;&#65533;~&#65533;%"
{&#65533;r 
@.&#65533;&#65533;l&#65533;	Z )>&#65533;&#65533;&#65533;y4;=a&#65533;X Cf &#65533;K`n&#65533;b&#65533;&#65533; &#65533;\&#65533;`@&#65533;&#65533;&#65533; &#65533; `&#65533;	4&#65533;&#65533;&#65533;&#65533;B*&#65533;`&#65533;@z&#65533;&#65533;H&#65533;j `&#65533;&#65533;&#65533;+&#65533;&#65533;R`&#65533;&#65533;5&#65533;&#65533;b@
&#65533;G&#65533;&#26814;&#65533;6&#65533;&#65533;&#65533;@&#65533;
l &#65533; 6&#65533;&#65533; a&#65533;a&#65533;`&#65533;&#65533;!&#65533;&#65533;&#65533;(&#65533;##a&#65533;`&#65533;&#65533;&#65533;P&#65533;&#128;&#65533;A=&#65533;&#65533;r&#65533;j &#65533;B!&#65533;&#65533;&#65533;+&#65533;C&#65533;&#65533;5&#65533;&#65533;&#65533;&#65533;&#65533;>s&#65533;`&#65533;&#65533; rp&#65533; &#65533; \f@Bc&#65533;a&#65533;  &#65533;&#65533;V&#65533;&#65533;` a&#65533;&#1412;@ A&#65533;lwVA
 &#65533;L&#65533;2" &#65533;&#65533;&#65533;dm">&#65533;G&#65533;@:&#65533;3 x`A (&#65533;8&#65533;
: &#65533;&#65533;f&#65533; Nx  &#65533;j&#65533;&#65533;C!|D%&#65533;`0&#65533;I&#65533;Z&#65533; F&#65533;!4&#65533;&#65533;&#65533;&#65533; r&#65533;L&#65533;&#65533;OC&#65533;t@ &#65533;*>&#65533;&#549; &#65533;#&#65533;&#65533;@ N@&#65533; l&#65533; ! B`0&#65533;	&&#65533; &#65533;&#65533;&#65533;&#65533;&#65533;&#65533;  W&#65533;&#65533;&#65533;!H&#65533;&#65533;q=&#65533;&#65533;&#65533;@F@&#65533;&#65533;r`&#65533;@ 4&#65533;&#65533;&#65533;&#65533;&#65533;z`&#65533;&#65533;(&#65533;&#65533;@`$&#65533;&#65533;&#65533;&#65533;b? &#65533; &#809;&#65533; &#65533;&#65533;k( &#288;&#65533;@&#65533;@&#65533; &#65533;&#65533;&#1824;&#1536;j@R &#65533;&#65533;	&#65533;&#65533;&#65533; J&#65533;&#65533;&#65533;&#65533;&#65533;6&#65533;D&#65533;&#65533;&#65533;`R |N&#65533;@&#65533;&#65533;_&#65533; 	&#65533;&#65533;
t&#65533;T <&#65533;&#65533; I &#65533;&#65533;&#65533;&#65533;&@&#65533;	=T&#65533;(&#65533;&#65533;&#65533;*&#65533;&#65533;&#65533;&#65533;&#1408;	F&#65533;&#65533;@&#65533;@&#65533;@ `&#65533;&#65533;&#65533; &#65533;&#65533;&#65533;F&#65533;&#65533;`&#65533;&#65533;&#65533;`	&#65533;&#65533;x&#65533;&#65533;:&#1526;&#65533;G&#65533;&#65533;&#65533;&#65533; 
Z&#65533;r&#65533;&#65533;&#65533;&#65533; &&#65533;&#65533;&#65533;&#65533;&#65533;&#65533;&#65533;@&#65533;&#65533;%&#65533;`&#65533;@&#65533;`&#65533;@&#65533;fw&#65533;=&#65533;M"&#65533;t&#65533;>&#65533;	,&#65533;&#65533;&#65533;x (&#65533;R&#65533;H&#65533;&@N &#65533;&#65533;B&#65533;<&#65533;r&#65533;:&#65533;	$&#65533;5ij&#65533;&#65533;&#65533;&#65533; b\ar&#65533;B 	,@&#65533;&#65533;l&#65533;&#65533;N0@j &#65533; &@
4&#65533;6E&#65533;b@4 
& t&#65533;uU T&#65533;Vp&#65533;7&#65533;&#65533;	&#65533;+b&#65533;<&#65533;&#65533;	@&#65533;&#65533;~@0 R`~k&#65533;LL&#65533;&#65533;&#65533;D&#65533;w?&#65533;B&#65533;&#65533;&#65533;t t [&#65533;&#65533;.&#1547;?&#65533;.X&#65533;&#65533;}E&#65533;( T f&#65533;8&#65533;&#65533;@&#65533;&#65533;&#65533;l<&#65533;B&#65533;Xw&#65533; X&#65533;4 &#65533;~`&#65533; &#65533;&#65533;,ba&#65533;&#65533;&#65533;&#65533;&#65533;@&#65533; &#1568;Bx&#65533;&#65533; &#65533;&#65533;&#65533;&#65533; &#65533;8vx&#65533;F&#65533;&#65533;&#65533;\#wS&#65533;!X&#65533;&#65533;`&#65533;&#65533; &#65533; &#65533; &#65533;x&#65533;&#47112;&#65533;`&#65533;&#65533;&#65533;&#65533;&#65533;&#65533;&#65533;&#65533;`&#65533;&#65533;&#65533;`&#65533;@x&#65533;<&#65533;`&#65533;&#65533;9\_&#1163;X&#65533;&#65533;&#65533;@&#65533; &#65533;&#65533;8&#65533;&#65533; &#65533;&#65533;@&#65533; &#65533;&#65533;&#65533;@&#65533;&#65533;x&#65533;&#65533;&#65533;&#65533;&#65533;8&#65533;&#65533; &#65533;(&#65533;u7V&#65533;`&#65533;&#65533;&#65533;X&#65533;&#65533;&#65533;x&#65533;&#65533;&#65533;&#65533;X&#65533;y&#65533;&#65533;&#65533;&#65533;X&#65533;&#65533;&#65533;&#65533;&#65533;`&#65533;o`H#&#65533;&#65533;&#65533;;0!f &#65533;\D,>M!T0}h&#65533;v&#65533;-gF#NVa* 	&#65533;P&#65533;St$F&#65533;&#65533;&#65533;{N&#65533;&#65533;&#65533;.&#65533;&#65533;0=F&#65533;p0&#65533;~&#65533;p&#65533;&#65533;&#65533;,&#65533;&#65533;+&#65533;4&#65533;z`&#65533;&#65533;.&#65533;%&#65533;+iZC&#1562;&#65533;$&#65533;&#65533;9&#65533;#&#65533;&#65533;&#65533;	l&#65533; &#65533;f?&#65533;D&#65533;&#65533;&#65533;5X"?Pg*&#65533;&#65533;&#65533;"p4&#65533;~Xb"&#65533;&#65533;&#65533;&#65533;aWbx@
&#65533; vT`a&#65533;b&#65533;adz&#65533;!&#65533;a&#65533; &#65533;`&#65533; &#65533;&#65533;c&#65533;&#65533;bZ &#65533;&#65533; &#65533;&#65533;p7&#62182;&#65533;&#65533;&#65533;&#65533;&#65533;&#65533;'@~&#65533;
&#65533;&#747;&#65533;VL&#65533;&#65533;``Z &#65533;&#65533; &#65533;&#65533;_"&&#65533;&#65533;&#65533;+&#65533;&#65533;&#65533;T`&#65533;&#65533;4f@&#65533; &#65533;&#65533;afB&#65533;&#65533;L&#65533;&#65533;+BA&#65533;o&#65533; \&#65533;&#65533;e&#65533;&#65533;&#65533;&#65533; 
&#65533;bE&#65533;+B&#65533;zf&#65533;9\&#65533;^&#525;&#65533;@X&#65533;z@R &#65533; Z&#65533;&#65533;j&#65533;&#65533;.y&#65533;&#65533;#&#65533;,&#65533;&#65533;&#660;&#65533;&#65533;z&#65533;&#65533;&#65533;@&#65533;f&#65533;i&#65533;I&#65533;&#65533;0hQ&#65533; 	&#65533; &#65533; +6:&#65533;v&#65533;&#65533;4&#65533;+BC&#65533;&#65533;&#65533;&#65533;Bl&#65533;&#65533; &#65533;r&#65533;@qa&#65533;&#65533;&#65533;&\#&#65533;g&#65533;2&#65533;,	l7&#65533;#&#65533;(j&#65533;&#65533;De9&#913;9&#65533;`&#65533;&#65533;@$&#65533;.&#65533; 8"}x&#65533;&#65533;&#1091;&#65533;&#65533;&#65533;&#65533;&#65533;&#65533;&#65533;&#65533; &#65533;HB!&#65533;&#1097;&#65533;&#65533;pb98&#65533;m&#65533;&#65533;5&#65533;&#65533;%(&#65533;?&#65533;&#65533;&#65533; &#65533; PB&r[_&#65533;&#65533;&#65533;&#65533;
&#65533; &#65533;&#65533;&#65533;E*h&#1122;&#65533;&#65533;gY&#65533;&#65533; &#65533;&#65533;&#65533;X&#65533;`I&#65533;f?&#65533;2
&#65533;`&#65533;&#65533;+iz&#65533;&#65533;[&#65533;k&#1154;&#65533;&#65533;&#65533;%&#65533;y&#65533;&#65533;`&#65533;&#65533;Azc7&#65533;:&#65533; &#65533;&#65533;&#65533;&#65533; &#65533;!&#65533;&#567;&#65533;P&#65533;&#65533;'&#65533;&#65533;#&#65533;:&#65533;8AV`t&#65533;&#65533;&#65533;y$&#65533; x&#65533;Y&#65533;`&#65533;H&#65533;b&#65533;e&#65533;&#65533;#&#65533;c"&#65533;&#65533;f&#65533;&#65533;&#65533;&#65533;&#65533;&#65533;pE
&#65533;(&#65533;l_&#65533; t 9&#65533;&#65533;&#65533;&#65533; ^&#65533;#*C&#65533;_:&#65533;&#65533;
&#65533;&#65533;!N 
L&#65533;l (i&#65533;&#65533;0N&#65533;If&#65533;&&#65533;&#65533;&#1472;&#65533;@-&#65533;&#65533;&&#65533;&#65533;&#65533;(6i(A&#65533;&#65533;O &#65533;&#65533;Oh"&#65533;k&#65533;&#65533;&#65533;&#65533;`&#65533;  &#65533;& (&#65533;&#65533;wc&#65533;)&#65533;&#65533;@ &#65533;&#65533;&#65533;  4Vbzc0&#65533;&#65533;@&#65533; R&#65533; &#65533;#&#65533;&#65533;\Y&#65533;&#65533;+8&#65533;	<&#65533;&#1645;&#65533;b ->&#65533;(,pc`N&#65533;
&#65533;}&#65533;h#!&#65533;(&#65533;
`&#65533;  L&#65533;&#1664; jz&#65533;{&#65533;&#65533;<&#65533;@&#65533; 6`0&#65533;7`&#65533;&#65533;&#65533;p&#65533;]&#65533; &#65533;&#65533;&#65533;/&#65533;&#65533;%&#65533;B"&#288;&#65533;r@@&#65533;@&#65533; /&#669;3&#65533;&#65533;`&#65533;&#65533; ~&#65533; x ~ &#65533;.&#65533;}#&#65533; &#65533;	&#65533;&#65533;@&#65533;*&#65533;(&#65533;^6L&#65533;&#65533;&#65533;:&#65533;`B &#65533;`&#1081;1h"&#65533;&#65533; @&#65533;&#65533;,&#65533;x&#65533;&#65533;2C&#65533;!f &#50400;&#65533;^&#65533; j`Tb&#821;&#65533;,&#65533;d&#65533;&#65533; @ &#65533;D&#65533;&#65533;@&#65533;}(&#65533;&#65533;&#65533;Q&#65533;&#65533; N`&#65533;&#65533;.`~&#65533;0\&#65533;58aH&#65533; &#65533;&#65533;&#65533;8H&#65533;d&#65533;e&#65533;e &#800;&#1312;&#65533;@&#65533;&#65533;&#65533;&#1216;A9z&#65533;%&#65533;&#65533;&#65533;&#1056;&#65533;v~@&#65533;&#65533;&#65533;B/B&#65533;&#65533;@&#65533; &#65533;&#65533;&#1536;&#65533;&#65533;n&#65533;0&#65533;9&#65533;&#65533;&#65533;&#65533;&#65533;&#65533;&#1952;&#65533;&#65533;\_&#65533; ,&#65533;&#65533;&#65533;&#1110;&#65533;&#65533;&#65533;@&#65533;&#65533; &#1408;&#65533;`&#65533;&#65533;&#65533; &#65533;&#65533;&#65533;Z3&#65533;&#602;&#65533;><&#564;i&#65533;f7ml&#65533;9&#65533;&#65533;&#65533;&#397;&#65533;LY&#13574;G6k&#65533;&#65533;i&#65533;&#65533;C&#65533;B&#65533;&#65533;&#65533;&#65533;G&#65533;&#65533;V%&#65533;J&#65533;,&#65533;"Y{&#65533;i&#65533;/=&#65533;<&#65533;O&#65533;&#65533;@R&#65533;&#65533;Y&#65533;&#65533;#'Si&#65533;&#65533;y&#65533;	&#65533;L&#65533;&#65533;&#65533;*&#65533;%L$N&#65533;>r&#1187;&#65533;!&#65533;&#65533;&#65533;&#65533;&#65533;*&#65533;`YN&#65533;&#65533;D&#65533;&#65533;&#65533;MJ&#65533;&#65533;0I3&#65533;FNP&#65533;H&#65533;)T&#65533;E&#65533;&#65533;l&#65533;1(+a&#65533;	z&#65533;N$&#65533;69&#65533;Y&#65533;F&&#65533;&#65533;&#65533;&#65533;&#65533;	&#65533;.M&#65533;^&#65533;&#65533;&#716;EdM&#65533;&&#65533;&#65533;&#65533;&#65533;-}J&#65533;&#65533;H&#65533;&#65533;5W&#31376;&#65533;&#65533;Uu`&#65533;a&#65533;&#65533;&#65533;H&#65533;&#65533;&#65533;	&#65533;&#65533;&#65533;&#65533;&#65533;&#65533;&#65533;RI&#65533;E%J&#65533;M&#1913; G&#65533;G&#65533;&#65533;oO&#65533;'&#477;wB&#65533;&#65533;&#65533;	&#65533;#V&#65533;&#65533;|W(&#65533;%Pl&#65533;)	&#65533;&#65533;&#65533;&#65533;&#65533;&#65533;{&#65533;&#65533;C&#65533;A&#65533;#&#65533;4&#65533;&#65533;7D&#65533;&#65533;)A&#65533;S\A&#65533;&#65533;AEXPxGL&#65533;T&#65533;&#65533;&#65533;"&#65533;&#65533;V&#65533; &#65533;FRD&#151;&#65533;&#65533;DESK`&#65533;I#&#65533;&#65533;?&#65533;q&#65533;*4USY&#65533;D&#65533;' &#65533;t^Y&#65533;@$&#65533;&#65533;&#65533;5Y&#65533;G h @&#441;T@&#65533;&#65533;&#65533;b&#65533;7 0AP5&#65533;q 	0pQLW&#65533;&#65533;&#65533;&#65533; &#65533;g&#65533; *@@&#65533;&#65533;&#65533;&#65533;&#65533;&#65533;&#65533;&#65533;&#65533;B	&#65533;P w&#65533;Vr[m&#65533;&#65533; ` &#65533;m9 p&#65533;!&#65533;&#65533;XR=&#65533;&#65533; :pA(&#65533;}&#65533;&#65533;D&#65533;F#Q&#65533;'&#65533; 
| &#65533;U&#65533;B&#65533;&#65533;	'&#65533;q&#65533;&#65533;&#65533;&#65533;&#65533;K&#65533;&#65533;FB&#65533;&#65533;&#65533;5&#65533;&#65533;&#65533;&#65533;&#65533;.i&#65533;&#65533;W
	&#65533;&#65533;&#65533; $&#65533;	e&#65533;&#65533;Df&#65533;{%*TbA&#65533;
&#65533;T(&#65533;`&#65533;z&#65533;&#65533;&#65533;&#65533;K&#65533;}&#65533;x&#65533;GM&#65533;&#65533;@I"&#65533;hQ&#65533;V&#65533;&#65533; &#65533;|}&#65533;&#65533;Ge)V&#65533;W4b&#65533;!h&#65533;&#65533;X"D&#65533;&#65533;)(&#65533;r&#65533;(&#1839;!&#65533;&#65533;1&#65533;&#65533;5Eb&#65533;C&#65533;6"{pH&#65533;'&#65533;&#65533;au(&#65533;&#65533;_ /8&#65533;&#65533;&#65533;&#65533;&#65533;&#65533;RVb`&#65533;qv&#65533;&#65533;&#65533;"&#65533;`&#65533;&#65533;K&#65533;&#1584;&#65533;)&#65533;L&#65533;&#65533;O&#65533;@Q&#65533;&#65533; &#65533;&#65533;&#65533;&#65533;[&&#65533;&#65533;6&#65533;&#65533;&#65533;&#65533;&#65533;&#65533;&#65533;5	9&#65533;J O| H(k!_.1&#65533;UAA&#65533;b\"O&#65533;`G(}&#65533;`&#65533; &#65533;&#65533;aB&#65533;&#65533;&#65533;&#65533;m5WK&#65533;"&#65533;N4&#65533;+&#65533;8&#65533;+&#65533;H	&#65533;-;&#65533;G&#1440;&#65533;&#65533;!T&#65533;0G"&#65533;&#65533; &#65533;Zj&#65533;&#65533;&#65533;#&#65533;XA&#65533;d&#65533;eJ"-5&#65533;7&#65533;W&#65533;&#65533;&#65533;&#65533;
&#65533;	7!&#65533;P&#65533;#&#65533;&&#65533;&#65533;p!&#65533;C&#65533;&#65533;&#65533;4&#65533;&#65533;&#65533;&#65533;&#65533;0&#65533;&#65533;&#65533;E&#65533;&#65533;&#65533;&#65533;"&#1124;4$&#65533;&#65533;H&#65533;R&#65533;&#65533;P&#65533;&#65533;	"0D(&#1936;$&#65533;&#65533;#&#65533;i	&&#1168;&#65533;#&#65533; 0&#65533;A&#65533; &#65533;	X&#65533;t0&#65533;&#65533;&#65533;&#65533;&#65533;v5#&#65533;t'&#65533;4&#65533; kPA$&#65533;*,&#65533;!&#65533;&#65533;&#65533;1F|T&#65533;&#65533;&#65533;&#65533; &#65533;&#65533;`&#65533;n&#1029;CP&#65533;&&#65533;6 &#65533;?&#65533;b$&#65533;&#65533;*&#65533;&#65533;&#65533;iH&#65533;
&#65533; =@&#65533;98&#65533;l&#65533;&#65533;A:Y&#65533;F&#65533;&#65533;&#65533;&#65533;!L &#65533;"l&#65533;&#65533;&#65533;&#1026;	&#65533;&#65533;&#65533;\&#65533;1&#65533;g&#65533;A)`&#65533;&#65533; &#65533;&#65533; B&#65533; &#65533;&#65533;;FQBA&#65533;A"npL&#65533;]P&#65533;&#65533;0&#65533;+&#65533;&#65533;&#65533;	&#65533;&#65533;4"2&#65533;p+X&#65533;&&#65533;3H&#65533;&#65533;$&#65533;q)p@&#65533;+&#65533;5&#65533; &#65533;  &#65533;&#65533;&#65533;&#65533;&#65533;&#65533;@;%3.	&#65533;Wt`   P&#65533;4@V@@ &#65533;&#65533;i@&#65533;M 0@ ,(h&#65533;&#65533;(&#65533; &#65533;8&#65533;(N;HY%t@   &#65533;@ <@ &#65533;&#65533; 00&#65533;4pkin^&#65533;S&#65533;! P@ bP&#65533;D&#65533; 	x R&#65533;:&#65533; `a\H&#65533;&#65533;G0&#65533;&#65533;  	&#65533;&#65533; &p&#65533;4@&#65533;&#65533;)  A&#65533;uS&#65533;&#65533; &#65533;&#65533; &#65533; &#65533;&#65533;&#65533;: &#65533;&#65533;[&#65533;N"&#65533;R&#65533;&#65533;t&#65533;{9 &#65533;
 p&#65533;&#65533;&#65533;&#65533;X i&#65533;&#65533; T&#65533; &#65533;r&#65533;&#65533;	&#65533;!} &#65533;&#65533;A&#65533;a~ &#65533; &#65533;&#65533;:"0{W&#65533;&#65533;d&#65533;1&#65533;C&#65533; B&#65533;a&#65533;&#515; &#65533;&#65533;&#65533;&#65533;B&#65533;C
&#65533;&#65533;&#65533;DA&#65533;&#65533;&#65533;&#65533;<D &#65533;&#711;?"&#65533;&#65533;&#65533;&#65533;&#65533;&#65533;x0&#65533;&#65533;P[:&#65533;&#65533;&#65533;&#65533;!&#65533;&#65533;B&#65533;&#65533;&#65533;&#65533;&#65533;lR&#65533;&#65533;&#65533;*&#65533;! &#65533;A&#65533;V&#65533;v8&#65533;&#65533;> &#65533;! e&#65533;U&#65533;&#65533;&#65533;&#65533;&#65533;o	q&#65533;A"&#65533;&#65533;/!&#65533;&#65533;&#65533;&#65533;w&&#65533;H&#65533;&#65533;&#65533;&#65533;a|&#1582;&#65533;	&#65533;&#65533;&#65533;&#65533;&#65533;<	&#65533;B"
4X&#65533;~&#65533;.&#65533;_A&#65533;}&#65533;&#65533;  &#65533;,&#65533;#5&#65533;CR&#65533;/A&#1540;=k!&#65533;'1H&#65533;p]&#65533;UB(&#65533;&#65533;&#65533;&#519;
&#65533;k&#65533;&#65533;&#65533;G&#65533; r&#65533;J&#65533;6&#65533;$S&#65533;A&#65533;&#65533;&#65533;&#65533;*h&#65533;P&#65533;Pb,^IC&#65533; &#65533;&#65533;`<&#65533;B&#65533;sC&#65533;&#65533; &#65533;0D
&#65533;@&#65533;C&#65533;3}&#65533;&#65533;&#65533;`&#65533;$B9S\&#65533;Gf.t&#65533;2L&#65533;&#65533; qYC&#65533;ATh&#65533;#|&#65533;&#65533;&#65533;J&#65533;PqzMP1&#65533;5&#65533;&#65533;	5<&#65533;Vr&#46635;&#65533;>&#65533; &#65533;&#65533;V&#65533;c&#65533;>;H0CV&#65533;&#65533;&#65533;&#65533;
i&#65533;&#65533;\&#65533; +Q&#65533;&#65533;&#65533;&#65533;&#65533;0&#65533;T&#65533;&#65533;&#65533;!&#65533;&#65533; AH&#65533;fl&#65533;B&#65533;P0/$B@$e&#65533;&#65533;&#65533;&#65533;8phK+L:.&#65533;@X&#65533;5@`F&#1682;n)&#65533;&#65533;&#65533;&#65533;&#65533;Z&#65533;(&#65533;(z&#65533;&#65533;&#65533;&#65533;&#65533;\v#&#65533;1&#65533;&#65533;@3h&#65533;un&#65533;q<	&#65533;&#65533;&#65533;&#65533;;&#65533;&#65533;R4$&#65533;!
&#65533;&#65533;&#65533;lV&#65533;&#65533;&#65533;&#65533;Q@&#65533;(&#65533;&#65533;&#65533;D&#65533;&#65533;&#65533;&#65533;@&#65533;&#65533;XiK.Mw&#65533;)&#65533;&#65533;{hKC&#65533;&#65533;*>&#65533;&#65533;z&#762;B&#65533;W&#65533;&#1672;&#65533;	khFb"&#65533;&#65533;#`&#65533;j&#1051;&#65533;)&#65533;&#1005;&#65533;&P&#65533;&#65533;&#65533;&#1837;&M&#65533;&#65533;&#65533;&#65533;`(&#65533;&#65533;W&#65533;&#65533;&#528;p&#65533;&#65533;=&#65533;|5&#65533;Q&#65533;A6&#65533;&#65533;&#65533;&#65533;F&#65533;-&#65533;&#65533;#"!
&#65533;~m&#65533;&#65533;QK&#65533;&#65533;=&#65533;&#65533;P&#65533;&#65533;y+&#65533;&#65533;|&#65533;&#65533;&#65533;&#1025;9(T#>%&#65533;B&#65533;
&#65533;&#65533;%&#65533;@\&#65533;&#65533;/L&#65533;*h&#65533;&#12702;&#65533;&#65533;($+'`&#65533;.&#65533;N&#65533;&#65533;&#1013;N&&#65533;&#65533;&#65533;B;&#65533;au&#65533;ce0=&#65533;6&#65533;;&#65533;+e&#65533;a G&#65533;	d&#65533;VA&#65533;p&&#65533;&#65533;r&#65533;&#65533;2t}&#65533;&#65533;&#65533;be"&#65533;&#65533;A|^h&#65533;6&#65533;
et!&#65533;s&#65533; i&#65533;u@L0&#65533;&#65533;-&#65533;0h0&#65533;&#1956;6&#65533;	`b@W&#65533;&#65533;bCGWB&#65533;&#65533;"&#65533;&#65533;'&#65533;&#65533;t&#65533;"8&#65533;Idrp&#65533;&#65533;<(6&#65533;&#65533;! k0&#65533;&#65533;&#65533;	&#65533;&#65533;0a&#65533;q p&#65533;'|&#65533; "&#65533;pPH y&#65533;\&#65533;&#65533; f&#65533;r`? 0!o&#65533;vP1 y &#65533;&#65533;&#65533;,&#65533;C@&#65533;d0R`TR%&#65533;&#65533;U&#65533;&#65533;W&#65533;f&#65533;5&#65533;&#65533;wa#	`p@p&#65533;aU%$.O0u&#65533;rP &#65533;&#65533;q&#65533;&#65533;&#65533;3e`u -&#65533;j7s91a&#65533; e&#65533;30p&#65533;7!&#65533;&8,pVc&#65533;0(pJ!&#65533;&#65533;&#65533;	Vp&#65533;&#65533;&#65533;&#65533;
b0) &#65533;p &#65533;6&#65533;&#65533;j&#65533; k&#65533;3D&#65533;&#65533;f&#65533; LB;&#1382;&#65533;]&#65533;	&#65533;{&#65533;&#65533;&#65533;1!&#65533;&#65533;0&#65533;	f&#65533;&#65533;6b&#65533;S&#65533;"E&#65533;"&#65533;&#65533;F&#65533;&#65533;@M&#65533;- &#65533;6&#65533;=&#65533;]@$&#65533;~ &#65533;am&#65533;6&#65533;X&#65533;"&#65533;&#65533;&#65533;6>ip*[ &#65533;V&#65533;&#65533;&#65533;i&#65533; i&#65533;h60u&#65533;&#65533;&#65533;t?&#65533;0) <7f&#65533; HbP.&#65533;0&#65533;&#65533;Yf0+`6P&#65533;2r3&#65533;PZ&#65533;&#65533;&#65533;$ O@1&#65533;7>&#65533;&#65533;{&#65533;B&#65533;jsI S&#65533;0&#65533;&#65533;R&#65533;?&#65533;&#65533;7&#65533;$&#65533;&#65533;G&#65533;pB&#65533;&#65533;r&#65533;b&#65533;&#65533;&#65533;&#65533;g<$'&#65533;&#65533;$ v`{\p&#65533;c73p&#65533;T&#65533;{&#65533;Qp<&#65533;/&#65533;&#65533;0&#65533;`f&#65533;:&#65533;5&#65533;:&#65533;&#65533;|&#65533;&#65533;p&#65533;&#65533;{ 6&#65533;p&#65533;
&#65533;&#65533;T&#65533;&#65533;P)p.7-&#65533;V`5&#65533;B &#65533;`10&#65533;AT&#65533;-pI]@k&#65533;&#65533;&#65533;/&#65533;&#65533;Kq&#65533;\&#65533;&#65533; ;&#65533;&#65533;pV@&#65533;0&#65533;&#65533;Y3O&#201;DP~ W&#65533;[&#65533;h5
B&#65533;9P&#65533;``&#65533;k&#65533;ag(	P@#&#65533;x&#65533;^PR.&#65533;&#65533;[&#65533;E0\&#65533;5p&#65533;&#65533;&#65533;r'&#65533;&&#65533;f@d&#65533;3&#65533;/Pw&#65533;a&#65533;&#65533; &#65533;&#65533;E&#65533;$&#65533;e&#65533;<&#65533;S&#65533;!P!p]&#65533;O ^0}&#65533;&#65533;GW`?&#65533;&#65533;&#65533;(5&#65533;'&#65533;a&#65533;`&#65533;7 1`+&#65533;fzQ,&#65533;A G s&#65533;D	&#65533;f<&#65533;&&#65533;W&#65533;Q Q&#65533;9&#65533;&#65533;&#65533;$ ,&#65533;X@&#65533;j&#65533;&#65533;&#65533;`&#65533;6&#65533;, '}&#65533;&#65533;fzI &#65533;&#65533;m&#65533;B@$C707&#65533;b@)@&&#65533; &#65533;&#65533;.
Z&#65533;K0d@/&#65533;&#65533;NB5&#65533;xd&#65533;/&#65533;,&#65533;cf*&#65533;&#65533;t &#65533;2&#65533;&#65533;
l&#65533;j&#65533;/ &#633;R&#65533;,&#65533;sz&#65533;&#65533;oPo&#65533;^ i&#65533;' n&#65533;&#65533;	[Al&#65533;_&#65533;Z &#65533;&#65533;+&#65533;5lW &#65533;B&#65533;bpf&#65533;j&#65533;Pa&#65533;o`t&#65533;&#65533;&#65533;y&#65533;PA&#65533;a0o&#65533;n&#65533;f&#65533;/x&#65533;&#65533;&#65533;m&#65533;&#65533;s &#65533;m&#65533;/'&#65533;`f`kPi&#65533;l\mw&#65533;&#65533; `&#65533;l&#65533;o&#65533;&#65533;s`zP3a(&#65533;(f&#65533;k@G&#65533;9&#65533;p&#65533;&#65533;u@&#65533;\&#65533;dA)&#65533;&#65533;T d@u`iPe@&#65533;Z1*&#65533;&#65533;=m &#65533;w[wrk&#65533;)&#65533;_&#65533;v@&#65533;mP*&#65533;Y]0&#65533;m&#65533;&#65533;1+V&#65533;H	W&#65533;f&#65533;Pu&#65533; &#65533;@}	1&#65533;&#65533;a&#65533;l01&#65533;;eQ"r&#65533;&#65533;&#65533;S&#65533;#&#65533;l&#65533;Pu&#65533;	&#65533;U&#65533;
&#65533;6&#65533;&#65533;%n&#65533; T&#1029;da&#65533;p$`&#65533;P\ W&#65533;/&#65533;
}&#65533; $&#65533;7&#65533;&#65533;&#65533;&#65533;Bk$&#65533;&#65533;&#65533;&#859;'&#65533; &#65533;&&#65533;&#65533;&#65533;	&#65533;&#65533;R>&#65533;&#65533;&#65533;A&#65533;&#65533;p@t@*<#6^&#65533;DZ&#65533;M&#65533;&#65533; &#65533;?Sa&#65533;` &#65533;&#65533;4&#65533;kz&#65533;P1&#65533; &#65533;&#65533;i&#65533;&#65533;	&#65533;Q&#65533;0&#65533;&#65533;&#65533;}&#65533;&#65533;ASeT0Z@&#65533;f&#65533;&#65533;&#65533;S&#65533;&#65533; t
&#65533;&#65533;&#65533;&#65533;&#65533;V
&#65533;\&#65533;&#65533;I&#65533; @;Z&#65533;&#65533;&#65533;4&#65533;" &#65533;&#65533;$&#65533;&#65533;&#65533;S&#65533;A;y&#65533; &&#65533;j&#65533;p&#333;&#65533;i&#65533;Dk&#65533;O0&#65533;t&#65533;\&#65533;&#65533;O p&#65533; P&#65533;	&#65533;Q`A&#65533;&#65533;&#65533;	AT&#65533;&#65533;&#65533;=&#65533;&#65533;y y&#65533;&#65533;&#65533;&#65533;bkA	&#65533;&#65533;&#65533;|P&&#65533;{&#65533;&#65533;y
&#65533;f&#65533; i g&#65533;&#65533;`X# &#65533;&#65533;&#65533;&#65533;}&#65533;t1&#65533;7&#65533;`V n&#65533; gpW&#65533;&#65533;&#65533;g&#65533;o&#65533;3w&#65533;&#65533;E&#65533;m
&#65533;T&#65533;&#65533;&#65533;&#65533;	"Q&#65533;N`z&#65533;&R&#65533;!&#65533;b&#65533;H&#65533;&#65533;{
&#65533;L@&#65533;(7}@&#65533;[}
0&#65533;d&#65533;&#65533;h&#65533;&#65533;B&#65533; &#65533;&#65533; &#65533;&#65533;&#&#65533;&#65533;j@fPs5!1y`&#65533;&#65533;&#65533;P{pU&#65533;1\&#65533;z&#65533;
&#65533;e&#65533;@| 11&#65533;&#65533; h&#65533; &#65533;lG
BW&#65533;&#65533;&&#65533;&#355;=&#65533;/&#65533;6@&#65533;4&#65533;`V=&#65533;&#65533;&#65533;j&#65533;?&#65533;S='&#65533;^&#65533;&#65533;&#65533;7&#65533;A&#65533;"&#65533;&#65533;&#65533;m&#65533;XuW&#65533;&#65533;Zm<&#65533;A$[0u`G 8&#65533;d&#65533;j&&#65533;GpI`z&#65533;&#65533;t&#65533;N&#65533;&#65533;1&#65533;&#65533;^ )@^&#65533;&#65533;/ d&#65533;l`
y8\&#65533;?O0`Y&#65533;E&#65533;9@&#65533;y&#65533;Wpv&#65533;&#65533;^0E&#65533;&#65533;&#65533;(LN2l&#65533; y-`Pt&#65533;H&#65533;:`t~X&#65533;,`!&#65533;	&#65533;&#65533;G&#65533;u&#65533;!&#65533;K@? &#65533;&#65533;&#65533;6&#65533;B`&#65533;&#65533;`&#65533;O]&#65533;z&#65533;[<P3`&#65533;`u3P&#65533;H&#65533;_&#65533;	lf1p<PF'-@V&#65533;&#65533;@)*]I}z	&#65533;&#65533;[&#65533;3 i
&#65533;&#65533;- L&#65533;I&#641;+&#65533;O&#65533;3&#65533;&#65533;	G&#65533;_&#65533;\&#65533;Oc&#1842;&#65533;o0&#65533;&#65533;&#1997;&#65533;Zpa`t&#65533;u4Q&#65533;3@&#65533;a
l&#65533;_&#65533;H&#65533;&#65533;&#65533;
&#65533;&#65533;&#65533;9P"&#65533;T&#65533;&#65533;&#65533;:&#65533;f&#65533;&#65533;`5@V&#65533;0 &#65533;aG&#65533;I3@?2, <p&#65533;&#65533;&#65533;N&#65533;^&#65533;n&#65533;&#65533;P&#65533;N`&#65533;-&#65533;&#65533;[Z&#65533;P1E&#65533;D&#65533;=`&#65533;Y&#65533;&#65533;)&#65533;Q&#65533;Oat&#65533;I&#65533;T@l&#65533;&#65533;P* B&#65533;&#65533;	&#65533;&#65533;X &#65533;p&#65533;a0i&#65533;&#65533;, ]0H&#1084;p&#65533;]E&#65533;&#65533;&#65533;
&#65533;#N&#65533;&#65533;h&#65533;&#65533;@&#65533;N@&#65533;&#65533;x?`W&#65533;&#65533;!DPQ&#65533;Ip&#65533;&#65533;'&#1055;:?&#65533;&#65533;L&#65533;}n&#65533;&#65533;@)&#65533;&#65533;:&#65533;&#65533;&#65533;dpZ&#65533;L &#65533;&#65533;cl&#65533;B e1p&#65533;&#65533;&#65533;G&#65533;&#65533;#&#65533;&#65533; &#65533;&#65533;&#65533;"&#65533;g&#65533;&#65533;&#65533;xa@/&#65533;&#65533;&#65533;a
&#65533; &#65533;&#65533;&#65533;r&#65533;&#65533;&#65533;&#65533; &#65533;&#65533;&#65533;y &#65533;&#65533;,&#65533; jv0&#1202;
&#65533;&#65533;]&#65533;&#65533;&#65533;x&#65533;pb&#65533;7&#65533;&#65533;  Hn@ = +p `&#65533;&#65533;b&#65533; + 6P 4` &#65533;a&#65533;/
&#65533;&#65533;&#65533;&#65533;0-&#65533; &#65533;	u 1&#65533;\&#65533; &#65533;&#65533;&&#65533;&#65533;&#65533;&#65533;{,Hq&#65533; &#65533;	G4&#65533;&#65533; &#65533;I&#65533;&#65533;O#&#65533;&#65533;&#65533;&#65533; :|f&#65533; $&#65533;9` h&#65533;&#65533; &#65533;`
k&#65533; *6P&#65533; b&#65533;
&#65533;&#65533; &#65533;P0&#65533;Q]&#65533;$7&#65533; p&#65533; + &#65533;`@Lr&#65533;X&#65533; @&#65533;&#65533;
`&#811;&#65533;
p&#21072; p&#65533;i&#65533;%&#65533;`&#65533;&#65533;&#65533; &#65533;&#65533;&#65533;?>Hp k&#65533;j&#65533; ~@	D&#65533;@&#65533;0^&#65533;:{&#65533;I&#65533;&#65533;6 = j)&#65533;&#1186;&#65533;X&#65533;Z&#65533;C&#65533;Y&#65533;&#65533;&#65533;n8&#65533;b&#65533;Q3&#1720;	b&#65533;!(Q&#65533;|H&#65533;#&#65533;:unxI@	&#842;%3"&#65533;X&#65533;&#65533;!]2&#1699;a&#65533;@E&#65533;&#65533;(	&#65533;o&#65533;T&#65533;d$N&#65533;4z`&#65533;E7&#65533;p&#65533;B&#65533;&#65533;X&#65533;!&#65533;&#65533;+
&#65533;0Abc&#1041;-&#65533;&#65533;&#809;&#65533;&#65533;*35rbB"&#65533;&#65533;B"&#65533;h dGD&#65533;#&#65533;j0&#65533;a&#65533;Q&#65533;//&#65533;	&#65533;E&#65533;L&#65533;@&#65533; &#65533;4oB&#65533;&#65533; (&#65533;&#65533;+6}h&#65533;Mh&&#65533;r&#65533;&#584;C?&#65533;lPsgF&#65533;&#65533;&#65533;&#65533;Xr$'"&#65533;qE&#65533;9,&#65533;&#65533;Ht&#65533;H4&#65533; &#65533;YQ&#65533;&#65533;&#65533;-A&#65533;&#65533;pr&#266;&#65533;
fz&#65533;i3&#65533;	@A&#65533;H1q&#65533;D&#65533;`&#65533;2"8&#65533;T &#65533;,.p&#65533;&#65533;
$D&#65533;&#65533;&#65533;a&#65533;~&#65533;&#65533;T&#65533;!&#65533;%2&#65533;&#65533;&#65533;&#1568;!Rh!>&#65533;"&#65533;&#65533;&#65533;E&#65533;&#65533;&#65533;&#65533;&#65533;@&#65533;&H&#65533;t&#65533;&#65533;&#65533;X&#2061;nxb&#65533;.X`&#65533;"N&#65533;&#65533;&#65533;/,0!
r&#65533;&#65533;&#65533;`&#65533;90&#65533;A
&#65533;h&#65533;&#65533;&#65533;&#65533;$(&#65533;&#65533;&#65533; &#65533;z&#65533;&#65533;F&#65533;&#65533;&#65533;>&#65533;&#65533;T&Z&#65533;&#65533;&#65533;b&#65533;&#65533;&#65533;XA
Z&#65533;b&#65533;b&#65533;&#65533;>&#65533;&#65533;-<&#65533;&#65533;s8A.&#65533;C&#65533;~&#65533;&#65533;	^`!
&#65533;@B&#65533;9$h&#65533;&#65533;&#65533;&#65533;&#65533;-F&#65533;@&#65533;&#65533;&#65533;&#65533;FLxA&#65533;Y&#34827;b&#65533;th&#65533;5*&#513;

&#65533;&#65533;a&#65533;&#65533; -8&#65533;b&#65533;&#65533;&#65533;RR(&#65533;&#65533;&#544;&#65533;4&#65533;&#65533;&#65533;X&#65533;&#65533;&#65533;0&#65533;&#65533;&#65533;0&#65533;&#65533;z&#65533;&#65533;<hFb\&#65533;&#65533;&#65533;&x&#65533;&#65533;xH&#65533;&#65533;>CL'*&#65533;&#65533;t&#65533;&#65533;&#65533;&#65533;&#65533;&#65533;,#&#65533;j&#65533;&#65533;&#65533;u3 !&#65533;    ,    ,&#65533;OOOWWW^^^ccciiimmmpppsssuuuwwwyyy{{{}}}&#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	H&#65533;&#65533;&#65533;&#65533;*\&#560;&#65533;&#199;&#65533;s&#65533;&#329;N&#65533;&#65533;&#65533;r&#65533;&#1981;&#65533; C&#65533;I&#65533;&#65533;&#595;(S&#65533;&#65533;&#65533;.X07	hI%&#65533;,&#476;&#65533;&#65533;&#627;&#65533;&#991;@&#65533;&#65533;w&#65533;&#65533;
QTaP&#65533;&#65533;E&#65533;&#65533;J&#65533;J&#65533;&#65533;&#1387;&#65533;m&#65533;&#65533;B&#65533;'Uh&#65533;&#65533;&*&#1459;h&#1258;]kP&#65533;`l&#65533;kW0[UVlb&#759;&#65533;&#2047;C&#65533;h0 &#65533;8p&#65533;lQ!&#65533;	&#65533;&#464;#V&#65533;&#65533;&#65533;:>&#65533;,&#65533;p&#55219;{&#65533;&#65533;\&#65533;&#65533;&#65533;eu&#65533;tJ^&#890;5&#65533;{&#65533;:'>b&#65533;&#590;x&#1321;&#65533;&#65533;&#65533;&#65533;]D&#65533;r,&#65533;5&#65533;&#531;+:&#1397;`&#65533;.&#2132;	&#65533;Q&#65533;J&#65533; &#65533;&#65533;&#65533;;&#65533;=&#65533;_N&#65533;<&#65533;]&#65533;(&#65533;&#65533;&#65533; Gq&#65533;&#1811;D&#65533;&#65533;&#65533;{K H&#65533;&#65533;&#65533;&#65533;&#65533; &#65533;&#65533;g`@&#65533;&#65533;{&#65533;&#65533;5,&#65533;&#65533;`&#65533;&#65533;G&#65533;&#65533;Q&#65533;5&#65533;&#65533;&#65533;Q&#65533;v&#65533;8&#65533;&#65533;Q&#65533;&#65533; &#65533;&#65533;	]i&#65533;A;r&#65533;x&#65533;#U&#65533;&#65533;rE&#65533;8&#65533;8&#65533;&#65533;&#65533;Q]&#65533;d&#65533;&#65533;.n&#65533;&#65533;&#1166;PF&#65533;RG&#460;g"H&#65533;&#1033;g&#65533;d&#65533;&#65533;1&#65533;&#65533;&#65533;5&#65533;`&#65533;&#65533;&#65533;&#65533;&#65533;O&#65533;&#65533;)&#65533;p2&#65533;&#65533;G&#65533;&#65533;'&#65533;p&#65533;!&#65533;e&#65533;fKl&#65533;&#65533;SJ&#65533;[,&#65533;G&#65533;&#65533;&#65533;z8&#65533;&#39459;&#65533;7&#65533;3uh&#65533; !l&#65533;aG&#65533;!f&#65533;=&#1512;&#65533;&#65533;&#65533;P@g&#65533;&#65533;&#65533;1&#65533;x&#65533;&#65533;&#65533;pv&#65533;&#65533;.&#65533;]&#1226;&#65533;8&#65533;&#65533;&#65533;!&#65533;Yza&#65533;y&#65533;&#65533;\K)+&#65533;&#65533;&#25640;&#65533;&#65533;&#50054;&#65533;&#65533;&#65533;1|&#65533;pF&#65533;ez&#65533;&#65533;&#65533;3&#65533;&#65533;C&#65533;&#65533;R&#65533;&#65533;n&#1014;&#65533;&#65533;&#65533;&#65533;mr&#65533;> "
v8&#65533;I&#65533;]#d0&#65533;T`&#65533;bX&#65533;#H B&#1600;&#65533;6&#65533;!&#65533;&#65533;Bp&#65533;
&#65533; @&#65533;DqM&#65533;(8&#65533;&#65533; '&#65533; &#65533;`W&#65533;&#65533;\^&#65533;&#39491;&#65533;&#65533;uf&#746;<Xq&#65533;%&#65533;G&#65533;&#65533;&#65533;.&#65533;]C&#65533;&#65533;&#65533;&#65533;&#65533;&#65533;&#65533;&#65533;=&#484;&#65533;C&#65533;8sMgu&#65533;q&#65533;&#65533;&#1554;Q&#65533;&#65533;&#65533;&#65533;B &#896;2&#65533;=&#65533;&#65533;&#223;&#65533;&#65533;&#65533;&#65533;&#1772;	&#65533;&#65533;F&#65533;&#65533;&#65533;(]&#65533;&#65533;J&#65533;*L&#65533;d&zM8h&#65533;BN&#65533;8&#65533;1[<aC&#500;L&#65533;pW&#65533;b&#65533; BBl@EqQ&#65533;Q@<&#65533;&#65533;.d&#65533;&#65533;X&#65533;C&#65533;&#65533;B &#65533;3&#65533;Y&#65533;&#65533;_&#65533;&#65533;S&#65533;d&#65533;&#65533;&#65533;&#65533;cK)>dR&#65533;&&#65533;<a&#65533;:wh!J$R;BQ*`&#65533;I)&#65533;&#65533;&#1042;&#1211;&#65533;&#65533;&#65533;nw&#65533;u&$&#65533;&#65533;;@&#65533;&#65533;H r&#65533;&.D!&#65533;1&#65533;&#65533;p&#65533;-&#65533; qE&#65533;A`B$&#65533;'&#65533;JE71K&#65533;|<8&#65533;X&#65533;&#65533;"6&#65533;.$&#65533;&#65533;@&#65533;&#65533;
&&#65533;&#65533;ph&#65533;P&#65533;`D&#65533;Do&#65533;&#65533;0I&#65533;#4&#65533;O&#65533;$"	ap&#65533;	P&#65533;&#65533;<&#65533;&#65533;&#65533;" 8!&#65533;&#65533;&#65533; &#65533; 2`@(&#65533;$`&#65533;P&#65533;t&#65533;_&#65533;&#65533;&#65533;X&#65533;&#65533;&#65533;cr&#65533;&#65533;&#65533;&#65533;p&#65533;?&#65533;a&#65533;&#65533;&#65533;&#65533;&#65533;?&#65533;&#65533;&#65533;!&#1152;ADArX&#65533;&#65533; &#65533;>&#65533;&#65533;&#65533;&#65533;&#65533;P&#65533;D&#65533;&#65533; 8bA92Z"&#65533;qz&#65533;T&#65533;&#65533;&#65533;9&#65533;R&#65533;&#65533;$&#65533;&#65533;V&#1836;&#65533;L&#65533;&#65533;e&#65533;&#65533;&#65533;&#65533;O&#65533;&#65533;"T0J)#&#65533;&#65533;&#65533;.2&#65533;{&#65533;'&#65533; j&#65533;Yi&#65533;NBB&#768;&#65533;&#65533;&#603;&#65533;br&#65533;U&#65533;(bp@&#65533;(8&#65533;d&#65533;]z3!&#65533;B&#812;&#65533;0&#65533;>@&#65533;*E&#65533;c&#65533;&#65533;'TAJ&#1012;&#65533;&#65533;!&#65533;&#65533;v&#65533;P@,&#1026;r%jC&#65533;h[:&#65533;@&#65533;&#65533;`&#65533;&#65533;Q&#65533;1I&#65533;hE&#65533;&#65533;)&#65533;		j&#65533;&#65533;&#65533;la&&#65533; &#65533;7*&#1042;f&#65533;&#65533;&#65533;&#65533;&#65533;i&#65533;l&#65533;8&#65533;i&#65533;gN&#239;&#65533;&#65533;]'=&#65533;.&#65533;4,DBM<&#65533;&#65533;&#906;S&#1186;&#65533;T&#65533;&#65533;&#1536;
&#65533; &#65533;6|&#65533;&#65533;&#65533;SF&#65533;&#65533;uE*&#65533;&#65533; &#65533; &#65533;9&#65533; i0&#65533;&#1740;*&#65533;^&#65533;BH&#65533;&#65533;a&#65533;4&#65533; &#65533;&#65533;n&#920;y&#65533;(1&#65533;!23-&#65533;!&#65533;pY&#65533;1/, 1X@|&#65533; 8&#65533;&#65533;&#65533;&#65533;SC&#65533;&#1322;&#65533;4&#65533;&#65533;
"&#65533;X&#65533;C&#65533;&#65533;`:&#65533;CX ;=#&#65533;&#65533;@&#65533;&#65533;u&#65533;&#65533;&#65533;&#65533;X&#65533;	x#.&#65533;:&#65533;`@&#65533;t&#65533;&#65533;$&#65533;^&#65533;Kti&#65533;1&#65533;	"&#65533;&#65533;u&#65533;5&#65533;&#65533;)8&#65533;&#65533;HbrD&#65533;%&#65533;&#65533;&#65533;'&#65533;
&#65533;&#65533;&#65533;&#65533;, &#65533;\&#65533;B&#65533;0&#65533;Mt&#65533;g&#65533;&#65533;?:B	t&#65533;9&#65533;Y&#65533;0&#65533; >,&#65533;&#65533;&#65533;!&#65533;b&#1113;`&#65533;&#65533; A  &#65533;&#65533;&#65533;@ 6&#65533;_A&#65533;] &#65533;&#65533; &#65533;v]jE &&#65533;`L5I&#65533;	&#65533;&#65533;&#65533;/u&#65533;!&#1716;&#65533;Z9$x&#65533;0&#65533;&#65533;&#65533;p&#65533;&#65533;}dPD&#65533;&#65533;@&#65533;Mtm&#65533;E*D&#65533;&#65533;2t&#65533;K&#65533;&#65533;&#65533;&#65533;&#65533;X&#1829;6&#65533; &#65533;&#65533;&#65533;&#1056;&#65533;&#65533;&#65533;&#65533;&#65533;&#65533;0\ &#65533;B&#65533;&#65533;d&#65533;&#65533;&#65533;&#65533;&#65533;D\&#65533;p,&#65533;'&#65533;&#65533;xU0J&#65533;"&#65533;&#65533;&#65533;&#728;&#65533;&#65533;`&#65533;W&#65533;&#65533;%H&#65533;"&#65533; 	x&#65533;	&#65533;&#65533;&#65533;&#65533;g&#65533;ll&#65533;&#65533;&#65533;&#65533;uH
&#65533;&#65533;&#65533;.&#65533;&#65533;@&#65533;&#51202;L&#65533;3&#65533;&#65533;&#1198;&#65533;%"  &#65533;&#65533;  4&#65533;     L&#65533;&#65533;e&#65533;&#65533;bA  &#65533;  H  LP&#65533;`  &#65533;&#65533;} 4x&#65533;i&#65533;f(u	&#65533;!P&#65533;(&#65533;Zr&#65533;L&#65533;*>&#65533;&#65533;`&#65533;&#65533;X$a&#65533;I&#65533;&#65533;R&#65533;)u&#65533;;p&#65533;&#65533;&#65533;&#65533;&#1289;p3&#65533;&#65533;|(C&#65533;&#65533;NvaWi-Q&#65533; &#65533;@G4K&#65533;CZ&#65533;2%Q<&#65533;i&#65533;I4&#65533;_&#65533;X&#65533;"
W D&#65533;2o&#65533;?&#65533;0&#65533;&#65533;!&#65533;&#65533;&#65533;&#65533;&#65533;8Ty{&#65533;&#65533;&#65533;P/T&#65533;&#65533;iq,&#65533;&#65533;:l&#65533;8a&#1306;~ua2&#65533;	q&#65533;B&#65533;Y&&#65533;&#65533;&#65533;<N&#65533;*&#65533;&#65533;0&#65533;&#65533;&#65533;&#65533;T&#65533;&#65533;&#65533;8&#525;&#1056;&#65533;&#1084;A&#65533;`&#65533;>p&#65533;1)-=&#65533;;&#65533;5@Q&#65533;&#65533;z&#65533;U&#65533;~{uGaU&#65533;h&#65533;$&#65533;@&#65533;&#65533;V=&#65533;&#65533;&#65533; 
P8b&#65533;&#65533;&#65533;=&#65533;*M.&#65533;&#65533;%&#65533;]&#65533;&#65533;&#2019;s,:&#65533;&#65533;li&#65533;&#65533;wV0&#65533;@&#65533;9`&#65533;q|p&#65533;G M&#65533;?&#65533;&#65533;&#65533;&#65533; B&#1792;&#65533;&#65533;&#65533;M&#65533;&#65533;p&#65533;#&#65533;&#65533;	5&#65533;&#65533;&#65533;&#65533;&&#65533;04&#65533;&#65533;c&#65533;&#65533;Gha`&#65533;&#65533;#&#65533;p&#65533;3&#65533;L&#65533;&#65533;YX+^0,&#65533;.&#65533;&#65533;m&#231;T&#65533;&#65533;&#65533;2 &#65533;&#65533;@	"
&#65533;0S&#65533;%[&#65533;&#65533;&#65533;g 
Q`U&#65533;P&#65533;&#65533;}&#1847;#L&#65533;t8ps&#65533;*&#65533;&#65533;2&#65533;4&#65533;"1&#65533;# &#65533;&#65533;0qZ@&#65533;&#65533;4&#65533;{&#65533;^&#65533;&#65533;&#65533;'lr- !&#65533;C&#65533;&#65533;&#65533;F&#65533;8&#65533;h&#1093;bp&#65533;&#65533;G&#65533;&#65533;&#65533; z&#65533; &#580;@&#65533;"+&#65533;}&#65533;{&#65533;&#65533;&#65533;wp&#65533;v3&#65533;&#65533;e-`&#65533;&#65533;p&#65533;&#65533;v`{&#65533;7&#65533;R&#65533;Ps&#65533;upv&#65533;w&#65533;&#65533;,DX&#65533;&#65533;5&#65533;9-&#65533;&#65533;&#65533;&#65533;&#65533;P
d&#65533;&#65533;&#65533;&#65533;&#65533;L&#912;`U&#65533;'&#65533;&#65533;A&#65533;v&#65533;7&#65533;&#65533; 	729&#65533;&#65533;O&#65533;5_&#65533;&#65533;
u@&#65533;7&#65533;Ro>&#65533;&#65533; 
&#65533;9r&#65533;&#65533;QU@W06
Q P&#65533;&#65533;#R (&#65533;)!
&#65533;@r&#65533;&#65533;&#65533;2&#65533;P?&#65533;&#65533;v6&#65533;&#65533;]P{0[&#65533;&#1100;`p&#65533;M&#65533;PX@v &#65533;b&#65533;&#65533;&#65533;4&#65533;Z`*w3&#65533;p&| h&&#65533;&#65533;<p-&#337;&#65533;&#65533;m /&#65533;'&#65533;&#65533;	F0Q&#65533;mp&#1504;!&#65533;4&#65533;&#65533;&#65533;
&#65533;sFW^&#65533;'e&#65533;;&#65533;&#65533;&#65533;&#270;&#65533;s&#65533;pK&#65533;X&#65533;&#65533;>&#65533;M&#65533;`*pd&#65533;6@&#65533;[&#65533;W&#65533;d&#65533;&#65533;v&#65533;pF&#65533;Z L`Qn&#65533;]&#65533;&#65533;`Bsb@A&#65533;&#65533;&#65533;(xPd&#65533;`&#65533;v&#65533;U&#65533;A A&#65533;&*&#65533; &#65533;&#65533;&#65533;[vn &#65533;5X &#65533;&#65533;TR@	&#1488;
*2&#65533;&#65533;Pp&#65533;g&#65533;r&#65533;-&#65533;p#&#65533;&#65533;&#65533; HP.Q&#65533;o&#65533;&#65533;?&#65533;4h1p?&#65533;&#65533;5`pH Q&#65533;wPLo&#65533;&#65533;!
g&#65533;T&#65533;&#65533;&#65533;&#65533;b&#65533;`R&#65533;&#1488;/N&#65533;&#65533;Q&#65533;P
6&#65533;K&#65533;&#65533;pg =pX&#65533;&#65533;&#65533;>&#65533;>&#65533;U&#65533;`&#65533;&#65533;Q&#65533;&#65533;PW&#65533;[&#65533;G&#65533;&#65533;a&#65533;9&#65533;	&#65533;&#65533;U@.&#65533;&#65533;!&#65533;&#65533;5&#65533;`m&#65533;Q&#65533; 1W&#65533;p&#65533;&#65533;&#65533;Kp8&#65533;&#65533;D&#65533;s&#65533;z&#65533;&#65533;&#65533;&#65533;vF@x&#65533;v&#65533;Q&#65533;s&#65533;&#65533; &#65533;^p&#65533; b&#65533;<&#65533;"&#65533;/&#65533;&#65533;!&#65533;*&#65533;jU/&#65533;&#65533;&#65533;2&#65533;	1&#65533;<:&#65533;^&#65533;&#65533;&#65533;!
 &#65533;'&#65533;!Op>P@8&#65533;W&#65533;2&#65533;0X F&#65533;*&#65533;#&#65533;I&#65533;#xR`& '@L0KppF&#65533;A&#65533;5&#65533;>0$`/P&#65533;Up&#65533;<p"&#65533;/ bP>&#65533;!&#65533;R &#65533;&#65533;B&#65533;OC
1eYB&#65533;)BF'&#65533;$dr&#65533;&#65533;)&#65533;D&#65533;&#65533;b&#65533;&#65533;&#65533;&#387;;^&#65533;!7QFbeN&#65533;u&#65533;5w&#65533;489&#65533;0W&#65533;L&#65533;!,&#65533;:]&#65533;-z&#65533;&#65533;H Q&#65533;b$C&#65533;-&#65533;A&#65533;*$&#65533;&#65533;^&#65533;$&#65533;G`&#65533;&#65533;7&#65533;d}&#65533;&#65533;&#65533;/&#65533;5_w&#65533;OX&#65533; &#65533;&#65533;4&#65533;~&#65533;B4&#65533;&#65533;&#65533;	*&#65533;&#65533; N&#65533;&#65533;)&#65533;&#65533;/!J&#65533;&#65533;&#65533;&#65533;tc&#65533;(2&#65533;&#65533;"&#65533;&#65533;1&#2010;q&#65533;-Ur&#65533;`&#65533;I&#65533;]&#65533;"e&#65533;&#65533;tSr&#65533;
&#65533;p&#65533;@7&#65533;y25&#65533;bL&#65533;&#65533;y&#65533;&#65533;n&#65533;&#65533;&#65533;c&#65533;&#65533;&#65533;(b&#65533;(ht3m7&#65533;&#65533;$&#65533;E&#65533; +`&5&#65533;q&#65533;|&#65533;&#65533;s&#65533;P&#65533;&#65533;&#65533;&#65533;$-wUwEU8k&#65533;&#65533;&#65533;&#65533;@&#65533;@&#65533;!)&#65533;v&#65533;qB&#65533;n&#65533; &#65533;&#65533;6&#65533;&#65533;7C&#65533;lQ3&#65533;&#65533;
m&#65533;2px&#65533;;`d-V+&#65533;&#65533;j&#65533;&#65533;KP&#65533; D&#65533;&#65533;6Up&#65533;&#65533;&#65533;&#65533;&#65533;``&#65533;&#65533;&#65533; `&#65533;I&#65533;&#65533;&#65533;&#65533;&#65533;:`&#65533;q&#65533;^&#65533;k&#65533;&#65533;&#65533;&#65533;&#1464;g&#65533;1&#65533;&#65533;	p  2&#65533; &#65533;0@BR&#65533;}&#65533;w&#65533;66P p	0&#65533; !&#65533;"&#65533;&#65533;i&#65533;K&#65533; b&#65533;q&#65533;&#65533;*&#65533;Z&#65533;b&#65533;&#65533;&#65533;@&#65533;h&*&#65533;&#65533;	`&#65533;&#65533;&#65533;h"&#65533;e&#65533;4&#65533;Q&#65533;&#65533;!Wsa~!N&#65533;1pwP%&#65533;jb&#65533;K&#65533;&#65533;{&#65533;&#65533;&#65533;/&#65533;4&#65533;&#65533;&#65533;&#65533;U 9 
&#65533;b*&#65533;&#65533;hT &#65533;8U} m}@W&#65533;]&#65533;4&#65533;26&#65533;,&#65533;&#65533; [&#65533;I~Qo #0!p &#65533;0(&#65533;&#65533; `&#65533;#&#65533;!&#65533;z!&#65533;I&#65533;8&#65533;A'&#65533;&#65533;ppc&#65533;UW&#65533;	&#65533;&#65533;P&#65533;&#65533;&#65533;X&#65533;F&#65533;  x&#65533;	&#65533;&#65533;$&#65533;&#65533; &#65533; 	&#65533; d&&#65533; S&#65533;W&#65533;%&#65533;:E5}&#65533; &#944;+@&#65533;&#65533;
e&#65533; &#65533;U&#65533;&#65533;@
 W&#65533;K}a<&#65533;@8`&#65533;3v:?=&#65533;&#65533;`>@ &#65533;{&#65533;&#65533;SR&#65533;&#65533;@&#65533;b&#65533;0GPq 
(p&#65533;&#65533;&#65533;ap&#65533; 
&#65533;&#65533;&#65533;0s80&#65533;[p&#65533;&#65533;U`L@&#65533;@&#65533;&#65533;&#65533;*
&#65533;&#65533; ]&#65533; -&#65533;&#65533;&#65533;&#65533;&#65533;&#65533;V3&#65533;&#65533;p&#65533;.&#65533; N&#65533; &#65533;&#65533;&#65533;&#65533; z&#65533;1&#65533;&#65533;'F&#65533; &#65533;q&#65533;mpx pqnpz&#65533;vP qhj&#65533;s e&#65533;k{&#65533;}Pp&#65533;m &#65533;0 &#65533;` &#65533;&#65533;&#1860;&#65533;&#65533;$aEr&#65533;6+4;SA:&#65533;&#65533;&#65533;P&#65533;g&#65533;D&#65533;0&#65533;&#65533;IC#@&#65533;&#65533;&#65533;*&#65533;c&#65533;
 ;&#65533;&#65533;-Y*.&#65533;I&#65533;0&#65533;&#65533;&#65533;-&#65533;q2&#65533;AP&#65533;B&#65533; R&#65533;&#65533;&#65533;JK]FA-@YZQ&#65533;!4{&#65533;q&#65533;6&#65533;/QvSS!N&#65533;g*
&#65533;&#65533;SE&#65533;]&#65533;U&#65533;&#65533;&#65533;&#65533;&#65533;&#65533;q&#65533;&#480;>&#65533;xpL&#65533;&#65533;I&#65533;&#65533;&#65533;&#65533;&#65533;&#65533;
&#65533;&#65533;&#65533;&#65533;&#65533;&#65533;ZXp&#65533;&#65533;. 
&#65533;bS]R&#65533;&#65533;n&#65533;&#65533;&#65533;?p&#1199;&#65533;&#65533;1U&#65533; &#65533;p9&#65533; &#65533; IO&#65533;&#65533; s&#65533;oDP&#65533;&#65533;&#65533;&#65533;B&#65533;&#65533;&#65533;#0;u^&#65533;L&#65533;&#65533;c&#65533;$&#65533; &#65533;$&#65533;&#65533;a&#65533;"&#65533;&#65533;p&#65533;`&#65533;&#65533; &#65533;&#65533;5&#1142;P&#65533; U
&#65533;W&#65533;:&#65533;&#65533;>&#65533;&#65533;t&#65533;&#65533;p[ 
O&#65533;	Z&#65533;&#65533;&#65533;&#65533;[&#65533;&#65533;&#65533;&#65533;p&#65533;&#65533;&#65533;	&#65533;!&#65533;]pQ&#65533;;>&#65533;]&#65533;&#65533;[&#65533;C&#65533;T O&#65533;z&#65533;&#65533; &#65533;&#65533;&#65533;r&#65533;`&#65533;&#65533;]&#65533;n}L&#65533;&#65533;&#65533;&#65533;8&#65533;a&#65533;&#65533;|&#65533;&#65533;3&#65533; No&#1124;L&#65533;0p&#65533;Z&#65533;Np&#65533;&#65533;&#65533;JU&#65533;&#65533;	+&#65533;R r&#65533;&#65533;(''&#65533;[9n&#65533;w&#65533;&#65533;X A&#65533;Z&#65533;&#440;L5_&#65533;&#65533;z^ uA ^&#65533;e&#65533;F`&#65533;_&#65533;.Q>&#65533;&#65533;;&#65533;`&#65533;&#65533;/'ef%4&#65533;&#65533; &#65533;&#1688;c$npR`&#65533;&#65533;^u&#65533;r0&#65533;AY&#65533;&#65533;
+@&#65533;`5D5&#65533;P&#65533;&#65533;I&#65533;-@&#65533;8&#65533;&#65533;.&#65533;M&#65533;&#65533;n&#65533;i@&#65533;&#65533;
D&#65533;U&#65533;B39&#65533;&#65533;h&#65533;Z&#65533;7UR
~&#65533;&#65533;&#65533;5&#65533;&#65533;&#65533;&#65533;	I&#65533;&#65533;&#65533;&#65533;$&#65533;&#65533;[|&#65533;oB&#65533;5 O&#65533;Q&#65533;Iz@e !&#65533;Om&#65533;&#1184;1I&#65533;&#65533;	(wm&#65533;o&#65533;> 
?&#65533;&#65533;&#65533;	&#65533;&#65533;A&#65533;&#65533;&#65533;4&#65533; 6&#65533;	L&#1035;&#65533;&#65533;&#65533;nnm@m&#65533;&#65533;&#65533;&#65533;&#65533;^0Dp&#65533;&#65533;&#65533;]&#65533;]&#65533;&#65533;"\
L&#65533;&#65533;&#65533;y&#65533;&#65533;q&#65533;(C&#65533;-&#65533;*&#65533;&#65533;	-`I&#65533;<&#65533;A&#65533;Kp&#65533;&#65533;C>&#65533;[`<&#65533;&#65533;,'&#145;&#65533;&#65533;6&#65533;"`&#65533;`&#65533;?&#65533;P&#65533;&#65533;y*&#65533;;&#65533;9p?waA&#65533;R0b`K&#65533;&#65533;&#65533;&#65533;#z0&#65533;&#65533;^&#65533;&#65533;&#65533;&&#65533;6&#65533;p"&#65533;&#65533; 48 &#65533;&#65533;&#65533;p]&#65533;&#65533;&#65533;^&#65533;n&#65533;&#65533;&#65533;	&#65533;	&#65533;U&#65533;&#65533;&#65533;I&#65533;p&#65533;&#65533;&#65533;@  
&#1652;Cp&#65533;v`&#65533;k&#65533;&#65533;&#65533;4&#65533;G&#65533;9;&#65533;&#65533;@/5pMe4&#65533;p/&#65533;&#65533;&#65533;&#65533;
?P&#65533;	/&#65533;^&#65533;
qP}&#65533;E@&#65533;_r&#65533;G X#&#65533;&#65533;&#65533;i&#65533;&#65533;P&#65533;&#65533;
{&#65533;og&#65533;! &#65533;-&#65533;&#65533;	F&#65533;&#65533;)&#65533;&#65533; qO&#1917;&#65533;]&#65533;&#65533;&#46033;8C&#1664;&#65533;"&#65533;&#65533; $h&#65533;&#65533;&#564;CN#&#65533;&#65533;&#65533;&#65533;&#65533;e&#913;3K&#1668;&#65533;&#65533;&#391;%^&#65533;$iu&#800;:&#65533;5m&#65533;&#65533;Y&#126173;&#65533;0-S&#65533;Jx&#65533;h&#65533;&#1295;.p&#65533; &#65533;&#65533;7G&#65533;8i&#65533;e&#65533;{&#65533;&#65533;3&#65533;&#65533;&#65533;;&#65533;&#65533;&#65533;&#65533;&#65533;&#65533;&#65533;=p9&#1918;&#65533;W&#65533;\&#65533;u&#65533;&#65533;&#65533;[s-A&#65533;&#65533;&#65533;r2"	(jpx&#65533;&#65533;(&#65533;p&#65533;QC1x&#65533;hA&#65533;x&#65533;&#65533;@&#65533;&#65533;&#267;#&#65533;s&#65533;&#65533;V&#1724;5&#1345;K&#65533;&#65533;&#65533;d&#65533;0A&#65533;	18H!&#65533;#2H&#65533;81&#65533;&#65533;&#65533;96d&#65533;&#65533;&#65533;&#263;((v&#65533;&#1552;&#65533;&#65533;5&#65533;&#65533;&#65533;m^&#65533;x&#65533;&#65533;&#65533;\&#65533;B&#65533;R&#65533;&#65533;d&#65533;S &#65533;k&#65533;R&#65533;&#65533;+-j&#65533;&#65533;b&#65533;C(v&#65533;&#65533;>&#65533;&#65533;S&#65533;&#65533;$y&#65533;&#65533;&#65533;&#65533;&#65533;&#65533;&#65533;&#65533;&#65533;&#65533;&#65533;&#65533;;&#65533;&#65533;;&#65533;P&#65533;&#65533;&#65533;[&#65533;3&#65533;&#65533;ND1E&#65533;&#65533;&#65533;&#65533;&#65533;&#150;]&#65533;&#65533;u&#65533;&#65533;)&#65533;&#65533;&#65533;&#65533;c&#65533;&#65533;n'&#1530;f 1&#65533;&#65533;&#65533;&#65533;'&#65533;&#65533;^&#65533;&#65533;'(xAQ&#65533;&#65533;I&#65533;&#65533;&#37991;!&#65533;A&#65533;B &#1353;&#65533;`&#65533;rc&#65533;&#65533;&#65533;&#65533;&#65533;V&#65533;3N9&#65533;&#65533;&#65533;&#65533;&#65533;`&#65533;&#65533;&#65533;)(&#65533;&#65533;,&#65533;&#65533;&#65533;2Dk&#65533;]|&#65533;&#857;8&#65533;XD&#65533;=J|r&#65533;{9b&#65533;'&#65533;t'&#65533;&#65533;k+&#65533;cH&#65533;&#65533;&#65533;&#65533;&&#65533;&J\&#65533;&#65533;*&#65533;%&#65533;&#65533;5VYszP&#65533;&&#65533;&#65533;&#65533;&#65533;(&#65533;=_}E&#65533;=a&#65533;&#65533;&#65533;v&#65533;&#65533;&#65533;H&#65533;&#65533;	#l&#65533;&#65533;&#65533;&#65533;&#65533;
&&#65533;&#65533;Vx&#65533;E&#65533;&#65533;=&#1602;&#65533;&#65533;&#65533;&#65533;&#65533;&#65533;Fb&#65533;`B&#65533;&#65533;&#65533;J3_&#65533;5^y&#65533;\&#65533;&#65533;V,&#65533;#&#65533;V&#65533;&#65533; Q&#65533;&#65533;&#65533;&#65533;#&#65533;&#65533;&#65533;&#65533;&#65533;&#65533;&#65533;&#65533;&#65533;l&#65533;&#65533;&#65533;..&#65533;&#65533;{a &#65533;V6&#65533;&#65533;{&#65533;A&#65533;&#65533;&#65533;r&#65533;&#65533;XD&#65533;q>.&#65533;&#65533;5p&#65533;@P@&#65533;"K&#65533;o^&#65533;wNq&#783;&#65533;&#65533;&#65533;&#65533;J	&&#65533;B0&#65533;'cY&#65533;&#65533;`$1@&#65533;:&#65533;&#65533;c 
1>pt&#65533;k/&#65533;&#65533;&#65533; x&#65533;&#65533; &#65533;G&#65533;&#65533;2&#65533;&#65533;RE`&#65533;g6&#65533;` 0&#65533;B+&#65533;&#65533;&#65533;[&#65533;[&#65533;&#65533;ANXc&#65533;!&#65533;?&#65533;e&#65533;&#65533;&#65533;;f&#65533;$&#520;&#65533;&#65533;"&#65533;&^Z7uy&#65533;'2&#65533;(Q&#875;I2&#65533;9f&#65533;$
&#65533;9&#65533;@&#65533;IZ&#65533;&#65533;&#65533;>x&#65533;v*224&#34307;040&#65533;&#65533;0&#65533;&#65533;&#65533;2&#65533;?D&#65533;&#65533;&#65533;&#65533;&#65533;hPDoA&#65533;I &#65533;&#65533;&#65533;$$&#65533;&#65533; &#65533;&#65533;!&#528;&#65533;&#65533;&#65533;&#65533;&#65533;&#65533;(:8&#65533;&#65533;&#65533;d&#65533;&#65533;	&#960;D&#65533;&#65533;&#65533;!&#65533;;8"|p&#65533;&#65533;<d	i&#65533;5Z&#1088;6(&#65533;|@&#65533;  !&#65533;,&#65533;z&#65533;\&#10141;!
z@&#65533;!&#65533;&#65533;@&#65533;>&#65533;l&#65533;&#65533;&#1352;&#65533;"A&#528; &#65533;3&#1667;@&&#65533;,&#65533;X r&#65533;;uT(&#65533; &#65533;q&#65533;N&#65533;&#65533;.&#65533;jA
P&#65533;R\#&#65533;&#65533;@ &#65533;&#65533;&#65533;E.&#1826;Q&#65533; Pd&#65533;`l<&#65533;&#65533;&#65533;W&#65533;R \&#65533;p&#65533;Z&#65533;x&#65533;&#65533; Q4&#1105;|{&#65533;p'0&#65533;F&#65533;8&#65533;:&#65533;#T&#65533;&#65533;y1&#65533;2&#65533;&#65533;3&#65533;&#65533;&#65533;&#65533; J&#65533;&#65533;Hd&#65533;Dq&#65533;&#65533;&#65533;&#65533;Q&#65533;#&#65533;&#65533;X0S+&#58442;G\ "&#65533;D^&#65533;&#65533;R2&#65533;a<&#65533;&#65533;{l!&#65533;X&#65533;A
&#65533; &#65533;#&#65533;&#65533;3&#65533; +'0A. Q@	A&#65533;h`&#65533;&#65533;&#65533;&#843;6i&#65533;&#65533;&#65533;&#65533;A`&#65533;&#65533;a&#65533;!r&#65533;&#65533; &#65533;G&#65533;r&#65533;&#1859;'`&#65533;*@	&#65533;xGLX&#65533;&#65533; &#65533;Mynxh&#65533;&#65533;	&#672;7&#1799;aZ&#513;&#65533;E&#65533;>>&#545;&#65533;ik&#65533;&#65533;$&#65533;,p&#65533;aI&#65533;&#65533;g&#65533;&#65533;&#65533;&#65533;#&#65533;&#65533;^k&#615;_&#65533;&#65533;&#65533;0&#65533;aA&#65533;&#65533;}v&#65533;&#65533;!g@&#65533;!:M&#65533;&#65533;&#65533;&#65533;&#65533; &#65533;&#65533;4&#65533;s&#65533;&#65533;&#65533; &#65533;	 "X&#65533;&#65533;O&#65533;&#1090;$S:&#65533;&#65533;3&#65533;&#65533;&#65533;2&#769;8&#65533;5r&#65533;p&#65533;&#1326;&#65533;&#65533;Z&#65533; &#65533;&#65533;&#65533;
	&#65533;&#65533;.b&#65533;&#65533;&#65533;&#65533;&#65533;&#65533; &#65533;&#65533;&#65533;}&#65533;[O&#65533;@&#1072;&#65533;H&#65533;&#65533;&#65533;&#65533;"&#65533;J8&#65533;hA&#65533;z%u4N$X &#1180;&#65533; H&#65533;   q9` &#65533;&#65533;P[&#65533;r(-,&#65533;	&#1601;b&#65533;V&#65533;  vp&#65533;"0  J&#65533;a&#65533;kt&#65533;YN&#65533;&#65533;cq&#65533;$l&#65533;&#513;8(0Q&#65533;(B&#65533;SN&#65533;&#65533;&#65533;a&#65533;`B&#65533;`&#65533; "s&#65533;G"Q&#65533;;&#306;kU&#65533;&#65533;(Q@!&#65533;&#65533;&#65533;-@ &#65533;?&#65533;`&#65533;&#65533;H&#65533;

e&#65533;&#65533;m&#65533;sh&#65533;`A &#65533;q&#65533;&#65533;# &#65533;28&#65533;@H&#65533;&#65533;+]?&#65533;&&#65533;&#131;&#65533;p&#65533;&#65533;&#65533;s&#65533;@&#65533;&#65533;)&#65533;&#65533;C&#65533;&#65533;
v&#65533;s&#1940;'&#65533;&#65533;l&#65533;&#65533;a&#65533; Z&#65533;&#65533;&#65533;&#65533;+hv1&#65533;&#65533;&#65533;,I&#65533;@8$&#65533;(8,&#65533;&#65533;&#65533;	&#65533;"Rq&#165;w&#65533;@T&#65533;)l&#65533;	9&#65533;@\p&#65533;&#65533; IXAD&#65533;&#65533;@&#65533;&#335;&#65533;[r&#65533;M 	CH&#65533;0&#65533;"t	?&#65533;&#65533;&#65533;&#65533;!&#65533;&#65533;X5o&#65533;c-W@&#65533;&#65533; )P&#65533;?@
&#65533;0&#65533;&#65533;!3$&#32985;&#65533;v&#65533;:l`5&#65533;&#65533;xp#&#65533;	;&#65533;&#65533;&#65533;&#65533;+&#65533;&#65533;R&#65533;&#65533;Y&#65533;&#1162;&#1312;
;B&#65533;&#65533;&#65533;0&#65533;&#65533;	D&#65533;&#65533;&#65533;&#65533;&#65533;&#65533;8&#65533;&#65533;&#1586;!=&#65533;&#65533;&#65533;6b(&#65533;&#65533;s&&#65533;&#65533;SK]&#65533;:&#65533;P&#65533;&#65533;&#65533;/&#65533;4&#65533;&#65533;&#65533;p &#65533;!&#65533;&#65533;&#65533;0&#65533;&#65533;&#65533;	&#1061;
&#65533;&#65533;&#65533;&#65533;&#65533;Y&#65533;&#65533;&#65533;&#65533;&#65533;&#65533;o&#65533;&#65533;2&#65533;&#65533;6#%&#65533;&#65533;'&#65533;C2&#65533;u^&#65533;&#65533;u&#65533;B
&#65533;-&#65533;o &#65533;&#65533;@~&#65533;&#65533;&#65533;UfrF&#65533;&#65533;'&#65533;&5C&#719;&#65533;C,"8a8p#x&#65533;#&#65533;&#65533;e&#65533;|&#65533;&#65533;&#65533;&#65533;)A&#65533;&#65533;:&#1089;*&#65533; &#65533;&#65533;&#65533;K&#65533;b#EL@1`&#65533;=&#65533;&#613;j&#65533;E&#45976; T&#65533;5#qm&#65533;:'&#65533;:&#65533;PA<L&#65533;q&#65533;&#65533;&#65533;Q&#65533;&#65533;k&#65533; 9&#65533;&#65533;&#65533;u&#65533;&#65533;4&#65533;#0&#65533;&#65533;5t-&#65533;&#65533;&#65533;d&#65533;&#65533;H&#65533;&#65533;r&#65533;&#65533;&#65533;JV&#65533;L&#65533;`	&#65533;&#65533;D&#626;&#953;d6&#65533;&#65533;
&#65533;)&#65533;&#65533;&#65533;&#65533;FJ&#65533;@&#65533;&#65533;&#65533;a?7i&#65533;|r`&#65533;;|&#65533;&#65533;1&#65533;&#65533;&#65533;wDD` &#65533;P&#65533;Ox&#65533;c&#65533; Ab*@H6&#65533;&#65533;K*&#65533;&#65533;&#65533;&#65533;m)#&#65533;&#65533;&#65533;h$&#65533; &#65533; 0&#65533;%pa&#65533;3&#65533;&#65533;h&#65533;	0&#65533;&#65533;&#65533;&#65533;"&#65533; P(3&#65533;&#65533;0&#65533;]8&#65533;8&#65533;&#65533;#X&#65533;K(&#65533;&#65533;q&#65533;C!&#65533;h&#65533; &#65533;&#65533;&#65533;&#65533;&#65533;&#65533;|&#65533;&#65533;Px&#65533;h&#65533;&#65533;	&#65533;&#65533;&#65533;+&#65533;&#65533;(#&#65533;I/R&#65533;8x =&#65533;&#65533;',&#65533;&#65533;C &#65533;&#65533;&#65533;!Y&#65533; &#65533;&#65533;&#65533;@<h&#65533;&#65533;&#65533;&#65533;H&#65533;&#1539;&#65533;&#65533;]&#65533;&#65533;j&#65533;8&#65533;&#65533;&#65533;8&#65533;&#65533;&#65533;&#65533;L &#65533;D )( &#65533;&#65533;&#65533;V&#65533;>I&#65533; &#65533;@&#65533;7&#65533;9&#65533;&#65533;[&#65533;&#65533;>&#65533;&#65533;p&#65533;&#65533;&#65533;$Ppx&#65533;&#65533;&#65533;&#65533;&#65533;&#65533;&#65533;$H&#65533;@&#1537;(x&#65533;i&#65533;i&#65533;X%,&#65533;@X&#65533;	&#65533;&#65533;&#65533;&#65533;&#65533;0&#65533;{&#65533;&#65533;5&#65533;>&#516;&#65533;`&#65533;&#65533;9(9&#65533; &#65533;LX&#65533;?C&#65533;&#65533;8&#65533;]H#&#65533;-&#65533;#x&#65533;&#65533;!p&#65533;$(2H&#65533;&#65533;I&#65533;&#65533;k&#516;*&#65533;&#65533;(&#65533;&#65533;+&#65533;*&#65533;&#65533;&#65533;m&#65533;&#65533;&#65533;]x/"p&#65533;2&#65533;&#65533;[q&#65533;+&#65533;&#65533;'  &#65533;-8&#65533;CH0i&#65533;&#65533;K'xP&#193;&#65533; CM&#65533;X8&#65533;0H&#65533;-&#65533;1`&#65533; &#65533;c&#65533;&#65533;&#65533;u&#65533;&#65533;Z&#65533;/&#65533;X&#65533;=rG&#65533;&#65533;8&#65533;&#65533;&#65533;&#1063;j&#65533;&#1538; &#65533;&#65533;&#65533;&P&#65533;&#65533;GHSC8xF&#65533;9&#65533;&#65533;#&#833;&#65533;X&#65533;&#65533;58&#65533;B &#65533;0&#65533;&#65533;-p&#65533;(&#65533;8&#65533;(&#65533;T&#65533;&#65533;2x)<x<8&#65533;5@]*&#65533;l&#65533;#&#1027;0X&#65533;:&#65533;98&#65533;3 0&#65533;&#65533;&#1605;R&#65533;=&#65533;&#65533;(&#65533;,HD&#65533;/p&#65533;w&#65533;M&#65533;/&#65533;1@&#65533;4 <H0&#65533;&#65533;&#65533;&#65533;&#65533;&#65533;Y&#65533;2X2&#65533;&#65533;&#65533;&#65533;2@<&#65533;	[ &#65533;-&#65533;1&#65533;=&#65533;9&#522;5X&#683;|$"A&#65533;&#65533;&#65533;&#65533;^&#65533;7&#65533;&#65533;@&#65533;I&#65533;8&#65533;&#65533;"&#65533;Ay9L&#65533; D&#65533;&#65533;q&#65533;$&#65533;&#65533;M9G&#65533; I F&#65533;h&#65533;2&#65533;&#65533;&#65533;&#65533;M&#65533;6&#65533;&#1536;&#65533;8&#65533;&#65533;T&#527;1i&#65533;&#65533; &#65533;SB8A&#1083;&#65533;&#65533;*&#65533;&#65533;`?L&#65533;=&#65533;N&#65533;<&#65533;&#65533;)&#65533;&#193;=4&#65533;d&#65533;&#65533;9p&#151;&#65533;C$N&#65533;)&#65533;&#65533;&#65533;/&#65533;!: 9L8&#65533;&#65533;&#65533;8h:p&#65533;&#65533;&#65533;#T&#65533;k&#65533;&#65533;&#65533;1(M)h&#65533;
&#65533;&#65533;&#65533;>&#65533;&#65533;&#65533;d&#65533;&#65533;`&#65533;&#65533;%&#65533;&#65533;x&#65533;3&#65533;G&#65533;&#65533;&#808;&#65533;&#65533;Y&#65533;5&#65533;0&#65533;&#65533;Q&#65533;&#65533;$&#65533;&#65533;h&#65533;4@&#65533;p&#65533;&#1481;&#65533; h&#65533;&#65533;m&#65533;>&#65533; "&#65533;&#65533;C&#65533;c&#65533;&#65533;X)SJC&#65533;&#65533;2 &#65533;R@&#65533;&#65533;&#65533;&#65533;3a&#65533;kX&#65533;&#65533;&`0&#65533;P"&#65533;9X&#65533;=&#65533;&#65533;O&#65533;?0&#65533;&#65533;$ &#65533;|:&#65533;@&#65533;&#65533;&#65533;&#65533;7&#65533;&#65533;&#65533;kg&#65533;&#65533;x&#65533;&#836;'`&#65533;3&#65533;>&#65533;A%"&#65533;&#65533;&#65533;&#65533;K&#65533;*&#65533;^&#65533;&#65533;&#65533;Q&#65533;1&h&#65533;&#65533;{&#65533;&#65533;!@&#65533;8,&#65533;&#65533;&#65533;&#65533;|&#65533;&#65533;8&#65533;8:&#65533;X&#513; /Dh&#65533;
&#65533;u&#65533;(&#65533;8&#65533;&#65533;%&#65533;&#65533;&#65533;&#65533;P&#65533;aT:L:,&#65533;&#65533;%&#65533;$hF&#65533;\&#65533;&X&#786;&#65533;4(&#65533;$p&#65533;&#65533;&#65533;XX&#65533;&#65533;&#65533;-&#65533;Lx&#65533;98*8/&#65533;&#65533;sUJ&#65533;*&#65533;-&#65533;@`&#65533;k0/H&#65533;&#65533;&#65533;&#65533;Nh&#65533;X&#65533;' i&#65533;'&#65533;&#65533;&#1633;&#65533;&a#&#65533;M&#65533;6@&#65533;:&#65533;&#65533;Vp&#65533;4&#1026;6&#65533;28*&#65533;#XV&#65533;&#65533;&#65533;*&#65533;&#65533;+&#65533;&#65533;-h&#65533;k(D&#65533;H8p	g`&#65533;X&#65533;A&#65533;&#65533;. &#65533;(&#65533;8<&#65533;)(&#65533;0@Pp#&#65533;W&#65533;q&#65533;a&#65533;V&#65533;5&#65533;]&#65533;v&#65533;&#65533;V&#65533;G&#65533;J&#65533;&#65533;:9@&#65533;&#65533;q7&#65533;BL&#65533;&#65533;&#65533;x&#65533;&#65533;g&#65533; &#65533;&#65533;XAXL&#1560;&#65533;0&#65533;'&#65533;&#65533;VxL#0&#65533;&#65533; &#65533;}&#65533;X&#65533;&#65533;:&#1026;&#65533;&#1604;&#65533;/J&#65533; F(=&#65533;l4&#65533;2[&#65533;&#65533;8l&#65533;	&#65533;&#65533;&#65533;"u&#65533;&#65533;&#65533;&#65533;R0&#65533;k`Q&#65533;&#65533;H@&#65533;?&#65533;&#65533;&#65533;/@>%&#65533;0h&#1428;@&#65533;G0&#65533;B&#65533;&#65533;&#65533;[&#65533;&#65533;g&#65533;&#65533;&#65533;&#65533;!&#65533;G&#65533;&#65533;h&#65533;kp@ G&#1541;!X&#65533;&#65533;&#65533;V@ &#65533;&#1601;u&#65533;h&#65533;E&#65533;Bxg&#65533;&#65533;h&#65533;RH&#65533;'p&#65533;$p&#65533;N &#65533;G&#65533; &#65533;&#65533;`X&#65533;&#65533;D&#65533;&#65533; ` hq&#65533;&#65533;&#65533;h&#65533;T &#65533;&#65533;&#65533;&#65533;C80&#65533;&#65533;x^8H&#65533;M@&#65533;$`&#65533;&#65533;B&#65533;&#65533;&#65533;&#65533;X8P&#65533;&#65533;q)`&#65533;L(&#65533;&#65533;[p(x&#65533;; =@&#65533; T&#65533;&#65533; &#65533; "&#65533;&#65533;H ,P&#65533;B&#65533;$&#65533;^&#65533; &#65533;9&#65533;0[hS&#65533;&#65533;_&#65533;Ad&#65533;&#65533;`&#65533; *&&#65533;&#65533;&#65533;b&#65533;&#65533;&#65533;&#65533;` u&#65533;0&#65533;h&#65533;0&#65533; XI!1&#65533;&#65533;&#65533;&#65533;U,&#1027;&#315;&#65533;@&#65533;(GF&#65533;&#65533;#&#65533;&#65533;P&#65533;@&#65533;}&#65533;&#65533; -` >X=&#65533;&#65533; h&#65533;&#65533;&#65533;*&#65533;<X D&#65533;&&#65533;&#65533;
8 &#65533;&#65533;A&#1574;(&#65533;8 &#65533;=&#65533;&#65533;>h&#65533;P&#65533;&#65533;'PGH&#65533;4&#65533;&#65533;%&#65533;&#65533;&#65533; &#65533;*x < &#65533;9&#65533;&#65533;p`&#65533;c 8&#65533;&#65533;&#65533;&#65533; &#65533;!&#65533;H
x(&#65533;~,&#65533;&#65533; &#65533;&#65533;?&#26349;QK&#65533;&#65533;&#65533;2x10&#65533; &#65533;&#65533;W&#65533;.&#65533;&#65533;&#65533;&#65533; (#Hc&#65533;&#65533;-&#65533;&#65533;;0&#65533; 8&#65533;e&#65533;*&#65533;&#65533;0x$&#65533;p2p&#65533;.&#65533;&#65533;.x&#65533;#P&#65533;$&#65533;Z $P&#65533;!0&#65533;Y{&#65533;hN&#65533; &#65533;4&#65533;&#65533;'&#65533;/&#65533;&#65533;9&#65533;8&#65533; `&#65533;9&#65533;i,x7&#65533;h7&#65533;&#65533;$&#65533; &#65533;-&#65533;h{t'8&#65533;2&#65533;&#65533;.&#65533; '8f`&#65533;&#65533;&#65533;+h&#65533;%8"`&#65533;&#65533;&#65533;&#65533;&HVR&#65533;&#65533;&#65533;gUX&#65533;xUuh&#65533;!&#65533;F&#65533;J&#516;L&#65533;&#65533;&#65533;&#388;&#65533;M&#65533;&#65533;N J KmI&#65533;K&#65533;&#65533;Nh.J&#65533;&#65533;&#65533;&#388;N&#65533;&#65533;&#65533;&#65533;l&#65533;&#65533;K&#1540;&#65533;&#65533;&#65533;&#65533;J&#65533;m&#65533;&#65533;&#65533;I(E&#65533;&#65533;L&#65533;&#65533;LPm&#65533;>&#65533;&#65533;Vm&#65533;&#1924;M&#65533;Q`mQ&#65533;&#65533;Mh&#65533;G&#65533;&#65533;R&#65533;l&#65533;&#1924;&#65533;&#65533;&#65533;&#65533;,v&#65533;&#65533;&#65533;L&#65533;&#65533;M(&#65533;R`m&#65533;&#65533;&#65533;&#65533;&#65533;&#65533;&#65533;^n&#65533;N&#65533;&#65533;M&#65533;&#65533;&#65533;&#65533;&#65533;&#65533;n6~&#65533;l&#65533;iBx &#65533;&#65533;&#65533;&#65533;&#65533;&#65533;&#65533;&#65533;&#1169;&#65533;1Qa#b&#65533;&#65533;p?2&#65533;&#65533;#&#65533;&#65533;&#65533;&#65533;&#65533;O&#65533;:&#65533;&#65533;&#65533;[&#65533;z&#65533;F&#65533;&#65533;&#65533;#;&#65533;&#65533;"a*j&#65533;&#65533;&#65533;&#1304;&#65533;V@&#65533;WM A#&#65533;W6&#65533;GX p&#65533;EpXq&#65533;&#65533;&#65533;&#65533;&#65533;6&#65533;}P&#65533;&#65533;&#65533;D&#65533;&#65533;	!&#65533;0&#65533;
5)&#65533;9 &#65533;r&#65533;&#65533;&#65533;_&#65533;1&#65533;r&#65533;&#65533;r1&#65533;&#65533;P&#1650;Fc&#65533;3&#65533;1&#65533;&#65533;_y&#65533;]&#1536;9P&#65533;p&#65533;#&#65533;u&#65533;&#65533;&#65533;&#65533;Pc&#65533;D&#65533;pw!&#65533;p&#65533;&#65533;&#65533;&#65533;&#65533;&#65533;&#65533;&#65533;&#65533;&#65533;&#65533;&#65533;&#65533;@62&#65533;&#65533;&#65533;&#65533;&#65533;&#65533;&#65533;&#65533;9&#65533;&#65533;x<~&#65533;t&#65533;&#65533;&#65533;&#65533;"t&#65533;&#65533;	B&#65533;&#65533;Y&#65533;-SUp&#65533;0&#65533;&#65533;&#65533;&#65533;s&#65533;&#65533;&#65533;8&#65533;&#65533;EX&#65533;&#65533;'&#65533;&#65533;&#65533;&#65533;&#65533;&#155;x&#65533;&#65533;&#65533;&#65533;r&#65533;&#65533;R&#65533;	!R&#65533;&#65533;'&#38082;&#65533;.&#65533;&#65533;&#65533;|&#65533;0q&#65533;6&#65533;h&#1999;&#65533;&#65533;(&#65533;&#65533;f&#65533;N&#65533;{&#65533;%&#65533;Z&#65533;&#65533;,&#65533; C&#65533;$&#65533;&#65533;_&#65533;&#65533;A&#65533;,0 &#65533;-(&#65533;u&#65533;2)&#65533;k&#65533;s&#65533;&#65533;P!&#65533;&#65533;g&#65533;4&#65533;4&#65533;s&#65533;&#65533;-&#65533;_x&#65533;&#65533;&#65533;'&#65533;&#65533;&#3223;&#208;j&#65533;&#65533;0&#65533;&#65533;x	qvI&#65533;&#65533;&#65533;x&#65533;M&#65533;8*&#65533;&#65533;R8&#65533;-x&#65533;6&#65533;D&#65533;`*~&#65533;&#65533;&#65533;&#65533;?&#65533; I` 7&#1026;X&#65533;&#65533;`&#65533;I&#65533;yzy&#65533;{&#65533;&#65533;&#65533;&#65533;&#644;@Pu@Ti&#65533;&#65533;&#65533;]
&#65533;&#65533;9&#65533;&#65533;h`*&#65533;7J0&#65533;?* &#65533;&#65533;&#65533;&#65533;(h&#65533;#@&#65533;&#65533;&#65533;&#65533;Np&#65533;&#65533;&#65533;&#65533;1&#65533;: &#65533;;&#65533;B&#65533;<&#65533;$xb/&#65533;{&#65533;M8&#65533;&#65533;=&#65533;;&#65533;&#65533;&#65533;0&#65533;&#65533;&#65533;&#1069;&#65533;M&#65533;$&#65533; <&#1586;&#65533;&#65533;EH&#65533;N0#&#65533;O&#65533;V&#65533;&#65533; 7&#65533;ST&#65533;C&#65533; 	&#65533;=u}&#65533;-&#65533;&#65533;	&#65533;&#65533;XLj&#65533;	&#65533;&#65533;N&#65533;&#65533;}&#65533;pp5&#65533;&#1988;&#65533;&#65533;&#65533;p&#65533;h6j&#65533;&#65533;&#65533;{  '@&#65533;&#65533;&#65533;&#65533;&#65533; &#1747;&#65533;&#65533;'2&#65533;&#65533;`&#65533;#&#65533;AQ/@&#65533;&#65533;&#65533;l{&#65533;&#65533;	&#65533;B&#65533;V &#65533;+O&#65533;&#65533;Ys"&#65533;5u&#65533;>&#65533;A3&#65533;&#65533;u&#65533;&#1979;&#65533;&#1663;&#65533;7r&#65533;&#65533;&#65533;#&#528;"G&#65533;,i&#65533;_&#65533;&#65533;&#65533;&#65533;&#65533;SwM&#65533;&#65533;4w&#65533;<q&#65533;%&k&#65533;x&#65533;\Eg&#65533;*&#65533;:i&#65533;(&#1188;J5V&#65533;&#65533;&#65533;1Id&#65533;&#65533;u&#65533;B&#65533;]&#65533;&#65533;&#65533;&#65533;&#65533;&#65533;&#65533;&#65533;	&#65533;&#65533;e&#65533;&#65533;&#65533;&#65533;&#1204;j&#1518;&#65533;x&#63034;&#65533;&#65533;"&#65533; &#65533;&#65533;&#65533;gl&#65533;&#65533;S&#65533;&#65533;:[O6by&#65533;8&#65533;l3n&#65533;&#65533;&#1036;_Q`&#65533; E&#65533;0&#65533;&#65533;p(11&#65533;h&#65533;&#65533;q&#24516;&#65533;W&#65533;ft&#65533;=&#65533;&#65533;r&#65533;&#65533;&#65533;&#65533;&#65533;&#65533;&#65533;DI&#513;a&#65533;&#65533;	6^&#65533;J&#65533;&#65533;&#65533;&#65533;&#65533;&#663;&#65533;&#65533;{&#63482;&#65533;d:a &#65533;9@,&#65533;&#65533;C&#65533;&\&#65533;&#65533;%8&#65533;&#65533;&#1523;&#65533;&#65533;h&#65533;{&#65533;&#65533;P&#65533;&#65533;1@&#65533;Xq&#65533;&#65533;&#65533;&#65533;&#65533;&#65533;P&#65533;&#65533;`k*&#65533;&#65533;&#65533;T&#65533;t&#65533;N&#65533;ET!&#65533;U&#65533;&#65533;&#65533;X&#65533;&#65533;k&#65533;&#65533;&#65533; &#65533;&#65533;YdbB&#956;&#65533;DLT&#65533;F[t&#65533;&#65533;Xl&#65533;FR0&#65533;*&#65533;&#65533;1o&#65533;&#65533;"&#65533;j&#65533;&#65533;&#65533;?&#65533;&#65533;!&#65533;&#65533;|u&#65533;5&#65533;UByHd8&#65533;K&#65533;%9&#65533;bM]t&#65533;&#65533;&#65533;=&#65533;&#65533;2&#1301;&#65533;&#65533;be`&#65533;0&#65533;&#65533;K&#65533;(&&#65533;}&#65533;]z&#65533;&#65533;r\C]&#65533;&#65533;O&#65533;Y&#65533;0&#65533;d&#65533;&#65533;y&#65533;Q*9&#65533;#&#65533;P&#65533;$&#65533;&#65533;]&#65533;7e&#65533;&#65533;=&#65533;L&#65533;&#65533;f	Q&#65533;)&#65533;!&#65533;&#65533;3&#65533;A&#65533;`qO0LrN&#65533;&#65533;,&#65533;&#65533;ab0&#65533;&#378;lsp&#65533;
&#65533;&#65533;@&#65533;&#65533;STGR&#65533;x4`&#65533;5&#65533;$&#65533;,&#65533;&#65533;Iy%&#65533;A&#65533;$D&#65533;&#65533;&#65533;&#65533;"(D*PRr&#65533;&#65533;&#65533;QlC&#65533;&#65533;&#65533;&#65533;&#65533;?&#65533;&#65533;&#65533;:&#65533;x&#274;-&#65533;&#65533;&#65533;1&#65533;&#65533;&#65533;(&#65533;/&#65533;A6&#65533;
&#65533;&#65533;"J`(&#721;:&#65533;&#65533;s&#65533;&#65533;&#65533;"&#65533;W &#65533;,&#65533;&#65533;&#1674;C&#65533;&#65533;"#hqM0&#65533;&#65533;)1&#65533;&#65533;(9&#65533;
(G&#65533;&#65533;P&#65533;1 m\3&#65533;G&#65533; e\&#65533;&#65533; H&#65533;&#65533;&#65533;&#65533;BF&#65533;&#65533;&#65533;,P&#65533;&#65533;&#65533;&#65533;	 &#65533;D &#65533;e&#65533;y&#65533;.&#65533;4&#65533;&#65533;lq@$< &#65533;&#65533;&#65533;&#65533;+&#65533;!&#65533;,&#65533;&#65533;&#65533;D&#65533;7&#65533;&#65533;P&#65533;&#65533;	?&#65533;&#65533;G&#65533; &#179;&#1602;&#65533;R,&#65533;2&#65533;@&&#65533;p&#65533;&#65533;]x&#65533;DwD&#65533;FC\G&#65533;]&#65533;&#65533;]0&#65533;&#65533;U&#65533;A&#65533;&#65533;nu{&#65533;_&#65533;&#65533;O&#65533;&#65533;&#65533;N]A&#65533;&#65533;]&#65533;&#65533;hx&#65533;DHl&#65533;-Q&#2014;&#65533;q&#65533;N$Fr&#65533;&#347;&#65533;qE)&#65533;&#65533;d&#65533;&#65533;&#65533;&#65533;,&#65533;$&#65533;&#65533;C&#65533;&#65533;l&#65533;}B&#65533;5XR&#65533;&#1569;"38&#65533;0&#65533;:&#65533;"&#65533;0&#65533;c	D&#65533;&#65533;P&#65533;&#65533;&#65533;&#65533;9&#65533;-&#65533;&#65533;r,&#65533;&#65533;h!IS	(&#65533; 7,&#65533;&#65533;A&#65533;&#65533;&#65533;=&#65533;&#65533;E"&#65533;&#1298;&#65533;&#65533;&#65533;5&#65533;	J*&#65533;&#65533;8B%&#65533;HE'l&#65533;8d&#65533;&#65533;&#65533;P&#65533;&#65533;d9&#65533;&#65533;b&#65533;&#65533;&#65533;&#65533;/^Md&#65533;&#65533;R$K&#65533;&#65533;&&#65533;CEv!.-+&#65533;&#65533;3Jq&#65533;X,@>&#65533;Bb&#1187;-4&#65533;@/&#65533;&#65533;-&#65533;&#65533;&#65533;7*&#65533;H&#953;G+&#65533;	&8&#65533;q&#65533;&#65533;|&#65533;&#65533;&#65533;CJ&#65533;&#65533;&#65533;#&#65533;&#65533;&#65533;X)T&#65533;(&#65533;*&#65533;&#65533;&#65533;&#65533;T
PY&#65533;&#65533;&#65533;U&#65533; 
!&#65533;&#65533;$XB&#65533;&#65533;B&#65533;+H&#65533;
P&#272;vq&#65533; &#65533;
&#65533;&#65533;&#65533;&#65533;&#65533;[&#65533;&#65533;&#65533;&#65533;)&#65533;&#65533;&#65533;&#65533;8A&#65533;E&#65533;&#65533;.@&#65533;+&#65533;r&#65533;&#65533;&#65533; f%&#65533;&#1082;*t`&#65533;q&#65533;1&#65533;&#65533;&#65533;M&#65533;HxB&&#65533;'&#293;H&#65533;31K&#65533;&#65533;D&#65533;&#65533;.&#65533;&#65533;*&#65533;d&#65533;&#65533;&#65533;:&#65533;=&#65533;Lu&#65533;E,v&#65533;>D&#65533;&#65533;&#65533;C&#65533;&#65533;	1&#65533;&#65533;&#65533;&#65533;
&#65533;G &#65533;r&#65533;&#65533;2x&#65533;<&#65533;H(&#65533;&#65533;t)&#65533;yO'T&#65533;>&#65533;C'B &#65533;&#65533;&#65533;e"[XB&#65533;&#65533;&#65533;&#65533;&#65533;DF &#65533;c &#65533;*&#65533;&#65533;.&#65533;&#65533;&#65533;%&#65533;P~MeLE&#65533;U
,&#65533; &#65533;&#65533;&#65533;H&#65533;&#65533;{&#65533;&#65533;&#65533;hEp[6&#65533;a,&#65533;&#65533;<\&#65533;+`B&#65533;&#65533;0&#65533;3&#65533;&#65533;&#65533;kR&#65533;&#65533;]l&#65533;P&#65533;&V&#65533;&#65533;E&#65533; /XD&#65533;@"<&#65533;r@&#65533;N&#65533;&#65533;@&#65533;-&#65533;&#65533;4&#65533;@A&#65533;Cxh$&#1074;&#322;&#65533;&#65533;,&#65533;k`&#65533;	x &#65533;-&#65533;)P!+0&#65533;A	t&#65533;&#65533;&#65533; &#65533;Xb&#65533;&#65533;1$&#65533;&#65533;&#421;Hnd.I&#65533;&#297; 	&#65533;P@
p&#65533;<&#65533;th&#65533;
&#65533;, p&#65533;&#65533;&#65533;=&#65533; x&#65533; T`&#65533;&#65533;&#65533;&#65533;"&#65533; f&#65533;' @*&#65533;&#65533; L(@4&#65533;&#65533;L&#65533;-x&#65533;\&#65533;-`0@&#65533;&#65533; 6(@p&#65533;&#65533;&#65533;W&#65533;!&#65533;&#65533;1ZQ~&#65533;J&#65533;Z&#65533;[&#65533;&#65533;&#65533;&#65533;&#65533;Pc&#65533;8&#277;&#65533;"&#65533;	&#65533;l&#65533;&#65533;&#65533;2`&#65533;&#65533;&#521;`I]&#65533;D&#65533;&#65533;-&#65533;&#65533;R&#65533;&#65533;*&#65533;!&#65533;hR&#65533;&#65533;,&#65533;&#65533;&#290;C&#65533;&#65533;&#65533;&#65533;qh%&#65533;Y&#65533;\g&#65533;&#65533;@&#65533;h
&#65533;&#1031;0:)b&#65533;&#65533; 	-/&#65533;H&#65533;bS&#65533;&#65533;"&#65533;&#65533;Kc&#65533;&#65533;K&&#65533;H&#65533;yuz$&#65533;&#65533;F&#65533;&#65533;&#65533;&#65533;&#65533;&#1618;MB&#920;&#65533;&#65533;K;&#975;,E\r&#65533;&#65533; &#65533;&#65533;&#1433;&#65533;K&#560;P&#65533;H&#65533;H&#65533;&#65533;&#65533;'&#65533;%&#65533;&#940;^&#603;&#65533; &#65533;=@ Y&#65533;t6S&#65533;&#65533; \&#65533;&#65533;&#65533;0Y&#65533;g&#65533;&#65533;&#1354;&#65533;T&#65533;>&#1079;&#65533;&#65533;&#65533;p7
&#65533;I&#65533;&#65533;$!&#65533; &#65533;&#65533;,&#65533;&#65533;)E&#65533;&#65533;0I.&#65533;&#65533;KRA&#65533;' 20c&#65533;&#65533;s0&#65533;&#65533;X&#65533;&#65533;&#65533;&#65533;&#65533;&#65533;&#450;ny&#65533;JfEi[&#65533;&#65533;&#65533;@&#65533;&#65533;cIp&#65533;P&#65533;&#65533;I&#65533;)&#65533;&#65533;&#65533;)B&#65533;&#65533;8&#65533;eb8CE"a&#65533;@&#65533;z&#65533;-&#65533;G&#65533;&#1029;/&#1600;&#65533;&#65533;&#65533;.&#65533;8&#65533;&#65533;&#65533;A1&#65533;s&#65533;&#65533;>&#65533;&#65533;&#65533;&#65533;&#65533;e4w&#65533;Tc?&#65533;^&#65533;&#65533;&#65533;&#65533;A&#65533;w&#65533;&#65533;l&#65533;&#65533;&#65533;&#65533;8&#65533; &#65533;&#65533;&#65533;&#65533;&#65533;q}P&#65533;&#65533;&#65533;&#65533;^&#65533;v&#45059;G&#801;m&#1537;(&#65533;a&#65533;`&#65533;{&#65533;@)(&#65533;&#65533;=("a&#65533;@'6%&#65533;&#65533;A&#11397;!r &#65533;&#65533;&#65533;"&#1863;&#65533;&#65533;&#65533;zO&#65533;&#65533;R&#65533;1&#65533; &#65533;"&#65533;&#65533;&#65533;|&#65533;V&#65533;\"P&#65533;&#65533;&#65533;UfN&#65533;M&#65533;H&#65533;"&#65533;0&#65533;`&#65533;&#65533;&#65533;T&#65533;k=+&#65533;#>P 	0P&#65533;\?&#65533;=&#65533;?I&#65533;\&#65533;D&#65533;	4&#65533;t &#65533;&#65533;D&#65533;S&#65533;&#65533;&#65533;&#65533;&#65533;&#65533;&#258;#tB)B*,&#65533;,&#65533;&#65533; &#65533;&#65533;J&#65533;&#65533;@&&#65533;&#65533;#`&#65533;&X(l&#65533;B&#65533;&#65533;xQ$%0B)0&#65533;%lB&\&#65533;&#65533;&#65533;A&#65533;&#65533;&&#65533;&#65533;&#65533;%8B&#1149;&#65533;I]&#313;&#65533;B&#65533;&#65533;&#628;\C t&#65533;\&#65533;&#65533;AF,\&#65533;&#65533;&#65533;&#65533;&#65533;&#65533;1&#65533;@d&#65533;.&#258;&#65533;&#65533;&#65533;s&#65533;D*&#65533;&#65533;B&#65533;&#65533;&#65533;,&#65533;&#65533;&#65533;H G0x&#65533;	&#65533;A&#65533;8&#65533;#A&#65533;&#65533;&#65533; &#65533;&#65533;h&#65533;&#65533;&#65533;&#65533;&#65533;J*$&#65533;-&#65533; t@B&#1118;QD&#65533;3X&#65533;D&#65533;&#65533;DA&#65533;&#65533;&#65533;&#65533;&#65533;&&#65533;&#65533;&#65533;} 8&#65533;TA&#258;&#65533;9C,p&#65533;&#65533;&#65533;|R&#65533;"&#65533; &#65533;&#65533;&#65533;,AD&#65533;`&#65533;&#65533;&#65533;Z&#65533;&#65533;&#65533;   <&#65533;uA&#65533;&#65533;&#65533;p&#65533;[&#65533;&#65533;&#600;&#65533;X8&#65533;&#65533;L&#65533;D&#65533;!&#65533;&#65533;&#65533;1&#65533;1`&#65533;$&#65533;$&#65533;,&#65533;=&#65533;&#65533;&#65533;&#65533;&#65533;&#65533;T&#65533;&&#65533; &#65533;4@D&#65533;!&#65533;N@&#65533;B&#65533;ZKHIT&#65533;&#65533;&#65533;&#65533;.$%\&#65533;&#65533;&#65533;#&#65533;&#65533;"&#65533;&#65533;&#65533;&#65533;&#744;&#65533;&#65533;JHA&#65533;&#65533; &@G,&#1024;xT&#65533;&#65533;&#913;&#65533;r&#65533;&#258;<&#65533;&#65533;&#65533;&#65533;\&#65533;!&#65533;  &#65533;&#65533;&#65533;&#65533;td&#65533;GEj&#1796;:&#65533;&#65533;&#65533;&#65533;&#65533;A&#65533;b0&#65533;` &#65533;&#65533;A&#386; &#65533;F&#65533;&#1874;&#360;&&#65533; &#65533;&#65533; D&#65533;&#65533;&#65533;$F&#65533;&#65533;&#65533;&#65533;L&#65533;l&#65533;g]R$&#65533; T&#65533;&#65533;B&#65533;&#65533;	&#65533;&#65533;K0&#65533;&#65533;	&#65533;&#65533;D&#65533;&#65533;&#65533;I,&#65533;&#65533;E&#65533;&#65533;&#65533;&#65533;&#65533;&E&#65533;&#65533;ES&#65533;&#65533;G&#65533;Pb&#65533;-&#65533;&#65533;8&#65533;$&#65533;C&&#65533;&#65533;&#65533;	&#65533;r`&#65533;&#65533;A&#65533;Y%`6QEd&#65533;u&#65533;&#65533; &#1538;Al&#65533;&#65533; &#65533;&#65533;-&#65533;A&#65533;&#65533;.&#65533;&#65533;C'&#258;H&#65533;&#65533;&#65533;$APB&&#65533;&#65533;&#65533;&#65533;3,|@I|t&#65533;&#65533;8&#65533;1!B'&#65533; /&#1602;#&#65533; 	 &#65533;A&#65533; &#65533;&#65533;&#368;&#65533;DO&#65533;&#65533;&#65533;`&#65533;
&#65533;:&#65533;&#65533;@C}&#65533; &tgM&#65533;,&#65533;]K&#65533;p&#65533;w*&#65533;H&#65533;8#L&#65533;0&#65533;A&#65533;M!
&#65533;m&#65533;&#65533;"P &#65533;&#65533;&#65533;&#65533;&#65533;tA|&#65533;P&#65533;,&#65533;&#65533;5&#65533;N&#65533;X&#65533;&< L&#65533;\Al&#65533;&#65533; h \&#1024;R^^GX&#65533;&#65533;C&, &#65533; &#65533;A&#65533; 	&#65533;&#65533;$&#65533;8&#65533;	4@d%NhE
tAhQD&#65533;&#65533;&#65533;&#65533;&#65533;<&#65533;A&#65533;@AJ<&#65533;&#65533; KHI* \&#65533;@&#65533;A&#65533;&#65533;&#65533;&#65533;&#65533; &#65533;AD&#65533;&#65533;&#65533;T &#65533;0&#65533;Y&#65533;&7&#322;&#65533;&#65533;\&#65533; &#65533;t&#65533;&#65533; hAA&#65533;fSx&#65533;&#65533;l
&#65533;&#65533;TAP&#65533;&#65533; 0&#65533;A&#65533;&#65533;&#65533;T&#65533;&#65533;&#65533;	&#1808;&#65533;&#65533;&#65533;&#65533;\C&#65533;&#65533;K!&#65533; &#65533;E&#614;&#65533;&#65533;&#65533;&#65533;&#65533;&#65533;,&#65533;n&#65533;k &#65533;!&#65533;&#65533;&#65533;&#65533;)U&#65533;&#65533;&#65533;&#65533;&#65533;:&#65533;&#65533;&#65533;J]&#65533;&#65533;&#65533;A&#65533;A&#65533;&#65533;a00&#65533;3&#65533;&#65533;&#65533;&#65533;&#65533;&#65533;&#65533;}&#65533;FB&#65533;&#65533;S&#65533;&#65533;&#65533;&#65533;S&#65533;&#65533;!&#65533;&#65533;0^e=&#65533;
&#65533;&#65533;&#65533;&#65533;&#65533;&#65533;\&&#65533; &#65533;K&#65533;DG&#65533;%&#65533;
~&#65533;o&#65533;&#65533;"I8 B&#65533;&#65533;&#65533;&#65533;&#65533;&#65533;@&#65533;&#177;&#65533;&#678;D&#1040;\&#65533;=&#65533;&#65533;&#65533;@,&#65533;D&#65533;&#40053;B&#65533;D&#65533;q&#65533;&#65533;E@&#65533;	t@@\&#65533;Q&#65533;D&#65533;&#65533;&#65533;&#65533;(&#65533;Ed&#65533;PC<@&#65533;!|	-bh&#65533;9 &#65533;T &#65533;F\t@&#65533;B!&#65533;xg)\[&#65533;&#65533;U
&#65533;&#65533;8&#65533;&#65533;&#65533;A&#1281;&#65533;z\C %L&#65533;$&#65533;&#65533;ml&#65533;&#65533;&#65533;&#65533;$!D&#65533;2&#65533;&#65533;m&#65533;&#65533;&#65533;a#%	&#1378;B3&&#65533;P&#65533;&#65533;]F &#947;P&#65533;&#65533;&#65533;@D&#65533;nDB")AD &#65533;&#65533;&#65533;&#65533;^&#65533;&8@&#65533;&#65533;AJ&#65533;'7UD+ &#65533;&#65533;t &#65533;@&#65533;BG &#65533;-&#65533;t&#65533; &#65533;,&#144;&#65533;&#1502;aB, (&#65533;&#65533;B&#1554;P&#65533;B&#65533;&#65533;&#65533;$ &#65533;PI&#65533;P&#65533;&#65533;&#65533;.&#65533;I)H&#65533;&#65533;&#65533;&#65533;?&#65533;+&#65533;&#65533;&#65533;@F&&#65533;&#65533;&#65533;}Q&#65533;.`&#65533;
DR)&#65533; &#65533;E1&#65533;3&#65533;&#65533;&#65533;B&#65533;2&#65533;&#65533;&#65533;&#65533;sSzF&#65533;0&#65533;&#65533;0&#65533;	&#65533;T&#65533;[,&#65533;<&#65533;l>&#65533; &#65533;H<&#65533;.&#65533;&#65533;&#65533;0&#181;$&#65533;K&#65533;G&#65533;&#65533;&#65533; \&#65533;&#65533;&#65533;"de	&#65533;KHDp&#65533;
&#65533;A&#65533; 	&#65533;&#65533;&#65533;&#65533;&#65533;&#65533;&#65533;8&#65533;&#65533;@(&#65533;&#65533;j&#65533;+&#65533;	X@
4&#65533;#&#65533;cG&#1538;$&#65533;&#65533;hA,BL&#65533;&#65533;I&#65533;&#65533;&#65533;]&#65533;&#65533;&#65533;`B,&#65533;A| &#65533;vD&#65533;&#1312;<&#65533;!&#65533;B&#65533;&#65533;(&#65533;&#65533;`&#65533;,"T@&#65533;0&#65533;O| |&#65533;B&#65533; $&#65533;&#65533;&#65533;M)&#65533;D&#65533;&#65533;&#65533;>B&#513; &#65533;&#65533;6&#65533;=`&#65533;L@!L !&#65533;&#65533;	&#65533;\&#65533;@&#65533;m%&#65533;"p@&#65533;&#1290;G8&#65533;&#65533;A&#65533;@(N c&#65533;&#65533;I&#65533;I&#65533;-(&#65533;&#65533;!p&#65533;&#65533;@&#65533;&#65533;1&#65533;H&#65533;&#65533;e&#65533;&#65533;(&#65533;&#65533;&#1923;h@\@)`&#65533;,&#65533;	&#1538;&#65533;d0@\&#65533;&#65533;&#65533;&#65533;&#65533;&#65533;&#65533;&#65533;R&#65533;X&#65533;h  &#65533; @$  L@<&#65533;K&#65533;L@ &#65533;@#&#65533; &#65533;&#541;&#193;  X@ &#65533;=# |&#65533;&#65533;#&#65533;A7@`4 &#65533;|&#65533;]&#65533;T&#65533; @4@ @&#65533;@&#65533;A&#65533;&#65533;&#65533;&#65533;s &#65533;  &#65533;&#65533;%&#65533;,&#65533;P \@@ @4  DNkD& @,&#65533; H&#65533;   @C&#65533;&#65533;&#65533;&#314;&#65533;!t #H&#65533;S80A*&#65533;&#65533;E	&#65533;&#65533;&#65533;&#65533;&#65533;Av&#65533;&#65533;]&#65533;&#65533;h&#65533;&#65533;-&#65533;&#65533;|&#65533; %X&#65533;y&#65533;&#65533;0&#65533;&#65533;:DB&#65533;&#65533;s^&#65533;&#65533;&#65533;&#65533;!cb8&#769;|l&#65533;&#65533;&#65533;&#65533;.&#65533;(&#65533;s&#65533;E*d0@&#65533;&#65533;[ &#1797;&#65533;&#65533;or&#65533;-&#65533;&#65533;#&#65533; #<&#65533;5&#65533;&#65533;&#65533;y&#1538;-&#65533;&#65533;^&#65533;GF&#65533;C$T&#65533;&#65533;&#793;-&#65533;&#65533;&#65533;Z&#65533;&#65533;&#300;&#65533;&#65533;&#65533;&#65533;lA\&#65533;l&#65533;&#65533; &#65533;&#65533;&#65533;&#65533;&#65533;c!&#65533;&#65533;,&#1627;E&#65533;\&#65533;IRJ.&#65533;5&#65533;&#65533;HZ&#65533;&#65533;b&#65533;&#65533;&#65533;:&#65533;&#65533;&#65533;&#1058;&#65533;&#65533;8&`&#65533;&#65533; &#65533;&#65533;&#65533;&#65533; &#65533;D&#65533; J+HA&#65533;A&#65533;L&#65533;E&#65533;&#65533; #&#65533;
	&#65533;B&#65533;&#65533;[_C&#65533;&#65533;&#65533;&#65533;&#65533;&#65533;Yl&#65533;&#65533;&#65533;&#65533;$P&#65533;&#65533; %&#65533;F$&#65533;"&#65533;&#65533;#&#65533;Ql&#65533;&#65533;u1&#65533;&#65533;5t&#65533;hA&#65533;&#65533;&#65533;&#65533;,B&#65533;(&#65533;N&#65533;7b&#65533;&#65533;!&#65533;&#65533;&D&#65533;&#65533;\s&#65533;c^*&#65533;&#65533;P&#65533;`c,hA&#65533;&#65533;`&#65533;&#65533;&#65533;&#65533;0&#65533;&#1079;
9&#65533;P%&#65533;&#65533;&#65533;b&#65533;!`r&#65533;E&#65533;l!&#65533;&#65533;#H	&#38210;&#65533;&#65533;&#65533; &#65533;&#65533;&S\	&#65533;&#65533;&#65533;T&#65533;R< &#65533;&#65533;&#65533;&#65533;&#1804;1@T&#65533;q\AP&#65533;< &#65533;&#65533;&#65533;&#65533; L@X^&#65533;&#65533;b&#65533;\ \ &#65533;E8@&#65533;@B&#65533;&#65533;=TA$&#65533;	&#65533;&#65533;"4&#65533;=<&#65533;&#65533;&#65533;&#65533;&#65533;q&#65533;&#65533; &#65533; Ap&#65533;&#65533;H&#166;&#65533;B&X&#65533;$&#65533;&#65533;&#65533;oB<A,@8&#65533;}-,&#65533;&#65533; &#272;:`&#65533;~&#65533;X!X&#65533;(&#65533;&#65533;&#65533;&#65533;&#1106;&#65533;=&#65533;&#65533;'&#65533;R&#65533;L+,A&#65533;&#65533;P&#65533;&#65533;&#65533;k&#65533;`&#65533;&#65533;A&#65533;8&#65533;@W&#65533;#4r&#65533; &#65533;&#65533;&#65533;lf$@&#65533;P&#65533;&#65533;&#65533;A&#65533;t&#65533; KP&#65533;H58&#65533;&#65533;&#65533;&#65533;
&#65533;$&#65533;B Bl&#65533;X&#166;&#65533;&#65533;58&#65533;&#65533;&#65533;L0&#65533;&#65533;&#760;&#65533;&#65533;/M^&#65533;&#65533;=&#65533;
&#65533;&#65533;V&#65533;&#65533;ET&#65533;&#65533;&#65533;&#65533;@+P&#65533;,"(&#65533;&#65533;&#65533;&#65533;&#65533;DB&#65533;&#65533; B &#65533;&#65533;&#65533;&#65533;
&#65533;_&#65533;&#65533;&#65533;S0&#65533; &#65533;$
&#1840;((&#65533;H&#65533;!&#65533;D8 &#65533;A,&#65533;cL@&#65533;&&#1040;&#65533;!df&8&#65533;!P&#65533;z &#65533;\&#65533;
&#65533;e&#65533;&#65533;
<&#65533;&#65533;(8&#65533;&#65533;(&#65533;D&#147;&#1840;!D&#65533;#&#65533;C&#65533;&#65533;`=T&#65533;&#65533;&#65533;`I&#65533;&#65533;MBP&#65533;fFtP&#65533;&#65533;&#65533;D& &#65533;CtA&#65533;B,&#65533;&#65533;<F&#65533;>&#65533;&#65533;&#65533;@\#&#65533;&#65533;&#65533;1&#65533;&#65533;&#65533;$K&#65533;&#65533;&#65533;B*&#65533;&#65533;&#65533;&#65533;$&#65533;@0>&#65533;@&#65533;t&#65533;&#65533;=&#65533;&#65533;&#65533;:&#65533;=,BP&#65533;&#65533;&#65533;k&#65533;&#65533;\\AtA'&#65533;&#65533;&#65533;l@&#65533;&#65533;&#65533;&#931;&#65533;&#65533;(&#65533;C&#336;&#65533;NR&#65533;&#65533;q&#65533;&#65533;&#65533;&#65533;+d$Q&#65533;&#65533;&#65533;&#65533;&#990;(&#65533;dPZ&#65533;M^&#65533;H&#65533;&#65533;&#65533;
)nU&#65533;&#65533;CR&#65533;(w&#65533;l&#65533;FQ^&#65533;H&#65533;&#65533;&#65533;:p&#65533;&#65533;%U&#65533;&#65533;iS&#65533;O&#65533;F&#65533;&#65533;&#65533;&#1653;&#65533;&#65533;&#65533;&#65533;&#65533;&#455;$0m&#65533;P&#1604;&#65533;&#65533;4&#65533;&#65533;&#65533;Y&#65533;&#65533;<1@&#65533;&#65533;&I&#65533;6g&#65533;&#777;%&#65533;NG&#65533;&#65533;&#65533;	JO&#65533;;Rv&#65533;)&#65533;fN'&p&#65533;&#65533;i&#65533;bOEC?&#65533;D&#65533;D&#65533;\PF&#65533;	&#65533;ZQ&#65533;SQ&#65533;V&#65533;&#65533;&#65533;=p&#65533;(}&#65533;&#65533;&#65533;&#65533;#b&#65533;0aI&#65533;8&#65533;&#65533;&#65533;G&#65533;+h&#65533;&#65533;&#65533;&#65533;
I.&#1312;AAK&#65533;?0 &#65533;q!&#65533;&#65533;9D&#65533;A&#65533;&#65533;N@&#65533;8"&#65533;E
AP&#65533;@&#65533;&#194;&#65533;&#65533;4&#65533;&#65533;&#65533;&#65533;.u&#65533;&#65533;Aj&#65533;	TM&#65533;&#65533;&#65533;Q$&#65533;N&#65533;~&#65533;&#65533;&#65533;!B@&#65533;&#65533; &#65533;&#65533;@&#65533;&#65533;~&#65533;&#65533;#0&#65533;!&#65533;~&#65533;a&#65533;'D0!&#65533;ZXA&#65533;v&#65533;`0(#|&#65533; &#65533;8&#65533;&#65533;vX&#65533;&#65533;N b'B&#65533;&#65533;
l&#65533;&#65533;h0&#65533;@&#65533;,PK&#65533;:&#65533;]&@&#65533;R0&#65533;&#278;MR&#65533;&#65533;TR&#65533;$Q(&#65533;E&#65533;V6&#65533;&#65533;LLbY$:&#65533;|$&#65533;L$&#65533;eKZ&#65533;$MFRt&#65533;:[&#65533;&#65533;&#65533;T@y3H&#868;$&#65533;R"MT&#65533;I%&#65533;H
I&#65533;&#65533;{&#65533;&#65533;&#65533;&#65533;S&#65533;q&@K&#65533;&#65533;Gv&#65533;&#65533;HE&#65533;SDbe&#65533;MD)&#65533;&#65533;R:&#65533;T[4&#65533;TD&#65533;&#65533;&#65533;&#65533;7&#65533;3&#65533;Nv&#65533;$&#65533;H&#65533;Kl&#65533;&#274;X)EL&#65533;&#65533;&#278;L&#65533;}&#65533;4&#65533;&#65533;&#65533;/&#65533;9&#65533;]&#65533;R)m&#65533;6^ '&#65533;{&#65533;t&#857;&#65533;L'R&#65533;&#65533;E&#65533;c&#65533;&#65533;&#65533;K}]&#65533;&#65533;*&#65533;\&#65533;{&#65533;!&#65533;`&#65533;&#65533;)&#65533;&#65533; K&#65533;x&#65533;&#65533;&#1329;}&#65533;&#65533;,/&#65533;|&#65533;&#19018;&#65533;/&#1416;&#65533;&#65533;V&#65533;&#330;*~_S'&#65533;"&#65533;&#1353;&#65533;&#65533;vu&#65533;&#65533;`&#65533;!x)&#65533;E!&#65533;[&#65533;	&#65533;c&#65533;&#65533;&#65533;&#65533;v&#65533;&#65533;4&#65533;&#65533;q&#65533;L&#1281;&#65533;&#65533;&#65533;0P&#65533;@&#65533;@&#65533;&#65533;&#662;&#65533;	&#65533;&#65533;&#65533;&#65533;&#65533;&#65533;k&#65533;&#65533;&#1436;i&#65533;&#65533;v&#65533;&#65533; &#65533;:j]&#65533;~nz&#63818;&#65533;&#65533;(&#65533;&#65533;H&#65533;&D&#65533;&#65533;&#65533;&#65533;&#65533;'/&#65533;&#65533;
=&#65533;!&#65533;c&#65533;&#65533;X&#65533;&#65533;&#65533;&#1689;&#65533;c9p&#65533;/lzt&#65533;G-*q&#65533;#&#1945;&#1290;&#65533;&#65533;s&#65533;&#65533;&#65533;&#65533;	8rX{_&#65533;'?&#65533;M<.&#65533;B&#65533;
,&#65533;&#1845;&#65533;FU&#65533;&#65533;&#65533;&#65533;.\z&#65533;&#65533;&#958;&#65533;T&#65533;&#65533;(&#65533;&#65533;^&#65533;&#65533;uu&#65533;&#65533;&#65533;&#65533;&#65533;&#65533;&#65533;	&#65533;&#65533;`&#65533;&#1416;&#65533;&#65533;&#65533;&#65533;0&#65533;(#&#65533;g&#65533;	&#65533;{| &#65533;7&#65533;&#65533;KU&#65533;&#65533;&#65533;&#65533;&#65533;8&#65533;&#65533;Lw&#65533;]&#65533;&#65533;V&#65533;&#65533;&#65533;a&#65533;&#65533;p&#65533;2&#65533;N~&&#65533;Y).&#65533;B&#65533;&#65533;o&#65533;&#65533;&&#65533;&#65533;&#65533;,a&#65533;`Q
8>Rlg&#65533;i6&#65533;&#65533;}&#65533;&#65533;9&#65533;1&#65533;@7&#65533;&#65533;.&#65533;&#65533;&#65533;:H&#65533;&#65533;DB&#65533;&#65533; b&#65533;[&#65533;&#65533;5s&#65533;&#65533;vF&#65533;*&#65533;b&#65533;&#65533;&#1640;&#695;&#65533;*&#65533;+m&#65533;&#65533;&#65533;&#65533;=&#65533;5l&#65533;rFN&#65533;:&#65533;{pZO&#65533;6,a&#65533;
&#65533;&#65533;P&#65533;&#65533;N&#65533;2&#65533;&#65533;,&;+&#65533;1q.L#&#65533;ZSEE&#686;m&#65533;siD&#65533;B0&#65533;&#65533;pFF&#65533;&#65533;v&#65533;qr;&#65533;&#65533;p&#65533;X&#65533;&#65533;&#65533;&#65533;G&#65533;8v&#65533; M&#65533;?&#65533;&#65533;LH&#541;egB&#65533;X;;^&#65533;&#65533;Y&#65533;M&#65533;ZqG&#65533;&#65533;&#65533;!&#65533;jFe&#65533;&#65533;9C/(&#65533;:&#65533;&#65533;$x&#65533;&#65533;&#65533;&#65533;3&#65533;&#304;&#65533;H&#65533;	&#65533;&#65533;&#65533;Ep&#1033;VH`&#65533;gj&#65533;&#674;&#65533;^&#65533;A+&#65533;p&#65533;N&&#65533;Z:&#65533;5&#65533;&#65533;/&#65533;a6&#65533;&#65533;/&#65533;&#882;&#65533;LI[&#65533;&#65533;&#65533;v&#65533;&#65533;&#65533;-@&#65533;jp&#65533;&#65533;n~k&#65533;j&#65533;&#65533;Bp&#65533;9XA>&#65533;#&#65533; +/&#65533;hTv&#65533;{&#65533;B&#65533;&#65533;&#65533;&#65533;\Az _&#65533;g&#65533;'+&#65533;&#65533;~@&#65533;&#65533;&#65533;Nh&#65533;%
&&#65533;&#65533;&#65533;&#65533;&#65533;&#65533;	&#65533;2T!	k8\&#65533;:U&#65533;&#65533;&#65533;&#65533;Bv&#65533;00a(C&#1022;'&#1447;PUn&#65533;&#65533;&#65533;&#1029;'&#65533;D&#65533;	(&#65533;&#65533;Ni5 C&#65533;&#65533;%&#65533;&#65533;
I&#65533;&#65533;&#65533;UgN5U;&#65533;E$&#65533;@&#65533;6n&#65533;(&#65533;p&#65533;&#65533;@&#65533;&#65533;F&#65533;b&#65533; &#65533;&#65533;=v&#65533;b&#65533;&#65533;P G&#65533;&#65533;_&#65533;&#65533;Hp&#65533;#LC&#65533;`0&#65533;gH]l&#65533;r&#65533;k&#65533;&#65533;sp&#65533;&#65533;&#65533;lv&#65533;"&#65533;&#65533;*%&#65533;&&#65533;+\&#65533;(&#65533;&#65533;(&#65533;6&#65533;&#65533;&#65533;&#65533;mJ&#65533;d &#65533; DoB[&#65533;&#65533;P&#65533;QU&#891;&#65533;&#65533;&#65533;&#65533;&#65533;>&#65533;b_Xt&#65533;@&#65533;&#65533;y7)&#65533;&#65533;&#65533;&#65533;&#65533;|ND&#65533;&#65533;z&#65533;&#65533;&#65533;&#65533;XA\&#1025;E&#65533;w0q&#65533; T&#65533;&&#65533;mW&#65533;&#65533;$H&#65533;&#65533;&#65533;&#65533;&#65533;&#65533;&#65533;&#65533;@Dx&#1147;&#65533;G'b&#65533;&#65533;*&#65533;&#65533;_<&#65533;&#65533;&#65533;&#65533;/&#65533;b&#65533;L&#65533;&#65533;L &#65533;&#65533;&#65533;;&#65533;&#65533;@0&#65533;b&#65533;&#65533;=l&#65533;&#65533; H6hE&#65533;@`A&#65533;h&#65533;Q&#65533;&#65533;W&#65533;!.@&#65533;n
&#65533;1'&#65533;&#65533;.&#65533;&#65533;"&#65533;_&#65533;B&#65533;(A&#65533;&#65533;&#65533;&#65533;&#65533;$,nX&#65533;&#65533;.&#65533;&#65533;4&#65533;q&#65533;&#65533;{&#23168;&#65533;&#65533; 0 &#65533;&#65533;&#65533;&p&#65533;&#288;y[e&#65533;v&#65533;BH&#65533;i&#65533;&#65533;@4&#65533;`i&#65533;@RWU&#65533;&#65533;&#65533;&#65533;(:&#65533;&#65533;&XB&#65533;!2&#65533;m&#65533;1&#65533;&#65533;&#1885;9&#65533;&#65533;&#1782;&#65533;?&#65533; 8(&#65533;(&#65533;&#65533;&#65533;|&#65533;&#65533;&#65533;&0&#65533;&#65533;&#65533;(&#65533;^&#65533;6J@&#65533;	BK&#65533;&#65533;&#65533;]&#65533;&#65533;E&#65533;&#65533;&#65533;&#65533;&#65533;L&#65533;B[&#65533;(&#65533;1&#65533;&#65533;K B&#65533; &#65533;&#65533;-&#65533;&#65533;&#65533;F&#65533;lA&#65533;&#65533; ?>&#65533;$&#65533;&#65533;  &#6057;`&#65533;&#65533;&#65533;	{&#65533;00&#65533;`&#65533;&#65533;&#65533;| [&#65533;a2&#1539;&#65533;[q&#65533;F&#65533;n&#65533;&#65533;A&#65533; &#65533;&#65533;&#65533;2&#65533;&#65533;`B&#65533;P&#65533;R&#65533;<	&#65533; v&#65533;[&#65533;&#65533;&#65533;&#65533;i&#65533;&#65533;&#65533;&#65533;?&#65533; vP z;&#65533;t&#65533;&#65533;&#65533;&#65533;K&#65533;t q&#65533;&#65533;
JO&#65533;&#65533;lb-&#65533;@&#1030;	,&#65533;g-VGD&#65533;&#65533;&#65533;&#65533;<&#65533;&#65533;&#65533;&#65533;'&#65533;&#65533;x`&#65533;&#65533;R-p&#65533;&#65533;&#65533;&#65533;:L&#65533;9&#65533;&#65533;`&#65533;&#65533;A)`&#65533;#HA"xD&#65533; [&#407;b$&#65533; h`&#65533;&#65533;@4&#65533;@j&#65533; &#65533; &#65533;X&#65533;&#65533;74a&#65533;&#65533;&#65533;p&#65533;@ &#65533;&#65533;@&#65533;  X&#65533;&#65533;&#49343;&#65533;BF&#65533;&#65533;&#65533;@x&#65533;:P&#65533;t&#65533;hH&#65533;&#65533;&#65533;&#65533;_S}X&#65533;&#65533;p&#65533;&#65533;&#65533; xF&#65533;&#65533;&#65533;&#65533;
P`	&#65533;/"a&#65533; f& &#65533;&#680;&#65533;&#65533;&#65533;u&#65533;:G
(&#65533;&#65533;E&#65533;&#65533;&#65533;h,&#65533; &#65533;&#65533;&#65533;h&#65533;&#65533;E&#65533;&#65533;&&#65533;&#65533;A&#65533;X&#65533;&#65533; a`^&#65533;5&#65533;&#65533;($&#65533;&#65533; &#65533;4^&#65533; c&#65533;&#65533;&#65533; &#65533;DhR&#65533;e&#1541;M&#65533;&#65533;6A&#65533;@&#65533;^J!^&#65533;&#65533;&#65533;e~`|hg$a	N&#65533;&#65533;!&#65533;&#65533; .b &#65533;f
&#65533;e&#65533;f`D&#65533;6&#65533;&#65533;+j&#65533;&#65533;`&#65533;hi&#65533;B%cb&#65533;&#65533;&#65533;+0&#65533;Kb&#65533; D&#65533;|&#65533;4&#65533;&#65533;&#65533;&#65533;&#65533;j&#65533; &#65533;&#65533;c&#65533;&#65533;@ZA
&#65533;
P_ &#65533;&#1880;&#65533;f_&#65533;&#65533;0&#65533;<&#65533;&#65533;&#65533;&#65533;&#65533;+&&#65533;&#65533;&#65533;
"&#403;&#1453;s&#65533;p&#65533;&#65533;!L&#65533;&#65533;`&#65533;!u$&#65533;&#65533;G)&#65533;a|@hL&#65533;~&#65533;&#65533;&#65533;&#65533; &#65533;@&#65533;`&#65533;&#65533;@$!&#65533;@&#65533;&#65533;y@&#65533;eqR!&#65533;&#65533;&#65533;&#65533;R&#65533;]t&#65533;&#1774;&#65533;,&#65533;&#65533;l@h&#65533;k&#65533;&#65533;K0&#65533;"&#65533; 8@x&#65533;&#65533;d&#30576;&#65533;B  &#65533;
!u2P&#65533;&#65533;&#65533;`&#65533;&#65533;&@@&#65533; UH&#65533;	I)&#65533;r&#65533;f`"&#65533; &#65533;&#65533;s&#65533;F&#65533;&#65533;&#65533;:&#65533;0a &#65533;g &#1457;c&#65533;0&#65533;` T  &#65533;g&#65533;&#65533;f&#65533;M&#65533;&#65533; $&#65533;&#65533;&#65533;^&&#65533;&#65533;&#65533;],'@J&#65533;~ u0A&#65533;&#65533;&#65533;b&#65533;T&J&&#65533;&#65533;F &#65533;&#65533;y&#65533;HrLQ&#65533;`:&#65533;K4@&#65533;a&#65533;Ra&#65533;.m&#65533;&#65533;&#65533;8&#65533;&#65533;&#65533;g&#65533;&#65533; $f &#65533; @F&#65533;&#1449;4Za&#65533;&#65533;l!@&#65533;&#65533; &#65533;A`S&#65533;!
&#65533;a&#65533;o&#65533;&#65533;.a_&#65533;  &#65533;&#65533;&#65533;/~Fg&#65533;&#65533;@~&#65533;M&#65533;&#65533;l&#65533;c0bfG 
&#65533;&#65533;Z $&#65533;f&#65533;&#65533;!&#65533;&#65533;&#65533;@a&&#65533;&#65533;*V&#65533;(&#65533;&#65533;	@
&#65533;&#65533;P&#65533;-P&#65533;	&#65533;*&#65533;x&#65533;,&#65533;~`	& l&#65533;&#65533;&#65533;&#65533;&#65533;&#65533;&#65533;@l&#65533;
v Z&#65533;&#65533;&#65533;*b!>&#65533;`(&#65533;x &#65533;&#65533;&&#65533;v&#65533;KH&#65533;b&#65533;[  	&#65533;&#65533;K&#65533;G~V&#65533;0a&#65533;&#65533;&#65533; 8M&#65533; &#65533;&#65533;&#65533;5JA&#65533;&#65533;&#65533;`8@|@&#65533;"&#65533;&#65533;&#65533;v!d F&#65533;&#65533; &#65533; &#65533;(@&#1449;b^4&#65533;:&#65533;&#65533;&#65533;&#65533;&#65533;&#65533;z&#65533;&#65533;=&#65533;&#65533;&#65533; &#65533;&#65533;H&#65533;&#65533;&#65533; m&#65533;1&#65533;D&#65533;&#65533;&#65533;V l&#65533;h&#65533;
&#65533;*+ O!	h x@&#65533;A&#65533;m&#65533;&#65533;4`&#65533;
j Z&#65533;&#65533;<&#65533;'M&#65533;f&#65533;o,&#65533; 0&#65533;`&&#65533;Z &#65533;&#65533;&#65533;&#65533;&#65533;
 ,@,`
`&#65533;$v&#65533;&#65533;@&#65533;* /&#65533; @&#65533;@>&#65533;K&#65533;`b4&#65533;QA&#65533; $&#65533;`&#65533;F&#65533;Z|&#65533;	 `@, l@"&#65533;VhmlH`
&#65533;4@&#65533;a&#65533;0a"  &#65533;&#65533;&#65533;	&#65533;&#65533;5&#65533;&#65533;-A`&#65533;&#65533; &#65533;&#65533; &#65533;&#65533; &#65533;I~vFA ,&#65533;\(!62A&#65533;&#65533;v.!&#65533; 0&#65533;N&#65533;&#65533;@&#776;L&#65533;F4&#65533;&#65533;le" &#65533;&#65533;mMx@&#65533;t&#65533;j&#65533; &#65533;U	&#65533;&#65533;&#65533;M&#65533;&#65533;&#65533;@,A@&#65533;&#65533;&#65533;A~I&#453;&#288;&#65533;b-a:&#65533;`&#65533;8&#65533;>V:&#65533;[	&#65533;&#65533;Djj&#65533;l`0&#65533;X6&#65533; &#65533;&#65533;(&#65533;S&#65533;&#65533;&#65533;T&#65533;	F&#65533;:&#65533;!&#65533; &#65533;&#65533;,&#65533;&#65533;@|&#65533;?ZC&#65533;a&#65533;&#65533;z&&#65533;G:J!P@&#65533;Vq&#65533;a&#65533;&#65533;&#65533;&#65533;&#65533;. '&#65533;&#65533;&#65533;	$@j&#65533;'zN&Ud&#634;&#65533;&#65533;B/&#65533;T&#65533;f&#65533;*+&#65533;&#65533; h&#65533;&#65533;&&#65533;.Ir&#65533;o)~&#65533;&#65533;a&#65533;&#65533;
&#65533;&#65533;&#65533;)&#65533;!@&#65533;&#65533;c&#65533; *+^&#65533;!& &#65533;c&#65533;&#65533;dH&#65533;d&#65533;"&#65533;&#65533;&#65533;?Z	&#65533;`~ G&#65533;\`L`2&#65533;A`v~@T`i,G^&#65533;&#634;(&#65533;&#65533; &#1976;.&#65533;E:&#65533;b &#65533;JAH&#65533;&#65533;&#65533;&#65533;{$&#65533;&#65533;`&#1152;&#65533;d&#65533;d\&#65533;_,&#65533;&#65533;T@L&#65533;&#65533;&#65533;&#65533;&#65533;&#65533; &#15264;^&#65533;*DA&#65533;&#65533;&#65533;>&#65533;5&#65533;@&#65533;&#65533;"G&#65533;4l:&#65533;l&#65533;	&#65533;&#65533;r&#65533;&#65533;Db&#65533;.&#65533;&#65533;&#65533;+&#1216;&#65533; &#65533;&#65533;&#65533;,&#65533;&#65533;&#65533;&#65533;&#65533;L9&#65533;&#65533;%0&#65533; &&#65533;^&#65533;(&#65533;~ 4 &#65533;&#65533;&#65533;&#65533; V&#65533;8`&#1860;k &#65533;(&#65533;&#65533;&#65533;&#65533;&#65533;Z!&#65533;&#65533;&#65533;$`, L#\&#65533;&#65533;Dac&#65533;&#65533;&#65533;&#65533;6&#65533;&#65533;&&#65533;&#65533;&#65533;@:@N&#65533;&#65533;%&#65533;.&#65533;&`q,a4 &#65533;&#1790;dF`@ b&#65533;&#65533;&#65533;j&#65533;9&#65533;@]&#65533;%~&#65533;&#65533;&#65533;l&#65533;&&#65533;&#1190;c&#65533;&#65533;V&#65533;M=&#65533;I`&#65533;\ &#65533;&#65533;&#65533;&#65533;4
"&#65533;>`&#65533;C}&#65533;]&#65533;&#65533;&#1024; &#65533;|Jq&#65533; A&#65533;`D&#65533;6&#65533;&#1824;h &#65533;+j&#65533;	&#65533; &#65533; ^&#65533;&#65533;&#65533;&#65533;)/&#65533;\&#65533;&#1408;&#65533;@
&#65533;&#65533;`&#65533;&#65533;&#65533;&#65533;&#65533;`.&#65533;&#65533;`&#65533;&#65533;&#65533;"&#65533;l &#65533;&#65533;&#65533;&#65533;"&#65533;~&#65533;e&#65533;A&#65533;"&#65533;&#65533; &#65533;
&#65533;!&#65533;&#65533;&#65533;&#65533;*&#65533;?&#65533; &#65533;&#65533;&#1696;&#65533;X&#65533;h&#65533;&#1152;&#896;&#65533;&#65533;'53o&#65533;&#65533;&#65533;@&#65533;&#65533;`\UB &#65533;&#65533;&#65533;&#65533;R&#65533;&#65533;&#65533;&#65533;&#65533;&#65533;6&#65533;&#65533;`&#65533;&#65533;&#65533;&#65533;]AZ&#65533;&#65533;&#65533;&#65533;A&#65533;&#65533; &#65533;&#65533;&#65533;@&#65533;&#65533;&#65533;(
 z&#65533;&#65533;&#65533;`&#65533;|&#65533;&#65533;F~&#65533;aH&#65533; 
H%	`&#65533;
&#65533;k&#65533;@6$ 
J&#65533;&#65533;&#65533; &#65533; Z&#65533;"@h W+&#65533;i&#65533;5&#65533;(j&#65533;&#65533; &#65533;@X&#65533;&#65533;&#65533;`&#65533;l&#65533;&#65533;&#65533;	&#65533;$M!&#65533; b&#65533;`8&#65533;&#65533;6K!&#65533;K&#65533;v&#65533; |@`8`&#65533;`g &#65533;H`&#65533;&#65533;&&#65533;r&#65533;&#65533;*&#65533;&#65533;&#65533; 2&#65533;Q&#65533;2&#65533;&#65533;&#65533;]&#65533; &#65533; &#65533;AR &#65533;@ &#65533;@&#65533;&#65533;
"$A&#65533;@&#65533;&#65533;&#65533;`&#65533;Z&#65533;va&#65533; &#65533;&#65533;&#65533;
&#65533;!W!&#65533;J&#65533;2&#65533;&#65533;&#65533;@ &#65533; &#65533;&#65533;E&#65533;&#65533;&#65533;&#65533;"	Dv	R&#65533;
D&#65533;&#65533;&#65533;&#672;&#65533;@&#65533;&#65533;&#65533;l3&#65533;]&#65533;g&#65533;$
&#65533;!0&#65533;&#65533;&#65533;&#65533; &#65533;&#65533;&#65533;v&#65533;v&#65533;&#65533;&#65533;N`/&#65533; r&#65533;&#65533;&#65533;8&#65533;&#65533;@> &#65533;Dor4&#65533;.&#65533;&#65533;!&#65533; &#65533;&#65533;&#65533;&#65533;&#65533;6&#65533;&#1570;la&#65533;;@&#65533;&#65533;&#65533;`&#65533;@(&#65533;"a$!&#65533; &#65533;&	D]&#65533;r&#65533;
J&#65533;&#65533;&#65533;&#65533;&#65533;&#65533; 	&#65533;&#65533;&#65533;&#65533;:&#65533;Ky&#65533;&#65533;`:
&#65533;&#65533;
6&#65533;&#65533;r&#65533;2&#65533;&#61955;&#65533;&#65533;`&#65533;&#65533;&#65533;&#65533;&#65533;&#65533;&#955; &#65533;&#65533;	&#65533;`&#65533;&#65533;	&#65533;&#65533;v&#65533; &#65533;|&#65533;+&#65533;&#65533;
&#65533;\
&#65533;`	&#65533;&#65533;&#65533;`l&#65533;d`&#65533;v&#65533;U&#65533;l&#65533;&#65533;&#65533;&#65533;&#65533;	&#640;&#65533;&#65533;j &#65533;&#65533;	*
&#65533;@&#791;&#65533;&#65533; 
v&#65533;	&#65533; &#65533;`&&#65533;&#65533;&#65533;&#65533;@<&#65533;&#657;B9	&#65533;&#65533;&#65533;4&#65533;
&#65533;&#65533;&#65533;&#65533;&#65533;&#65533;&#65533; &#65533;&#65533;0]
&#65533;`&#65533;&#65533;~&#65533;3p&#65533;&#65533;<&#65533;&#65533;&#65533; 	&#65533;&#65533;&#65533; f&#65533;&#65533;@Za&#65533;d`&#65533;&#65533;&#65533; a&#65533;&#65533;A&#65533;&#65533;&#65533;&#65533; &#1792;&#65533;&#65533; &#65533;@&#65533;&#65533;&#65533;&#65533;@&#65533; &#65533; !|&#65533;&#65533;!*j4&#65533;&#65533;&#65533;&#65533;&#65533;"~&#65533;1&#65533;&#65533;&#65533;@&#65533; &#65533;&#65533;&#65533; &#65533;&#65533; &#65533;`&#65533;&#65533; &#65533;&#65533;&#65533;&#65533;&#65533;&#65533;@&#65533;&#65533;`&#65533;  &#65533;&#65533;`&#65533;}dm&#65533; &#65533; &#65533;&#65533; &#65533;&#65533;&#65533;&#65533;&#16421;&#65533;@&#65533; &#65533;&#65533;`&#2013;&#65533;&#65533;&#65533;&#65533;&#65533;&#65533;&#65533;&#65533;&#65533;&#1824;&#65533;1@&#65533;~&#65533;&#65533;a&#65533;&#65533;5&#65533;&#65533; &#65533;&#65533;&#65533;>&#65533;&#65533;&#1696;&#65533;&#65533;  a&#65533;&#65533;&#65533;`&#65533;&#65533;&#65533; &#65533;&#1888;&#65533;&#65533;&#65533;`&#65533;&#65533;Fh&#65533;}5d&#65533;B&#65533;h&#65533;o<&#65533;*&#65533;i_&#65533;&#65533;4J`ff|
hc&#65533;&#65533;&#65533;&#65533;*&#1451;@&#65533;qp&#65533;&#65533;H&#65533;~rxZ
@l&#65533;&#65533;X&#65533;&#65533;&#65533;9&#65533;K&#65533;4 &#65533;r&#65533;~&#65533;.&#65533;&#65533;)&#583;&#65533;jw&#65533;D&#65533;&#65533;_hr&#65533;&#65533;M&#65533;&#65533;3&#65533;&#65533;QK&#65533;&#65533;v&#65533;&#65533;F &#65533;&#65533;K<G&#65533;&#65533;bx&#65533;&#65533;&#65533;&#65533;&#65533;v&#65533;&#65533;DS&#65533;@"&&#65533;&#65533;@&#65533;h&#65533;	6&#65533;	&#1164;&#65533; &#65533;&#1653;{&#65533;&#65533;&#65533;;&#65533;0&#65533;&#65533;&#65533;&#65533;D&#65533;&#65533;&#65533;cn&#65533;8&#65533;&#51194;`&#65533;&#65533;&#65533;2&#65533;&#529;&#65533;R1T&#65533;.&#857;?Zb%&#65533;&#65533;P&#65533;A&#65533;&#65533;d2T&#65533;&#65533;1g&#65533;l9&#195;&#65533;R&#65533;&#65533;&#65533;&#1293;<&#65533;Td&#65533;RX]&#65533;&#65533;&#35715;&#65533;&#65533;&#65533;y&#65533;M&#65533;3S&#65533;&#65533;t&#65533;&#65533;5[&#65533;K&#65533;&#65533;l0&#65533;2&#65533;&#65533;&#65533;&#65533;&#65533;T&#65533;V&#65533;&#65533;&#65533;(&#65533;{&#65533;&#65533;&#65533;&#65533;&#726;K?R&#65533;&#65533;&#65533;1&#65533;Q&#65533;&#65533;1&#65533;J&#65533;X&#1468;&#65533;@&#65533;&#65533;&#65533;&#65533;&#65533;&#65533;c&#774;31&#65533;h#&&#60289;&#65533;&#65533;*^&#65533;&#65533;&#65533;&#65533;X2&#65533;&#65533;q&#65533;h&#65533;&#65533;&#65533;&#983;&#65533;&#65533;tV&#65533;sg&#65533;&#65533;y>&#65533;p&#65533;<s&#65533;pl&#65533;&#65533;5c[x&#65533;&#65533;&#65533;B&#65533;Z&#46692;1c^{/&#65533;Y&#65533;OR&#65533;v(-[0e}]&#65533;5&#65533;A&#65533;a&#65533;&#392;!&#65533;&#65533;
G&#65533;3'&#65533;fWf5e6P^&#65533;&#65533;1^&#65533;q&#65533;.&#65533;&#65533;'&#65533;1&#65533;0bDn<A&#65533; Z&#65533;&#65533;YY&#65533;vNV&#65533;&#65533;-N&#65533; F2&#65533;&#65533;x&#65533;PRA&#65533;&#65533;&#65533;LPAW&#65533;&#65533;&#65533;^Fq&#65533;V&#65533;&#65533;&#65533;v&#65533;Bk&#65533;a&#65533;#&#1112;Th&#65533;&#65533;&#131;L&#65533;&#65533;:&#65533;&#65533;Dl&#65533;]]e&#65533;&#65533;N+I&#65533;&#65533;&#65533;R&#65533; gT&&#65533;&#65533;.&#65533;&#1809;&#65533;-&#65533;p&#65533;y%&#65533;&#1297;e&#65533;1&&#65533;-&#65533;&#65533;&#65533;&#65533;Z&#65533;`	&#65533;cs&#65533;&#65533;N*&#65533; &#65533;py%&#65533;J&#65533;i[hU&#65533;TER&#65533;xpFQ&#65533;&#65533;Y&#65533;&#65533;S&#65533;H8s&#65533;&#65533;&#65533;&#65533;Y&#1396;&#65533;x&#65533;S&#65533;^	&#65533;&#65533;.PN'!JFs5&#65533;&#65533;qM*\@&#65533;5YM&#5529; b&#65533;&#65533;#n&#65533;K&#65533;w`bT&#65533;&#65533;=&#65533;@&#65533;&&#65533;&#65533;&#65533;@vy:&#65533;&#65533;&#65533;&#404;&#65533;&#65533;sM,8&#65533;I0&#65533;\pAf&#65533;&#65533;&#65533;C7&#65533;&#65533;gH&#65533;U&#65533;&#65533;AW&#65533;&#65533;7&#65533;x&#1608;&#65533;&#65533;&#65533;&#65533;&#65533;XTv&#65533;&#65533;&#65533;&#65533;&#65533;"4&#65533;n&#65533;&#65533;&#65533;H&#65533;l&L&#65533;&#65533;TD!&#65533;3R&#65533;&#65533;!S&#65533;&#65533;5&#65533;&#65533;&#65533;'F&#65533;"&#65533;nt&#65533;\6&#65533;&#65533;&#65533;Gd"&#65533;&#65533;&#65533;&#65533;H&#65533;&#65533;+&#65533;R&#65533;n&#65533;p&#65533;&#65533;&#65533;:&#65533;eKt&#65533; &#65533;&#65533; &#65533;&#65533;&#65533;%\C'&#65533;D4&#65533;3H&#65533;hDN&#65533;F&#65533;&#65533;&#65533;?W&#1764;&#65533;A3&#65533;&#65533;W\a&#65533;%*HaGa&#65533;$oZTy&#65533;&#65533;&&#65533;&#65533;&#65533;&#65533;$P&#940;%&#65533;&#65533;&#65533;&#65533;
!6 &#65533;v&#65533;&#65533;C&#65533;&#258;&#65533;1&#65533;&#65533;)WV8<Q&#65533;*,&#65533;(`&#65533;,]&#65533;&#65533;SE&#65533;&#65533;&#65533;Z8q&#65533; YM&#65533;&#65533;:&#65533;&#65533;iFHT&#65533;D&#65533;&#65533;2&#1076;&#65533;]#&#65533;U&#65533;A&#65533;6&#65533;&#65533;A&#65533;&#65533;g&#65533;&#65533;>=&#65533;&#65533;&#65533;&#65533;&#65533;&#65533;)&#65533;@L`B,v&#65533;&#65533;&#65533;&#65533;&#65533;;&#65533;&#65533;&#65533;&#65533;&#65533;&#65533;&#65533;#!.&#65533;&#65533;&#65533;&#65533;&#65533;&#65533;F:&#65533;X8&#65533;AAX&#65533;
&#65533;&#65533;&#65533;!&#65533;&#65533;!&#65533;&#65533;E&#1966;&#65533;<A&#65533;&#65533;
j&#65533;&#65533;E&#65533;8&#65533;0s0&#65533;&#65533;DA&#65533;B&#65533;(&#65533;JDZ&#65533;b&#65533;&#1437;=&#65533;&#65533;H&#65533;&#65533;&#65533;`&#65533;8&#65533;
&#65533;C&#65533;50&#65533;7,&#65533;&#65533;R &#65533;|&#65533;&&#65533;`&#65533;&#65533;&#65533;-zU&#65533;(&#65533; 	* &#65533;T &#65533;&#65533;@&#65533;0&#604;&#65533;8x	-&#65533;&#65533;,&#65533;&#65533;s"A&#65533;&#65533;2&#65533;$&#65533;">L&#65533;v&#65533;A&#65533;d&#65533;&#65533;&#65533;?v&#65533;&#65533; y&#65533;HE^&#65533;4&#65533;kF&#65533;&#65533;H &#65533;&#65533;y&#65533;&#65533;&#65533;R&#65533;&#65533;&#65533;&#65533;)4}&#65533;&#65533;&#65533;
&#65533;&#65533;&#65533;&#65533;Dh&#65533;c8&#65533;&#380;!&#65533;8&#65533;&#65533;ulp&#65533;@RG&#65533;zU&#65533;p&#65533;V&#65533;$K8`k&#1644;Y0&#528;&#65533;G&#65533;g &#65533;&#65533;&#65533;0&#65533;V&#65533;3>&#65533;0&#65533; P8&#65533;'&#65533;	&#65533;&#65533;$F&#65533;5&#65533; &#65533;&#4972;G!^&#65533;&#65533;&#65533;<&#1724;L0&#65533;&#65533;&#65533;&#65533;U&#65533;.&#65533;&#65533;&#65533;,T&#65533;&#65533;1Z&#65533;&#65533;u"B&#65533;&#65533;vM,&#65533;&#65533;D&#65533;			&#65533;&#65533;&#65533;Z&#65533;&#65533;.&#65533;S&#65533;@C\ &#65533;c&#65533;w5&#65533;&#65533;&#562;L&#65533;&#65533;&#65533;R&#65533;V6&#65533;*&#65533;&#65533;&#668;SMQ*&#65533; [M&#65533;1&#528;&#65533;&#65533;A&#65533;&#65533;&#65533;&#65533;-&#65533;&#65533;&#1586;W&#65533;&#65533;&#65533;	p&#1029;&#65533;&#65533;k&#65533; &#65533;r1&#65533;B&#65533;x&#65533;&#65533;	P+&#65533;&#65533;$x)1GKKe &#65533;'&#65533; @&#65533;9F&#65533;P&#65533;ie&#65533;&#65533;	C&#65533;@&#65533;CD&#65533; &#65533;&#65533;&#65533;@P&#65533;&#65533;n&#65533;&#65533;A'|&#65533;&#65533;X&#65533;Z`>&#65533;Hu&#65533;g&#65533;#&#65533;01,&#65533;(a&#65533;&#65533; &#65533;!&#65533;aZ&#65533;J&#65533;&#65533;5K&#65533;C&#65533;}&#65533;A&#65533;&#65533;@&#65533;&#65533;&#65533;;XD&#65533;p$pX&#65533; &#65533;&#65533;4&#65533;H%D W
Rp&#65533;&#65533;&#65533;$&#65533;&#65533;&#65533;&#1804;h*&#65533;&#65533;4&#65533;Q&#65533;A,&#65533;&#65533;&#65533;C&#65533;&#65533;p&#65533;&#65533;,)&#65533;&#1155;&#65533;E&#513;&#65533;&#65533;10$&#65533;&#65533;&#65533;&#65533; &#65533;&#65533;&#65533;&#65533;&#65533;&#65533;(L%ai&#65533;h=&#65533;eN&#65533;&#65533;&#65533;&#65533;&#65533;(&#65533;N&#65533;(&#65533;\&#65533;&H&#65533;&#65533;&#65533;S&#65533;
g4&#65533;;h /&#65533;&#65533;&#65533;R&#65533; &#65533;<&#65533;&#65533;&#65533;&#65533;&#65533;x&#65533;g&#65533;&#65533;1J&#65533; &#65533;?p&#32002;&#65533; p`	CxA&#65533;&#65533;R&#65533;&#65533;&#65533;r&#65533;(L&#65533;&#65533; L&#65533;@,&#65533;r&#65533;=&#65533; (@6&#65533;&#65533;"&|X&#65533;&#65533;&#65533;t&#65533;~G&#65533;A)A&#65533;0(&#65533;&#65533;Y&#65533;&#65533;&#65533;P&#65533;G &#65533;)&#65533;\r&#65533;&#65533;@yc&#65533;&#65533;b&#65533;&#65533;&#65533;&#65533; &#65533;LE&#65533;&#65533;&#65533;BX&#65533;&#65533;A&#65533;D&#65533;a&#65533;&#65533;$&#65533;3&#65533;[`A&#65533;q&#65533;6&#65533;	&#65533;%&#65533;p2&#65533;&#65533;	,b>{x@&P"&#65533;8&#65533;i&#65533;&#65533;U&#65533;!&#496;&#65533;B&#65533;C\&#65533;YC m&#65533;&#65533;&#65533;&#65533;&#65533;#&#65533;b&#65533;b9a&#65533;&#65533;&#65533;&#1541;&#65533;PGp&#65533;Q&#65533;C&#65533;&#65533;>"1&#65533;)&#65533;@&#65533;&#65533;p 8&#65533;&#65533;&#65533;Z&#65533;g&#65533;O+`&#65533;&#55057;
0&#65533;&#65533;&#65533;&#65533;FJ; q E"&#65533;ChfE&#1126;Vc&#65533;&#65533;`&#65533;&#65533;D&#65533;&#65533;&#65533;&#65533;&#65533;C*P&#65533;&#65533;&#65533;&#65533;&#65533;%&#65533;-&#65533;&#65533;2&#65533;` &#65533;Fd&#65533; K&#65533;&#65533;#P&#65533;1"&#65533;&#65533;x&#65533;U&#65533;&#65533;^&#65533;&#65533;2^L&#65533;&#65533;KpF&#65533;&#65533;:`&#65533;'P&#65533;1|0&#65533;D&#148;&#65533;LKA&#65533;!&#65533;&#65533;&#65533;&#65533;X |&#65533;;4@eP&#65533;V` D&#65533;&#65533;5OH0&#65533;&#65533;&#65533;`B/P&#65533;&#65533;T&#65533;&#65533;x&#65533;&#65533;0&#65533;Y&#65533;q&#65533;&#65533;&#65533;&#65533;I&#65533;-&#65533;8&#65533;&#65533;
P"6qh:&#65533;&#65533;&#65533;&#65533;&#1794;c&#65533;@&#65533;&#1647;aux&#65533;i(@&#65533;&#65533;l&#65533;db&#65533;%&#65533;(&#65533; &#65533;:&#65533;&#65533;Z ~&#65533;&#65533;&#7812;&#65533;&#65533;&#65533;P&#65533;&#1420;z&#65533;&#65533;&#65533;&#65533;&#65533;&#65533;^&#65533;Pg&#65533;F&#65533;6 +^&#65533;v@W&#65533;Q&#65533;&#65533;W &#65533; &#65533;&#65533;C&#65533;4&#65533;&&#65533;$K`p&#65533;&#65533;uN&#65533;&#65533;p&#65533;rp&#65533; a D`" {#&#65533;?&#691;G&#65533;0&#65533;&#65533;&#65533;8&#65533;<&#65533;&#65533; s@]p(p"L&#65533;&#65533;0J&#65533;Uz&#65533;&#65533;&#65533;&#65533;ZP8&#65533;$&#65533;bz&#65533;&#65533; U&#65533;3&#65533;&#65533;&#65533;x&#65533;%&#65533;2&#65533;X`&#65533;'C&#65533;u&#65533;z0qP#&#65533;2&#65533;!&#65533;&#65533;u!a&#464;
K&#65533;&#65533;&#65533;q&#65533;&#65533;\bR@pp&#65533;0]&#65533;0&#65533;&#65533;&#65533;&#65533;' r/&#65533;`2&#65533;`P/&#65533;&#65533;-`>`&#65533;&#65533;&#65533;&#65533;Y&#65533;P9 cC&#65533;,H&#65533;8`&#65533;*`A*&#65533;i&#65533;&#65533;1Q5!&#65533;m K&#65533;6`p&#65533;&#65533;<@G&#65533;$&#65533;C&#65533;<&#65533;RE&#65533;&#65533;@+&#65533;T&#65533;&&#65533;`+&#65533;&#65533;4-&#65533;&#65533;&#65533;&#65533;mq#U&#65533;6@.I02&#65533;1E&#65533;A&#65533;&#65533;&#65533;Iq:&#65533;@&`T&#65533;A` 1&#65533;9&#65533;'&#65533;#&#65533;^@&#65533;&#65533;x&#65533;&#65533;	\&#65533;!p&#65533;+@Kp6&#65533;&#65533;&#65533;32#&#65533;AZ&#65533;&#65533;&#65533;& D&#65533;9&#65533;5 g?&#65533;&&#65533;&#65533;&#65533;4&#65533; q;H&#65533;&#65533;&#65533;	&#65533;&#65533;&#65533;	fi&#65533;&#65533;	&#65533;&#65533;	&#65533;&#65533;
jw-@*&#65533;ag &#65533;&#65533;&#65533;&#65533;
&#65533;&#65533;
&#65533;&#65533;
&#65533;&#65533;
&#65533;&#65533;	&#65533; 
&#65533;&#65533;	x&#65533;e&#65533;$4&#65533;&#65533;'g&#65533;&#65533; 
&#65533; 
 &#65533;	m	
ey<&#65533;&#65533;aGM=Agp&#65533;&#65533;&#65533;&#65533;&#65533;
&#65533;&#65533;	&#65533;P
&#65533;&#65533;&#65533;&#65533;
&#65533;&#65533;Woi&#65533;GN&#65533;m)	zI5&#65533;W
&#65533;P
&#65533;PK&#65533;&#65533;
&#65533; E&#65533;I&#65533;&#65533;&#65533; &#65533;&#65533;
&#65533;Y
&#65533;&#65533;&#65533;&#65533;&#65533;&#65533;&#65533;@	&#65533;)	&#65533;&#65533;^&#65533;$&#65533;&&#65533;`&#65533;I	&#65533;&#599;&#65533; 
&#65533;9&#65533;&#65533;&#65533; |p&#65533;I&#65533;!'&#65533;&#65533;&#65533;&#65533;&#65533;&#65533;&#65533;&#65533; 
&#65533;&#65533;&#65533;&#65533;{&#65533;	5@&#65533;&#1045;7&#65533; &#65533;&#65533; &#65533;&#65533;&#65533;&#65533;>$&#65533;`;Z&#65533;&#65533;&#65533;&#65533;"&#65533;Y&#65533;a&#65533;&#65533;0].&#65533;&#65533;1&#65533;`	&#65533;&#65533;p&#65533;&#65533;S&#65533;1&#65533;&#65533;	&#65533; &#65533;&#65533;1&#65533;&#65533;  1&#65533;&#65533;R&#65533;&#65533;&#65533;&#65533;hp&#65533;	-G1u&#65533;&#65533;Q"&#65533;&#65533;)h	&#65533; &#65533;Y&#65533;&#65533;&#65533;Y&#65533;&#65533; &#65533;G&#65533;p&#65533;.&#1096;q&#65533; +&#65533;&#65533; 
&#65533;s? &#65533;	`&#65533;9(&#65533;(p'0 &#65533;&#65533;+TA&#65533;&#65533;P[&#65533;&#65533;q&#65533;a&#65533;;&#65533;	n@G&#65533;&#65533;&#65533;r&#65533;&#65533;j&#65533;!Va6=&#65533;e&#65533;&#65533;C2e&#65533;&#65533;@A 	&#65533;aK(&#65533;&#65533;d&#65533;$p!&#65533;&#65533;&#65533;d&#65533;&#65533;&#65533;&#65533;s&#65533;l/&#65533;"	&#65533;U &#65533;}%.	.&#65533;`@Z&#65533;
&#65533;Q&#65533;&#65533;z&#65533;(U&#65533;x>6r^&#65533;u U&#65533;*T&#65533; vv&#65533;&#65533;&#65533;&#65533;&#65533;{&#65533;&#65533;(	>p>AS&#65533;g&#65533;&#65533;@p&#65533;*&#1969;&#65533;&#65533;p&#65533;&#65533; h&#65533;&#65533;7&#65533;&#65533;&#65533;&#65533;&#65533;&#65533;&#65533;Sf&#65533;&#65533;a&#65533;&#65533;cs@9g4&#65533;&#65533;&#65533;&#65533;&#65533;aC`'&#65533;AZv0"&#65533;D :&#65533;+V"}&#65533;a1.@&#65533;&#65533;{A&#65533;&#65533;&#65533;A&#65533;&#65533;6 <&#65533;'2a&#65533;&#65533;&#65533;x5`6P&#1817;&#65533;(&#65533;&#65533;t#1&#65533;@KPS&#65533;o&#65533;!VQ&#65533;6&#65533;P>	#(&#65533;&#65533;&#65533;&#65533;'&#65533;&#65533;!&#65533;&#65533;8&#65533;fW&#65533;&#65533;Gp/&#65533;&#65533;&#65533;A&#65533;0Z&#65533;PC&#65533;$&#65533;D2*&#65533;Q&#65533;&#65533;&#65533;vs&#65533;_&#65533;&#65533;&#65533;	;0[&#65533;Rp&#65533;rQ
L&#65533;b&#65533;A&#65533;OV&#65533;&#65533;R L|%&#65533;&#65533;r&#65533;&#65533;?p&#65533;`%A&#65533;Y_&#65533;01&#65533;$&#65533;&#65533;&#65533;&#65533;&#65533;	5&#65533;&#65533;Ph &#65533;&#65533;+Z1&#65533;{Lp&#65533;&#65533;&#65533;0&#65533;&#65533;{	g&#65533;&#65533;a@&#65533; &#65533;0|&#65533;c&#65533;&#65533;&#65533;&#65533;p}&#65533; &#65533;1&#65533;E&#65533;&#65533;&#65533;'j9z`&#65533;PZ#&#65533;AUQ.&#65533; &#65533;n&#65533;}p1@t(!&#65533;&#65533;pW&#65533;n&#65533;	}&#65533;q?&#65533;r&#65533;&#65533;[&#65533;DLFZ&#65533;U&#65533;&#65533;@|&#65533; &#818;86+;&#65533;>`&#65533;&#65533;&#65533;E&#65533;	OX&#65533;`wh&#65533;)&#65533;&#65533;&rx&#65533; A&#65533;5a'G&#65533;pm&#65533;L&#65533;	%2&#65533;&#65533;&#65533;&#65533;&#65533;s`&#65533;p0N&#65533;&#65533;U&#65533;E&#65533;&#65533; { &#65533;&#65533;&#65533;BD&#65533;A &#65533;&#65533;z&#65533;&#65533;q(&#65533;0B	 pB&#65533;&#65533; &#65533;GQq?&#65533;P &#65533;r&#65533;&#65533;&#65533; &#65533;vQ&#65533;  pre&#65533;  &#65533;_#&#65533;C&#65533;&#65533;  &#65533;+e&#65533;   &#65533;d	&#65533;&#65533;&#65533;   &#65533;pS&#65533;&#65533;&#65533; &#65533;&#65533;&#65533; t&#65533;G&#65533;3F0 &#65533;&#65533; .&#65533;&#65533;e&#65533;51&#65533; ;&#65533;  &#65533;t[@&#741;`' &#65533;$&#65533;aJY&#65533;>-R&#65533; 0%&#65533;&#65533;;&#65533;` PL&#65533; `	&#65533;C&#65533;&#65533; 
P ]&#65533;&#65533;@ &#65533;*&#65533;&#65533; +`&#65533; &#65533;&#65533;&#65533;T!&#65533; p&#65533; &#65533;Q&#65533;=)*P _0w
{1@	&#65533;&#65533;&#65533;&#65533;&#65533;&#65533;0&#65533;&#65533;&#65533;	pHp&#65533;&#65533; &#65533;0r&#65533;_
&#65533;R
&#65533;r&#65533;&#65533; &#65533;pX0$&#65533;&#65533;&#65533;&#65533;`&#65533;&#65533;`		g&#65533;&#65533;&#65533;@e	&#65533;	&#65533;jq$&#65533;&#65533;&#65533;Q@		&#65533;	U&#65533;02&#65533;
&#65533;&#65533;&#65533;}@&#65533;&#65533;&#65533; "&#65533;(&#65533;	\&#65533;&#65533;&#65533;		4&#65533;i&#65533;&#65533;0@&#65533;&#65533;D&#65533;&#65533;&#65533;@	&#65533;
Q h&#65533;&#65533;&#65533;&#65533;Ipx&#65533;p&#65533;;P<&#65533;5&#65533;&#65533;!sQ(9&#65533;u0&#65533;&#65533;&#65533;&#65533;G&#65533;{>}&#65533;&#65533;&#65533;Pi&#65533;S~&#65533;&#65533;&#65533;U&#65533;`Td`Q&#65533;&#65533;\&#65533;<&#65533;>&#65533;{0|J0o}x@&#65533;&#65533;gT&#65533;-&#65533;!&#65533;&#65533;&#65533;-KQ&#65533;W`M&#65533;&#65533;@&#65533;&#65533;4 !&#65533;&#65533;$&#65533;d` *`D&#65533;&#65533;@&#65533;&#65533;g&#65533;`F"@5pC	&#65533;&#65533;68&#65533;(&#65533;'@N &#65533;&#65533;&#245;&#65533;&#65533;&#65533;&#65533;$&#65533;G0-&#65533;V-
6`*&#65533;L&#65533;I0&#65533;&#65533;V&#65533;)&#65533;1&#65533;&#65533;N&#65533;&#65533;!&#65533;k+&#65533;10*&#65533;G&#65533;&#65533;&#65533;&#65533;_VF&#65533;4Tv` G&#65533;&#65533;&#5396;k&#65533;W@5``&#65533; &#65533;V.au Np1p&#65533;F@	&#65533;&#65533;D&#65533; &#65533;&#65533;i&#65533;&#65533;	>`&#65533;&#65533;F`&#65533;@&#65533;!
@&#65533;&#65533; &#65533;&#65533;Q&#65533;%
8&#65533;n@GgpW&#65533;&#65533;z&#65533;P&#65533;i@+&#65533;P&#65533;&#65533;Pd&#65533;e&#65533;q i :&#65533;,_&#65533;[ `Px&#65533;X>&#65533;&#65533;gPhp^&#65533;u&#65533;- &#65533;q$&#65533;Q
9 a&#65533;i &#65533;&#65533;HU#&#65533;bPg&#65533;h&#65533;^"&#65533;&#65533;"&&#1024;n&#65533;W&#65533;[@&#65533;	&#65533;! &#65533;z&#65533;pPxPm@&#65533;,	&#65533;&#65533;&#65533;&#65533;r&#65533;w?kp&#65533;~`MA{V||a r P&#65533;#0&#65533;&#65533;"&#202;&#65533;N&#65533;[iPw&#65533;6&#65533;&#65533;[&#65533;a	;&#65533;&#65533;d@&#65533;&#65533;4&#65533;&#65533;-qpp`Z@e&#65533;P&#65533;&#65533;`0gpv@a D&#65533;n&#65533;&#65533;+`e&#65533;&#65533;&#65533;m&#1041;&#65533;&V
*p&#65533;k&#65533;&#65533;rp#&#65533;&#65533;&#65533;&#65533;&#65533;&#65533;{eP&#65533;1&#65533;r&#65533; ("&#47916;&#65533;0 -&#65533;&#65533;r&#65533;&#65533;&#65533;&#65533;6P &#65533;D~;&#65533;@ }&#65533;&#65533;&#65533;Z  4&#65533;n&#65533;&#65533;@ s&#65533;:z{  &#65533;&#65533;3&#65533;_` &#65533;&#65533;J	
&#65533; &#65533;&#65533;0!!$` $ F&#65533;0 &#65533;0^E&#65533;&#65533; &#65533;&#65533;&#65533; &#65533;&#65533;&#65533;S!&#65533; va&#65533;p B&#65533;U&#65533;m &#65533;
&#65533;28 U&#65533;&#65533;&#65533;&#65533;&#65533; &#65533;&#65533;&#65533; &#65533; >4 &#65533;&#65533;&#65533;n &#877;&#65533;aP XP,&#65533;q &#65533;9&#65533;.u&#65533;p&#65533;&#65533;&#2047;`&#65533;&#65533;@p&#1845;k&#65533;&#65533;9&#65533;Q &#65533;Fp&#65533;&#65533;&#65533;c&#65533;&#65533;&#65533;&#65533;b9&#65533;&#65533;&#907;&#65533;&#65533;&#65533;&#65533;S&#65533;&#65533;^,&#1188;R&#65533;Fu`	&#65533;&#65533;E&#65533;&#65533;Z&#65533;%&#65533;-&#65533;i|HJ&#65533;i&#65533;M[6&#65533;h	qQ&#65533;1[&#65533;~" .&#1469;T&#65533;&#65533;&#65533;yb&#65533;&#65533;Mu#-&#65533;P&#289;S&#65533;&#65533;&#65533;&#65533;&#272;C&#65533;&#65533;A&#65533;&#65533;0 rQF])&#65533;&#65533;&#65533;@(&#65533;&#65533;&#65533;#%&#65533;&#65533;-&#65533;&#65533;i&#65533;&#65533;&#65533;&#65533;{&#65533;&#65533;T&#65533;8ug&#65533;&#65533;h&#65533;[&#65533;j&#1674;&#65533;&#1133; K"&#65533;Dg&#65533;9&#65533;&#65533;&#146;&#65533;&#65533;@&#65533;&#65533;&#65533;F&#65533;{&#65533;&#65533;P&#65533;N&#65533;&#65533;&#65533;&#65533;&#65533;&#65533;'[Z9&#65533;y&#65533;&#65533;&#65533;C/&#65533;&#65533;yo&#718;86D&#1140;&#65533;@&#65533;+X&#65533;&#1957;&#65533;&#65533;"Ji	&#65533;`r $&#699;&#65533;6r&#65533;&#65533;Qb9f&#65533;]&#65533;@&#65533;&#65533;&#65533;I&#65533;` &#65533;&#65533;&#65533;&#1605;&#65533;&#65533;h&#65533;&#65533;f&#65533;DC$&#65533;$#u &#65533;?N%5u:	I[&#65533;&#65533; 
&#65533;&#1541;=/Nx&#65533;A&#65533;&#65533;R&#65533;&#34826;&#65533;&#65533;&#65533;&#359;X&#65533; A
8P$&#65533;&#65533;&#1688;&#65533;&#65533;$4&#65533;*I@`&#65533;&#65533;	i(u&#65533;&#65533;@8&#65533;J6g6&#65533;!&#65533;&#65533;&#65533;4:&#65533; &#65533;D!H&#65533;7&#65533;&#65533;@g&#65533;'&#65533;,&#65533;&#65533;&#65533;B&#65533;bI&#65533;&#65533;&#65533;&#65533;&#65533;cR&#65533;4P!&#65533;94j&#65533;0Bpc&#65533;&#65533;JGv&#65533; &#65533;1
&#65533;&#65533;&#65533;&#65533;&#1238;&#65533;&#65533;)&#65533;
Wm&#65533;&#65533;&&#65533;&#65533; &#65533;$&#65533;&#1177;&#65533;l&#65533;A&#65533;&#65533;&#65533;+TXb&#65533;M,&#65533;&#65533;&#65533;h&#65533;'J9&#65533;V&&#65533;P&#65533;'[&#65533;&#65533;&#65533;&#65533;&#65533;&#65533;D&#65533;cD&#65533;a&#65533;S&#65533;&#65533;Q7,&#65533;bQ&#65533;\&#65533;&#65533;&#65533;&#65533;lH&#359;T|[&#65533;h&#65533;;7>&#65533;&#65533;T:&P>`B&#65533;&#65533;&#65533;0F&#65533;&#65533;&#65533;&#65533;9&#65533;&#65533;{,!&#65533;>&#65533;c&#65533;X&#65533;Yc&#65533;.Z(&#65533;H&#65533;&#65533;D&#65533; &#65533;xa*&#65533;Y&#65533;h&#65533;A&#65533;&#65533;i&#65533;Z&#65533;&#132;'r&#65533;&#65533;BF@&#65533;*&&#65533;C$p~8&#65533;	#r8A&u2y&#65533;	&#65533;&#65533;&#65533;6wa&#65533;)&#65533;8G&#65533;JE&#65533;&#65533;&#65533;&#65533;&#65533;`lq&#65533;&#65533;-&#65533;&#65533;&#65533;GB&#65533;&#262; ~&#65533;",&#65533;s&&#65533;&#65533;8&#65533;&#65533;&#65533;&#65533;F&#65533;]&#65533;&&#65533;	~&#65533;&#65533;BZ&#65533;&#65533;%Z c&#65533;M&#65533;&#65533;a&#65533;&#65533;a&#65533;i&#65533;.&#65533;&#65533;&#65533;	A&#65533;C&#65533;(&#65533;&#65533;"K&#65533;&#65533;|&#65533;p&#65533;Z&#65533;)&#65533;b&#65533;"1&#65533;d&#65533;&#65533;&#65533;P	B.&#65533;"&#65533;%> 4pp@"&#65533;'rh&#65533;&#65533;&#65533; r&#65533;&#65533;&#65533;&#65533;l&#65533;&#65533;&#65533;0BKv&#65533;&#65533;QA?&#65533;B)&#65533;"ADh!&#65533;&#65533;x!X&#65533;&#65533;&#65533;A&#65533;	!a&#65533;@v1#&#65533; 
C0&#65533;r&#65533;L`&#65533;F`&#65533;&#65533;Pu&#65533;AO`&#65533;0 &#65533;&#65533;l&#65533;d&#65533;@&#65533;
xB &#65533;oN &#65533;&#65533;u&#65533;&#65533;&#65533;&#65533;&#65533;&#65533;q@@&#65533;PG&#65533;&#65533;&#65533;&#65533;&#65533; d&#65533;&#65533;&#65533;&#65533;&#65533; &#65533;p@&#65533;X&#65533;&#65533;&#65533;&#65533;5&#65533;&#1088;&#65533;&#65533;H&#65533;}&#65533;&#65533;8&#65533;&#65533;&#1026;&#65533;&#65533;&#65533;9&#65533; qA< *&#65533;D&#65533;&#65533;%&#65533;&#65533;&#65533; BE	(@&#65533; DH &#65533;c&#65533;&#65533; &#65533;H&#352;&#65533;$&#65533;\&#65533;&#65533;&#65533;&#65533;&#65533;&#65533; &#65533;k`&#65533;O|p ,&#65533;&#65533;&#65533;8@A&#65533;H&#65533;| &#65533;v&#65533;&#65533;%&#65533;>&#65533;@&#65533;&#65533;&#65533;N &#65533;&#65533;&#65533;&#65533; &#65533;`A$&#65533; &#65533;p@ &#65533;p!(&#65533;&#65533;`&#65533;&#65533; b&#65533;&#324;{&#65533;&#65533;&#65533;C02!&#65533;&#65533;&#65533;}H@J&#65533;
7&#65533;&#504;&#65533;p&#65533;V&#65533; {P&$@&#65533;?&#65533;&#65533;&#65533;&#65533;
&#65533;&#65533;%&#65533; ^&#65533;&#65533;  p`&#65533; &#65533;&#65533;5&#65533;@ &#65533;g K p&#65533;2&#65533;&#65533;P&#65533;"&#65533;&#65533;(@&#65533;X&#65533;LP&#65533;;H&#65533; &#65533;T&#65533;&#65533;&#65533;&#65533; I&#65533;AF&#65533;%&#65533; t!&#65533;p&#65533;s&#65533;a&#65533;3&#65533;&#65533;&#65533;&#65533; h&#65533;&#65533;&#65533;&#65533;&#65533;&#65533;&#65533;&#65533;		&#65533;k&#65533;&#65533;&#65533; C&#65533;&#65533;/+ &#65533;&#65533; &#65533;&#65533;&#65533;&#65533;q&#65533;#6&#65533;&#65533;&#65533;&#65533;Jnh&#65533;&&#65533;&#65533;&#65533;$P N&#65533;"&#65533;-\@&#65533;XA&#65533;	<&#65533;@ j&#65533;&#65533;&#65533;G &#65533;Zq-| &#65533;&#65533;Z&#65533;@|`	<(EL@-8CXhpP&#65533;&#65533;&#65533;&#65533;&#65533;%&#65533;&#65533;&#65533;-&#65533;V3&#65533;&#65533;&#65533; 8&#65533;&#65533;&#65533;&#65533; &#65533;`&#65533;6&#65533; A BL&#65533;&#65533;4&#65533;	&#65533;&#65533;0`<&#65533;&#65533;&#65533;&#65533;H&#513;]!	;%l`+4&#65533;dp@'&#65533;.<&#65533;DK
bA&#1454;&#65533;*&#65533;&#65533;Ba&#65533;l&#65533;&#65533;X&#65533;&#65533;@Q<&#65533;F8&#65533;&#65533;`&#65533;8&#65533;&#65533; d8A&#65533;&#65533;0&#65533;
1H&#65533;(6@&#65533;%H!H&#65533;&#160;	&#65533;aw@&#65533;&#65533;&#65533;L&#65533;XP&#65533;.@&#65533;&#65533;&#65533;&#65533;&#65533;&#65533;&#65533;&#65533;&#65533;&#65533;Da@&#65533;r <&#65533;
5p&#65533;j&#65533;',e&#65533;i&#65533;&#65533;&#65533;&#65533;/&#65533;&#65533;x&#65533;A&#65533;8&#65533;0&#65533; 6p&#1291;\&#65533;&#65533; X
C&#65533;&#65533;&#65533;t&#65533;&#65533;&#65533;vP&#65533;6`&#65533;&#316;&#65533;&#65533;!2 	&#1040;&#65533;3&#65533;&#65533;#&#65533;&#65533;p&#65533;!1&#65533;C&#65533;&#65533;4&#65533;W&#65533;h&#65533;C&#65533;&#65533;
O@A&#65533;&#65533;&#65533;0w&#65533;`hASP4Gk&#65533;&#65533;&#65533;&#65533;p&#65533;&#65533;&#65533;C8&#65533;
&#65533; f9&#544;d&#65533;&#65533;xE&#65533;(&#65533;@AXZ&#65533;&#65533;9&#65533; I8&#65533;x@&#65533;*$AQ&#65533;&#65533;&#65533;&#65533;+hA&#65533;&#65533;Az&#65533;&#65533;&#65533;&#65533;kp&#65533;&2&#65533;&#65533;&#65533;&(&#65533;&#65533;JW&#65533;g&#65533;&#65533;
&#65533;p$Z&#65533;&#65533;&#65533;&#65533;&#65533;x&#65533;D&#65533;B&#65533;&#65533;o4&#65533;&#65533;+&#65533;&#65533;@&#65533;'&#65533;&#65533;;&#65533;Ab`&#65533;0&#65533;&#65533;w.`&#65533;)&#65533;AL&#65533;1&#65533;&#65533;4&#65533;`zp&#65533;&#65533;-,&#65533;
Fph&#65533;/p GAV&#65533;&#65533;0&#65533;  !&#65533;    ,    ,&#65533;GGGLLLUUU]]]aaaeeeiiimmmooorrrtttwwwyyy{{{}}}&#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	H&#65533;&#65533;&#65533;&#65533;*\&#560;&#65533;&#199;Z&#65533;&#65533;&#65533;+E&#65533;X&#65533;$&#65533;&#65533;*S)&#65533;8&#65533;&#65533;&#65533;&#65533;&#65533;&#65533;(S&#65533;\&#626;&#65533;&#727;0c&#65533;Lh&#65533;T&#65533;6+&#65533;@&#65533;&#65533;&#65533;f&SZ^h&#65533;1%&#1066;U3&#65533;*]&#692;&#65533;&#1255;)&#65533;&#65533;&#65533;&#65533;A44&#65533;D&#42249;&#838;9X&#65533;&#65533;xS	&#65533;&#1651;h&#1258;];&#65533;5&#65533;2}I&#65533;Q$(,&#65533;b&#1186;&#65533;&#65533;&#65533;&#65533;L&#65533;&#65533;&#65533;*c&#65533;&#65533;cDM&#65533;Up&#65533;T&#65533;&#65533;&#65533;$Y&#65533;&#65533;&#825;&#65533;&#30118;&#65533;&#65533;&#65533;#@&#716;n
&#65533;ia&#65533;&#65533;."&#65533;h9&#65533;&#65533;&#65533;&#1784;9<&#65533;O&#65533;
F&#65533;Xp&#65533;A&#65533;&#65533;/0&#65533;A!&#65533;&#65533;02&#65533;&#65533;&#65533;&#65533;&#65533;&#65533;&#65533;I#&#65533;U2&#1104;#&#65533;
&#65533;m&#51481;&#65533;*&#65533;&#65533;&#65533;`#}&#65533;&#65533;&#65533;&#65533;&#65533;&#735;&#65533;&#65533;&#65533;&#65533;&#65533;&#65533;&#65533;|&#65533;q'&#65533;&#65533;H&#65533;&#65533;b&#65533;"q&#65533;&#65533;&&#65533;H%&#65533;$&#65533;}F8&#65533;(&#65533;XCH&tD	&#65533;&#65533;B!|&#65533;%&#65533;b&#65533;1&#65533;&#65533;&#65533;&#65533;"eI&#65533;&#8950;q&#65533;H&F(`&#65533;	&#65533;!&#65533;)&#65533;&#65533;&#65533;l&#65533;@ &#65533;&#65533;I$0&&#65533;$a1&#65533;~l&#65533;&#65533;r&#65533;&#65533;&#65533;&#65533;G&#65533;&#65533;`&#65533;D=.)&#65533;NM&#65533;&#65533;I&#65533;&#65533;&#65533;7|QI'eR&#65533;6&#65533;&#65533;&#65533;5q&#65533;&#65533;&#65533;<H&#26560;&#65533;&#65533;Q&#65533;&#65533;&#65533;1&#65533;/&#65533;1FvXp&#65533;)z&#65533;Q'&#65533;8&#65533;D""DF&#65533;&#65533;&#65533;{&#65533;!%]&#65533;&#65533;&#65533;z&#65533;{&#65533;0&#65533;O%&#65533;&#65533;0@&#65533;pBP`A$&#65533;&#65533;&#65533;5&#65533;&#65533;&#65533;&#65533;&#65533;&#65533; )&#65533;A&#65533;mdJ&#65533;&#65533;6kj{&#65533;gJ]&#65533;rH&#65533;&#65533;&#65533;&#65533;&#65533;p&#65533;5&#65533;D&#65533;wZ&#65533;&#65533;5&#65533;&#65533;5&#65533;&#65533;&#65533;&#65533;&#65533;&#65533;&#65533;&#65533;{G&#65533;dN&#65533;q^'&#65533;&#65533;i&#65533;&#65533;&#65533;G&#65533;&#65533;!D&#65533;z&#65533;bL&#65533;&#65533;GU&#65533;&#65533;&#65533;&#65533;&#65533;G&#65533;&#65533;`dB&#65533;&#65533;1En&#65533;&#65533;/&#65533;'&#65533;a&#65533;&#65533;vd&#65533;)|&#65533; &#65533;b&#65533;8K&#65533;&#2043;&#65533;&#65533;@08&#1030;([#E	&#1552;!&#65533;&#65533;fJ+&#65533;&#65533;&#65533;&#65533;gM%x&#65533;TT&#65533;&#65533;9&#65533;&#65533;F&#65533;e&#65533;&#65533;&#65533;&#65533;)&#65533;&#65533;S!?(&#65533;"s|a&#65533;(l&#65533;&#65533;&#65533;&#65533;&#65533;1GM&#65533;(a&#65533;!&#65533;&#65533;D WO*&#65533;&#65533;&#65533;&#65533;&#65533;&#65533;5o@&#65533;&#65533;)&#65533;&#65533;!&#65533;<f&#65533;F&#65533;&#65533; !W{&#65533;U"-&#65533;&#65533;# )&#65533;&#65533;&#65533;*{&#65533;0&#65533;R1.&#65533;u&#65533;2&#65533;&#65533;&#65533;&#65533;xP&#65533;&#65533;|&#65533;&#65533;&#65533;&#65533;&#65533;\&#65533;I\&#1027;"Rx&#65533;&#65533;&#65533; C]&#65533;
&#65533;&#65533;o&#65533;&#65533;oy&#65533;N&#65533;&#65533;&#65533;&#65533;g00&#65533;&#65533;@/t&#65533;EL&#65533;&#65533;(&#65533;3@&#65533;( @@&#65533;&#65533; &#65533;&#65533;&#61531;1&#337;&#65533;&#65533; &#65533;&#65533;P&#65533;&#65533;&#65533;&#65533;.$A
&#65533;&#65533; Xa
G&#65533;&#65533;&#65533; &#65533;&#65533;;\&#65533;&#65533;r&#65533; &#730;w(GT&#65533;&#65533;0&#65533;&#65533;!Q	F0&#65533;&#65533;&#65533;&#65533;+QG8"&#65533;&#65533;O&&#65533;  G$" &#65533;!&#65533;&#65533;1G(&#65533;]HL&#65533;@&#65533;1-&#65533;C(`	2t&#65533;&#65533;y&#65533;&#65533;&#65533;HZ&#65533;U$&#20002;]9"&#65533;3&#65533;&#65533;]YIR7&#65533;&#65533;D&#65533;.8&#65533;&#65533;?w\yT5&#65533;&#65533;&#65533;Q &#65533;qY&#65533;X@4&#65533;&#65533;V&#1749;&#65533;I&#661;&#65533;k"4&#65533;Z&#65533;*&#65533;&#65533;&#65533;#&&#65533;
-&#65533;hp&#65533;&#65533;dx&#65533;&#65533; I&#65533;$7+&#65533;0&#65533;|*U&#65533;X&#65533;&#1095;;|&#65533;&#1817;)O&#65533;&#65533;>&#65533;`&#65533;&#65533;h &#65533;xhW&#65533;&#65533;8ir&#65533;@&#65533;-p &#65533;n FzD:B&#65533;7kR&#65533;.&#256;F&#65533;T &#65533;&#65533;^&#65533;(B&#65533;X&#65533;J&#65533;a}&#65533;&#65533;&#65533;&#65533;&#65533;?&#65533;@
&#65533;T8&#65533;&#65533;XC)x&#65533;b&#65533;&#65533;AL&#65533;^&#65533;J&#65533;JJ&#65533;=&#65533; &#65533;&#65533;p.h&#65533;r&#65533;&#65533;"&#65533;&#65533;&#65533;(&#65533;&#65533;&#65533;&#65533;&#65533; &#65533;t|&#65533;8KJT&#65533;H&#65533;"w&#65533;B&#65533;P&#65533;>&#65533;&#65533;|&#65533;&#65533;&#65533; O&#65533;B&#65533;&H&#65533;&#65533;&#65533;&#65533;<&#65533;{&#515;&#65533;&#65533;I&#65533;&#65533;RY&#65533;!fp .&#65533;&#65533;v<&#644; &#65533; 6`U%&#65533;0&#65533;&#65533;~`&#65533;Aj&#65533;&#65533;:&#65533;
$&#65533;&#65533;&#65533;&#65533;&#65533;:p)~-B&#65533;&#65533;&#65533;L&#65533;!&#65533;z&#65533;&#65533;:&#65533;&#65533;=)&#65533;&#65533;&#65533; &#65533;H&#65533;&#65533;&#65533;&#65533;<&#65533;T"`&#65533;x q&#65533;&#65533;&#65533;#@p%X 4&#65533;&#65533;&#65533;$&#65533;,| L,	 b&#65533;(H&#65533;D;-jK&#1639;,&#65533; F&#65533;&#65533;&#65533;&#288;P&#65533;pQ &#65533;
E&#65533;&#65533;&#65533;@4E&#65533;&#65533;2&#65533;&#65533;&#65533;&#65533;&#65533;&#65533;oX !
50&#65533;%&#1090;^gA&#65533;&#65533;&#65533;20&#65533;@t&#65533;&#65533;@&#65533;&#176;&#65533;"T&#65533;
&#65533;&#65533;&#65533;{F2&#65533; E(#f&#65533;&#65533;&#65533;&#65533;3hC	&#65533;&#65533;&#65533;x&#65533;)&#65533;&#65533;&#65533;%&#65533;]P&#65533;&#65533;-4&#65533;`&#65533;&#65533;&#65533;JaRZ&#65533;4&#65533;&#65533;&#65533;&#65533;&#65533;&#65533;:&#65533;&#65533;&#65533;P&#65533;#&#65533;&#65533;&#65533;#BJ&#52226;/&#65533;&#65533;i&#65533;&#65533;&#65533;&#65533;7&#65533; 8hA&#65533;\&#65533;&#499;&#65533;&#65533;&#65533;Rt#&#65533;`JxAf&#65533;&#65533; &#65533;&#65533;C`&#65533;~`&#65533; &#1824;o &#65533;D&#9330;Vb
,B&#65533;p&#65533;;0&#65533;n&#1027;@A/&#65533;&#65533;&#65533;CN&#65533;&#65533;&#65533;"a&#65533;&#65533;&#65533;':&#65533;M&#65533;&#65533;&#65533;&#65533;&#65533;EF&#661;Q&#65533;&#65533;k&#65533;]&&#65533;k&#65533;D&#65533;&#65533;&#65533;b&#65533;&#65533;&#65533;&#65533;BN&#65533;&#65533;&#65533;'&#65533;L$&#65533;0&#65533;A&#65533;R&#65533;&#65533;&#65533;&#1304;&#65533;&#65533; &#65533; &#65533; &#65533;&#65533;Gi\&#65533;b&#65533;(&#65533;s&#65533;&#1454;&#65533;$0&#65533;FBN]0A&#65533;p&#65533;&#65533;P&#65533;&#65533;&#718;&#1530;&#65533;&#65533; &#65533;AnPSE&#65533;&#65533;0&#65533;&#65533;C&#65533;&#65533;&#65533; &#65533;Cx$@&#65533;&#65533;#L&#65533;&#65533;&#65533;A	:*&#1778;j&#1169;&#65533;J&#65533;7&#65533;&#65533;&#65533;&#65533;&#65533;J&#65533;;&#1996;C&#65533;ML0A%&#65533;8&#65533;&#65533;k&#65533;a&&#65533;&#65533;&#65533;&#65533;&#65533;&#65533;&#65533;;&#65533;`At &#65533;)hR&#65533;N:&#65533;&#65533;&#65533;&#65533;bE&#65533;V&#65533;r&#65533;&#65533;n&#65533;&#65533;&#65533;&#65533;+&#65533;/D"X&#65533;&#65533;TV&#65533;&#65533;&#65533;tP&#65533;"~k8&#65533;FH&#65533;{
&#65533;4H&#372;&#65533;:I&#65533;&#65533;	5&#65533;&#65533;jqX &#65533;&#65533;&#65533;&#65533;&#65533;$&#65533;&#65533;&#65533;:&#65533;Sh&#65533;x&#65533;&#65533;!&#65533;-@&#65533; &#65533;&#65533;&#65533;&#65533;&#65533;I%&#65533;]Gy`&#65533;N&#65533;A&#65533;C<	&#65533;zAD&#65533;#&#65533;&#65533; &|&#65533;T&#65533;p&#65533;j&#65533;9&#65533;@e&#65533;&#65533;x&#65533;&#65533;
E"&#65533;cA&#65533;&#65533;A&#65533; [5G&#65533;R6&#65533;@AHCT&#65533;@G&#65533;y&#65533;:&#515;&#65533;&#65533; &#65533;9&#65533;&#65533;&#2042;=&#65533;&&#65533;
D&#65533;p >p &#65533;&#65533;S&#65533;&#65533;&#65533;{&#65533;0&#65533;`&#65533;&#65533;&#65533;=&#65533;/&#65533;i&#65533; &#65533; &#65533;
&#65533; _&#65533;	&#65533;b 3&#65533; %&#65533;00&#65533; t&#65533;~&#65533;	u@f@s@~~  &#65533;$0&#65533;b# }P|&#65533;L' HgKr\&#65533;&#65533; &#65533; @Po&#1430;wc&#65533; N ~&#65533;T+`&#65533;d&#65533;&#65533;	Z&#65533; ]0GRg&#65533;@&#65533;W&#65533;f
t&#65533;0&#65533;G!G&#65533;&#65533;&#65533;A5&#65533;`&#65533;&#65533;"&#65533;&#65533;0&#65533;V&#65533;t&#65533;P N&#65533;&#65533;"orpv`{^8&w&#65533;bq&#65533;	&#65533;! &#65533;=0&#65533;&#65533;xC&#65533;O&#65533;"&#65533;&#65533;&#65533;B0wD!&#65533;`a&#65533;i <&#65533;l&#65533;Vy&#65533;&#65533;P&#65533;I &#65533;&#65533;t&#65533;%f0Z&#65533;&#65533;&#65533;0# &#65533;@}"-&#65533;%r&#65533;
w0*&#65533;p}bZ&#65533;&#65533;&#65533;&#65533;&#65533;	6&#65533;1&#65533;8&#65533;&#65533;&#65533;&#65533;RZ&#65533;&#65533;% RPb*&#65533;&#65533;d&#65533;#p&#65533;8/'q$&#65533;p c&#65533;&#65533;a
4q&#65533;n` &#65533;Wj ap >&#65533;0I-&#65533;.\pu&#65533;k`S &#65533;`&#65533;=&#65533;qp0&#65533;&#65533;f&#65533;b`&#65533;v f&#65533;&#65533;&#65533;&#65533;#<V&#65533;cc.&#65533;% 6ApES&#65533;&#65533;&#65533;&#65533;&#65533;&#65533;P`p&#65533;M&#65533;&#65533; 
/0R&#65533;'4&#65533; !)&#65533; &#65533;&#65533;Jcqp`6h&#65533;h&#65533;?&#65533;p&#65533;0)&#65533;&#65533;c`<&#65533;&#65533;tL	#&#65533;	] Y&#65533;&#65533;&#65533;_0&#65533;0f&#65533;d&#65533;&#65533;b&#65533;e&#65533;P`&#65533;3_p8mPi&#65533;&#65533;pP&#65533;N&#65533;k&#65533;b&#65533;&#65533;pR@X&#65533;a&#65533;V&#65533;&#65533;`]&#65533;T&#65533;U @&#65533;&#65533;O&#65533;6PwP_ &#65533;`J0t&#65533;QS&#65533;)!#&#65533;r5&#65533;E00+&#65533;R&#65533;T&#65533;Z&#65533;7 #&#65533;-&#65533;U&#65533;t&#65533;E&#65533;rP@&#65533;#&#65533; I&#65533;bPV&#65533;;&#65533;\V&#65533;Vp &#65533;B&#65533;0%0,g&#65533;f&#65533;/&#65533;#p&#65533;G&#65533;*&#65533;O&#65533;fZ0Y&#65533;4K&#65533;&#65533;&#65533;aZ&#65533;p@0F&#65533;Z&#65533;_&#65533;GPN \&#65533;b&#65533;\I&#65533;T g0&#65533;&#65533;c&#65533;5&#65533;`&#65533;&#65533;&#65533;&#65533;u]PP`N e&#65533;fPXP:`_&#65533;j&#65533;JpJPZ`&#65533;ea@Z0A&#65533;&#65533;&#65533;&#65533;&#65533;&#65533;&#65533;&#65533;&#65533;p'0&#65533;"&#65533;P!<&#65533;&#65533;&#65533;&#65533;y&#65533;W}&#65533;&#65533;RPy&#65533;n&#65533;&#65533;k&#65533;&#65533;Sa\&#65533;&#65533;&#65533;E&#65533;,&#65533;$A&#65533;7E9~pC&#65533;+&#65533;&#65533;&#65533;&#65533;&#65533;:&#65533;=&#65533;&#65533;=&#65533;&#65533;n&q5
3&#65533;&#65533;
&#65533;&#65533;;&#65533;*
 nWG&#65533;W/&#65533;BG>&#65533;&#65533;$&#65533;&#65533;_&#65533;_&#65533;f&#65533;&#65533;&#65533;&#65533;&#65533;w6&#65533;G`7&#65533;2K&#65533;8&#65533;&#65533;V&#65533;&#65533;&#65533;T 01HO&#1082;&#65533;1&#65533;&#65533;B&#65533;J&#65533;&#65533;&#65533;&#65533;!A&#65533;&#65533;	&#65533;0V@6pkP&#65533;&#65533;q&#65533;&#65533;
EX&#65533;a&#65533;&#65533;&#65533;CP&#65533;&#65533;Q&#65533;&#65533;EDa&#65533;&#65533;&#65533;X&#65533;`&#65533;&#65533;2&#65533;&#65533;&#65533;Md&#65533;&#65533;&#65533;&#65533;&#65533;0g&#65533;MS&#65533;Q&#65533;m| &#65533;&#65533; :@k&#65533;M&#65533;Q&#65533;$&#65533;3&#65533;`0&#65533;P`n&#65533;&#65533;"&#370;&#65533;&#65533;&#65533;"ppU0T&#65533;&#65533;G&#65533;&#65533;;+&#65533;aZ&#65533;q  p  &#65533;&#65533;8&#65533;&#65533;Q&#65533; &#65533;`  ` &#65533;X5&#65533;&#1349;Y&#65533;R&#65533;&#65533;&#65533;B&#65533;!&#65533;;P)bn'E&#65533;&#65533;Q/&#65533;&#65533;&#65533;&#65533;&#65533;2J{&#65533;&#65533;&#65533;w?&#65533;&#65533;&#65533;A&#65533;&#65533;`&#65533;&#65533;&#65533;&#65533;!)s&#65533;8&#65533;&#65533;}a03@v&#65533;&#65533;&#759;&#65533;&#65533;}&#65533;V&#65533;V0j&#65533;&#65533; f{&#65533;&#65533;&#1393;&#65533; !:#&#65533;P!t n@&#65533;&#65533;E&#65533;6&#65533;K&#65533;U&#65533;&#65533;&#65533;&#65533;   +&#65533;&#65533;&#65533; 0 ` SGr0 &#65533; g@O&#65533;&#65533; @ c&#65533;&#65533;&#1307;R&#65533;F}&#65533;z&#65533;?&#65533;&#1170;cp&#65533;0&#65533;h
m0N&#65533;e&#65533;&#65533;$Z&#65533;u&#65533;i&#65533;1Bj&#65533;DG&#65533;&#65533;w:&#65533;~ E4P&#65533;1t&#65533;&#65533; 3&#65533;GT/&#65533;&#65533; U&#65533;'#&#65533;h&#65533;l&#65533;I1&#65533;\&#65533;e&#65533;&#65533; &#1514;&#65533; &#65533;4Zw`A&#65533;r c&&#65533;JB&#65533;1`
c&#65533;G XK&#65533;JA!&#65533;&#65533;&#65533;&#65533;	P&#65533;, A0&#65533;)@&#65533;)&#65533;&#65533;-&#65533;
&#65533;A@#&#65533;&#65533;'&#65533;QC3&#65533;&#65533;"&#65533;p@g&#65533;&#65533;$&#65533;X&#65533;t5&#65533;0l &#65533;@|&#65533;&#65533;&#65533; &#65533;&#65533;{&#65533;&#65533;&#65533;&#65533; o&#65533;&#65533;&#65533;w&#65533;&#65533;&#65533;E&#65533;|pW&#65533;&#65533;@&#65533; &#65533;&#65533;&#65533;&#65533;&#65533;X&#65533;VLKG&#65533;&#65533;.A/c`)&#65533;&#65533;"&#65533;n&#65533;&#65533;#&#65533;&#65533;:rpw&#65533;v&#65533;&#65533;ClAp&#65533;&#65533;R &#1169;H&#65533;v&#65533;:&#65533;&#65533;vh&#65533;f@F&#63799;&#65533;&#65533;!A&#65533; )KpM&#65533;&#65533;<&#149;&#65533;b0&#65533;&#65533;&#705;&#65533;	&#65533;&#65533;P&#65533; "p&#65533;&#65533;CG!k&#65533;{ J&#65533;&#65533;&#65533;&#65533;=&#65533;&#65533;Qh{&#65533; A` &#65533;[&#65533;&#65533;5;&#65533;;0&#65533;&#65533;+&#65533;&#65533;&#65533;&#65533;a&#65533; &#65533;&#65533;&#65533;&#65533;X	&#65533;f&#65533;`9
&#65533;&#65533;&#65533;,&#65533;&#65533; P@L&#65533;< eH&#65533;&#65533;*&#65533;&#65533; P=&#65533; @%5&#65533;M&#65533;+&#65533;E@3BD&#2018;&#65533;&#1442;J;0J&#65533;A &#65533;&#65533;&#65533;8&#65533;&#65533;&#65533;
v&#65533; kP	&#65533;Vd}GH&#65533;)&#65533;&#65533;'`f	&#65533;&#65533;c&#65533;Kat`p&#65533;vf &#65533;)&#65533;Gs&#65533;&#65533;:p&#65533;0\C&#65533;#&#65533;|&#65533;&#65533;"&#65533;*0 &#65533;&#65533;&#65533;t&#150;&#65533;x&#65533;0Pe	X&#65533; }&#65533;ro&#65533;hm&#65533;8&#65533;&#65533;@&p+ A&#604;&#65533;&#65533;&#65533;*&#65533; i&#65533;
h`
02&#65533;&#1492;=&#1809;	I t&#65533;S&#65533;k&#65533;K&#65533;LXk &#65533;X`@&#65533;&#65533; E&#65533;JuK1g&#65533; &#65533;pY g&#65533; Zv&#65533;&#65533; 6&#65533;N &#65533; &#65533;7P>d&#65533;&#65533;&#65533;&#65533;1=@&#65533;Cpa&#65533;L@|&#65533;&#65533;&#65533;\@8&#65533;,&#65533;=`Lp&#65533;s&#65533;L)&#65533;&#65533;'&#65533; 7&#65533;B%&#65533;E&#65533;g&#65533;c/&#65533;	k@&#65533;<&#65533;&#65533;&#65533;:`&#65533;&#65533;/&#65533;&#65533;&#65533;J&#65533;&#65533;&#65533;&#65533;&#65533;y&#65533;q &#65533;o%	|&#65533;o&#65533;.&#65533;V&#65533;bP&#65533;&#65533;+&#65533;&#65533;&#65533;&#65533;s&#65533;p;&#65533;&#65533;&#65533;&#65533;&#65533;&#65533;&#65533;X&#65533;M-'&#65533;G&#65533;&#65533;~&#65533;g&#65533;|&#65533;&#65533;&#65533;
&#65533;&#65533;Gd&#65533;&#65533;i &P&#65533;&#65533;V&#65533; S&#65533;&#65533;Hi F&#65533; k&#773;&#65533;&#1510;5&#65533;&#65533;&#65533; )&#65533;&#2018;&#324;@ 3&#65533;&#65533;&#65533;v&#65533;&#65533;`&#65533;7nr&H?&#65533;&#65533;&#65533;&#65533;&#65533;&#65533;Pj0NP6&#65533;Qv&#65533;&#65533; v@9&#65533;r`&#65533;&#65533;*z6-
 &#65533;yw N&#65533;& &#65533;&#65533;#po\&#65533;
P6&#65533;&#65533;&#65533;kY&#65533; &#65533;p`0&#65533;gMs&#1602;1&#65533;@0cL&#65533;&#65533;=&#65533;T&#65533;&#65533;&#65533;&#65533;&#65533;c0e&#65533;[&#65533;:c`BPO&#280;LaD&#65533;:&#65533;&#65533;&#65533;
X&#65533;/&#65533;Bk&#65533;&#65533;\V&#65533;Z&#65533;&#65533;V&#65533;{&#65533;<&#65533;8&#65533;&#65533;&#65533;&#65533;1f#u;p}0t&#65533;o&#65533;&#65533;Ug`[&#65533;	&#65533;q8jPX&#65533;0COu3&#65533;b;^&#65533;&#65533;gl@y&#65533;&#65533;S&#65533;&#65533;q`wp_&#65533;&#65533;l@x&#65533;v&#65533;g&#65533;&#65533;&#65533;px&#65533;q m@F&g&#65533;XL0&#65533;
1&#65533;y&#65533;&#65533;&#65533;O0'&#65533;&#65533;&#65533;)&#65533;0&#65533;&#65533;-p&#65533;&#65533;"0&#65533;&#65533; + W&#65533;<  &#65533;&#65533;J!&#65533;&#65533;a<`&#65533;&#65533;805&#65533;&#65533;R	U&#65533;7+B0&#65533;&#65533;E`&#65533;s&#65533;kt;&#65533;&#65533;&#65533;e&#65533;&#65533;&#65533;&#65533; X`c&#65533;&#65533; e&#65533;=&#65533;AOF&#65533;&#65533;&#65533;gp&#65533;&#65533;v&#65533;&#65533;w&#65533;0@&#65533;}`&#65533;&#65533;&#65533;L&#65533;&#65533;&#65533;&#65533;6 *05^&#65533;j&#65533;|&#65533; |p/@&#65533;&#65533;p<&#65533;&#65533;L0m&#65533; &#65533;&#65533;R #	?&#65533;Y&#65533;&#65533;&#65533;&#65533;&#65533; &#65533;&#65533;Z!k&#65533;"=2f&#152;3&#1956;&#65533;B&#283;J&#65533;&#65533;&#65533;r&#65533;J&#1160;x&#65533;cDc&#65533;| &#65533;bZ
&#65533;Z&#65533;O&#65533;L&#65533;5m&#1964;&#65533;&#65533;Z'6u&#65533;(&#65533;&#65533;J&#65533;X~&#1552;&#65533;&#65533;&#65533;s6&#65533;&#65533;"&#65533;&#65533;#_`L&#65533;r&#777;iF(yr&#65533;&#65533;NE1q&#65533;E&#65533;V&#65533;Z&#65533;m&#1918;&#65533;m'k&#65533;D&#65533;&#65533; 
&#65533;'?&#65533;t1r$&#65533;"M&#65533;P&#65533;d_B&#65533;9&#65533;xJ&#65533;!UtP9&#65533;&#65533;L&#65533;L"U&#65533;&#65533;&#65533;v&#65533;*9%zTbC1&#65533;&#65533;J&#65533;$9&#65533;&#202;&#65533;M&#65533;&#65533;`d&#65533;Gl1&#65533;&#65533;	&#65533;R&#65533;&#65533;0&#65533;(S&Q&#65533;&#65533;?&#65533;]&#65533;&#65533;&#65533;&#65533;Lu&#65533;"&#65533;&#65533;Uu3&#65533;d*S&#65533;N&#65533;D&#65533;&#65533;&#65533;&#65533;z&#65533;H&#65533;u&#65533;
o&#657;xQ&#65533;&#65533;p&#65533;&#65533;&#65533;&#65533;&#65533;2&#65533;&#65533; &#65533;&#65533;F>kD&#65533;&#622;ND1&#65533;&#65533;&#65533;d&#65533;&#65533;&#65533;&#65533;&#65533;&#65533;L&#65533;`-&#65533;&#65533;??1D&#65533;&#65533;&#65533;&#65533;&#65533;:C&#65533;*x8P&#65533;&#65533;&#65533;&#65533;&#65533;&#65533;&#65533;-&g,&#65533;&#65533;&#65533;>6l&#65533;&#136;Hb2&#65533;F&#65533;&#65533;&#65533;F&#65533;FK&#196;.&#65533;&#65533;F&#65533;&#65533;3r&#65533;o&#1807;D&#65533;LY&#65533;&#65533;:&#65533;&#65533;&#65533;'&#65533;&#1537;.g*HD5&#65533;d34#RD&#65533;&#65533;&#65533;&#65533;a&#65533;8F#&#65533;.&#65533;&#65533;HQJ&#65533;A&#65533;X&#65533;L&#65533;&#311;&#65533;&#65533;;S&#65533;!6>&#65533;&#65533;&#65533;&#65533;S&#65533;-k&#65533;+&#65533;) &#65533;#0\&#65533;2&#65533;6OEUK=p&#65533;&#65533;X&#65533;"Y&#65533;EH&#65533;&#65533;&#65533;&#65533;D&#65533;&#65533;&#1569;&#65533;&#65533;T&#65533;&#65533;&#65533;&#65533;&#65533;V9&#65533;&#65533;X&#65533;Ah|.-&#65533;&&#65533;1f&#65533;&#65533;&#65533;t D&#65533;e&#65533;5Us&#65533;q&#1369;*&#65533;&#192;#"&#65533; -&#780;&#65533;&#65533;&#65533;&#65533;K= &#65533;&#65533;&#65533;"G&#65533;[EIkG&#65533;&#65533;&#65533;9`&#65533;F&#65533;p &#65533;&#65533;0.&#65533;&#65533;&#65533;<F&#65533;&#65533;U&#65533;&#65533;	&#1066;&#65533;]&#65533;O>&#65533;DW&#65533;&#65533;D,^&#65533;#&#65533;
KV&#65533;F*+&#65533;
&#65533;&#65533; &#65533;&#65533;.2&#65533;&#65533;KG&#65533;&#65533;?9"&#65533;&#65533; &#65533;#0&#65533;&#65533;lC^,n&#65533;T&#65533;$&#65533;&#65533;&#65533;r&#65533;E&#65533;l&#65533;&#65533;z&#65533;.42B1h&#65533;C&#65533;.&#65533;]4kK&#65533;k&#65533;&#65533;&#65533;&#65533;GAb&#546;x&#65533;&#65533;&#65533;&#65533;&#65533;&#65533;&#65533;#&#65533;&#65533;&#65533;<f&#65533;&#65533;&#65533;&#65533;&#65533;&#65533;&#65533;&#65533;Vad&#65533;3&#65533;"&#65533; &#65533;&#65533;&#65533;&#65533;&#65533;&#65533;l&#65533;OGB!z&#65533;&:&#65533;&#65533;u!&#65533;&#65533;&#30523;&#65533;&#777;&#65533;&#65533;@&#65533;^hb&#65533;p&#65533;&#65533;f<&#65533;&#65533;  N&#65533;A&#65533;&#65533;&#65533;&#65533;&#827;&#65533;cb&#65533;
h`&#65533;&#65533;?2A&#65533;&#65533;G}F[E&#65533;&#65533;l&#65533;<4~&#65533;&#65533; &#65533;M&#65533;&#65533;&#65533;0&#65533;&#65533;&#400;:aD=&#65533;&#65533; &#65533;&#65533; &#65533;>4&#65533;A&#65533;P6&#65533;&#65533;&#65533;&#65533;/g4&#65533;&#65533;"&#65533;p A&#65533;&#65533;P&#258;&#65533; &#65533;Jj'&#65533;C_
O@	&#65533;a&#65533;&#65533;yf&#65533;&#65533; eQ&#65533;&#65533;r&#65533;H$&#65533;]&#65533;&#224;&#65533;&#65533;&#65533;&#1521;&#65533;[&#65533;&#65533;	&#65533;&#65533;&#65533;B&#65533;|&#65533;&#65533;&#65533;&#65533;&#65533;&#65533;i&#65533;&#65533;D&#65533;	Gl&#65533;	4P&#65533;&#65533;&#65533;#&#65533;;<&#65533;0&#65533;&#65533;
&#1352;&#65533;&#65533;&#65533;T&#65533;&#65533;&#1033;&#65533;"]H~p&#65533;&#65533;&#65533;*-u&#65533;&#65533;0'&#65533;<&#65533;&#65533;&#65533;&#1028;[&#65533;-E&#65533;;T&#65533;&#65533;8B&#65533;&#65533;&#65533;?&#65533;m:&#65533;D&#65533; &#65533;*&#65533;&#65533;A&#65533;&#65533;&#65533;&#65533;&#65533;&#65533;UP&#65533;9k&#65533;&#65533;
&#65533;b
;&#65533;FShB$D1;&#65533;&#65533;:&#65533;&#65533;&#65533;&#65533;d>&#65533;EC&#1667;&#65533;&#65533;`a&#65533;&#65533;&#65533;p5&#65533;&#65533;b&#65533;&#65533;&#65533;&#65533;`&#65533;&#65533;!<&#65533;&#65533;Dnp&#65533;.&#65533;@[|&#65533;"&#65533;!&#65533;&#65533;	;&#65533;&#65533;&#65533;&#131;&#65533;!&#65533;@F C &#65533;&#65533;&#65533;X&#65533;SD&#65533;&#65533;!&#65533;&#65533; &#65533;&#65533;&#65533;&#65533;= &#65533;&#65533;&#65533;O1S	B(&#65533;	&#65533;8D"&#1030;Y&#65533;&#65533;HD  &#65533;&#65533;eS&#65533;#&#65533;&#65533;&#65533;&#65533;&#65533;B&#65533; S&#65533;&#65533;&#65533;? &#65533;A"&#65533;&#65533;`!Q&#65533;&#65533;&#65533;&#65533;&#65533;7H&#65533;8&#65533;gR&#65533;&#65533;;, &#65533;&#65533;&#65533;R&#65533;&#65533;0&#65533;`&#65533;#6 - .iFjQt0 @&#65533;
&#65533;D'Z&#65533;&#65533;&#65533;VHA&#65533;&#65533;&#65533;&#65533;&#65533;&#65533;$P&#65533;	B<!&#65533;NN &#65533;&#65533;f&&#65533;q&#65533;(0&#65533;U&#65533;a)&#65533;&#65533;*&#65533;p&#65533;_X&#65533;&#659;N&#65533;v&#65533;p8&#65533; >&#65533;9(&#65533;&#65533;f&#65533;&#65533;&#65533;4&#65533;&#65533;l ` &#65533;-&#65533;O&&#65533;&#65533;&#942;&#65533;x&#65533;&#65533;&#65533; 6x&#65533;&#65533;p1te8*&#65533;&#65533;&#65533;&#65533;h?&#65533;&#65533;&#65533;&#1026;B&#65533;
-&#65533;&#65533;&#65533;V5&#65533;A\&#65533; d)?&#65533;>K&#65533;"&#65533;0&#65533;!4&#65533;iM&#65533;A &#65533;+&#1024;&#65533;@F <5&#65533;&#65533;&#65533;0N&#65533;&#14658;d&#65533;8&#65533;@p	&#65533;/&#65533;@&#65533;&#1024;t&#65533;TX&#65533;&#65533;&#65533;hG&#65533;&#65533;;&#65533;&#65533;&#65533;*p&#65533;&#65533;s&#65533;`l&#65533;&#65533;BLp&#65533;&#65533;&#65533;&&#65533;&#65533;&#65533;)&#65533;&#65533; D&#65533;6p&#65533; 0&#65533; 4@&#65533;  &#65533;&#65533;	P &#65533;&#65533;uFW&#65533;N(gAx` >&#65533;&#65533;'4&#65533; p &#65533;&#65533;8 &#65533;&#65533;"&#65533;&#65533;&#65533;&#65533;fp&#65533;o&#65533;&#65533;&#65533;&#65533;&#65533;g8C&#304;&#65533;6&#65533;AfX&#65533; 1&#65533;ai&#65533;@&#65533;C{&#65533;&#65533;[&#65533;&#65533;&#65533; &#65533;.&#65533;&#65533;h&#65533;C&#1840;&#65533;3&#65533;iP&#65533;&#1936;&#65533;&#65533;@Y:1_u&#65533;&#1545;>X&#65533;
s&#65533;Bm&#65533;3&#65533;A&#65533;j&#65533;&#65533;&#65533;&#976;&#65533;&#65533;7O&#65533;&#1029;7&#65533;!m0&#65533;&#65533;@&#65533;3&#65533;Z&#65533;z&#65533;CR`S$&#65533;&#65533;`&#65533;&#65533;&#65533;&#65533;A"&#1383;JP&#65533;&#65533;&#65533;&#65533;&#65533;`*[&#65533;&#65533;T^&#65533;V&#65533;&#65533;t&&#65533;&#65533;]'&#65533;&#65533; &#65533;K&#65533;"&#65533;N`&#65533;@&#65533;&#65533;&#10429;&#65533;'G&#65533;aJHO&#65533;q&#65533;&#65533;&#65533;&#65533;=&#65533;&#65533;&#65533;&#65533;_r!(E LH0-6&#65533;;i&#65533;#&#65533;&#65533;< &#65533; X&#1846;&#65533;4&#65533;7a8M&#65533;&#65533;1&#65533;*K"&#65533;&#65533;&#65533;06[&#65533;&#65533;#DqQ&#65533;!7&#65533;B
:YBe&#65533;jS&#65533;Q&#65533;gVq&#65533;#0A&#65533;	sl&#65533;JxEBd&#65533;C&#65533;&#65533; n&#65533;:B7&#65533;&#65533;&#65533;&#65533;.&#65533;}&#65533;&#65533;&#65533;&#65533;3(!&#65533;&#65533;&#65533;XD&#65533;]u&#513;&#65533;`&#65533;&#65533; &#65533;J<&#65533;&#65533;)W&#65533;&#65533;&#65533;&#65533; S&#65533;&#65533;&#65533;&#65533;u&#65533;B&#1838;&#65533;&#65533;&#786;.0XJ&#65533;&#65533;&#65533;p&#65533;hWM&#65533;c&#65533;&#52225;0&#65533;M+&#65533;&#65533;&#65533;&#65533;  &#65533;BM^&#65533;1&#65533;&#65533;A4P&#65533;&#65533;&#65533;&&#65533;<&#65533;&#65533;(!&#65533;&#65533;U&#65533;&#348;8&#65533;&#65533;&#65533;&&#65533;&#65533;#&#65533;[R&#65533;&#65533;&#1178;2C&#65533;&#65533;&#65533;3@ W&#65533;D&#65533;&#65533;&#65533; &#65533;8&#65533;O&#65533;&#65533;&#65533;&#7007;'f&#65533;@&#65533;&#65533;&#65533;
&#65533;!&#65533;&#65533;$(&#65533;F&#65533; .0&#65533;2&#65533;&#65533;&#65533;!&#65533;&#65533;M&#65533;f)+&#65533;&#65533;&#65533;:&#65533;&#65533;&#65533;&#1128;&#65533;B(,&#65533;38!  L&#65533;	&#65533;`&#65533;&#65533;&#65533;5&#65533;@&#65533;&#1648;9 H%&#65533;+&#65533;>X&#65533;&#65533;>9&#65533;S&#65533;&#65533;&#65533;[!&#65533;&#65533;&#65533;&#65533;0!&#65533;&#65533;&#65533;&#65533;&#65533;p&#65533;qI&#65533;&#65533;#&#65533;&#65533;&#65533;Q&#65533;8:&#65533;&#65533;&#65533;N`8?tC}#&#65533;&#65533;&#65533;&#65533;&#65533;"&#65533;2"&#65533;Q &#65533; &#65533;&#65533; h&#65533;&#65533;<4&#65533;&#65533;H&#65533;L&#65533;'&#65533;k;&#65533;$&#65533;&#65533;&#65533;94&#65533;&#65533;7&#1024;4x&#65533;T&#65533;A&#65533;:&#65533;"&#65533;3&#65533;%&#65533;&#65533;-Z&#65533;$&#65533;A4&#65533;A&#65533;&#65533;&&#65533;&#65533;)`4&#65533;s&#65533;
&#1090;&#65533;&#1552;,X&#65533;$0&#65533;C&#65533;|&#65533;&#65533;?&#65533;1&#65533;Fx(&#65533;'&#65533;&#65533;&#65533;&#65533;&#65533;8.&#65533;,H6&#65533;(&#65533;&e&#65533;&#65533;&#45256;8F&#65533;%&#514;&#65533;&#65533;&#65533;<&#65533;X&#65533;)&#65533;<6P&#65533;&#65533;C&#1813;M)&#65533;Jp&#65533; &#65533;&#65533;!&#65533;G&#65533;&#65533;!`&#65533;&#65533;9&#65533;J0Q&#65533;>&#65533;&#65533;2&#65533;%&#65533;&#65533;&#65533;p.&#65533;G(FF&#65533;Q&#65533;'A&#65533;&#65533;1&#65533;?&#65533;4&#65533;	&#65533;Q&#65533;&#65533;p&#65533;4x&#65533;8&#65533;g&#65533;&#65533;&#65533;&#65533;&#65533;&#65533;.&#65533;A(,&#65533;$&#65533;h&#65533;&#65533;&#1058;&#65533;a'1&#65533;&#65533;&#65533;3&#514;h:I&#65533;x&#65533;wR&#65533; &#65533;&#65533;h&#65533;y&#65533;B&#65533;,h@&#65533;B[&#65533;&#65533;&#65533;1&#65533;&#65533;6&#65533;58&#65533;3@&#65533;Xu&#65533;&#65533;&#65533;Z&#65533;D +P&&#65533; &#1537;&#65533;$&#65533;e9&#65533;&#65533;(&#65533;8%8&#65533;/&#65533;&#65533;&#65533;&#65533;I&#65533;L &#65533;&&#65533;/&#65533;&#65533;) ,&#65533;&#65533;,=B&#65533;&#65533;&#65533; &#65533;&#65533;&#65533;*H*`&#65533;&#65533;&#65533;&#65533;Q&#65533;&#65533;0&#65533;&#65533; &#65533;&#65533;H+p&#65533;&#65533;K&#65533;&#65533;U &#65533;&#65533;L(P(&#1537;&#65533;&#65533;&#65533;&#65533;*1&#65533;1&#65533;*`*&#65533;&#65533;&#65533;/h[y&#65533;]YA &#65533;$&#65533;)H04L&#65533;G&#65533;&#65533;,&#65533;p,=&#1570;a&#65533;J&#65533;P&#65533;&#65533;&#65533;&N)&#65533;L&#65533; &#65533;&#65533;y.&#1115;9&#65533;&#65533;-S(&#65533;&#515;M&#65533;&#65533;D&#65533;x&#65533;&#65533;G&#1537;*H&#65533;&#65533;?03H&#65533;&#65533;(&#65533;HP&#65533;&#65533;&#65533;(&#65533;*`7&#65533;&#65533;&#65533; `&#65533;]&#65533;	>&#65533;sJ&#65533;68&#65533;r&#65533;#,&#65533;&#65533;9&#65533;Q&#65533;&#65533;&#65533;J&#65533;D&#65533;&#65533;U&#65533;&#65533;,&#65533;g&#65533;&#65533;&#65533;&#65533;&#65533;=&#65533;)&#65533;&#65533;&#65533;&#65533;&#65533;&#65533;&#65533;&#65533;X|&#65533;C&#65533;k&#65533;9&#65533;)&#65533;&#65533;&#250;.x1HpB&#65533;&#65533;CH&#65533;.8&#65533;&#65533;>p&#65533;*&#65533;!Q0-&#65533;;&#65533;	<&#65533;(&#65533;&#65533;/&#65533;&#65533;
	k@&#65533;.P&#65533;&#65533;&#65533;&#65533;&#65533;&#65533;#&#514;3&#65533;&#65533;|&#65533;U&#65533;&#65533;+Fh&#65533;0pV*&#65533;&#65533;8&#65533;!-(&#65533;!#&#65533;,(&#65533;Y&#65533;4&#65533;#X&#65533;&#65533;&#65533;&#1124;&#65533;&#65533;1&#65533;8} '&#65533;&#65533;58&#65533;+&#65533;D&#65533;%&#65533;0&#65533;&#65533;&#65533;&#65533;0&#65533;&#1598;8h&#65533;9x&#65533;4(&#1303;&#1026;H&#65533;&#65533;&#65533;|&#65533; ,X{&#65533;&#65533;BX&#65533;/&#65533;&#65533;"&#65533;&#65533;&#65533;&#65533;)xs	&#65533;&#65533;&#65533;&#65533;&#65533;"Fx&#65533;&#65533;&#65533;&#65533;&#65533;L &#65533;&#65533;&#65533;) 
&#65533;&#65533;70&#65533;?&#65533;!&#65533;&#65533;*&#65533;&#65533;@&#65533;%&#65533;S&#65533;&#65533;#&#65533;&#65533;	&#65533; &#65533;	&#65533;	(&#65533;&#65533;LM&#65533;zK&#65533;	&#65533;0&#65533;K&#65533;&#65533;&#65533; &#65533;&#65533; ` &#65533;&#65533;/ &#65533;(&#65533;&#65533;>a&#65533;( h &#65533;&#65533;&#65533;` &#65533; &#65533;&#65533; &#65533; @ &#65533;&#65533;&#65533; (   !xK&#65533;&#1024;&#65533;&#65533;}7s 0&#65533;&#65533;G&#65533; &#65533; &#65533;&#65533;&#65533;&#65533;&#65533; &#65533;&#65533; &#65533;&#65533;  @)&#65533;&#65533;FP 	X &#65533; &#65533; &#65533;&#65533;&#65533; 
 &#65533;&#65533;&#65533;	  P  9SX0&#65533; &#1024;!#&#65533;!X&#65533;!..&#65533;&#65533;'S((&#65533;&#65533;`&#65533;e&#65533;&#65533;&#65533;&#65533;&#65533;&#65533;&#65533;	&#1027;&#65533;&#65533; &#65533;&#65533;&#65533;&#65533;&#65533;N&#65533;&#65533; &#65533;N8&#65533; 0&#65533;Ca 2&#65533;C&#65533;&#65533;>&#65533;&#65533;>x&#65533;
&#65533;&#65533;-&#65533;6&#65533;&#65533;&#65533;0&#65533;&#65533;8&#65533;N&#65533;&#65533;&#65533;N&#65533;#&#65533;G&#65533;,9A(3`&#65533;J&#65533;&#65533;&#65533;;`:;h&#65533;&#812;&#65533;&#65533;\&#65533;N&#65533;&#65533;&#65533;Lx)&#65533;GH&#65533;&#65533;CU-?x1?&#65533;@&#65533;&#65533;&#65533;U8.> &#65533;&#65533;&#65533;=&#65533;&#65533;@&#65533;6&#65533;&#65533;;&#65533;&#65533;!&#65533;&#65533;&#65533;&#65533;&#65533;H8&#65533;&#1537;?0#&#65533;8G`&#65533;p&#65533;C0&#65533; &#65533;?&#65533;&#65533; Q&#1539;`&#65533;&#65533;&#65533;x&#65533;;&#516;8 &#65533;&#65533;&#65533;N &#65533; &#65533;`&#65533;HP &#65533;&#65533;&#554;&#65533;&#65533;!A&#65533;P&#65533;N&#65533;&#65533; <&#65533;&#65533;&#65533;&#65533;&#65533;Ux&#65533;&#65533; V:&#65533;h&#65533;x&#1282;&#65533;&#65533;LP&#65533;&&#65533;&#65533; &#65533;$`)H' &#65533;3&#65533;!&#65533;&#65533;&#65533;&#65533; &#65533;9&#65533;:&#65533;&#65533;&#65533;6`&#65533;&#65533;&#65533;L&#65533;(xx&#65533;&#65533;&#65533;&#65533;&#65533;&#65533;&#65533;&#65533;N&#65533;&#65533;&#65533;&#65533;_&#65533;A&#65533;iX&#65533;! &#65533;&#65533;&#65533;) @&#65533;&#65533;&#65533;<&#65533;?P&#65533;8&#65533;-&#65533;&#65533;x&#65533;4 &#65533;5P&#65533;6H&#65533;&#65533;&#65533;&#65533;"9&#65533; &#65533;3H&#65533;<h&#65533;/ B&#65533; 4&#65533;&#65533;&#65533;&#65533; 8&#65533;&#65533;&&#65533;(,&#65533;&#65533;5&#65533; \[&#65533;P&#65533;&#65533;&&#65533;&#65533;9@&#65533;@&#65533;&#65533;d&#65533;&#65533;M0&#65533;&#65533;B&#65533;&#7489;=&#65533;&#65533;/x&#65533;&#65533;0&#65533;&#65533;4&#57984;6`&#65533;8&#65533;&#65533;-&#1544;`&#65533;,&#65533;&#65533;&#65533;&#65533;(&#65533;ib%&#65533; `&#65533;HE&#65533;@&#65533;&#65533;,&#65533; 6X=1&#65533; 8p&#65533;>&#65533;&#65533;&#65533;E6xU&#65533;)&#65533;&#65533; &#65533;&#65533;0&#65533;
 &#65533;@ &#65533;&#65533;&#65533;U&#65533;x &#65533;&#65533;@ &#65533;&#65533;&#65533;&#65533;x  &#65533;@  &#65533;&#65533;&#65533;H&#65533; &#65533; ( ( &#65533; X 	&#65533;8 H h&#65533; &#65533; &#65533; H&#65533;&#65533;&#65533;&#65533;&#65533; h&#65533;H &#65533;	P&#65533;00 
&#65533;H&#65533;&#65533;Z &#65533;&#65533;&#65533;  `&#65533;&#65533;F &#65533; &#65533;&#65533;&#65533;P &#65533;&#65533;X&#65533;&#65533;.&#65533;P&#65533;`&#65533;&#65533;&#65533;xk &#65533;&#65533;h&#65533;k@&#1752;&#65533;&#65533; &#65533;[&#65533;	 &#65533;&#65533;&#65533;3&#65533;F&#65533;K&#65533;H&#65533;i&#65533;Z1&#65533;!a:7L&#65533;&#65533;&#65533;85x&#65533;&#65533;&#65533;&#65533;JP&#65533;&#65533;C5&#1998;&#65533;&#65533;x&#65533;!&#65533;&#65533;&#65533;D &#1966;&#65533;&#65533;Q&#65533;[&#65533;E&#65533;&#65533;&#65533;&#65533;D.R&#65533;m=$&#65533;N&#65533;=&#65533;Q&#65533;&#65533;&#65533;&#65533;&#65533;&#65533;&#65533;V&#65533;N0k&#65533;HF $|K9e<&#65533;_&#65533;f&#65533;&#65533;&#65533;&#561;&#65533;&#65533;=&#65533;&#65533;&#65533;N&#65533;1&#65533;&#65533;6,&#65533;&#65533;&#65533;&#65533;&#65533;&#65533;2&#65533;&#65533;&#65533;8&#65533;&#65533;6&#65533;a*&#65533;&#437708;&#65533;&#65533;&#65533;&#65533;&#65533;^'&#65533;H&#65533;&#65533;K&#65533;<&#65533;&#65533;&#65533;&#65533;&#65533;p&#65533;&#65533;&#65533;k;p\q&#65533;&#65533;`&#65533;U&#515;h&#1100;&#65533;o&#65533;V&#1603; &#65533;&#65533;?pG&#65533;H`&#65533;&#65533;&#65533;&#65533;&#65533;Crs&#65533;&#65533;X&#65533;&#65533; p&#65533;&#65533;&#65533;&#65533;&#65533;n&#65533;S)&#65533;&#65533;)&#65533;16 &#65533;,oq&#65533;>AX&#65533;&&#65533;&#65533;r2_)F&#65533;*&#65533;&#65533;B&#65533;&#65533;3&#1026;&#65533;&#65533;8'&#65533;.}&#65533;) D&#65533;&#65533;>WM&#65533;8(<&#65533;5(&#65533;;&#65533;>D&#65533;&#65533;&#65533;E&#65533;&#65533;3&#65533;&#65533;&#65533;&#65533;&#65533;&#65533;&#65533;L&#65533;&#65533;&#65533; @ &#65533;#&#65533;&#65533;l&#65533;t`.&#65533; )&#65533;&#65533;`	:&#65533;#&#65533;Z&#65533;o&#65533;8&#65533;#H&#65533;h&#65533;#&#512;3&#65533;u&#65533;P&#65533;&#65533;&#65533;,&#65533;&#65533;&#65533;&#65533;&#65533;I&#65533;+*&#65533;&#65533;&#65533;bG&#65533;&#65533;&#1570;7&#65533; 2I&#65533;&#65533;J&#65533;"(h&#65533;CZqk_2T6&#65533; ,&#65533;m&#65533;KEP&#65533;
0V&#65533;&#65533;&#65533;9&#65533;2&#65533;&#65533;&#65533;&#65533;&#65533;&#65533;&#65533;&#65533;&#65533;&#65533;&#65533;&#65533;$&#65533;Y&#65533;w&#65533;&#65533;&#65533;P &#65533;&#1617;*&#65533;&#65533;&#65533;&#65533;&#65533;&#65533;&#65533;,&#65533;Q&#65533;&#65533;H&#65533;&#65533;,&#65533;x&#65533;=&#65533;U(,&#65533;G&#65533;&#65533;p&#65533;&#65533;&#65533;0x &#65533;D&#65533;0&#1026;U&#65533;&#65533;&#65533;)2&#65533;&#65533;&#768;<&#65533;&#65533;-j&#65533;&#65533;&#65533;X&#65533;C5&#65533;?$&#65533; &#65533;-pC7hF &#65533;&#65533;&#65533;&#65533;&#65533;&#65533;w&#65533;o&#65533;a&#65533;k{&#65533;'&#65533;P,H&#65533;@&#65533;0&#65533;&#65533;&#65533;&&#65533;&#65533;&#65533;&#65533;4&#65533;&#65533;@&#1539;&#65533;&#65533;&#65533;U`&#65533;&#65533;@h&#65533;&#65533;&#1810;{&#65533;&#65533;&#65533;D&#65533;&#65533;&#65533;&#65533;>8&#65533;&#65533;tQ(&#65533;&#65533;>&#33005;&#65533; &#65533;&#65533;&#65533;:&#65533;z&#65533;&#65533;P0&#65533;&#65533;(&#65533;20&#65533;;0&#65533;&#65533;&#65533;&#65533;7|&#65533;7&#65533;&#65533;&#65533;&#65533;&#65533;&#65533;&#65533;&#65533;X&#65533;,&#65533;&#65533;&#65533;&#65533;s&#65533;gO&#65533;a&#65533;&#1536;8&#65533; 6&#1024;)h;0&#65533;2(&#65533;>&#65533;9&#65533;P&#65533;+&#1567;{&#65533;&#65533;&#65533;83&#65533;&#65533;=@&#65533;;&#65533;8&#65533;&#65533;+&#65533;
@ o&#65533;&#65533;b&#65533;&#65533;&#65533;>0&#65533;&#65533;Y&#65533;&#607;0h)&#65533;CN&#65533; .+&#65533;9#&#65533;S&S&#65533;&#65533;1l&#65533;&#65533;!&#264;'R&#65533;h&#65533;"&#396;#e&#65533;T&#65533;&#65533;.-&#65533;&#65533;&#65533;&#65533;&#65533;F 6&#65533;&#65533;!&#65533;&#65533;&4&#65533;X&#65533;&#65533;&#65533;&#65533;ASw&#65533;&#65533;&#38119;&#65533;U&#65533;2e&#669;;u&#65533;&#1801;&#65533;g&#65533;<p&#65533;&#817;&#65533;&#29534;0G&#65533;&#65533;&#65533;$j&#65533;&#1008;b&#466;&#65533;&#65533;IQ&#65533;Hk&#65533;&#1321;&#65533;tN:x&#65533;&#65533;&#65533;CG&#65533;;jXR&#65533;p&#65533;&#178;&#65533;&#65533;&#65533;f&#1562;&#65533;UjVT&#33462;S%k
3&#65533;2U&#1626;&#65533;LS:&#65533;1&#65533;,&#65533;&#1058;G7&#65533;d&#65533;&#65533;&#65533;x*&#65533;&#65533;&#65533;k$Q&#65533;*eB&#65533;J&#65533;K&#65533;M&#65533;7p&#65533;;M&#65533;&#65533;&#65533;&#65533;ih&#65533;HC&#65533;}i&#65533;A&#65533;&#65533;&#65533;s&#63409;&#65533;&#65533;&#1196;&#65533;&#65533;\&#65533;#&#704;	Y&#65533;mXN&#65533;?&#65533;&#65533;K&#65533;;~&#65533;&#65533;=&#12547;cN&#65533;Q&#65533;"&#65533;u&#65533;"&#65533;&#65533;P S<a&#65533;@|&#65533;&#65533;&#1972;&#65533;g&#65533;p&#65533;`dN&#65533;$&#65533;a&#65533;P&#65533;H1&#65533;a&#65533;&#65533;,&#65533;a&#696;&#65533;W&#65533;&#65533;&#65533;&#65533;t&#65533;QF&#65533;9r`k&#65533;&#65533;&#65533;PU&#65533;&#65533;I&#65533;A&#65533;k%&#65533;&#65533;dX&#65533;M'&#65533;#a&#65533;qhh&#65533;x&#65533;If&#65533;a|h&#65533;Fj&#65533;QFd_M%&#65533;&#65533;&#65533;)&#65533;&#65533;`A&#65533;&#65533;&#65533;&#65533;&#65533;&#65533;&#65533;N&#985;&#65533;#&#65533;aJ&#65533;&#65533;`&#65533;&#65533;t&#65533;h&#65533;&#65533;Z&#65533;&#65533;*&#65533;&#65533;I'b4&#65533;D"&#65533;h&#65533;@&#65533;0"&#65533;P&#65533;&#65533;"+P G$&#65533;|0&#65533;&#65533;&#65533;&#65533;&#65533;&#65533;&#65533;&#65533;&#65533;ltH&#65533;&#65533;y&#65533;&#65533;?&#65533;l&#65533;FzAE0&#65533;b&#65533;&#65533;D&#65533;&#65533;&#65533;&#18156;&#65533;6&#65533;&#65533;(&#65533;&#65533;%"]| &#65533;P&#65533;A!&#65533;V&#65533;
&#65533;&#1021;a&#65533;&#65533;1&#65533;&#65533;J8&#65533;HW:I&#742;t&#65533;v&#65533;&#65533;t&#65533;gH&#65533;F&#65533;&#65533;-*]&#65533;&{&#65533;0&#65533;	;&#65533;&#65533;&#65533;
M&#65533;&#65533;i&#65533;&#65533;+&#65533;a&#65533;ubM _xpC#P&#65533;&#65533;&#65533;B&#65533;5&#958;)ATA&#65533;&#65533;&#65533;Dy&#65533;&#65533;&#65533;}&#65533;Hi!f&#65533; #&#65533;pB7&#65533;0&#65533;!
]F&#65533;#N&#65533;8&#65533; &#65533;;x&#65533;&#65533;&#65533;zfs&#65533;_&#65533;[I% &#65533;`B&#65533; &#65533;	%&#65533;&#65533;H&#65533;&#65533;&#65533;&#65533;&#65533;0&#65533;p&#65533;-|&#1075;h&#65533;&#65533;&#65533;&#65533;&#65533;&#65533;&#65533;	&#65533;u&#65533;)Bs@&#65533;D$&#65533;yu&#65533;TeoF&#65533;&#65533;|&#65533;&&#1934;F:T!&#65533;&#65533;&#65533; &#65533;%$Y$t0&#65533;Bz&#65533;&#65533;@8&#65533;V&#65533;(Y8&#65533;g`&#65533;Wh&#65533;#U&#65533;A&#65533;&#65533;	!@&#65533;&#65533;&#65533;&#65533;&#65533;?X0[&#65533;&#65533;&#65533;AC3&#65533;Y&#65533;&#65533;&#65533;m&#65533;n&#65533;`&#65533;xy6&#65533;&t*b&#65533;&#65533;&#65533;&#65533;p&#65533;fZ&s&#65533;&#65533;&#65533;~=p
&#65533;v&#65533;*}&#65533;&#65533;,&#1188;5r&#65533;0&#65533;	v&#65533;tBA C	&#65533;&#65533;&#65533;&#65533;T
P&#65533;&#65533;&#65533;&#65533;&#65533;&#65533;&#65533;&#65533;M&#65533;&#65533;&#65533;p&#65533;7&#65533;"!&#65533;X&#65533;&#65533;&#65533;&#65533;;HG(q8Vg&#65533;BRb&#65533;&#65533;Z &#65533;,'F&#65533;&#65533; Y&#65533;&#65533;&#65533;)p&#65533;&#1854;&#65533;Q&#65533;
)&#65533;&#65533;: &#65533;&#65533;a&#65533;#x&#65533;@&#65533;&#220;&#65533;h&#65533;	(=&#65533;Hm&#65533;&#65533;@^&#65533;&#65533;?&#65533;&#65533;@`&#65533;
2p&#65533;<1B&#65533;(&#65533;&#65533; %&#65533;aQ&#65533;&#65533;F &#65533;&#65533;r&#65533;)&#65533;&#65533;E&#65533;&#65533;P`&#65533;&#65533;&#65533; &#65533;&#65533;;P&#65533;`&#65533;s&#65533; &#65533;&#65533;x$FHAd&#65533;,&#65533;,pB'&#65533;&#65533;&#65533;![$&#65533;bsH&#65533;&#65533;3u&#65533; q&#65533;`4&#65533;"i`U!Lq&#65533;A2\&#65533; VQ&#65533;,&#65533; &#65533;&#65533;&#65533;&#65533;1&#65533;7Y&#65533;bQH%&#65533;&#1105;N&#65533; @&#65533;C% &#65533;d&#65533;?B&&#65533;&#65533;&#65533;&#65533;d&#65533;
&#1537;:&#65533;&#65533;&#65533;&#65533;&#65533;&#65533;&#65533;&#65533;&#65533;&#65533;&#65533; } &#65533;3)$&#65533;JP'&#65533;#&#65533;0&#65533;0BM&#65533;@&#65533;&#1083;!{PA&#65533;&#65533;	=&#65533;K&#65533;&#65533;Cf`&#65533;7`&#65533;lpD&#65533;&#65533;#&#65533;|&#65533;=&#65533;\b&#65533;%&#65533;!8&#65533;&#65533;&#65533;l&#65533;$&#1793;\&#65533;&#65533;&#65533;&#65533;1&#65533;&#65533;	u&#65533;&#65533; &#65533;;&#65533; &#65533;\pBXp-h&#65533;n$&#65533;&#65533;g&#65533;&#65533;7H&#65533;q&#65533;A&#65533;`&#65533;7&#65533; @x&#65533;Z&#65533;&#65533;&#65533;8&#65533;)7 &#65533;&#65533;&#65533;(&#65533;	]H&#65533;
a&#65533;3&#65533;&#65533;	&#65533;P&#65533;&#65533;&#65533;&#65533;&#65533;"4&#65533;R &#65533;$A
/p&#65533;t &#65533;p&#65533;M&#65533;A&#65533; -&#65533;&#65533;&#65533;(&#65533;~ &#65533;#&#65533; 	*HBZ &#65533;&#65533;&#65533;8C	f&#65533;P!	7&#65533;~ &#65533;&#65533;&#65533;7p&#65533;z&#65533;&#65533;$&#65533; ] fa0&#65533;!`0&#65533;&#65533;&#65533;9'5+&#65533;E&#65533;&#65533;&#65533;Bt&#65533;	I8#F&#65533;F8&#65533;&#65533;p&#65533;&#65533;&#712;@$&#65533;&#65533;` &#65533;P@0&#65533;&#65533;&#65533;,&#65533;#&#65533;&#65533;:&#65533;&#1601;npl&#65533;&#65533;&#65533;b&#65533;&#65533;&#65533;HU{&#65533;&#65533;&#65533;DD&#65533;@&#65533;&#65533;&#65533;~G"U&#65533;&#65533;"&#65533;&#65533;&#65533;&#65533;&2&#65533;&#1352;s&#65533;p&#65533;&#65533;a(&#65533;	JY&#65533;&#65533;&#65533;:&#65533;`zP&#65533;vNy&#5972;&#65533;R&#65533;t&#65533;RR&#65533;&#65533;&#65533;Zg!&#65533;R&#65533;f>w&#65533;&#65533;&#65533;&#65533;&#65533;&#65533;;&#65533;!&#65533;&#65533;X&#65533;P&#65533;1`&#65533;* &#65533;M&#65533;c&#65533;4&#65533;5&#65533; D&#65533;  &#65533;A&#65533;Lf&#65533;d
1d&#65533; &#65533;)9e&#65533;&#65533;0&#65533;&#65533;&#65533;A&#65533;&#65533;H8A$&#65533;5Aj&#65533;@&#65533;#&#65533;&#1664;'<@4x&#65533;&#65533;0&#65533;	&#65533;&#65533;#&#65533;&#65533;(J"(B&#65533;`&#65533;1&#65533;,&#65533;W"`7&#65533;&#65533;&#65533;P.6&#65533;$&#65533;&#65533;4&#65533;&#65533;&#65533;`
&#65533;A&#65533;Q&#65533;&#65533;kH&#65533;5P@&#65533;ZuD&#65533;
&#65533;fZ&#65533;&#65533;&#65533;&#65533;&#65533;X&#65533;&#65533;&#65533;&#65533;$&#65533;&#65533;&#65533;&#65533;&#65533;)&#65533; &#65533;bb&#65533;&#65533;Q&#65533;X&#65533;&#65533;&#65533;&#65533;&#1968;&#65533;&&#65533;&#65533;&#65533;1%&#65533;&#65533;&#65533;7&#65533;g&#65533;&#65533;&#65533;A	b&#65533;&#65533;@&#65533;8X+F&#59272;&#65533;DQ.h&#65533;	n@&#65533;bp&#65533;q&#65533;&#65533;&#65533;&#65533;&#65533;`-&#1824;&#65533;X&#65533;q&#65533;@Z&#65533;OX&#65533;&#65533;&#65533;=&#65533;J&#65533;1xE@,&#65533;4&#65533;e&#65533;b`&#65533;3&#65533;&#65533;	 &#65533;&#65533;&#65533;!B@k&#1025;R&#65533;&#65533;&#1568;&&#65533;&#65533;&#29773;&#65533;>&#65533;&#65533;&#65533;&#65533;&#65533;A&#65533; &#65533;.rM&#65533;/&#65533;&#65533;&kp &#65533;&#65533;-&#65533;
N&#65533;&#65533;&#65533;&#65533;;.&#65533;DR&#65533;a&#65533;`&#65533;"t&#65533;P CNP&#65533;&#65533;}"&#65533;&#65533;P,&#65533;&#65533;LX&#65533;n&#65533;!W9&#65533;&&#65533;&#65533;W#
&#65533;X&#65533;Z&#65533;&#65533;1&#65533;&#65533;&#65533;&#65533;(Z/&#820;';&#65533; &#65533;r28&#65533;&#65533;&#65533;&#65533;&#65533;z&#65533;l3X&#65533;&#65533;&#65533;&Q&#65533;0&#65533;&#1383;&#65533;&#65533;&#65533;&#65533;\&#65533;Lb\&#65533;&#65533;&#65533;2&#65533;&#65533;&#65533;a&#65533;&#65533;C(&#1056;	&#65533;&#65533;Df&#65533;c&#65533;A&#812;Y&#65533;W	6<!F
^&#65533;&#65533;,0
#&#65533;BZc&#65533;Nx$&#65533;s&#65533;d&#65533;&#556;&#65533;$B`&#65533;|&#65533;)_C&#65533;&#65533;8&#65533;&#65533;F"E@AO&#65533;&#65533;)&#65533;ETKs&#65533;&#65533;&#65533;&#65533;&#65533;@&#65533;&#65533;&#65533;O$&#65533;8&#65533;k&#65533;&#65533;&#65533;&#65533;l$&#65533;t &#65533;&#65533;&#65533;&#65533;H&#65533;	&#65533;&#65533;&#65533;&#65533;E&#65533;FtHA}E&#65533; F &#65533;d&#65533;&#65533; &#65533;1&#65533;p&#65533;&#65533;f&#65533;A&#65533;Ad\L'&#65533;&#65533;&#65533;E&#65533;b`&#65533;&#65533;xq&#65533;&#65533;&#65533;$F&#65533;4&#65533;&#65533;&#65533;`T&#714;!&#65533;|&#65533;&#65533;
h&#65533;&#65533;5(B&&#65533;	4A$&#65533;,GmP&#65533;&#65533;}H$&#65533;4&#65533;
$&#65533;&#144;&#65533;(pL2&#65533;*$&#65533;&#17354;&#65533;&#65533;&#65533;@&#65533;&#65533;&#65533;M&#65533;&#22086;&#65533;&#65533;&#65533;
&#65533; &#1310;&#65533;&#65533;t&#65533;&#65533;&#65533;&#65533;@&#65533;&#65533;&#65533;F&#65533;&#65533;A&#65533;B"&#1536;$&#65533;@&#65533;&#65533;&#65533;	&#65533;Am&#65533;&#65533;
&#65533;&#65533;&#524;&#65533;&#65533;U`T&#65533;#4&#65533;B&#65533;pA&#65533;&#65533;&#65533;DJ&#65533;&#65533;8&#65533;C$BA&#65533;&#65533;T&#65533;&#65533;&#65533;&#65533;lI%&#65533;A&#65533;&#65533;&#65533;&#65533;&#65533;kX!LA&#65533;#&#65533;&#1034;#&#65533; &#65533;tB &#65533;@I&#65533;&#65533;}&#65533;&#65533;U&#65533;&#65533;&#65533;hA <Nh&#65533; &#65533;&#65533;ABx&#65533;&#65533;&#65533;M&#65533;&#65533;U&#65533;h&#65533;<L&#65533;A&#65533;!&#65533;0&#65533;&#65533;A&#65533;&#65533;&#65533;&#65533;&#2026;&#65533;&#65533;&#65533;&#1281;<&#65533;t&#65533;p&#65533;hDXTA&#65533;hx&#65533;6D&#65533;t&#65533;0&#65533;&#65533;B&#65533;X&#65533;TB8A&#65533;A%&#65533;&#65533;f&#65533;f h P&#65533;&#65533;A&#65533;&#65533;&#65533;&#65533;&#65533;&#65533;&#65533;&#65533;&#65533;A&#1537;t&#65533;FD0&#65533;M&#65533;&#65533;n&#65533;&#65533;&#65533;&#65533;&#65533;&#65533;
&#65533;O&#65533;&#65533;&#65533;&#65533;&#65533;AJ)B&#65533;Am&#65533;&#2026;&#65533;&#65533;VB&#65533;&#65533;_&#65533;&#65533;&#65533;"&#65533;&#65533;&#65533;&#65533;&#65533;&#65533;&#65533;)IiQ];&#65533;@&#65533;AT&#65533;d&#65533;&#1559;&#1537;d&#65533;&#65533;&#65533;(&#65533;&#65533;&#65533;&#65533;H@ 0&#65533; &#65533;&#65533;$&#65533; P@&#65533;  <&#65533; h@"0B&#65533;	&#65533;&#65533;\&<&#65533;&#65533; 4@ @&#65533; n.@ &#65533;&#65533; h@ H &#1553;(&#65533;&#65533;&#512;&#65533;&#65533;n@ &#65533;   h &#65533; &#65533;(&#65533; `  &#65533;AoHYDX&#65533;PX&#65533; &#65533;\g}>@ ,&#65533; &#65533;&#65533; (&#65533;n&#65533;&#65533;@W&#65533;&#65533;&#65533;G&#65533;tXF$$B&#65533;&#65533;&#65533;N	&#65533;&#65533;N&#65533;&#65533;&#65533;&#65533; &#65533;)&#65533;&#393;z &#65533;@Ng&#65533;&#65533;&#65533;&#65533;@&#65533;&#65533;&#65533;|&#65533;&#65533;&#65533;&#1088;&#65533;&#65533;@	&#65533;\>Dld8&#65533; Ff&#65533;&#65533;&#65533;0P&#65533;&#65533;&#65533;&#65533;v&#65533;W&#65533;&#65533;&#65533;]uEG#POt&#65533;!&#65533;D&#65533;gt&#65533; &#65533; &#65533;&#65533;,&#65533;&#65533;&#65533;	&#65533;x&#65533;)0&#65533;&#65533;&#65533;j`&#65533;gN&#65533;PDG&#65533;&#65533; !XF(&#65533;GW&#65533;P"&#65533;X&#65533;p&#65533;t&#65533;a&#65533;&#65533;&#65533;<&#65533;&#65533;
&#65533;&#65533;N8)&#65533;ri&#65533; &#65533;&#65533;&#65533;eB&#1536;@ $Dd&#65533;&#65533;&#65533;&#65533;*&#65533;A
h&#65533;$&#65533;
]x&#65533;HX&#162;&#65533;&#65533;kH&#65533;g(J&#65533;&#65533;@&#65533;&#65533;&#65533;&#65533;&#65533;&#65533;&#65533;*&#65533;&#65533;&#65533;&#65533;&#65533;t&#65533;&#65533;&#65533;G&#65533;&#65533;lt&#65533;)d&#65533; P&#65533;&#65533;&#65533;eB&#65533;&#65533;l&#65533;&#65533;&#65533;&#663;HFd&#65533;h"&#65533;&#65533;&#65533;k>&#65533;A &#65533; &#852;f&#65533;_M&#65533;&#65533;
 &#65533;A2
G4&#65533;#&#65533; &#65533;&#65533;|{d&#65533;G{&#65533;F&#65533;$  &#65533;&#65533;&#65533;b0&#65533;@ &#65533;(k@&#65533;e&#65533;q&#65533;N&#65533;@@&#65533;&#65533;BH&#65533;@ &#1024; 8&#65533;&#65533;:&#65533;!&#65533;&#65533;P&#65533;&#65533;@&#65533; I&#65533;&#65533;iD&#65533;Hkt&#65533;&#65533;A&#65533;jm&#65533;i&#65533;&#65533;&#65533;l &#65533;X&#65533;&#65533;|!&#65533;dAxPI&#65533;&#360;&#65533;y&#65533;pE() #4&#65533;T(*1&#65533;N&#65533;&#65533;s@A&#65533;L'T&#65533;A&#65533;&#65533;&#65533;22&#65533;&#65533;A&#65533;Lk&#65533;&#65533;(&#65533;&#65533;TB
n&#65533;&#65533;&#65533;t#&#65533;p&#65533;&#65533;qk&#65533;&#65533;FW&#65533;x@!&#65533;&#65533;hA&#65533;}&#65533;&#65533;xJ&#65533;&#65533;&#65533;@&#65533;&#65533; &#65533;&#65533;Md^Q&#65533; l&#65533;&#65533;(&#65533;A A&#65533;}&#65533;&#620;&#65533;&#65533;&#65533;]&#65533;L`&#65533;&#65533;&#65533;&#1803;&#34135;&#65533;	&#65533;@&#65533;&#65533;&#65533;&#65533;&#65533;uPi&#65533;@&#65533;h|&#65533;&#65533;eLG4%&#65533;&#65533;&#65533;1&#65533;&#65533;&#65533;&#65533;&#1414;&#65533;)&#65533;8&#65533;$&#65533;&#65533; B &#65533;	.&#65533;&#65533; &#65533;@&#65533;j&#65533;&#65533;@&#65533;AB&#65533;NB&#65533;t&#65533;&#65533;4+@&#65533;&#65533;&#65533;C&#65533;LP4&#65533;4#&#65533;&#65533;&#65533;&#65533;X&#65533;&#65533;+&#65533;T&#65533;T &#65533;&#65533;&#65533;&#65533;
&#65533;A_&#65533;K>&#65533;g|F!&#65533;&#65533;&#65533;$&#65533;&#65533;f,&#65533;t&#65533;Cd$&#181;&#65533;&#65533;&#65533;&#65533;&#65533;&#65533;&#65533; ,
&#65533;vEWX&#65533;&#65533; <&#65533;&#65533;@2&#65533;&#65533;P&#65533;A`&#65533;\&#65533;&#65533;QF&#65533;JF&#1011;&#65533;BH&#65533;&#65533;&#65533;&#65533;&#65533;< \&#65533;&#65533;&#65533;gT &#65533;<&#65533;&#65533;&#65533;&#65533;@H&#65533; &#65533;xYJ&#65533;&#65533;`&#65533;&#65533; d l &#65533;&#980;2Q&(,&#65533;$@	P&#65533;HA&#65533;4G%&#65533;P{&#65533;&#65533;&#65533;&#65533; 0@&#65533;q(&#65533;$o&#65533;)&#65533;T&#65533;&#65533;&#65533;l&#65533;H &#65533; &#65533;
L&#65533;B(&#65533;&#65533;&#65533;8D&#65533;	 @&#65533;5&#65533;&#65533;.#8&#65533;<&#65533;t&#65533;&#65533; 4&#65533;d&#65533;&#65533;UP&#65533;$&#65533;(&#65533;&#65533;&#65533;A"&#65533;&#65533;!|&#65533; f&#65533;fG&#65533;A! &#65533;&#65533;&#65533;&#1090;@&#65533;&#65533;	&#65533;&#65533;&#65533; &#65533;&#65533;(&#65533;B&#65533;A&#65533;&#65533;)uA&#65533;	&#65533; &#65533;>'A&#65533;U&#65533;&#65533;YsvRP&#65533;&#65533;&#65533;A &#65533;  &#65533;&#65533;E1&#65533; !&#65533;$B"&#65533;&#65533;!&#65533;&#65533;X&#65533;l&#65533;&#65533;5&#65533;@ &#65533;E3&#65533;&#65533;&#65533; 6&#65533;k&#65533;&#65533;&#65533;"&#65533;A!&#65533;E$&#65533;&#65533;4AX&#65533;&#65533;N&#65533;&#65533;v&#65533;,I&#65533;tP"H&#65533;&#65533;0&#65533;&#65533; &#65533;&#65533;&#65533;l&#1038;&#65533;X&#65533;&#65533;&#65533;&#65533;lH&#65533;&#768; ksT&#65533;&#65533;@Y&#65533;	B&#65533;&#65533;&#65533;&#65533;F&#65533;W&#1793;pAdd&#65533;&#65533;&#65533;R4&#65533;&#65533;@5&#920;O:&#65533;&#65533;&#65533;lHI&#65533;&#65533;L&#65533; &#65533;&#65533; Ax&#65533;a&#1286;&#65533;1&#65533;&#65533;&#65533;O&8&#65533;&#65533;&#65533;&#65533;&#65533;&#65533;&#65533;9&#65533; 8&#65533;JC&#65533;
h&#65533;&#65533;(&#65533;tA
&#65533;&#65533;J&#65533;B&#65533;0&#65533;syN&#65533;&#65533;&#65533;}&#65533;&#65533;*&#65533;&#65533;&#65533;&#65533;&#65533; &#65533;&#65533;&#65533;X&#65533;n&#65533;UH&#65533;&#65533;x&#65533;&#65533;&#65533;&#65533;&#65533;^&#65533;!&#65533;#&#65533;A&#65533;b>&#65533;gT&#65533;AP&#65533;&#65533;&#65533;&#65533;&#65533;@ &#65533;e&#769;
p&#65533;V&#65533;d&#65533;<A8&#65533;&#65533;&#65533;Bt&#65533;
,&#65533;n&#65533;B"&#65533;&#65533;P&#65533;&#65533;&#65533;&#65533;u$&#65533;&#65533;&#65533;&#65533;dB]&#65533;D&#65533;w&#65533;&#330;&#65533;LG'&#65533;h&#65533;&#65533;&#65533;&#65533;&#65533;E&#65533;@&#65533;@&#65533;Fd&#257;0A	`&#65533;&#65533;|&#65533;.E &#65533;@"&#65533;&#65533;&#65533;(&#65533;@&#713;R&#65533;^C4U&#65533;&#65533; X&#65533;&#65533;&#65533;&#65533;A&#65533;
&#65533;&#65533;&#65533;&#65533;,
&#65533; x&#65533;y&#65533;# &#65533;&#65533;t&#65533;&#65533;&#65533;Ad&#65533;&#65533; &#65533;M'&#65533;&#65533;&#65533; @&#65533;!t&#65533;[&#65533;&#65533;&#65533;0&#65533;&#65533;Az&#65533;&#482;&#65533;&#65533;\&#65533;&#65533;|&#65533;&#65533;&#65533;&#769;&#65533;m&#65533;Y&#65533;!&#65533;J'&#65533;&#65533;&#65533;&#65533;&#65533;B&#65533;p&#65533;&#65533;A(AP&#65533;"L&#65533;XZ&#65533;&#65533; GdB"A&#1025;&#65533;A&#65533;\0A&#65533;&#65533;<AJ/t&#65533;&#65533;&#65533;jB&#65533;&#65533;&#65533;&#65533;&#65533;&#65533;Bp&#65533;(`&#65533;mrm(#&#65533;&#65533;&#65533;A0&#65533;H&#65533;.a&#65533;A0x#&#65533;&#65533;&#65533;&#65533;&#65533;X&#65533;&#65533;T&#65533;&#65533;&#65533;&#65533;&#65533;|A$&#65533;7`&#65533;&#65533;&#65533;@&#65533;(&#65533;&#65533;A&#65533;&#65533;&#20799;&#65533;\ (!p&#65533;V&#65533;A(&#65533;!&#65533;&#65533;a&#65533;&#65533;kA&#1810;K| x
&#65533;&#65533;&#65533;&#65533; &#65533;&#65533; &#65533;&#65533;&#65533;P&#65533;&#65533;hA/&#65533;B4&#65533;h&#65533;pA&#65533;Ft&#65533;&#65533;&#65533;BrF&#65533;G&#769;lr&#65533;&#65533;&#65533;&#65533;dA&#65533;Y&#65533;&#65533;&#65533;&#65533;S}&#65533;&#65533;N!t&#65533;X<A&#65533;&#65533;`&#65533;&#65533;&#65533;-&#65533;pYz&#65533;&#65533;7#&#65533;At&#65533;#&#65533;d&#65533;wBt&#65533;&#65533;0&#65533;MB&&#65533;p&#65533;&#65533;n&#65533;=dW &#65533;@t[!(A&#1817;4A&#65533;>!Y&#65533;4&#65533;&#65533;&#65533;&#65533;d@g8&#65533;l&#65533;Q&#65533;&#65533;&#65533;@|@$a&#65533;lK"@ &#65533;"&#65533;&#256;"&#65533;A&#65533;@i&#65533;&#65533; l@:&#65533;H@4@&#65533;E&#65533;&#65533; &#65533;t&#65533;&#65533; &#65533;A!,&#65533;&#65533;&#65533;! &#65533;&#65533;#&#65533;l@8:&#65533;&#65533;O[&#65533;&#65533; &#65533;}&#65533;&#65533;*&#794;&#65533;&#65533;)h&#65533;@&#65533;T4&#65533;(&#65533;$&#65533;B!&#65533;@&#65533;@v&#65533;&#65533;&#65533;@$&#65533;&#65533;8&#65533;&#65533;&#65533;A &#65533;&#65533;(@&#65533;&#65533; @&#65533;&#65533;*&#65533;&#65533; &#65533;@&#65533;R@&#65533;pGQ	&#65533;dJ&#65533;`&#65533;U&#65533;&#65533;E&#65533;&#65533;&#65533;bE&#65533;1f&#1336;&#65533;qc&#65533;&#65533;&#65533;&#65533;Z&#65533;C&#65533;9&#65533;&#65533;&#65533;@,&#65533;&#65533;!&#531;&#65533;&#65533;&#65533;8P&&#65533;4&#65533;`D&#65533;h$1RAL&#65533;,A(t9&#65533;&#65533;&#65533;-&#65533;tH&#65533;&#65533;&#65533;Cp,&#65533;&#65533;&#65533;&#65533;		nL&#65533;&#65533;&#141;&#65533;7&#65533;q&#65533;;&#65533;n&#1914;&#65533;2&#65533;H1&#65533;&#65533;4~$&#65533;&#65533;&#460;p$0)1&#65533;)l&#65533;&#65533;J&#65533;bT&#65533;&#65533;&#65533;K5'2`A&#65533;&#65533;(&#65533;,XQ&#65533;&#897;62&#65533;)@%4&#65533;|&#65533;f 
I&#65533;&#65533;&#65533;`&#65533;*k &#65533;&W~q&#65533;&#65533;&#65533;2ujcF&#65533;G&#65533;&#65533;x&#65533;FEv&#65533;&#65533;BcGXl&#65533;0&#65533;a&#65533;&#65533;RJ&#1792;rB	&#65533;RX&#65533;&#65533;&#65533;&#65533;S>b&#65533;8&#65533;$@&#65533;b&#65533;&#65533;(&#65533;&#65533;&#65533;!(^&#65533;&#65533;&#65533;x&#65533;&:x&#65533;&#65533;h&#65533;I&#65533;&#65533;F&#65533;8a&#65533;&#65533;&#65533;"T&#65533;	&#65533;&#65533;&#65533;*F"&#65533;&#65533;nh&#65533;
&#65533; ")@ &#65533;&#65533;&#65533;&#65533;&#65533;(R&#65533;&#65533;&#65533;&#65533;'@&#1569;&#65533;&#65533;&#65533;&#65533;#Rx&#65533;0a&#65533;#&#65533;&#65533;a.<P&#65533;&#65533;P&#65533;#4&#65533;&#65533;&#65533;&#65533;&#65533;&#65533;&#65533;2&#65533;&#65533;=5z&#65533;9S&#65533;`> &#65533;<&#65533; ?&#65533;C@&#65533; &#271;?&#65533;&#65533;@&#65533;X4A&&#65533;D1&#65533;CT@&#65533;CR@8u4&#65533;F&#65533;TA&#65533;$&#65533;E3&#65533;&#65533;L&#65533;&#65533;tS<&#65533;xc9"&#65533;&#65533;FV&#65533;&#65533;&#1594;V&#65533;)&#65533;&#65533;&#340;&#65533;H&#65533;>0&#65533;&#65533;&#65533;\&#65533;&#65533;c&#65533;=d&#65533;T&#65533;Y&#65533;&#65533;UM}T&#65533;@&#65533;&#65533;uUmm%&#65533;&#65533;?8&#65533;6SB2&#65533;&#65533;E&#65533;p&#65533;Z?&#65533;x!&#65533;&#65533;DE&#65533;c&#65533;&#65533;&#65533;Hf(&#65533;&#65533;J:%&#65533;b	&#65533;&#65533;&#65533;L&#65533;c
&#65533;$&#65533;d%&#65533;&#65533;"kL&#65533;&#65533;&#65533;&#65533;H AD&#65533;&#65533;&#13657;S$&#65533;BVD&#65533;&#65533;&#65533;L"a&#65533;Dk&#65533;u&#65533;&#65533;`&#65533;UD!Z&#65533;u&#65533;H&#65533;&#65533;X&#65533;&#65533;&#65533;B&#65533;&#65533;h&#65533;	&#65533;&#65533;&#65533;LID <&#65533;&#65533; &#65533;&#65533;&#65533;X"k	&#65533;.X&#65533; F&#65533;[9Q&#65533; F&#65533;&#65533;&#65533;d&#65533;;&#65533;&#65533; ~&#65533;&#65533;
Q&#65533;J&#65533;q&#65533;&#65533;=C&#65533;a&#65533;&#65533;!&#65533;&#1408;x&#65533;cMq&#65533;.F&#65533;B&#65533;"&#65533;8&#65533;&#65533;&#65533;&#65533;B<&#65533;3&#65533;&#65533;&#65533;9&#65533;&#65533;"&#65533;;I?v&#65533;8N&#65533;c&#65533;@&#65533;"&#65533;&#65533;&#65533;]&#65533;&#65533;&#65533;&#65533;$&#65533;&#65533;x&#206;)&#65533;&#65533;&#65533;&#65533;=yv&#65533;&#1080;#&#65533;2&#65533;H&#273;&#1943;&#65533;H`>L8A&#65533;L&#688134;;*&#65533;:{+&#65533;&#65533;&#65533;3L	D&#65533;&#65533;&#65533;&#65533;&#65533;&#65533;
&#1562;B&#65533;&#65533;&#65533;&#65533;>~&#65533; &#65533;G<S8&#65533;	HDh@&#65533;&#65533;&#65533;&#65533;&#65533;f&#65533;&#65533;8&#65533;Y&#65533;&#65533;*'M&#65533;&#65533;&#65533;&#65533;2&#65533;A&#65533;37&#65533;&#65533;&#65533;&#65533;&#65533;)&#65533;&#65533;9  &#65533;vY"&#65533;&#65533;&#65533;;&#65533;`]&#65533;&#65533;X0&#65533;-&#65533;gvZE&#65533;&#65533;A&#65533;@&#65533;JiPA&#65533;P&#65533;=@&#65533;`W&#65533;&#65533;!E&#65533;S&#65533;;&#65533;BA6`-|&#65533;X&#65533;"Fx&#65533;
B$"	T8An&#65533;)&#65533; F&#65533;S&#65533;&#65533;XC&#65533;'&#65533;&#65533;&#65533;&#65533;P&#65533;&#65533;!G&#65533;&#65533; &#65533;&#65533;&#65533;&#65533;(&#65533;[&#65533;&#65533;&#65533;QsXC&#65533; &#65533;5&#65533;AC@&#65533;&#65533;&#65533;v&#400;&#65533;#&#65533;&#65533;&#65533;p&#65533;7&#257;kx&#65533;&#65533;&#65533;Jd&#65533;&#65533;&#65533;&#784;&#65533;9&#65533;&#65533;&#65533;&#65533;z@&#65533;I&#65533;&#65533;&#218;&#65533;&#65533;08&#65533;aw&#65533;&#65533;&#1296;&#65533;&#65533;&#65533;&#65533;t['B&#65533;k&#65533;&#65533;A&#65533;&#65533;&#65533;(&#65533;&#65533;1&#65533;8&#65533;c$&#1609;;&#65533;&#65533;
}4&#65533;V&#65533;&#65533;&#65533;&#65533;a&#1452;&#65533;&#65533;D! &#65533;;Z&#65533;&#65533; (hn&#65533;&#65533;?o&#65533;
>0}&#65533;&#65533;D"1$&#65533;1&#65533;&#65533;.&#65533;&#65533;&#65533;6&#65533;C&#65533;&#65533;0&#65533;e&#65533;-&#65533;&#65533;	&#65533;&#65533;&#65533;&#65533;&#65533;|D&#65533;&#65533;!f &#65533;&#65533;!:&#65533;&#65533;<Y`b&#1458;"P&#65533; &#65533;0&#65533;&#65533;)|&#65533;&#65533;&#65533;&#65533;&#65533;H@&#65533;r&#65533;D&#65533;)&#65533;/8aaE&#772; &#65533;&#65533;&#65533;&#65533;&#65533;Y&#65533;P&#65533;&#65533;&#65533;Ukh&#65533;v&#65533; q&#65533;&#65533;u&#65533;g&#65533; &#65533;&#65533;&#65533;<n&#65533;j&#1432;C&#65533;&#65533;`m?&#65533;&#65533;&#65533;&#65533;&#1875;h&#65533;&#65533;H&#65533;G4&#65533;
&#65533;B	&#65533;p&#65533;U&#818;&#65533;s&#65533;V&#65533;&#65533;0&#65533;&#65533;, &#65533;l`d,&#1380;&#65533;;&#65533;@*X&#65533;&#65533; &#65533;U&#65533;a &#65533;&#65533;@&#65533;&#65533;,&#65533;&#65533;&#65533;"&#65533;` &#65533; H D3&#65533; &#65533;"`&#65533;}&#65533;E&#65533;&#65533;&#65533;&#65533; &#65533;Z&#65533;&#65533;&#65533;&#65533;&#65533;&a&#65533;&#65533;i&#65533;&#65533;<E&#65533;<4H&#65533;	h`&#65533;B&#65533;@&#65533;XAV1&#1318;R&#65533;!&#65533;$0kb&#65533;&#65533;&#65533;2 @t&#65533;&#65533;!2&#65533;&#65533;&#65533;&#65533;8{&#65533;&#65533;&#65533;,&#65533;&#65533;HD&#65533;+&#65533;>@@&#65533;&#65533;&#65533;&#65533;\&#65533;&#65533;`C%2Q +?h@LA&#65533;t&#65533;N&#65533;&#65533;&#65533;&#65533;&#65533;&#65533;;&#65533;&#65533;jp&#65533;:A&#65533;3( 1h&#65533;&#65533;&#801;&#65533;<[&#65533;*"75X A&#65533;&#65533;@@&#65533;&d
 h&#65533;A&#65533;&#65533;/[pD&#65533;&#1737;L&#65533;aE8A"&#928;&#65533;#&#65533;&#65533;N(&#65533; &#65533; &#65533;&#65533;J&#65533;Z&#65533;&#65533;&#65533;&#65533;&#65533;M6&#65533;;&#65533;&#65533;*1&#65533;&#65533; &#65533;x&#65533;	N&#65533;&#65533;L&#65533;A&#65533;&#65533;&&#65533;`&#65533;4&#65533;&#65533;&#65533; &#65533;&#65533;&#65533;H&#65533;p&#65533;t&#65533;84&#65533;< &#65533;	&#65533;&#65533;&#65533;&#320;Z&#65533;&#65533;&#288;?&#65533;@	&#65533;&#65533;C	&#65533;@ 0Bo&#65533;&#65533;&#65533;#&#65533; )&#65533;Bx|AG&#65533;&#65533;d'!&#65533;l&#65533;&#65533;w&#65533;&#65533;&#65533;1&#65533;&#65533;
&#65533;`!&#65533;&#65533;@P&#65533;Z&#65533;&#65533;<&#65533;
&#65533;EYJ:B+&#65533;&#65533;&#65533;&#65533;b`&#65533;a>&#65533;[&#65533;&#65533;&#65533;P;ge4&#65533;x&#65533;zp&#65533; ,`A
&#65533;&#65533;&#65533;
&#65533; &#65533; L&#65533;&#65533;`&#65533;&#65533;i$p -&#65533;&#65533;7&#65533; n`&#65533;"d@/h&#65533;^&#65533;&#65533;+"&#65533;&#65533;t"*&#65533;&#65533;&#65533;&#65533;k&#65533;&#65533;&#65533;&#65533;&#65533;&#640;@&#65533;!&#65533;'&#2007;cDD&#65533;&#65533;`1P&#65533;b`[&#65533;&#65533;&#65533;r&#65533;&&#65533;1&#65533;`D&#65533;
(&#65533;&#65533;`&#65533; Y&#65533;Qf&#65533;Q&#65533;&#65533;&#65533;&#65533;4*"YYk0&#65533;;&#65533;&#65533;a&#65533;<&#65533;)&#65533;U(&#65533;&#65533;&#65533;&#65533;*&#65533;&#65533;&#65533;Hd&#65533;hC&#65533;w&#65533;&#357;&#65533;;(A&#65533;v&#299;7&#65533;&#65533;&#65533;&#65533;Ux8lP&#65533;"P&#65533;&#65533;&#132;&#65533;&#65533;&#65533;u&#65533;[&#65533;&#1524;-e&#65533;F&#65533;&#65533;&#65533;&#65533;&#65533;&#65533;&#65533;&#459302;&#856;&#65533;&#65533;B&#33011;(v>&#65533;-&#65533;&#65533;xlB&#65533;RL`&#65533;`@&#65533;Y&#65533;_&#65533;C&#65533;P&#65533;&#65533;&#65533;v&#65533;&#65533;&#65533;{t&#65533;6@g&#65533;&#65533;:&#65533;a&#65533;&#65533;&#65533;&#65533; &#65533;&#65533;	(&#65533;hR&#65533;&#65533;&#65533;&#65533;&#65533;A&#65533;&#65533;` 6M&#65533;Tq&#65533;&#65533;&#65533;&#65533;&#65533;
d&#65533;,s&#649;&#65533;P&#65533;
0g&#65533;&#65533;&#65533;Jl&#65533;&#65533;&#65533;&#65533;&#65533;&#65533;4&#65533;|"&#65533;&#65533;&#65533;&#65533;&#65533;&#65533;&#65533;&#65533;	&#65533;&#65533;r&#399;&#65533;gA
&#65533;&#65533;X`&#65533;vGf	&#65533;~@z&#65533;&#65533;&#65533;X&#65533;FX&#65533;)&#65533; &#65533;&#65533;=&#65533; &#840;&#65533;h<"O&#65533;&#65533;Z&#65533;<&#65533;&#65533;8&#65533;P&#65533;X&s&#65533;&#65533;
h 	v&#65533;&#65533;Y&#65533;&#65533;&#962;&#477;0&#65533;z&#65533;&#65533;&#65533;&#65533;&#65533;&#65533;&#65533;&#65533;&#65533;&#65533;`*Gn~O&#65533;&#65533;$&#65533;&#65533;t&#65533;?J&#65533;	&#65533;&#65533;
&#65533;&#65533;m Bc&#65533;&#65533;9&#65533;`&#65533;&#65533;$&#65533;&#65533;`fI&#65533;&&#65533;D!N 	n &#65533; &#65533; &#65533;&#65533;&#65533;:&#65533;&#65533;&#65533;&#65533;&#65533;&#65533;&#65533;`2&#65533;&#65533; &#65533;&#65533;`P&#65533; &#65533;!	&#65533;@`&#65533;&#65533;Yivq 
&#65533;`/`@&#65533;&#65533;&#65533;&#65533;8&#65533;	&#65533;&#65533;!F "!&#65533;'&#65533;ar&#65533;&#65533;`|&#65533;I&#65533;,&#755;&#65533;@
&#65533;`|q.&#65533;&#65533;&#619;&#65533; &#65533;!&#65533;&#65533;w,j&#65533;
&#65533;
&#65533;&#65533;&#65533;&#65533;&#65533;Lv&#65533;&#65533;&#65533;v&#65533;\&#65533;D`&#65533;&#65533;f!q&#65533;&#65533;A&#65533;&#65533;&#65533;&#65533; b D`"&#65533;'l<+&#65533;B2A f&#65533;&#65533;&#65533;&#65533;gZo&#65533;&#65533; :&#65533;L&#65533; &#65533;f&#65533;&#65533;k&#65533;&#65533;F&#65533;
Ji &#65533;F"&#65533; &#65533;|&#65533; "&#65533;&#65533;h&#65533;x&#!b$w&#65533;V&#65533;
&#65533;"!D&#65533;F&#65533;&#65533;Y
&#65533;x@
&#65533;gb&#65533;_*!&#65533;\qO>b&#65533;&#65533; &#65533;&#65533;&#65533;`
&#65533;&#65533;$&#682;&#65533;#L&#65533;&#65533;&#65533;&#65533;&#65533; b&#65533;8fq&#65533;&#65533;&#1152;	
&#65533;
&#65533;`&#65533;&#65533;&#65533;&#65533;4&&#65533;&#65533;&#65533;&#65533; &#65533;&#65533; a &#65533;&#65533;L&#65533; l &#65533;`
&#65533;`PF&#65533;&#65533;"&#65533;&#65533;`&#65533;L&#65533;&#65533;&#65533;&#65533;&#65533;&#65533;Pl&#65533;|&#65533;&#65533;&#65533;&#65533;&#65533;`^&#65533;&#65533;&#65533;&#65533;&#65533;d&#65533;&#65533;&#416;
&#65533;@
&#65533; &#1408;&#65533;&#65533;&#65533;&#65533;&#65533;&#65533;
&#65533;&#65533;T&#65533;
&#65533; &#65533;`&#65533;&#65533;	f`&#946;&#65533;&#65533;&#65533;f&#1728;&#65533; t@&#65533;&#65533;	&#65533; 	&#65533;CW&#65533;&#65533;&#65533;&#65533;	&#65533;&#65533;p@
&#65533;&#65533; &#65533;)(&#65533;&#65533;&#1920;	
&#65533;	&#65533; 	&#65533;`B&#65533;`8&#65533;&#65533;&#65533;`&#65533;&#65533;
T&#65533;&#65533;&#65533;&#65533;&#65533;o"&#65533;"&#65533;&#65533;&#65533;&#65533;^@&#65533;&#65533;&#65533;`&#65533;&#65533;&#65533;e&#1585;&#65533;&#65533;>&#65533;@	&#65533;&#65533;&#65533;&#65533;
&#65533;z&#65533;&#65533;&#65533;:!v@&#65533;&#65533;>{`&#65533; &#65533;&#65533;k&#65533;&#65533;X&#65533;k@&#65533;&#65533;&#65533;&#65533;&#65533; &#1920; `&#322;&#65533;&#65533;&#65533;` &#65533;&#65533;4&#65533;&#65533; v&#65533;&#65533;&#65533;&#65533;m&#65533;&#65533;	x&#65533;&#65533;@&#65533;&#65533;Vg&#65533;&#65533; j@&#65533;&#65533;&#65533;&#65533;&#65533; &#65533;&#65533;&#65533;&#65533;`&#65533; &#65533;|&#1920;0&#65533;&#65533;@&#65533;&#65533;&#65533;"&#65533;&#65533;*&#65533;&#65533;&#65533;`uU&#65533;&#65533;  &#65533;M&#65533;&#65533;&M&#65533;$&#65533;&#65533;`&#65533;@ a&#65533;`&#65533;&#65533;&#65533;P,@&#65533;&#65533;&#65533; &#65533;@&#65533;`(&#65533;N&#65533;`&#65533;(&#65533;@ *&#65533;&#672724;&#65533; &#65533;&#65533;&#65533;@ &#65533;&:&#65533;&
&#65533;'Cd&#65533;.&#65533;-
&#65533;&#65533;(&#65533;7&#65533; &#65533;@d&#65533; &#65533; &#65533;B&#65533;&#65533;~ &#65533;&#65533;| &#1056;&#65533;&#65533;$!> .&#65533;~&#65533;J&#65533;&#65533;O&#65533;#Gh &#65533;&#65533;&#65533;&#65533;&#65533;&#65533;&#65533;&#65533;&#65533;&#65533;&#65533;&#65533;&&#65533;&#65533;
`&#65533;&#65533;&#65533;k&#65533;G&#65533; &#65533;&#65533;&#65533;&#65533;39&#65533;Hl&#65533;	&#65533;@	Ac22p@V&#65533;i-&#65533;&#65533;&#65533;&#65533;&#65533;NQ&#65533;&#65533;J&#65533;&#65533;uf&#65533; &2&#65533;&#65533;&#65533;&#65533;\&#485;&#65533;&#65533;&#65533;&#65533;&#65533;Ec&#65533;&#65533;R@V ,,d2&#65533;R ^&#65533;y&#65533;F&#65533;p&#65533;&#65533;	&#65533;&#65533;	&#65533;`[&#65533;%D&#65533;f&#65533;`A&T&#65533;&#65533;&#65533;F?&#65533;v&#65533;@&#65533; +&#65533;c&#65533;&#65533;Y2&#65533;&#65533;&#65533;
6&#65533;&#65533;v&#65533;&#65533;&#65533;&#65533;mL&#65533;&#65533;&#65533;	&#65533;@&#65533;&#975; &#65533;&#65533;&#65533; &#65533;n&#65533;a&#65533;@&#65533;`F`&#65533;&#65533;@&#1280;^&#65533;&#65533;B&&#65533;`&#65533;`&#65533;&#65533;&#65533;&#65533;V&#65533;&#65533;&#65533;k&#65533;&#65533;c4Ms &#65533;R"R&#65533;&#65533;D&#65533;"@Z`g2!	4&#65533;t&#65533;D&#65533;&#65533;:T&#65533;6@&#65533;i&#65533;t&#65533;*&#65533; a,&#65533;'&#65533;u&#65533;j&#65533;&#65533;&#65533;6o(&#65533;
>@&#65533;$&#65533;0 &#65533;6%&#65533;D&#65533;k&#65533; N`
. 
&#65533;&#65533;&#65533;&#65533;&#65533;&#65533;!&#65533;,* 
6`&#65533; q&#65533;O
0&#65533;&#65533;Z &#65533;w.aT&#65533;	&#65533; &#65533;&#65533;&#920;&#65533; 8v &#65533;&#65533;&#65533;D&#65533;F &#65533;&#65533;@&#65533;N&#65533;&#65533;&#65533;&#65533;&#65533;	&#128;&#65533;&#65533;atf&#65533; . &#65533;I&#65533;	&#65533;@D&#65533;&#65533; p&#65533;4 &#65533;R&2&#65533;&#65533;&#65533; 8Fk&#65533;d%!&#65533; &#65533;p&#65533;&#65533;M&#65533;&#65533;&#65533;`VT
&#65533;&#65533;&#65533; &#65533;@&#65533;X &#1162;&#65533;T&#65533;&#65533;`GD&#65533;j*qeD&#65533;a&#65533;&#65533;&#65533;&#65533;
&#65533;&#65533;&#65533;@`a&#65533; &#65533;&#65533;&#65533;&#65533; An&#65533;&#65533; V d"&#65533;&#65533;&#65533;&#65533; &#65533;&#65533;&#1168;&#65533;`&#65533; &#65533;&#65533;e&#65533; 6"&#65533;&#65533;&#65533;{AT&#65533;&#65533;&#65533;l`&#65533;&#65533;&#65533;!&#65533; &#65533;&#65533;&#65533;&#65533;&#65533;X&#65533;&#65533;X&#65533;F@	f
T NvV@&#65533;4 &#65533;&#65533;0&#65533;&#65533;@ &#65533;&#65533;(`&#65533;&#65533;h&#65533;n	&#65533;&#65533;&#65533;!&#65533;aV&#65533;	&#65533;+6 &#65533;H&#65533;&#65533;`&#65533;&#65533; &#65533;@&#65533; &#65533;wF&#65533;L&#65533;b&#65533;&#65533;b&#65533;&#65533;R~t&#65533;k&#65533;&#65533;&#65533; &#65533;&#65533;@&#65533;&#65533;&#1824;F&#65533;f&#65533;"E&#65533;X&#65533;&#65533;&#65533;^`&#65533;Tf( 9'X.&#65533; &#65533;&#65533;&#65533;x&#65533;	&#65533;&#65533;&#65533;&#65533;E&#65533; &#65533;@&#65533;&#65533;&#65533;&#65533;&#65533;	&#65533;&#65533;&#65533;&#1434;@&#65533;Z&#65533;&#65533;&#65533;&#65533;a&#65533; &#65533; CwF`&#65533;em&#65533;&#65533;&#65533;&#65533;u &#65533;&#65533;&#65533; 
a&#65533;&#65533;`&#65533;
&#65533;@&#65533;&#65533;&#65533;!px&#65533;)&#65533;je{&#65533;&#65533;*i!&#548;&#65533;B&#65533;@&#65533; *&#65533;&#65533;s&#65533; qA&#65533;&#65533;n &#65533;&#65533;&#65533;&#65533;&#65533;&#65533;
V&#65533;z fE&#65533;&#65533;Z&#65533;&b<&#65533;w&#65533; n@&#65533;&#65533;@
p@&#65533;X@&#65533;&#65533;IY@&#65533;rD&#65533;&#65533;&#65533;xf@&#65533; &#65533; &#65533;&#65533;
V&#65533;&&#65533; z	&#65533;#&#65533;&#65533;V&#65533;@`f 
- T&#65533;
&#65533;  &#1421;&#65533;`&#65533;&#65533;J .&#65533;&#65533;&#65533;0&#65533;&#65533;9&#65533;%&#65533;!&#65533;&#65533;
:`X&#65533;&#65533;&#65533;&#65533;&#65533;&#65533;`<&#65533;D@&#65533;+`xH8t&#65533;H@@
&#65533;&#65533;=:{R&#65533;s&#65533;@t&#65533;D&#65533;&#65533;D)b V@&#65533;@&#65533; @&#65533;&#65533;&#65533;&#65533;&#65533;&#65533;	l@
$&#65533;&#65533; &#65533;&#65533;&#65533;&#65533;&#65533;&#65533;@ @ &#65533;&#65533;&#65533;[&#65533;&#65533;&#65533;&#65533;5&#65533;&#65533;&#238;&#65533;&#65533;	h&#65533; &#65533;h&#65533;&#65533;&#65533;&#65533;&#3933;&#65533;&#65533; &#65533;@&#65533;&#65533;mt&#65533;&#65533; &#65533;&#65533;.F&#65533;&#65533; &#65533;&#2571;&#65533;&#65533;	X&#65533;&#65533;O&#65533;	&#65533;&#65533;
@ f@z&#65533;^`J&#65533;
&#1412;H&#65533;&#65533;I&#65533; &#65533; nIn&#65533;&#65533;&#65533;&#65533;&#65533;&#65533;
&#65533;&#65533;&#65533; f&#65533;&#65533;|l 	T&#65533;<&#65533;@`&#65533;n&#65533;&#65533;R&#65533;	@&#65533;&#65533;&#65533;_ h&#65533;G&#65533;u&#65533;&#65533;&#65533;;&#65533;&#65533;D&#65533;E&#65533;2&#65533;x H&#65533;&#65533;`&#65533;&#65533;&#65533;C&#65533;`l&#65533;$&#65533;&#65533;&#65533;&#65533;&#65533;&#65533;&#65533;&#65533;&#65533;: ?&#65533;&#65533;d&#65533;FV&#65533;&#65533;  [j&#65533;YL.YA&#65533;+	z&#65533;&#65533;&#65533;&#65533;h&#65533;&#65533;I&#65533;`^ 
&#65533;{6 	L&#65533;&#65533;`&#65533;&#65533;&#65533;&#65533;&#65533;~&#65533;=&#65533; &#65533;&#65533;&#65533;Bi.&#65533;&#65533;Y:&#65533;&#65533;&#65533;*`=|#&#65533;pi&#65533;&#65533;&#65533;&&#744;'&#65533;Y&#65533;"O&#65533;&#65533;&#65533;5&#65533;|:!'&#65533;&#65533;&#65533;&#1150;S/Y!V`&b&#65533;&#65533;d&#65533;zo&#65533;&#65533;&#65533;h&#65533;/&#65533; &#65533;&#65533;&#65533;&#65533;}.&#65533;&#65533;&#65533;&#65533;&#65533; &#65533;]r&#65533;i&#65533;&#65533;&#65533;	&#128;m&#65533;X&#65533;&#65533;&#65533; D&#65533;&#65533;&#65533;Hq@>&#65533;&#65533; 	&#65533; &#65533;UX&#65533;$%&#65533;&#65533;!D&#65533;Zj@&#65533;D&#65533;&#65533;&#65533;&#65533;&#65533;&#65533;"[2&#65533;`"&#65533;|&#65533;&#65533;&#65533;	&#950;&#65533;&#65533;&YF&#65533;&#65533;&#65533;&#65533;&#65533;-b&#65533;
&#65533;&#65533;`&#65533;@&#65533;/&#65533;yF&#65533;&#65533;v&#65533; .+&#65533;`&#65533;b&#65533;J&#65533;&#65533;hX1'&#65533;&#65533; &#65533;`&#65533;&#65533;&#65533;TJ&#65533;&#65533;	&#65533;&#65533;&#65533;&#65533;&#65533;F&#65533;O&#65533;1Y&#65533;`&#65533;&#65533;	&#65533; .dG`k&#65533;&#65533;&#65533;&#65533;@&#65533;`&#65533;&#65533;&#65533;&#65533;&#65533;&#65533;&#65533; &#65533;@&#65533;&#65533;&#65533;=#0&#65533;&#65533;&#65533;	&#65533;&#65533;2&#65533;&#65533;&#65533;&#65533;&#65533;$&#65533;h&#65533;8&#65533;%vK&#65533;ap`&#65533;k&#65533;&#65533;&#65533;&#65533;I&#65533;Y&#65533;&#65533;&#65533;&#65533;x&#65533;&#65533;7&#65533;&#65533;&#65533; Az&#65533;(B&#65533;X&#65533;*&#65533;x&#65533;N&#65533;&#65533;>&#65533;z&#65533;&#65533; <&#65533;&#65533;&&#65533;&#65533;`&#65533;&#65533;&#65533;M&#65533;&#13157;&#65533;&#65533;&#65533;@"@&#65533;&#65533;A&#65533;A>q!V \\&q&#65533;b&#65533;&#65533;`&#65533;`&#65533;R&#65533;37&#65533;X &#148;5B#&#920;&#676;gDk&#65533;&#65533;{1&#65533;&#265;M&#65533;p&&#65533;(>&#65533;X3e&#65533;&#65533;5&#65533;$K>$&#65533;&#65533;&#65533;)=&#1420;&#65533;&#65533;&#65533;&#65533;*&#65533;%&#65533;Y&#65533;&#65533;&#65533;5&#65533;V&#65533;&#65533;&#65533;&#65533;&#65533;P&#65533;:
t&#65533;
&#65533;J~p&#65533;15t&#65533;&#454;&#65533;&#65533;&#65533;hG/&#65533;&#65533;\&#65533;&#65533;&#65533;&#65533;*&#65533;&#65533;q$&#65533;&#65533;LC;U&#65533;$e&#65533;H&#65533;&#65533;&#65533;&#65533;&#65533;&#65533;W&#65533;&#65533;:}&#65533;$&#65533;&#65533;&+&#65533;Z&#65533;p&#65533;IQOp&#65533;d*&#528;&#65533;:&#65533;Z&#65533;U&#65533;D+EF&#65533;&#65533;t&#65533;
&#65533;H6Ig&#65533;jS`&#65533;U_&#65533;d &#65533;&#586;&#65533;&#65533;I~\&#844;&#65533;&#65533;Q&#65533;&#65533;Pm&#65533;&#65533;&#65533;Zc&#65533;!&#541;Hq6&#65533;3s&#65533;&#65533;U&#65533;&#65533;&#65533;M&#65533;5"p&#1329;&#65533;b'&#65533;&#65533;p&#1756;A&#65533;:u&#65533;OxS&#65533;&#65533;&#65533;&#65533;&#65533;&#65533;h&#65533;hJdq&#65533;@'&#65533;&#65533;A&#65533;!C0&#65533;P&#65533;&#65533;&#65533;#&#65533;&#1104;C&#65533;&#65533;i&#65533;&#1585;A+&#65533;&#65533;p!
H&#65533;fS&&#65533;&#65533;&#65533;&#65533;_=&#65533;QBtA&#65533;H2W&#65533;)&#65533;&#65533;0&#65533;;$&#65533;A p&#65533;)W^$P&#65533;&#65533;&#65533;8`&#65533;
X0&#65533;b6a&&#65533;@&#65533;&#65533;T&#65533;J4&#65533;Q&#65533;&#65533;5&#65533;Mna&#65533;&#65533; A  0 &#65533;4&#65533;Yj&#65533;D%[&#65533;&#65533;&#65533; < &#65533;oZp#&#65533;&#65533;i&#65533;&#65533;#"&#65533;&#65533;@ &#65533; \Ph&#65533;$&#65533;Y&#65533;&#65533;R &#65533;@ &#65533;  {&#65533;E&#65533;&#65533;}T q&#65533;  0@&#65533;P&#65533;(&#65533;&#65533;8&#65533;&#65533;)h  &#65533;Py'^xH%E&#65533;(&#65533;@ &#65533;&#65533;&#65533;&#65533;k&#65533;&#65533;&#65533;t&#65533;#;`&#65533; T&#65533;&#65533;`DX&#65533;t"SCc&#65533;&#65533;Z$y&#65533;4&#65533;&#65533;&#65533;
o&#65533;&#1241;&#65533;X&#65533;dR&#65533;&#65533;0bY$&#65533;&#65533;&#65533;&#65533;Z`&#1641;#=%&#65533;&#65533;P0&#65533;&#65533;)&#65533;Y&#65533;
&#1513;M&#65533;&#65533;!D!S&#65533;I%c&#65533;&#65533;iVR)(R&#65533;&#65533;&#65533;&#65533;&#65533;&#65533;|&#65533;&#65533;&#65533;W%&#65533;(&#65533;&#65533;#&#65533;&#65533;&#65533;P&#65533;rd&#65533;)f&#65533;&#65533;&#65533;&#65533;&#65533;,&#65533;k%&#65533;Dr&#65533;&#65533;&#65533;!7
&#65533;&#65533;?
r5&#1680;;(bfSrBw&#65533;&#65533;&#65533;[&#65533;&#65533;a&#65533;	&#65533;&#65533;&#65533;P~4)X^'$&#65533;A&#65533;
:&#65533;&#65533;&#65533;|&#65533;U&#65533;*&#65533;@Q&#65533;d&#65533;&#65533;@&#65533;&#65533;&#65533;C{&#65533;Y&#65533;)&#65533;e&#65533;&#65533; &#65533;a&#65533;&#1323;("A|&#65533;i&#65533;%f"&#65533;V&#65533;Db&#65533;&#65533;&#65533;&#65533;-W&#65533;&#65533;5&#65533;&#65533;@&#65533;&#65533;&#65533;(&#65533;P&#65533;&#65533;&#65533;&#65533;&#65533;b!11&#65533;&#65533;&#65533;&#65533;au=&#65533;@&#65533;#!%9TO3&#65533;+
0P&#65533;&#65533;T&#65533;,&#65533;D	lL&#65533;&#65533;&#65533;&#65533;TDh)&#65533;"&#65533;&#65533;0&#65533;CDB&#65533;C&#65533;qMGMO&#65533;@$T&#65533;D(&#65533;8 &#30374;&#65533;&#65533;&#65533;!P&#512;"1&#65533;&#65533;Ua:(&#65533;P&#65533;&#65533;&#65533;7&#65533;&#65533;
/ &#65533;&#65533;%&#65533;!-&#65533;A&#1134;&#65533;&#65533;+&#65533;@&#65533;(P&#1830;&#65533;&#65533;&&#65533;a&#65533;&#65533;&#65533;0&#65533;5&#65533;&#65533;;;sKn`&#65533;^&#65533;`&#65533;^&#65533;&#65533;!x`D"v&#1353;.&#65533;@ &#65533;&#65533;&#65533;&#1792;&#65533;r, C&#65533;p&#65533;]&#65533;&#65533;3p&#65533;&#1172;&#65533;&#65533;&#65533;&#65533;8&#65533;&#65533;p&#65533;U< @ &#65533;&#65533;&#65533;&#65533;&#65533;R&#1219;(&#65533;@	4&#65533;G 	X&#912;&#65533; @mnDx`&#65533;Y&#65533;&#65533;&#65533;&#65533;xT:5F P pc$8@ @&#162;#1&#65533;Z'0&#65533;V&#200;&#65533;&#65533;&#65533;&#65533; &#65533;&#65533;(!&#65533;B&#65533;&#1171;J &#65533; 1&#65533;&#65533;o&#65533;&#65533;&#65533;&#65533;&#65533;P&#65533;,P&#65533;&#65533;b@&#65533;(&#65533;&#65533;L$&#65533;`&#65533;&#65533;	,&#65533;&#65533;&#65533;X&#65533;0&#65533;&#65533; &#65533;4 &#65533;&#65533;&#1068;&#65533;&#65533;>&#65533;E&#65533;&#65533;G&#65533;p&#65533;<&#65533;e&#65533;&#171;&#65533;&#65533;7&#2013;	g&#65533;&#65533;P&#65533;?&#65533;G:&#65533;&#65533; &#65533;&#65533;&#65533;&#65533;&#65533;0B &#65533;Dt&#65533;&#65533;&#65533;&#65533;@&#65533;J`&#65533;$AL'&#65533;&#1030;&#65533;*&#65533;&#65533;&#65533;&#65533;@&#65533;akZd&#65533; &#65533;B bv&#65533;&#65533;#&#65533;&#65533;C&#65533;&#65533;&#65533;	&#65533;&#65533; >0&#65533;Rx&#65533;"1&#65533;4&#65533;&#65533;zH&#65533;&#65533;9<&#65533;&#65533; &#65533; S&#65533;&#65533;|D &#65533;&#1030;&#65533;&#65533;&&#65533;Hf&#65533;&#65533;@BP&#65533;&#65533;)&#65533;@&#65533;&#65533;&#65533;!M&#65533;x&#65533;fp&#65533;&#65533;&#65533;&#65533;!k&#1557;N0&#65533;&#65533;vhHO&#65533;b&#65533;&#65533;a\0KZ &#65533;d&#65533;&#65533;]&#65533;&#65533;z^&#65533;&#65533;&#65533;#h`&#65533;&#65533;M&#65533;z&#65533;&#65533;&#65533;&#65533;
g&#65533;&#65533;%!J&#65533;&#65533;&#65533;|&#65533;&#65533;*&#65533;	:&#65533;&#65533;&#65533;&#65533;&#65533;09.Ha&#65533;k&#65533;|&#65533;'&#65533;&#65533;Y`&#65533;&#65533; &#1837;LPn&#65533;&#65533;&#65533;&#65533;h>&#65533;&#65533;&D&#65533;G&#65533;&#65533;!I&#65533;&#65533;5&#65533;P&#65533;'p&#65533;4&#65533;&#65533;j&#65533;p7|r(&#65533;&#1561;Y&#65533;&#65533;&#65533;$l.1&#65533;&#65533;&#65533;&#65533;-&#65533;&#65533;/0t?"&#65533;&#65533;0P&#515;eD&#65533;_k&#65533;IP&#65533;&#65533;&#65533;.Q&#65533;&#65533;A&#65533;&#65533;1&#65533;!&#65533;&#65533;}&#65533;&#65533;&#65533;&#65533;&#65533;=&#65533;&#65533;T&#65533;&#65533;&#65533;&#65533;h&#65533;U&#65533;B	8&#65533;A"1&&#65533;&#65533;&#65533; &#65533;&#65533;&#65533;&#65533;0&#65533;&#65533;&#65533;kj&#65533;(b&#65533;&#65533;

&#1414;D&#65533;@0&#65533;l0&#65533;l&#65533;&#65533;9&#65533;&#1548;(&#768;&#65533;8B&#65533;H&#65533;!T&#65533;&#65533;&#65533;C&#65533;&#65533;~&#65533;FpO&&#65533;&#1477;&&#65533;`JUH&#65533;@&#65533;#<&#65533;u&#65533;C&#65533;&#65533;&#65533;A%^&#65533;\&#65533;W&#65533;2&#65533;&#65533;&#65533;&#65533;B^0G&#65533;3,&#65533;&#65533;q&#65533;&#65533;/&#65533;Gj=y&#65533;&#65533;&#1029;Ch&#65533;@&#65533;lz&#65533;&#65533;8t"?&#65533;&#65533;&#65533;7&#65533;&#1610;B*&#65533;&#65533;"&#65533;8&#65533;&#65533;(&#65533;PF&#65533;@<C;tp4&#65533;4Hp&#65533;\&#65533;&#65533;'&#65533;A&#65533;&#65533;=:&#65533;2]&#65533;&#65533;bp!`&#65533;&#65533;;h&#65533;&#65533;0&#65533;&T`T&#65533;@ibU&#65533;t&#65533;&#65533;&#65533;^&#1026;XA@h&#65533;&#65533;&#65533; !&#65533;&#65533;nx@LV&#65533;LDK&#65533;&#65533;<P&#65533;&#65533;f&#65533;@h8&#65533;@&#65533;&#65533;&#65533;&#65533;k_&#65533;I&#65533;:&#65533;
<Ah&#65533;&#65533;@&#65533;Laa&#65533;&#65533;&#65533;&#65533; &#65533;t&#65533; &#65533;&#1826;$&#65533;&#65533;J&#65533;AAX&#65533;&#65533; &#65533;&#65533; ]&#65533; &#921;&#65533; &#65533; &#65533;PHc&#65533;B<&#65533;B&#65533;&#65533; &#65533;h@`<P&#65533;&#65533;@3&#65533;&#65533;&#65533;'&#65533;&#65533;=&#65533;`R&#65533;@4`&#65533;4!1&#65533;A	X&#65533;&#10789;mH&#65533;&#65533;&#65533;7&#65533;&#65533;f0C&#65533; &#65533;7&#65533;&#65533;kx&#65533;&G&#65533;&#65533;&#65533;<&#65533;&#65533;&#65533;&#65533;0&#65533;&#65533;o0&#65533;&#65533;p&#65533;8&#65533;As(C&#65533;&#65533;&#65533;$Gx&#65533;&#65533; .&#65533;&#65533;&#65533;7&#65533;&#65533; 8&#65533;av&#65533;&#65533;&#65533;&#65533;,*&&#65533;	 &#65533;&#65533;&#65533;8&#65533;&#65533;eP&#65533;&#65533;p&#65533;3&#65533;&#65533;&#65533;&#65533;&#65533; 2&#65533;]&#65533;b&#65533; b`b0jPwph cph&#65533;s&#65533;n`R`&#65533;&#65533;&#65533;&#65533;&#65533;	80{hPu q&#65533;%&#65533;g &#65533;k0&#65533;x&#1265;&#65533;&#65533;f&#65533;s&#65533;{k0{g&#65533;r&#65533;zh&#65533;w&#65533;o&#65533;l{Ui&#65533;c &#65533;t v&#65533;`&#65533;c&#65533;l0t@&#65533;&#65533;L&#65533;-&#65533;50&#65533; &#65533;#&#65533;PU~PeV	&#65533;f
_&#65533;&#65533;&#65533;46&#1329;
&#65533;B&#65533;&#65533;]&#65533;8&#65533;d&#1456;A0&#65533; &#65533;q}&#65533;r&#65533;&#65533;
&#65533;&#65533;]04&#65533;&#65533;(&#65533;.&#65533;PF`P%&#65533;-\aP"&#65533;R%&#65533; Xp7&#65533;&#65533;&#65533;!F&#65533;&#65533;pP%&$F&#65533;P&#65533;8&#65533;*&#65533;``@3&#65533;&#65533;&#65533;&#65533;p!a &#65533;&#65533;1S	&#1715;N&#65533;`:X`>T&#65533;18&#65533;&#65533;&#65533;0&#65533;&#65533;-U&#65533;<&#65533;jC&#65533;,ts&#65533;CSk&#65533;'&#1045;&#65533;r*&#65533;_0WR&#65533;0&#65533;&#65533;U&#65533;?u&#65533;i&#65533;Bb&#65533;2U&#65533;!&#65533;&#65533;vI`0)p&#65533;AS&#65533;&#65533;:0cZK$&#65533;&#65533;:0el&#65533;&#65533;(&#65533;4B&#65533;R &#65533;P%=QQ9X&#65533;4&#65533;o@8&#65533;&#65533;&#65533;&#65533;&#65533;X0u&#65533;&#65533;&#65533;SR&#65533;	4&#65533;z&#65533;@`&#65533;&#65533;+&#65533;3&#65533;7@&#65533;&#65533;,&#65533;&#65533;~*"&#65533;&#65533;% h0\QA&#65533;&p&#65533;r5d&#65533;&#65533;Cy";P`&#65533;{&#65533;a1*&#65533;~&#65533;&#65533;!&#65533;&#65533;Yc&#65533;{<i&#65533;10&#65533;!q@&#65533;&#65533;'-#5h p&#65533;4 y&#65533;&#65533; 66&#65533;&#65533;;0-&#65533;&#65533;q&#65533;Es&&#65533;#&#65533;3*&#65533;s%3&#65533;rE;1&#65533;P
&#65533;xR &#65533;6X&#65533;/ 5H&#65533;j&#65533;k&#65533;}&#65533;-kH&#65533;r&#65533;&#65533;GP4&#65533;Ae&#65533;&z&#65533;0k&#65533;&#65533;Ek&#65533;R2&#65533; p\&#65533;|&#65533;Sj&#65533;P	X&#65533;k@OL&#65533;&#65533;~hs&#65533;&#65533;&#65533;)&#65533;b&#65533;y&#65533;&#65533;Cy&#65533;&#65533;&BE0&#65533;&#1313;`gR8&#65533;\&#65533;&#65533;&#65533;!&#65533;y#&#65533;u#&#65533;b&#65533;&#65533;N~R"&#65533;&#65533;"&#65533;a&#65533;!8pJpF&#65533;E&#65533;&#65533;-&#65533;R9&#65533; 4&#65533;&#65533;E&#65533;;&#65533;
n0 `J&jd"&#65533;&#65533;XC#'&#65533;&#65533;Z&#65533;uz&#65533;E*&#65533;I@+P,&#65533;)7b%l&#65533;&#65533;&#65533;"&#65533;4&#65533;Y`&#65533;&#65533;r&#65533;q&#65533; &#65533;"&#65533;D~58+&#65533;G&#65533;&#65533;&#65533;i3xR0-`&#65533; &#65533;&#65533;rF"&#65533;J&#65533;=pU&#65533;&#65533;0&#65533;Qvp&#65533;Ip&#65533;&#65533;=w&Fo&#65533;I&#65533;*EP&#65533;&#65533;,&#65533;&#65533;}@%&#65533;3 sPf>&#65533;3&#65533;r7`P0&#65533;&#65533;U&#65533;+&#65533;+&#65533;p40A  :)s&#65533;&#65533;0&#65533;&#65533;&#65533;0`}&#65533;k0o&#65533;&#65533;Z#&#65533;oPk&#65533;x&#65533;0&#65533; Ctv&&#65533;&#65533;&#65533;&#65533;&#65533;p)&#65533;C&#65533;k&#65533;7&#65533;&#65533;	w&#65533;_&#65533;|P*&#65533;'&#65533;&#65533;&#65533;c4p|@x PP&#65533;&#65533;"&#65533;=&#65533;~&#65533;%&#65533;&#65533;$&#65533;){&#65533;&#65533;k&#65533;>&#65533;E&#65533;{&#65533;]p&#65533;X&#65533;&#65533;Fp&#65533;g&#65533;&#65533;;1&#65533;>&#65533;&#65533;;A&#65533;bp&#65533;4&#65533;NN&#65533;{&#65533;t@b&#65533;p&#65533;C_&#65533;I&#21037;&#65533;,0&#65533;&#1227;z&#65533;7T`w&#65533;w&#65533;C&#65533;6Z{&#65533;&#65533;&#65533;&#65533;t&#65533;
VC&#65533;J&#65533;&#65533;v%&#65533;u7N:9&#65533;&#65533;94&#211;R&#65533;&#65533;$&#65533; &#65533;&#65533;3&#65533;q&#65533;&#65533;&#65533; &#65533;T&#65533; N&#65533;&#65533;jY&#65533;pEz@ #&#65533;7 )&#65533;c461&#65533;&#65533;@<&#65533; G0&#65533;&#65533;&#65533;&#65533;&#65533;&#65533;&#65533; <&#65533; y&#65533;{&#65533;r&#65533;b0`
&#65533;&#65533; 0	Z&#65533;&#65533;r&#65533;&#65533;&#65533;&#65533; }&#65533;&#65533;&#65533; 
&#65533;" &#65533;&#65533; 
p&#1393;(`&#65533; &#65533;&#65533;" &&#65533;\&#65533;
&#65533; 0&#65533;tP &#65533;;ar`&#65533;o &#65533;&#65533;&#65533; >&#65533;B&#65533;E&#65533; =&#65533;R?P : 3&#65533;X&#65533;&#65533;c&#65533;P0&#65533; @jP&#65533;x&#65533;&#65533;`&#65533;&#65533;p0&#65533;&#65533;#&#65533;&#65533;&#65533;&#65533; V&#65533;0V&#65533;j)&#65533;%&#65533;PUU7^c
y&#65533;cp:&#65533; &#65533;cD&#65533;&#65533;BP&#65533;w&#65533;p&#1069;P&#65533;I&#65533;Y	p' &#65533; t 4P&#65533;&#65533;Hb4&#65533;e0&#65533; &#65533;&#65533;5&#65533;"
&#65533;  mP@z0 |&#65533;{R!&#65533;P< z0h&#65533;N&#65533;d
&#65533;&#65533; &#65533;w {&#65533; &#65533;w&#65533; }u&#65533;&#65533;0li g@[&#65533;{"Pn  Mp &#65533;Q&#65533;b0r` b&#65533;&#65533;; &#65533;&#65533;+	-&#65533;X&#65533; &#65533;&#65533;R&#65533; I&#65533;&#65533;&#65533;&#65533;&#65533;&#65533;l@&#65533;@w&#65533;-&#65533;
'&#65533;V ~&#65533;qI&#65533;&#65533;&#65533;_&#65533;&#65533;&#65533;r` &#65533; &#65533; &#65533;&#65533;214&#65533;&#65533;!& i p&#65533; J &#65533;&#65533;&#65533;!%&#65533;|  &#65533;a&#65533;6P&#65533;<0F@h&#65533;e%&#65533;&#65533;"`&I&#65533;&#65533;8&#65533;a b&#65533;y>&#65533;#&#65533;#p``E0&#65533;H!&#65533;	}&#65533;:E u'@P &#65533;\1B=&#65533;PB _&#65533;+pn&#65533;&#65533;&#65533;&#65533;&#65533;&#65533;&#65533;,@&#65533;&#65533;3F&#65533;D]A&#65533;@T &#65533;&#65533;:f&#65533;ipJa
&#65533; &#65533;U&#65533;RrS -&#65533;&#65533;g0 &#65533;8&#65533;C&#65533;B`+&#65533; &0JpG&#65533;jF&#65533;(p&#65533;M ,!-&#65533;j&#65533;I&#65533;1&#65533;P&#65533;&#65533;&#65533;V0Z&#65533;&#65533;h &#65533;4 &#65533;) &#65533;G .q@,w>#E&#65533;&#65533;,p3&#65533;&#65533;vP*&#65533;&#65533;3PX&#65533;&#65533;&#65533;+~)
&#65533;&#65533;ct`&#65533;wup&#65533;=&#65533;@&#65533;&#65533;W&#65533;&#65533;A&#65533;&#823;zpw&#65533;&@&#65533;&#65533;rw&#65533;y&#65533;q&#65533;t`L fQ&#65533;&#65533;&#65533;&#65533;MpqP{&#65533;&#65533;kp8&#65533;+x&#65533;mPx0v&#65533;fr0JP&#65533;&#65533;&#65533;Zp&#65533;&#65533;&#65533;z0z&#65533;:&#65533;r_&#65533;8i&#65533;&#65533;z@|Pu&#65533;C&#65533;b&#65533;	] oP|0w0&#65533;&#65533;g&#65533;(&#65533;@Z&#65533;-ypt@+&#65533;C&#65533;1&#65533;{Pr&#65533;&#65533;?Pf_X&#65533;w &#1682;Mi@hs&#65533;&#65533;x&#65533;w&#65533;&#65533;&#65533;-4P&#65533;&#65533;E4@&#65533;&#65533;&#65533;v "&#65533;&#65533;&#65533;6S&#65533;w&#65533;&#65533;n&#65533;k &#65533;&#65533;&#65533;X`{0&#65533;vP4&#65533;&#65533;S95&#65533;	o&#65533;&#65533;v&#65533;	&#65533;&#1803;&#65533;R&#65533;&#65533;&#65533;&#610; &#65533;&#65533; ws&#65533;	U&#65533;#&#65533;=&#65533;' |=,&#65533; s&#65533;0&#65533;m P>71&#65533;Z&#65533; @&#65533;d	BP&#65533;&#65533;&#65533;&#65533;&#65533;	 W&#65533;r&#65533;&#65533;2&#65533;&#65533;&#65533;}9TkP&#65533;&#65533;&#65533;	&#65533;k&#65533;l&#65533;&#65533;&#65533;,@~&#65533;&#65533;&#65533;@~&#65533;8&#65533;9&#65533;&#65533;&#65533;L&#65533;&#65533;#@&#65533;F&#65533;pl &#65533;q&#65533;
0&#65533;&#65533;(&#65533;&#65533; &#65533;&#65533;-&#65533;&#65533;&#65533;E .a&#65533;	&#65533;e&#65533;/<&#65533;&#65533; &#65533;c$&#65533;!
Y &#65533;&#65533;UR<-&#65533;C0&#65533;8Q* s 3&#65533;_&&#65533; 4&#65533;&#65533;&#65533;&#65533;#&#65533;*&#65533;>q#
G&#65533;<0&#65533;M<&#65533; &#65533;aB`&#65533;&#65533; &#65533;15&#65533;w&#65533; z:&#65533;&#65533; w&#65533;&#65533;&#65533;&#65533;&#65533;&#65533;%0&#65533;R&#65533;&#65533;P x&#65533;&#65533;&#65533;&#65533;R`@&#65533;"2+ \ &#65533;&#65533;0&#65533;0FgiuP&#65533;"&#65533;j\p&#65533;/&#65533;	B&#65533;Tp7&#65533;g&#65533;&#65533;o&#65533;@r&#65533;&#65533;(j p&#65533;c[&#65533;&#65533;F&#65533;80<&#65533;]&#65533;YZ&#65533;&#65533;8 z&#65533;a &#65533;&#1440;p&#65533; p0s@3&#65533;aFp, &#65533;&#65533;&#65533;&#65533;4 K&#65533;U = &#65533;&#65533;&#65533;&#1424;&#65533;"0&#65533;&#65533;(q&#65533;S&#65533;&#65533;&#65533;,&#65533;&#65533; i&#65533;0&#65533;=&#65533;"p8&#65533;&#65533;BC]pz&#65533; b`#&&#65533;: @?!&#65533;&#65533;4&#65533;f 36~@hp@&&#65533;&#65533;P+&#65533;,&#65533;&#65533;10@&#65533;R&#65533;f&#65533;M&#65533;=\&#65533;]&#65533;7&#65533;&#65533;&#65533;&\0A&#65533; &#65533;&#65533;7&#65533;&#65533;&#65533;K4o&#65533;&#65533;U`r&#65533;6&#65533;j &#65533;&#65533;S;&#65533;&#65533;&#65533;&#65533;:&#65533;&#1249;&#654;|&#65533;2E&#65533;	&#65533;e&d&#65533;*&#65533;&#65533;U(<&#65533;(Q&#65533;U|(t&#65533;1B&#65533;&#65533;H&#65533;V&#65533;&#65533;q&#65533;	A&#65533;e:DCK- :9b$J&#1093;2&b&#65533;&#65533;dm&#65533;*El(q&#465;QB_&#65533;\&#65533;b&#65533;5S&#65533;D&#65533;h&#65533;&#65533;&#65533;D&#65533;9&#65533;&#65533;!&#65533;fDu&#65533;&#65533;+&&#65533;d&#65533;&#65533;d&#65533;%&#65533;R&#65533;&#65533;f-&#65533;&#65533;&#65533;#&#65533;&#65533;Y&#65533;&#538;&#65533; &#1408;&#65533;&#65533;&#65533;S$<M yE&#65533;!&#65533;`&#65533;&#1568;e&#65533;U&#65533;AQ&#65533;e&#65533;>&#65533;&#65533;*zR&#65533;&#65533;&#65533;&#65533;Z&#65533;3%&#389;5=&#65533;*&#65533;&#65533;&#339;Z&#65533;X	&#65533;
+7`&#65533;YUiU&0't$9&#65533;(&#65533;&#65533;B4zlx3&#65533;&#65533;5g&#65533;<y#JT&#65533;*`&#65533;&#65533;9&#65533;&#65533;O&#65533;J~&#65533;&#65533;&#65533;&#65533;&#65533;&#724;B~&#65533;P&#65533;&#65533;&#65533;1&#65533;3#&#65533;h*&#1824;&#65533;.&#65533;`&#65533;2&#65533;&#65533;&#212;&#65533;&#65533;3&#65533;(&#65533;SV&#65533;5&#65533;c'*1&#65533;<&#65533;H&#65533;<&#65533;8&#65533;&#65533;U&#65533;&#65533;K8F &#65533;&#65533;&#65533;xc&#65533;/hX&#65533;=&#65533;`C&#65533;8&#65533;`&#65533;(S&#65533; &#65533;4&#65533;&#65533;A&#65533;&#65533;1&#65533;
&#65533;&#1200;&#65533;Cl0&#65533;9&#392;A+S0&#65533;&#65533;(&#65533;XE&#65533;&#65533;&#65533;&#65533;5\&#239;N&#65533;&#65533;&#65533;&#65533;9^&#65533;J&#65533;(&#65533;:&#65533;(&#65533;&#65533;J&#65533;&#65533;&#65533;/&#65533;&#514;&#65533;J&#65533;z#	;&#65533;h&#65533;
52&#65533;+&#65533;&&#1928;c&#65533;"&#10792;&#65533;*&#65533;&#65533;C)&#65533;&#65533;DB&#65533;p#&#65533;1&#65533;&#35411;<&#65533;`c5&#65533;&#65533;b&#65533;J&#65533;&#141;S&#65533;8&#249;N&#65533;Pb;&#65533;`"&#65533;@+&#65533;B6&#65533;&#65533;&#65533;&#65533;8&#65533; &#202;@L&#65533;&#65533;&#1432;c(&#65533; &#65533;&#65533;3&#65533;`&#65533;&#65533;J&#65533;&#65533;U&#65533;8A
F&#65533;&#65533;,
Y&#65533;0O&#65533;&#65533;(L&#65533;&#65533;p$+@&#65533;c&#65533;`&#65533;#&#65533;&#65533;&#65533;C&#65533;?>0&#65533;k&#65533;&#65533;&#65533;	F&#65533;y&#65533;(2&#65533;d&#65533;&#65533;&#65533;$.T&#65533;Q&#65533;0!RQtX&#65533;&#65533;)&#65533;$F$&#65533;&#65533;J&#65533; &#65533;&#65533;&#65533;`&#65533;L*&#65533;!V&#65533;G&#65533;&#65533;&#65533;v&#65533;&#65533;0&#65533;&#65533;a&#65533;>H&#65533;`&#65533;?2&#65533;&#198;D&#37133;l&#35091;4V&#65533;&#65533;E&#65533;`A&#65533;D&#65533;ASL&#65533;;D)&#65533;&#65533; (&#65533;D&#65533;;&#65533;&#65533;&#65533;7t&#65533;!&#65533;3^b&#65533;N&#65533;`&#65533;Q&#65533;&#65533;&#65533;"&#65533;&#65533;7V)&#265;&#65533;&#65533;&#65533; @&#65533;&#65533;=&#65533;x!Vi\&#65533;8NH&#185;3D &#65533;&#65533;0x=&#65533;22HC,&Np&#212;H~0&#65533;S&#1089;;
+A&#65533;&#65533;&#65533;	BL&#65533;+&#65533;D&#65533;x&#65533;&#65533;&#65533;&#276;'DU&#65533;&#1192;&#65533;&#65533;&#65533;&#65533;&#65533;&#65533;&#65533;zP&#65533;n&#65533;#&#65533;= IB&#65533;&#65533;p&#294;&#65533;&#65533;&#65533;0D&#65533;&#65533;&#65533;` y&#65533;&#65533;>@&#65533;:&#65533;&#65533;+&#65533;b&#65533;&#65533;0"4p&#65533;q!&#65533;&#65533;&#65533;~pEl&#65533;:X&#65533;($&#65533;&#65533;&#65533;&#65533;P&#24583;&#65533;AqX&#65533;&#65533;&#65533;=8&#65533;]8B!pP+&#65533;Tx&#65533;:&#65533; 70A	&#65533;&#65533;&#65533;~&#65533;&#65533;:h&#65533;?@&#65533;Z&#65533;&#289;I&#65533;a&#65533;&#65533;&#65533;D"X8N f&#65533;1&#65533; "&#65533;&#65533;X&#65533;&#65533;&#65533;&#65533;L&#65533;&#65533;[0&#65533;5&#65533; &#65533;&#65533;@AP&#65533;k&#65533; !&#65533; 34@J&#65533;&#65533;&#65533;a&#65533;,(&#65533;}E(&#65533;&#65533;p&#65533;&#65533;X4H&#65533;&#65533;&#65533;&#65533;a&#65533;&#65533;XC&#65533;@F&#65533;&#65533;a&#65533;@$&#65533;&#65533;&#65533;,&#65533;&#65533;/F8&#65533;-t*(fh&#65533;!5&#65533;&#65533;@C&#65533;&#65533;&#65533;!&#65533;&#65533;&#65533;&#65533;Ep&#65533;\&#65533;#&#65533;P&#65533;'(!&#65533;&#65533;.&#65533;"&#65533;!x&#65533; &#65533;&#65533;A&#65533;c&#65533;@&#65533;4&#65533;@Sz &#65533;<8&#65533;
&#65533;&#65533;&#65533;!&#65533;SN&#65533;&#65533;# &#65533;@&#65533;
&#65533;Z&#65533;&#65533;#!&xBl &#65533;j&#65533;R&#65533;&#65533;p&#65533;$&#65533;	;p&#65533;A&#65533;&#65533;8&#65533;&#65533;&#65533;9&#65533;f2)&#65533;T&#65533;&#65533;&#65533;&#65533;&#65533;&Pab&#65533;&#65533;&#65533;&#65533;.P&#65533;a&#65533;&#65533;`&#65533;3&#65533; e(&#65533;D7&#65533; &#65533;40&#65533;p&#65533;&#65533; &#65533;&#65533;F&#65533;&#65533;A~&#65533;3&#65533;&#65533;<8&#65533;V@&#65533;&#65533;&#65533;Ap&#65533;F&#65533;&#65533;&#65533; -h&#65533;p&#65533;!&#65533;`&#65533;&#65533;,&#65533;p&#65533;3&#65533;&#65533;&#65533;-&#65533;&#65533;&#65533;X&#65533;6&#65533;] A&#65533;(a&#65533;R&#65533;&#1312;&#65533;&#65533;v&#65533;IH&#65533;&#65533;&#65533;&#65533;AH&#65533;t&#65533;.&#65533;&#65533;C&#65533;Ar&#65533;&#65533;#h8h&#65533;&#65533;&#65533;R&#1792;&#65533;&#65533;&#65533;&#65533;"&#65533;&#65533;:(&#65533;Z&#65533;#&#65533; &#65533;G&#65533;"&#65533;&#65533; (&#65533;
&#1603;&#65533;&#65533;0&#65533;$P&#65533;p&#65533;&#65533;&#65533;0&#65533;3&#65533;`Y&#65533;A&#65533;&#65533;&#65533;,&#65533; a&#65533;&#65533;&#65533;&#65533;)&#65533;	&#322;n0A*8&#65533;n &#65533;z
&#65533;f&#65533;&#65533;&#65533;&#65533;&#65533;'$kHA&#65533;&#1026;0 !&#65533;    ,    ,&#65533;GGGMMMTTT[[[aaaeeeiiimmmooorrrtttvvvxxxzzz|||~~~&#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	H&#65533;&#65533;&#65533;&#65533;*\&#560;&#65533;&#199;&#1715;&#65533;&#794;8&#65533;&#65533;&#65533;&#65533;C&#65533;<r&#65533;&#65533;QbH@Hx&#65533;&#65533;&#65533;&#727;0c&#668;I&#65533;&#65533;&#859;)z&#65533;c&#65533;&#656;,H&#65533;Xq&#65533;&#65533;*M&#65533;&#65533;&#65533;&#65533;v&#65533;&#65533;&#65533;&#65533;&#65533;&#1387;X&#65533;j&#65533;&#65533;&#65533;5R\2&#65533;&#65533;&#65533;&#65533;&#65533;&#65533;zs&#65533;&#65533;&#65533;&#65533;&#65533;&#65533;D&#65533;T&#65533;&#65533;&#1915;x&#65533;&#65533;&#65533;J&#65533;5S&#65533;M4k&#65533;&#65533;&#65533;&#65533;Vn&#65533;&#65533;K&#65533;{#K&#65533;L&#65533;&#65533;=H`&#65533;&#65533;Q&#65533;&#65533;Zc&#1920;Y&#65533;v&#65533;&#65533;ZEP&#1836;&#65533;b&#65533;j&#65533;&#1520;c&#710;i&#65533;&#65533; @&#65533;&#65533;qFu&#65533;&#65533;&#65533;&#65533;&#65533;ub#&#65533;c&#65533;&#65533;+_^&#65533;m&#65533;?&#65533;s&#65533;&#65533;&#65533;`oW.&#65533;XyZ&#65533;&#65533;&#65533;&#65533;5&#65533;e]3_&#1022;&#65533;&#65533;&#1159;&#65533;Iq&#65533;D0(6&#65533;&#65533;
~&#65533;Zz`&#34578;&#65533;O&#65533;R&#65533;2&#65533;1&#65533;&#65533;&#65533;&#65533;&#65533;*T&#65533;?eys
d&#65533; &#65533;%&#65533;&#65533;Bo&#65533;&#65533;8&#65533;&#65533;i&#65533;`&#65533;'&#65533;&#65533;&#65533;&#65533;&#65533;5a&#65533;4&#65533;&#65533;:&#65533;&#65533;2, C&#65533; &#65533;
x3&#65533;.&#65533;&#65533;#*8&#1060;&#65533;&#65533; &#65533;&#65533;&#65533;&#9037;Xf9&#65533;(!&#65533;a&#65533;5&#65533;x&#65533;&#65533;&#65533;&#65533;l1&#65533;3&#65533;&#65533;&#65533;)e&#65533;&#65533;
Ye&#65533;K<&#65533;2rZ&#65533;&#65533;^&#65533;&#1362;I<8rX-hz&#65533;	9b&#65533;(Ry%
*@&#65533;&#65533;&#65533;&#65533;&#65533;M$8&#65533;@&#65533;5&#65533;&#65533;&#65533;&#31200;^&#65533;52&#65533;&#65533;&#65533;vng&#65533;B|&#65533;&#65533;)&#65533;&#65533;	OpQ&#65533;(hNG
F\t
d&#65533;+lK&#65533;9wX&#65533;n`&#65533;@<&#65533;0&#65533;|1&#65533;
0`D&#65533;&#65533;H{@d&#65533;W[`&#65533; la&#65533;?oMt&#1968;&#52635;&#65533;N&#65533;&#65533;K*J&#18505;(&#65533;`&#65533;	0&#65533;x2!&#65533;p"&#65533;&#65533;&#65533;x	&#65533;4&#65533;&#65533;!FPb %F &#65533;I"&#65533;&#65533;:&#65533;zu&#65533;&#65533;[[&#65533;M&#65533;&#65533;y8&#65533;&#65533;"?&#65533;&#65533;_/ &#65533;.x&#65533;&#65533;G&#65533;&#65533;&#65533;&#65533;:&#65533;&#65533;!e&#37639;&#65533;y&#65533; 	)&#65533;&#65533;n&#65533;H&#65533;ir&#65533;&#65533;L&#65533;KJ*F a(&#65533;&#65533;&#65533;&#65533;&#65533;&#65533;&#65533;;x&#65533;J`&#65533;B
T qJ*@P1D*&#65533;&#65533; &#65533;&#65533;x&#65533;[I&#65533;%&#65533;[RMD&#65533;
F&#65533;&#65533;&#65533;H&#65533;&#65533;&#65533;54qBA&#65533;&#65533;0&#65533;&#1028;P|&#65533;&#65533;&#65533;&#65533;&#65533;&#65533;+<x&#65533;&#65533;y&#65533;&#65533;&#65533;&#65533;&#65533;&#65533;?&#65533;| vE&#65533;&#65533;]&#1312;D9&#65533;&#65533;Y&#65533;`BH1&#65533;H1&#65533;]1D>H&#65533;&#65533;Y&#1280;
&#65533;&#65533;C&#65533;&#1192;g!:&#65533;d\&#65533;'&#65533;R0&#65533;&#65533;&#65533;1&#65533;&#65533;&#65533;&#65533;&#65533;&#1490;J,&#65533;&#319;f&#65533;/&#65533;?)&#65533; sJ,&#65533;&#65533;&#65533;?&#65533;&#1182; &#1779;c&#65533;"&#65533;&#65533;,e&#65533;&#65533;&#65533;"o&#65533;F00&#65533;4L%]&#65533;&#65533;r8&#65533;cxb_&#65533;*Q&#65533;&#65533;&#1316;D&#65533;&#65533;&#65533;&#65533;@&#65533;p&#65533;g( &#65533;s0&#65533;&#65533;P2 &#198;&#65533;5&#65533;&#65533;&#65533;P(8&#65533;o&#1029;bA&#65533;&R&#65533;d&#1456;&#65533;&#65533;	O$b&#65533;&#65533;G,&#65533;6&#65533;&#65533;/&#65533;'4&#65533;&#65533;(bLxr&#65533;&#65533;B(g&#65533;  ,8&#65533;]&#65533;"&#65533;2i&#65533;j  $8&#65533;B &#65533;@3&#65533;5&#65533;.&#1976;&#65533;bq&#65533;BHb&#65533; &#65533;&#65533;lbHx&#65533;pD$.&#65533;D&#65533;&#65533;&#65533;M&#65533;u%-"&#65533;.&#65533;B&#65533;&#65533;&#65533;|&#65533;4&#65533;&#65533;K"&#65533;+&#65533;&#65533;B&#1537;Lb$&#65533;@	30Lb#&#65533;b&#65533;D]&#65533;1&#65533;=
&#65533;&#65533;=&#65533;&#65533;d&#65533;&#65533;&#1031;&#65533;&#65533;{D&#65533;0R&#65533;&#65533;Dpx&#65533;&#65533;0&#65533;=&#65533;8p&#65533;Y
5"c&#65533;&#65533;!S&#65533;3.!&#65533;&#65533;&#65533;&#65533;&#65533;)(0A&#65533;fR\&#65533;&#65533;BV&#65533;F@&#65533;&#65533;&#65533;N&#65533;&#65533;L&#65533;&k&#65533;6&#65533;I&#1091;&#65533;%=SaC$,&#65533;R[&#65533;&#65533;%&#65533; N0TD&#65533;&#65533;U:&#65533;]&#65533;&#65533;P&#428;Q	&#65533;X&#65533;h/*&#202;V>&#65533;PD\&#65533;	&#65533;&#65533;H8&#65533;	d &#65533;&#65533;&#65533;9&#65533;k(&#65533;@A&#65533;gYH	8&#65533;8D-&#65533;&#65533;R&#65533;&#65533;U wj&#65533;&#65533; a&#65533;8&#65533;.&#65533;&#65533;&#65533; &#65533;?&#65533;&#65533;~&#65533;&#1218;&#65533;&#65533; &#65533;H&#65533;L&#65533;&#65533;&#65533;N&#65533;&#65533;&#65533; &#65533;&#65533;&#65533;&#65533;Y&#65533;i#	&#65533;i(!&@Rg&#65533;_0F-&#65533;&#65533;6 	&#65533;1&#65533;&#65533;9&#65533;&#65533;r&#65533;&#65533;&#65533;&#65533;'&#65533;&#65533;e ,&#65533;:&#1610;n&#65533;&#65533;&#578;&#65533;&#65533;&#65533;)&#65533;oC&#65533;B*&#65533;&#65533;+l1^&#65533;&#65533;J,&#65533;&#65533;+&#65533;&#65533;yS&#65533;&#65533;&#65533;`&#65533;&#65533;	K&#65533;&#65533;)(&#65533;&#65533;&#1978;S*  &#65533;C&#65533;&#65533;&#65533;&#65533;&#65533;H&#65533;&#65533;&#513;#j&#65533;&#65533;T&#65533;!&#65533;&#65533; p`&#65533;&#1569;>&#65533;
&#65533;&#65533;u$j&#65533;+KI&#1468;&#65533;&#65533;G-0&#65533; 8&#65533;&#65533;(&#65533;&#65533;&#65533;&#65533; H&#65533;&#65533;9&#65533;K&#65533;+&#65533;&#65533;&#516; $ &#65533;0@  &#65533;&#65533;H@ P  .  O&#65533;&#65533;,&#65533;1&#65533;P&#65533;S&#65533;&#65533;4&#65533;&#65533;&#65533;F&#65533;{&#65533;p
6h&#65533; &#65533;g&#65533;`r&#65533;&#65533;&#1426;&`&Fj&#65533;&#65533;&#65533;@f$&#65533;&#65533;,&#65533;&#65533; &#588;&#65533;&#65533;qgi &#65533;&#65533;3t&#65533;&#65533;@&&#65533;7b|F&#65533;&#65533;t&#14293;8&#65533;` &#65533;7&#65533;&#65533;08 :&#65533;&#65533;
&#65533;&#65533;,&#65533;&#65533;&#65533;&#65533;&#65533;l&#65533;' Ej&#65533;&#65533;;&#65533;&#65533;J&#65533;
,?&#65533;&#65533;&#65533;p&#65533;e&#65533;
tdic&#65533;%  60tp&#65533;zSq&#65533;&#65533;&#65533;&#65533;4 .X&#65533;T&#65533; &#65533;@V@&#65533;~&#65533;u&#65533;&#65533;&#65533;&#65533;K&#65533;&#65533;`&#65533;-\&#65533;&#1512;&#65533;rzH&#65533;&#65533;&#65533;&#65533;h&#65533;&#65533;&#65533;e5&#1108;&#65533;&#65533; C%&#65533;&#65533;&#65533;.\b&#1930;&#65533;o&#65533;m&#65533;K&#65533;&#65533;f&#65533;&#65533;&#65533;&#65533;7%&#65533;&#65533;\&#65533;&#65533;D &#65533;}X&#65533;&#65533;&#65533;[L6&#65533;A&#65533;&#65533;%&#65533;
&#65533;&#65533; 0FD&#65533; ZH &#65533;&#65533;Ap&#65533;&#65533;&#65533;&#65533;2&#65533;{[&#65533;&h&#65533;5&#65533;`;&#65533;&#65533;R&#65533;&#65533;&#65533;X&#65533;&#65533;&#65533;$&#65533;:R&#65533;l&#65533;e\{&#65533;&#65533;k&8`4&#65533;(6%&#65533;&#65533;l*&#65533;|0&#65533;EdbBp '&#65533;"Ly&#65533;Y&#65533;,a&#65533;&#65533;?@u&#65533;&#65533;M@@&#65533;&#65533;"" 	&#1029;,[~z&#65533;B&#65533;g&#65533;#&#65533;&#65533;H &#65533;` -x*&#65533;^ &#65533;&#65533; &#577;,&#65533;&#65533;&#65533;&#1553;,8&#65533;&#65533;` &#65533;&#65533;&#736;/&#65533;M&#65533;&#65533;2]&#65533;@8&#65533;&#65533;TP&#65533;&#65533;f.&#65533;&#65533;V&#65533;&#65533;&#65533;]0&#65533;&#65533;&#65533;5&#65533;&#65533;&#65533;&#65533;&#65533;r)&#65533;&#65533;8&#65533;I&#65533;x&#65533;&#65533;1&#65533;&#65533;&#65533;&#65533;&o &#65533;&#65533;4&#65533;_&#65533;&#176; &#65533;Jd&#65533;YR&#65533;&#65533;&#65533;!&#65533;\&#65533;&#65533;&#65533;&#65533;&#65533; bR&#65533;5|&#65533;#&#65533;$&#65533;&#65533;"Z&#65533;`5&#65533;D&#65533;geN&#65533;&#65533;2HU6  h&#65533;&#65533;P>pC&#65533;&#65533;&#1968;EY&#65533;q&#1408;@&#65533;
&#65533;&#65533;1&#65533;PH&#65533;h"&#65533;&#65533;c&#65533;@&#65533;M&#65533;&b&#65533;&#65533;TPs R'[ KQ&#65533;%&#65533;d&#65533;O&#65533;t&#65533;e&#65533;L&#65533;&#65533;l&#65533;+`[V|h&#65533;&&#65533;T&#65533;g&#65533; &#65533;D&#65533;J2&#65533;1&#65533;
0`y&#65533;&#65533;&#65533;&#65533;P	*`v@&#65533;&#65533;&#65533;&#65533;	5 yp&#65533; K&#65533;p	$&#65533;p&#65533;&#65533;0V&#65533;&#65533;b	%&#65533;v &#65533;0"&#65533;&#65533;.&#65533;e&#65533;&#65533;Y&#65533; 	/&#65533;f&#65533;&#65533;`7&#896;`a &#65533;&#65533;qg&#65533;1&#65533;E+`H&#65533;PPgf6&#65533;.&#65533;FpXi&#65533;&&#65533;20&#65533;&#65533;&#65533;2] 'P&#65533;v>o"0&#65533;3 Y`@&#65533;%%&#65533;6@&#65533;&#65533;RS&#65533;`&#65533;b&#65533;t&#65533;0&#65533; h`L&#65533;&#65533;H&#65533;&#65533;op
&#65533;&#65533;"&#65533;/&#65533;> &#65533;&#65533;
&#65533;&#65533;}&#65533;	+`&#65533;&#65533;
} }`&#65533;&#65533;s&#65533;8&#65533;e&#65533;!&#65533;&#65533;&#65533;	x&#65533;&#65533;p&#65533;&#65533;{&#65533;	&#65533;  P&#65533;&#65533;(&#65533;&#65533;p
{`&#65533;0{PbD
|`&#65533;&#65533;t&#65533;&#65533;1^f&#65533; .&#65533;A\p 0&#1920;&#65533;w&#65533;&#65533;&#65533; 
B@ 6&#65533;&#65533;0&#65533;&#65533;S&#65533;&#65533;`@@ C&#65533;	&#65533; &#65533;O&#65533;&#65533;&#65533;`&#65533;&#65533; 5@ Bp	&#65533;&#65533;&#65533;&#65533;p
>` F&#65533;&#65533; &#65533;&#65533;&#65533;	?P >`&#65533;/),&#65533;&#65533;&#65533;&#65533;&#65533;&#65533;E 	P@&#65533;&#65533;&#65533; &#65533; 	8&#65533;	N0&#65533;&#65533;&#65533;&#65533;&#65533;p	Cp	;P&#65533;`&#65533;&#65533;&#65533; 	Jp	M&#65533;&#65533;G	B&#65533;&#65533; &#65533;&#65533;&#65533;&#65533;K&#65533;	&#65533;%	F 
O&#65533;(&#65533;	E	&#65533;&#65533;&#65533;`&#65533;0E`	?&#65533;&#65533;&#65533;&#65533;0&#65533;&#65533;&#65533;#J \ s`C E&#65533;F&#65533;P&#65533;N&#65533;&#65533;T Y&#65533;M`6&#65533;R&#65533;]`*n&#65533;9 S`O&#65533;R`B&#65533;&#65533;&#65533;)R K@JH&#65533;O`K&#65533;Y`S&#65533;K0i&#65533;D!<_PX&#65533;&#65533;	*g2&#65533; &#65533;&#65533;@	&#65533;&#65533;&#65533;&#65533;`&#65533;&#65533;J&#65533;P	&#65533;P	&#65533;@	J	&#65533;&#65533;&#65533;&#65533;&#65533;&#65533;0ev&#65533;&#65533;&#65533;&#65533;&#65533;&#65533;`&#65533;`v&#65533;&#65533;7&#65533;&#65533;&#65533; 	&#65533; 	&#65533;p&#65533;`&#65533;&#65533;&#65533;S&#65533;P	&#281;		&#65533;`	6&#65533; &#65533;&#65533;&#65533;K`&#65533;1&#65533;6B_!/ &#65533;&#65533;&!&#65533;&#65533;h&#65533;0&#65533;&#65533;&#65533;n&#65533;&#65533;6bd&#65533;PX0h &#65533; E#&#65533;s
[@&#65533;	&#65533;&#65533;&#65533;5&#65533;&#65533;&#65533;9Ph&#65533;rSg4RY&#1456;&#65533;<&#65533;&#65533; :rn&#65533;:$ZJ &#65533;d&#65533;9 ~&#65533;f&#65533;8&#65533;	r&#65533;&#373;&#65533;R&#65533;&#65533; &#65533;`%&#65533;&#65533;s&#65533;
&#65533;&#65533;9&#65533;&#65533;E#&#65533;&#65533;'p&#65533;! ~V&#65533;&#65533;b&#65533; &#65533;&#65533;j&#65533;&#65533;`'&#65533;&#65533;a3 8P%9&#65533;u2K&#65533;:,Q&#65533;&#65533;
P[M0@&#65533;JbgG&#65533;&#65533;2^af&#65533; &#65533;&#65533; w&#65533;
 
&#65533;&#65533;A&#65533;&#1133;&#65533;Q,SR &#65533;P!8` g&#65533;
&#65533;d2.&#65533;W!&#65533;`&#65533;p <&#65533; <&#65533;&#65533;&#65533;#&#65533;0&#65533;1&#65533;&#65533; &#65533;&#65533;R!&#65533;@<p&#65533;&#65533;T2)&#65533;M&#65533;&#65533;X&#65533;&#65533;#Ej9&#65533;^g289&#65533;;&#65533;&#65533;p{&#65533;&#65533;&#65533;@&#65533;!
"&#65533;&#65533;&#65533;&#65533;E&#65533;&#65533;
&#65533; ;0&#65533;`%Vv4&#65533;!Zoa)&#65533;&#65533;8&#65533;&#65533;Zo1V&#65533; /&#65533;	&#65533;k&#65533;y!L&#1875;
'&#65533;&#65533;&#65533;&#65533;1&#65533;`l@	&#65533; &#65533; e&#65533;Rg&#65533;&#65533;&#65533; %&#65533;&#65533;&#65533;
$P	q&#65533;t&#65533;&#1143;j&#65533;ck&#65533;&#65533;'&#65533;6P#&#65533;-/@ 3`,&#65533;&^7&#65533;&#65533;Qo&#65533;X	&#65533; 9&#65533;Sm&#65533;&#65533; &#65533;$&#65533;Df&#65533;hk&#65533;&#65533;&#65533;l&#65533;&#65533;&#65533;)&#65533;&#65533;b&#65533;v&#65533;&#65533;9"i&#65533;&#65533;TOP&#65533;&#65533;iPFf&#505;{&#65533;&#65533;

&#65533;&#65533;?&K&#65533;7&#65533;L&#65533;&#65533;`&#65533;c&#65533;&#65533;&#65533;Ur&#65533;:2&#65533;&#65533;&#65533;&#65533;&#65533;&#65533;&#65533;&#65533;@&#65533;&#65533;&#65533;&#65533;L&#1803;k&#65533;b&#65533;&#65533;&#65533;&#65533;k0&#65533;&#65533;&#65533;j&#65533; &#65533;&#65533;	&#65533;&#65533;&#65533;n'{&#65533;&#65533;Y	&#65533;@f&#65533;&#65533;&#65533;&#65533;&#65533;&#65533;&#65533;+&#65533;|&#65533;q
\&#65533;*&#65533;;M&#65533;&#65533;tX&#65533;Ki0_&#65533;&&#65533;*@)&#65533;&#65533;1R,&#65533;=&#65533;*.0<&#65533;!&#65533;?&#65533;&#65533;b`@5&#65533;Z&#65533;&#65533; 
8&#65533;pP`&#65533;&#65533; &#65533;`&#65533;&#65533; v&#65533;Bt&#65533;r &#65533;':]&#65533;+"&#65533;f&#65533;w&#65533;v &#65533;@}&#65533;y e&#65533;o&#65533;`&#65533;&#65533;B
 &#65533; &#65533;&#1071;&#65533; &#31939;e&#65533;&#65533;I,&#65533;16p&#65533;&#65533;!k&#65533;R&#65533;&#65533;&#65533;&#65533;&#65533; &#65533;>&#65533;&#65533;F&#65533;2&#65533;#uVv&#65533;(&#65533;&#65533;_p6`S!&#65533;S3 X K&#65533;R)J&#65533;AR!"; &#65533;&#65533;:&#65533;7&#65533;&#35994;Y`; f&#65533;tKC&#65533;R&#65533;&#65533;&#65533;i0&#65533;P)&#65533;b%X?0	+&#65533;M&#65533;qC&#65533;2V&#65533; f&#65533;5 (SH&#65533;&#65533;v&#65533;&#65533;J&#65533;?&#65533;F&#65533;D&#65533;.&#65533;&#65533;&#65533;&#65533;AN&#65533;8&#65533;]&#65533;&D&#65533;1y|JfCKf$&#65533;N "&#65533;$&#65533;&#65533;&#65533;u&#65533;\`8 J@&#65533;&#65533;1&#65533;Q&#65533;&#65533;q	?&#65533;&#65533;!	>&#65533;&#65533;!xC&#65533;A	0p3&#65533; 	6@UAxqQ&#65533;6&#65533;o&#65533;6&#65533;&#65533;8&#65533;Sq
v&#65533;&#65533;p|PZ}o&#1539;&#65533;.&#65533;Q&#65533;cR&#65533;&#65533;`]P8 QSaf&#65533;4X E&#65533;w]`&#65533;[&7}&#65533;6&&#65533; KKg&#65533;JTYd&#65533;&#65533;&&#65533;&#65533;@	H ]&#65533;e&#65533;&#65533;j&#65533;5a&#65533;&#65533;&#65533; &#65533;&#65533;&#65533;q&#65533;$&#65533;&#65533;&#65533;&#65533;&#65533;v&#65533;<PA&#65533;e&#65533;&#65533;&#65533;X!&#65533;,2&#65533;2&#65533;x 4+&#65533;&#65533;be&#65533;&#65533;t0&#65533;< o&#65533;&#65533;`}2&#65533;&#65533;&#65533;&#65533;&#65533;&#65533;kj&#65533;&#65533; &#65533;@
p&#65533;.[&#1777;&#65533;&#65533;&#65533;'&#65533; &#65533;&#65533;$H&#65533;h&#65533;	 k&#65533;&#65533;&#65533;5&#65533;o&#65533;&#65533;M?4*` &#65533;&#65533;6&#65533;	FR&#65533;&#65533;5&#65533;p &#65533;&#65533;	&#65533;p	&#65533;@
&#65533; 
b&#65533; &#65533;p&#65533;&#65533; 
&#65533;&#65533;
&#65533;05!&#65533;`e&#65533;t%&#65533;@&#65533;~
&#65533; 
&#65533; 
X&#65533;&#864;&#65533;>&#65533;
S&#65533;	&#65533;&#65533;p
&#65533;&#65533;&#65533;&#1629;]|&#65533;`_@&#65533;B{&#65533;@M h&#65533; &#65533;&#65533;R Q7&#65533;p>P&#1729;&#322;(&#1048;d&#1300;&#65533;0&#65533;%&#65533;e&#65533;&#65533;&#65533;)&#65533;&&#65533;&#65533;&#65533;c&#65533;&#65533;&#65533;MiP&#65533;w&#65533;u&#65533; &#65533;&#65533;h f&#65533;`]&#65533;H&#65533;?8ce]&#65533;h&#65533;&#1569;j&#65533;&a`i ?&#65533;L&#65533;@r`O&#65533;&x&#65533;N h`&#65533;&&#65533; &#65533;`X@&#65533;x&#65533;lQp? T&#65533;?c&#65533;$&#65533; dG&#65533;&#1795;}p nVP)F&#1160;`
nB&#65533;%&#65533;n&#65533;u&#65533;&#65533;&#65533;pn &#65533;&#65533;&#65533;t&#65533;h&#P&#65533;v&#65533;&#65533;&#65533;&#65533;D&#65533;[&#65533;k &#65533;@!&#65533;&#65533;~&#65533;d&#65533;V&#65533;#C&#65533;N`e&#65533;&#65533;&#65533;&#65533;&#65533;w`;&#65533;&#65533;&#65533;&#65533;`&#65533;a&#65533;o ? &#65533;&#1049;b `&#65533;<c&#65533;&#65533;&#65533;`0&#65533;j&#65533;&#65533;&#65533;fn&#65533;XPN&#65533;&#65533;Ah\&#65533;&#65533;0'&#65533;h2&#65533;U&#65533;"`&#65533;p
}&#65533;]&&``R&#65533;.By&#65533;&#65533;V&#65533;&#65533;p&#65533;&#65533;
&#65533;&#65533;0&#65533;&#65533;``/&#65533;0&#65533;&#65533;
&#65533;&#65533; &#65533;&#65533;K&#65533;&#65533;&#65533;  &#65533;&#65533;pF&#65533;&#1461;&#65533;W.&#65533;H&#65533;z/&#65533;%@a&#65533;P+&#65533;&#65533;0W/`&#65533;H/0&#65533;&#65533;z9&#65533;
&#65533;&#65533;*@&#65533;v&#65533;
&#65533;b&#65533;/&#65533;&#65533;&#65533;
&#65533;k&#65533;&#65533;
8&#65533;;&#65533;`(&#65533;2>5&#65533;&#65533;&#65533;yM&#65533;>> < 
0o&#65533;TJ&#65533;&#65533;b8`&#65533; o`b&#65533;&#65533;&#65533;\&#65533;0&#65533;&#65533;;&#65533;p&#65533;&#65533;@ &#65533;@b &#65533;&#65533;&#65533; &#1612;1&#65533;d[Y&#65533; &#65533;R bp[&#65533;   &#65533;&#65533;XUT&#65533;&#65533;i o&#65533; &#65533;&#65533;&#65533;&#65533;5&#65533;&#65533;y;&#65533;O&#65533;B&#65533;>&#65533;Q&#65533;D&#65533;-^&#280;&#65533;":k&#1980;Y&#65533;w&#65533;&#65533;&#65533;'bd&#65533;&#610;&#65533;1f&#65533;&#65533;&#65533;aF&#65533;&#65533;;;&#1440;i2&#65533;&#65533;&#65533;"lvtd+b&#65533;&#65533;1!&#539;&#65533;Z&#65533;ti&#65533;h&#985;5c&#65533;AR&#65533;&#65533;#R&#65533;,&#65533;C&#329;&#65533;&r&#65533;&#65533;s&#65533;
&#65533;<N&#1424;&#65533;&#65533;e&#65533;C&#65533;&#65533;&#65533;FI&#65533;js6&#65533;`&#133;F\aS{&#65533;AI&#65533;VG`&#396;y;L&#65533;A&#65533;5W&#65533;FG&#65533;&#65533;To&#65533;&#65533;&#65533;3&#754;=8]tu&#65533;&#65533;&#65533;[b{M&#65533;Ujm&#65533;Ag&#65533;b&#65533;+&#65533;&#65533;0]&#65533;tw&#65533;7&#65533;Zw&#65533;&#433;V&#65533;7&#65533;t1&#65533;X&#65533;v&#65533;&#1909;Dg&#65533;S @&#65533;&#65533;'e&#65533;&#65533;V&#65533;?&#65533;&#65533;1:&#65533;&#65533;&#65533;&#65533;&#65533;M3!&#65533;&#65533;3f&#65533;&#65533;&#65533;c&#65533;&#65533;&#65533;&#65533;&#65533;9(&#65533;&#65533;&#65533;&#65533;m&#65533;&#65533;ds&#65533;#]&#65533;&#65533;&#992;&#65533;&#65533;&#65533;"	&#65533;4c&#65533;#&#65533;DO&#65533;&#480;&#65533;D&#65533; I&#65533;&#65533;u&#65533;=&#65533;J*&#65533;&#65533;(&#65533;&#65533;(&#65533;&#65533;&#65533;h$D&#65533;B&#65533;6&#65533;&#65533;DY@&#65533;&#65533;&#538;&#65533; l&#65533;&#65533;&#65533;&#65533;O*&#65533;IN7&#65533;&#65533;&#65533;D
Y tRIE7&#1988;&#65533;"&#65533;&#65533;&#65533;&#65533;&#65533;&#65533;&#65533;&#65533;&#65533;d&#65533;/&#65533;&#43895;&#65533;&#65533;8c{&#862;V&#65533;A&#202;	^x&#65533;
RpL&#52389;&#65533;&#1570;&#65533;&#65533;B&#65533;9&#65533;$&#65533;&#65533;&#65533;&#65533;&#65533;>&#65533;&#65533;9C&#65533;F%&#65533;Pa&#65533;&#65533;&#65533;iN&#65533;8o&#65533;W&#65533;&#65533;&#65533;C")D
EZEN&#65533;&#65533;&#65533;a&#65533;&#65533;.&#65533;K&#65533;PB&#65533;&#593;,&#65533;&#65533;=&#65533;&#65533;$@&#65533;&#65533;&#664;J&#65533;&#65533;&#65533;&#65533;J&#65533;"&#65533;&#65533;&#65533;&#65533;&#65533;&#65533;&#65533;&#65533;&#65533;<t&#65533;[&#65533;]`&#65533;"Q&#65533;&#65533;
P&#65533;&#757;_&#65533;&#65533;u!&#65533;&#65533;@&#65533;&#65533;&#1584;&#65533;]&#65533;[7<&#65533;R1Et&#65533;&#65533;&#65533;&#65533;B&#1781;&#65533;&#65533;(.	&#65533;&#65533;&#65533;4&#65533;&#65533;&#1615;&#656; k&#65533;&#65533;&#65533;4jIq&#65533;B&#65533;4&#65533;.%&t&#65533;t&#65533;&#65533;

&#65533;&#65533;X
&#65533;&#1557;PBO&#65533;7i&#65533;)&#65533;Y!&#65533;!&#65533;B\&#65533;&#65533; &#65533;[#nz"u&#65533;F'*Y&#65533;RDh&#65533;A&#65533;&#65533;&#65533;d&#65533;&#65533;FG*&#65533;@KB&#65533;d&#65533;J`&#65533;&#65533;"BSd&#65533;A&#65533;AJ&#65533;DN&#65533;{&#65533;&#65533;&#65533;!&#65533;3f&#65533;$<`&#65533;"&#65533;&#65533; 0&#65533;&#65533;&#65533; &#65533;f!\&#132;"p`&#65533;&#65533;:&#631;&#65533;^xf&#65533;!&#65533;v&#65533;&#65533;&#65533;&#65533;&#1035;&#65533;
&#65533;`&#65533; l&#65533;a&#1347;&#65533;Y&#65533;&#551;&#65533;wkR6(&#65533;,p&#65533;&#65533;&#65533;%&#65533; &#65533;&#65533;&#65533;&#65533;~;&#65533;*-&#65533;@
#&#65533;&#65533;&#65533;&#65533;)&#65533;hB8~&#65533;&#65533;&#65533;.:.&#65533;B&#65533;&#65533;&#65533;&#65533;&#65533;&#65533;;(6]]&#65533;&#65533;Nc4l Mf&#65533;'X&#65533;&#65533;&#65533;S&#65533;H=&#65533;i&#65533;&#65533;&#65533; 
&#65533;&` &#65533;J&#952;@ &#65533;8&#65533;&#65533;a&#65533;`  &#65533;&#65533;,&#65533;&#65533;@#r&#65533;4&#65533;986c&#65533;?.!&#65533;	x`&#65533;V,<&#65533; X&#65533;f&#65533;&#65533;&#65533;&#65533;&&#1204;v9&#65533;&#65533;E-&#65533;d&#65533;X(&#65533;&#65533;&#65533;&#65533;:8&#65533;[5&#65533;hl&#65533;&#65533;`&#65533;&#65533;&#65533;&#65533;F&#65533;&#65533;N1&#65533;&#65533;m0"?&#65533;&#65533;&#65533; &#65533;&#65533;h!`P&#65533;&#65533;p.:JQ"&#7257;&#65533;&#65533;&#65533;3 &#65533;#&#65533;&#65533;&#65533;&#65533;`&#65533;'&#65533;<3&#65533;&#65533;'&#65533;ad@&#65533;=&#65533;&#65533;*&#65533;\&#65533;&&#632;J7&#65533;&#65533;&#65533; &#65533;&#65533;B&#65533;8&#65533;&#65533;#&#65533;P&#65533;&#873;&#65533;&#65533;&#65533;52&#65533;&#65533;&#65533;5&#65533;a&#65533;B&#65533;d(&#1093;9&#65533;!&#65533;S"&#65533;&#65533;.dI&#65533;p&#65533;1!t$BeX0H1&#65533;Eeb&#65533;j&#65533;`&#65533;/P&#65533;&#65533;&#65533;0d&#65533;3&#65533;de>&#65533;S&#65533;&#65533;A	&#514;&#65533;p
&#65533;X&#65533;S &#65533;&#65533;&#65533;T&#65533;Le&#65533;&#65533;A&#65533;%&#65533; 	O&#65533;(&#65533;3LA
V`&#65533;%&#65533;&#65533;0&#65533;&#65533;&#65533;&#1538;&#65533;0#l&#65533;&#65533;D&#65533;`&#65533;*|&#65533;O&#65533;<&#65533;VQ8
R&#65533;&#688;&#65533;SXA	;`&#65533;&#65533;&#65533;&#65533;&#65533;&#65533;&#65533;*TT&#65533;GL&#65533;&#65533;&#65533;&#65533;&#65533;&#65533;E<`&#65533;hE#& 4&#616;&#65533;i&#65533;&#65533; &&#65533;&#65533;&#65533;&#65533;j@H&#65533;&#65533;&#65533;A&#65533;u&#65533;&#65533;&#65533;&#65533;&#65533;&#65533;w&#65533;&#65533;N&#65533;&#65533;&#65533;!<s&#65533;@&#65533;&#65533;&#65533;&#65533;]&#65533;&#65533;H&#65533;t&#65533;5<&#65533;&#65533;A&#65533;&#65533;W4@ &#65533;q&#65533;&#65533;1&#65533;&#65533;-&#65533;n3&#65533;&#928;&#65533;~&#65533;	cXa	; E,&#65533;&#65533;&#65533;)&#65533;"0&#65533;y&#65533;Gj&#65533; &#65533;&#65533;&#514;&#65533;&#65533;
c<aJ&#65533;&#65533;1&#65533;&#65533;)0W7&#65533;3RQ&#65533;&&#65533;&#65533;
&#65533;&#65533;&#65533;`&#65533;]&#65533;b
2x0D!&#65533;P&#65533;8Z&#1835;&#65533;&#65533;&#65533;%&#65533;@
&#65533; &#65533;\`]db	/)H&#65533;&#65533;t!0&#65533;&#65533;/j&#1103;Hbx&#65533;&#65533;1&#65533;>&#1280;&#65533;&#65533;&#65533;j&#65533;P&#65533;`3p&#65533;&#65533;dw?B%| !&#65533;<&#65533;@&#65533;2&#65533;&#65533;1&#65533;&#65533;&#65533;&#65533;t&#65533;o*&#65533;&#65533;Z4&#65533;{&#65533;A#&#65533;&#65533;&#65533;A&#65533;@&#65533;p&#65533; ^&#65533;H&#65533;@5D|&#65533;
1&#65533;&#65533;&#65533;&#65533;$&#65533;"v&#1031;X&#65533;9&#65533;	&#65533;&#65533;&#65533;&#65533;h&#65533;l&#65533;f&#65533;&#65533;ZC &#65533;L&#65533; (@@,(@	6 &#65533;`&#65533;&#65533;&#65533;	5%&#65533;!?&#65533;>&#1024;&#65533;$h `&#65533; !pAjp da&#65533;&#65533;H&#65533;X 4&#65533; x&#65533;	 &#65533;8&#65533;!p&#65533;	p&#65533;r&#65533;&#65533;&#65533;10&#65533;@`&#65533;D&#65533;&#65533;&#65533;&#65533;'AP &#65533;a*&#65533;as&#65533;&#65533;&#65533;9,&#65533;
&#65533;&#65533;p&#65533;&#65533;d&#65533;&#65533; &#65533;Z&#65533;&#65533;&#65533;n&#65533;&#65533;h
&#65533;&#65533;2Y&#65533;.&#65533;&#65533;&#65533;D&#436;&#65533;(!&#65533;B&#65533;(&#65533;"&#65533;w5e_&#65533;&#65533;&#65533;&#65533; &#65533;)+&#65533;#&#65533;&#65533;pR&#65533;4K&#1159;V&#65533;&#1672;&#65533;-&#65533;&#65533;&#65533;&#65533;8A&#57407;XP&#65533;<y]t&#65533;&#65533;	@a&#65533;R&#65533;p&#65533;&#65533;M&#65533;@	 &#144;l&#65533;Ju-0'&#65533;Hv&#65533;D&#65533;&#65533;&#65533;&#65533;AKN&#65533;X&#65533;&#65533;e&#65533;h&#65533;L&#65533;I&#65533;H&#65533;h&#65533;A&#65533;I)&#65533;t&#769;
E&#65533;x&#65533;&#65533;&#65533;&#65533;&#65533;o&#65533;B&#65533;P &#65533;p"T&#65533;&#65533;Mt&#65533;e)]!b(&#65533;(:&#65533;&#65533;&#65533;&#65533;#&#65533;Z&#65533;p*UE3&#65533;&#65533;&#65533;&#65533;&#65533;&#65533;!`&#65533;&#65533;I&#192;&#1262;&#65533;&#65533;BB&#65533;
&#65533;Z&#65533;&#1166;&#65533;RU&#65533;&#65533;P&#65533;&#65533;&#65533;\&#65533;&#65533;hu&#65533;S&#65533;&#65533;8&#65533;(&#65533;&#65533;&#65533;33&C&#65533;x&#65533;&#65533;&#65533;&#65533;&#65533;&#65533;&#65533;&#65533; 	&#1043;}&#65533;&#65533;QZ&#65533; 
&#65533;&#235;&#65533;P&#65533;&#65533;&#65533;&#1025;&#65533;@H&#65533;L&#65533;&#65533;&#65533;&#65533;p&#65533;	h&#65533;&#65533;&#65533;\m&#65533;&#65533;JL.&#65533;&#65533;X!&#65533;&#65533;
&#65533;&#65533;&#65533;)0&#65533;` T&#65533;*Y&#65533;(&#65533;&#65533;   &#65533;&#65533;Q=R&#65533;X&#65533; &#65533; 78"+A&#65533;&#65533;&#65533;J0&#65533;&#65533;P %P]&#65533;&#65533;)&#65533;q
)&#65533;Q8'Ho&#65533;h&#65533;Th&#65533;=&#65533;&#65533;E&#65533;$8&#65533;&#65533;&#65533;]&#1100;&#65533;&#65533;P&#65533;C&#65533;N@(&#65533;&#65533;&#65533;	Q&#65533;JXB&#65533;O &#65533;&#65533;%&#65533;Kr&#65533;Pg&#65533;+@&#65533;J&#65533;&#65533;C&#65533;OP&#65533;&#65533;&#65533;&#2032;&#65533;EX&#65533;Eh&#65533;L&#65533;# N&#65533;O&#65533;&#65533;P&#65533;,PQ&#65533;>&#65533;5<&#65533;&#65533;&#65533;@&#65533;r&#65533;]Q c&#65533;E&#65533;&#65533;7&#65533;Q`&#65533;1&#65533;&#65533;p'&#65533;B&#65533;&#65533;BhHD&#65533;&#65533;
o +&#257;;h&#65533;E&#65533;B&#65533;N &#65533;&#65533;&#65533;&#65533;&#65533;E&#65533;&#65533;A&#65533;&#65533;T( P5&#65533;Q2&#65533;T8&#65533;X!t &#65533;(&#65533;&#65533;YE&#65533;&#65533;Lp@P&#65533;C&#65533;&#65533;V&#65533;&#65533;&#65533;T&#65533;&#65533;&#65533;&#65533;8&#65533;V8&#65533;XT&#65533;&#65533;Z
&#65533;QhA&#65533;&#65533;D &#65533;X`&#65533;(P5&#65533;A&#65533;'w&#65533;&#65533;S &#65533;&#65533;&#65533;r&#65533;&#65533;P&#65533;&#65533;&#65533;&#65533;&#65533;&#65533;
*&#65533;h&#65533;)&#65533;M C&#65533;&#65533;n&#65533;&#65533;"&#65533;%0&#65533;&#65533;&#65533;&#65533;gh&#65533;&#65533;9&#65533;&#65533;&&#65533;8?&#65533;
&#65533;&#65533;&#65533;Z&#65533;&#65533;&#65533;$0$&#65533;&#65533; &#65533;
'&#65533;@Q&#65533;&#65533;-@&#65533;T &#65533;&#65533;@&#65533;&#65533;&#65533;-L&#65533;s$hO&#65533;(&#65533;&#65533;V&#65533;H
&#65533;c&#65533;&#65533;&#65533;)&#65533;N@)P&#65533;V&#65533;&#65533;&#65533;G}&#65533;#&#65533;&#65533;h&#65533;X&#65533;&#53442;(&#65533;&#65533;C<@&#65533;78$&#65533;&#65533;@@(&#65533;&#65533;x&#65533;V&#65533;(&#65533;&#65533;i&#65533;x&#65533;&#65533;&#65533;&#65533;&#65533;0]&#65533;0&#65533;&#65533;$8&#65533;&#65533;&#65533;&#65533;&#65533;8&#65533;&#65533;&#65533;%p'x$@x&#65533;&#65533;@&#65533;&#65533;&#65533;!x#@&#65533;&#65533;!&#65533;(&#65533;X&#65533;&#65533;(&#65533;&#65533;&#65533;hp&#65533;&#65533;&#65533;&#65533;x&#65533;&&#65533; 2&#65533;@&#65533;,&#65533;&#65533;&#65533;'&#65533;h>&#65533;*&#65533;&#65533;,X#P&#65533;.H&#65533;c &#65533;"&#1537;08*&#65533;&#65533;&#65533;>&#65533;.&#65533;K@/&#65533;"(.&#65533;. :h&#65533;&#65533;Y&#65533;L8&#65533;-&#65533;5&#65533;&#65533; &#65533;&#65533;&#555;d
H &#65533;.&#513;-pO.&#513;, D&#65533;0`hP&#65533;/ &#65533;&#65533;&#65533;&#65533;&#1760;#&#65533; &#65533;&#65533;&#65533;&#1538;p0&#65533;*0N&#65533;&#65533;8&#65533;=&#65533;,&#65533;LY&#65533;4&#65533;&#65533;&#65533;4dNV&#65533;Nt&#65533;&#65533;&#65533;X&#65533;&#65533;9]&#1029;,&#65533; tKi
&#65533;L&#65533;RQ&#65533;&#65533;&#65533;.&#65533;&#65533;&#65533;&#65533;BQ&#65533;R &#65533;ZHRc(&#65533;&#65533;&#65533;&#65533;0{&#65533; `&#1582;M&#65533;&#65533;!&#65533;&#65533;J{x&#65533;&#1802;R&#1029;Vp&#65533;&#65533;&#65533;T&#65533;&#65533;&#65533;&#65533;RRx&#65533;&#65533;x&#65533;!&#65533;&#65533;&#65533;&#65533;K&#65533;&#65533;B7O`&#65533;&#65533;&#65533;&#65533;&#65533;&#65533;&#65533;&#65533;&#58641;&#65533;JR&#65533;&#65533;X&#65533;}&#65533;QV&#65533;QGx p&#65533;&#65533;p@{ &#65533;&#65533;&#65533;%@&#65533;S&#65533;Rh&#65533;&#65533;;&#65533; &#65533;Dp50X&#65533;THB&#65533;&#65533;&#65533;P&#65533;EX&#65533; &#65533;t&#65533;B&#65533;&#65533; &#65533;Pt&#65533;&#65533; 8&#65533;"&#65533;%:&#65533; P~C<x &#65533;bt&#65533;
&#65533;&#65533;= &#65533;0&#65533;?&#65533;&#65533;H&#65533;`&#65533;C&#65533;&#65533;&#65533;&#65533;0&#65533;{u&#65533;A@&#65533;V&#65533;`(&#65533;&#65533; E&#65533;&#65533;&#65533;1&#65533;0&#65533;Cp&#65533;S%&#65533;w&#65533;&#513;D&#65533;>&#65533;Ec P&#65533;E&#65533; B8&#65533;&#65533;&#65533;S@&#65533; &#65533;O&#65533; 1&#65533;X&#65533;&#65533;PP&#65533;/&#65533;p1!P&#65533;&#65533;,&#65533;&#65533;&#65533;&&#65533;&#65533;&#65533;A&#65533;&#65533;JX&#65533;#&#65533;P&#65533;9&#65533; I&#65533;&#65533;&#65533;&#65533;@:8&#65533;&#65533;"k&#65533;`&#65533;;&#65533; &#65533;&#1221;&#65533;&#65533;&#65533;r&#65533;&#1135;I <X|C&#65533;=&#65533; &#65533;^&#65533;H&#1536;<&#32950;&#65533;Xh&#65533;'@&#65533;&#65533;"gP&#65533;,X&#65533;&#65533;&#65533;&#65533;1Z&#65533;B&#65533;&#65533;&#65533;&#65533;,&#65533;&#65533;3Ap`+ &#65533;h@&#65533;	2H#}&#65533;<H&#65533;&#65533;2&#65533;&#65533;&#65533;23(28&#65533;P&#65533;&&#65533;\3x&#65533;P&#65533;2&#65533;0&#65533;5P&#65533;Zx&#65533;4&#65533;$&#65533;&#65533;2&#65533;JZ&#65533;50*`9`&#65533;Z&#65533;2&#65533;&#65533;& &#65533;&#65533;H&#65533;7 +&#65533;7 IQP&#65533;&#65533;U5&#65533;&#65533;V&#65533;1@&#65533;'X&#65533;4&#65533;&#65533;'&#65533;&#65533;T00(&#65533;&#65533;&#65533;&#65533;g&#65533;K3&#65533;&#65533;2&#65533;&#65533;&#65533;%&#65533;E0&#65533;;&#553;&#357;c  K&#65533;F&#65533;0&#65533;`&#65533;J&#65533;DP>hJ&#65533;&#65533;&#65533;Ax&#65533;?&#65533;K&#65533;<&#65533;QH&#65533;&#65533;&#1400;&#65533;&#65533;&#65533;E8X&#65533;&#65533;&#65533;&#65533;D&#65533;`&#65533;&#65533;&#65533;&#65533;&#65533;O&#65533;>x&#65533;E&#65533;&#65533;H&#65533;>&#65533;R &#65533;P0&#65533;&#65533;O&#65533;n&#65533;&#65533;&#65533;h&#65533;&#65533;K&#65533;&#65533;=&#65533;&#65533;C&#65533;B&#65533;&#65533;;&#1028;J&#65533;hB{P&#65533;&#65533;&#65533;&#65533;H D&#513;vL&#65533;&#65533;Bt("K&#65533;&#65533;&#65533;: M&#65533;;&#65533;&#65533;&#65533;&#65533;?x&#65533;&#65533;j;&#1537;K&#65533;&#65533;t&#65533;x &#65533; &#65533; &#65533;&#65533;&#65533;&#65533; &#65533;s&#65533;&#65533; D&#65533;&#65533;&#65533;&#552;&#65533;X&#65533;% &#65533;&#65533;k0&#65533; &#65533; &#1178;  &#65533;V ) &#65533;&#65533;!&#65533;H]0 X&#65533;&#65533;!&#65533;(!'  &#65533;&#65533;&#65533;P&#65533; IgX&#65533;&#65533;&#65533;! &#65533;P&#65533; &#65533;PR&#65533;&#65533;&#65533;"  @&#65533; &#65533;&#65533;  &#65533;&#1093;  rs&#65533;]H $&#65533;&#65533;S&#65533;&#65533;'&#65533;&#1582; (&#65533;&#65533;Tg%&#1070; '&#65533;&#65533;V&#1024; xOh  )04E~Ps&#65533;&#65533; &#65533;!&#65533;OP&#65533;K&#65533;@&#65533;&#65533;&#65533;&#65533;J&#65533;J&#65533;;&#65533;&#65533;K&#65533;&#65533;9&#65533;&#65533;&#65533;ZI&#65533;&#65533;?&#65533;&#65533;&#65533;=&#1028;&#65533;y;&#65533;&#65533;[&#65533;&#65533;&#65533;pE0R &#65533;E&#65533;&#65533;H&#65533;&#65533;&#65533;&#65533;&#65533;E&#65533;&#65533; [l&#65533;&#65533;AD&#65533;&#65533;8&#65533;&#65533;i&#65533;&#65533;&#65533;n&#65533;&#65533;C &#65533;T&#65533; I&#65533;&#65533;&#65533;A&#65533;&#65533;8&#65533;&#65533;&#65533;D&#65533;&#65533;&#65533;&#65533;E`N&#65533; K&#65533;&#65533; &#65533;j&#65533;>&#65533;&#65533;K&#65533;T8&#65533;HP&#65533;&#65533;hE(&#65533;&#65533;&#65533;&#65533;&#65533;&#65533;&#1028;!&#65533;&#65533;dj&#65533;&#65533;.&#65533;&#65533;&#65533;D`&#65533;&#65533;&#65533;Ex$5&#65533;!X&#65533;(&#65533;k&#65533; &#65533;#&#65533;2X&#65533;&&#65533;&#65533;/&#65533;&(&#65533;X&#65533;X&#65533;&#65533;$ &#65533;&#65533;&#65533;m&#65533;&#65533;&#65533;&#65533;,&#65533;X&#65533;&#65533;&#65533;x&#65533;P&#65533;&#65533;)&#513;%xP&#65533;!0&#65533;&#65533; &#65533;&#65533;!p!&#65533;x&#65533;&#65533;o &#65533;&#65533;X%&#65533;0!&#65533;&#65533;!&#65533;&#65533;!x&#65533;&#65533;&#65533;"&#65533;&#65533;6&#65533;&#65533;\&#65533;)&#65533;!&#65533;&#65533;&#13421;!`$&#65533;P&#65533;&#65533;p&#65533;	@&#65533;&#65533;&#65533;&#65533;X&#65533;!&#65533;`&#65533;&#65533;*8&#65533;&#1422;wy,`&#65533;&#65533;7x<&#65533;&#65533;?p&#65533;7 &#65533;/ ;X&#65533;>&#65533;>`7&#65533;0&#65533;&#65533;9@&#65533;?&#65533;&#65533;@&#65533;7&#65533;5&#65533;&#65533;9p<09&#65533;&#65533;5@&#65533;9&#65533;&#65533;2&#65533;0&#65533;&#65533;;&#65533;&#65533;4&#65533;<P@(;&#515;4&#65533;1&#65533;&#65533;=@&#65533;<&#65533;_:x&#65533;4&#65533;&#65533;;P&#65533;=p&#65533;E&#65533;=0&#65533;7&#65533;&#65533;7W'0&#65533;6`&#65533;?&#65533;&#65533;5P>H&#65533;4W8&#963;5H>X;H&#65533;;`&#65533;<&#65533;&#65533;0&#65533;s<&#65533;2&#65533;&#65533;730&#65533;#&#65533;I&#65533;&#65533;<&#65533;s;(&#65533;=&#65533;&#65533;9&#65533;&#65533;I&#65533;rI&#65533;&#65533;=&#65533;AXZ,&#65533;&#65533;&#65533;&#65533;Jw&#65533;w&#65533;&#1488; &#65533;&#65533;F%&#65533;Q&#65533;&#65533;&#65533;'&#65533;ED&#65533;v)&#65533;B&#65533;&#65533;&#65533;xB-]v.&#65533;&#65533;:M&#65533;&#65533;K&#65533;&#65533;&#65533;=&#65533;&#65533;:&#65533;&#65533;0&#65533;&#65533;7&#65533;&#65533;&#65533;1&#65533;u&#65533;&#65533;&#65533;&#65533;&#65533;J&#65533;&#65533;&#65533;&#65533;fo&#65533;&#65533;&#65533;
&#1904;c&#65533;h&#65533;&#1752;^&#65533;&#65533;&#65533;3&#65533;&#65533;L0&#65533;S&#65533;&#65533;&#634;v&#65533;&#65533;B&#65533;&#65533;&#65533;.&#65533;2&#65533;p&#65533;:&#65533;&#65533;+&#65533;uQ&#65533;&#65533;&#65533;"V&#65533;^&#65533;Y&#65533;1&#65533;&#65533;6&#65533;.&#65533;`&#65533;'}&#65533;&#1113;D:v&#65533;&#65533;&#65533;&#65533; &#393;&#65533;])&#65533;h&#65533;&#65533;&#65533;!&#65533;&#65533;C&#65533;RY&#65533;?&#65533;?9&#65533; E&#65533;4&#65533;I&#65533;-< &#65533;&#65533;&#65533;&#65533;&#65533;&#65533;&#1037;&#65533;
&#65533;&#65533;&#65533;&#65533;H&#65533;B&#65533;*dDtX&#65533;db&#65533;T&#65533;b&#65533;y&#65533;H&#65533;&#65533;&#1124;
&#65533;3A]&#65533;#&#65533;&#1641;-!&#65533;9&#65533;&#65533;CVSy&#65533;&#65533;`&#65533;-&#65533;&#65533;E&#65533;&#65533;@&#65533;!@&#65533;&#65533;#&#65533;/k&#65533;-p {&#65533;&#65533;&#65533;&#65533;&#65533;&#65533;uI&#65533;&#65533;&#65533;&#65533;&#65533;*>&#65533;&#65533;&#46223;&#65533;1&#65533;&#65533;&#65533;(&#65533;P&#65533;?&#65533;&#65533;Kp&#65533;&#65533;&#65533;&#65533;5k&#65533;&#65533;8&#65533;&#65533;9&#65533;&#65533;&#65533;&#65533;v&#65533;&#65533;&#65533;4&#65533;&#65533;P&#65533;&#65533;&#65533;4 &#65533;&#65533;&#65533;D&#65533;&#65533;&#65533;&#65533;x&#65533;0&#65533;yh&#65533;7-]&#65533; &#65533;&#65533;&#1368;~&#65533;&#65533;S&#65533;&#65533;&#65533;9(&#65533;FHG&#65533;&#65533;&#65533;h&#65533;V@&#65533;-0&#65533;&#65533;")&#65533;S&#65533;&#65533;&#65533; &#65533;&#65533;%&#65533;1U&#65533;) &#65533;,&#65533;&#65533;y&#65533;g&#65533; &#132;
2l&#65533;&#65533;!&#264;'*4&#65533;*<Y&#65533;&#65533;&#161;&#65533;It&#65533;(&#65533;,i&#65533;$&#660;&#65533;&#1619;&#65533;H|~&#65533;&#65533;Z+&#65533;:w&#65533;&#65533;&#65533;&#990;&#65533;, &#65533;&#65533;@&#65533; &#65533;&#65533;&#65533;&#65533;&#65533;)T&#65533;&#65533;2&#65533;`&#65533;$h&#65533;&#65533;.*&#1584;=&#65533;&#65533;&#65533;&#65533;&#65533;.c&#65533;&#65533;&#65533;&#65533;gBN&#65533;r&#65533;&#65533;"&#65533;&#65533;Z&#65533;N&#65533;&#65533;&#577;)&#65533;&#65533;&#65533;&#65533;z&#65533;&#65533;&#65533;&#65533;&#65533;&#65533;yK&#65533;A	&#65533;&#65533;&#65533;'&#65533;&#65533;&#65533;&#196;%c&#65533;DZ&#65533;&#65533;HK&#65533;GC&#65533;&#65533;r&#65533;&#65533;&#65533;NXj&#65533;5'@VK&#65533;&#65533;6&#65533;&#1794;&#65533;&#65533;&#65533;,&#65533;>P|X;&#65533;&#856;7M+&#65533;X)b&#65533;&#65533;&#1007;&#65533;&#65533;O&#65533;&#65533;&#65533;&#65533;&#65533;A&8Y&#65533;&#217;3`&#65533;&#65533;@&#65533;`"&#65533;&#65533;&#65533;>&#65533;mO&#1517;	&#65533; c&#65533;&#65533;9&#65533;&#65533;y&#65533;a&#65533;E &&#65533;&#65533;&#65533;i#&#65533;w&#65533;B&#65533;XS&#65533;5&#65533;&#65533;F&#1429;Q&#65533;H&#65533;d&#65533;&#65533;W&#65533;|1H-&#65533;0f &#65533;!&#65533;&#65533;:&#65533;&#65533;sH&#65533;&#1555;J!\&#65533;&#65533;\!i&#65533;&#65533;"k&#210;o&#65533;&#65533;&#65533;s&#65533;&#65533;&#65533;T&#65533;R!$t&#65533;	0&#65533;&#65533;&#65533;D*&#65533;&#65533;d*/&#65533;&#65533;#&#65533;$&#65533;f&#65533;1&#928;&#65533;B&#65533;e!&#65533;"	xX;&#1585;&#65533;fU"h&#65533;Y&#65533;&#65533;r&#65533;	8L`&#65533;9\&#65533;($&#65533;0&#65533;&#65533;y&#65533;&&#65533;&#65533;&#65533;&#65533;&#65533;@&#65533;&#65533;&#65533;&#65533;&#65533;d&#65533;&#65533;?p&#65533;	 &#65533; &#65533;)&#65533;&#553;c&#65533;&#65533;&#65533;1k&#65533;`D&#817;&#65533;5l&#65533;&#65533;R&#65533;<D&#65533;X&#65533;V&#65533;&#65533;*&#65533;x &#65533;0&#65533;ex&#65533;&#65533;+&#65533;&#65533;BM&#65533;P&#65533;,&#65533;&#65533;7&#65533;&ln&#65533;&#65533;&#65533;C_&#65533;&#65533;E_&#65533;&#65533;&#65533;k&#65533;&#65533;&#65533;P&#65533;A&#65533;pt!&#65533;m&#65533;r[*vk&#65533;+&#65533;el&#65533;&#65533;T&#65533;a&#65533;e&#65533;&#65533;t|&#65533;&#65533;&#65533;&#65533;&#65533;r9K&#65533;&#65533;&#133;&#65533;&#65533;V&#65533;?&#1505;&#65533;P&#65533;QB+t&#65533;&#65533;&#65533;g&#65533;z8%&#65533;&#953;&#65533;_[&#65533;:&#65533;&#65533;&#65533;&#65533;&#65533;~<&#65533;&#65533;OU&#65533;&#65533;H&#65533;n&#65533;&#65533;)&#65533;&#65533;q&#65533;&#408;fL",&#65533;&#65533;@3&#65533;4iJ&#65533;&#65533;.YP!!&#65533;}&#65533;&#65533;&#65533;&#1529;&#65533;(Hd1&#65533;!&#65533;)&#65533;&#65533;?&#65533;`&#65533;c&#1201;&#65533;
ER&#65533;&#65533;&#65533;<_&#65533;@&#65533;&#131;&#65533;| Hg8&#65533;4&#65533;n6W&#65533;"&#65533;&#65533;<g(&#65533;&#65533; &#65533;&#65533;&#65533;&#65533;m&#65533;5&#65533;&#65533;t&#65533;?&#1468;&H &#65533;A&#65533;`&#65533;g,9&#65533;&#65533;@X`O&#65533;&#65533;9&#1638;&#65533;&#65533;&#65533;u&#65533;&#65533;
&#65533;&#65533;`Gb"-&#65533;&#65533;&#65533;&#65533;"&#65533;&#65533;[L &#65533;&#65533;&#171;&#65533;&#65533;&#65533;9@J,&#65533;&#65533;@&#65533;|&#65533;&#65533;&#946;m&#65533;&#65533;&#65533;&#65533;k&#65533;&#65533;&#65533;f&#65533;O&#65533;&#65533;&#65533;&#65533;W&#65533;zs&#65533;pH+<h&#65533;7&#65533;&#65533;&#65533;oR&#65533;3&#65533;&#65533;&#65533; &#65533;HP&#65533;Z&#65533;X&#65533;K&#65533;H&#65533;&#65533;) &#65533;&#65533;pF`&#65533;E&#1574;c&#65533;&#65533;&#65533;A&#65533;&#65533;&#65533;&#65533;&#65533;`Q&#65533;&#65533;]p7
I-fp&#65533;&8&#65533;&H&#65533;*&#65533;&#65533;%n&#65533;h&#65533;thB
x&#65533;&&&#65533;&#65533;&#65533;@SZD$&#65533;;D
&#65533;&#65533;&#65533;&#65533;&#65533;:&#65533;:&#65533;h&#65533;#&#256;&#65533;L&#65533;S&#65533;T:*&#65533;m&#65533;A2&#65533;&#65533;F&#65533;a
&#65533;p&#65533;"&#65533;&#65533;B&#65533;&#65533;X&#65533;D2&#65533;(@&#65533;&#65533;	&#65533;&#65533;&#65533;&#65533;H&#65533;&#65533;<,@&#65533;P&#65533;%<6&#65533;&#65533;&#65533;`&#65533;F&#65533;CF&#65533;&#65533;j&#65533;&#65533;"<!&#65533;&#65533;&#65533;q$Im&#65533;]h&#65533;&#65533;&#65533;&#65533;/@&#65533;
[pZg&#65533;&#65533;+o&#65533;]p&#65533;&#65533; *H&#65533;	_&#1567;1P(K&#65533;x&#65533;A&#912;DA&#65533;H&#65533;&#65533;&#65533;`&#65533;&#65533;u&#65533; &#65533;" !&#65533;=T&#65533;&#65533;&#65533;&#65533;&#65533;&#65533;L3,&#65533;:L&#65533;K&#65533;&#65533;xC&A	&#65533;^F*&#65533;%&#65533;.8&#65533;&#65533;&#1028;(&#65533;H&#65533;&#65533;KY=#r1&#65533;P &#65533;b~e8K/f&#65533;I&#65533;&#65533;&#65533;&#65533;&#65533;
 &#65533;&#65533;&#65533;&#1136;&#65533;#&#65533;P@%&#65533;&#65533;9#,H@&#65533;&#65533;&#65533;>&#65533;&#65533;&#65533;c&#65533;&#65533;'9&#1180;&#65533;&#65533;D&#1157;)&#65533;&#65533;&#65533;&#65533;&#65533;&#65533;&#65533;,&#1537;
&#65533;&#65533;F+&#65533;&#65533;0&#65533;aM&#65533;R^&#65533;B&#65533;'&#65533;A"T&#65533;&#65533;&#258;w&#65533;t&#65533;&#65533;Px&#65533; 
&#65533;&#65533;B-T&#65533;&#65533;&#65533;u&#65533;&#65533; ]&#65533;B*W&#65533;&#65533;4J@ &#65533;e&#65533;&#65533;8&#65533;6&#65533;A6&#65533;&#65533;yC&#65533;&#65533;
&#65533;@2DsF&#65533;&#65533;&#65533;&#65533;p&#65533;<8m&#65533;B&#65533; D&#65533;&#65533;D&#65533;(-<@&#65533;&#65533;@`&#65533;&#65533; |^ &#65533;&#65533; i&#65533;mC>F#&#65533;`K`A!fd!'8A`&#65533;&#65533;"&#65533;&#65533;)H	x&#65533;&#65533;S,
CPCV&#65533;&#65533;a&#65533;'&#65533;&#35844;&#65533;&#65533;!pa	%C&#65533;"j&#65533;3@&#65533;	KH&#65533;3*&#65533;0&#65533;aP0&#65533;&#65533;$6a
JPQ&#65533;&#65533;&#65533;QB	6B&#65533;&#65533;p#G&#65533;s&#65533;&#65533; k,&#65533;l&#65533;&#65533;|&#65533;&#65533;&#65533;8bs&#65533;&#65533;#&#65533;&#65533;`&#65533;hi&#65533;]I&#642;i<&#65533;@&#65533;&#65533;C&#65533;2&#65533;&#65533;&#65533;&#65533;&#65533;q&#65533;7&#65533;&#65533;&#65533; &#65533;&#65533; &#65533;,&#65533;a	&#65533;&#65533;&#65533;Y%q&#65533;H&#65533;scq&#65533;.&#65533;&#65533;&#65533;8P!p'&#65533;!&#65533;&#65533;&#65533;P&#65533;&#65533;&#65533;,&#65533; }&#65533;f@	]&#65533;!8&#65533;1&#65533;@&#65533;&#183;&#65533;&#65533;&#65533;R1&#65533;&#65533;'9&#65533;@8&#65533;&#65533;<!&#65533;&#65533;A&#65533;`&#65533;&#65533; 	&#65533;8&#65533;N``p&#65533;&#65533;2(P ?&#65533;&#65533;&#65533;&#65533;&#65533;&#65533;bu&#65533;&#65533;{N&#65533;2&#65533;:&#65533;&#65533;&#65533;&#65533;@P Hp@!B" &#65533;&#65533;@`
p&#65533;&#65533;&#65533;FH&#65533;&#65533;`% &#65533;n&#65533;&#65533;TgD&#65533;fZ&#65533;&#1497;&#65533;k&#65533;&#65533; Z&#65533;&#65533;&#65533;&#65533;&#65533;!&#65533;h&#65533;&#65533; &#65533;,0 	&#65533;^&#65533;&#65533;&#65533;v&#65533; $~&#65533;,&#65533;@&#65533;SLF&#65533;&#65533;Bc&#65533;&#65533;&#65533;%&#65533;&#65533;G&#65533;&#65533;&#65533;&#65533;B@&#65533;j` %&#65533;&#65533;	P&#65533;
8P&#65533;(AP&#65533;&#65533; &#65533;&#1147;&#65533;qP&#65533;&#49224;L&#65533;.0&#65533;&#65533;6&#65533;$&#65533; &#65533;&#65533;&#65533;`@&#65533;`&#65533;&#65533;&#65533;&#65533;&#65533;BX&#65533;&#65533;6P'`P4&#1466;e&#65533;C&#1676;< J/&#65533;&#65533;s&#65533;&#65533;:'&#65533;&#65533;%&#65533;&#65533;&#65533;7n'*k&#65533;&#65533;I;&#65533;&#65533;&#65533;&#65533;&#65533;&#65533; D&#65533;&#65533;7(J,&#65533;&#65533;QN&#65533;U4&#227;8&#65533;&#258;&#65533;5s&#65533;&#65533;&#65533; &#65533;&#65533;&#65533;5&#65533;&#65533;&#65533;P&#65533;&#65533;&#65533;&#65533;&#65533;'&#65533;7H&#65533;W&#65533;m&#65533;^&#65533;?&#65533;m>&#1418;X|&#65533;
r&#65533;X&#65533;)&#65533;&#65533;AZ&#65533;X&#65533;^&#65533;z2&#65533;&#65533;6QTliIN2&#1934;1x@&#65533;	D&#65533;R&#65533;&#65533;S$&#981;B8&#65533;&#65533;Dx&#65533;?N
&#65533;C
1&#65533;&#65533;&#1982;&#65533;?P&#65533;{x&#65533;&#65533;%&#65533;&#65533;&#65533;&#65533;F&#65533;-&#65533;i&#65533;)| %&#65533;&#65533;xr&#65533;&#65533;&#65533;_d&#65533;o&#65533;&#573;&#65533;&#65533;&#65533;8&#65533;&#508;P&#65533;&#65533;&#65533;&#65533;~&#65533;E&#65533;M_!&#512;HA&#65533;&#65533;<O&#65533;_-&#65533;&#65533;&#65533;&#65533;	&#65533;&#65533;&#65533;&#65533;&D&#65533;&#258;&#65533;&#65533;	 &#65533;t&#65533;=x&#65533;&#1376;&#65533;&#65533;&#65533;&#65533;&#65533;&#65533;@&#65533;&#65533;&#65533;&#1040;,-&#687;L&#65533;&#65533;&#65533;&#65533;&#65533;&#65533;&#65533;&#65533;&#65533;8&#65533;&#65533;&#65533;&#140;`TK&#1282;"A&#1537;|&#65533;XN*&#65533;&#65533;&#65533;&#65533;!A&#65533;&#65533;&#65533;&#65533;)&#65533;EF&#65533;&#65533;?&#65533;&#65533;@,&#65533;&#65533;!l&#65533;h&#65533;&#65533;Dx&#65533;P&#65533;&#65533;Y&#65533;X&#65533;&#65533;&#65533;a&#65533;9CP&#65533;~L&#65533;D:C-L&#65533;&#65533;&#65533;4&#65533;&#65533;&#65533;&#65533;t"&#65533;%&#65533; &#65533;&#65533;&#65533;&#65533;
p&#65533;	&#65533;&#65533;}&#65533;^p@&#65533;J*&#65533;@&#65533;
A&#65533;!B0&#65533;&#65533;"`&#65533;x&#65533;(&#65533;&#65533;dF&#65533;A&#65533;A&#65533;&#65533;&#65533;&#65533;A&#65533;A&#65533;N$&#65533;&#65533;f
&#65533;| &#65533; &#537;q&#65533;D-&#65533;&#65533;&#65533;p&#65533;&#65533; l 043DX&#65533;&#65533;&#65533;&#65533;&#65533;
&#65533;A&#65533;O&#65533;0l &#512;p&#65533;X&#65533;&#65533;W0&#65533;(A&#65533;&#65533;!&#65533;&#65533;ABLA6&#65533;&#65533;=x&#65533;&#65533;&#65533;&#65533;&#65533;&#65533;A&#65533;Al&#65533;&#65533;3&#65533;&#65533;d&#65533;&#65533;A&#65533;&#65533;&#65533;O6&#65533;&#65533;&#65533;&#65533;dA&#65533;A&#65533;&#65533;&#769;&#65533;&#65533;&#65533;&#65533;&#65533;W&#65533;D(@d&#65533;&#65533;C-&#65533;&#65533;&#65533;z&#65533;&#65533;J|%c&#65533;&#65533;0&#65533;"h&#65533;&#65533;&#65533;	4 "&#65533;&#65533;d&#65533;&#65533;&#65533;C%<&#65533;&#65533;&#65533;&#65533;8&#65533;&#65533;o<&#65533;T&#65533;&#860;&#65533;Bp&#65533;s B&#65533;@{l&#65533;&#65533;xC!$ &#65533;Me&#65533; ll X&#65533;&#65533;@*D&#1236;&#65533;&#65533;&#65533;&#65533;&#65533;&#65533;lD&#65533;{&#65533;L-&#65533;&#65533;	|Ah&#65533;fE&#65533;&#65533;&#65533;&#65533;@,&#65533;l&#65533;"T&#65533;&#65533;&#65533;&#65533;&#65533; `&#65533;H&#65533;B(&#65533;	&#65533;"nT&#1691;Zl0&#65533;@&#65533; &#65533;&#65533;&#65533;\@&#65533;o&#65533;&#65533;&#65533;`&#1269;&#65533; "&#65533; `&#65533;ED$g&#65533;&#1282;( &#65533;C&#65533;&#140;P'4&#65533;&#65533;&#65533;l &#65533;&#65533;D&#65533;&#65533;&#65533;&v&#65533;&#65533;&#65533;&#1025;&#65533;&#65533;%&#65533;&#65533;&#65533;&#65533;a8&#65533;$&#65533;&#65533;ebe&#65533;&#65533;5&#65533;A&#65533; \B[8&#65533;&#65533;&#65533;LX&#65533;&#65533;&#65533;M&#65533;&#65533;l&#65533;O&#65533; B@&#65533;	HAd&#65533;"&#65533;&#65533;l&#65533;p&#65533;&#1366;&#65533;&#1806;m&#65533;&#65533;`&#65533;&#65533;W&#65533;&#65533;A@&#65533;'&#65533;a&#65533;&#65533;])&#65533;&#65533;&#65533;&#65533;&#65533;&#65533;o&#65533;&#512;&#65533;	&#1761;<&#65533;&#65533;-&#65533;&#268;@&#65533; &#65533;&#65533;ml&#65533;&#65533;&#65533;U&#65533;&#65533;cF&#65533;&#65533;&#65533;%&#65533;&#65533;`&#65533;)&#65533;&#65533;&#65533;Bg&#65533;@&#65533;&#65533;=h	 F&#65533;<U&#65533;.%&#65533; &#65533;&#65533;%&#65533;&#65533;&#65533;y'&#65533;&#65533;&#65533;&#65533;$&#65533; &#65533;&#65533;M&#65533;%&#65533;B&#65533; &#65533;&#65533;C&#65533;@o&#65533;&#65533;@#tF&#65533;&#65533;%&#65533;&#65533;_&#266;&#65533;&#65533;7&#65533;Ahx&#65533;&#65533;&#65533;%&#65533;&#65533;(&#65533;o&#65533;$hq&#65533;)&#65533;&#65533;F&#65533;&#65533;&#65533;&#65533;&#65533;#xC&#65533;@&#65533;XC&#65533;&#65533;
h&#65533;.&#65533;&#65533;&#65533;&#65533;&|&#65533;J&#65533;&#688;&#65533;&#65533;z&#65533;3&#65533;A&#65533;&#65533;&#65533;&&#65533;A&#65533; (Xh@	&#65533;&#65533;&#65533;HuF*&#1282;&#65533;&#65533;&#65533;"&#65533;(&#65533;B-&#65533;t&#65533;1d&#65533;` &#65533;_&#65533;thB&#65533;[DB&#65533;&#65533;&#65533;&#65533;|&#65533;"|&#65533;&#65533;B&&#65533;&#65533;&#65533;'&#65533;&#65533;&#65533;:p&#65533;&#65533;&#65533; &#65533;&#65533;&#65533;&#65533;@&#65533;Bt&#65533;X&#65533;rd&#65533;&#65533;&#65533;@&#65533;&#65533;_.&#65533;1@&#65533;
&#65533;&#65533;&#65533;A%&#65533;&#65533;&#65533;&#65533;&#65533;#&#65533;&#65533;&#65533; H	0P&#65533;z&#405;&#65533;&#65533;&#65533;&#65533;&#65533;!&#65533;&#65533;	&#65533;&#65533;
&#65533;&#65533;b	 &#65533;&#65533;&#65533;&#65533; "D&#1933;&#65533;&#65533;&#65533;&#65533;B&#65533;&#65533;&#65533;	T&#65533;@&#65533;&#65533;$&#65533;&#65533;kt&#65533;&#65533;&#65533;
\&#65533;*&#65533;l&#65533;<&#461;XO	&#65533; P&#65533;&#65533;@	!&#65533;&#65533;	 8 &#65533;@&#65533;Y&#65533;x&#729;&#65533;3At&#65533;
(&#65533;p&#65533;	&#1309;t&#65533;
&#65533;&#65533;&#793;&#65533;u&#65533;&#65533;&#65533;&#65533;&#65533;`&#65533;<&#65533;
`&#65533;p`&#65533;&#65533; t H &#65533;&#65533;&#65533;Af&#65533;\&#65533;&#1289;Im&#65533;A&#65533;v&#65533;&#65533;@&#65533; 4 &#65533;&#65533;&#65533;`&#65533;H&#65533; P&#65533;(&#65533;"&#65533;(pB*&#65533;Z&d)</)&#65533;B*&#65533;&#65533;8C&#65533;He&#65533;]	&#65533;'X/%&#65533;&#65533;'xB+&#65533;Z&#65533;&#65533;&#65533;#&#65533;&#65533;)&#65533;'&#65533;&#65533; &#65533;&#65533;&#65533;u"v&#1539;X&#65533;&#65533;&#65533;(&#65533;&#65533;$xB*XB i/'&#65533;&#65533;%&#65533;B&#65533;&#65533;&#65533;  
&#65533;3 L/_&#65533;o&&#65533;/%&#65533;(&#65533;4&#65533;$&#65533;&#65533;%xB&#65533;&#65533;&#65533;>&#65533;&#65533;t&#65533;&#65533;&#65533;&#65533;&#65533;4O&#65533;&#65533;E&#65533;&#65533;&#65533;<&#65533;&#65533;&#65533;]&#65533;&#65533;Mp&#65533;&#65533;&#65533;&#65533;Eg&#65533;&#65533;P &#65533;&#65533;[&#65533;&#65533;&#65533;X*P &#65533;&#65533;EK%&#1058;&#65533;K&#65533;&#65533; -D&#65533;&#65533;A&#65533;A<@BK&#65533;,v&#65533;Ot|&#65533;&#65533;&#65533;c&#65533;&#65533;$&#65533;xr&#65533;&#1088;&#65533;&#65533;&#65533;&#65533;&#65533;&#65533;&#65533;&#65533;u&#65533;&#65533;_&#65533;&#65533;`&#65533;Uu&#65533;&#65533;<&#65533;W$p&#65533;&#65533;&#65533;^&#65533;&#65533;&#65533;&#65533;&#65533;8&#65533;&#65533;:&#65533;z|h&#65533;&#65533;V:&#65533;&#65533;&#65533;&#65533;fB&#65533;N&#65533;&#65533;&#453;t4&#65533;z&K&#65533;h&#65533;&#65533;&#65533;&#65533;APaMr&#65533;&#65533;X&#65533;4B&#65533;&#65533;-&#65533;&#65533;yC#&#65533;@`&#65533;,&#65533;&#65533;(&#65533;1-B&#65533;<&#65533;L 0&#65533;Ef&#65533;T`&#65533; &#65533; d&#65533;&#65533;<r&#65533;t&#65533;7&#65533;&#65533;&#65533;@&#65533;@&#65533;$&#2011;mx<&#65533;&#65533;8p&#65533;t*&#65533;&#65533;d&#65533;&#65533;@&#65533;&#65533; !&#65533;p&#65533;&#65533;W1&#65533;@&#65533;$@	(&#168;&&#65533;5`A&#65533;&#65533;&#65533;&#65533;&#65533;A{&#65533;&#65533;&#65533;&#65533;5<^BH&#65533;&#1428;#0&#65533;&#65533;&#65533;&#65533;&#65533;GZ,&#65533;H&#258;&#65533;d&#65533;&#65533;&#65533;4&#65533;&#291;
&#65533;&#65533;$&#65533;@&#1025;X&#65533;P&#65533;&#65533;!&#65533;m4&#65533;@&#65533;&#65533;&#65533;&#65533;#?&#65533; &#65533; KfBK&#65533;#g&#610;x&#65533;7&#65533;p<AaM%A&#65533;),d&#65533;o&#65533;&#65533;q&#65533;=(B&#65533;&#840;"&#65533;&#65533;&#65533;&#65533;&#1351;[$t&#65533;(&#65533;F&#65533;&#65533;&#65533;&#65533;&#65533;xC"&#65533;@&#1577;"&#65533;@&#65533;b7&#65533;&#65533;&#65533;&#65533; "&#65533;&#65533;&#65533;&#65533; xL&#65533;&#65533;&#65533;.J	6x&#65533;4&#65533;_&#65533;&#65533;W&#65533;&#65533;  &#65533;E&#65533;@z&#65533;eM&#65533;TZ&#65533;&#65533;&#65533;)&#65533;&#65533;H&#173;&#65533;&#65533;=&#65533;&#65533; 
 0P&#65533;&#65533;&#65533;&#65533;&#65533;&#65533;`_+l&#65533;&#65533; &#65533;&
x&#135;V&#65533;o&#65533;N,X&#65533;
&#65533;&#65533;&#65533;&#65533; &#65533;&#65533;&#65533;|&#65533;sZ&#65533;&#768;&#65533;
&#65533;jc&#65533;hTr&#65533;@&#65533; &#65533;&#65533;)&#65533;&#65533;&#65533;&#65533;B&#65533;&#1437;&#65533;&#65533;
&#65533;@-\B&#65533;&#65533;8&#65533;f9&#65533;&#65533;F%&#65533;@&#65533;&#1282;'&#768;(&#65533;.,8&#65533;&#65533;&#65533;sxB	&#65533;&#65533;&#65533;qB	&#65533;7
&#65533;&#65533;&#65533;&#65533;&#65533;&#65533;&#65533;&#65533;q$`&#65533;@&#65533; x&#65533;&#65533;&#65533;&#65533;o%&#65533;8&#65533; &#65533;k&#65533;&#65533; \ &#65533;  xg,&#65533;q &#65533;&#65533;A	&#65533; t&#65533;&#65533;^&#65533;&#65533;,&#65533;7&#65533;t&#65533;&#65533; X&#65533;&#65533;&#65533;&#65533;&#65533;&#65533;&#65533;&#65533;P&#65533;&#65533;&#65533;X \@&#65533;y&#65533;\&#65533;&#65533;&#65533;&#65533;&#65533;X1Z/&#65533;J&#65533;l&#769; 1&#65533;5&#1825;.&#65533;&#65533;&#65533;N&#65533; &#65533;@	t&#65533;&#65533;c&#65533;J&#65533;D&#65533;&#65533;&#65533;
&#65533;&#65533;A&#65533;&#65533;&#65533;E&#65533;&#65533;&#65533;&#65533;&#65533;&#65533;&#65533;&#65533;A,&#65533;&#65533;A~$T&#65533;&#65533;9r&#65533;P&#65533;&#65533;&#65533;]a&#65533;&#65533;&#65533;b&#65533;U4&#65533;I,&#65533;\t&#65533;&#65533;&#65533;&#65533;&#65533;B&#65533;&#65533;&#65533;&#65533; &#65533;&#1536;|&#65533;&#65533;&#65533;&1FxPQg8&#65533;1&#65533;&#65533;&#65533;&#65533;&#65533;&#65533;&#65533;&#65533;&#512;&#65533;&#65533;z&#868;0&#65533;&#513;&#65533;&#65533;&#65533;&#65533;4&#65533;&#768;|&#65533;zl&#65533;&#65533;&#65533;&#65533;&#65533;0&#65533;pA&#65533;&#65533;j"&#65533;.&#65533;&#65533;
&#65533;AHA&#65533;&#65533;H&#65533;&#65533;&#65533;&#65533;&#65533;	&#65533;&#65533;&#65533; l 	&#65533;^u&#65533;{T&#65533;&#65533;c$#&#65533;&#65533;&#65533;&#565;B+&#65533;&#65533;&#65533;&#1268;&#1933;&#65533;&#65533;|&#65533;&#65533;x&#65533;V&#65533;&#65533;x rg&#65533;&#65533;| &#65533;P&#65533;&#65533;8&#65533;&#65533;@+&#65533;&#618;1&#65533;&#65533;@&#65533;&#232;&#65533;m &#65533;;&#65533;&#65533;&#65533;/&#65533;	&#65533;&#65533;&#65533;&#65533;10&#65533;4&#65533;&#65533;f&#65533;t&#65533;g&#65533;&#65533;5< &#65533;&#65533;zi&#65533;&#65533;&#65533;">Gde&#65533;&#65533;rg&#65533;&#65533;&#65533;  &#65533; !&#65533;Y&#65533;@&#65533;ek&#65533;&#65533;&#65533;Pd-&#65533; x&#65533; t&#65533;@&#792;'&#65533;A&#65533;&#65533; '&#65533;&#65533;&#65533;=\&#65533;5&#65533;&#65533;&#65533;&#65533;{&#65533;+&#65533; 0@x\&#65533;&#65533;&#65533;&#65533;&#65533;@&#65533;&#65533;R+&#1282;L &#65533;&#65533;&#65533;t&#65533;&&#65533;&#866;&#65533;Bl P&#65533;3l&#65533;&#65533;x<&#65533;&#65533;&#65533;&#65533;&#65533;X&#65533;&#65533;!@&#65533;&#65533;F&&#65533;O&#65533;@&#65533;@&#65533;W  &#65533;/&#65533;&#65533;&#65533;	&#65533;@%@ 8&#65533;&#65533;B&#65533; $&#65533;J&#65533;Y-&#65533; @&#65533;4_&#65533;&#65533;&#65533; $\&#65533;,&#65533;3P@T&#65533;&#65533;F^*L&#65533;P8&#65533;&#65533;&#65533;&#65533;%&#65533;@D&#65533;PH&#65533;9&#65533;&#65533;#&#65533;#&#65533;&#65533;&#65533;%&#65533;&#65533;D@&#65533;rf/&#65533;&#65533;D} &#65533;&#65533;&#65533;&#65533;&#65533;J&#65533;yP&#65533;&#65533;X&#65533; !h&#65533;&#65533;&#65533;&#65533;.o&#65533;&#51267;d &#65533;	&#65533;&#65533;&#65533;&#65533;&#513;&#65533;&!@ke&#65533;&#65533;&#65533;L| &#65533;
],gtX&#65533;!&#65533;&#65533;S&#65533;&#65533;&U&#65533;&#65533;iS&#65533;O&#65533;&#1715;W&#65533;=c&#65533;&#65533;&#65533;&#65533;3&#65533;&#745;&#65533;&#65533;&#65533;&#65533;&#65533;&#65533;&#65533;&#65533;<)*&#65533;&#65533;&#65533;%&#65533;&#65533;$&#65533;&#65533;&#65533;YHI&&#65533;&#65533;&#65533;0?&#65533;&#65533;2&#65533;&#65533;,&#65533;&#65533;0[&#65533;#&#65533;&#65533;h&#65533;R:\D8&#65533;&#65533;e&#65533;&#65533;&#35106;&#65533;:&#65533;ti&#65533;N&#65533;&#65533;&#65533;g&#65533;.EVL1&#65533;K&#65533;.)P|@&#65533;&#65533;&&#65533;U+Rx&#65533;&#65533;BG&#65533;5c&#65533;&#65533;4&#65533;&#65533;&#65533;k&#65533;&#65533;&#65533;&#65533;%&#65533;&#65533;&#65533;t&#65533;k&#1348;G&#65533;	H&#65533;H&#65533;F&#65533;&#65533;0&#65533;Bg&#65533;0.9&#304;&#65533;&#65533;(&#65533;&#65533;&#65533;&#65533;>&#65533;&#1455;&#65533;&#65533;jk&#65533;&#65533;A&#65533;&#65533;/&#65533;&#65533;&#65533;A&#65533;&#65533;&#227;T&#65533;`cJ
yo&#65533;&#65533;&#65533;B!D&#65533;C&#65533;&#65533;93Qd$&#65533;@&#65533;&#65533;&#65533; &#65533;>&#65533; $&#65533;&#65533;<&#65533;h&#65533;"Q&#65533;&#65533;&#65533;J q&#65533;&#65533;@&#65533;&#65533;A$&#65533;&#200;A@&#65533;&#65533;&#65533;k&#65533;I&#65533;&#65533;mIk"A&#65533;&#65533;Rf&#65533;D
&#65533;&#202;L&#65533;	
A<&#65533;,H&#65533;&#65533;D&#65533;&#65533;&#65533;G&#1824;B&#65533;&#65533;Y	< !D&#65533;/HA&#65533;E&#65533; &#65533;B&#65533;&#65533;B&#65533;&#65533; ybG&#65533;0&#65533;&#65533;@&#65533;&#65533;<&#65533;#&#65533;-&#65533;&#65533;&#65533;&#1118;{R&#1317;BR&#1176; &#65533;&#65533;ARHI&#65533;&#65533;T&#65533;&#65533;Z&#65533;&#65533;^&#65533;&#65533;j&#65533;&#65533;A:&#65533;a!><@b&#65533;=8&#65533;&#65533;&#65533;k 	&#65533;TZ&#65533;&#65533;b&#65533;f
&#65533; &#65533;<,(B&#65533;X&#65533;&#65533;`&#65533;&#65533;&#65533;&#65533; 
O&#65533;&#65533;c&#65533;-R&#65533;%&#65533;&#65533;&#65533;d*&#65533;R&#65533;^QC&#65533;&#65533;&#65533;<qC&#65533;9d&#65533;&#65533;5ti%&#65533;&#65533; &#65533;0&#65533;&#65533;8,"x&#65533;&#65533;X&#65533;&#65533;&#65533;c4&#65533;b8&#65533;&#65533;&#65533;	&#65533;&#65533;&#65533;&#65533;)0&#65533;&#65533;]&#65533;&#1536;obA&#65533;:&#65533;&#65533;e&#65533;E#,&#65533;&#65533;&#65533;T&#65533;&#65533; &#65533;~@aoRYB&#65533;&#65533;&#65533;&#1534;{&#65533;&#65533;"&#65533;RQ&#65533;&#65533;HE9~&#65533;&#145; A&#65533;T^&#65533;
2R!&#65533;'&#648;Z&#696;dGX&#65533;C&#65533;&#65533;&#65533;P$8&#65533;2D&#65533; !E&#65533;Hl&#65533;&#65533;&#65533;O(&#65533;QBD&#65533;J&#65533;&#65533;&#65533;d&#65533;F<&#65533; /&#65533;&#65533;&#65533;&#65533;&#65533;&#65533;V&#65533;,&#65533;&#65533;O0&#65533;&#65533;O&#65533;&#65533;&#65533;@&#65533;&#65533;K&#65533;&#65533;]J4&#65533;&#65533;,&#65533; N0&#65533;I@&#65533;dO&#65533; &#65533;	<&#65533;C&#65533;EB%DXp&#65533;N&#65533;0!2&#65533;&#65533;FNp&#268;&#65533;@&#65533;&#65533;9`&#65533;&#65533;@&#65533;&#65533;i*&#1117;|&#958;&#65533;&#65533;&#65533;&#65533;!&#65533;&#65533;&#65533;&#65533;MP	&#65533;P&#65533;N!J&#65533;&#65533;H&#65533;$&#65533;&#65533;L&#65533;&#65533; ! &#65533;`&#65533;!HP&#65533;Q&#65533;!8aiP&#65533;pp<&#65533; 	>&#65533;&#65533;^&#65533;&#65533;"@&#65533;+X&&#65533;&#65533;&#65533;&#65533;&#65533;x`&#65533;&@&#1960;&#65533;&#65533;&#65533;&#65533;=&#65533;*@&#65533;&#65533;&#65533;&#65533;&#65533; 	 &#65533;d&#65533;&#65533;JhB	&#65533;&#65533;&#65533;&#65533;&#65533;HB	&#65533;0&#65533;Y&#65533; &#65533;&#65533;&#65533;0\&#65533;;/&#65533;&#65533;&#65533;&#65533;&#65533;@hB&#65533; 0$&#65533;`h&#65533;f&#65533;&#65533; 	!p&#65533;&#65533;&#65533;&#65533;&#65533;Ep&#65533;	&#65533;`&#65533;&#65533;t&&#65533;M&#65533;0Xs#L&#65533;J&#65533;&#65533;&#65533;&#65533;&#65533;	X0&#65533;@&#65533;.|Aph&#65533;&#65533;.d&#65533;
M&#65533;A&#65533;&#65533;1&#65533;T&#65533;&#65533;&#1028;"$&#469;R &#65533;0&#65533;5&#65533; &#65533;T&#65533;&#65533;P%&#65533;&#65533;k&#65533;B^#18K&#65533;&#65533;&#65533;&#65533;&#65533;&#65533;$&#65533;])&#65533;/g|&#393;p&#65533; &#65533;&#65533;&#65533;-&#65533; K&#65533;l (4op&#65533;&#65533;&#65533;&#65533;.Ah&#65533;[t)&#65533;&#65533;n
h@&#65533;&#65533;&#65533;&#65533;.!f&#1537;&#65533; 1&#65533;&#65533;	[@&#65533;&#65533;P&#65533;.&#65533;&#65533;&#65533;_&#65533;A0&#65533;&#65533;XX`&#65533;&#65533;&#65533;&#65533;&p@N&#65533;&#65533;&#65533;&#65533;I*z&#65533;&#65533;pA&#528;$g8C&#1968;FQ:D!&#1185;&#65533;0&#65533;(
hh&#65533;R	&#65533;BY&#65533;QB&#65533; &#65533;8GEG*&#65533;*&#65533;&#65533;&#65533;:&#65533;)&#65533;Bt&#65533;&#65533;.	O&#65533;Ij)&#65533;&#65533;/t4b &#65533;UW3'2&#65533;CI*[&#65533;jUTv&#65533;>\]&#65533;@&#65533;c&#65533;0&#65533;B &#65533;&#65533;Y&#65533;
+&#65533;&#65533;*&#65533;&#65533;W&#65533;j&#382;&#65533;!&#65533;&#65533;Q&#65533;&#65533;W&#65533;8&#65533;&#65533;&#65533;&#65533;A!&#65533;PT&#65533;&#65533;T&#65533;&#894;T&#65533;&#65533;&#65533;k*!Q&#65533;g&#65533;&#65533;&#65533;&#65533;&#65533;&#65533;K&#65533;&#65533;Y+&#65533;&#65533;&#1028;&#65533;D&#65533;&#65533;K&#65533;&#65533;&#65533;&&#65533;&#65533;&#65533;m&#65533; &#65533;Ut8af&#65533;&#65533;&#65533;&#65533;&#65533;&#65533;&#65533;O&#65533;&#65533;&#65533;+&#65533;&#65533;&#65533;&#65533;$WP&#65533;&#65533;}&#65533;[/c&#65533;&#65533;&#1205;&#65533;q?&#65533;
p&#65533;*H~&#65533;]&#65533;&#65533;&#65533;l&#65533;&#65533; &#65533;X&#65533;U&#65533;&#65533;&#65533;O4&#65533;&#65533;)\&#65533;&#65533;&#65533;p&#65533;&#65533;%&#65533;&#65533;R&#65533;"j&#65533;&#65533;&#65533;&#65533;&#65533;&#65533;&#65533;&#65533;@	*d]&#65533;e&#65533;R&#65533;b<h&#65533; ,H@	4&#1119;&#65533;&#65533;0&#65533;@` H`&#65533;:&#65533;.&#65533;&#65533;4&#65533;&#65533;&h&#65533;hx*&#65533;DyTe"
`&#65533;&#977;&#65533;&#65533;&#1185;&#65533;	&#65533;8&#65533;&#65533; &#65533;W&#65533;&#65533;'ME&#65533;&#65533;&#65533;&#65533;"&#65533;L&#65533;&#65533;&#65533;&#65533;&#65533;&#65533;&#65533;<&#65533;&#65533;&#65533;&#65533;jt*&#65533;&#65533;&#65533;&#65533;|&#65533;	h&#65533;&#65533; H&#65533;J&#65533;qA&#65533;|&#65533;N&#65533;B;&#513;$&#65533;h&#65533;0&#65533;]&#65533;&#65533;bQ&#65533;0&#65533;@ &#65533;&#65533;&#65533;Mc&#65533;PY@&#65533;j]&#65533;&#65533;*&&#65533;&#65533;x`&#65533;Xp"&#65533;$v&#65533;&#65533;Q&#1536;&#65533;&#65533;&#1792;*x&#65533;&#1509;)J$X0&#65533;&#65533;&#65533;,&#65533;&#65533;&#65533;`&#65533;jC&#65533;&#65533;&#65533;&#65533;^0;&#65533;`(P&#260;&#65533;M&#65533;&#65533;A	l&#65533;&#65533;&#65533;0&#65533;"&#65533;\^&#65533;  @	0A&#65533;&#65533;&#65533;&#65533;)KBA	 &#65533;&#65533;&#65533;@ &#65533;%.o&#65533;&#65533;2&#65533; v&#65533; ``&#65533;?&#65533;)&#65533;H@8(&#65533;&#65533;~+&#65533;&#65533;ZH{NQ&#65533;&#65533;&#65533;&#426;&#65533;&#65533;&#65533;&#65533;&#65533;&#49418;&#65533;&#928;&#65533;&#1089;&#65533;	&#290;&#65533;&#65533;&#65533;.&#3073;&#65533;|$&#65533;&#65533;TZQ&#65533;V&#65533;5I&#65533;`uUH&#65533;P6&#65533;&#65533;&#65533;l&#65533;L&#329;([&#65533;Ac&#1282; &#65533;&#65533;
H&#65533;&#65533;j(&#65533;&#65533;F?&#65533;&#65533;&#65533;}&#65533;,&#65533;&#65533;`&#65533;$&#65533;&#65533;&#65533;&#1019;5&#65533;@H&#65533;.&#65533;A&#65533;&#65533;1F+^0&#65533;>&#65533;&#65533;&#65533;^&#65533;&#65533;TR]&#65533;B,&#65533;&#65533;%&#65533;GU]&#65533;!&#65533;D[&#65533;&#65533;&#65533;SV&#1457; fj&#1118;SuHx0&#65533;&#870;&#65533;&#65533;&#65533;F&#65533;ePA&#65533;'&#65533;&#65533;&#65533;&#65533;l8&#65533;&#65533;&#65533;&#65533;&#834;j*tj&#65533;&#65533;&#65533;&#65533;%&#65533;5&#65533;`0&#65533;&#65533;&#65533;,
_a&#1032;&#65533;i/&#65533;&#65533;dps&#65533;] #\"Jj_}&#65533;S&#65533;&#65533;&d&#65533;< &#65533;C&#65533;&#65533;`&#65533;P&#65533;&#65533;J&#65533;J&#65533;R&#65533;T&#65533;D&#65533;
&#65533;x&#65533;&#65533;&#65533; 
 &#65533;Nd&#65533;&#65533;&#65533;&#65533;G&#65533;&#65533; &#65533; 	&#65533;&#65533;&#65533; &#65533;"`
.&#65533;=&#65533;&#65533;K&#1420;`J&#65533; "&#65533;&#65533;&#65533;&#65533;&#65533;.&#65533;D@&#170;&#65533;"&#65533;&#65533;&#65533;d^&#65533; j&#65533; , &#65533;*p&#65533; &#65533;&#65533; .@&#65533;2&#65533;&#65533;&#65533;&#65533; !*
ab&#65533;a&#544;H&#65533;&#65533; &#65533;*&#65533;&#65533;x-S&#65533;	&#65533;P&#65533;	a&#65533;HA&#65533;&#65533;9&#65533;c&#65533;&#65533;l&#65533;&#65533;c&#65533;&#65533;D!&#65533;+&#65533;&#65533;.a(&#65533;&#65533;&#65533;&#65533;@&#65533;&#65533;&#65533;&#65533;,4&&#65533;&#65533;<&#65533;&#65533; t&#65533;&#65533;a&#65533;&#65533;Z&#65533;&#65533; x&#65533;^ K&#65533;&#65533;&#65533;&#65533;,N&#65533;Q&#65533;&#65533;#&#65533;&#65533;&#65533;'&#65533;	&#65533;@&#65533;&#65533;&#65533;&#65533;&#65533;&#65533;A~`>&#65533;&#65533;&#65533;&#65533;!r&#65533;N&#65533;x@jaY&#65533;O&#1124;&#65533; !;&#65533;&#65533;&#65533;(&#65533;`z`&#65533; ,4>&#65533;^&#65533;\&#65533;t&#65533;~`d-&#65533;`&#65533;&#65533;	&#65533;&#65533;&#65533;j&#65533; &#65533;(Z&#65533;&#65533;&#65533;	x&#65533;&#65533;&#65533;
&#65533;`&#65533;&#65533;&#65533; &#65533;&#65533; &&#65533;~&#65533;&#65533;<1&#65533;R&#65533;b&#65533;&#65533;&#65533;(~`	`@>R
V jA&#65533;&#65533;(: $&#65533;X@&#65533;N&#65533;d&#65533;	` 4&#65533;&#65533;@D``&#65533;l`b&#65533;&#6826;&#65533;&#65533;&#65533;a\`
&#65533;&#65533;
a&#65533;@	&#65533;2&#65533; 	Z&#65533;&#65533;&#65533;	&#65533;&#65533;6&#65533;^&#65533;&#65533;
&#65533;&#65533;&#65533;&#65533;&#65533;`&#65533;&#65533;&#65533;&#65533;&#65533;&#65533;&#65533;T&#65533;&#65533;j&#65533;>&#65533;&#65533;&#65533;`&#65533;&#65533;8&#65533;`	0&#65533;&#65533;`&#65533;&#65533;$&#65533;x`T`*(&#65533;&#65533;&#65533;|@&#65533;&#65533;&#65533;@0&#65533;	`
\@&#65533;`&#65533;&#65533;@S&#65533;&#65533;&#65533;&#65533;&#65533;D&#65533;` &#65533;&#65533;&#65533;0&#65533;&#65533;&#65533;&#65533;`@@	&#65533;Vc!&#65533;I#&#65533;+&#65533;&#65533;`&#65533;&#65533;&#65533;&#65533;
&#65533;&#65533;&#65533;`
x &#65533;`
&#65533;`&#65533;&#65533;C&#65533;&#65533;d8a&#65533;&#65533;	&#65533;&#65533;&#65533;`
&#65533; j &#65533;@	&#65533;&#65533;<&#65533;`&#65533;O&#65533;&#65533;a&#65533;&#65533;&#65533;&#65533;T&#65533;&#65533;&#65533; r&#65533;&#65533;&#65533; &#65533; &#65533;@	r&#65533;&#65533; : &,,&#65533;&#65533;(&#65533;&#65533;<&#65533;&#65533;
&#65533;`&#65533;@&#65533;@&#179;	&#65533; &#65533;&#65533;B&#65533;@N&#65533;&#65533;&#65533;&#65533;&#1440; &#65533;2H&#65533;Wl&#65533;2b.b&#65533;RA&#65533;&#65533;A&#65533;`M&&#65533;B&#65533;&Q&#65533;Pt&#65533;GcA&#65533;\@&#65533;&#65533;&#65533;&#65533;jA~`'HAP&#65533;&#65533;&#65533;D&#65533;aD&#65533;&#65533;&#65533;8 \&#65533; E&#65533;&#65533;"!&#65533;&#65533;D&#1892;G&#65533;&#65533;@S&#65533;&#65533;H&#65533;&#65533;@RmH&#65533;D&#65533;&#65533;`:&#65533;&#65533;&#65533;&#65533;T-&#65533;r@K&#65533;&#65533;"&#65533; v &#65533;3@&#65533;&#65533;sB&#65533;F&#65533;&#65533;`&&#65533;&#65533;&#65533;&#65533; >&#65533;H&#65533;N&#65533;.&#65533;J  &#65533;MAl5&#65533; 	&#65533;G&#65533;#&#65533;&#65533;&#65533;&#65533;&#65533;H&#65533;&#65533;&#65533;J
B J&#65533;&#65533;&#65533;*&#65533;a&#65533;&#65533;>&&#65533;x&#65533;!x&#65533;&#65533;'&#65533;&#65533;Q!VC&#65533;z"&#65533;`&#65533;E&#65533;&#65533;&#65533;&#65533;&#65533;&#65533;@D &#65533;P&#65533;4&#65533;6>e=A&#65533;&#65533;6&#65533;pp4`&#65533;&#65533;&#65533;fb&#65533;&#65533;&#65533;&#65533;@&#1824; &#65533;~ .&#65533;	d&#65533; 
&#65533;&#65533;9(DP&#65533;T&#65533;
*!r&#65533;&#65533;&#65533;>&#65533;&#65533;&#65533; &#160;&#1290;=&#65533;&#65533;&#65533;&#65533;&#65533;&#65533;x@&#65533;@&#65533;&#1420;&#65533; &#65533;&#65533;&#65533;`&#65533;&#65533;+&#65533;>G&#65533;H!b&#576;&#65533; N&#65533;RA&#65533;&#65533;@&#65533;&#65533;&#65533;&#65533;|&#65533;>&#65533;&#65533;&#65533;@
&#65533;;&#65533;1tv&#65533;[&#65533;&#65533;8Ar&#65533;&#65533;&#65533;Tzc&#65533;h&#128;&#65533;&#65533;`&#65533;&#65533;SC&#65533;&#65533;$;<A&#65533;&#65533;b!``&#65533;+&#65533;&#65533;8&#65533;&#65533;r&#65533;`miO&#1555;&#65533;&#65533;&#65533;&#65533;&#65533;^&#65533; 2j@&#65533;U_&#65533;V^@&#65533;&#65533;N&#65533;H&#65533;o+&#65533;&#65533;&#65533;:&#65533;&#65533;A2&#65533;z&#65533;&#1008;&#242;Rl&#65533;&#65533;a^&#65533;q4!l&#65533;&#2044;&#65533;&#65533;$5<k" (&#65533;! 4Z&#65533;&#65533;b-b 8&#65533;`&#65533;&#65533;R&#65533;&#65533;&#65533;)f&#65533;&#288; &#65533;&#65533;&#65533;  D`&\&#65533;&#65533;&#65533;D&#65533;
@@&#65533;&#65533;@ N &#65533;j&#65533;zb5Z&#65533;"  r`0^ &#65533; &#65533; cL&#65533;^&#65533;J&#65533;\` &#65533;&#65533;<&#65533; 
&#65533;N&#354;&#65533;fQD&#65533; &#65533;
&#65533;
&#65533;&#65533;u;&#65533; &#65533;&#65533;NA &#65533;5;&#65533;&#65533;4&#65533;u=Z&#65533;	&#65533;
&#65533;&#65533;&#65533;`&#65533;&#65533;7&#65533;&#65533;&#65533;l=Sa&#65533;	&#65533; l&#65533;&#65533; &#65533;l&#65533;&I&#65533;&#65533;&#65533;&#65533;l&#65533;8NA$&#65533;S&#65533;&#65533;&#65533;&#65533;H VR\@x@fB&#65533;H&#65533;&#65533;.$*&#65533;	D2&#65533;@&#65533;}&#65533;K&#65533;&#65533;AtAJ &#65533;/&#65533;d 8&#65533;H+&#65533;Z&#65533;&#65533;&#1824;*a@&#65533;&#65533;x&#65533;%$&#65533;4(&#65533;&#65533;&#65533;\&#65533;&#65533;`&#65533;(&#65533;t&#65533;&#65533;)AC6`
&#65533;rT@<!@[&#65533;&#65533;&#65533;B&#65533;&#65533;&#65533;`&#65533;&#65533;0&#65533;&#65533;&#65533;&#65533;&#65533;|&#65533;&#65533;R&#65533;D&#65533;c&#65533;~ L &#65533;h	T %x&#65533;&#65533;
&#65533;@&#65533;`&#65533;@j`.&#65533;&#65533;&#65533;&#65533;S&#65533;&#65533;C^`|&#65533;&#65533;l 
J&#65533;&#65533;&#683;&#65533;&#65533;#&#65533;&#65533;	j&#65533;&#65533;`&#65533;&#65533;|&#65533;&#65533;&#65533;+@&#65533;e&#65533;(P&#65533;	&#65533;@&#65533;m&#65533;f "e4@b!)c&#65533;&#65533;&#65533;&#65533;`	8`&#65533;&#65533;=&#65533;DG&#65533;&#65533;&#65533;&#65533;&#65533;&#65533;&#65533;&#65533;&#65533;&#65533; x`&#65533;&#65533;&#905;t&#65533;<&#65533;&#65533; &#65533;`ZKv@&#65533;&#140;&#65533;8 &#65533;&#65533;@&#65533;@&#65533;&#65533;&#65533;&#65533;
&#65533;&#65533;#&#65533;Jl;&#65533;&#65533;`&#65533; &#65533; &#65533;&#65533;|&#65533;&#65533;&#65533;&#65533;f&#65533;&#65533;b&#65533;&#65533;&#65533;&#65533;&#65533;&#65533; &#65533;&#65533;@&#65533;@&#65533;&#65533;&#65533;&#65533;,.&#65533;&#65533; &#65533;&#65533;&#65533;&#65533; &#65533; T &#65533;+&#65533;d&#65533;&#65533;&#65533;s&#65533;&#65533;@&#65533; &#65533;&#65533;&#65533; 8&#65533;I&#65533;@&#65533;&#65533;&#65533;&#65533;&#65533;@&#65533;9&#1824;\&#65533;&#65533;&#65533;$&#65533;&#65533;&#65533;j&#65533;(V&#65533;\ K&#65533;g&#65533;&#65533;&#698890;`=@&#65533;&#65533;S&#65533;T&#65533;&#65533;&#65533;> "&#65533;p	&#65533;@&#65533;B&#65533;RAJ &#65533;&#65533;D&#65533;,`"!;j&#65533;&#65533;NpS&#65533;#_&#65533;8&#65533;(&#65533;&#65533;\LdH{x&#65533;;:&#65533;J&#65533;|&#65533;L@,&#65533;`0&#65533;&#65533;*U&#65533; &@&#65533;(&#65533;D&#65533;`<&#2726;&#65533;`&#1024;P&#65533;&#65533;&#65533;I\&#65533;&#65533;&#65533;jd &#1298;&#65533;&#65533;&#65533;`.&#65533;*&#65533;p&#65533;&#65533;&#65533;&#65533;&#65533;&#65533;8&#65533;`&#65533;&#65533;&#1996;&#65533;>&#65533; &#65533;&#65533; &#65533;@&#65533;|&#65533;&#65533;&#65533;&#65533;&#65533;&#65533;&#65533;H5&#65533;@9&#65533;&#65533;&#65533;w&#172;&#65533;9&#65533;&#65533;&#65533;Tc&#65533;`&#65533;&#65533;&#65533;&#65533;r &#65533;&#65533; 5&#65533;L||&#65533;&#65533;&#65533;L&#1414;&#65533;&#65533;&#1120;?&#65533;$&#65533;@&#65533;&#65533;&#65533;&#65533;H&#65533;&#640;8&#1475;]!&#65533;V
&#65533;.&#65533;4d&#65533;&#65533;&#65533;.&#65533;&#65533;`0&#65533;&#65533;&#65533;&#65533;4&#65533;&#256;6BbiK 8&#65533;l(&#65533;m&#65533;$&#65533;&#65533;@&#65533;R&#65533;a-&#65533;&#65533;:&#65533;p&#65533;&#65533; &#1824;B:&#65533;`&#65533;&#65533; &#65533;y&&#65533;&#65533;P&#65533;	&#65533;&#65533;h&#65533;
Ad&#65533;L@&#65533;75R&#65533;&#223;&#65533;NU&#222;&#65533;&#65533;
@@&#65533;Md&#1032;
0&#65533;x&#65533;&#256;3&#65533;&#65533;M&#65533;&#65533;J@
&#65533;`"&#65533;&#65533;&#65533;&#65533;&#65533;V&#65533;&#65533;&#65533;@&#65533;j&#65533;&#65533;&#65533;&#65533;&#65533;(&#65533;&#65533;&#65533;&#65533;L&#65533;6 $&#65533;&#65533;C<&#65533; 6&#65533;&#977;&#65533;=&#1952;D J@&#65533;D@&#65533;&#65533;H C&#65533;` &#65533;
B&#65533;&#65533;&#65533;&#65533;a&#65533;1&#65533;^ &#65533;&#65533;&#65533;&#65533;&#1241;&#65533;&#65533;&#65533;j
V&#65533;&#65533;&#65533;P&#65533;L$&#65533;&#65533;&#65533;X@~&#65533;&&#65533;&#65533; &#65533;T&#65533;&#65533;&#65533;H&#65533;&#65533; |&#65533;^&#65533;}&#65533;I,&#65533;&#65533;$;x&#65533;` j &#65533;#<&#65533;^ &#65533;:&#65533;<f &@&#65533;4@DAf&#65533;dl&#65533;	Z&#65533;o&#65533;}T&#65533;&#435;&#65533;j bjM&#65533; &#65533;L &#65533;&#65533;&#65533;&#65533;&#65533;,A>@4&#65533;&#65533;&#65533;g&#65533;&#65533;&#65533;V&#65533;&#65533;&#65533;I&#65533;Al 	&L&#65533;&#65533;,&#65533;/&#65533;p`&#65533;vr&,a&#65533;&#65533;&#65533;$&#65533;&#65533;&#65533;&#65533;&#65533;)&#65533;cINE&#1842;<5D&#65533;/&#65533;&#65533;D &#65533;nH&#65533;`&#65533;&#65533;H`&#65533;KH&#65533;&#65533;(>@6&#65533;C!&#439;@&#65533;&#65533;CPF0&#65533; &#65533;&#65533;&#65533;&#65533;&#65533;
a &#65533;&#65533;X&#65533;< V&#65533;8?&#65533;&#65533;&#65533;&#65533; A&4&#65533;r&#65533;Td&#65533;I v 6;D&#65533;X&#65533;\&#65533;FSAV@&#65533;&#65533;
`@&#65533;O"A&#65533;&#65533;&#65533;&#65533;]&#65533; &#1883;&#65533;	^&#65533;n\&#65533;&#65533;&#65533;
&#65533;@&#65533;&#65533;&#65533;@
 A&#65533;&#65533;	*&#65533;&#65533;&#65533;&#65533;&#65533;&#65533;&#65533;#&#65533; &#65533;"%&#65533;&#65533;&#65533;&#65533;
&#65533;`Y&#65533;&#65533;@&#65533;&#65533;&#65533;&#65533;1&#65533;&#65533;&#65533;&#65533; &#65533;@&#65533;*&#65533;t&#65533;&#65533;R&#65533;&#65533;1+]&#65533;&#65533;U&#65533;&#65533;V&#65533;&#65533;P!&#65533;&#65533;&#65533;0fNCC){&#65533;&#65533;&#1651;f&#65533;&#1983;&#65533;,[&#65533;|&#65533;&#65533;7&#65533;2&#65533;&#65533;R&#65533;&#65533;L-`b&#65533;&#65533;1V)L0&#65533;Hu&#65533;&#65533;V-2k&#65533;B&#229;&#65533;&#65533;Z_&#65533;&#65533;&#65533;&#65533;J&#65533;5&#65533;Lz&#65533;y&#65533;&#1585;+S:&#65533;i&#65533;Z-,[&#1564;J5&#65533;&#65533;&#65533;X&#65533;&#65533;dI&#65533;L&#65533;0o&#65533;&#65533;&#65533;&#65533;&#65533;))a&#24618;&#65533;$&#798;&#65533;[&#65533;&#65533;1F&#65533;,(!&#65533;&#65533;&#65533;&#65533;c&#65533;)&#65533;&#65533;"&#65533;&#65533;&#65533;:h&#65533;xB&#65533;g&#65533;QB&#65533;&#65533;&#65533;&#65533;&#482;/bZ&#65533;D&#65533;=&#65533;o&#65533;L&#65533;&#65533;&#65533;&#65533;&#62889;|2&#466;l%&#65533;m&#65533;&#65533;&#65533;&#65533;C8&#65533;@&#65533;&#65533;	&#65533;J<&#65533;&#65533;&#65533;&#417;p&#65533;X&#65533;&#65533;&#65533;n`&&#65533;&#65533;<&#65533;=&#65533;&#65533;&#584;&#65533;bQ#&#65533;xHJ&#65533;";&#65533;&#65533;&#65533;&#65533;&#65533;&#65533; $@R)l &#65533;H&#65533;&#65533;!!?8&#65533;G&#65533;&#65533;P&#65533;?&#65533;&#65533;&#65533;|&#65533;&#65533;T&#65533;=dpA&#65533;&#65533;&#65533;&#65533;"3&#65533;&#65533;&#65533;&#65533;&#65533;&#65533;YR&#65533;$bX&#65533;&#65533;&#65533;&#65533;&#65533;&#65533;>r&#65533;9&#65533;"&#65533;&#1205;"&#65533;K] &#65533;@&#65533;0&#65533;0&#65533; 	  @	 p@ $&#65533;  &#65533;&#65533;eH0&#65533; &#65533;( &#65533;TS&#65533;d&#65533;T&#65533;5&#65533;4p  &#65533;&#65533;X`A&#65533; &#65533;l  ` 
, &#65533;(0 m>  $b&#65533;1&#65533;&#65533;S:z&#65533;&#65533;7&#65533;&#65533;&#201; &#65533;A &#65533;&#65533; @&#65533; &#65533;(&#65533;&#65533; &#65533;&#65533; @0&#65533;&#65533;&#65533; &#65533;"&#65533;e&#65533;&#65533;&#42730;&#65533;&#65533;&#65533;?&#65533;X&#65533;,P DZ&#65533;(  &#65533;&#65533;&#65533;F0 % &#65533; &#65533;  &#65533;N&#65533;l@&#65533;|&#65533;&#65533;i&#65533;$Tbo&#65533;&#65533;&#65533;j&#65533;&#65533;M&#65533;&#65533;I&#65533;&#65533;.&#65533;&#65533;&#65533;&#65533;&#65533;7&#65533;|&#65533;=&#65533;p &#65533;&#65533;&#65533;t&#65533;-L)&#65533;&#65533;' &#65533;&#65533;Z&#65533;&#65533;&#65533;5&#65533;R&#65533;^&#65533;+&#65533;&#65533;&#1385;&#65533; s&#65533;L<&#848;&#65533;3g&#65533;&#65533;K`&#65533;&#65533;&#65533;&#65533;&#65533;|&#65533;&#65533;L&#65533;X&#65533;&#65533;1&#65533;&#65533;&#65533;&#1819;&#65533;&#65533; &#65533;
i@&#1435;&#65533;I&#65533;&#65533;&#65533;3&#65533;dr&#65533;&#65533;&#65533;&#65533;&#1771;oOd]&#615;&#65533;J|&#65533;s&#65533;(A{|~&#65533;\
O &#65533;1&#65533;z&#65533;p&#65533;&#65533;%%8A:%u&#1400;p&#65533;c&#65533;%!&#65533;&#65533;&#65533;Z]g&#65533;&#65533;&#65533;`{cI3&#65533;a&#65533;L&#65533;f&#923;&#65533;&#65533;8&#65533;&#65533;	&#65533;&#548;KI&#65533;&#65533;&#65533;&#65533;7&#65533;&#65533;&#65533;&#65533;pn&#65533;&#65533;m&#65533;<&#65533;P	&#294;&#65533;&#65533;Ho&#65533;Dp&#65533;&#65533;2,&#65533;&#928;4&#65533;&#65533;{&#65533;E&#65533;&#65533;&#65533;&#65533;59&#65533;1&#2025; &#65533; +4&#65533;&#65533;&#65533;&#65533;&#65533;d&#65533;aB*&#65533;&#1913;;&#65533;9#&#65533; &#65533;&#65533;}/D&#65533;&#65533;M&#65533;H&#65533;>&#65533;&#65533;&#65533;&#65533;&#65533;&#65533;v&#65533;Q&#65533;&#65533;'&#65533;~&#65533;&#65533;3t&#65533;bw&#65533;&#65533;#V&#65533;&#65533;&#65533;&#1539;I&#65533;&#65533;
&#65533;u&#65533;&#65533;;	&#65533;=N&#65533;Fh` B@&#65533;Lb&#65533;&#65533;&#65533;v8&#65533; r&#65533; !&#65533;zoK:&#1200;&#65533;&#65533;&#65533;E&#65533;&#1769;H2t`AX &#65533;0&#65533;a0%&#65533;0&#65533;2&#65533;C|#0r&#65533; &#65533;v&#65533;&#1461;vW&#65533;V&#65533;&#65533;9H&#65533;&#65533;&#65533;P&#65533;&#65533;|&#65533;&#65533;&#65533;T')&#65533; &#65533;&#65533;&#65533;0 &#65533;&#65533;Pd&#65533;&#65533;&#65533;R&#65533;Ai&#65533;&#65533;9!&#903;l &#65533;W<&#65533;&#65533;J&#65533;&#1106;)&#65533;)*&#65533;N&#65533;o&#65533;&#65533;X&#65533;-&#65533;&#65533;&#65533;W&#65533;S!&#65533; 
&#65533;A&#65533;&#65533;4$2&#65533;G&#65533;&#65533;&#65533;&#65533;&#65533;&#65533;D&#65533;F&#65533;h&#65533;&#65533;1a&#65533;&#65533;&#65533;&#65533;(A@a&#65533;e&#65533;$&#65533;&#65533;~&#65533;1A`&#65533;]a&#65533;&#65533;&#65533;&#65533;	`&#65533;&#65533;&#65533;&#65533;&#65533;Nq6&#65533;o&#65533;&#1539;&#65533;&#65533;&#65533;Z&#65533;`&#65533;&#65533;0&#65533;&#65533;184`l&#65533;P&#65533;&#65533;&#561;&#65533;[_&#65533;  '&#65533;&#65533;&#65533;l&#65533;7b&#65533;&X&#65533;x&#65533;&#65533;&#65533;&#65533;+f&#65533;+&#65533;&#65533;&#65533;&#65533;R&#65533;&#65533;G2 j&#65533;&#65533;`
f{g-X0&#65533;&#65533;&#65533;8&#65533;&#65533;&#1843;;g&#65533;!
&#65533;&#65533;&#65533;&#65533;&#65533;&#65533;EL&#65533;v&#65533;Kx&#65533;&#65533;D&:&#65533;0&#65533;q&#65533;&#65533;)`	NL&#65533;&#65533;&#65533; IR&#65533;A&#65533; a&#65533;&#65533;|&#65533;M &#65533;t?&#65533;&#65533;~ &#65533;S&#65533;B&#65533;&#65533;vg97X +`&#65533;K&#65533;&#65533;&#65533;4&#65533;J &#65533;&#65533;@&#65533;&#65533;l&#65533;#;*&#65533;&#65533;zHn&#65533;&#1539;p &#65533;&#65533;B&#65533;&#65533;&#65533;1]8&#65533;%;UJf&#65533;u&#1408;[ `p&#65533;&#65533;&#65533;L&`	&#65533;&#65533;n&#65533;"&#65533;`9&#65533;&#65533;L &#65533;&#65533;&#65533;N&#65533;&#65533;[#&#65533;Y&#65533;&#65533;&#65533;/pAN &#65533;&#65533;&#65533;+&#65533;&#65533;I&#65533;[&#65533;&#65533;&#65533;&#65533;>&#65533;:	d &#65533;&#65533;&#65533;-&#65533;&#65533;'&#65533;\w,2&#65533;Z&#1420;a v&#65533;&#65533;0P&#65533;&#65533;d&#65533;&&#65533;m	&I&#65533;]&#65533;`x&#65533;&#65533;(ftFj(&#65533;&#65533;2@ai1&#65533;),&#65533;&#65533;U&#65533;_&#65533;&#65533;@&#65533;;&#65533;j&#65533;&#65533;G&#65533;&#65533;sO^&#65533;&#65533;&#65533;f&#65533;5&#65533;!}&#65533;&#65533; &#65533;.l&#65533;ne&#65533;KMJ"&#65533;F,a`&#65533;&#65533;.&#1825;&#65533;0#&#65533;&#65533;&#65533;9&#65533;7&#65533;&#65533;&#65533;&#65533;:&#65533;w&#65533;j&#65533;&#65533;&#65533;|&#65533;&#65533;*&#65533;&#65533;f&#65533;F&#65533;&#65533;k&#65533;$&#65533;&#65533;L&#65533;[&#65533;&#65533;&#65533;|&#65533;Fotr&#65533;B&#65533;&#65533;9&#65533;&#65533;*P&#65533;&#65533;&#65533;&#65533;&#65533;kN&#65533;&#65533;F&#65533;p&#65533;&#65533;&#65533;&#65533;m&#65533;E&#65533;$ &#65533;eo&#65533;&#65533;&#65533;&#65533;&#65533;&0&#65533;;&#65533;'&#65533;t&#1263;&#65533;&#49153;Ex&#65533;?&#65533;&#65533; 4&#65533;&#65533;;&#65533;,>[o&#65533;&#65533;E&#65533;&#65533;`&#65533;&#65533;&#65533;0bzO(&#65533;ZJ&#65533;1&#65533;)X&#65533;=&#65533;8EZH&#65533;|&#65533;&#65533;&#65533;l&#65533;'&#65533;RY&#65533;Vh&#65533;(b&#65533;<Av&#65533;&#65533;h}&#65533;&#65533;&#65533;&#65533;/&#65533;)&#1154;&#65533;V&#65533;&#65533;&#65533;\(u&#65533;4k&#65533;&#65533;[&#65533;&#65533;&#65533;DaI&#65533;&#65533;&#65533;&#65533;hU&#65533;&#65533;&#65533;&#65533;&#1536; &#65533;O&#65533;&#65533;+&#65533;&#936;D&#65533;`&#65533;8&#65533;&#65533;&#65533;| &#65533;D~&#760;Q&#65533;&#65533;#&#65533;&#65533;T&#65533;&#65533;O&#65533;&#65533; &#65533;&#65533;&#65533;&#65533;$>|:&#65533;7&#65533;,H&#65533;*&#65533;!,@(<&#65533;t&#65533;&#65533;W&#65533;&#774;&#65533;`
]CG+&#65533;&#65533;4&#65533;
&#65533;&#65533;e&#1612;{uk&#65533;>P&#65533;F&#390;&#65533;`h&#65533;v&#1102;&#587;&#65533;
MPA>:>c&#65533;0%&#2022;&#65533;&#65533;}{=P&#65533;&#65533;&#1136;W&#65533;
b&#65533; &#65533;&#65533;Vh&#65533;&#65533;&#65533;T&#65533;&#65533;&#65533;&#65533;q&#65533;"<hS8A&H&#65533;&#65533;&#65533;&#65533;
&#1424;&#65533;&#65533;&#65533;&#65533;&#65533;&#65533; &#65533;&#65533;&#65533;f&#65533;&#65533;&#65533; :&#65533;7O&#65533;&#65533;&#65533;RQ&#65533;%&#65533;&#1971;&#65533;(V&#65533;&#65533;=| 3&#65533;Y&#65533;&#65533;<&#65533;(&#65533;&#65533;R&#65533;&#65533;X&#65533;"&#65533;<&#710;n&#65533;&#65533;.&#65533;N&#1032;&#65533;&#65533;g%p&#65533;Jp	&#65533;_&#65533;&#65533;(!D&#65533;V&#65533;&#65533;&#65533;3j&#65533;"&#65533;n`&#65533;&#65533;*b<ca1&#65533;}&#65533;y&#65533;+ 
vy`y&#65533;6P&#65533;pKUG[c3&#65533;@  	3&#65533;#&#65533;#&#65533;c&#65533; &&#65533;$`&#65533;@N&#65533;0*&#65533;" &#65533; &#65533;&#65533;&S&#65533;U|&#65533; $&#65533;&#65533;R}&#65533; . &#65533;P5&#65533;2|9s  /&#65533;tlM&#65533;C&#65533;Fp
&#65533;p55&#65533;&#65533;)Nf&#65533; &#65533;B&#65533;&#65533;`*&#65533;&#65533;sC &#65533;&#65533;o*&#65533;p&#65533;@BP,`] 
&#65533;
D&#65533;(&#65533;a 3!rX&#65533;qX&#65533;p
N00&#65533;@&#65533;&#65533;&#65533;&#65533;O&#65533;$&#65533;n&#65533;<&#65533;G&#65533;&#65533;lF&#65533;C&#65533;MpT
K`JpZw&#65533;5&#65533;UM&#65533;b&#65533; . &#65533;}`9/&#65533;p&#65533;SSp
&#65533;&#65533;	&&#65533;&#65533;c8&#65533;&#65533;&#65533; &#65533;(mD&#65533;_&#65533;`b 
&#65533;P	(0M&#65533;&#65533;_@
&#65533;&#65533;	&#65533;&#65533;_&#65533;&#65533;~#
.&#65533;&#65533;P&#65533;Py &#65533;P	i&#1293;&#65533;&#65533;:&#65533;3&#65533; v&#65533;
&#65533;&#65533;+ &#65533;.&#65533;&#65533;X2@*~C&#65533;f&#65533;@&#65533;0 &#65533;&#65533;
&#65533;&#65533;&#65533;$ &#65533;&#65533;
s&#65533;&#65533;&#65533;^a&#65533;o(!*P&#65533;p
x&#65533;&#65533;p'&#65533;p&#65533;&#65533;
&#65533; ,&#65533;	&#65533;&#65533;@&#65533;Ewp&#65533;&#65533;@/P	&#65533;& &#65533;&#65533;&#65533;*&#65533;A&#65533;&#65533;]&#65533;j&#65533;&#65533;p
&#65533;&#65533;8`	d%&#65533;&#65533;0d@
`	&#65533;&#65533;&#65533; &#243;&#65533; &#65533;&#65533;&#65533; &#65533;&#65533;'j&#65533;#_&#65533; &#65533;&#65533;@uI	&#65533; 
0&#65533;&#65533;[&#65533;  qiAk&#65533;Q&#65533;v p&#65533;J&#65533; $&#65533;A[@0a&#65533;&#65533;&#65533;y&#65533;B~2&#65533;&#65533;`KP 6`UM@ 6&#65533;
&#65533;&#65533;&#65533;&#65533;Rl&#1411;&#65533;0&#65533;&#65533;&#65533;`#&#65533;&#65533;&#65533;&#65533;>` C&#65533;0&#65533;&#65533;B&#65533;R/@ X&#65533;M6@ M&#65533;&#65533;Iv&#65533;	&#65533;&#65533;&#65533;&#65533;c X&#65533;&#65533;P(Y&#1033;&#65533; &#65533;	
&#65533; ]`3&#65533;&#65533;c&#65533;&#65533;!&#65533; &#65533;&#65533;"
&#65533;!&#65533;&#65533;D&#65533; &#65533;@bVpo&#65533;&#65533;&#65533;&#65533;&#65533;d&#65533;7x f&#65533;&#65533;&#65533;&#65533;o&#65533;0&#65533;&#65533;v&#65533;	M	&#65533;'
O 	j`!	R&#65533;&#65533;&#65533;&#65533;6&#65533;&#65533;&#65533;&#65533;t&#65533;	R 	] &#65533;&#65533;&#65533;&#65533;p	N&#65533;N&#65533;0c3&#65533;&#65533;&#65533;p	?P	H&#65533;&#65533;&#65533;&#65533;`&#65533;P	C&#65533;	>P&#65533;&#65533;&#65533;p!S&#65533;2&#65533;&#65533;&#65533;&#65533;&#65533;&#65533;&#65533;M 
K&#65533;&#65533; &#65533;0&#65533;&#65533;&#65533;9	B 	2aUDg*&#65533;0&#65533;&#65533;&#65533;&#65533;	&#65533;E 
C&#65533;&#65533; A&#65533;<&#65533;Hm&#65533;6&#65533;&#65533;[ 	J&#65533;	v&#65533;&#65533; &#65533;`\ 	&#65533;&#65533;={%S&#1424;&#65533;r&#65533;&#65533;&#65533;nf&#65533;&#65533;&#65533;&#65533;Sx@> ``.%&#65533;%&#65533;]&#65533;>&#65533;&#65533;	gW|&#65533;Y&#65533;/0&#65533;&#65533;0`[`/0&#65533;&#65533;2&#65533;	@
&#65533;&#65533;&#65533;A!P9&#65533;N6&#65533; 0&#65533;,&#65533;`%p3&#65533;&#65533;;&#65533;>&#65533;&#65533;&#65533;e0/ <&#65533;8&#65533; ``&#65533;"`$&#65533;
Hchs
* &#65533;2`"0`%@8&#65533;3`(P&#65533;! (`*&#65533;2{%&#65533;	&#65533;Z.&#65533;` &#65533;8&#65533;;&#65533;.P&#65533;%&#65533;M`eg\S*	&#65533;%`&#65533;&#65533;!@]" `.&#65533;hPAt	&#65533;Z&#65533;03&#65533;0&#65533;5&#65533;@ p&#65533;y&#65533;&#65533;&#65533;{&#65533;j&#65533;w&#65533;v&#65533;&#65533; v k&#65533; Nd&#65533;-&#65533;	0t&#65533;hPo&#65533;&#65533;&#65533; v&#65533;p0t`&#65533;`&#65533;*t&#65533;p w&#65533;n&#65533;w@} ]kv &#65533; z&#65533;pA&#65533;&#65533;Y&#65533; t&#65533;&#65533;0r`&#65533;&#65533;&#65533;&#65533;&#65533;&#65533;&#65533;k&#65533;pG&#65533;&#65533;&#65533;=E&#65533; }&#65533;In&#65533;&#65533;&#65533;{k0n&#65533;&#65533;v&#65533;&#65533;`} X&#65533;&#65533;&#65533;%P0|@W&#65533;I{&#65533;&#65533;PJs&#65533;&#65533;r0 &#65533;&#1248;&#65533;&#65533;&#65533;&#65533;0s &#65533;&#65533;{{&#65533;`{0b p&#65533;&#65533;){&#65533; X&#65533;d;p`&#65533;&#65533;+j(&#65533;&#65533;c&#65533;Q&#65533;w&#65533;*&#65533;7&#65533;&#65533; ;`&#65533;b&#65533;&#65533; Y&#65533;3S&#1123;&#65533;b~.&#65533;&#65533; 6&#65533;
lh6&#65533; +p&#65533;&#65533;@&#65533;&#65533;n~&#65533;B
@yp&#65533;g&#65533;&#65533; &#65533;&#65533;5&#65533;-&#65533;Vn&#65533; &#65533;&#65533;[:&#65533;&#65533;q&#65533;!p&#65533;&#65533;9&#65533;&#65533;o&#65533; &#65533;d=&#65533;P%&#65533; WCnH&#65533;*]1swRn&#65533;p&#65533;&#65533;aFOpV&#65533;d~c&#145;&#65533;]&#65533;ia&#65533;&#65533;Qa&#65533;TP&#65533;`&#65533;e&#65533;=&#65533;&#65533;&#65533;0v&#65533;&#65533; .&#65533;.?&#65533;&#65533;j&#65533;l0} &#65533;pn&#65533;&#65533;G6&#65533;)&#65533;jlj&#65533;%4&#65533; f`V&#65533;&#65533;I]&#65533;30Ce&#65533;d&#65533;dK1~YPn&#278;&#65533;0o&#65533;*-&#65533;1_a;&#65533;s&#65533;T@@&#65533;fP?&#65533;TW92&#65533;
&#65533;F"&#65533;&#65533;i&#65533;&#65533;&#65533;&#65533;&#65533;&#65533;&#65533;&#65533;&#65533;&#65533;1p&#65533;uMt&#65533;Pk@e&#65533;
&#65533;&#65533;&#65533;o&#65533;h&#65533;8+4:gg!&#65533;6&#65533;h&#65533;p&#65533;&#65533;M&#65533;O&#65533;&#65533;0H!81^J &#65533;&#65533;h0@V*&#65533;&#65533;&#65533;&#65533;&#65533;%&#65533;!&#65533;2G&#65533;1|Rl&#65533;&#65533;&#65533;&#65533;nPl&#65533;&#65533;&#65533;dg&#65533;P&p`'&#1634;b^&#65533;&#65533;&#65533;&#65533;&#65533;&#65533;&#65533;&#65533;&#65533;&#65533;&#65533;Yrspu&#65533;q3&#65533;&#65533;&#65533;&#65533;&#65533;&#65533;&#65533;v&#65533;htS&#65533;&#65533;@5P`&#65533;:&#65533;q&#65533;&#65533;_'&#65533;2&#65533;Y&#65533;&#65533;p1gqJ&#65533;0&#65533;R&#65533;}&#65533;o@&#65533;&#65533;F&#65533;!5&#65533;&#65533;x&#65533;v Y:z&#65533;o%&#65533;<cv&#65533;p&#65533;?&#65533;&#549;&#65533;-w&#65533;&#65533;rr&#65533;&#65533;0E0C&#65533;&#65533;&#65533;&#65533;_&#65533; .&#65533;&#65533;9p
z&#65533;5&#65533;Ll &#65533;&#65533;>@
&#65533;u9^&#65533;df&#65533;&#65533;F5 &#65533;&#65533;HLi&#65533;7i&#65533;R0V`&#65533;r2_1&#65533;&#65533;&#65533;1b`&#65533;0&#65533;&#65533;@s0&#65533;&#65533;7|&#65533;b&#65533;PPd;&#65533;&#65533;f&#65533;&#65533;&#65533;&#65533;&#65533;T&#65533;j&#65533;*RnP&#65533;6&#65533;F&#65533;&#65533;a j&#65533;@z4N&#65533;e&#65533; V&#65533;i?&#65533;	&#65533;&#65533;8l3&#65533;&#65533;	&#65533;a`F&#65533;	&#65533;&#65533;;&#65533;&#65533;=&#65533;
&#65533; [@T&#65533;B&#65533;&#65533;&#65533;1&#65533;P(&#65533;	t[K&#65533;1&#65533;s&#65533;&#65533;&#65533;K&#65533;d \&#65533;&#65533;&#65533;&#65533;cArII&#65533;&#65533;d&#65533;N&#65533;R &#65533;zTA-&#65533;>@&#65533;&#65533;&#65533;&#65533;f&#65533;&#65533;&#65533;&#65533;H&#65533;&#65533;9&#65533;!}&#65533;T &#65533;wm`S&#65533;&#65533;0&#65533;s0F0%V&#1821;aG&#65533;f&#65533;&#65533;aPv&#65533;@i&#65533;j&#65533; &#65533;	&#65533; 	M&#65533;&#65533;&#65533;&#65533;O%&#65533;;&#65533;&#65533;	&#65533;&#65533;Y&#65533;L&#65533;&#65533;l&#65533;*&#65533;&#65533;c&#65533;#B&#65533;&#65533;f&#65533;0&#65533;0\p
&#65533;&#65533;ow&#65533;0&#65533;&#65533;8&#65533;&#65533;t&#65533;=C
&#65533;mb&#65533;&#65533;&#65533;&#65533; 
&#65533;&#65533;&#65533;J!&#65533;P&#65533;&#65533;{&#65533;&#65533;&#65533;v0&#65533;L"9&#65533;0 &#65533;R+&#65533;t&#65533;A&#65533;0&#65533;&#65533;&#65533;&#65533;!|t&#1857;'&#65533;&#65533;&#65533;jS&#65533;t&#65533;&#65533;&#65533;8&#65533;&#65533;B&#65533;&#65533;| &#65533;&#65533;'y&#65533;eTY&#65533;r2&#1440;6P&#65533;&#65533;]I&#65533;#&#65533;&#65533;G8&#65533;0r`&#65533;pb&#65533;&#65533;&#65533;x1h&#65533;&#65533; 6n&#65533;8&#65533;&#65533;&#65533;l&#65533;&#65533;&#65533;&#65533;v`&#65533;&#65533;D&#65533;#5!
&#65533;  P&#65533;p`&#65533;&#65533;>_QA"&#65533;&#65533;&#65533;&#912;&#65533;@
Yigq4&#65533;p*P&#65533;``&#65533;&#65533;	&#65533;&#65533;5&#65533;v']a_&#65533;2@	&#65533;@$X$P|Ni&#65533;$&#65533;&#65533;&#65533;M8&#65533;&#65533;^c:N > 
&#65533; &#65533;&#65533; 6&#65533;^]&#65533;&#65533;?E&#65533;/ RC&#65533;< 
.Xl|r
&#65533; &#65533;&#65533;`J&#65533;?&#65533;n&#65533;&#65533;44&#65533;F`&#65533;&#65533;&#65533;L[n~r5&#65533;Q&#65533;&#65533;&#65533;J &#65533;&#65533;(e&#65533;&#65533;&&#65533;(&#65533;&#65533;&#65533;&#65533;&#65533;
,&#65533;9&#65533;lha&#65533;&#1070;\&#65533;	&#65533;&#65533;&#65533;uy&#65533;])	+&#65533;&#65533;
	'&#65533;Op:&#65533;|1&#65533;&#65533;	&#65533;&#65533;&#65533;&#1456;&#65533;)D&#65533;&#65533;&#65533;	&#65533;T &#65533;R&#65533;0&#65533;6&#65533;&#65533;&#65533;	
&#65533;S&#65533; &#65533;&#65533;r&#65533;&#65533;&#65533;e&#65533;6&#65533;&#65533;O`  &#65533; >&#65533;b&#65533;FQs
&#65533;&#65533; b&#65533;&	 &#65533;3&#65533;&#65533;&#65533;&#65533;&#65533;q
&#65533;&#65533; k&#65533;0	
&#65533; &#65533;6&#65533;3|&#65533;&#65533; l 3p0P9'Q&#65533;&#65533;m3&#65533;O`&#65533;&#65533; &#65533; J&#65533;&#65533;&#65533;&#65533;f&#987;&#65533;X&#65533;&#65533;<&#65533;&#65533;@&#794;| &#65533;&#65533;dAg&#65533;&#65533;Y&#65533;&#65533;&#65533;&#65533;&#65533;o Z&#65533;&&#65533;&#65533;T&#65533;&#65533;&#65533;sf&#65533;&#65533;7A&#65533;c&#160;rH&#1643;&#65533;k%0&#65533;&#65533;&#65533;&#65533;d0&#65533;@
&#1328;&#65533;G&#65533;&#65533;X&#65533;&#65533;&#65533;z&#65533;`P&#65533;7n,&#65533;&#414;5c&#65533;&#65533;&#65533;&#65533;u
&#65533;&#65533;&#65533;0 4d&#65533;v&#65533;d	&#65533;&#65533;&#65533;&#65533;K8H&#65533;&#65533;C&#65533;&#65533;r&#65533;&#65533;[ao5L&#65533;A&#65533;	9"&#65533;Bw&#1433;.`&#65533;&#65533;y&#65533;&#65533;&#65533;&#65533;J%&#65533;&#65533;A i&#65533;&#643;&#65533;&#65533;C"!h&#65533;@&#65533;&#65533;&#65533;K&#65533;&#65533;&#65533;!&#65533;&#394;	P,&#65533;`&#65533; 0g	&#65533;YD&#65533;&L)&#65533;b&#385;4xcY&#65533;&#65533;&#65533;Ys(P&#65533;PP&#65533;&#65533;&#65533;&#65533;F&#65533;&#65533;&#65533;&#65533;\x&#65533;&#65533; &#65533;T&#65533;&#65533;&#65533;z&#65533;5g&#65533;&#65533;E&#65533;6&#65533;
tB&#65533;&#65533;&#65533;S&#65533;G&#65533;S.p+@&#65533;&#65533;&#65533;0 &#65533;&#65533;i&#23319;@&#65533;&#65533;&#65533;&#1024;(p&#65533; J&#65533;a&#994;	k!&#65533;&#65533;! Pb&#65533;	&#65533;&#65533;&#65533;
*i%&#65533;&#65533;$&#65533;&#65533;&#65533;&#65533;P&#65533;&#65533;He&#65533;&#65533;&#65533;&#65533;Hx&#65533;TP`	
r&#65533; &#65533;&#65533;h&#65533;+&#65533;B bXp&#65533;H&#65533; &#65533;&#65533;&#65533;&#65533;,&#65533;=&#65533;b&#65533;&#65533;X@/6&#65533;@kv8&#65533;&#65533;&#65533;P`J&#65533;&#65533;%g
Bh&#65533;4xA&#65533;'&#65533;ALx&#65533;*&#65533;&#65533;&#65533;+&#65533;&#65533;&#65533;I&#65533;&#65533;F*-l3t!&#65533;,U&#65533;Rs&#65533;R;~h&#65533;,c,&#1676;&#65533;,)&#65533;&#65533;&#252;&#65533;K&#65533;&#65533;	&#65533;&#65533;&#65533;A&#65533;J-&#65533;&#65533;9lPV&#65533;&#65533;6&#65533;&#65533;P&#65533;	&#65533;Z&#65533;%&#65533;g&#65533;qi7c&#1792;! G]&#65533;R&#65533;&#65533;Ws&#1488;&#65533;&#65533;&#65533;8&#65533;e&#65533;&#65533;&#65533;(&#65533;)&#65533;8&#65533;&#65533;
 &#65533;&#65533;&#65533;&#65533;&#65533;i&#65533;&#65533;X&#65533;
q3(&#65533;&#65533;&#65533;&#65533;&#65533;p&#65533;&#65533;a _&#65533;&#1374;&#65533;&#65533;&#65533;W`t&#65533;&#65533;&#65533;&#65533;2&#536;Xj&#65533;&#65533;t&#65533;!&#65533;&#191535;$&#65533;J$4&#65533; &#65533;&#65533;_&#65533;&#65533;<
}&#65533;&#65533;_-q&#65533;&#65533;&#1307;KV&#65533;c&#65533;:w&#65533;&#65533;A&#65533;E&#65533;]ox&#65533;	`&#65533;&#65533;&#65533;&#65533;
+&#65533;&#65533;&#65533;q&#65533;B&#65533;&#65533;&#65533;%,&#65533;p&#65533;Rc&#65533;Y&#65533;&#65533;.&#65533;e&#65533;&#65533;&#65533;Xc3c&#65533;&#65533;e&#65533;%&#808;^g<&#65533;&#65533;	4&#65533;SM&#65533;(&#65533;Zxj%&#65533;&#65533;p&#65533;&#62172;&#65533;
7&#65533;&#65533;&#65533;ND&#1538;k&#65533;2&#65533;M6&#65533;&#65533;&#65533;&#65533;&#65533;&#65533;&#65533;&#65533;&#65533;&#65533;B-&#65533;#9&#1310;&#65533;&#65533;d!
&#65533;&#65533;=c(Q&#65533;&#65533;C&#65533;{&#65533;H`pA&#65533;&#65533;&#65533;&#65533;]	&#65533;&#65533;-$^&#65533;d&#65533;&#65533;V;D&#65533;.)H&#65533;>(A&#65533;&#65533;&#1135;&#65533;&#65533;,&#65533;D&#65533;(V&#65533;&#65533;&#65533;VH&#65533;B&#65533;&#65533;Mx&#65533;,&#65533;E&#800;&#65533;&#65533;m&#65533; &#65533;^@&#65533;b&#65533;C&#65533;A&#65533;$&#65533;:&#65533;`&#65533;J&#65533;&#65533; N&#65533;&#65533;&#65533;&#65533;&#65533; &#65533;&#65533;!!&#65533;&#65533; &#65533;&#65533;	&#65533;&#65533;.&#65533;&#65533;&#65533;&#65533;X&#65533;=&#65533;5&#65533;p&#65533;&#65533;]&#65533;@&#65533;x&#65533;&#65533;V&#65533;&#65533;X&#65533;p(&#65533;3H&#65533;w?&#65533;x&#65533;&#65533;a[&#65533;h&#65533;&#65533;&#65533;&#65533;a9.i&#65533;&#65533; 	$&#65533;\&#65533; &#65533;&#65533;&#65533;P&#65533;&#65533;"&#65533;&#65533;&#65533;	\/s&#1093;z&#65533;p&#65533;LL>&#65533;&#65533;Q l&#65533;e&#65533;&#65533;&#65533;! &#65533;&#65533;x#&#65533;(D&#65533;&#65533;g&#65533;}&#65533;CR&#65533;&#65533;&#65533;&#65533;o&#65533;&#57783;S&#65533;&#65533;&#65533;3DA&#65533;A&#65533;a&#65533;X&#65533;W2Q Z>&#65533;#b" &#65533;0$&#65533;&#65533;&#65533;&#65533;&#65533;&#65533;2&#65533;8 $&#65533;&#65533;&#65533;X&#65533;i.&#65533;H@#&#65533;&#65533; &#65533;lDi&#65533;&#65533;(`&#65533;&#65533;&#65533;&#65533;& 3&#65533;&#1537;&#65533;&#65533; 
HW&#65533;70&#65533;*&#65533;-&#65533;Z&#65533;&#65533;&#65533;*&#65533;'&#65533;h&#65533;(&#65533;&#65533;)&#65533;1&#65533;H&#65533;&#65533;X&#65533;&#65533;"T&#65533;J&#65533; &#65533;&#65533;ABj&#65533;D&#65533; T`@K&#65533;D&#65533;&#65533; bx&#65533;2&#65533;S"&#65533;&#65533;&#65533;Dh&#65533;> &#65533; <&#65533;&#65533;&#65533;(&#65533;9&#65533;&#65533;Q&#65533;&#65533;&#65533;,&#65533;&#65533;@  &#65533;P&#136;&#65533;q&#65533;5`B&#65533;&#65533;&#65533;&#65533;)' 5&#65533;A-d1&#65533; & &#65533;&#65533;(&#65533;# &#65533;>he&#65533;&#65533;!@M&#65533;&#65533;w\&#65533;&8`< &#65533;)V0&#65533;&#65533; @&#65533;~&#65533;,&#65533;EC&#65533;B&#65533;&#65533;!&#65533;),&#65533;&#65533;&#65533;&#1061;ol&#65533;@&#65533;&#65533;hN	x@,&#65533; o a3&#65533;|&#65533;&#65533;',A&#65533;B&#65533;&#65533;$&#65533;x&#65533;.S( &#65533;&#65533;&#65533; H&#265;&&#65533; 
&#65533;T2M$X&#65533;<8&#65533;&#65533;K6&#65533;&#65533;&#65533;8&#65533;C&#65533;i4a&#65533;&#65533;h&#900;&#65533;0&#65533;&#65533;&#65533;&#65533;&#65533;"&#65533;&#65533;&#65533;C&#65533;&#65533;vp0&#65533;&#65533;<&#65533;&#65533;9&#65533;Cej&#65533;X9&#65533;&#65533;6&#65533;&#65533;&#65533;5"&#65533;)&#65533;&#65533;&#65533;&#65533;-P&#65533;&#65533;|&#65533;&#65533;d(&#1793;x&#65533;&#65533;&#65533;&#65533;)4&#65533;x&#65533;A&#65533;P"&#65533;-&#65533;&#65533;p(B&#1340;,dA&#65533;}&#65533;&#65533;&#65533;'p&#65533;}&#65533;&#65533;P&#65533;X&#65533;Vy&#65533;&#65533;aRH&#65533;
&#65533;&#65533;&#65533;&#65533;&#65533;3A&#65533;&#65533;&#65533;&#65533;|p&#65533;&#65533;d	[ D&#1152;&#65533;FX&#65533;F0C&#65533;%Db%&#65533; B&#65533;&#65533;9 &#65533;4&#65533;&#65533;&#65533;&#65533; &#65533;=&#65533;A&#65533;X	%&#65533;P&#65533;9"<&#65533;&#65533;J,&#65533;&#65533;?&#65533;?&#65533;&#65533;J &#65533;0&#65533;oPB&#65533;&#65533;&#65533;&#65533;w&#65533;&#65533;2i&#65533;E&#65533;&#65533;}&#65533; 
o&#65533;&#65533;@@&#65533;&#65533;&#65533;)&#65533;b5&#65533;&#65533;&#65533;&#65533;&#65533;&#65533;&L&#65533;&#65533;&#65533;&#65533;&#65533;p&#65533;&#65533;&#65533;&#65533;&#65533;&#65533;&#65533;&#65533;(<&#65533; &#65533;&#65533;&#65533; 8&#65533;&#65533;	#B&#65533;l&#65533;&#65533;9&#65533;&#65533;X8&#65533;a<&#65533;K&#65533;&#65533;(&#65533;&#65533;&#65533;anp&#65533;t1&#65533;F&#65533;&#65533;&#65533;@$d&#65533;&#65533;%&#65533;(H&#65533;)&#65533;&#65533;&#65533;@&#65533;Da&#65533;C&#65533;@&#65533;&#65533;
&#65533;j&#65533;A&#65533; &#65533; F!N&#65533;&#65533;;&#65533;P:&#65533;&#65533;vB>&#65533;E-&#65533;&#65533;&#65533;&#65533;0'&#1041; aD@WB,&#65533;&#65533;8&#65533;,t&#1536;&#65533;H&#65533;&#1464;&#65533;&#65533;&#65533;&#65533;?P &#65533;&#1795;&#65533; 1;\&#65533;&#65533;&#65533;&#65533;&#65533;5lagx&#65533;&#65533;&h&#65533;	&#65533;&#65533;Wt&#65533;&#65533;&#1565;q&#65533;l&#65533;\pG&#65533;n&#65533;`&#65533;&#65533;xc !&#65533;&#65533;@28&#65533;&#65533;j&#65533;&#65533;&#65533;&#65533;0u4`&#65533;&#65533;{r&#65533;&#65533;&#65533;&#65533;f&#65533;&#65533;&#65533;&#65533;@]=&#65533;&#65533;`&#65533;9$&#65533;&#65533;&#65533;&#65533;`9&#65533;+&#65533;&#203;&#65533;&#65533;;&#65533;+&#65533;CK&#65533;&#65533;<&#65533;n
&#65533;&#65533;&#65533;&#65533;p+l`&#65533;&#65533;&#65533;z&#1994;'\&#65533;&#625;@&#65533; &#65533;$|&#65533;"r&#65533;&#65533;&#1054;&#65533;kB&#65533;&#65533; &#65533;&#65533;
!l@&#65533;&#65533;&#65533;)&#65533;%
&#65533;&#65533;&#65533;&#65533;`&#65533;Z&#65533;&#65533;J&#65533;E&#65533;&#65533;&#65533;&&#65533;?+&#65533;!&#575;-&#65533;&#65533;&#1538;&#65533;%p!&#65533;]&#65533;*&#65533;(&#65533;&#65533;&#65533;&#65533;&#65533;@&#65533;X&#65533;&#65533;.`4&#65533;&#65533;x&#65533;K&#65533;&#65533;/&#65533;9HX&#65533;J&#65533;2X;H&#65533;&#65533;H&#65533;&#65533;&#65533;T&#65533;2&#65533;&#65533;;H&#65533;P&#65533;R&#65533;4&#65533;&#65533;t&#65533;/;h@&#65533; &#65533;S&#65533;pQ&#65533; 8&#65533; H &#65533;&#65533;&#65533;XR&#65533;5&#1536;F&#65533;( R&#65533; 5G &#65533;&#65533;&#1216;H&#65533;&#65533;@&#65533;&#65533;&#65533;A;P&#65533;&#65533;&#65533;&#65533;P&#65533; A&#65533;M&#1024;7&#65533; K&#65533;x&#65533;1&#65533;&#65533;&#65533;&#65533;N&#65533;&#65533;7&#65533;&#65533;E&#65533;	&#65533;&#65533; &#65533;F&#65533; 9&#65533; K&#65533;`:P &#65533;&#65533;&#65533;A&#65533;H&#65533; G&#65533;&#65533;3&#65533;E&#65533;&#65533;?&#65533; &#65533;DE8&#65533;A&#65533; 6&#65533; R&#65533;E80FJ&#65533;&#65533;;0&#65533;;&#65533;48R&#65533;<&#65533;$&#65533;>&#65533;C &#65533;? 6&#65533;0&#65533;T&#515;p&#65533;< 4&#65533;R&#65533; :`00&#65533;Vh&#514;&#65533;7x0&#65533;I&#65533;&#65533;(&#65533;&&#65533;&#65533;H &#65533;.h&#65533;&#65533;&#65533;)XA&#65533;&#65533;.p(&#65533;*`&#65533;?&#65533;&#65533;/&#65533;&#65533;&#65533;&#65533;@&#65533;p&#65533;'Ax<Bp*Po&#193;,&#65533;&#65533;&#65533;&#65533;+p&#65533;Dx.&#65533;X&#65533;&#65533;,&#65533;&#65533;!&#65533;&#65533;!@&#65533;
&#1794;&#65533;p1&#65533; 9h&#65533;5{6x#0$h.&#65533;&#65533;&&#65533;4&#65533; 3&#65533;&#65533; p&#65533;&#65533;,&#65533;380&#65533;@&#65533;+8&#65533;&#65533;.p&#65533;.&#65533;(0&#65533;H&#65533;&#65533;0 &#65533;2&#65533;&#65533;$&#65533;hG$X&#65533;@&#65533;x3 2 &#65533;&#65533;.&#65533;&#65533;4&#65533;&#65533;0&#65533;&#65533;&#65533;&#65533;2&#65533;&#65533;-&#65533;0&#65533;&#65533;&#65533;H&#65533;,H&#65533;&#65533;t&#65533;P &#65533;+P6PL+&#65533;5&#65533;3&#65533;&#65533;&#65533;&#65533;,&#65533;0&#65533;( J4&#65533;,@&#65533;&#65533;1&#65533;&#65533;&#65533;&#65533;&#65533;%&#65533;7P3X&#65533;&&#65533;X&#65533;4&#65533;l&#65533;%&#1539;&#65533;&#65533;%&#65533;OD#&#65533;&#65533;=&#65533; .&#65533;&#65533;&#65533;&#65533;1&#1539;x+&#65533;&#65533;<&#65533;&#65533;-&#65533;&#65533;D8&#60673;C !&#65533;    ,    ,&#65533;MMMRRRYYY^^^bbbdddfffhhhjjjlllnnnppprrrtttuuuwwwyyyzzz{{{}}}~~~&#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	H&#65533;&#65533;&#65533;&#65533;*\&#560;&#65533;&#199;&#65533;{&#65533;&#54865;B&#1518;&#65533;&#738;]/t&#65533;]&#65533;fo&#65533;d5&#65533;&#65533;F2&#65533;&#727;0c&#668;I&#65533;&#65533;&#859;4&#65533;&#65533;&#65533;&#65533;&#65533;&#467;\&#65533;F&#65533; +&#65533;A{&#65533;&#65533;&#65533;B&#65533;&#65533;2dK&#65533;z&#65533;&#65533;&#1387;X&#65533;j&#65533;&#65533;&#65533;&#65533;&#65533;V&#65533;&#65533; &#1227;&#65533;&#65533;,Q&#65533;U-&#65533;N&#65533;7#8&#65533;&#197925;&#65533;&#65533;zu&#65533;&#759;&#65533;&#2047;]&#65533;Y&#65533;D&#461;?^&#65533;`&#65533;&#65533;&#65533;g&#65533;PX&#65533;&#65533;K	`(&#65533;q&#65533;&#65533;&#65533;&#992;As2&#65533;gM&#65533;2\&#65533;&#65533;q&#65533;e&#65533;Z&#65533;&#65533;&#65533;&#65533;&#65533;&#65533;O&#65533;8]&#65533;&#65533;)C%W&#65533;&#65533;&#65533;&#65533;&#65533;&#65533;KMNJc&#65533;s&#65533;GG&#65533;&#65533;&#65533;j0&#65533;H&#1907;L7&#65533;&#65533;&#957;;h&#65533;Y&#65533;*&#65533; &#65533;?tO&#65533;	&#65533;&#65533;&#65533;o&#65533;@V5&#65533;bD&#65533;V&#1413;&#65533;&#65533;&#65533;&#65533;&#65533;&#65533;&#65533;&#65533;=&#65533;h&#65533;&#65533;3&#65533;&#65533;S&#65533;`!&#65533;% &#65533;3j]&#65533;F&#65533;&#65533;P&#65533;u&#65533;&#65533;NB8r&#65533;&#65533;&#1238;=&#65533;&#65533;&#65533;&#65533;8&#65533;&#65533;&#65533;H/"(&#65533;4$&#65533;5&#65533;\&#65533;"4\&#65533;9&#290;&#65533;=&#65533;&#65533;&#65533;&#65533;U&#65533;0J.&#65533;&#65533;T&#65533;&#65533;&#65533;%$	&#65533;-p&#65533;&#65533;&#65533;P$L/&#65533;(&#65533;>cO-&#544;&#194;&#65533;&#65533;&#65533;&#65533;|&#16524;=]|&#65533;&#65533;*&#65533;T&#65533;N&#65533;&#305;&#65533;(&#65533;&#65533;&#136;	&#984;&#65533;M$$&#65533;&#65533;&#65533;*&#65533;&#65533; &#65533;=&#2000;)&#65533;&#65533;&#65533;gO,E&#65533;0J|,&#65533;A+&#65533;&#65533; 	&#65533;S&#65533;*&#65533;L-8&#65533;&#65533;r&#65533;\&#65533;&#421;0&#65533;&#65533;G/&#65533;&#65533;*&#65533;I&#65533;&#65533;&#65533;_-&#65533;&#65533; &#65533;o&#65533;q&#65533;B&#65533;b&#65533;a&#65533;n&#65533;&#65533;F/7&#65533;1G&#65533;D&#65533;X&#65533;&#65533;&#65533;`&#65533;I 5&#65533;&#65533;D"&#65533;&#65533;&#65533;b&#65533;c.L&#65533;&#65533;&#65533;	K &#65533;:&#65533;`H,&#65533;0&#65533;&#65533;&#65533;
X&#65533; 	h&#65533;&#65533;%&#65533;AB&#65533;&#65533;a&#65533;
f&#65533;&#65533;&#65533;&#65533;&#65533;&#65533;&#65533;&#65533;&#65533;&#65533;Ol&#65533;GS&#65533;	 &#65533;$&#65533;&#65533;#&#65533;D2&#65533;#&#65533;	&#65533;&#65533;$x@R&#65533;#&#65533;&#65533;&#65533;H!&#65533;BH#&#65533;P2H!&#65533;&#65533;!&#65533;#&#65533;t&#65533;y-&#65533;l&#65533;&#1393;&#65533;&#65533;&#65533;=&#65533;<!&#65533;%&#65533;&#65533;&#65533;M&#65533;&#65533;B&#65533;9&#310;&#65533;Hc_&#65533;6&#65533;;A:r&#65533;y&#65533;&#65533;&#65533;tl&#65533;&#65533;~kA&#65533;!/&#406;&&#65533;o&#65533;&#65533;F"e&#65533;)>H1&#65533;&#65533;&#65533;v:&#65533;&#65533;&#65533;&#65533;&#65533;xR &#61028;A&#65533;&#65533;&D&#65533;&#189;&#65533;&#65533;F8M&#65533;DAeClq&#65533;&#65533;&#65533;&#809;&#65533;&#65533;#&#65533;a&#65533;&#65533;&#65533;&#65533;&#65533;&&#65533;&#65533; %&#65533;&#65533;M&#65533;&#65533;	%&#65533;&#65533;&#65533;H&#65533;&#65533;.=&#65533;`&#926;&#65533;,d0Q%h&#732;&#65533;>&#65533;  &#65533;
Q|&#65533;&#65533;N&#65533;~w$&#65533;!&#65533;&#65533;@&#1034;C&#809;`R/!&#624;&#65533;&#65533;Pz&#65533;B&#65533;: &#65533;C&#65533;&#65533;p&#65533;&#65533;d|BK&#65533;&#65533;&#65533;&#65533;/&#65533;K&#65533;&#65533;&#65533;u:&#65533;&#65533;"&#65533;&#1028;
&#65533;&#65533;&#65533;"&#65533;a_Q(BjA&#65533;&#65533;I&#65533;&#65533;&#65533;I&#65533;xP<&#65533;&#65533;&#65533;n&#65533;C&#65533;&#65533;1&#809;nyI&#65533; &#65533;&#65533;",akp&#65533;&#65533;&#65533;:&#65533;A&#65533;J&#1671;&#65533;.v&#65533;&#65533;&#65533;D
(&#65533;
&#65533;&#65533;&#65533;"&#65533;&#65533;&#65533;&#65533;&#273;&#65533;v&#65533;XC
8`&#65533;&#65533;&#65533;	=&#65533;XAN&/&#65533;&#65533;/&#65533;&#65533;F(
D,&#65533;BS&#65533;&#65533;7&#65533;&#65533;L$A&#65533;$t&#65533;W&#65533;&#65533;5&#65533;)&#65533;F&#65533;&#65533;%@&#65533;&#65533;&#65533;&#65533;
:J&#65533;&#65533;-&#65533;&#65533;&#65533;&#65533;&#65533;&#65533;&#65533;4@ :&#65533;&#65533;Wb&#65533;:h`8H&#65533;v&#65533;F&#65533; H&#65533;@&&#65533;&#65533;b&#65533;$>&#65533;&#65533;R|`&#65533;$!&#65533;@\2 &#65533;&#65533;&#65533;&#65533;&#65533;	Hd&#65533;l&#65533;&#65533;&#65533;&#65533;&#65533;&#65533;&#65533;&#65533;&#65533;&#65533;&#65533;@&#65533;*&#65533;&#65533;&#65533;*T&#65533;	7(E&#65533;fCc&#1715;!&#65533;&#65533;I&#65533;&#65533;&#65533;&#65533;!>Z&#65533;[L&#65533;3&#65533;d&#65533;B&#65533;&#65533;&#210;L&#65533; &#65533;t&#65533;&#65533;&#65533;8&#65533;BwX,s,&#65533;&#65533;&&#65533;&#65533;&#65533;&#65533;&#65533;&#65533;{&#65533;t!9U&#65533;&#65533;,&#65533;&#65533;&#65533;&#65533;r0&#65533;kT&#65533;,&#65533;&#65533;7&#65533;$J&#65533;q&#65533;H&#65533;&#65533;&#65533;J&#65533;&#65533;_&#65533;E'H&#65533;'&#65533;&#65533;*&#65533;`)&#65533;1&#65533;&#65533; &#65533;iz&#65533;uN&#65533;&#1347;d-)i&#65533;BF&#65533;7&#65533;&#65533;B&#65533;B!p&#65533; &#65533;
&#65533;Dh&#65533;&#65533;Sl&#65533;&#65533;I&#65533;p&#65533;&#65533;B&#65533;&#65533;RA"T&#65533;&#65533;+P&#65533;,&#65533;&#65533; &#65533;&#65533;t&#65533;&#65533;"&#65533;^&#65533;J&#65533;&#65533;&#65533;H'&#65533;P&#65533; &#65533; &#65533;&#65533; H&#65533;R &#65533;&#65533;&#65533; ( &#65533;&#65533;8&#65533;djw&#65533;&#65533;&#65533;&#65533;3&#65533;&#65533;&#65533;&#65533;`&#65533;&#65533;&#65533; &#65533;&#65533;H&#65533;&#65533;D &#65533;&#65533;[l+kR&#65533;&#65533;&#65533;e&#65533;&#65533;(V#&#65533;&#263;*&#65533;&#65533;E-j&#65533;&#65533;D&#65533;&#65533;&#65533; [*R&#65533;^&#65533;&#65533;
P#)z&#65533;E&#65533;\LD&#65533;&#65533;H:&#65533;p3&#65533;Cd&#65533;&#65533;j&#65533;(&#65533;&#65533;&#65533; &#65533;8z&#65533;{&#65533;&#1390;&#65533;&#65533;eQ&#65533; (r&#1991;&#65533;&#65533;:&#65533;&#65533;^ &#65533;Z(&#65533;&#65533;&#65533;ORt4&#65533;I&#65533;&#65533;P&#65533;&#65533;&#65533;k&#65533;&#65533;X)8xBn`&#65533;&#65533;O&#65533;I&#65533;:&#65533;< &#65533;i&#65533;A&#65533;&#65533;F0&#65533;WxQ|&#65533;92&#65533;&#65533;<&#65533;&#65533;&#65533;P&#65533;WN&#65533;p&#65533;;&#65533;iu&#65533;&#65533;3&#65533;5:A!X&#65533;)&#65533;&#65533; &#65533;&#65533;
&#65533;A| &#65533;&#65533;%(t&#65533;dr&#65533;&#65533;x&#65533;4`.&#65533;&#65533;&#65533;N&#65533;g&#65533;b&#65533;&#65533;9&#1793;|&#65533;Ao&#65533;DH&#65533;&#656;&#65533;&#65533;&#65533;&#65533;XE.P&#65533;<&#65533;&#65533;U&#65533;7&#65533;&#65533;^Py&#65533;#&#1808;	&#24185;ZE&#65533;f&#65533;:`&#65533;i3z:&#65533; x(X&#65533;&#65533;&#65533;&#65533;P&#65533;&#65533;&#65533;&#65533;&#65533;&#65533;$ w&#65533;&#65533;&#65533;E &#65533;&#65533;R(BU&#65533;&#1001;&#65533;	&#65533;Dh 9&#65533;&#65533;%4&&#65533;$&#65533;5&#65533;&#65533;&#65533;&#65533; q&#33091;	&#65533;;h@O&#65533;q&#65533;P&#65533;P&#65533;&#65533; &#65533;`&#65533;&#65533;o&#65533;&#65533;+h&#264;&#65533;&#65533;&#65533;&#65533;m	&#65533;&#65533;A&#65533;P&#65533;ND&#65533;&#65533;&#65533;7 !&#65533;8&#65533;a&#65533;&#65533;&#65533;&#1408;&#65533;PpG&#65533;&#65533;&#65533;&#65533;aK&#65533;	&#65533;H#&#65533;&#65533;&#65533;&#65533;&#65533;&#65533;pB&#65533;P&#65533;8Ha3/q$&#65533;p&#65533;1&#65533; 	9BF&#1029;J&#65533;;|&#65533;B&#65533;pr&#65533;\
H&#65533;&#65533;&#65533;Gv>&#65533;W&#65533;&#65533;e &#65533;|&#65533;&#65533;*T&#65533;&#65533;@
&#65533;&#65533;&#65533;P&#65533;Q&#20235;
&#65533;#O, }C&#65533;s&#65533;	|&#65533;
&#65533;&#65533;G#&#65533;x&#65533;&#65533;&#65533;&#65533;|&#65533;uP&#65533;&&#65533;&#65533;&#65533;5&#629;&#65533;&#65533;za&#65533;>&#65533;&#65533;&#65533;Cz&#65533;h&#65533;&#65533;&#65533;#&#65533;0@&#65533;&#65533;&#65533;&#65533;&#65533;&#65533;C&#65533;~V&#1099;;&#65533;&#65533;@S[XR.8b$ZE&#65533;%&#65533;@?(&#573;&#65533;*Z`P&#65533;&#65533;&#65533;R[&#65533;~&#65533;&#65533;&#65533;k&#65533;&#65533;!&#65533;&#65533;&#65533;@p&#65533;&#65533;hK-&#65533;&#65533; &#65533;`e0&#65533;q7&#65533;9&#65533;y&#65533;&#65533;&#65533;;'d&#65533;as`&#65533;0&#65533;a&#65533;&#65533;A&#65533;|LD&#65533;,B&#65533;&#65533;ut&#65533;&#65533;&#65533;`&#65533;0&#65533;&#65533;	]&#65533;_`T&#65533;&#65533;&#65533;x&#65533;I '&#65533;%QD4P
&#65533;a"S7~n)&#65533;R&#65533; 0&#65533;f&l  *&#65533; &#65533;(&#65533;&#65533;P $&#65533; &#65533;!:&#1472;
&#65533; 5&#65533;P5` &#65533; &#65533;\&#65533;"Bp )@  u&#65533;	&#65533;&#65533;\&#65533;&#65533;&#65533;&#65533;0&#65533; P8&#65533;x&&#65533;o&#65533;|:R&#65533;&#65533;	&#65533;&#65533;P&#65533;&#65533;&#65533;	&#65533;`	&#65533;&#65533; &#65533;&#65533;#&#65533;&#65533;&#65533;`&#65533;&#65533; t&#65533;5Q&#65533;&#65533;	&#65533;&#65533;&#65533;I`&#65533;&#65533;P&#65533;&#65533;	&#65533;&#65533;?&#65533;}&#65533;&#65533;	,&#65533;	&#65533;`	&#65533;0&#65533;&#65533;
&#65533;0&#65533;0
&#65533;&#65533;2 JQq&#65533;&#65533;	&#65533; &#65533;0'&#65533;0ph&#65533;1O&#65533;Bp}&#65533;&#65533;&#65533;K &#65533;Q[&#65533;&#65533;P&#65533; T&#65533;*&#65533;pT0;&#65533;&#65533;x&#65533;	&#65533;&#65533;U c&#65533;P&#65533;$&#65533;&#65533;&#65533;&#65533;f: y@RTP|0;\`ei&#65533;&#65533;q`&&#65533;Pp&#65533;}&#65533;0&#65533;&#65533;.&#65533;h8&#705;s@k&#65533;&#65533; 070	&#65533;&#65533;h &#65533;&#65533;P2p&#65533;&#65533;k u&#65533;
(P2&#65533;&#65533;@E`f&#65533;R&#65533;R&#65533;&#65533;`-Y&#65533;p@Y&#65533;&#65533;&#65533;(\&#65533;&#65533;P&#65533;&#65533;B&#65533;&#65533;&#65533;:@	&#65533;&#65533;f&#65533;&#65533;&#65533;
  <&#65533;&#65533;PK&#65533;&#65533;&#65533;rRO&#65533;/j&#65533;	% &#65533; Q&#65533;PP@PA&#65533; z&#65533;> &#65533;!@H&#65533; f@(@&#65533;B eZ&#65533;n&#65533;b0l &#65533;JkP&#65533;  o&#65533; `&#65533;&#65533;p+Pc@MHP\&#65533;&#65533;T&#65533;%&#65533;=E&#1974;&#65533;&#65533;Y&#65533;&#65533;'&#65533;&#65533;&#65533;&#65533;wpj&#65533;U&#65533;OPK0j&#65533;u&#65533;e K E&#65533;T&#65533;8N&#65533;.&#65533;X 5`&#65533;L&#65533;L&#65533;_pp&#65533;&#65533;&#65533;z&#65533;t[&#65533;qn&#65533;n&#65533;Y&#65533;0Kp2f&#65533;FPL&#65533;cP&#425;B0&#65533;0 :&#65533;\&#65533;9)&#65533;&#65533;	B&#65533;&#65533;0&#65533;&#65533;&#65533;&#65533;]&#65533;&#65533;z&#1685;h&#1157;&#65533; '&#65533;&#65533;ce&#65533;
&#65533;&#21266;&#65533;&#65533;	&#65533;&#65533;&#65533;&#65533;&#65533;&#65533;&#65533;&#65533;E&#65533; &#65533;&#65533;&#65533;&#65533;&#528;&#65533;(&#65533;(&#65533;&#65533;Dl&#65533;`R&#65533;&#65533;6&#65533;	,FH&#65533;"&#65533;0;&#65533;" S&#65533;&#65533;&&#65533;e&#65533;BC&#65533;8&#65533;&#65533;&#65533;&#65533;&7&#65533;2'"A&#65533;u_&#65533;&#65533;
&#65533;P`&#65533;&#65533;&#65533;&#1570;c&#1160;&#65533;0i!u&#65533;5$a&&#65533;&#65533;Bn&#65533;w&#65533;#/2'Hi&#65533;Hb&#65533;^f&#65533;7"&#65533;"&#65533;&#65533;O1$BB(t)E&#65533;&#65533;`&#65533;&#65533;&#65533;bY&#65533;&#65533;58&#65533;I@&#65533;0JJ^wD85#&#65533;&#65533;&#65533;S&#65533;L"f&#65533;]lV&#65533;Q=j&#65533;g2&#1413;N&#65533;cx,&#65533;:@ApSe&#65533;&#65533;&#65533;&#65533;ck8:	&#65533;&#65533;@	t0&#65533;&#65533;@&#65533;6&#65533;L&#65533;&#65533;P"6 &#65533;b]6&#65533;&#65533;Wq&#65533;&#65533;c&#65533;&#65533;1"@V&#65533;&#65533;e&#65533;&#65533;&#65533;3X&#65533; &#65533;+&#65533;f&#65533;&#163;{h&#65533;yp)&#65533;X0}8z&#65533;&#65533;&#65533;&#65533;&#960;
&#65533;p	p&#65533;&#65533;&#65533;p 45$&#65533;*&#65533;&#65533;*O&#65533;un&#65533;&#65533;E`&#39188;&#65533;c&#65533;"&#65533;&#65533;_`&#65533;_&#65533;2BA&#65533;p	:&#65533;pP\0*p$ &#65533;&#65533; Cv&#65533; &#65533;6;&#65533;&#65533;:&#65533;_ O # *L&#177;2B&#65533; ] tepl&#65533;x&#65533;2&#65533;&#65533;!^&#65533;&#65533;R&#65533;!P`&#65533;\Pyl&#65533;L&#65533;&#65533;&#65533;2}&#65533;0k@#q&#65533;u	U&#65533;&#65533;0&#65533;&#65533;
&#65533;&#65533;OYP2f%&#65533;Sh !&#65533;^&#65533;&#65533;q&#65533;%&#65533;&#65533;K"&#65533;s-&#65533;	w&#65533;&#65533;!8&#65533; A&#65533;b&#65533;5q&#65533;`&#65533;I`{+n$_&#65533;&#65533;
&#65533;&#65533;!&#65533;&#65533;e&&#65533;P&#65533;&#65533;&#65533;&#65533;&#65533;|&#65533;]&#65533;Pb`	&#65533;lfK&#65533;&#65533; &#65533;8&#65533;O&#1782;&#65533;&#65533;XJ&#65533;U!&#65533;*&#65533; 5e**pLpzPR&#65533;^n N 8p&#65533;H&#65533;q&#65533;&#65533;+,&#65533;&#65533;)!&#65533;&#65533;\AT&#65533;:eP&#65533;&#65533;}&#65533;}&#65533;&#65533;&#65533;&#65533;&#65533;H&#65533;&#65533;&#65533;Xf kk~ )&#65533;p&#65533;j&#65533;&#65533;k&#65533;&&#65533;P&#65533;fB&#65533;&#65533;M+j&#65533; #@&#65533;0
0op&#65533;P4 &#65533;b/cV  &#65533;&#65533;y&#65533; s&#65533;5&#65533;@&#65533;&#65533;&#65533;&#65533;&#65533;C=&#65533;&#65533; y&#65533;
&#65533;	@	-&#65533;&#65533;&#65533;&#65533;&#65533;&#65533;&#65533;t&#65533;&#65533;&#193;&#65533;0 &#65533;&#65533; &#65533; p0
&#65533;8&#65533;&#528; t0(:&#65533;:&#65533;|1 n&#65533;q&#65533;U 5 1hPCPx&#65533;b &#65533;-&#65533;&#65533;4 *@B&#65533;&#65533;&#65533;&#65533;R Y&#65533;&#65533;X&#65533;Ie@&#65533;J;&#65533;+&#65533;W&#65533;M&#65533;
IB@`&#65533;r&#65533;&#65533;Y E&#65533; L H&#65533;I &#65533;L&#65533;&#65533;&#65533;|PkpW&#65533;&#65533;(W&#65533;N&#65533;Q&#65533;&#65533;`&#65533;K&#65533;2&#65533;GJ!&#65533;&#65533;:&#65533;&#65533;&#65533;P&#65533;&#65533;&#65533;&#65533;&#65533;V&#65533;`&#65533;&#65533;^&#2033;:&#65533;	+&#65533; &#65533; &&#65533;me&#65533;IO&#65533; _&#65533;#82&#65533;]&#65533;5&#65533;0
E@8&#65533;	&#65533;&#65533;&#65533;!B&#65533;0f&#65533;q&#65533;Nl&#65533;&#65533;_RGj t&#65533;$&#65533;;&#65533;T 9 	&#65533;d&#65533;&#65533;[;&#65533; \PlPlet)&#65533;f&&#65533;8&#65533; L&#65533;m!9&#65533;qY&#65533;&#65533;'}`c@f&#65533;&#65533;&#817;M&#65533;&#65533;3&#65533;P&#65533;&#65533;&#65533;X&#1118;&#65533;@ $&#65533; P &#65533;&#65533;&#65533;u&#65533;E&#65533;&#65533;Z"u&#65533;&#65533;yb&#65533; @ &#65533;Q&#65533;1^!&#65533;&#65533;&#65533;&#65533;71B&#65533;Y&#65533;.&#65533;&#65533;-&#65533;&&#65533; &#65533;
Ov&#65533;A~&#65533; &#65533;&#65533;&#65533; 	p&#65533;S&#65533;&#65533;P
&#65533;P&#65533;g&#65533;&#65533;l&#65533;G&#65533;f&#65533;`H&#65533;&#65533;&#65533;&#65533;:&#65533;&#65533;\&#65533;&#65533;`	1K&#65533; e&#65533;&#65533;&#65533;&#65533;&#65533;c0!>0TP&#65533;&#65533;A&#65533; _03&#65533;zk OG&#65533;5&#65533;&#65533;f &#65533;&#65533;&#65533;k&#65533;&#65533;]&#65533;# &#544;B&#65533;f&#65533;&#65533;&#65533;&#65533;&#65533;`&#65533;&#65533;g]&#65533; <&#65533;	+&#65533;u&#65533;&#65533;&#65533;c[&#1075;&#65533;Y!&#65533;&#65533;&#65533;6&#65533;&#65533;`&#65533; y	&#65533;?&#65533;&#65533;F&#65533;&#65533;&#1472;&#65533;"C&#65533;hP&#65533;@&#65533;&#1746;&#65533;6&#65533;&#65533;`   &#65533;   &#65533;&#65533;&#65533;^&#65533;7&#65533;&#65533;  P  <&#65533;Y&#65533;&#65533;&#65533;&#282;_&#65533;P&#65533;y&#65533;&#65533;   %P P&#65533;&#65533;&#65533;&#65533;(&#1984;   ?&#65533;    m1;&#65533;&#65533;&#65533;
&#65533;	F*&#65533;u	 &#65533;&#65533;&#65533;
W&#65533;v&#291;&#65533;$&#65533;(I&#65533;
&#65533;&#65533;&#65533;&#1589;&#65533;8!&#65533;&#65533;&#65533;i|p_s&#65533;8&#65533;CPAf&#65533;~&#65533;`
P9"5&#65533; OE&#65533;&#65533;&#65533;&#65533;&#65533;BN&#65533;
&#65533;&#65533;| ?d&#65533;&#65533;&#65533;<&#65533;&#65533;&#65533;#&#65533;&#65533;H &#65533;&#1249;k&#65533;	Y&#65533;&#65533;#@&#65533;^&#65533;.&#65533;&#65533;&#65533;/&#65533;&#65533;k&#255;_&#65533;&#65533;&#65533;	%&#65533;&#65533;NP&#65533;&#65533;&#65533;r]&#65533;&#65533;&#65533;&#65533;`&#65533;&#65533;&#65533;"&&#65533;t&#65533;&#65533;0vk,&#65533;&#65533;&#65533;ih0U&#65533;&#65533;&#65533;_@OP22Jl&#65533;t&#65533;R&#65533;TP&#65533;&#65533;&#65533;kq &#65533;g&#65533;&#65533;<&#65533;	&#65533;&#65533;&#16384;y`PCn&#65533;&#65533;Q6&#65533;&#65533;&`N-&#65533;&#65533;&#65533;P*&#65533;DP&#65533;&#65533;&#65533;B@&#1317;*,2&#65533;@&#65533;&#65533;&#65533;&#65533;* &#65533;0o)@&#65533;&#65533;&#1504;9&#65533;C&#65533;&#65533;&#65533;Wk0&#65533;1
&#65533;PY&#65533;&#65533;&#65533;8&#65533;:&#65533;&#1454;kS&#65533;Pt u/&#65533;&#65533;y@&#65533;Q&#65533;&#65533;&#65533;O&#65533;n&#65533;U&#1070;fb0Eo&#65533;>7&#65533;&#65533;~&#762;&#65533;&#65533;&#65533;n0~&#65533;U1
&#1520;hu&#65533;,bP	*&#65533;T&#65533;&#65533;`]0&#65533;"&#65533; `&#65533;&#65533;!'&#65533;&#65533;`&#65533;&#65533;&#65533;&#65533;Lp&#65533;&#1457;+ &&#65533;`* &#65533;&#65533;&#65533;%&#65533;&#1777;@&#65533;&#65533;A#@m1	/&#65533;&#65533;aZ&#65533;e&#65533;]&#65533;&#65533; &#65533;hD&#65533;&#65533;&#65533;	F&#65533;&#65533;	Xp-&#65533;\&#65533;7&#65533;&#65533;&#65533;&#65533;&#65533;#l`&#65533;g&#65533;&#65533;R&#65533; &#65533;&#65533;&#65533;&#560;&#305;P@-P&#65533;@ &#65533;
&#65533;p E&#65533;&#65533;0
P	&#65533;`: &#65533;P|d{&#65533;&#65533; #&#65533;&#65533;h%&#65533;&#65533;&#65533;p*0pQB&#65533;  p&#176;	(&#65533; t&#65533;k&#65533; $&#65533;&#65533;@&#65533;$&#65533;_&#65533;&#65533;O&#65533;0&#65533;&#65533;&#65533;Yv&#65533; &#65533;x&#65533;$W  qe&#65533;'&#65533;&#65533;,A%&#65533;&#65533;&#65533;&#65533;&#65533;&#65533;a&#65533;&#65533;&#65533;1&#65533;&#65533;C&#65533;O&#65533;F&#65533;=~&#65533;&#65533;&#65533;gkV4B&#65533;
FF&#65533;&#65533;A!&#65533;@(e&#65533;&#65533;F,Q&#65533;&#65533;&#65533;FJ&#65533;l&#65533;A&#65533;&#65533;&#736;&#65533;&#65533;}U&#65533;T&#65533;U&#65533;^&#346;U&#65533;&#1449;&#65533;z&#65533;&#65533;!&#65533;&#65533;Ut&#65533;&#65533;&#65533;J$R&#65533;\&#65533; &#65533;&#65533;,$&#65533;&#65533;XrEN&#65533;&#65533;p&#65533;	.lZ<&#65533;d&#65533;=&#65533;U&#65533;&#65533;z&#65533;)&#65533;'4&#65533;&#65533;s&#65533;F&#65533;`&#65533;&#65533;&#65533;A&#65533;L)2&#65533;&#65533;(2&#65533;&#275;(-&#308; C&#65533;G&#65533;&&#65533;<i&#1909;&#445;}&#65533;\&#65533;&#65533;?&#65533;
&#65533;+&#1450;X&#65533;Z&#65533;&#645;*V&#65533;Z&#65533;V&#65533;&#65533;&#65533;&#65533;&#65533;&#65533;&#23058;&#65533;&#65533;&#65533;9&#65533;U&#65533;jY&#177;&#18025;&#65533;sQ&#65533;&#65533;&#65533;S&#65533;&#65533;&#65533;F&#65533;b&#65533;&#65533;9&#65533;V&#65533;&#65533;-&#65533;&#65533;9S&#65533;n&#65533;^Z&#37203;RZ&#65533;/&#65533;&#65533;b&#65533;&#65533;&#1699;&#65533;B/&#65533;*&4x&#65533;&#65533;&#65533;&#65533;'D{H&#65533;FdjA&#65533;&#65533;Z&#65533;ftLD&#478;R.z&#65533;Y&#65533;L&#65533;&#65533; &#65533;y&#65533;<&#65533;H@&#65533;^&#65533;&#65533;&#65533;sy
Gtr&#65533;&#65533;{&#65533;&#65533;P^DPJs&#65533;&#65533;^&#65533;C&#65533;X~$&#65533;L3&#65533;
&#65533;BD&#65533;%&#65533;(&#65533;&#65533;D|&#65533;*&#65533;&#65533;&#65533;&#65533;&#717;&#65533;&#65533;#&#65533;&#65533;t&#65533;&#65533;:&#65533;`c&#65533;k0&#65533;2F&#65533;b&#65533;MtV&#65533;1&#65533;&#65533;(H{&#65533;&#65533;&#65533;@&#65533;&#65533;k&#65533;&#65533;&#65533;A&#1137;&#65533;k<DM&#65533; &#65533;&#65533;8.
&#65533;3o&#65533;&#65533;&#65533;&#65533;bAFJtFpB&#65533;P&#65533;&#65533;A1&#65533;H&#65533;&#65533;&#65533;5&#65533;R>&#65533;&#135;:\&#65533;d&#65533;&#65533;&#65533;g&#65533;Y&#65533;)@B`&#65533;&#65533;&#65533;XN&#65533;&#65533;TG&#65533;&#65533;E&#65533;&#65533;&#2056;P&#65533;Ae7>s&#65533;7&#65533;
{&#65533;&#65533;&#65533;P$AZ&#65533;c&#65533;&#370;ut+As&#65533;&#65533;`&#65533;&#65533;GRxd&#65533;$}&#65533;R&#1361;2)"&#65533;J&#65533;P&#65533;Xj&#65533;%&#65533;&#65533;b&#65533;tM{
&#65533;&#65533;&#65533;J&#65533;0&#65533;
&#50621;V_&#65533;o&#65533;*&#65533;&#65533;JA'&#65533;&#65533;&#65533;xF&#65533;Rh&#65533;aT&#65533;&#65533;&#65533;V&#65533;&#65533;A&#65533;^ &#65533;A
{j&#65533;D&#65533;2&#65533;i&#65533;GcD&#65533;&#65533;/h&#65533;c17L`&#65533;N&#65533;&#65533;&#65533;
DOG5&#65533;&#65533;+&#65533;l%&#65533;HjIr1&#65533;&#65533;&#411;&#65533;$W&#65533;t&#65533; &#65533;&#65533;&#397;2P&#65533;&#65533;Ki&#65533;W{&#65533;&#65533;a	"&#65533;	'X(&#65533;&#65533;'&#65533;jD&#65533;&#65533;&#65533;&#65533;,&#65533;@&#65533;&#65533;&#65533;&#65533;bMt+&#65533;/&#65533;2|P&#212;Rx&#65533;A&#65533;V&#65533;7o&#65533;w_3&#65533;^&#65533;`&#65533;*v&#65533;&#65533;&#65533;2V&#65533;<&#65533;n1&#65533;J&#65533;Z&#65533;&#65533;G`&#65533;&#65533;&#65533;&#65533;	UM8&#65533;&#65533;G&#65533;&#65533;`a,F&#65533;&#65533;2&#65533;&#65533;&#65533;&#65533;&#65533;j&#65533;&#65533;m!d&#65533;LP&#65533;&#65533;mk&#65533;&#65533;F(&#65533;&#65533;*d 7&#65533;&#65533;J&#65533;&#65533;+&#65533;&#65533;"&#65533;&#65533;&#65533;H&#65533;&#1288;!)&#65533;&#65533;&#65533;P&#65533;a&#65533;&#65533;&#975012;&#65533;aCx&#65533;&#65533;&#65533;&#65533;`&#65533; &#65533;&#65533;&#65533;5&#1332;&#65533;&#65533;&#65533;&#65533;_&#65533;A&#65533;&#65533;3&#65533;&#65533;	A&#65533;&#65533;&B&#65533;C!
	2&#65533;&#65533;(&#65533;&#65533;&#65533;'>A&#65533;PB&#65533;&#65533;V&#65533;h&#65533;X8&#65533;	&#65533;'BQ&#65533;R&#65533;&#65533;&#65533;R&#65533;&#65533;Xnmj8PC)2!&#65533;K&#65533;&#65533;&#65533;&#65533;A#%&#65533;bP&#1496;&#65533;&#65533;&#65533;N&#65533;"&#65533;&#65533;&#65533;#Jp&#65533;M&#65533;Dk4b${&#65533;D&#65533;&#65533;	U$h@&#7970;<v&#65533;&#65533;[H&#65533;&#65533;&#1194;^`&#65533;&#65533;PI&#65533;!&#65533;H&#65533;h&#362; 9&#65533;}*
*h&#65533;0&#65533;&#65533;k&#65533;a&#65533;&#65533;3j&#65533;&#65533;&#65533;V&#65533;h,&#65533;&#65533;&#65533;e,T&#65533;4
&#616;&#65533;q&#65533;YJ&#1178;4&#65533;=41<&#65533;&#65533;&#65533;0&#65533;&#65533;&#65533;`X.f&#65533;&#65533;	&#65533;&#65533;&#65533;&#65533;&#65533;4*1&#65533;@&#65533;&#1634;h&#65533; G&#65533;&#65533;R&#65533;0&#65533;&#65533;&#65533;&#65533;&#65533;&#65533;X &#65533;&#65533;&#65533;a|cK&#65533;~&#65533;.GM&#65533;&#65533;&#65533;&#65533;t&#65533;]&#1251;&#65533;q&#65533;*B&#65533;&&#65533;S&#65533;&#65533;&#65533;(h&#65533;&#65533;M&#65533;&#1198;&#65533;&#65533;&#65533;F&#65533;&#65533;&#65533;&#65533;&#65533;&#65533;	w&#65533;A-&#49581;&#65533;&#65533;&#65533;`@&#65533;&#65533;&#65533;Ub	k&#65533;&#65533;&#1456;&#940;,&#65533;&#65533;&#65533;
!0p&#65533;UL&#65533;&#65533;&#65533;&#65533;&#65533;C&#65533;&#65533;Z&#65533;&#65533;hZ&#65533;&Ba&#65533;	z&#65533;C>0&#65533;&#65533;>>&#65533;&#65533; &#65533;&#65533;>&#530;+&#65533;&#65533;&#65533;&#65533;7p&#65533;"F&#65533;&#1031;5"&#65533;&#65533;'&#65533;&#65533;
&#65533;!o0C&#65533;&#65533;S&#65533;&#65533;eD8&#65533;&#1450;&#65533;H}&#65533;&#65533;&#65533;&#65533;*TA&#65533;&#65533;&#65533;"x&#65533;?&#65533;aY&#65533;&#65533;&#65533;&#65533;V&#65533;veB&#65533;&#65533;Lp&#65533;Q&#65533;&#65533;&#65533;&#65533;!:&#65533; T\&#65533;h&#65533;$&#1046;&#65533;!&#65533;&#65533;&#65533;&#65533;P C<T &#65533;&#65533;Z0&#65533;jFEJ@&#65533;u&#65533;
&#65533;A&#65533;C&#65533;&#65533;t&#1605;
 &#65533;&#65533;W&#65533;%*P&#65533;F&#65533;c(P &#65533;&#65533;
L ^B&#65533; &#65533;&#65533;&#65533;&#65533;&#65533;
%&#65533;&#65533;1&#65533;&#65533;k&#65533;&#65533;4&#65533;'\&#65533;&#65533;D&#65533;&#65533;`	JT!wY&#65533;b&#65533;D&#65533;b&#65533; &#65533; &#65533;&#65533;S&#1025;&#65533;A&#65533;&#65533;P^&#65533;&#65533;&#65533;j&#65533;4&#65533;&#65533;(|B&#65533;&#65533;&#65533;LK&#65533;&#65533;&#65533;&#65533;$&#65533;&#65533;$1<bj@&#65533; &#65533;@&#65533;5&#65533;n&#65533;DZq&#65533;1t&#65533;
&#65533;x&#65533;x&#65533;&&#65533;O$q&#65533;(&#65533;&#65533;!&#65533;
&#65533;5&#65533;f%&#65533;T&#65533;&#65533;&#65533;R$'&#65533;H&#65533;&#65533;&#65533;+t&#65533;&#65533;&#65533;*H&#65533;&#65533;&#65533;&#65533;&#65533;@&#65533;:!&#65533;x&#65533;&#65533;a&#65533;&#65533;&#65533;n&#65533;A&#65533;&#65533;&#1306;&#65533;!&#65533;C&#65533;G&#65533;5&#65533;w &#65533;t&#65533;&#65533;5.&#65533;"&#65533;&#65533;F&:`3&#65533;&#65533;&#65533;&#65533;&#65533;&#65533; &#65533;a&#65533;H&#65533;&#656;&#65533;?&#719;l&#65533;&#65533;F&#65533;J&#65533;&#65533; 5&#65533;Y&#65533;&#65533;&#65533;(&#65533; 	`&#65533; Z&#65533;&#65533;&#65533;&#65533;FX&#65533;V!&#65533;^&#65533;&#65533;t
&#65533;@&#65533;1t BT&#65533;&#65533;&#65533;	&#65533;&#65533;&#65533;
>&#65533;5!&#65533;!&#65533;&#65533;z&#65533;!X&#65533;@&#65533;@&#65533;'&#65533; H&#65533;&#65533;&#65533;&#65533;|&#65533;("	&#65533;&#65533;&#65533;&#65533; 0B
&#65533;&#65533;&#65533;_Hj@&#65533;+P 8&#65533;&#65533;>&#65533;&#65533;l}M2&#65533;&#65533;&#65533;p%)&#65533;P&#65533;&#65533;&#1448;&#65533;E&#1280;&#65533;&#65533;<&#65533;)&#65533;&#65533;&#65533;O&#65533;&#65533;&#65533;&#65533;&#65533;i[B2&#65533;&#65533;&#65533;Q&#65533;&#65533;&#65533;&#65533;&#65533;&#65533;!<&#65533;j&#65533;H[&#65533;&#65533;&#65533;&#1099;&#65533;&#65533;"O(&#65533;)R&#923;&#65533;HXUx&#65533;&#65533;#&#65533;&#65533;&#65533;&#65533;cdT&#65533;&#65533;<:8Q.h&#65533;&#65533;Fo&#65533;jQ
&#65533; t&#65533;f&#65533;F$&#65533;&#65533;&#65533;2X&#65533; L1*?>&#65533;#&#65533;bRx&#65533;&#65533;&#264;&#65533;KF&#65533;7Zq&#65533;k&#65533;B&#65533;&#65533;	&#65533;pq&#65533;&#65533;&#65533;&#65533;&#65533;&#65533;&#65533;&#65533;MS$&#65533;&#65533;G&#65533;&#65533;%Ba&#65533;&#65533;d&#65533;E&#65533;	\&#65533;&#65533;*&#65533;nd&#65533;&#65533;o&#65533;q[n&#65533;"#&#819;&#65533;N9&#65533;&#65533;:&#65533;&#65533;>&#65533;&#65533;&#65533;L&#1918;&#65533;	4&#65533;t0&#65533;B&#65533;$&#65533;Zx&#65533;ZIZ&#65533;5&#65533;&#65533;&#28294;(x&#65533;0&#65533;P=&#65533;&#65533;&#65533;&#65533;B@D@&#65533;  &#65533;E9&#1433;B&#65533;,3&#65533;&#65533;&#65533;@{&#65533;P&#65533;&#65533;&#65533;R&#65533; :`&#65533;&#65533;6&#1116;&#65533;&#65533;&#65533;J(&#65533;&#65533;&#65533;5k?&#65533;	Nh&#65533; &#65533;	8 0&#65533;&#65533;Q&#65533;&#65533;XP&#65533;&#65533;&#65533; &#65533;&#65533;e&#65533;&#65533; &#65533;1( &#65533;&#65533;`Say
my&#65533;\&#65533; &#65533;( !D&#1224;&#65533;3@&#65533;&#65533;h&#65533;B&#65533;)&#65533;&#65533;8&#65533;&#65533;&#65533;%P&#65533;A&#65533;6
&#65533;HxX M&#328;&#65533;&#65533;&#65533;&#65533;&#65533;&#65533; &#65533;&#65533;&#65533;
&#65533;"&#65533;J&#65533;X`Np&#65533;&#65533;;&#65533;]&#65533;:&#65533;%&#1851;A(&#65533;b&#65533;&#65533;&#65533;&#65533;N(&#65533;UM&#65533;&#65533;	!Z	&#65533;&#65533;cA&#65533;{&#65533;&#65533;5&#65533;&#65533;&#65533;g`'&#65533;&#65533;&#65533;&#65533;^&#65533; &#65533;k&#65533;&#65533;)&#65533;-`1<&#65533;{:CT&#65533;1&#65533;#H!&#65533;c&#65533;F(&#65533;&#65533;K&#65533;&#65533;&#65533;O&#1309;<&#65533;A&#65533; &#65533;uR&#65533;&#65533;&#65533; &#65533;&#65533;&#65533;1&#65533;J&#1024;&#65533;{&#65533;N&#65533; &#65533;&#65533;&#65533;&#65533;I&#65533;&#65533;y&#65533;&#65533;E&#65533;!(&#65533;&#678;>!	=&#65533;&#65533;k &#65533;&#65533;58L&#65533;R&#65533;va&#65533;p'&#65533;:HYa0&#65533;&#65533;X&#65533;:&#65533;'pO	$&#65533;t&#65533;!&#65533;&#65533;o&#65533;&#65533;G&#65533;&#65533;&#1147;&#65533;h@a&#65533;`&#65533;V&#65533; &#65533;	&#65533;&#65533;&#65533;&#65533;&#65533;&#65533;;U2A&#65533; ?()&#65533;&#65533;&#65533;&#65533;k@&#65533;Sa&#65533; &#65533;&#65533;&#65533;&#65533;4&#65533; &#65533;&#65533;&#65533;5&#65533;l&#65533;&#515;7&#65533; A :&#65533;(	&#65533;,&#65533;&#65533;g <`8&#65533;&#65533; p&#65533;&#65533;"&#65533;&#65533;5P&#65533;G@&#65533;HL&#65533;V&#65533;&#65533;&#515;&#1027;(&#65533;&#65533;&#65533;&#65533;l2&#65533;,&#65533;&#65533;'&#65533;,&#65533;@$&#65533;&#65533;&#46449;&#65533;&#65533;:&#65533; 4&#65533;&#65533;P&#65533;	X&#65533;	 &#65533;H$&#65533;&#65533;&#65533;&#65533;|&#65533;&#65533;&#65533;&#65533;&#65533;Q&#65533;&#65533;0$X&#65533;d&#65533;I&#65533;&#65533;>a&#65533;&#65533;H.P*&#513;&#65533;2d&#65533;n&#1640;Q&#65533; &#65533;&#65533;&#65533;h@&#65533;XF&#65533;P&#65533;/&#65533;&#65533;&#65533;x&#65533;aE&#65533;&F(&#65533;&#65533;&#65533;&#65533;&#65533;9&#65533; &#65533;l&#65533;'&#65533;*pw&#65533;&#65533;"&#65533;&#65533;,&#65533;&#65533;B	@p&#65533;X&#65533;&#65533;&#65533;$&#65533;&#65533;&#65533;Vh0IG&#65533;&#65533;O(&#65533;!&#65533;$&#65533;&#65533;E&#65533;&#65533;&#65533;&#795;l&#65533;KP&#65533;9P&#65533;<&#65533;>x&#65533;GPD&#65533;&#65533;&#65533;5328&#65533;;P&#65533;AH&#65533;&#65533;2(&#65533;&#65533;&#41221;&#65533;U&#65533;>&#65533;@&#65533;&#65533;:&#65533;< @x4@t&#65533;${&#65533;5&#65533;=&#65533;&#65533;@&#65533;&#65533;/&#65533;&#65533;;0&#65533;^&#65533;&#65533;A@&#65533;<&#65533;@&#65533;&#65533;7&#65533;?&#65533;z&#65533;9&#65533;@&#65533;D &#65533;;&#65533;?&#65533;&#65533;<8G<&#65533;@V1&#65533;!&#65533;&#65533;;X-NX8&#65533;248&#65533;Dqz&#65533;9&#65533;<H&#65533;G&#65533;H&#65533;&#65533;@&#65533;R8?&#65533;&#65533;%&#65533;D&#65533;&#65533; K&#534;&#65533;&#65533;!d0&#65533;u&#65533;5&#65533;&#65533;;&#65533;&#65533;k&#65533;o&#65533;E&#65533;c&#65533;&#65533;	&#65533;]Zc&#65533;0&#65533;&#65533;&#156;I&#65533;&#65533;&#1177;PC&#65533;-P B&#65533;&#65533;k&#65533;&#65533;@&#65533;&#65533;s&#65533;.Q&#65533;0D&#65533;k&#1028;&#65533; &#65533;&#65533;&#65533;Uy&#65533;XX	&#65533;F)!&#65533;^&#65533;0&#65533;<<Ot&#65533;&#65533;&#65533;?&#65533;i&#65533;x&#65533;&#65533;mQ&#65533;&#65533;&#65533;&#65533;&#65533;&#65533;x&#65533;;X&#65533;&#65533;&=&#65533;&#65533;! &#65533;ri&#65533;g&#65533;&#65533;&#65533;H*aB{0&#65533;&#65533;%_&#65533;&#65533;X&#65533;PM&#65533;5+)&#65533;&#65533;&#65533;k;&#65533;!x6x&#65533;k(&#65533; &#1025; x&#65533;2&#65533;&#65533;H&#65533;&#65533;*&#65533;!&#65533;&#65533;&#65533;&#65533;\&#65533;oX&#65533;%&#65533;j3&#65533;&#65533;'&#65533;7A)&#65533;&#65533;&#65533;&#65533;&#65533;&#65533;&#65533;CX&#65533;5(q&#65533;:M`=&#65533;&#65533;G&#147291;&#65533;XI&#65533;Q&#65533;%(&#65533;&#534;W&#65533;&#1563;&#65533;^yH&#65533; &#65533;&#65533;.&#65533;.&#514;k&#65533;&#65533;y[&#65533;'&#65533;&#65533;*8&#65533;y]&#65533;(&#65533;'XI&#65533;&#65533;Np&#65533;C@X&#65533;&#65533;&#65533;;&#65533;O&#65533;S&#520;&#65533;i&#65533;.h,!&#65533;&#65533;R&#65533;5&#65533;A&#65533;D&#65533;&#65533;@@@D&#65533;@`&#65533;:&#65533;&#65533;%x&#65533;(`&#65533;k3&#65533;-&#1027;1HG&#546;&#65533;5@!&#65533;&#65533;&#65533;V&#65533;*@&#65533;&#65533;&#65533;&#65533;d&#65533;&#65533;"&#65533;&#65533;7h&#65533;&#65533;&#65533;$&#65533;&#65533;+ &#65533;&#65533;N&#65533;&#65533;5p)0E&#65533;&#65533;&#1755;&#65533;&#65533;o0( h P&#65533;E&#65533;&#65533; &#65533; 0 P&#65533;G &#65533;H 	 *Q'd` 	X &#65533;&#65533;A[(&#65533;&#65533; p&#21111;2 &#65533;
  &#65533;X&#65533;&#768;&#65533;&#65533;&#65533;*&#65533;o&#65533;&#65533;
&#65533; &#65533;&#65533;X&#65533;&#65533;	 &#65533;&#65533;@&#65533;&#65533;0`&#65533;7&#1048;\&#65533;&#65533; &#65533;qz
4h&#65533;  x&#65533;&#65533;&#65533;&#65533;a(&#65533;C&#65533; 4&#65533;&#65533;&#65533;
&#65533;`&#65533; H&#65533;M)#&#65533; ( &#65533;]&#65533;&#65533;&#65533;&#65533;&#65533;&#65533; &#65533;&#65533; &#65533;&#65533;^&#65533; &#65533;&#65533;&#65533;@&#65533;&#65533;&#65533;&#65533;&#65533;&#65533;&#65533;AA&#65533;&#65533;&#65533;,,&#65533; a&#65533;I&#65533;{P0&#65533; NE  T&#65533;=&#65533;&#65533;&#65533;&#65533;&#65533;&#65533;&#65533;p/&#65533;H&#65533;&#65533;k&#65533;`U{p&#65533;&#65533;&#65533;o&#1027;8,{`	8&#65533;o&#65533;&#65533;&#65533;M&#65533;&#65533;@&#65533;#&#580;&#65533;&#65533;	&#65533;p&#65533;*&#65533;
&#65533;&#65533;	'P&#65533;!&#65533;)$0&#65533;&#65533;&#65533;&#65533;o&#65533;&#65533;&#65533;oP+?&#65533;&#65533;&#65533;BD &#65533;B&#65533;&#65533;c2&#65533;V&#65533;&#65533;&#65533;&#65533;&#65533;&#65533;&#65533;x&#65533;,&#65533;&#65533;e7&#65533;8,&#65533;(&#65533; &#65533;`&#65533;g&#65533;&#65533;@&#65533;&#1413;&#65533;(&#65533;/&#65533;&#65533;&#65533;-@T&#65533;8&#65533;&#65533;@&#65533;>&#65533;&#65533;y&#65533;&#65533;/&#65533;^T*(T(&#65533;;X&#65533;pD&#65533; .h&#65533;kP&#65533;(@t&#65533;&#65533;^5H5&#65533;&#65533;ZX&#65533;0&#65533;&#65533;* &#65533;X&#65533;(@&#65533;/&#65533;&#65533;+&#65533;4&#65533;*&#65533;@&#65533;'&#65533;U&#65533;&#65533;V@E &#65533;&#65533;&#65533;&#65533;B`&#65533;&#65533;&#65533;A&#65533;&#65533;&#65533;&#65533;V&#1035;8&#65533;&#65533;,&#65533;9&#65533;SP&#65533;9&#65533;w&#65533;qj&#65533;-x'Jx@&#65533;&#65533;:&#65533;)@&#65533;/`N&#65533;&#65533;D@0&#65533;(85&#1538;O&#65533;&#65533;>&#65533;&#65533;$@.P&#65533;C(M 1&#65533;+&#65533;&#65533;6&#65533;k*&#65533;&#65533;&#1922;I@&#65533;$`3(&#65533;J&#65533;G&#514;>&#65533;&#65533;h&#65533;+&#65533;&#65533;C&#65533;2(T&#65533;&#65533;7P&#65533;&#65533;50&#65533;X0&#65533;;&#515;.&#65533;&#65533;1&#65533;,X&#65533;'8&#65533;-&#65533;>0B&#65533;&#65533;J8X&#578;I&#65533;&#65533;&#65533;&#65533;*@S&#513;&#65533;0&#65533;&#65533;.&#65533;Q&#65533;>&#65533;&#65533;<x&#65533;&#65533;:&#65533;.x&#65533;50&#65533;^(&#65533;7&#65533;&#65533;1&#65533;&#65533;>&#65533;@&#65533;&#65533;PP&&&#1028;F&#65533;&#65533;&#65533;VpT&#65533;C&#65533;.&#65533;K&#65533; &#65533;&#65533;&#65533;( #&#65533;&#65533; &#65533;&#65533;	&#65533;&#65533;&#65533; P&#65533; H&#65533;h&#65533;
&#65533;&#65533;&#65533;&#65533;&#65533;&#65533; 
h  &#65533;p&#65533;&#65533;!@&#65533;&#1024; &#65533;&#65533; ( (&#65533;H &#513; &#65533;&#65533;&#65533;&#65533;(X p&#65533;X 
Xc&#65533;&#65533;  &#65533;&#65533;a@ &#65533;&#65533;x&#65533;"' H&#65533;0&#65533;&#65533;&#65533;%G&#65533;  P 0 &#65533; +N&#65533;&#65533;&#65533;&#65533;   &#65533;&#65533;&#65533;(&#65533;` @t7&#65533; &#65533; $,&#65533;&#65533;&#65533;0 .&#65533; '&#65533;&#65533;h(&#65533;{&#65533;&#65533;%&#1028;O&#65533;P&#65533;&#65533;&#900;QPuS&#65533;&#65533;R&#65533;&#65533;L&#65533;K&#65533;&#65533;P&#65533;I&#65533;9&#65533;O&#65533;)&#65533;U&#65533;S&#65533;&#65533;J&#65533;uMX&#65533;N&#65533;Q&#65533;C&#65533;^GK&#65533;&#65533;2&#65533;S&#65533;T&#65533;M&#65533;HP&#65533;O&#65533;&#65533;LXK&#65533;&#65533;k&#1476;
&#65533;&#65533;r&#65533;gG9&#65533;(z&#65533;P&#65533;&#65533;V&#65533;i&#65533;&#65533;Sh&#65533;l&#65533;&#65533;
&#65533;M&#65533;&#65533;h&#65533;&#65533;O(&#65533;r&#65533;S@&#65533;]&#65533;N(&#65533;B&#65533;"T_&#65533;`W&#65533;V&#65533;&#65533;&#65533;R&#65533;u&#65533;#k/&#65533;*pw&#65533;&#2000;%&#65533;7Z&#65533;&#334;7"v&#65533;&#65533;\`&#65533;(&#65533;&#65533;"&#65533;&#65533;&#65533;&#65533;!{(08`&#65533;&#65533;$&#65533;&#65533;&#65533;(&#65533;&#65533;&#65533;&#65533;&#65533;@&#40772;&#1025;!&#65533; [&#65533;&#65533;&#65533;&#1495;E&#65533;&#65533;,&#65533;&#65533;&#65533;jk&#65533;q&#65533;&#65533;&#65533;&#65533;&#65533;{&&#65533;&#65533;2&#65533;)&#65533;&#65533;&#65533;&#65533;g(,0)&#65533;
&#65533;&#1899;G&#65533;&#65533;&#65533;=Z&#65533;&#65533;@d&#65533;&#65533;8,&#65533;&#65533;&#65533;&#65533;ua&#65533;&#65533; (W{&#65533;O&#65533;I4&#65533;&#65533;&#65533;&#65533;AO$&#65533;|Y$` &#65533;o`*A&#65533;&#511;
&#65533;&#65533;.&#65533;&#65533;Px<&#65533;5T&#65533;-&#65533; &#65533;|4	E))&#65533;x&#65533;p&#65533;8&#65533;@X%&#65533;I&#65533;&#65533;P&#65533;\&#65533;&#65533;p&#65533;,`&#65533;:X&#65533;&#65533;&#65533;E&#65533;&#65533;&#65533;&#65533;&#598;7JH!#Hi*0&#65533;@&#18378;UB&#65533;&#65533;	Jp&#65533;C&#65533;&#65533;B&#65533;&#65533;B&#1538;(&#65533;U&#65533;&#65533;
&#65533;J#xD&#65533;F Jh&#65533;J&#65533;&#65533;&#65533;&#65533;
d0&#65533;G&#65533;=ed&#65533;L&#65533;&#65533;&#65533;&#65533;&#65533;&#65533;o&#65533;&#65533;1l&#65533;&#65533;!&#264;'R&#65533;h&#65533;"&#396;*&#65533;&#65533;&#65533;&#65533;!8&#65533;&#65533;&#65533;&#65533;d&#65533;NP&#35959;p#&#792;2g&#65533;&#65533;&#65533;&#65533;0F&#65533;&#65533;K&#65533;&#65533;g&#65533;L&#65533;p&#65533;&#65533;&#65533;&#65533;&#730;J&#65533;2mj&#65533;Ia&#65533;t&#65533;&#65533;&#65533;D&#65533;5d.&#65533;a&#65533;&#65533;&#65533;&#65533;&#554;oN&#466;-&#65533;L&#65533;&#65533;&#65533;t4&#65533;3M&#65533;<&#1104;&#542;0&#65533;f&#65533;&#65533;&#65533;&#65533;&#65533;e/&#65533; &#65533;1&#1127;g.t&#65533;h&#65533;`&#194;&#65533;X&#65533;&#65533;'G5b<Np<+)&#65533;3j&#65533;&#65533;hU:&#682;W&#65533;D&#65533;T&#65533;&#65533;1k&#65533;&#65533;I&#65533;^&#65533;UQ&#65533;Y&&#65533;%&#65533;&#157;&#65533;ne&#65533;&#65533;/0&#65533;C&#65533;F&#65533;&#65533;o&#65533;&#65533;pU3&#65533;S_&#65533;6&#65533;&#65533;&#65533;&#65533;&#847;k&#65533;!&#65533;&#65533;C &#65533;{&#65533;(&#65533;g&#65533;&#65533;p&#65533;&#65533;w&#65533;&#65533;&#65533;[&#65533;&#65533;&#65533;Z/&#65533;&#65533;&#65533;&#65533;&#65533; D	&#65533;&#65533;2&#65533;2h&#65533;&#65533;Ed&#65533;&#65533;=&#65533;&#65533;&#65533;V&#65533;iH&#65533;k.yh&#65533;%A&#65533;E+&#65533;a&#65533;RqA&#65533;&#65533;&#65533;A&#65533;|&#65533;Wj&#65533;&#65533;r&#65533;&#65533;&#65533;"LF&#65533;U&#65533;B&#65533;&#65533;&#65533;e&#65533;J]&#65533;&#65533;A'/&#65533;&#65533;B&#65533;Ev#&#65533;1%&#65533;&#65533;x&#65533;&#65533;A"2&#65533;t&#65533;&#65533;<&#129;"&#65533;h&#65533;h\&#65533;
2&#65533;Uycs&#65533;3&#65533;($1Wh@ ,A&#65533;#&#65533;&#65533;&#65533;
k&#65533;&#65533;C ?U&#65533;&#65533;~sJz&#65533;K&#65533;$t&#65533;O&#65533;T&#65533;F]&#65533;@&#65533; <B`t&#65533;&#65533;\&#65533;&#65533;&#65533;e&#65533;&#740;^&#65533;[q&#65533;&#65533;OF&#65533;&#65533;5&#65533;r&#65533;3&#65533;&#65533;!E)G&#65533;LR&#65533;*+QB=Y*C:&#65533;&#65533;&#65533;5&#65533;&#65533;"Vs&#65533;&#65533;<&#65533;&#65533;&#1906;&#65533;uxM#&#65533;&#65533;&#65533;7&#65533;w&#65533;3&#65533;&#65533;&#65533;&#65533;7&#65533;!&#65533;&#65533;(-hP:&#65533;\xa&#65533;&#65533;>T&#65533;&#65533;&#65533;&#65533;a&#65533;&#65533;&#65533;`&#65533;J,&#65533;V&#65533;kO&#180;W&#65533;&#65533;&#65533;;&#65533;&#65533;&#65533;U&#65533;&#65533;1r&#65533;$&#65533;&#65533;AB&#65533;TOX&#1824;	&#65533;&#65533;&#65533;O&#65533;&#65533;&#65533;5&#65533;x&#65533;&#1571;&#65533;5&#65533;!&#65533;0T	&#65533;&#65533;]X&#65533;%&#954;&#65533;W&#65533;&#65533;&#65533;M~&#1792;&#65533;
&#65533;&#65533;91D&#65533;&#65533;&#65533;f&#65533;G/&#1378;&#65533;&#65533;&#65533;&#65533;&#65533;&#65533;Qs|&#65533;	tR&#65533;.!&#65533;&#65533;G4&#46087;b &#65533;&#65533;&#65533;+&#65533;&#65533;&#65533;w&#41422;%paD2&#65533;N/&#65533;&#65533;iCP!&#65533;W$&#1093;&#65533;&#65533;bS&#65533;{KZ&#65533;=&#65533;(&#65533;f&#65533;&#65533;D&#65533;&#65533;T&#65533;&#65533;u&#923;K?&#65533;p&#65533;:<"&#65533;3&#65533;&#65533;&#65533;&#65533;J!ues&#65533;&#65533; &#65533;#&#65533;&#65533;&#65533;x\K&#65533;_&#136;&#65533;&#65533;&#65533;&#833;&#65533;A
'&#65533;&#65533;&#65533;&#65533;y&#65533;R&#65533;&#65533;J&#65533;%C&#65533;]&#65533;0&#65533;!&#65533;&#65533;&#65533;&#65533;&#65533;J}M&#65533;&#65533;&#65533;&#65533;Ixp&#65533;G
huAH
&#65533;&#65533;&#65533;D&#65533;Q&#65533;!Lb}(&#65533;&#65533;&#65533;&#65533;:&#65533;&#65533;b&#65533;&#65533;P&#65533;&#65533;!&#65533;HaBX'j&#65533;#&#65533;LN&#65533;&#65533;7B&#65533;8&#65533;&#65533;&#65533;&#65533;&#65533;&#65533;&#65533;&#65533;&#65533;N&#65533;&#65533;&#65533;.4&#65533;.&#65533;&#65533;X&#65533;&#65533;&#65533;&#65533;,0Vd&#65533;"&#65533; &#65533;'&#65533;AQ&#65533;D&#1536;+M&#65533;&#65533;F%&#65533;L&#65533; &#65533;-&#65533;
k&#65533;&#65533;&#65533;&#1741;'&#65533;H!&#65533;Hp&#65533;oxB&#65533;&#65533;&#65533;&#65533;5# t&#65533;3&#65533;@&#65533;d&#65533;
0A4p&#65533;X&#65533;4&#65533; x`&#65533;&#65533;20&#65533;Xd&#65533;&#65533;&#65533;&#65533;&#65533;&#65533;5&#65533;0 H&#65533;H&#65533;@IMpC&#65533;&#65533;&#65533;&#65533;&#65533;`0&#65533;&#65533;&#65533;UT&#657;9&#65533; !&#65533;2 &#65533;g&#65533;&#65533;&#65533;&#65533;&#65533;&#65533;&#65533;&#65533;`&#65533;&#65533;*&#65533;&#65533;&#65533;<&#65533;(&#65533;DV,&#65533;&#65533;d&#65533;&#65533;,bHs>A&#65533;5&#65533;7G&#65533;&#65533;P&#65533;&#65533;l&#65533;&#65533;B:&#65533;&#65533;&#65533;\x&#65533;I&#65533;L&#65533;&#65533;Z&#65533;&#65533;&#65533;&#65533;0&#65533;o^q&#65533;&#65533;&#65533;&#65533;N!&#65533;&#65533;&#65533;&#65533;&#65533;x{b&#65533;&#65533;&#65533;&#65533;&#65533;f&#65533;s,YB&#65533;5&#65533; &#65533;&#65533;S!&#65533;:&#65533;&#65533;d&#65533;5&#65533;&#65533;&#65533;&#65533;&#65533;&#65533;j&#65533;C]&#65533;X&#65533;c&#65533;0&#65533;&#65533;&#65533;E=&#65533;	&#65533;n&#65533;&#1404;R:da&#65533;&#901;x&#65533;&#65533;7&#65533;&#65533; &#65533;2&#65533;P>| &#65533;&#65533;_O&#65533;&#65533;R&#65533;,&#65533;;&#65533;p&#65533;	&#65533;&#65533;]&#65533;`!&#65533;P&#65533; &#65533;&#65533;&#65533;&#65533;&&#65533;&#65533;H0
E&#65533;&#65533;	
&#65533;zN&#65533;"=&#65533;	^&#65533;`&#65533;&#65533;F+x&#65533; d  &#65533;&#65533;&#65533;=&#65533;@ L  Th&#1519;&#65533; $&#65533;@H/[Y&#1510;T&#65533;s&#65533; A@ &#65533;&#65533;&#65533;$&#65533;&#65533;&#65533;
&#65533;	<&#65533;&#65533;C&#65533;R&#65533;Z&#1024;&#65533;&#35331; &#65533;&#65533;p`&#65533;&#65533;&#1708;Dv&#65533;2P&#65533;$&#65533;(&#65533;&#65533;Tx@:'&#65533; &#65533;&#65533;&#65533;&#65533;&#65533;"!&#65533;&#65533;&#65533;&#65533;V&#65533;
&#65533;&#65533;&#65533;&#65533;&#&#65533;\&#65533;&#1973;9w&#65533;&#65533;&#65533;:A&#65533;,&#65533;&#65533;&#65533;XI&#65533;1&#65533;*P&#65533;4&#65533;&#65533;B"&#65533;&#65533;("5&#65533;&#65533;&#65533;&#65533; vf@h&#65533;&#65533;&#65533;e&#65533;}>&#65533;&#65533;&#1282;&&#316;&#65533;@&#65533;:&#65533;R&#65533;&#65533;&#65533;"\&#65533;c&#65533;&#65533;&#1685;&#65533;&#65533; @&#65533;&#65533;&#65533;b&#65533;5&#65533;x)WRH(&#65533;&#65533;&#65533;&#65533;#
/ D.&#65533;Q&#65533; bqy(&#65533;&#65533;<&#65533;&#65533;&#65533;&#65533;&#65533;P&#65533;@&#65533;&#65533;)D&#65533;P] &#65533;&#65533;!&#65533;B
|&#65533;&#65533; &#65533;&#65533;HPp"X&#65533;AB= &#65533;&#65533;&#65533;Mh&#65533;P&#65533;)L&#65533;$&#65533;s-&#65533;&#65533;F&#65533;&#65533;:p&#65533;,@E *&#65533;&#65533;&#65533;"&#65533;&#65533;>Q		&#65533;&#65533;(&#65533;&#65533;PJ&#65533;B&#65533;&#65533; b&#65533;h&#65533;&#65533;&#65533;A*P&#65533;No&#65533;Q&#65533;#&#65533;&#65533;7&#65533;&#65533;	&#65533;&#65533;&#65533;&#65533;&#65533;8&#65533;&#65533;&#65533;&#65533;0&#65533;&#65533;&#65533;&#65533;&#65533;&#65533;&#65533;Ad &#65533;r0&#65533;aAHDj&#65533;&#65533;$-`F&#65533;&#65533;@,(&#65533;x &#65533;*&#65533;@58T| &#65533;&#65533;&#65533;
2x2p&#65533;U&#65533; }&#65533;@&#65533;0qb&#65533;\&#65533;KN&#65533;&#65533;\&#65533;&#65533;q`&#65533;`&#65533;5&#65533;&#65533;y0C&#65533;,b`&#1080;"&#1072;&#65533;7&#65533;j&#65533;&#65533;&#65533;&#65533;/&#65533;anX&#65533;@&#65533;_&#65533;v&#65533;21+&#65533;&#1093;1&#65533;Aj&#1027;&#65533;&#65533;8&#65533;~&#65533;|&#199;.&#65533;!j&#65533;&#65533;&#65533;&#65533;7&#65533;&#65533;yx D^&#65533;*&#65533;&#65533;a$&#65533;&#65533;!&#65533;&#65533;-I&rp&#65533;N&#65533;&#31354;B&#65533;&#65533;:s&#65533;&#65533;&#65533;&#65533;;G&#65533;X&#65533;&#65533;&#65533;i&#65533;&#65533;&#65533;&#65533;#fsB&#65533;0X&#65533;&#65533;&#65533;UR&#65533;&#65533;=/_c&#65533;&#65533;&#65533;&#65533;+&#65533;pT[&#65533;&#65533;2Al&#65533;&#65533;h&#65533;d[wZ&#65533;&#65533;D@&#65533;@Vw~&#65533;&#65533;&#65533;&#1267;&#65533;Q&#65533;G&#65533;&#1964;&#65533;&#65533;&#65533;&#65533;0At&#65533;&#65533;>&B&#65533;
jp J &#31675;&#65533;TP&#65533;&#65533;+&#65533;P&#65533;&#65533;!)&#65533;P&#65533;&#65533;L,  h&#65533;B.&#65533;yG&#65533;5N~P&#65533; &#65533;&#65533;&#65533;&#65533;&#65533;'&#65533;&#1302;G&#65533;&#65533;&#65533;&#65533;&#65533;&#2016;&#65533;Z%&#65533;&#65533;7$&#65533;9x&#65533;Mz&#65533;&#65533;&#65533;&#65533;X&#65533;SG&#65533;&#65533;&#1204;&#65533;8&#65533;&#65533;&#65533;&#65533;K&#65533;&#65533;0Q:tL@&#65533;&#65533;&#65533;&#65533;\Cq&#65533;0h*&#65533;&#65533;K&#65533;&#65533;=&#65533;&#65533;&#65533;x&#65533;tx&#293;&#764;|C'&#65533;&#65533;&#65533;&#65533; &#65533;&#65533;&#65533;&#65533;F&#65533;&#65533; &#65533;&#65533;D&#65533;	v&#65533;&#65533;&#65533;&#65533;&#65533;&#65533;8&#65533;&#65533;&#65533;B&#65533;&#65533;? &#65533;5X&#65533;&#65533;&#65533;&#65533;&#65533;|BX&#65533;&#65533;&#65533;&#65533;&#1282;&#65533; 	&#65533;&#65533;&#65533;^&#65533;X&#65533;\&#524;&#65533;&#65533;I8&#65533;m&#65533;&#65533;,&#65533;0\O&#65533;&#65533;&#1120;D|&#65533;&#65533;)&#65533;B+&#65533;&#65533;&#65533;B.X&#65533;&#65533;&#65533;L&#65533;&#65533;&#65533;&#65533;&#65533;&#65533;&#65533;&#65533;&#65533;&#65533;U&#65533;B&#65533;p&#65533;'&#65533;B'&#65533;&#65533;pT&#65533;&#65533;S&#65533;|C#D&#65533;&#65533;&#65533;W]&#65533;% &#65533;&#65533;&#65533;&#65533;&#65533;&#65533;j&#779;$&#65533;&#65533;#&#65533;&#65533; r&#65533;]V&#65533;:!&#65533;7p&#65533;@tdB&#65533;&#65533;&#65533;&#65533;&#65533;&#65533;&#65533;0]&#65533;O\&#65533;&#65533;&#65533;&#65533;D &#65533; P&#65533;4&#65533;&#65533;&#65533;&#65533;&#65533;
&#65533;&#65533;&#65533;&#65533; #-D&#65533;"E&#65533;&#65533;&#65533;&#65533;T]&#1282; &#65533;T&#26958;&a^*\`d&#65533;0&#65533;A&#65533;A\c&#65533;&#65533;&#65533;&#65533;D/&#65533;&#65533;-P)lA&#65533;^tF3&#65533;&#65533;!&#65533;&#65533;&#65533;&#65533;,A&#65533;V4&#65533;aD:!&#65533;&#65533;&#65533;&#65533;&#65533; A
&#65533;&#65533;,&#65533;&#65533;&#65533;^&#65533;#&#65533;"&#65533;&#65533;,A	&#65533;&#65533;A&#65533; &#65533;QaF&#65533;Fg&#1039;=&#65533;T&#65533;d &#65533;Jt&#65533;#&#65533;M&#65533;=&#65533;&#769;#&#65533;$"B &#65533;&#65533;#(&#1526;&#65533;&#65533;V(&#65533;&#65533;&#65533;#&#65533;A#&#65533;A!$B&#65533;&#65533;pR0jc&#65533;&#65533;G&#65533;&#65533;&#65533;	&#65533; $&#65533; X &#65533; &#65533;&#65533;B2&#65533;&#65533;&#65533;'&#65533;&#65533;@|  4%&#65533;&#65533;#&#65533;#"&#65533;V/~&#65533;=P&#65533;&#1281;=&#65533;B&#65533; *h h&#65533;&#65533;$L&#65533;&#65533; #&#65533;q&#65533;&#65533; t !&#65533;&#65533;3&#65533;&#65533;&#65533;|D&#65533;@&#65533;7l&#65533;&#65533;$Bc&#65533;iEg&#65533;O&#65533;Cbt&#65533;&#65533;@&#65533;Q&#65533;B+&#65533;&#65533;&#65533;@&&#65533;M&#65533;\&#65533;&#65533;D&#65533;B&#65533;&#65533;&#65533;&#65533;&#65533;	&#65533; &#65533;!&#65533; &#65533;l&#65533;&#65533;l&#1667;&&#65533;@&#65533;&#65533;("2&#65533;T&#65533;TV&#65533;E&#65533;L&#65533;4&#65533;&#65533;38&#65533;&#65533;&#65533;&#65533;l&#65533;&#65533;&#65533;z&#65533;L&#65533;|H&#65533;&#65533;&#65533;@ &#65533;&#65533;&#65533;&#65533;&#65533;&#65533;R&#65533;&#65533;&#65533;2&#65533;&#65533;&#65533;B,&#65533;&#65533; O&#1805;=&#65533;&#65533;
&#65533;&#65533;&#65533;&#65533;&#65533;((p5&#65533;|&#65533;&#65533;&#65533;&#65533;&#65533;&#65533;&#65533;&#65533;$N&#65533; "A&#65533;g&#65533;&#65533;fE&#65533;&#65533;G&#65533;B&#1024;#&#65533;&#65533;\?vAL&#65533;p&#65533;&#65533;"&#65533;RI&#65533;TJv&#65533;@=}&#65533;&#65533;	8&#65533;&#65533;&#1167;eR&#65533;tFV|x&#65533;&#65533;&#65533;&#65533;&#65533;&#65533;]C x@&#65533; |&#65533;x&#65533;c&#65533;$&#65533;$&#65533; 	&#65533;&#65533;&#65533;&#65533;!,&#65533;%&#65533;&#65533;,&#65533;&#65533;	&#928;&#65533;E(&#65533;&#65533;&#65533;@ &#65533;}0&#65533;@&#65533;&#65533;&#65533;&#3868;&#65533;&#65533;&#65533;&#65533;i&#65533;v~'p&#129;&#65533;&#65533; *dB'&#65533;&#65533;	&#65533;&#187;(&#65533;&#65533;&#65533;&#65533;*&#65533; p&#65533;&DB	&#65533;Ag&#65533;A)t'&#65533;&#65533;&#65533;c:B&#65533;A#P*8AX\C&#65533;&#65533;#|&#65533;%&#65533;ATB.\K&#65533;+R&#65533;Bd&#65533;&#65533;%XB$&#65533;&#65533;TK.\&#65533;hB&0B&#65533;&#65533;6&#65533;&#65533;&#65533;
>C&#65533;&#65533;D&#65533;5B@)\&#65533;<@}]&#65533; &#65533;&#521;E&#65533; y\< &#65533;&#65533;4&#65533;&#65533;B4@&&#65533;$T&#65533;&#65533;&&#65533;"&#65533;)T <&#65533;)&#65533;&#65533;&#65533; &#65533;&#65533;*&#65533;@&#16507;&#65533;@&#65533;"&#65533;V&#65533; E&#65533;@`&#65533;&#65533;
&#65533;a &#65533; g"&#65533;&#65533;&#65533;&#65533;]&#65533;&#65533;J&#65533;gA>*A 0B&#65533;&#65533;@0&#65533;&#65533;B&#769;)@,&#65533;&#65533;&#1825;&#65533;&#65533;&#65533;o5BXDm	h&#65533; h@(&#65533;&#65533;#L&#65533;&#65533;B8%@ &#65533;&#65533;as&#65533; &#769;
&#65533;&#65533;&#65533;&#65533;!&#65533; *&#65533;&#65533;4&#65533;t&#65533;B&#65533;@)x &#65533;&#65533;Y&#65533;B\
Tp&#65533;(&#65533;@ &#1282;&#65533;&#65533;t@,$&#65533;Bt&#460;&#65533;+ u&#65533; &#65533; &#65533;[&#65533; &#65533;&#65533;&#65533;&#65533;P,A$A`&#65533;'&#65533;HP&#65533;@&#65533;&#1024;x&#65533;&#65533;D&#65533;D&#65533;&#65533;&#65533;&#65533;o&#65533;&#65533;5(B
&#65533; &#65533;&#65533;&#65533;&#65533;<&#65533;@D&#65533;
d	A&#65533;&#65533;&#65533;&#240;&#1597;&#65533;&#65533;	&#65533;@x &#65533;aA&#65533;@J^&#65533;&#65533;&#65533;&#65533;@&#65533;&#65533;H&#65533;&#65533;&#65533;&#65533;X&#65533;&#65533;&#65533;&#65533; &#65533;&#65533;A &#65533;B&#65533;A&#65533;M&#65533;&#65533;&#65533;&#65533; &#65533;C&#65533;&#65533;&#65533;%&#65533;&#65533;&#65533;&#65533;&#65533;&#65533;&#65533;A&#65533;&#65533;&#65533;&#65533;&#65533;&#65533;&#65533;&#65533;&#65533;!A(&#65533;c-\&#65533;&#65533;A&#65533;A!&#65533;A&#65533;&#65533;&#65533;D&#1857;&#65533;&#65533;!&#65533;At %(&#65533;&#65533;'h@ &#65533;\!&#65533;\&#65533;&#65533;&#65533;&#65533; P&#65533;&#65533;&#65533;B&#65533;&#65533;&#65533;&#65533;	&#65533;\&#65533;+&#65533;_&#65533;(&#65533;&#65533;}&#65533;#, PH&#65533;L)4&#65533;],&#65533;&#65533;&#65533;As&#65533;&#65533;Y`&#65533;U&#65533;&#65533;4&#65533;8&#65533;&#65533;e]u&#65533;Y&#65533;&#65533;&#65533;$&#65533;!ZJ&#65533;&#65533;bh0R(&#65533;&#65533;X|&#65533;&#65533;&#65533;&#1294;&#65533;&#65533;2&#65533;&#65533;%	&#65533;@G&#65533;x&#65533;&#65533;PB` &#65533;|B&#65533;!C/$&#65533;&&#65533;&#65533;  *hCY!:&#65533;&#65533;\&#65533;&#65533;&#65533;&#65533;v>&#65533;I&#65533;&#65533;7&#65533;|&#65533;| &#65533;)&#65533;&#65533;BtF &#65533;&#1641;. Da,8f-|'B&#65533;&#65533;rD &#65533;@&#65533;'`&#65533;q\&#65533;&#65533;\&#65533;&#65533;\&#65533;&#65533;a&#65533;ow&#65533;&#65533; &#65533; &#65533;&#65533;3&#65533;&#65533;&#65533;K&#65533;&#65533;
TA8&#65533;'DI&#65533;&#65533;r&#65533;&#65533;&#1280;h&#65533;$&#65533;ERa&#65533;|C&#65533;@&#65533; A&#65533;D&#65533;l&#65533;c&#65533;&#65533;5t&#65533;
XDL1n\Hs&#65533;&#65533;A<,>&#65533;E&#65533;&#65533;&#65533;&#65533;&#65533;s!&#65533;@&#65533;_4t&#65533;&#65533;&#65533;p %&#65533;@&#65533;*&#65533;&#65533;&#65533; &#512;
0g{&#65533;&#65533;CH'&#65533;&#65533;&#65533;&#65533;T 0Rg8tI0&#65533;<&#65533;&#65533;@
&#65533;&#187;&#65533;.&&#65533;&#65533;TA	T&#65533;&#65533;&#65533;S&#65533;&#65533;F&#65533;t 8A@&#65533;_&#65533;L&#65533;&#65533;t&#65533;H&#65533;P&#65533;&#65533;&#65533;&#65533;z&#65533;@&#65533; h&#65533;&#65533;atG&#65533;&#65533;!&#65533;@dA	&#65533; B&#65533;&#65533;&TU&#65533;&#65533;H&#65533;/#&#65533;n&#65533;&#65533;	H!&#65533;F:$&#65533;&#65533;`J$&#65533;&#65533;<&#65533;Pa&#65533;<&#65533;J&#65533;r&#65533;@-h&#65533;&#65533;&#65533;V&#65533;B.&#65533;&#65533;p&#65533;&#65533;SD&#65533;H&#65533;&#65533;&#65533;j &#65533;@$&#65533;u&#65533;&#65533;7X&#65533;R&#65533;&#65533; &#65533;&#65533;&#65533;&#65533;0&#65533;!Hs&#65533;<C8&#65533;&#65533;&#65533;A&#65533;&#65533;C&#65533;&#65533; &#65533;&#65533;&&#65533;&#65533;&#65533;&#65533;&#65533;v&#65533;&#65533;&#65533;*&#65533;&#65533;&#65533;i$&#65533;Li&#65533;&#65533;7&#65533;&#65533;
,&#65533;5&#65533;&#65533;@&#65533;&#65533;&#65533;"&#65533;3&#65533;B&#65533;A#&#65533;&#65533;#&#65533;&#65533;&#65533;	S.&#65533;B&#65533;@&#65533;Bt&#65533;r[&#65533;&#65533;&#65533;
&#65533;@(&#65533;&#65533;&#65533; &#65533;&#65533;{&#65533;50B&#65533; &#65533;=Bh&#65533;'&#65533; &#65533;&#65533;&#65533;&#65533;&#65533;&#65533;0@+&#65533;&#65533;8&#65533;7&#65533;&#65533;@&#65533;&#65533;&#65533;(B0KP|@%&#65533;&#65533;&#65533;k&#65533;%&#65533;&#65533;`&#65533;>&#65533;&#65533;!@&#65533;J&#65533;A!L@&&#65533;&#65533;Te&#65533;3T&#65533;l&#65533;@/h&#65533;&#65533;&#65533;Jc&#65533;&#65533;md&#65533;&#65533;h@!&#65533;&#65533;k&#65533;#h !&#65533;@`&#65533;i:<&#65533;].&#65533;@&#65533;&#65533;&#65533;&#65533;,D&#65533;&#65533; &#65533; \@(&#65533;
 &#65533;$&#65533;8{&#65533;G=&#65533;&#65533;&#65533;D&#65533;&#65533;&#65533;&#65533;&#65533;&#65533;<&#65533;
E&#65533;}B&#65533;  8 &#65533;&#65533; &#65533; e&#65533;&#65533;&#65533; &#65533;&#65533;&#65533;@&#65533;&#65533;&#65533;M>x&#57377;q&#65533;&#65533;&#65533;@&#65533; &#65533; &#65533; &#65533;
&#65533;t&#65533;&#65533;&#65533;% @ @|&#65533; &#65533; &#65533;/@=E&#65533;
&#65533;h@&#65533;  &#65533;@<&#65533;&#65533;&#65533;&#65533;&#65533;ZyD &#65533;$&#65533;&#65533;&#65533; &#65533; &#65533;@	&#65533;&#65533;}l&#65533;&#65533; &#65533;\&#65533;#&#65533;(8fg`&#65533;w&#65533;&#65533;=&#65533;U&#65533;&#65533;&#65533;0&#65533;&#65533;&#65533;&#65533;B`V&#65533;&#65533;&#65533;&#65533;&#65533;&#65533;eb&#65533;&#65533;&#65533;&#65533;D1:&#65533;#&#65533;&#65533;xO@Bh&#65533;&#1637;S;&#65533;$&#65533;&#65533;&#65533;g&#65533;`I.L&#65533;$&#65533;|&#65533;&#65533;0|	&#65533;&#65533;&#1813;&#65533;)L&#65533;]&!#&#65533;&#65533;'&#445;_&#223;&#65533;&#65533;*k%A'(&#65533;|\C)&#65533;@&#65533;x&#65533;&#65533;&#65533;_&#189;k&#65533;&#65533;&#65533;&#65533;q&#65533;@&#65533; &#65533;&#65533;&#65533;&#65533;8A/&#65533;&#65533;&#196;&#65533;"@&#65533;8&#65533;$i&#65533;(< &#65533;&#65533;&#65533;&#65533;%&#65533; &#65533;&#65533;&#65533;&#65533;&#65533;&#65533;T&#65533;&#65533;&#65533;V8&#65533;&#65533;Y&#65533;&#65533;&#65533;&#65533;A\&#65533;&#964;&#65533;>P&#1164;&#65533;*&#1792;&#65533;&#65533;K-&#65533;&#65533;&#65533;!	&#65533;&#65533;&#65533;&#65533;&#65533;x1T&#65533;S{Pd&#65533;&#65533;&#65533;&#65533;Z!'x@&#65533;!;&#65533;v&#65533;`&#65533;hK&#65533;(|r&#65533;&#65533;&#65533;&#65533;&#65533;x:L~&#65533;I&#65533;LT@&#65533;&#65533;#&#65533;&#65533;&#65533;`&#65533;$0@&#65533;@|&#65533;|@&#65533; &#65533;A	&#65533;G&#65533;<U`&#65533;&#65533;&#65533;&#65533;&#65533;^,A&#65533;&#1920;c&#65533;&#65533;0&#65533;&#65533;&#65533;&#65533;&#65533;&#65533;$`&#65533;D@;&#65533;IQ X &#65533;EY&#65533;&#65533;&#65533;&#65533;e&#65533;B<Bq&#65533;&#65533;&#65533; @0&#65533;&#65533;&#65533;=&#65533;&#65533;(&#65533;&#1059;&#65533;&#65533;&#65533;k&#65533;&#65533;]&#65533;&#65533;A&#2030;&#65533;&#65533;&#65533;-:B&#65533;C&#65533;.:'&&#65533;&#65533;&#65533;&#65533;&#65533;^/d&#65533; M8dB&#65533;7d&#2014;]&#65533;&#65533;&#65533;O&&#65533;&#65533;&#65533;C&#65533;&#65533;hQ&#65533;G&#65533;&U&#65533;T)2t8e&#65533;&#65533;C&#65533;&#874;o&#158;	CQ&#393;&#65533;*%k&#65533;C'D&#65533;&#65533;74P&#65533;&#65533;&#65533;&#990;&5&#65533;T(&#65533;&#65533;:{&#65533;L0&#65533;B"&#65533;X{,?t-2&#65533;&#443;&#65533;&#65533;&#65533;R&#65533;&#65533;&#65533;&#65533;&#65533;p	R&#65533;B&#314;&#65533;
3&#1404;&#65533;sg&#65533;v&#65533;&#65533;T&&#283;%Ir={z&#845;&#65533;?*&#65533;&#65533;B&#65533;&#48088;&#65533;.d&#65533;t&#65533;&#65533;&#65533;5LZ&#1057;&#65533;4 6$&#65533;d&#65533;&#65533;lT&#65533;k&#65533;&#65533;&#65533;<&#65533;&#65533;UBR&#65533;a&#65533;e&#65533;A&#65533;O&#65533;&#65533;!&#65533;:a&#65533;<&#65533;W&#65533;p&#65533;5b&#65533;&#65533;&#65533;&#65533;&#65533;o}&#65533;L&#65533;&#65533;G&#65533;$t&#65533;	q8&#65533;(&#65533;&#452;1&#65533;?&#65533;P&#65533;'
B&#65533;)&#65533;&#1059;&#65533;&#65533;rH&#65533;/&#65533;#Z&#65533;&#65533;NY&#65533;&#65533;?&#65533;&#65533;&#65533;&#65533;ad&#65533;>&#65533;@d5&#65533;&#65533;h&#65533;qLo&#65533;&#65533;&#65533;&#65533;	&#65533;:	D&#65533;C&#65533;),	&#65533;5&#65533;&#65533;I&#65533;P&#65533;8&#65533;D&#65533;SJyc>&#65533;&#65533;&#65533;R&#65533;B&#65533;&#65533;&#65533; &#65533;N&#65533;&#65533;4&#35856;&#65533;H &#65533;&#65533;1qd&#65533;/&#65533;?F&#65533;xd&#65533;5&#65533;@&#65533;&#65533;r,&#65533;(&#65533;&#65533;&#65533;C"0"(G*&#65533;!&#65533;o.A&#65533;&#65533;8Q&#65533;W&#65533;&#65533;&#65533;&#65533;&#65533;&#65533; K&#65533;&#65533;bE&#65533;#&#65533;<z&#192;5&#65533;&#65533;.&#65533;;&#257;!0&#65533;$&#65533;&#65533;&#65533;D&#65533;
P&&#65533;	B@&#65533;dV&#65533;p d&#65533;!&#65533;E&#65533;c	=C&#65533;&#65533;3&#65533;&#65533;&#65533;&#65533;X&#65533;#&#65533;&#65533;Q&#65533;i&#65533;4&#65533;'&#65533;<&#65533;&#65533;$$&h&#286;V&#65533;&#65533; &#65533;X&#65533;&#65533;&#129;&&#65533;Qc<0&#675;7&#65533;1V&#65533;&#465;	&#65533;&#65533;|&#65533;%&#65533;ORx&#65533;&#65533;^Ba&#4305;F&#6210;Q&#65533;&#65533;e	 &#65533;&#425;&#65533;&#298;&#1459;&#65533;&#65533;&#570;!&#65533;&#512;a&#65533;&#65533;&#65533;&#65533;?&#65533;&#65533;&#65533;&#65533;&#397;$L&#65533;&#65533;<p&#65533;t&#65533;x&#65533;&#65533;&#65533;)&#65533;&#65533;/FX%&#65533;&#65533;Md(J>&#65533;&#65533;&1&#65533;1B&#65533;#!&#65533;(&#65533;d&#65533;p&#65533;5&#65533;&#199;&#65533;&#65533;q&#65533;&#65533;(&#65533;@&#65533;&#65533;&#65533;A&#65533;kr2&#65533;oY&#65533;&#606;d&#65533;&#65533;o&#65533;`!&#65533;?zq&#65533;!&#65533;@&#65533;&#65533;&#65533;PCB^(d(Y&#65533;&#65533;$VYE&#65533;r&#65533;%&#65533;@&#65533;|`&#65533;&#65533;\&#65533;&#65533;&#65533;Kb&#65533;&#65533; &#65533;&#65533;j(4&#65533;@&#65533;d&#65533;&#65533;&#65533;&#65533;5&#65533;&#65533;&#199;&#65533;&#65533;&#65533;|b&#65533;t&#65533;&#65533;&#65533;&#65533;?&#65533;&#65533;(&#65533;&#65533;&#65533;$&#65533;L&#65533;&#65533;&#65533;)&&#65533;#	F&#65533;@&#65533;&#65533;"@|8d&#65533;7	&#65533;4&#1056;&#65533;B&#65533;X&#65533;&#65533;@&#65533;/&#65533;Bx&#65533;V&#65533;6$&#65533;
&#65533;xB&#65533;&#65533;5p&#65533;T&#65533;&#65533;&#65533;&#65533;&#65533;'DBH&#65533;&#514; &#65533;@<A&#65533;&#65533;B &#65533;&#65533;&#65533;J!&#65533;&#65533;`&#65533;&#65533;&#870;4&#65533;&#65533;&#65533;&#65533;	&#65533;&#65533;&#65533;&#65533;( &#65533;&#65533;&#65533;XD!&#65533;H&#65533;(&#65533;PF &#65533;]&#1538;"6&#65533;,4&#65533;	&#65533;p&#65533;&#65533;!&#65533;@ "
&#65533;p.AD|A&#65533;`&#65533; &#1408;&#65533;P\&#65533;n&#65533;*&#65533;&#65533;< &#65533;T&#65533;&#65533; &#65533;&#65533;	0&#65533;&#65533;H&#65533;&#65533;&#1296;&#65533;!<&#65533;//$&#65533;!c&#65533;&#65533;&#65533;m&#65533;%A &#65533;&#65533; $&#65533;&#65533; &#65533;&#65533; &#65533; &#65533;$&#65533;&#65533;O&#65533;	&#65533; 	0&#65533;|&#65533;&#65533; 4 &#65533;P&#65533; -@ *&#65533; $ P 
 &#65533;&#65533;@&#65533;&#65533;&#65533;4&#1024;&#65533;@H@8&#65533; `@&#65533; :`&#65533;&#258;6&#65533;K&#65533;7&#65533;&#65533;&#65533;V&#65533;&#65533;>&#65533;$+&#65533;&#65533;&#65533; ,&#65533;@0&#65533; $&#65533;H@0&#65533;D`&#65533;&#65533;*&#65533;&#65533;  p T&#65533;< (&#65533;&#65533; "P4t&#65533;@h&#65533;&#65533;0 &#65533;4e
p&#65533;&#65533;&#65533;&#65533;@Hp&#65533;	8t&#65533;&#65533;&#65533;A&#65533;&#65533;&#65533;&#65533;I&#65533; f&#65533;@)F&#65533;&#57932;8&#65533;&#65533;D4&#65533;&#65533;4&#65533;?&#65533;&#65533;&#65533;)Df&#65533;o&#65533;"'&#65533;
fza&#65533;&#65533;&#65533;&#1211;F+T&#65533;V&#65533;t&#65533;	&#65533;Z&#65533;3&#65533;&#65533;`15+Q&#65533;&#65533;/L&#65533;OyD"&#65533;&#1401;P_&#65533;Gw
&#65533;2&#65533;!&#65533;1&#65533;p&#65533;cP&#65533;'r&#65533;Jkh&#65533;&#65533;&#65533;p&#65533;0by&#65533;&#65533;0SX04p]&#65533;Y&#65533;2&#65533;&#65533;&#65533;&#65533;+&#65533;&#65533;&#65533;&#65533;&#65533;k\&#65533;&#65533;&#65533;BGX3&#1695;:$'&#65533;&#65533;&#356;&#65533;"&#65533;&#65533;&#65533;fz&#65533;(&#65533;Pn&#65533;S&#65533;\&#65533;&#65533;&#47142;g&#65533;&#65533;&#65533;%&#65533;&#65533;&#65533;[&#65533;&#65533;1&#65533;!`&#65533;&#65533;C&#65533;,8G&#65533;	&#65533;&#65533;lu&#65533;M&#508;&#65533;&#65533;a&#65533;X)2&#65533;&#65533;&#65533;b+&#65533;G-z&#65533;&#65533;8&#18929;o!&#65533;+=&#65533;E&#65533;&#65533;Ha&#65533;RH&#65533;&#65533;CB&&#65533;&#65533;&#65533;&#65533;b6p6Ic &#65533;
&#65533;V&#65533;&8&#65533;&#65533;[EV&#65533;&#65533;<&#65533;X&#65533;eI.&#65533;"&#65533;&#65533;&#65533;/&#65533;&#65533;cs&#65533;&#65533;&#65533;z&#65533;K&#65533;3&#65533;&#65533;`&#65533;&#65533;uAE&#65533;@&#65533;C8&#65533;&#65533;&#65533;&#65533;
&#384;&#65533;|&#65533;&#65533;&#65533;&#65533;&#65533;S$&#65533;&#65533;&#65533;&#65533;&#65533;&#65533;&#65533;K&#65533;Z&#65533;&#65533;W&#65533;BG.j&#65533;&#65533;&#65533;&#65533;&#65533;&#65533;M&#65533;&#65533;S8&B&#65533;B.&#65533;&#65533;&#65533;&#65533;(bn&#65533;-&#65533;j&#65533;d&#65533;&#65533;~h&#65533;&#65533;&#65533;&#65533; &#65533;&#65533;.)&#65533;&#65533;&#65533;&#65533;&#65533;Ue~y&#65533;A&#65533;&#65533;&#65533;B&#65533;&#65533;%&#65533;&#65533;M&#65533;K&#1107;2&#65533;ZQJ&#65533;+h&#65533;0
h` &#65533;&#65533;&#65533;?&#65533;&#65533;D&#65533;&#65533;d&#65533;&#65533;&#65533;&#65533;&#65533;@ s,&#65533;&#65533;&#65533;&#3697;&#65533;v&#65533;_B&#65533;K&#65533;&#65533;&#65533;~9&#65533;X&#65533;&#65533;[+J&#1067;vuD&#65533;2&#65533;< (&#65533;hU&#65533;&#65533;k&#65533;4BH'B1&#65533;t&#65533;&#65533;&#65533;&#65533;&#65533;&#65533;&#65533;\&#65533;&#65533;&#65533;&#65533;&#65533;',&#65533;&#65533;&#3704;&#65533;&#1425;A
&#65533;T&#65533;&#65533;(&#65533;$&#65533;&#65533;aL&#65533;P&#65533;&#65533;:V&#65533;&#65533;+&#65533;&#65533;&#65533;x&#65533;&#65533;#&#65533;&#65533;&#65533;x&#65533;&#65533;&#65533;&&#65533;vaD&#65533;&#1881;&#65533;Lb&#65533;&#65533;&#1025;Q&#65533;'|Q&#526;&#65533;&#65533;c.t&#65533;&#65533;b@u+` &#65533;&#65533;&#65533;B&#65533;&#65533;&#65533;&#65533;z&#65533;
&#65533;&#65533;+&#65533;&#65533;&&#65533;&#65533;&#65533;&#65533;&#65533;:&#65533;&#65533;H&#65533;L&#65533;&#65533;(&#65533;&#65533;&#65533;&#65533;Ct=&#65533;&#65533;7&#65533;&#65533;&#65533;
&#1296;&#65533;R&#65533;h'&#65533;|&#65533;&#65533;k&&#65533;o&#65533;&#65533;&#65533;&#65533;y=a	R&#65533;&#65533;&#65533;&#65533;&#65533;\#A&#65533;B&#65533;&#65533;&#65533;%&#65533;&#65533;`&#65533;&#65533;&#65533;Sr&#65533;A&#65533;&#65533;8P&#65533;O&#65533;&#65533;jgJ}&#65533;&#1096;&#65533;`&#65533;&#65533;&#65533;&#65533; &#65533;2&#65533;7&#966;O&#65533;SS3
<&#65533;,C~&#65533;&#65533;&#65533;&#65533;L,H&#65533;&#65533;+(`-h&#65533;.&#65533;&#65533;&#65533;&#65533;9&#65533;&#65533;&#65533;p&#65533;NxBt&#65533;#&#65533;'&#65533;&#1512;Ctp.T&#65533;8&#65533;&#65533;&#65533;P&#65533;&#65533;*}&#65533;*s&#65533;%X@&&#65533;!
fxl&#65533;@Ok&#65533;KyC&#1936;6`f&#65533;&#65533;^&#65533;&#65533;&#65533;M&#65533;t&#65533;p&#65533;*rQ&#1993;&#65533;Bx&#65533;A'&#65533;G&#65533;&#687;(&#65533;&#65533;*&#65533;&#294;&#65533;P&#65533;&#65533;&#65533;&#65533;&#65533;`:&#65533;/&#65533;(~&#65533;$&#65533;!&#65533;V&#65533;a&#1067;&#65533;z&#65533;V&#65533;XJo&#65533;&#65533;&&#65533;&#65533;j&#65533;&#65533;/&#65533; &#65533;bH&#256;&#65533;\&#65533;A &#65533;&#65533;&#65533;.&#65533;&#65533;`H&#65533;&#65533;&#65533;&#65533;&#65533;&#65533;z@&#65533;%&#65533;&#65533;&#65533;L&#148;j
&#65533; .!,Xp &#65533;

&#65533; &#65533;
p&#65533;I&#65533;!&#65533;4&#65533;6&#65533;&#65533;;,&#65533;)&#65533;^ &#65533;&#65533;(&#65533;   tK&#65533;\&#65533;Z&#65533;3&#65533;&#65533;Y&#65533; &#65533;&#65533;&#65533;&#246;&#65533;&#65533;&#65533;"&#65533;&#65533;&#65533;&#65533;&#65533;#&#65533;&#65533;&#65533;&A&#65533;@5&#65533;&#65533;p &#65533;&#65533;	&#65533;&#65533;!D&#65533;F&#65533;r.&#65533;A
"5b&> &#65533;&#65533;M&#65533;&#65533;<&#65533;H&#65533;&#65533;`J,F&#65533;& &#65533;&#65533;V&#65533;&#65533;&#65533;Z&#65533;,(^&#65533;~ &#65533; "GB&#65533;&#65533;r &#65533;@&#65533; &#65533;&#65533;&#65533;&#65533;$&#65533;)hJ&#65533;@&#65533;&#65533;F""&#65533;&#65533;&#65533;&
H`&#65533;"&#65533;j&#65533;|&#65533;^ 
&#65533;`6&#771;&#65533; &#65533; 	&#65533; &#65533;&#65533;L&#65533;,&#65533;&#65533;&#65533;	&#65533;&#65533;^&#65533;	a&#65533;"b&#65533; &#65533;&#65533;&#65533; &#65533;&#65533;qDp&#297;|  &#65533;&#65533;F&#65533;4L&#65533;`T &#65533;C &#65533;N&#1424;&j&#65533;&#65533;&#65533;&#65533;r&#65533;&#65533;&#65533; A&`&#65533;.%&#65533;`:3Za&#65533;!&#65533;
`&#65533;G&#65533;&#65533;&#65533;&#65533;&#65533;&#65533;O&#65533;
&#65533;&#65533;&#65533;&#65533;&#65533; !&#65533;&#65533;:&#65533;/$&#65533;Z&#65533;&#1616;	@&#65533;lB&#65533; 0&#65533;t`(L&#65533;  &#65533;b&#65533;&#65533;&#65533;&#65533;z&#65533;&#65533; PA&#65533;&#65533;&#65533;! 	&#65533;&#65533;/&#65533;&#65533;&#65533;&#65533;.&#65533;&#65533;`&#65533;&#65533;.A&#65533;&#65533;&#65533;!&#65533;&#65533;F&#65533;p &#65533;&#65533;&#65533;*&#65533; "&#65533;J!
&#65533;&#65533;&#65533;
&#65533;Zb  &#65533;R&#65533;L&#65533;#&#65533;	&#65533; &!&#65533;&#65533;X&#65533;2&#65533;&#65533;&#65533;&#65533;&#65533;@&#65533;&#65533;$&#65533;-_n&#65533;Zb	&#65533;2	J&#65533;
&#65533; j`&#65533; &#65533; &#65533;&#65533;	&#65533;@vC&#65533;&#65533;&#65533;n &#65533; r&#65533;&#65533;@&#65533;&#65533;Z`&#65533; &#65533;b&#65533;&#65533;p&#65533;j&#65533;&#65533;&#65533;h&#65533;>t&#65533;T@a<,&#65533;)&#65533;@h &#65533;
!&#65533;(0C&#768;&#65533;` P j &#65533;&#65533;Z B&#1856;^&#65533;>&#65533;&#65533;&#65533;
&#65533;?h&#65533;p&#65533;&#65533;&#65533;y&#65533;&#65533;&#65533;&#1830;&#65533;&#65533;&#65533;	>@&#65533;&#65533;&#65533;&#65533;B&#65533;&#1822;&#65533;&#1192;&#65533;&#65533; r&#65533;	H&#65533;&#65533; &#65533;`&#65533;&#65533;
X@B&#65533;	&#65533;@*&#65533;&#65533;J&8	&#65533;1P&#65533;&#65533; 
V&#65533;&#41600;	H&#65533;$q zF
L@,&#65533;
&#65533;N@&#65533;co&#65533;&#65533;j &#65533;@&#65533; &#65533; &#65533; &#65533;`&#65533; &#65533;&#65533;&#65533;&#65533;&#65533;r&#65533;&#65533;G&#65533;&#65533;F&#65533;',J&#65533;	&#65533;&#65533;&#65533;x&#65533; &#65533;&#65533; &#65533;	&#65533;&#65533;&#65533;&#65533;!
&#65533;&#65533;pbRT&#65533;&#65533;&#65533;&#65533; rH&#65533;&#65533;&#65533;&#1312;
&#65533;&#65533;&#65533;&#65533;@&#65533;&#65533;&#65533;&#65533;&#65533;&#65533;&#65533;	&#65533; &#65533;&#429;wd&#1374;&#65533;&#65533;&#65533;&#65533; &#65533;&#65533;&#65533; &#65533;&#65533;&#65533;&#65533; &#65533;&#65533;&#65533;&#65533;&#65533;&#65533;r&#65533;l&#65533;L&#65533;#&#65533;&#65533;&#65533; MF&#65533;!BB&#65533;&#65533;&#65533;&#65533;&#768;&#65533;&#65533;&#65533;&#65533;&#65533;>&#65533;)b!!&#65533;&#65533;>&#65533;&#65533;&#65533;&#65533;&#65533;.&#65533; 5NZc&#65533;&#65533;&#65533;&#65533;&#65533; N&#65533;&#65533;&#65533;C(\&#65533;.n&#65533;&&#65533;&#65533;T ~&#65533;&#430;&#65533;t&#65533;z&#65533;@&#65533;@5F&#65533;)&#65533;&#65533;\&#65533;D&#65533;%J&#65533;`&#65533;^;#&#65533;&#65533; r&#65533;&#65533;o&#65533;M&#65533;&#65533;+&#65533;r&#65533;&#65533; 1C5i&#65533;&#65533;r&#65533;@&#65533;J&#65533;&#65533;&#65533;%
CZP!d&#65533;&#65533;&#65533;*&#65533;.&#65533;$&#65533; &#65533;&#65533; a6&#65533;%N&#635;&#65533;#P&#65533;
`&#65533;t
&#65533;&#65533;&#65533;&#65533;@L&#65533;	&#65533;&#65533;p&#65533;dh
V  &#65533;/M"A*&#65533;(&#65533;&#65533;>&#65533;&#130;"&#65533;PA
< @ w+k&#65533;MpV^&#65533;&#65533;&#65533;&#11114;G&#65533;#h&#65533;&#65533;&#65533;b&#65533;&#65533;C&#65533;&#65533;Z@&#65533;&#65533;~&#65533;&#65533;&#130;&#65533;`&#65533;&#65533;&#65533;&#65533;&#65533;`:!&#65533;`&#65533;&#65533;)f&#65533;&#65533;&#65533;@JAs&#65533;Py1B&#65533;5&#1824;V&#65533;&#65533;&#65533;F&#65533;
&#65533;&#65533;&#65533; &#65533;&#65533;c"4&#65533;&#65533;&#65533;z&#65533;.`&#65533; &#65533;&#65533;&#65533;e(r&#65533;&#65533;p&#65533;:&#65533;
F &#65533;&#65533;&#65533;Pm&#65533;&#65533;"~'&#65533;&#65533;^&#65533;&#65533;&#65533;&#65533;&#65533;&#908;&#190;@&#65533;&#65533;&#65533;&#65533; P&#65533;&#65533;	&#65533;&#65533;&#65533;&#65533;&#65533;`H&#65533;&#65533;&#65533;7&#65533;&#65533;nz2&#65533;Bx&#65533;X&#65533; i&#65533;&#478;&#65533;	&#65533;&#65533;&#65533;&#65533;&#65533;@a"Az&#65533;:a4&#65533;&#65533;R|&#1123;&#65533; .&#65533;
&#65533; &#65533;fOSE&#65533;`&#65533;&#65533;@l&#65533;&#65533;*&#65533;0X M&#65533;!J-&#65533;&#65533;
&#65533;J&#65533;=LA&#65533;@&#65533;&#65533;&#65533;b&#260;a&#672;@&#1888;&#65533;&#65533;&#65533;x&#19774;&#65533;&#65533;K&#65533; &#65533;-
qm&#65533;&#65533;&#65533;&#65533;&#65533;Jz&#65533;&#65533;&#65533;p&#65533;>0&#1246;@&#65533;&#65533;\&#65533;&#65533;x &#65533;(,"&#65533;&,&#65533;!p@:&#65533;&#65533;  zf1+&#65533;&#65533;&#65533;2&#65533;&#65533;JN&#65533;&#65533;#H&#65533;r&#65533;j H&#65533;c&#65533;&#65533;il&#65533; &#65533;&#65533;c&#65533; &#65533;`&#65533;2c&#65533;4&#65533;n &#65533;8&#65533;&#65533;R&#65533;&#65533;MF,&#65533;&#65533;&A. &#65533;*&#65533;"`P&&#65533;&#11596;@&#65533; "&#65533;@&#65533;`&#65533;&#65533;&#65533;0t&#65533;&#65533;!#/&#65533;&#65533;
&#1474;+>&#65533;&#65533; F&#65533;&#65533;& &#65533;	O&#65533;&#65533;"Z&#65533;&#65533;. .@!&#65533;&#65533;d+&#65533; >&#65533;&#65533;&#65533;t d 
&#65533;F&#65533;&#65533;&#65533;$&#65533;&#65533;N&#65533;j&#65533;)&#65533;&#65533;`PYQ&#65533;&#65533;&#65533;A&#65533;&#65533;&#65533;Bk&#580;@
&#65533;`&#65533;&#65533;2&#65533; 4B&#65533;&#1427;[&#65533;!h&#65533; &#65533;*!p&#295;&#65533;&#65533;&#65533;&#65533;	&#65533;G&#65533;@&#65533;&#65533;
r&#65533;P-&#65533;&#65533;&#65533;"&#65533;	&#65533;&#65533;&#65533; &#65533;&#65533;&#65533;&#65533;0&#65533;&#65533;&#65533;&#65533;&#65533;&#65533;	Z&#65533;@&#1024;f&#65533;N5P&#65533;	L&#65533;&#65533;&#65533;&#65533;&#65533; A&#65533;&#1237;c&#65533;&#65533;2 &#65533;&#65533;&#65533; &#65533;&#65533;9&#65533;`&#65533;&#33902;J&#65533;Xu@V@&#65533; 
&#672;8&#65533;&#65533;&#65533;,&#65533;&#65533;&#65533; &#65533;&#65533;&#65533; 	&#65533; &#65533; F &#65533;&#65533;z&#65533;V&#65533;&#65533;&#65533;`&#65533;&#65533;*&#65533;&#65533;`&#65533; G8&#65533;zaJ&#65533;
&#65533;&#65533;t&#65533;&#65533;&#65533;&#65533;P&#65533;	D&#65533;hiuL&#65533;&#65533; &#65533; &#65533;`x&#65533;&#65533;P&#65533;&#65533;&#938;&#65533;B#t@&#65533;&#65533;	&#65533; 
&#65533;@&#65533;&#65533;H&#65533;{G&#65533;&#65533;&#65533;
&#65533;@&#65533;&#65533;&#65533;&#65533;&#65533;k,&#65533;&#65533; &#65533; 
&#65533;k&#65533;&#65533;&#65533;I 0c&#65533;&#65533;&#65533;"<&#65533;	&#65533;&#65533;&#65533;@
&#65533;&#65533;~`z&#65533;&#65533;&#65533;B5&#65533;&#65533;b` &#65533;@&#65533;&#65533; &#65533;&#65533;H`&#65533;3:FD&#65533;&#65533;	&#65533;&#65533;
&#65533;&#65533;&#65533;@
&#65533; !&#65533;&#65533;J!L@]&#65533;*< j"&#65533;&#65533;| &#1568;&#65533;&#803; &#65533;&#65533;&#65533;T&#65533;+&#65533;&#964;A`PA&#1004;&#65533;&#65533;&&#65533;
&#65533;&#65533;&#65533; &#65533;,&#65533;j&#65533;R&#65533;d F&#65533; &#65533;c&#65533;&#65533;!&#65533;a`&#65533;4&#65533;G&#171;*&#65533;t&#65533;&#65533;@t&#65533;^&#65533;&#65533;&#65533;&#65533;&#65533;<&#65533; &#65533;&#65533;&#65533;&#65533;%&#65533;R &#65533;$&#65533;%&#65533;&#65533;&#65533;\^&#1073;r&#6469;&#65533;&#65533; &#65533; dC(&#65533;B&#65533; &#65533;`&#1928;&#65533; a &#65533;8!&#65533;^&#65533;Z@UM&#65533;&#65533;&#65533;+W&#65533;&#65533;&#65533;&#65533;Ddz&#65533;&#65533;&#65533;@x 1&#65533;J(&#65533;`&#65533;@&#65533;&#65533;"&#65533;&#65533;&#65533;&#65533;&#65533;h&#65533;`&#65533; W&#65533;*&#65533;&#65533; &#65533;&#65533;	&#65533;=&#65533;&#65533;&#65533;&#65533;&#65533;&#65533;."!
&#8168;'&#65533;&#65533;&#65533;_&#65533;&#65533;&#65533;@&#65533;&#65533;V&#65533;&#65533;&#65533;&#65533;p&#65533;} &#65533;&#65533; &#65533;j&#65533;>&#65533;F&#65533;Ep&#65533;OI&#65533;&#65533;!V&#65533;n&#65533;J&#65533;]
cRr&#65533;
a!&#65533;#.&#65533;<c&#65533;&#65533;.&#65533;%&#65533;&#65533;&#65533;<3&#65533;%a&#65533; h&#65533;.8&#65533; 
Z&#65533;.&#65533;&#65533;Z@&#65533;&#65533;"&#65533;V &#65533;@&#65533;&#65533;*&#65533;`(&#65533;&#65533;&#65533;:&#65533;@&#65533;E"&#65533;`W!&#65533;&#65533;>&#65533;&#65533;&#430;l>&#65533;&#800;&#65533;&#65533;&#65533;5&#65533;~@&#65533;&#65533;8F&#65533;&#1312;&#1674;{>&#65533;&#65533;1`@&#65533;$&#65533;&#65533;&#65533;$&#65533; &#65533;&&#65533;~\B
&#65533;R p &#65533;p&#65533;@& 2@F&#65533;&#65533;t&#65533;&#65533;&#65533;fR&#899;` &#65533;3AZV> ^&#65533; &#65533;q&#65533;r <&#65533;&#65533;&#65533;&#65533; k&#65533;@$&#65533;r@&#65533;&#65533;B,Z&#65533;
Hy &#65533;"&#65533;&#65533;&#65533;>&#65533;*@<&#65533;&#65533;&#65533;&#65533;~ &#65533;&#65533;< &#65533;&#65533;&#65533;&#65533;&#1591;&#65533;&#65533;}&#65533;!&#65533;r&#65533;R@zA&#65533;>&#65533;T&#65533;&#65533;B"+Z `&#65533;w&#65533;&#65533;B
&#65533;&#65533;&#65533;FLY&#65533; &#65533;&
&#65533;A5&#65533;&#65533;<D&#65533;&#265;&#1786; 'b J!&#65533;	n&#65533;&#65533;&#65533;&#802;Wo&#65533;@ &#65533;\t&#65533;&&#65533;H&#65533;nB  &#65533;&#65533;"&#65533;: &#65533;A&d&#65533;Et&#65533;&#65533;&~&#65533;&#1394;&#65533;&#1919;&#65533;+Z&#65533;&#65533;&#65533;"&#65533;o&#144;&#65533;d!Q&#65533;g&#65533;F&#65533;&#65533;&#65533;&#65533;&#65533;5(C&#65533;P#&#65533;&#65533;)#Wj&#65533;&#65533;&#65533;I/t&#65533;&#65533;&#65533;&#65533;&#65533;&#65533;&#65533;=&#65533;1&#65533;&#1163;&#65533;&#65533;&#65533;V&#65533; L&#65533;}CUD&#65533;&#65533;ZNr&#65533;&#65533;&#65533;&#65533;&#714;X&#65533;&#65533;&#65533;!&#65533;&#65533;&#65533;5?.&#65533;&#65533;V&#65533;&#65533;&#65533;I&#65533;&#65533;B&#65533;&#65533;&#65533;5S[&#296;AgjL#&#65533;Z&#65533;&#65533;S$&#65533;9xd|z&#65533;&#65533;&#848;F&#65533;&#65533;)&#65533;&#1955;1B]&#65533;%&#65533;WS&#65533;&#65533;3&#65533;&#65533;&#65533;&#65533;&#65533;&#65533;%&#65533;&#65533;&#65533;bD&#1077;J>&#65533;&#65533;A&#65533;G&#65533;&#65533;>&#65533;4&#65533;&#65533;&#65533;&#1448;&#1056;u&#65533;N&#65533;&#65533;X!&#65533;&#65533;L&#65533;=&#65533;&#65533;&#65533;S4*&#65533;&#1717; f&#308;&#65533;&&#65533;U&#65533;&#65533;8q&#65533;&#65533;&#65533;k8}c$&#65533;\&#65533;&#65533;&#65533;&#65533;&#65533;M&#65533;5&#65533;&#65533;e&#65533;&#65533;E&#65533; c]&#65533;&#65533;<&#65533;&#65533;7&#65533;&#65533;T&#65533;M$b&#65533;H/&#65533;&#65533;1D&#65533;p2s&#65533;c
O&#65533;a&#65533;(fDG/&#65533;&#65533;aN&#65533;84&#65533;&#65533;!t&#65533;&#65533;y&#65533;A$&#65533;&#65533;H&#65533;&#65533;@&#65533;"72&#65533;&#65533;&#65533;@&#65533;&&#65533;R_&#65533;&#65533;&#65533;k&#65533;*&#65533;\&#65533;&#65533;5&#1341;HW,&#65533;@&#1153; t&#65533;p	x&#65533;1&#65533;%,&#65533;&#65533;&#65533;&#65533;$q&#65533;!$D&#65533;&#65533;&#65533;pH5hbx&#65533;&#65533;&#65533;lr&#65533;&Cd&#65533;&#65533;&#65533;3^&#65533;I&#1686;&#65533;&#65533;&#65533;&#65533;&#65533;0&#65533;!TR&#65533;&#65533;l&#643;&#65533;0&#65533;Rd2ALHQKsl&#65533;&#65533;0$&#65533;&#65533;&#65533;&#65533;&#65533;&#65533;2|&#65533;%&#65533;I&#65533;$:&#65533;&#65533;&#65533;h&#65533;P
]&#65533;&#65533;A.T$!H&#65533;&#65533;Q&#65533;#&#65533;&#65533;&#65533;0&#65533;0r&#65533;&#65533;&#65533;`>&#65533;&#65533;&#65533; @`    &#65533;P@
@ )&#65533;@&#65533;&#65533;&#65533;&#65533; @	p $&#65533;pj&#65533;&#65533;J&#65533;7&#65533; &#65533;&#65533; \0@&#65533;A &#65533;X &#65533;

? &#65533;@h0&#65533;(8<&#65533;08&#65533;2&#65533;LLqR&#65533;\S @0&#65533;d&#65533;@@&#65533;
&#65533;B 0&#65533;&#65533;&#65533; &#65533;|  @ *p &#65533;&#65533;N&#65533;Akt&#65533;=&#65533;\&#65533;&#65533; &#65533;&#65533;p0 $&#65533;B &#1068;&#65533; 00 &#65533;&#65533;&#65533;
&#65533;&#65533;&#65533;&#65533;&#65533;&#65533;F&#65533;\&#65533;&#65533;&#65533;?&#65533;&#65533;&#65533;<#&#65533;h&#520;&#65533;&#65533;t&#65533;&#65533;&#65533;&#65533;&#65533;]#]-&#65533;l&#65533;7&#65533;&#65533;&#65533;\Y&#65533;&#1162;&#65533;N5&#65533;&#65533;S&#65533;&#65533;zD&#65533;8&#65533;:&#65533;&#274;&#65533;=&#65533;&#65533;&#65533;`t&#2044;&#65533;G&#65533;n&#65533;>&#65533;=&#65533;Qq	X?&#65533;&#65533;&#991;Yo&#65533;&#65533;;&#65533;&#65533;&#65533;&#1185;&#65533;&#65533;&#1020;&#65533;&#65533;&#65533;B=F&#65533;&#65533;&#65533;A&#695;&#65533;&#65533;FC&#65533;n&#65533;&#65533;&#65533;&#65533;d(A&#65533;Md&#65533;%&#65533;o&#65533;&#65533;&#65533;D
&#65533;&#65533;
&#65533;&#65533;A&#65533;sJ&#65533;$&#65533;&#65533;&#65533;&#65533;x&#65533;I&#65533;&#65533;&#65533;&#65533;&#65533;m&#65533; &#65533;x&#65533;&#65533;3&#65533;mn&#65533;&#1225;E`&#65533;&#65533;&#65533;Q&#65533;gV&#65533;	E&#65533;4 Ng"q#&#65533;?&#65533;&#65533;&#38947;f&#65533;A'&#65533;$&#65533;rRB&#65533;&#65533;3&#65533;&#65533;nx&#65533;&#65533;&#65533;&#65533;8&#65533;&#65533;&#65533;"(Q&#65533;7&#65533;&#65533;&#1572;#k&#65533;Bj&#65533;B&#65533;&#65533;&#65533;(&#65533;F&#65533; &#65533;1h&#65533;&#65533;a&#65533;&#65533;vA&#65533;`&#65533;@&#65533;V+&#65533;&#65533;V&#65533;&#65533;&#34304;h &#65533;&#65533;D&#65533;v&#65533;R&#65533;Z&#65533; '&#65533;&#65533;&#603;&#65533;&#65533;F&#65533;&#65533;]C`&#65533;F&#65533;V&#1042;ty&#65533;F&#65533;&#65533;0&#65533;@( &#65533;v&#65533;HJ&#65533;Tq{&#65533;&#65533;&#65533;&#65533;&#65533;=>&#65533;z&#65533;@&#65533;%<&#65533;&#65533;&#65533;at&#65533;&#65533;&#65533;&#65533;D	&#65533;&#65533; &#65533;7?&#65533;LG&#1666;d`&#65533;&#65533;M&#65533;&#65533;7 &#65533;&#65533;
-&#65533;A'>G=&#65533;%HL*&#65533;AV&#65533;&#65533;U1&#65533;&#65533;f&#302;
8a*XCSp&#65533;&#65533;yF&#65533;&#65533;h&#65533;&#65533;&#65533;&#65533;&#65533;|jZ/J&#65533;4bB0&#65533;&#65533;6r9&#65533;&#65533;<&#65533;  *&#65533;S2&#1161;&#65533;R8&#569;.&#65533;&#65533;j&#65533;&#65533;&#65533;<&#65533;&#152;&#65533;&#65533;&#1029;9D&#65533;)&#65533;&#65533;&#65533;:\A5yxB+~W&#65533;&#65533;&#65533;	"&#65533;&#688;&#65533;8&#1800;u&#65533;&#65533;@&#65533;&#65533;N&#65533;a&#65533;&#65533;v&#65533;&#65533;]&#65533;1W&#65533;&#65533;0&#65533;;|c&#65533;&#65533;NC}e&#65533;B&#65533;&#65533;	&#65533;(C(&#65533;3d&#292;I&#65533;&#65533;i&#65533; S8
5&#65533;DO&#65533;fN&#65533;&#65533;
H&#65533;2&#65533;P&#65533;&#65533;&#65533;&#65533;&#65533;{`&#65533;E
&#65533; &#65533;Z&#65533; &#65533;&#65533;K&#65533;a&#65533;&#65533;\#:&#65533;&#65533;?za&#65533;$&#65533;&#65533;b&#65533; &#65533;[&#65533;&#65533;D{0&#65533;&#65533;&#65533;%j&#65533;&#65533;Z&#65533;"X&#65533;&#65533;*&#65533;`&#65533;LrR&#65533;&#65533;zA&#65533;&#65533;	k	`&#65533;	*&#65533;&#65533;&#65533;U&#65533;b#&#65533;&#65533;+&#65533;&#65533;&#65533;H&#65533;&#65533;8&#65533;	 &#65533;&#65533;G&#65533;&#65533;&#65533;x&#65533;
 &#65533;k&#65533;&#65533;&#65533;:&#65533;&#65533;Z&#65533;@
 &#65533;7&#65533;@&#65533;A"&#65533;au&#65533;:&#65533;&#65533;&#65533;8&#65533;@&r&#65533;L rT&#65533;%&#65533;&#65533;M8&#65533;<&#65533;2$&#65533;&#65533;&#65533;bt&#65533; $&#65533;&#65533;&#65533;&#65533;&#65533;(A&#65533;&#65533;&#65533;&#65533;m&#65533; &#65533;0P&#65533;5x&#65533;}&#65533;1&#65533;&#65533;&#65533;&#34817;&#65533;(#&#65533;Db&#65533;A&#65533;a(&#65533;p&#65533;B&#65533;&#65533;&#65533;U&#65533;&#65533;!P 	Fr&#65533;&#65533;H&#65533;#&#65533;p&#65533;&#65533;@b[&#1028;&#65533;v&#65533;&#65533;&#65533;&#65533;V&#65533;&#65533;F&#65533;4&#65533;&#65533;&#65533;&#65533;F&#65533;&#65533;&#65533;&#65533;)FI%&#65533;&#65533;A&#769;&#65533;pB"&#65533;WzZ&#65533;l&#65533;Z&#65533;&#65533;+ B&#65533;HP&#65533;h7
(bKXE&#65533; &#65533;&#65533;J&#65533;[&#65533;	&#65533;A]&#513;&#65533;&#65533;)!@&#65533;l&#65533;)&#65533;&#65533;&#65533;&#65533;TPl&#65533;&#65533;d!&#65533;&#65533;&#65533;&#65533;\&#65533;!T%&#65533;BV&#65533;04&#65533;A:&#65533;o&#65533;&#65533;9S$	o ^&#65533;&#65533;+&#544;&#65533;@&#65533;&#65533;&#65533;B&#65533;MBF&#65533;&#65533;&#65533;&#65533;*H!Hx&#65533;_&#65533;&#65533;&#65533;&#65533;&#65533;Ex&#65533;&#65533;@&#65533;*$!
0&#65533;&#65533;&#65533;w9&#65533;&#65533;&#65533;&#65533;W&#65533;&#65533;&#384;&#65533;*8!u&#65533;&#65533;F@&#65533;AY&#65533;t&#65533;&#65533;H%2?&#65533;&#65533;&#65533;V,VqT&#65533; s&#65533;k&#65533;&#65533;&#65533;:&#65533;`&#65533;bzX*n&#65533;&#65533;&#65533;T"&#65533;D&#65533;E&#65533;&#65533;&#65533;&#65533;&#65533;&#65533;&#65533;&#65533;QM&#65533;N&#65533;bh&#65533; j&#65533;&#65533;&#65533;0@*J&#65533;
St"&#65533;p&#65533;h&#65533;<xs&#65533;&#65533;pJ&#65533;&#65533;N&#65533;&#65533;&#65533;&#65533;@J&#65533;&#65533;&#65533;&#65533;`i 8a&#65533;X&#65533;&#65533;&#65533;&#65533;',1 A&#65533;Y&#65533;&#65533;&#65533;&#65533;&#65533;&#65533;&#65533;C &#65533;6)&#65533;K!&#65533;&#65533;&#65533;y&#65533;&#53972;&#65533;~&#65533;&#65533;&#65533;m&#65533;q&#65533;P&#65533;&#65533;`	C&#65533;&#65533;#&#65533;&#65533;&#421;&#65533;&#65533;&#65533;?&#65533;&#65533;P&#65533;&#65533;&#65533;'&#65533;&#65533;&#484;&#65533;b	&&#65533;C.&#65533;j&#65533;\&#65533;a&#65533;e &#1880;/&#65533;&#65533;*h&#65533;F&#65533;.*&#65533;r&#65533;I|&#65533;a|Q&#65533;V&#65533;&#65533;*X&#65533;&#65533;u&#65533; &#65533;p&#65533;6&#65533;<#&#65533;&#65533;&#65533;&#65533;p&#65533;&#65533;&#65533;"w&#65533;&#65533;B09e&#65533;&#65533;&#65533;&#65533;&#65533;&#65533;HM&#65533;&#65533;0x&#65533;	.h&#65533;KSnAG&#65533;5b<&#65533;&&#65533;t &&#65533;#4h&#65533;&#144;&#65533;&#65533;(
&#65533;G&#65533;&#65533;&#65533;`&#65533;&#65533;&#65533;P<&#65533;0:,&#65533;*&#65533; [&#65533;}L&#65533;&#65533;PuP&#65533;c&#65533;&#65533;&#65533;&#65533;y&#65533;&#65533; @&#65533;"VX`0
&#65533;11&#65533;0]p*&#65533;
&#65533;sU&#65533;
X&#65533;X&#65533;&#65533;
&#65533;&#65533;s`&#65533;{&#65533;&#65533;%&#65533;&#65533;&#65533;P&#65533;&#65533;&#65533;&#65533;&#65533;&#65533;}&#65533;c&#65533;&#65533;vJ&#65533;%&#65533;&#65533;&#65533;`&#65533;&#65533;&#65533;<&#65533;L&#65533;&#65533;_&#65533;F&#65533;&#65533;z&#65533;&#65533;_&#65533;>00&#65533;/&#65533;mC4Y&#65533; &#65533;&#65533;&#65533;'&#65533;p&#65533;&#65533;@`@&#65533;p:&#65533;@ @/&#65533;&#65533; |'f&#65533;&#65533; / w_P,&#65533;7&#65533;&#65533;&#65533;|&#65533;&#65533;&#65533;:nU
&#65533;!C&#65533;&#65533;h&#65533;CD P&#65533;@&#65533;&#65533;PPp &#65533;&#65533;` &#65533;@&#65533;s&#65533;@P&#65533;&#65533;&#65533;~\X	*&#65533; c&#65533;&#65533;&#65533;
0&#65533; k&#65533; <P
M&#65533;K4`c$&#65533;&#65533;&#65533;&#65533;&#65533;0&#65533;0o&#65533;&#65533;&#65533;(&#65533;P}&#65533;&#65533;P2;&#65533;lI&#65533;T[&#65533;&#65533;&#65533;sq,&#65533;&#65533;'jN&#65533;A&#65533;IaC`zp&#65533;&#65533;mMQ> p&#65533;%`{&#65533;f &#387;f pp&#65533;&#65533;keY&#65533;lp@|#hz&#65533;
%&#65533;&#65533;k&#65533;o&#65533;V/0`s`&#65533; &PYA&#65533;u&#65533;_H&#1520;hu0;49&#65533;&#65533;&#65533;Lph0q&#65533;&#65533;&#65533;6&#65533;n e&#65533;n&#65533;e&#65533;#K&#65533;'A 1<?&#65533;c&#65533;&#65533;&#65533;t&#65533;&#65533;tt&#65533;&#65533;h(&#65533;4&#65533;&#65533;9ut&#65533;&#65533;_Q
L`&#1779;)&#65533;9&#65533;&#65533;-&#65533;Vd &#65533;ph&#65533;>&#65533;&#65533;U&#65533;&#65533; ?&#65533;(&#65533;0$&#65533;{/&#65533;KP&#65533;&#65533;EpB&#65533;a5&#65533;	B&#65533;&#65533;#P&#65533;&#65533;H&#65533;w&#65533; A&#65533;_&#65533;@:0&#65533;&#65533;&#65533;q0&#65533;&#65533;?8&#65533;&#65533;&#65533;C&#65533;&#65533;&#65533;p5&#65533;&#65533;
qP&#65533;&#65533;|&#65533;D	E&#65533;;q	h&#65533;;&#65533;Pp &#65533;	Q &#65533;k&#65533;I&#65533;&#65533; ,&#65533;A&#65533;&#65533;&#65533;>&#65533;o!C fP&#65533;&#65533;8&#65533;
Q&#65533;{(zTt}@Nq L&#65533;sPA0X &#65533;0@&#65533;1G&#65533;&#65533;Z)&#65533;;!X&#65533;&#65533;UO@&#65533;p&#1095;|&#65533;&#65533;pC@"&#65533;7&#65533;&#65533;l&#65533;&#65533;d6
&T&#65533; 8&#65533;F`	&#65533;PA&#65533;&#65533;&#65533;?&#65533;&#65533;&#65533;c-j&#65533;:&#65533;
*&#65533;c&#65533;&#65533;&#65533;@QP&#65533;&#65533;? T&#65533;&#65533;(&#65533;&#65533;&#65533;&#65533;3&#65533;&#482;&#65533;&#65533;y A&#65533;&#65533;&#65533;	2&#65533;n&#65533;&#65533;&#65533;B&#1024;&#65533;&#65533;5&#65533;>c1 $?&#65533;&#65533;C&#65533;S,&#65533;8@FB &#65533;&#65533;&#65533;`8&#65533;}&#65533;
E`K@&#65533;q&#65533;<HPj &#65533;&#65533;2&#65533;P:&#65533; fp`b&#65533;K&#65533;Tg&#65533;	*&#65533;O0&#65533;bepw&#65533;Q&#65533;0RP &#65533;3&#65533;&#65533;&#65533;$t&#65533;&#65533;&#65533;<@@I&#65533;x&#65533;&&#65533;&#65533;:	&#65533;1<&#65533;3=&#65533;&#65533;&#65533;#&#65533;	0P[&#65533;A"`P&#65533;0E@&#65533;&#65533;4&#65533;	1&#65533;H&#65533;s&#65533;D&#65533;&#65533;2 %&#65533;--&#65533;-P6&#65533;)&#65533;_P `p&#65533;&#65533;Q&#1517;&#65533;&#65533;&#65533;&#65533;L`&#65533;JK&#65533;-&#65533;8n&#65533;&#65533;&#65533;5P&&#65533;&#65533;&#65533;I&#65533;G!&#65533;$ )&#65533;&#65533;&#65533;fP9&#65533;% W&#65533;&#65533;&#65533;]&#65533;+P	&#65533; &#65533;2Hj@~09&#65533;Ll&#65533;oR&#65533;&#65533;vL&#1076;- F0&#65533;$&#65533;&#65533;$p_&#65533;&#65533;N&#65533;
&#65533;7P&#65533;>`(0+`L L(&#65533;5&#65533;k:&#65533;	[&#65533;C&#65533;X=F&#65533;&#65533;&#65533;<&#65533;p>&#65533;U &#65533;&#65533;AP\&#65533;Y&#65533;5@U&#65533;&#65533;3<	#&#65533;s>&#65533;P&&#65533;$P&#65533;E@0p+&#65533;P&#65533;T*&#65533;%PFP&#65533;%eq,&#65533; p&#65533;*&#65533;+@&#65533;7P!p!&#65533;9&#65533;&#65533;&#65533; &#65533;$?&#65533;&#65533;C&#65533;I@&#65533;H&#65533;nN`B &#65533;_KP&#65533;&#65533;%-*&#65533;B&#65533;
>&#65533;&#65533;&#65533;i5&#65533;?@f s&#65533;h&#65533;W&#65533;? A4&#65533;AH&#65533;&#65533;:&#65533;]p&#65533; / &#65533;&#65533;	&#65533;&#65533;&#65533;&#65533;&#65533;	&#65533;&#65533;	&#65533;&#65533;	&#65533;&#65533;	!&#65533;	&#65533;&#65533;	s&#65533;&#65533;&#65533;&#65533;X+&#65533;0
&#65533;&#65533;	&#65533;p&#145;&#65533;	&#65533;&#65533;	&#65533;&#65533;	&#65533;&#65533;	&#65533;&#65533;	&#65533;Ps&#65533;&#65533;v&#65533;&#65533;c<&#65533;&#65533;R 	&#65533;&#65533;	&#65533;&#65533;	&#65533; &#355;&#65533;&#65533;P	&#65533;&#65533;&#65533;'&#65533;	&#65533; 2,&#65533;&#65533;&#65533;:	&#65533;&#65533;
&#65533;&#65533;&#154;&#65533;	)&#65533;A&#65533;&#407;&#65533;&#65533;q&#65533;&#65533; H\&#65533;&#65533;&#65533;9&#65533; q&#65533;&#406;`w&#65533;&#65533;&#163;&#65533;	&#65533;&#65533;&#65533;7,&#150;&#65533;U &#65533;&#65533;TM&#65533;&#65533;&#65533;7&#65533;*&#65533;	&#65533;&#65533;	&#65533;P&#177;p	&#65533;p&#65533;<&#383;DQ&#65533;C&#65533;x&#65533;&@	>l	#&#550;`&#218;P
&#65533;@&#345;`	)p&#65533;&#65533;@dJ&#65533;3b&#65533;&#65533;,&#65533;T&#65533; &#65533;6&#65533;&#65533;bBH&#65533;&#65533;n&#65533;&#65533;w&#65533;tMH&#65533;&#65533;#D&#65533;&#65533;9P&#65533;&#65533;&#65533;&#65533;&#65533;`=^&#65533;h&#65533;W&#65533;	+Px&#65533;
&#65533;#&&#65533; &#65533;L&#65533;9&#65533;P^&#65533; &#65533;5&#835;&#65533;&#65533;,Pw&#65533;&#65533;p&#65533;C&#992;&#998;&#65533;&#65533;&#65533;&#65533;y%&#65533;y?h&#65533;$0
&#65533;&#65533;&#65533;5yd6)&#65533;&#65533;<&#65533; &#65533;&#65533;V&#65533;j&#926;&#65533;<&#65533;@+&#65533;&#65533;~&#65533;&#65533;F@&#65533;&#65533;H&#65533; 3&#65533;B&#65533;U 5&#65533;&#65533;&#65533;&#65533;<&#65533;	&#65533;&#65533;A5&#65533;&#65533;&#65533;3&#65533;&#65533;	&#65533;&#65533;&#65533;&#65533;S&#65533;`
_&#65533;&#65533;<y~&#65533;H&#65533;&#65533;|&#65533;&#65533; `&#65533;&#65533;&#65533;	<&#65533;&#65533;&#65533;&#65533;&#65533;a&#65533;&#65533;&#65533;%&#65533;i&#65533;&#65533;Q@C&#65533;S]&#65533;&#65533;X&#65533;4&#65533;%H&#65533;&#65533;&#1284;";qa
#Aa&#65533;L&#65533; &#65533;ifp&#65533;&#65533;<Z&#65533;9&#65533;l&#65533;&#65533;&#65533; &#65533;&#65533;&#65533;&#65533;&#65533;&#65533; &#65533;&#65533;[&#65533;=&#65533;CR&#65533;`
z&#65533;=&#65533;&#65533;s&#65533;	&#65533;	d&#65533;&#65533;&#65533; &#65533;&#65533;z&#65533;V)&#65533;$;6qt&#65533;p&#65533;&#65533;%@&#65533;&#65533;Cr&#65533;&#65533;&#65533;	$&#65533;3dE&#65533;s<&#65533;&#65533;=&#65533; &#65533; Y@w&#65533;&#65533;&#65533;+07&#65533;&#65533;&#65533;B&#65533;+&#65533;nqe&#65533;@`qtp&#65533;&#65533;&#65533;x&#65533;A!&#65533;C&#65533;&#65533;%pY`]&#65533;&#65533;F&#65533;?`&#1149;&#65533;K&#65533;&#65533;&#65533;;&#65533;&#65533;i&#65533;B&#1697;	 K&#65533;w &#65533;X@b4H&#65533;&#65533;
:&#65533;L&#65533;&#65533;&#65533;%O&#65533;z<$&#65533;?PE&#65533;&#65533;A &#65533;&#1504;	,@&#65533;&#2045; &#65533;l&#65533;&#230;lh04&#65533;	Tq&#2033;&#65533;pN&#65533;&#65533;bU&#65533;&#65533;9&#419;W|&#65533;q&#65533;?0]`&#65533;C&#65533;(+:&#65533;%0&#65533;I&#65533;&#65533;'J&#65533;&#65533;&#65533;&#65533;&#65533;e&#65533;&#65533;E&#65533;&#65533;F&#65533;e&#65533;K&#65533;&#65533;B#0f&#65533;&#65533;I0&#65533;[&#65533;&#65533;>&#65533;xC&#65533;x&#65533;B&#65533;f&#65533;L4&#65533;&#777;%q&#65533;&#65533;cp&#65533; R&#65533;c1&#65533;&#65533;&#65533;&#65533;&#65533;p0@&#65533;1y&#65533;&#65533;3&#65533;&#65533;%w&#65533;8&#65533;&#65533;&#65533;&#65533;i&#65533;&#65533;&#65533;&#65533;H&#65533;q&#65533;~&#65533;&#65533;O&#65533;&#65533;9Po&#65533;E&#65533;&#1537;&#65533;0&#65533;&#65533;P)	h&#65533;&#65533;f&#1505;IR`y0&#65533;&#65533;&#65533;6)< &#65533;	 &#65533;l@A&#65533;&#65533;&#65533;A&#65533;T9&#65533;~&#65533;j&#65533;&#65533;#V&#65533;A TB&#65533;&#65533;&#65533;&#65533;,&#65533;;&#65533;&#65533;;&#65533;&#65533;9&#65533;~`[&#65533;&#65533;7&#65533;&#65533;9&#65533;:&#65533;&#65533;\&#65533;&#65533;j&#65533;&#65533;@&#65533;@^&#65533;R&#65533; s&#65533;}&#65533;Q&#65533;c~>&#65533;.&#2000;	9&#65533;h&#65533;`&#65533;&#65533;?&#65533;F	9@&#65533;&#65533;	A ~B&#65533;^:&#65533;&#65533;O0&#65533;&#65533;YPHPI\&#65533;4&#65533; &#1249;&#65533;&#65533;=&#65533;B&#65533;/ &#65533;&#65533;%7Ph&#65533;&#65533;B&#65533;&#65533;&#65533;p80&#65533;&#65533;P?&#65533; &#65533;&#65533;j&#65533;&#65533;&#65533;@	&#65533;h$&#65533;&#65533;Y&#65533;T*&#65533;Rp9:&#65533;<F&#1806;Q /&#65533; &#65533; (P	B&#65533;V+&#65533;qC& &#65533;&#65533;&#30849;&#65533;&#1626;&#65533; E&#65533;&#65533;1?dfx&#65533;P&#65533;&#65533;&#65533;&#65533;&#65533;&#65533;{5&#65533;
_0k&#65533;N&#65533;3f	&#65533;@&#65533;P&#65533;%&#65533;&#65533;E^&#65533;&#65533;5P&#65533;&#65533;
&#65533;PMf&#499;&#65533;V&#65533;E0p&#65533;%T`Y&#65533;&#65533;&#65533;
 &#65533;&#65533;C&#65533;B&#65533;&#65533;N!&&#65533;&#65533;k &#65533;&#65533;	C&#65533;+&#65533;	&#65533;C&#65533;~&#65533;x&#309;X&#65533;b&#65533;>&#65533;	&#65533;?&W:&#1472;R&#65533;&#65533;&#65533;Q&#65533;&#65533;
T%&#65533;&#65533;&#65533;&#65533;&#65533;h &#65533;&#65533;
9 j&#65533;&#65533;A&#65533;&#65533;&#65533;?{	&#65533;&#65533;CVe&#65533;,&#1518;T&#65533;r&#65533;&#1450;&#65533;&#65533;{6i&#65533;&#65533;'&#65533;
A#E&#65533;&#65533;&#65533;&#65533;=&#65533;&#65533;&#65533;5&#65533;Z0&#65533;&#65533;&#65533;&#65533;3&#65533;s&#65533;*&#65533;K&#65533;X&#65533;n&#65533;&#65533;+WN{&#65533;&#65533;}ZaF&#65533;g#&#65533;$&#65533;tM&#65533;&#65533;g&#65533;&#65533;&#65533;b&#65533;&#65533;36Q&#65533;&#33365;&#65533; :&#65533;&#65533;&#65533;!&#46370;&#65533;&#65533;X&#65533;Ht	&#65533;j&#65533;B&#65533;&#65533;	C&#65533;J&#65533;EE&#65533;VE&#65533;6&#65533;&#65533;&#65533;&#65533;&#65533;^&#65533;~&#65533;#&#65533;&#65533;o&#65533;&#65533;l	&#65533;&#65533;Bd&#65533;]&#65533;&#65533;Kt&#65533;H&#65533;&#65533;j&#65533;Y&#65533;X&#656;`4&#65533;
&#65533;w&#65533;&#65533;Dw&#65533;&#65533;?d&#558;&#65533;&#65533;C&#65533;&#65533;&#65533;dAv&#65533;&#65533;ba&#65533;&#1049;zD"&#65533;n&#65533;&#65533;&#65533;S&#65533;&#65533;&#65533;&#65533;]&#65533;&#65533;&#65533;	>#&#65533;H&#65533;&#65533;(&#65533;&#65533;g&#65533;&#65533;m&#65533;&#65533;2	M$x&#65533;&#65533;A)&#470;P&#65533;j&#65533;Si3&#65533;&#65533;&#65533;&#65533;AB&#65533;'&#65533;&#65533;&#65533;<.~&#65533;d.&#65533;&#65533;&#65533;d&#65533; &#65533;(&#65533;@&#65533;5&#65533;&#65533;&#65533;&#65533;K*&#65533;(!&#65533;T&#65533;AR:h&#65533;-<&#65533;&#65533;7&#65533;&#65533; &#65533;P&#65533;&#65533;&#65533;&#65533;F&#65533;1&#65533;&#65533;&#65533;&#65533;P&#65533;Sn&#65533;&#65533;,{J&#65533;A&#65533;$~&#65533;&#65533;&#65533;>&#65533;&#65533;a&#65533;&#65533;&#65533;'J&#65533;?V&#65533;&#65533;"2q.&#65533;&#65533;&#65533;/d&#65533;&#65533;ET&#65533;&#65533;A&#65533;2X$&#65533;'&#1448;&#65533;&#65533;&#65533;Q&#65533;&#65533;&#65533;&&#65533;&#65533; &#65533;<&#65533;&#65533;&#65533;&#65533;&#65533;&#65533;&#65533;'F&#514;&#65533;&#65533;&#65533;Q&#65533;!&#65533;&#65533;J$&|&#65533;&#65533;1(}B:&#65533;&#65533;&aZ&#65533;&#65533;&#65533;&#1024;&#65533;'j&#65533;B&#65533;*&#65533;h&#65533;IP/&#65533;F&#65533;d0b&#65533;P!&#65533;(@&#65533;,&#65533;M&#65533;d&#65533;c)&#65533;&#65533;a&#65533;^PC&#65533;&#65533;fD'0h(b&#65533;a&#65533;*GY%&#65533;k&#65533;&#65533;aQ&#65533;@B&#65533;;P&#2129;&#65533;&#65533;&#65533;&#65533;4p&#65533;a&#65533;&#65533;P&#65533;&#65533;&#65533;&#65533;W&#65533;ob)"	&#65533;&#65533;!
#t&#65533;&#65533;>&#65533;&#65533;>&#65533;2X&#65533;VE&#199;%V&#65533;#&#781;&#65533;DE!J&#65533;&#65533;1&#65533;&#65533;!pX-&#65533;&#65533;Ai&#65533;	&#65533;&#65533;&#65533;*:&#65533;&#65533;,4&#65533;&#65533;/&#65533;9&#65533;&#65533;&#65533;'&#65533;&#65533;a	&#312;&#65533;@&#65533;&#670;f&#65533;&#65533;&#65533;&#65533;,Px&#65533;&#65533;.HT&#65533;L{&#65533;@f&#195;&#65533;&#65533;&#65533;B&#65533;8&#65533;u&#65533;&#878;&#65533;&#65533;&#65533;&#65533;&#65533;,3&#65533;&#65533;1&#65533;&#65533;U&#65533;&#1246;\&#65533;0B&#65533;
&#65533;&#65533;a&#65533;&#65533;&#65533;o&#65533;&#65533;%RGh&#65533;&#65533;n{&#65533;{&#65533;&#1832;&#65533;S0&#65533;&#65533;&#65533;.>&#65533;&#65533;pG	q&#65533;kr)n&#65533;g&#65533;(&#65533;&#65533;&#65533;I
g&#65533; &#65533;&#65533;&#65533;&#65533;Ba&#140;\&#65533;&#748;&#65533;Z&#65533;`&#65533;]&#65533;&#65533;a&#65533;&#65533;Z&#65533;&#65533;&#65533;g&#65533;h&#65533;&#65533;&#65533;&#65533;Y&#65533;8&#65533;&#65533;"&#65533;@j&#65533;&#65533;*h&#65533;&#65533;PC&#65533;H&#65533;D&#65533;&#65533;8R&#65533;$X&#65533;&#65533;d&#65533;Aja=&#65533;&#65533;P&#65533;h&#65533;V<U&#65533;8R`2&#65533;Z&#65533;&#65533;&#65533;O(&#65533;&#65533;P:&#65533;PG&#258;n&#65533;y!d0&#65533;8&#65533;&#65533;8&#1016;&#65533;
&#1408;&#65533;n&#65533;QH&#65533;&#1392;&#65533;&#65533;&#65533;#54&#65533;Z&#1334;&#65533;IY&#65533;?&#65533;Q&#65533;&#65533;h&#65533;l&#65533;Q	$&#65533;&#65533;&#1102;qP&#65533;(T&#65533;&#65533;J,&#65533;&#65533;&#65533; &#65533;&#65533;&#65533;&#65533;ZC&#65533;p&#65533;&#65533;Nlx&#65533;&#65533;&#65533;2&#515;&#65533;$&#65533;Z&#65533;@`xF&#65533;<&#65533;&#65533;Ql&#65533;T(":&#65533;q&#65533;^&#65533;&#65533;&#65533;E&#1290;A&#65533;&#65533;6]"g&#65533;!&#65533;B&#65533;&#65533;&#65533;&#65533;G&#65533;&#65533;D8&#65533;&#65533;y.B&#65533;&#65533;v&#65533;&#65533;&#65533;RP&#65533;,&#65533;&#65533;vz&#65533;&#65533;/DA&#65533;HI&#65533;&#65533;@&#65533;k)&#65533;J&#65533;&#65533;&#65533;q&#65533;&#65533;&#65533;A~P:&#65533;|cIp&#65533;&#65533;&#65533;&#65533;t&#65533;a	x&#65533;*&#65533;>&#1792;&#65533;&#65533;&#65533;Z&#65533;Q&#65533; a&#65533;A&#65533;&#65533;&#65533;a&#65533;P!
&#65533;{&#65533;0b&#65533;*&#65533;&#65533;&#65533;j&#65533;&#65533;=&#65533;P4B-&#65533;&#65533;@&#65533;&#65533;U.#&#65533;`&#65533;3&#60416;Q&#65533; 	&#65533;&#65533;v4&#65533;&#65533;I!u&#65533;&#65533;*P1&#65533;&#65533;&#65533;&#65533;&#65533;&#65533;&#65533;&#65533;P"N&#65533;&#65533;&#1090;Apk}P&#65533;#&#65533;e&#65533;P&#1571;&#65533; #^9&#65533;&#65533;s&#65533;&#65533;
P&#65533;&#65533;B&#65533;&#65533;	k A)&#65533;i&#65533;O&#65533;&#65533;&#65533;&#65533;&#65533;$&#65533;&#65533;a&#65533;&#65533;&#65533;&#65533;d
E@@&#65533;&#65533;~&#65533;1&#65533;o0&#65533;A&#65533;&#65533;/&#65533;	a8Ap`@&#65533;&#65533;&#1340;8&#65533; MF&#65533;p$@&#65533;&#65533;&#65533;&#65533; P&#65533;&#65533;&#65533;8&#65533;&#65533;&#65533;r@&#65533;&#65533;&#65533;&#65533;&#65533;&#1328;&#65533;&#65533;L2&#65533;`&#65533;(1&#65533;N&#65533;tC@B'$ P!&#65533;%&#65533;&#65533;
&#65533;&#65533;&#65533;&#65533;&#65533;&#65533;(&#65533;jq&#65533;\&#65533;&#65533; P&#65533;&#65533;"Jx ,P&#65533;&#65533;\&#65533;:&#65533;&#65533; &#65533;&#65533;&#65533;&#65533;&#65533;&#65533;
&#400;&#65533;&#65533;}&#65533;&#65533;&#65533;&#65533; 8&#65533;&#65533;B u&#65533;CrQ
&#65533;hEY58&#65533;&#65533;8+!&#65533;@	0P&#65533;&#65533;&#326;9&#65533; R0&#65533;9&#65533;&#65533;tkx&#65533; Hp *h&#65533;6&#65533;` `@&#65533;!&#65533;	&#65533;&#65533;&#65533;,P&#65533;
&#65533;RF)@&#65533;&#65533;X"T&#65533;&#65533;&#65533;&#65533; 	&#65533;&#65533;&#65533;&#65533;C P&#65533;&#65533;!&#65533;&#65533;X&#65533; t&#65533;_&#65533;&&#65533;`@&#65533;&#65533;&#65533;s&#65533;@  &#65533;&#65533;0LP^$"/l@
&#65533;&$&#65533;P&#65533;X&#65533;&#65533;&#65533;	&#65533;%&#65533;&#65533;  &#65533;&#65533;x*3&#65533;&#65533;T&#65533;0&#911;&#65533;H&#65533;&#65533;&#65533; d&#65533;&#65533;`&#65533;d &#65533;-\&#5408;&#65533;&&#65533;*&#65533; Z&#65533;"&#65533;  &#65533;@&#65533;@&#65533;%t&#65533; &&#65533;&#65533;&#65533;Z.j@* &#65533;&#65533;&2&#65533;0, F&#65533;G&#65533;&#65533;&#65533;&#65533;@&#65533;{R. &#65533; &#65533;5&#65533;&#65533;ZJ&#65533;&#65533;&#65533; +&#65533;D.&#1354;H&#65533;	0&#65533;&#65533;&#65533;&#65533;p&#65533;&#65533;A&#65533;\TA&#65533;&#65533;&#65533;&#65533;`&#65533;^&#65533;a&#65533;&#65533;&#65533;&#65533;)a&#65533;&#65533;
&#65533;&#65533;L#&#65533; [tX&#65533;&#65533; &#65533;(xpt&#65533;&#65533;&#65533;&#65533;N-&#65533;&#65533;&#65533;^Tb&#642;&#65533;=&#65533;c{&#65533;_p&#65533;7&#65533;&#65533;}-(2>A&#65533;V&#65533;&#65533;&#65533;&#65533;A)*&#65533;
&#65533;&#1593;x&#65533;#&#65533;&#65533;&#65533;@&#65533;8&#65533;&#65533;!0&#65533;0&#65533;&#65533;Y%|&#65533;XP"&#65533;C&#65533;&R`
&#65533;|"&#65533;&#65533;CE
&#65533;z&#65533;&#65533;a&#65533;
PJ-&#65533;`&#65533;&#65533;b&#65533;!<D&#65533;wBT!&#65533;&#65533;&#65533;J&#65533;&#65533;K0!&#65533;&#65533;&#65533;8&#65533;S!&#65533;E&&#65533;&#65533;&#65533;7f!&#65533;&#65533;E&#24609;V&#65533;a&#65533;&#65533;&#65533;0&#65533;g&#65533;AO&#65533;E &#65533;P&#65533;I&#65533;&#65533;&#65533;&#65533;#&#65533;A{&#65533;&#65533;&#65533;("'&#65533;&#65533;&#65533;&#65533;&#65533;&#65533;&#65533;i,&#65533;&#88320;&#65533;&#65533;&#65533;E&#65533;&#65533;&#65533;^&#65533;&#65533;&#65533;&#65533;&#65533;&#65533;&#65533;k&#1825;(&#65533;G#&#65533;&#65533;&#65533;T&#65533;	0&#65533;G&&#65533;&#65533;)H&#65533; &#65533;@F&r0&#65533;O&#65533;b?x@!&#65533;Q
'L &#65533;h&#65533;*&#65533;&#65533;e&#65533;!&#65533;>P&#65533;&#65533;&#65533;9(}I0RA&#65533;&#65533;&#1282;&#65533;(jA	L&#65533;-&#65533;"&#65533;&#65533;N&#65533;@&#65533;&#65533;&#65533;A&#65533; &#65533;!&#65533;&#65533;
&#65533;c&#65533;&#65533;1&#65533;&#65533;&#65533;&#65533;F`&#65533;)&#65533;&#1024;UxG&#65533;P0H &#1064;N&#65533;&#65533;8&#65533;?&#65533; &#65533;&#65533;&#65533;B&#65533;X@&#65533;&#65533;&#65533;[&#1730;&#65533;&#65533;"&#131;	&#65533;&#65533;&#65533;&#65533; &#65533;N@&#65533;D`&#65533;&#65533;&#65533;Rx 8&#65533;Q&#65533; (&#65533;&#65533;&#1577; &#1027;&#65533;)&#65533;0&#65533;&#65533;&#65533;y&#65533;)
{P&#65533;
&#65533;[c&#65533;&#65533;&#65533;&#65533;9&#65533;`SN&#65533;&#65533;"&#573;K&#65533;&#65533;&#65533;K &#65533;&#65533;&#65533;g@&#65533;&#65533;&#65533;B0
&#65533;&#65533;?&#65533;*&#65533; &#65533;&#65533;,&#65533; 8P85&#65533;&#65533;28&#65533;2&#65533; 1H&#65533;8&#65533;&#65533;%&#65533;&#65533;>&#65533;&#65533;&#65533;&#65533;C(&#65533;@&#65533;ZxT&#65533;&#65533;J&#65533;&#65533;&#65533;&#65533;Z&#65533;&#65533; v+&#65533; &#65533; B&#65533;)&#65533;&#65533;>@&#65533;Z>=&#65533;#,&#65533; .&#65533;&#65533;"X!`&#65533;\&#65533;.&#65533;&#65533;\ !X&#65533;&#65533;5h&#65533;<(&#65533;&#65533;a&#65533;;8&#65533;K&#65533;0D&#65533;p&#65533;	p&#65533;GH&#65533;7&#65533; <&#65533;p&#65533;&#65533;@#&#65533;&#65533;P&#1025;1H&#65533;&#65533;&#65533;*&#65533;b&#65533;&#65533;&#65533;!AH d&#65533;&#65533;h5&#65533;&#65533;C&#65533;&#65533;@&#65533;&#65533;pB &#65533;;&#65533;
G&#65533;&#65533;9&#65533;N(:&#65533;&#65533;
&#65533;80h&#65533;(&#65533;9&#65533; &#65533;&#1538;:&#65533; S&#65533;>NH&#65533;p0HB &#65533;@&#65533;&#65533;&#65533;Cx&#65533;<&#65533;&#65533;2&#65533;&#65533;x&#65533;NH =&#513;%x&#65533;&#65533;*a@&#65533;5&#1549;Z&#65533; * SP&#65533;@&#65533;&#65533;&#65533;-&#65533;&#65533;4&#65533;&#65533;;0E(&#65533;
&#65533;&#65533; &#65533;CH ?H&#65533;:&#1028;&#65533;&#65533;&#65533;&#65533;k0 8 5&#65533;&#65533;&#65533;&#65533;.&#65533;&#65533;&#514; &#65533;V&#65533;&#65533;"p&#65533;$@&#65533; &#65533;$0&#65533;2X&#65533;5`&#65533;K8P&#65533;A&#1024;:x&#65533;Op&#65533;&#65533;&#65533;L&#65533;&#65533;&#65533;&#65533;pH&#65533;&#65533;5 :&#65533;&#65533;!&#65533;\&#65533;)X&#65533;o&#65533;&#65533;'&#65533;&#65533;$(*&#65533;^&#65533;.&#65533;&#65533;g(&#65533;g|&#65533;V&#65533;&#65533;(?(&#65533;>0 K&#1027;&#65533;&#65533;&#65533;&#65533;$@&#65533;>X&#65533;&#65533;Q&#65533;&#65533;$&#65533;1H&#65533;5&#65533;&#65533;'&#65533;x&#65533;&#65533;&#65533; X&#65533;,8h&#65533;&#65533;A&#65533;G &#65533;8&#65533;3a&#65533;8&#1024;.&#65533;2&#65533;&&#65533;&#65533;,X&#65533;8&#65533;'$ &#65533;p&#65533;+&#65533;&#65533;`#H&#65533;&#65533;0&#65533;+&#65533;Hp&#65533;&#65533;L&#65533;@&#65533;&#65533;&&#65533;6 Kxx&#65533;&#65533;&#65533;.x&#65533;&#992;&#65533;'&#65533;&#65533;&#65533;d&#65533;@&#65533;(&#65533;<&#65533;&#65533;*&#65533;AH&#65533;1&#1025;&#65533;&#65533;1&#65533;$&#65533;&#963;&#65533;X*&#65533;&#65533;upOX&#65533;&#65533;&#65533;&#65533;&#65533;&#65533; &&#65533;&#65533;`&#65533;&#1538;$&#65533;&#65533; &#65533;&#65533;@&#65533;5&#512;(&#65533;&#65533;&#65533;D&#65533; @&#65533;>`&#65533;,&#65533;O:P.&#65533;&#65533;'&#65533;@&#65533;X&#65533;&#65533;&#65533;@&#65533;3&#65533;4@PH&#65533;&#65533;&#65533;=D&#65533;28&#65533;@&#65533;&#65533;&#65533;&#65533;1&#65533;&#65533;2P&#65533;2`&#65533;&#65533;`&#65533; @/&#65533;4&#65533;&#65533;&#65533;&#65533;&#65533;&#65533;"&#65533;&#65533;7`0X$&#65533;&#65533;&#65533;41&#65533;&#65533; =&#65533;&#65533;&#65533;p&#65533;%&#65533;7,&#65533;&#65533;*&#65533;&#65533;&#65533;  !&#65533;    ,    ,&#65533;FFFMMMVVV[[[```eeehhhjjjmmmooorrrtttvvvxxxzzz|||}}}~~~&#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	H&#65533;&#65533;&#65533;&#65533;*\&#560;&#65533;&#199;N&#65533;6&#65533;Q-&#65533;Ll4M&#65533;(5	\&#65533;&#65533;C&#65533;&#65533;Q&#65533;Z4&#65533;&#65533;Q&#65533;Q0Gi&#65533;&#65533;&#65533;&#329;9q&#65533;&#65533;&#65533;&#991;@&#65533;
J&#65533;&#65533;Q&#65533;&#65533;8&#681;`&#65533;&#65533;&#65533;&#65533;8&#65533;&#65533;&#65533;"&#65533;+&#65533;&#65533;E5&#65533;&#65533;^T&#65533;&#65533;g	&#1128;A~T|&#65533;e&#65533;!K\9&#65533;u&#65533;&#65533;&#1915;x&#65533;&#65533;&#65533;&#65533;&#65533;O8&#65533;3'/N &#65533; '&#65533;NEh&#65533;0&#65533;&#65533;#&#65533;iTB&#65533;x!!&#65533;&#65533;&#65533;Y&#65533;&#65533;&#65533;&#65533;&#65533;&#1256;S&#65533;&#65533;#&#65533;&#65533;5lj&#65533;14
&#65533;p&#440;9&#65533; .&#65533;Z&#1692;qbM&#65533;&#65533;o.&#65533;Qg&#65533;N&#65533;&#65533;Y&#65533;&#65533;S&#65533;&#65533;&#65533;&#1587;&#65533;&#65533;$&#65533;ICn&#65533;&#65533;l 4q&#65533;	2S&#65533;0&#65533;&#65533;(&#1179;%F)&#65533;c&#65533;&#65533;A@b&#65533;id&#65533;&#65533;/Qe5&#65533;N&#65533;h&#65533;&#65533;2d	Ap`G e&#65533;&#1026;&#65533;&#65533;DAbGP&#65533;&#65533;!8xB&#65533;`&#1091;
`2&#65533;Hd&#65533;hA&#65533;&#65533;&#960;	&#65533;&#13224;&#65533;4&#65533;p&#65533;iL&#65533;D&#65533;B	p D&#65533;&#65533;&#65533;	W(&#65533;&#65533;	&#65533;&#65533;@K0@&#65533;7&#65533;&#65533; 'D@GL&#65533;7&#65533;%<&#65533;&#65533;&#65533;@ieI$&#65533;42E[|&#65533;K<qB4L&#65533;&#65533;T&#65533;@Ea&#65533;P=x&#65533;8PQZ&#65533; F	S 1&#65533;)&#65533;wX&#65533;Wp&#65533;j&#65533;	&#137;K&#65533;&#65533;C&#65533;|&#65533;&#65533;&#65533;w&#1537;&#65533;w&#65533;&#65533;|&#65533;&#65533;&#65533;x&#65533;&#65533;&#65533;&#65533;&#65533;AG|&#65533;&#65533;&#65533;&#65533;&#65533;&#65533;}&#65533;Ak\&#65533;&#65533;"&#1377;&#65533;&#65533;&#65533;9rU"T&#65533;&#65533;4}&#65533;N&#65533;&#65533;FQL&#65533;&#65533;&#65533;N&#65533;I7!&#65533;(&#65533;&#65533;(^<@&#65533;/5&#65533;&#65533; |]mR11&#65533;:&#65533;1&#65533; &#65533;pd&#65533;h&#65533;p5&#65533;?$f	'&#65533;X{VR&#65533;v&#65533;HO&#65533;&#65533;&#65533;Y(&#65533;&#65533;(&#65533;'x&#65533;&#65533;B.t!W&#65533;&#65533;Nl&#65533;&#65533;&#65533;[&#65533;vtE&#65533;)&#137;%p&#65533;&#65533;&#65533;.&#65533;a	!&#65533;&#65533;&#65533;&#65533;&#65533;CueH	?A&#65533;&#65533;q&#65533;&#65533;&#65533;Iu&#65533;&#348;`&#65533;_RR&#65533;=\;&#65533;&#65533;A&#65533;T$&#65533;&#65533;TP&#65533;mwC&#65533;&#65533;&#65533;U&#65533;7&#65533;=&#65533;&#65533;u&#65533;qU&#65533;&#65533;7&#1896;&#65533;&#65533;<M4&#65533;?t&#65533;)$&#65533;&#65533;&#65533;&#65533;z&#65533;&#65533;P_&&#65533;"&#65533;&#65533;EP&#65533;aI^P&#65533;&#65533;t&#65533;
I$&#65533;&#65533;&#65533;^&#65533;HfXqWx&#65533;9&#65533;&#65533;&#65533;L&#65533;&#1948;&#65533;&#65533;A'h&#65533;&#65533;_$a@&#65533;&#341;%4&#65533;&#65533;&#65533;MP&#65533;&#65533;'&#65533;J<e&#65533;&#65533;&#65533;h&#65533;R&#65533;Vp&#65533;Ad&#65533;@=&#65533;V&#65533; &#65533;&#65533;&#65533;&#65533;Zt 1t&#65533;&#65533;&#65533;&#65533;.&#65533;K &#65533;&#65533;&#65533;&#65533;&#65533;!&#65533;&#65533;&#65533;N&#65533;&#65533;i&#65533;An@&#65533;PF&#65533;&#65533;!t&#65533;a&#65533;x,&#65533;&#65533;&&#65533;.)&#65533;S&#65533;
Ku>&#65533;&&#65533;m<R&#65533;i&#65533;B&#65533;DQ&#65533;'&#65533;&#65533;&#65533;&#65533;0LV&#65533;P&#65533;&#65533;a:&#65533;&#65533;
&#65533;&#65533;#&#65533;&#65533;&#65533;r&#65533;\`&#65533;0P
&#65533;&#65533;P?p&#65533;7L&#65533;C@&#65533;m@&#65533;D"1&&#65533;1G;iD&#1216;&#65533;&#65533;&#65533;&#65533;&#65533;%q$!=&#65533;W&#65533;`&#65533;&#65533;M&#65533;+Y8h>M'x0&#65533;Rp#R&#65533;o&#804;v&#65533;"/&#256;
L&#65533;&#65533;&#65533;4!	4Xm&#65533;&#65533;&#65533;X"&#65533;{A&#65533;&#65533;6&#65533;&#65533;^B&#65533;&#65533;&#65533;&#65533;&#65533;&#1537;&#65533;&#1060;0&#65533;c&#65533;&#65533;P&#65533;e&#65533;&#65533;!&#65533;0&#65533;!P,PAY&#65533;P&#65533;&#65533;&#65533;^&#65533;LHRFa&#65533;&#65533;`pX80&#65533;&#65533;p&#65533;P&#65533;4&#65533;@xd&#65533;&#65533;L&#65533;&#65533;#&#65533;&#65533;|&#65533;0&#65533;f&#65533;Bx!	0&#65533;'&#65533;&#65533;&#65533;k:d&#65533;&#65533;h3&#65533;H&#65533;o(&#65533;~`&#65533;<&#65533;&#65533;
@X]&#65533;&#65533;&#65533;2\,&#65533; -&#65533;D&#1093;&#65533;&#65533;\&#65533;&#65533;&#65533;#&#1537;g&#65533;&#65533;&#65533;&#65533;&#65533;-&#65533;!q&#65533;J6&#1173;&#65533;/
7mCf&#65533;&#65533;&#65533;&#65533;'&#65533;C&#65533;&#65533;&#65533;>D&#65533;BJ&#1379;LCxH&#65533; &#65533;  @  @ $   @&#65533; &#65533;&#65533;&#65533;&#65533;!cTn`V &#65533; ]&#65533;@  &#65533;&#65533;  &#65533;&#65533;Z&#65533;+$&#65533;&#65533;&#65533;&#65533;II(&#65533;S&#65533;L.k&#65533;NR&#65533;&#65533;e&#65533;&#65533;&#65533;&#65533;&#65533;&#65533;v&#65533;9dTTID&#65533;Tj&#65533;&#225;i%ih&#65533;&#65533;R&#65533;&#65533;&#65533;*&#65533;0&#65533; &#65533;a&#65533;p&#65533;%&#65533;ng&#65533;&#576;<2&#65533;7&#65533; 
~&#65533;&#65533;t&#65533;g&#65533;G&#65533;&#65533;b&#65533;&#65533;&#65533;&#65533;u&#65533;B/@CE"V1&#65533;Z&#65533; &#65533;&#65533;ih&#65533;&#65533;$&#65533;&#65533;&#65533;8&#65533;&#65533;&#65533;&#65533;B&#65533;&#65533;&#65533;Ex&#65533;hqkB&#65533;k&#65533; z&#65533;B8&#65533;&#65533;Fb8A&#65533;&#65533;9F&#65533; &#65533;D&#65533;-
&B&#65533;&#65533;&#65533;&#65533;&#65533;k4&#65533;B&#65533;0&#65533;?&#65533;d+&#65533;#"8&#65533;&#65533;&#65533;&#65533;&#65533;JW&#65533;&&#65533;&#65533;8&#65533;F`/+"&#65533;&#65533;&#65533;&#65533;&#65533;&#65533;4\!V&#65533;!
R8&#165;&#65533;^&#1026;&#65533;&#65533;&#65533;&#65533;&#65533;|p-&#65533;&#65533;&#65533;e&#65533;&#65533;To&#65533;-&#65533;&#65533;`&#65533;&#65533;&#1184;&#65533;S'V&#65533;5&#65533; &#65533;&#65533;hA_0&#65533;&#65533;&#65533;W+>&#65533;`{e&#65533;A&#65533;`&#65533;&#65533;&#65533; w&#65533; &#65533;&#65533;8&#65533;?&#65533;&#65533;&#65533;&#65533;&#65533; &#65533;&#65533;&#65533;&#65533;&#65533;&#65533;8'/[W+rqOr0&#65533;&#65533;&#65533;&#65533;x&#65533;&#65533;}4\2 &#65533;&#65533;}&#65533;&#65533;H&#65533; y W&#65533;&#65533;&#65533;P&#65533;	&#65533;&#65533;vu&#65533;&#65533;aVx&#65533;&#65533; f
:&#1717;l&#290;&#65533; &#65533;7h!r&#65533;^&#65533;&#65533;&#65533;&#65533;&#65533;7&#65533;B&&#65533;}&#65533;&#65533;&#65533;&#65533;&#65533;&#65533;&#65533;bK&#65533;&#65533;k &#65533;	&#65533;@&#65533;+&#545;q&#65533;&#65533;r&#65533;&#65533;4`&#65533;T&#65533;A:`/&#65533;I<&#65533;&#65533;C&#1685;&#65533;&#65533;&#65533;8 &#65533;&#65533;	H &#65533;CG#&#1365;a&#65533;   &#65533;t &#65533;&#65533;&#65533;&#65533;F2*b&#65533; &#65533;Z&#65533; &#65533;H&#65533;&#65533;&#65533;S&#65533;&#65533; &#65533;?p&#65533;"&#65533;&#65533;&#65533;
x&#65533;g&#65533;&#65533;&#65533;x&#65533;&#65533;&#65533;B&#65533;&#33793;&#1562;&#65533;?&#65533;&#65533;6p&#65533;1&#65533;&#65533;Y&#65533;9&#65533;&#1289;"}H&#65533;&#65533;@D&#65533;&#65533;|@&#65533;
&#65533;&#65533;2&#65533;&#65533;	0@h}6<`&#65533;&#65533;&#65533;9&#65533;wr&#65533; &#65533;D#C&#65533;&#65533;6&#1029;rr4S&#65533;&#65533;&#65533;PA&#65533;&#299;hTx&#65533;&#65533;&#65533;&#65533;E&#65533;!&#65533;z]T&#65533;&#65533;&#65533;%x&#65533;^&!&#65533;&#65533;&#65533;HB&#65533;y&#65533;&#65533;t&#65533;L&#65533;W5*v&#65533;&#65533;v&#65533;&#65533;7"&#65533;9&#65533;A&#65533;&#1031;&#65533;mxw&#65533;&#65533;R`&#1261;>&#65533;C&#65533;&#65533;&#65533;aX&#65533;&#65533;6&#65533;&#65533;&#65533;
&(O&#65533;&#65533;&#65533;-&#65533;&#65533;	Px&#65533;&#65533;&#65533;lAh0}Uck&#65533;&#65533;&#65533;'&#65533;Cm&#65533;&#65533;@ 	&#65533;B&#358;&#65533;&#65533;&#65533;&#65533;&#65533;&#65533;&#65533;&#65533;	*@&#65533;0&#65533; o0AA&#65533; '&#65533;"pt&#65533;55&#65533;N'P |6/&#65533;&#65533;0&#65533;;@`fA0Pt ;&~ 5&#65533;[ @&#65533;&#65533;C1B&#65533;F&#65533;Q`~0&#65533;&#65533;?&#65533;T /`X&#65533;lL&#65533;P1 E&#65533;\0VpJ&#65533;a|&#65533;O0P@-&#65533;&#65533;P9Y0_ v`1t@H@Z&#65533;H &#65533;&#65533;&#65533;*k4
&#65533;&#65533;]&#65533;	[{ d`l&#65533;&#1044;N&#1232;7CCB&#65533;Lc	W w1c&#65533; 2&#65533;w&#65533;L &#65533; /&#65533;/&#65533; &#65533;$Q&#65533;k0&#65533; &#65533;&#65533;Z&#65533;C&#65533;h&#65533;&#65533;S&#65533;-&#65533;&#65533;&#65533;6<G&#65533;w&#65533;j&#65533;i &#65533;&#65533;&#65533;8:&#65533;u&#65533;)"&#65533;&#65533;!0&#65533;`L&#65533;Y&#65533;b&#65533; X&#65533;&#65533;&#65533;&#65533;&#65533;e&#65533;w:&#65533;&#65533;&#65533;P(7&#65533;c`S&#65533;!u&#65533;c`=&#65533; &#65533;7&#65533; 5pd&#65533;	Z =&#65533;RI &#65533;&#65533;&#65533;&#65533;@+&#65533;&#65533;&#65533;80`o&#65533;Rf&#65533;ep>&#65533;/0h&#65533;l;pug&#65533;*&#65533;&#65533;`F&#65533;s A&#65533;&#65533;LP#&#65533;P&#65533;f0m&#65533;,&#65533;0&#65533;:,&#65533;E&#65533;&#65533;y&#65533;a&#65533;?&#65533;aPV&#65533;d'&#65533;e&#65533;o&#65533;I&#65533;3&#65533;&#65533;=&#65533;<g&#65533;m&#65533; 0G&#65533;A&#65533;SPA&#65533;F&#65533; Dy)&#65533;#&#65533;P= H&#65533;,P'0>&#65533;&#65533;&#65533;@ LE@>p.&#65533;'`!&#65533;9&#65533;?&#65533;(!&#65533;- &#65533;h&#65533;&&#65533;9&#65533;G&#65533;tG&#65533;&&#65533;&#65533;&#65533;0&#65533;&#65533;&#65533;&#65533;&#65533;o; g&#65533;&#65533;&#65533;h&#65533;&#65533;&#65533;&#65533;&#65533;,&#65533;&#65533;z&#65533;&#65533;A&#65533;&#65533;0PL&#65533;&#65533;&#65533;?&#65533;zp&#65533;&#65533;&#1051;v &#65533; ~&#65533;&#65533;&#65533;0&#65533;0w&#65533;~&#65533;&#65533;&#65533;&#65533;&#65533;0&#65533;&#65533;&#65533;&#65533;&#65533;	v&#65533;&#65533;&#65533;&#65533;!&#65533;&#65533;&#65533;&#65533;F&#65533;&#65533;9&#65533;&#65533;&#65533; e&#65533;%UgX3&#65533;&#65533;#&#65533;R{#u&#65533;A|a2l&#65533;&#65533;&#65533;D&#65533;b8
&#65533;iP&#65533;.qQ&#65533;&#65533;&#65533;yO&#65533; y *&#65533;x&#65533;)s1&#65533;&#65533;MPM&#65533;rR&#65533;&#65533;3&#65533;%/&#65533;.&#65533;&#65533;q&#65533;3Y&#65533;.l&#65533;&#65533;&#65533;:[&#65533;:a.&#65533;&#65533;|;s>&#65533;'D&#65533;&#65533;S&#65533;Y&#65533;&#65533;&#65533;.iS&#65533;&#65533;-Q&#65533;* P 5pa&#65533;^&#1698;^&#65533;&#65533;W F&#65533;`&#65533;&#65533;&#65533;/Fz&#65533;&#65533;2Y0`&#65533;[Pg0&#65533;t&#65533;-&#65533;&#65533;&#65533;&#65533;'&#65533;k&#65533;`Pa&#65533;(3
s&#144224;&#65533;V 3C&#65533;_&#65533;#&#65533;&#65533;&#65533;&#65533;Z f1H&#65533;/&#65533;@&#65533;&#65533;&#65533;ob	S &#65533;&#65533; "&#65533;&#65533;N&#65533;rY&#65533;&#65533;&#65533;&#65533;yJ&#65533;sd0&#65533;f&#65533;&#65533; s04 &#65533;&#65533; &#65533;i&#65533;ipCn&#65533;|&#65533;f&#65533;
0LP>"&#65533;0 p=&#65533;a&#65533;&#65533;#j&#65533;1&#65533;O K0@>&#65533;;`&#65533;x&#65533;&#65533;"&#65533;]&#65533;l&#65533;&#65533;&#1134;&#65533;Q&#65533;6]&#65533;[A&#65533;bpil&#65533;&#65533;p&#65533;kPQ &#65533;F&#65533;p&#65533;&#65533;&#65533;&#65533;1&#65533;YY	=&#65533;&#65533;q!b:&#65533;8u&B9 &#65533;FrAF&#65533; ~ f]a&#65533;pbI&#65533;v&#65533;Z@&#65533;H&#65533;&#65533;&#65533;\&#65533;Y[Q&#65533;&#65533;&#65533;b	j&#65533;$&#65533;&#65533;1&#65533;0o&#65533;* &#65533;c&#65533;m>&#65533;p, j&#65533;T&#65533;:E&#65533;&#65533;(S7@1;&#65533;Y\!T Z&#65533;1 &#65533;7j&#65533;G&#65533;&#65533;{Z&#65533;&#65533;m&#65533;~&#65533;F0^p,&#65533;&#65533;`/b0v]&#65533;=&#65533;'Jb&#65533;&#65533;7kI&#65533;X&#65533;(B&#65533;y4Pc&#65533;^&#65533;.K&#65533;p{ &#65533;U4``s&#65533;b	}&#65533;D`&#65533;&#1605;&#65533;&#65533;&#65533;3p&#65533;m0&#65533;| &#65533;&#65533;%"`p1~&#65533;^p&#65533;&#1781;gQ &#65533;&#65533;	\ ) ]g&#65533; &#65533;r&#65533;&#65533;C(1&#65533;&#65533;&#65533;X&#65533; !&#65533; &#65533; &#65533;I&#65533;k*&#65533;&#65533;B#&#65533;&#65533;&#1147;&#65533;Qv:&#65533;6r u&#65533;T&#65533;*T&#65533;}0X@&#65533;I&#65533;t&#65533; &#65533;&#65533;0&#1179;K&#65533;&#65533; q&#65533;{u`L&#65533;&#65533;01 2
&#65533;7&#65533;&#65533;g&#65533;_&#65533;k&#65533;7&#65533;M&#65533;>
&#65533;&#65533;8&#65533;&#65533;&#65533;&#65533;&#65533; &#65533;?Z&#65533; 
*4&#65533;Z#K&#65533;Y` H&#65533;&#65533;!M t8`&#1380;&#65533;&#65533;&#65533;h|&#65533;b@t&#65533;q u q r`qPq0&#65533;*m`8 &#65533;&#65533;&#65533;&#65533;&#65533;&#65533;RpP|&#65533;l`&#65533;s&#65533;t0W&#65533;V,Z0&#65533;R&#65533;\I&#65533;&#65533;<&#65533;ip&#65533;U&#65533;%4&#65533;G&#65533;0	m p&#65533;&#65533;kh&#65533;{&#65533;03&#65533;N%&#65533;&#65533;x&#65533;&#65533; &#65533;%&#65533;`{&#65533;2<QA&#65533;n!pq&#65533;&#291;&#65533;J&#65533;q w&#65533;C&#65533;&#65533;9&#65533;c&#65533;z&#65533; &#65533;*!&#65533;&#65533;QqX&#65533;&#65533;%h&#65533;&#65533;tcl 7 BPN&#65533;5=&#65533;QA&&#65533;B&#65533;S;AG&#65533;M&#65533;:&#65533;&#65533;~&#65533;38&#65533;q&#65533;&#65533;t E&#65533;;&#65533;&#65533;&#65533;&#604;&#65533;&#65533;&#65533;&#65533;>T&#65533;WP&#65533;&#65533;q&#65533;3Sq#&#65533;&#65533;O&#65533;C&#412;&#65533;L&#65533;&#65533;5&#65533; 9&#65533;&#65533;Xe&#65533;5B&#65533;{e&#65533;T &#65533;-&#65533;AV4&#65533;x&#65533;`@&#65533;"&#65533;0oS&#65533;+3R/&#65533;Ppw&#65533;]&#65533;&#65533;1Q&#65533;=&#65533;3l&#65533;&#65533; >p-&#65533;P- &#65533;;&#65533;58&#65533;&#65533;O&#65533;i{A&#65533;q&#65533;B&#65533;w&#65533;JI&#65533;W&#65533;Z&#65533;&#65533; K&#65533;&#65533;1B#Y zYpZ&#65533;~&#65533;V0&#29939;<&#65533;B^ P&#65533;nfpk&#65533;3cx/MH&#65533;&#65533; F Zk&#65533;w1\&#1216;&#65533;&#65533;&#65533;s&#65533; i&#65533;p='1A*EG&#65533;m` v`&#65533;P&#65533;&#65533;&#65533;"&#65533;&#65533;m@ &#65533;#p	&#65533;c&#65533;sp6l&#65533;8&#65533;&#65533;#&#65533;|P l&#65533;*`&#428;&#65533;u&#65533;*k# %@ 0 p&#65533;`&#65533;&#65533;&#65533;8&#65533;2rP&#65533;&#65533; &#65533;&#65533; &#65533;R&#65533;F'L&#65533;F| -@ `&#65533;&#65533;	&#65533;&#65533;&#65533;/A&#65533;&#65533;&#65533;m 	p&#65533;&#65533;D&#65533;F!&#65533;Pb&#65533;5d&#65533;z&#65533; !&#65533;q&#65533;&#65533;:&#65533;&#65533;JC`{&#65533;F&#65533;B&#65533;&#65533;G&#395;-Ylt&#65533;d&#65533;?;=
x r&#65533;L&#65533;/BP&#65533;fS&#65533;v&#65533;&#65533;!(&#65533;&#65533;;&#65533; ~&#65533;6.&#65533;G &#65533;VPQf^&#65533;%&#65533;&#65533;&#65533;&#65533;`&#65533;&#65533;&#65533;x&#65533;&#65533;vp64M.Qp41ump0&#65533;&#65533;&#65533;F&#65533;CL&#65533;Aa&#65533;I&#65533;w&#65533;&#65533;D&#65533;&#65533;8&#65533;P7k&#65533;&#65533;,&#65533;zkT/&#65533;&#65533;6O&#65533;&#744;&#65533;01p	&#65533;S&#65533;&#65533;  &#65533;&#65533;a#}&#65533;P&#65533; ra6R&#65533;p&#65533;z&#251;f&#65533;e&#65533;&#65533;&#65533;S&#65533;00&#65533;xp#0A&#65533;`&#65533;Q ^&#65533;Z`&#65533;&#65533;	r&#65533;.&#65533;3&#65533;=&#65533;&#65533;MZe&#65533;n&#65533;0[&#65533;!&&#65533;o&#65533;O&#65533;eP-&#65533;&#65533;v&#65533;,&#65533;E&#65533;&#65533;&#65533;&&#65533;&#65533;	&#65533;]Y&#65533;9pG 3&#65533;l;&#65533;4p&#65533;
&#65533;z_7p.&#65533;&#65533;9&#65533;0Pz&#65533;&#65533;"5~&#65533;#P&#65533;&#65533;'&#65533;. HIe&#65533;*&#65533;&#65533;&#65533;&#65533; X&#65533;&#65533;I&#65533;'&#65533;Bp&#65533;&#65533;&#65533;D&#65533;&#65533;&#65533;&#65533;&#182;&#65533;m(&#65533;G&#65533;&#65533;&#65533;13u&#65533;E&#65533;&#65533;5P'APPu@F&#65533;&#65533;&#65533;0&#65533;#&#65533;&#65533;&#65533;mwC@&#65533;&#65533; G&#65533;7&#65533;s&#65533;\ g&#65533;p&#65533;S U|&#65533;A`
&#65533;)&#65533;&#65533;&#65533;\&#65533;	!b&#65533;8&#65533;&#65533;w&p&#65533;}p#&#65533;&#65533;i3P&#65533;&#65533;0&#65533;&#65533;+I&#65533;p0&#65533;&#65533;o
?&#65533; 9k P*@&#65533;`'`i&#65533;]`>&#65533;&#65533;v&#65533;H yp?0x`9p00&#65533;+vJ#!P&#65533;&#65533;2&#65533;5QP&#65533;&#431;.&#65533;&#65533;g&#65533;f&#65533;&#65533;|c G&#65533;G&#65533;&#65533;*&#65533;W0h&#65533;p&#65533;4&#65533;&#65533;&#65533;j@&#65533;l&#65533;$&#65533;1Z&#65533;AVP0dB`1;&#65533;=pm &#65533;_&#65533;~:@&#65533;&#65533;>&#65533;y&#65533;d &#65533;_&#65533;^&#65533;&#65533;8jR&#65533;{0 0&#65533; &#65533;&#65533;&#65533;\\&#65533;C&#65533;F$&#65533;&#65533;&#65533;J&#65533;:&#65533;pp&#65533;"0&#65533;8A&#65533;&#514;&#65533;&#65533;&#65533;R&#65533;J&#65533;-]&#65533;T9&#65533;&#65533;&#65533;EH>&#65533;&#65533;QC&#65533;tHH&#65533;&#65533;&#65533;&#65533;G&#65533;P&#65533;3&#65533;&#65533;
'0&#65533;`a#,&#65533;X&#65533;fT&#65533;i&#65533;`~V&#65533;X&#65533;e&#862;Ev'C&#65533;
&#281;f&#65533;&#1268;?]&#1274;&#65533;d&#65533;&#65533;4Cw$&#65533;&#65533;&#65533;&#65533;&#65533;--&#65533;&#65533;6jn$P,B&#52592;JCqGE&#65533;d&#65533;&#65533;&#65533;=r'&#65533;Z&#65533;h&#65533;rYi&#65533;c&#65533;&#65533;H&#65533;&#65533;&#65533;)R$K&#65533;&#65533;&#65533;&#169;&#65533;H&#65533;D'&#65533;&#65533;g&#65533;&#65533;$5&#65533;4:,&#65533;&#65533;4E&#65533;#m&#65533;t&#65533;I&#65533;&#65533;&#65533;I_&#478;]&#65533;&#65533;&#65533;lJx&#65533;B;&#65533;^&#1111;Yw&#65533;&#65533;&#65533;&#65533;&#65533;ra&#65533;&#65533;&#65533;u&#65533;&#65533;Fn&#65533;0&#65533;&#65533;&#65533;rK&#65533;5&#65533;,&#65533;&#920;a&#65533;&#65533;&#65533;C0A?&#65533;($H&#65533;&#65533;K&#850;&#65533;&#65533;&#65533;1"x&#65533;&#65533;&#65533;&#65533;&#65533;,.&#65533;&#65533;&#65533;&#65533;$L&#65533;@EH&#65533;&#786;&#65533;&#65533;D&#65533;&#65533;@`<[&#65533;Gti&#65533;9&#65533;Hb&#65533;%&#65533; #&#65533;&#286;mI+&#65533;&#65533;&#65533;+&#65533; &#65533;&#65533;&#65533;+&#65533;&#65533;1b-&#65533;&#65533;&#65533;F&#65533;4&#65533;&#65533;&#65533;&#65533;%&#65533;(#
(&#65533;&#65533;H9&#65533;&#65533;&#65533;N&#65533; &#65533;X&#65533;1^&#65533;#2&#65533;@Sd=h&#65533;&#65533;+=b(B&#65533;8&#65533;&#373;i&#65533;&#65533;&#65533;&#65533;A&#65533;&#65533;.Y&#65533;HdkD;&#65533;&#65533;&#65533;3&#65533;&#65533;&#65533;TS&#65533;&#65533;&#65533;&#65533;h &#65533;+,&#65533;&#65533;&#65533;&#65533;.&#65533;&#65533;B,&#65533;H9!&#65533;&#65533;a&#65533;&#65533;&#1040;0&#65533;&#65533;&#65533;T&#65533;Q,&#65533;cD&#32976;&#65533;*&#65533;CF\c&#65533;&#65533;F&#65533;
&#65533;^&#65533;&#65533;&#65533;&#65533;&#18414;<5]uYp&#65533;Z&#65533;&#65533;4&#65533;&#65533;'&#65533;&#513;&#65533;&#65533;=kGi&#65533;6~&#65533;c&#65533;)&#65533;8b4^&#65533;cYl&#65533;&#65533;,&#65533;&#65533;&#65533;	A&#65533;8&#65533;&#65533;&#65533;&#138;&#65533;e-Y&#65533;&#65533;&#65533;&#65533;&#65533;x&#65533;&#65533;*&#65533;&#65533;&#65533;7&#65533;&#65533;V&#65533;ug&#65533;Q/i&#65533;
(8&#65533;&#65533; !&#65533;
L&#65533;&#65533;&#1459;&#65533;&#65533;&#65533;MGD&#65533;	`&#65533;&#65533;&#65533;"x&#65533;&#65533;k&#65533;"6&#65533;24@p@&#65533;J&#65533;&#65533;&#65533;X&#65533;9&#65533;jKK.&#65533;&#65533;&#65533;@&#65533;("&#65533;6&#65533; &#65533;iQdo&#65533;&#65533;651C8&#65533;# =&#65533;&#32975;@&#65533;&#65533;C>&#65533;&#65533;h&#65533;e&#65533;F&#1634;&#65533;:&#65533;&#65533;#&#65533;8{&#65533;&#65533;6&#65533;}&#65533;~&#65533;&#65533; &#65533;7&#65533;C&#65533;7&#993;> F&#65533;&#65533;&#65533;&#65533;&#65533;&#65533;@|A&#65533;&#65533;c&#65533;=&#65533;". G&#558;&#65533;C$/&#65533;&#65533;&#65533;&#65533;&#65533;fC&#65533;N&#65533;&#65533;E&#65533;(&#65533;KD*&#65533;N&%A"&#65533;B*k&#65533;6&#65533;F&#65533;&#65533;a	2+d.<&#65533;&#65533;&#65533;&#65533;&#1602;&#65533;&#65533;%M&#65533;&#65533;c&#65533;&#65533;H&#65533;v&#65533;&#65533; &#65533;&#65533;&#65533;<*&#65533;0&#65533;&#65533;	&#65533;&#65533;&#65533;i&#65533;&#65533;&#65533;&#65533;&#65533;&&#65533;IS &#65533;&#65533;J&#65533;&#65533;"">&#65533;&#65533;&#65533;&#65533;6&#65533;C&#65533;I&#65533;^p&#65533;&#65533;a[!S&#65533;NP&#65533; &#65533;7&#65533;&#65533;%&#1093;@&#65533;zb&#65533;#&#65533; 
&#65533;&#65533;C&#65533;&#65533; &#1345;&#65533;&#65533;AA&#65533;p&#65533;@&#1170;&#65533;&#65533; &#65533;&#65533;  &#65533;&#65533;&#65533;&#65533;@* &#65533;&#65533;!&#65533;\I&#65533;&#65533;D&#65533;\&#65533;$tX&#65533;0&#65533;IK$&#65533;&#65533;&#65533;p&#65533;'&#65533;&#2022;8&#65533;F+l i&#65533;5Y",&#65533;&#65533;e&#65533;B&#1808;*&#65533;&#65533;2&#65533; N&#65533;&#65533;5h&#65533;&#65533;&#65533;&#65533;&#65533;V&#65533;&#65533;&#65533;([&#65533;&#65533;Rf"/$&#65533;e@&#65533;&#65533;&#65533; &#65533;&#65533;&#65533;+k&#65533;Gu5&#65533;&#65533;&#65533;bN$&#65533;&#65533;7x5&#65533;b&#51734;&#65533;&#1637;6l&#65533;&#65533;&#1920;+&#65533;aS&#1224;&#65533;&#65533;&#65533;0&#65533;&#65533;&#65533;Kr&#65533;&#65533;Izr3&&#65533;"&#65533;`&#65533;F@!&#65533;&#65533;&#65533;n&#65533;D&#65533;&#65533;'hC&#65533;Y&S1&#65533;@C
&#1280;C&#65533;@&#65533;&#65533;C
&#65533;&#65533;&#65533;RAk&#65533;[&#65533;&#65533;FbO &#65533;&#65533;&#65533;
&#65533;AF3&#65533;&#65533;&#65533;Z &#65533;i&#65533;O,]i&#65533;&#65533;( &#65533;&#1188;Aa&#65533;2&#65533;&#65533;}&#65533;&#65533;&#65533;&#65533;k&#883;&#65533;O&#65533;
&#65533;p&#65533;*&#65533;&#65533;t`@&#65533;0
9p &#65533;&#65533;&#65533;* D&#65533;&#65533;&#65533;&#65533;&#65533;	&#65533;&#65533;&#1312;54&#65533;&#65533;7@8g A&#65533;0&#65533;
C&#65533;n, &#65533;&#65533;&#65533;&#65533;)X&#65533;-Z&#1536;&#65533;&#65533;| ?Yx@	&#65533;p&#65533;&#65533;t&#65533;E &#65533;L&#65533;&#65533;B&#65533;a&#65533;F@,<&#65533;&#65533;&#65533;&#65533;&#65533;I&#65533;&#65533;&#65533;%&#65533;A'&#1408;&#65533;X&#65533;&#65533;@&#65533;&#65533;t&#65533;B&#65533;P&#65533;3(FF"e&#65533;\&#65533;&#65533;&#65533;&#65533;\HC&#65533;0&#65533;Ah&#65533;&#65533;`Q8$&#65533;&#65533;&#65533;&#65533;K&#65533;&#65533;=|&#65533;s&#65533; b&#65533;;&#65533;`\&#65533;&#65533;j &#65533;7 K&#65533;&#65533;$&#65533;&@~Q-&#65533;&#65533;|&#65533;A&#1952;&#65533;6lAv&#65533;@r&#65533;&#65533;&#65533;&#1461;h&#65533;R^0&#65533;lA10&#65533;&#65533;  &#65533;&#65533;M8b0&#65533;a<&#65533;m	m&#65533;&#65533;&#65533; &#65533;B&#65533;&#65533;D&#65533;X&#65533;&#65533;z&#65533; p&#65533;
B&#65533;_&#65533;"#BX"<&#65533;v &#65533;&#65533;GH&#65533;&#65533; &#65533;&&#65533;&#65533;?&#65533;&#65533;2&#65533;T5&#65533;A8&#65533;:&#65533;$A^&#65533;T|&#65533;&#65533; >&#65533;&#65533;&#1460;da&#65533;
8k8&#65533;&#65533;0&#65533;4&#65533;Ao&#65533;C&#65533;PhE/&#65533;&#65533;u8&#65533;&#65533;&#65533;,K8xC&#65533;;&#65533;ap&#65533;C&#65533;&#65533;8&#65533;&#65533;lx&#65533;p&#65533;&#65533;\w(B
&#65533;&#65533;7&#65533;&#65533;nX&#65533;&#65533;m&#65533;u&#65533;&#65533;~&#65533;)G&#65533;&#65533;&#65533;&#65533;&#65533;&#65533;&#65533;&#1952;h6&#545;&#65533;r(&#65533;&#65533;&#65533;!Pap&#65533;&#65533;0&#65533;&#65533;&#65533;&#65533;@&#65533;JS&#1176;*w&#65533;&#65533;&#65533;
&#65533;@!&#65533;J&#65533;&#2017; 'p&#65533;&#65533;y&#65533; 8&#985;&#65533;&#65533;TZP&#65533;&#65533;&#65533;&#65533;&#65533;,+k&#65533;&#65533;_i&#65533;&#65533;1&#65533;TF&#65533;&#65533;C	&#65533;=&#65533;j.&#65533;9.&#65533;&#65533;&#65533; 	&#65533;&#65533;J0&#1462;&#65533;0&#65533;`&#65533;]hA &#65533;'&#65533;&f[A&#65533;&#65533;&#65533;&#65533;.&#65533; '>&#65533;qb&#65533;&#1845;\&#65533;&#65533;Z&#65533;R"@ &#65533;&#65533;&#6217;&#65533;T&#65533;fS&#65533;&#65533;&#65533;&#65533;`x&#65533;B&#65533;v&#65533;d&#65533;n&#65533;&#65533;@&#65533;)EP.&#65533;)&#65533;k&#65533;p&#65533;2&#65533;`mBd&#65533;IWc&#65533;)l&#65533;{qrC&#65533;<&#1656;'5&#65533;6&#65533;&#65533;&#65533;&#65533;5J&#65533;L&#65533;&#65533;,`&#65533;Bl	&#65533;&#65533;&#65533;Ax&#65533;I B#c-&#37206;&#65533;&#65533;&#65533;&#65533;&#65533;&#65533;&#65533;&#65533;Q&#65533;z&#958;.X &#65533;&#65533;&#65533;3P&#65533; &#65533;&#65533;&#65533;&#65533;&#65533;&#65533;=(0&#65533;D&#65533;&#65533;&#65533;&#65533; &#65533;d&#65533;L&#65533;&#65533;&#65533;k!N&#65533;&#65533;>&#65533;&#65533;&#65533;&#65533;M&#893;&#65533;&#65533;1&#65533;f&#65533;L&#65533;&#65533;&#65533;&#65533;&#65533;&#65533;&#65533;&#65533;@@&#65533;P.&#65533;&#293;2}C&#65533;&#65533;&#65533;&#65533; ap&#65533;&#65533;)&#65533;ed&#65533;4P&#65533;
5h&#65533;&#65533;wO&#65533;&#65533;Q&#65533;&#65533;2p&#65533;&#65533;&#65533;&#65533;
0&#65533;&#65533;&#65533;&#65533;&#65533;-&#65533;&#65533;$&#65533;(	&#65533;&#65533;"DE&#65533;&#65533;&#65533;-&#65533;&#65533;6pC&#65533;&#65533;&#65533;&#1603;&#65533;&#65533;&#65533;"&#1025;&#42735;s&#65533;"&#65533;&#65533;8&#65533;]A#&#65533;&#65533;H<Cx&#65533;AX&#65533;&#65533;&#560;&#65533;xA&#65533;&#520;0&#65533;C&#65533;EH>&#65533;&#65533;@ &#65533;&#65533;&#65533;
E&#65533;&#65533;&#65533;&#65533;F&#65533;:-A&#65533;&#328;&#65533;@(&#65533;&#65533;&#65533;%&#65533;>&#65533;&#65533;P&#65533;;&#513;+((N &#65533;I&#65533;&#65533;	E&#1027;H&#65533;&#65533;&#65533;p2&#65533;&#65533;h	&#65533;	&#65533;&#65533;&#27651;@&#65533;
&#65533;&#65533;2&#65533; &#65533;&#65533;N&#65533;&#65533;&#65533;&#65533;6&#1027;&#65533;&#65533;?0&#65533;0 &#65533;&#65533;&#65533;&#65533; `+?K&#65533;i&#65533; &#65533;?&#65533;&#65533;&#65533;p&#65533;&#65533;E&#1026;@&#65533;&&#65533;8P Nx&#65533;K&#65533;Fp-p&#65533;&#65533;Ex&#65533;&#65533;&#65533;P:wi	&#65533;Y&#65533;&#65533;&#65533;6 &#65533;
&#1538;&#65533;@&#65533;&#65533;&#65533;8 &#65533;&#65533;i&#65533;&#65533;&#65533; 6&#65533;&#65533;&#65533;(&#65533;&#65533;F&#65533;(BACD&#65533;&#65533;Y&#65533;?&#65533;3(x&#65533;&#65533;/p <&#65533;H 1&#65533;/9&#65533;&#65533;'&#65533;=&#65533;&#65533;#P&#65533;> 3&#65533;	&#65533;&#65533;&#65533;&#65533;&#65533;&#65533;&#65533;&#65533;&#65533;i&#552;(&#65533;h/&#65533;&#65533;s9&W&#65533;&#65533;:0&#65533;7&#65533;&#65533;&#65533;&#65533;&#65533;6&#65533; 5&#65533;db	:&#65533;?@&#65533; &#65533;-&#65533; ;8&#65533;&#65533;4&#65533;> &#65533;%&#65533;H!&#65533;D&#65533;&#65533;&#65533;i&#65533;&#65533;&#65533;P9@&#65533;8&#65533;&#65533;!&#515;&#65533;rG&#20557;&#65533;@&#65533;$&&#65533;&#65533;&#65533;&#65533;&#65533;8&&#65533;B
&#65533;&#65533;&#65533;&#65533;&#65533;(&#65533;*h1&#65533;J&&#65533;&#65533;6p&#65533;T #x&#65533;`&#1603;&#397112;&#65533;=4`&&#513;$0&#65533;&#65533;'&#65533;7BH*`&#1538;&#65533;&#65533;&#65533; &#65533;y&#65533;&#65533;`&#65533; &#65533;&#65533;&#65533;&#65533;&#65533;&#65533;&#65533;`&#65533;c&#65533;&#65533;d&#65533;$&#65533;&#65533;&#65533;1&#65533;Ms&#65533;?&#65533; "&#65533;&#513;&&#1537;(=&#1054;&#65533;p&#65533;&#65533;&#65533;&#65533;&#65533;`&#65533;Q&#65533;&8;&#65533;&#65533;9&#65533;&#65533;N&#65533;h&#65533;@&#65533;&#65533;&#65533;,|LCs6:&#65533;&#65533;:&#65533;-0&#65533;&#65533;7 Q&#65533;&#65533;&#65533;=;&#65533;=x&#65533;:&#65533;;&#65533;&#65533;((&#65533;&#65533;"!&#65533;:x:&#65533;N8&#65533;&#65533;9&#65533;6C&#527;q&#169;5@48&#65533;&#65533;&#65533;lX&#65533;&#65533;&#65533;e&#65533;&#65533;9&#65533;&#65533;&#65533;O:X&#65533;;X7&#65533;&#65533;U&#65533;&#65533;P&#65533;&#65533;:&#65533;&#65533;7&#65533;&#65533;4&#1024;(&#65533;!&#65533;&#65533;&#65533;&#65533;&#65533;; p&#65533;&#65533;&#65533;&#65533;t&#65533;&#51229;:( &#65533;&#65533;&#65533;&#65533;&#65533;=&#65533; &#65533;&#65533;&#65533;&#65533;&#65533;&#65533;0h pBm&#65533;x I&#1214;k&#65533; &#65533;xm&#65533;&#65533;&#65533;&#65533;&#65533;:&#65533;H&#65533;&#65533;>&#65533;&#65533;&#65533;&#65533;&#65533;&#65533;&#65533;&#65533;<&#65533;&#65533;8 ,&#65533;&#65533;&#65533;&#1627;1P &#65533;&#65533;&#65533;8&#65533; 2&#65533;D(&#65533;&#65533;&#65533;&#65533;&#65533;@Z&#65533; x&#65533;&#65533;&#65533;K&#65533;&#65533;
&#65533;&#65533;&#65533;&#65533;&#65533;&#65533;
(&#65533;?&#65533;&#65533;&#65533;&#65533;%h2NV+&#65533;9a&#65533;5&#65533;/X5&#65533;|&#65533;K/&#65533;&#65533;#&#65533;&#65533;&#65533;&#65533;&#65533;YQ&&#65533;&#65533;&#65533;/&#65533;*&#65533;&#65533;&#65533;p&#65533;D&#65533;2&#65533; 1,&#16386;0x&#65533;/ &#65533;b	&#65533;?`=&#65533;9&#65533;&#65533;2&#65533;&#65533;I&#65533;2P&#65533;&#65533;tA ;8B &#65533;&#65533;&#65533;&#65533;A(&#65533;9&#65533;&#65533;&#65533;&#65533;9&#65533;-&#65533;x&#65533;&#65533;PL	&#65533;&#65533;8&#65533;&#65533;&#64662;<&#65533;.@&#65533;5&#65533;&#744;HK@/&#65533;!&#550;&#65533;&#65533;vu&#65533;%&#65533;3(`=0=h&#65533;)&#65533;&#65533;&#65533;&#65533;&#65533;E-	X&#65533;&#65533;;@&#65533;H8&#65533;&#65533;&#65533;&#65533;%&#65533;&#65533;;&#65533;
L&#65533;&#65533;6&#65533; -&#1062;&#65533;x&#65533;
X&#65533;&#65533;&#65533;<@&#65533;&#65533;&#65533;U&#65533;&#65533;6&#65533;&#65533;Q&#65533;&#65533;0&#65533;#x&#65533;Q&#65533;h#&#65533;&#65533;;X&#65533;@&#65533;&#65533;/&#65533;&#65533;,@&#65533;#&#65533;5&#65533;&#65533;,&#65533;&#65533;&#65533;&#65533;&#65533;0&#65533;%&#65533; SB&#65533;H&#65533;&#65533;x&#65533;&#65533;&#65533;
&#65533;&#65533;&#65533;0&#65533;!&#65533;A&#65533;&#65533;&#65533;0&#65533;&#65533;P0@&#65533;&#65533;=p&#65533;&#65533;U:&#65533;+Y&#65533;&#65533;!&#65533;&#65533;&#65533;`!&#65533; ;&#65533;&#65533; &#65533;#h,3XE;H&#65533;&#65533;&#65533;&#65533;&#65533;z8(&#65533;h0&#65533;8&#65533;&#65533;Fx&#65533;&#65533; B)&#65533;Q&#65533;!9&#65533;89&#65533;0x&#65533;,8&#1536;&#65533;&#65533;2&#65533;+3X&#65533;&#65533;Xz&#65533; 8&#65533;?&#65533;  8&#65533;!8&#538;Q&#65533;&#514;&#65533;U&#65533;&#65533;h&#65533;&#65533;1*&#65533;?(&#65533; &#1024;(&#913;/&#65533;&#65533;&#65533;(&#65533;/pE&#65533;&#65533;&#65533;&#65533;&#65533;&#65533;&#65533;&#65533;%&#65533;&#65533;&#65533;U&#65533;&#65533;&#65533;&#65533;&#65533;&#65533;A(&#65533;,E&#65533;&#65533;1&#65533;&#65533;&#65533;#(95/&#1537;F&#65533;&#65533;3p8`9&#65533;&#65533;2&#65533;<HM&#65533;V(D&#65533;&#65533;&#65533;H&#65533;a&#922;&#65533;7&#65533;&#65533;0&#523;;&#65533;" &#65533;"&#65533;&#65533;&#65533;&#65533;&#47958;FXH&#65533;&#65533;&#65533;&#65533;&#65533;&#65533;&#65533;!@&#65533;QX%&#65533;&#65533;/H7@&#65533;&#65533;#&#65533;&#65533;&#65533;?&#65533; &#65533;0&#65533;&#1452;&#65533;HP&#65533;&#65533;;`0&#65533;Bh&#65533;&&#65533;&#65533;&#1026;8*DH&#65533;&#65533;&#65533;&#720;&#65533;&#65533;&#515;&#65533;&#1814;&#65533;#&#65533;&#65533;C&#65533;&#65533;z&#65533;&#65533;&#706;&#65533;&#65533;M&#65533;2h>&#65533;B&#1537;&#65533;<@&#65533;S&#65533;&#65533;`&#65533;}&#65533;(&#65533;Q&#65533;&#65533;&#65533; 0P&#65533;?P&#65533;&#65533;&#65533;$&#65533;&#65533;U1&#65533;&#65533;&#65533;
&#65533; &#65533;0&#65533;&#65533;9&#65533;eZ&#65533;0&#65533;&#65533;&&#65533;&#65533;`&#65533;&#65533;&#65533;j-P&#65533;;&#65533;Z$&#65533;&#1025;&#65533;&#65533;J+H&#65533;&#65533;5&#1024;&#65533;i&#65533;0,&#65533;&#65533;&#65533; x&#65533;'`e&#65533;r&#65533;&#65533;EP&#65533;&#65533;30,h+&#65533;&#65533;?&#65533;`&#65533;t&#65533;&#65533; K&#1026;p&#65533;&#65533;O&#65533;w&#65533;&#65533;&#65533;&#65533;9P 8&#1025;&@&#65533;	 &#65533;#P&#65533;8&#65533;&#65533;$&#65533;,&#65533;&#65533;J&#65533;5&#65533; 8&#65533; =&#65533;(&#65533;+&#65533;&#65533;&#65533;&#65533;m&h2&#65533;&#65533;=&#65533;&#65533;&#65533;&#65533;2&#65533;&#65533;f&#65533;h`B.&#65533;,h&#65533;&#65533;&#65533;&#65533;&#65533;"&#65533;=h&#65533;j:i&#65533;9&#65533; ;X!>&#65533; 9p
&#65533;&#65533;&#65533;&#65533;&#65533;&#65533;&#65533;&#65533; 5&#65533;&#65533;>&#65533;'8&#65533;=&#65533;]EX&#65533;2(&#65533;&#65533;
@&#65533;7&#65533;8&#65533;
&#65533;.4&#65533;&#65533;&#65533;&#65533;+P&#65533;&#65533;P&#65533;(&#65533;B`*&#65533;Y&#65533;"&#65533;g?&#65533;&#65533;<&#65533;&#65533;&#873;&#65533;8p4&#515;(&#65533;&#65533;L:"U&#65533;&#65533;&#65533;&#65533;&#1667;8&#65533;&#65533;&#65533;&#65533; 	&#65533; (&#65533;&#65533;&#65533;&#65533;h ` &#65533;&#65533; 	0&#65533;(&#65533;h&#65533;( &#65533;&#65533;@&#65533;&#65533; H&#65533;#0&#65533;&#65533;&#1600;p 8 (  &#65533; 0`&#65533;&#65533;&#65533;	`&#65533;H &#65533;.&#65533;&#65533;0 (8&#65533;p&#65533;&#65533;&#65533;8&#65533;&#65533;&#65533;&#65533;&#65533;
&#65533;&#65533;(&#65533;&#65533;j&#65533;I ! &#65533;&#65533;&#65533;,H P 	&#65533;&#65533;&#65533;&#65533;&#65533;H&#65533;&#65533;P&#65533;&#65533;w&#65533;&#65533;&#65533;8&#65533;w O- 0 $&#65533; H&#65533;;&#65533; &#65533; &#65533;&#65533;&#1536;&#65533;9&#65533;&#65533;&#65533;&#65533; C&#65533;&#65533;U&#65533;&#65533;4`30&#65533;1x&#65533;4H3 &#65533;6(&#65533;5&#65533;5&#536;2&#65533;&#65533;Z&#65533;8&#65533;5 &7&#65533;65X&#65533;s&#65533;s1P&#65533;3X&#65533;5(&#65533;4&#65533;3&#65533;6@5_s3p&6h&#65533;3P0x5P0&#65533;50&#65533;5/5`&#65533;3h/`&#65533;4 hs0_&#65533;3 6&#65533;t<w&#65533;4&#65533;&#65533;B'&#65533;4`2(&#65533;Bo&#65533;0h@?3`&#65533;5G5h3_&#65533;f&#65533;&#65533;48&#65533;Z?W3?7 &#65533;0&#65533;8&#65533;O/V&#65533;t7&#65533;&#65533;Z[100x&#65533;&#65533;&#65533;B2&#65533;&#65533;&#65533;$&#65533;&#65533;&#65533;&#1035;&#65533;&#65533;&#65533;}q&#65533;&#65533;&#65533;:&#1960;my?&#65533;&#65533;	&#65533;&#65533;0{W&#65533;{O&#65533;&#65533;&#65533;&#1750;&#65533;;&#65533;k;&#65533;&#1713;&#65533;&#65533;$&#65533;&#1686;&#65533;Pd1&#65533;d
U&#65533;X&#65533;#&#65533;&#65533;z&#65533;&#65533;+&#65533;`&#65533;&#65533;&#65533;u&#65533;&#65533;92&#65533;&#65533;&#65533;H8&#65533;0&#65533;&#65533;&#65533;&#65533;< 20!&#65533;wp&#65533;&#65533;&#65533;Z&#65533;
Ls&#65533;?i&#65533;&#65533;&#65533;62y&#65533;ZA&#65533;Y&#1085;&#65533;&#65533;&#65533;&#65533;&#65533;~&#65533;}&#65533;6]&#65533;&#65533;zr&#65533;u3&#65533;m&#65533;&#65533;X&#65533;&#1115;&#65533;r1zO&#65533;&#1812;&#65533;&#65533;&#65533;
&#65533;&#65533;	t&#1549;&#65533;S&#65533;y&#65533;?&#65533;&#65533;xOw&#65533;]<&#65533;&#65533;(&#65533;^y&#65533;&#65533;x&#65533;&#65533;&#1337;X&#65533;c&#65533;&#65533;I&#1140;&#65533;&#65533;&#65533;[Z
&#65533;&U&#65533;M2&#65533;&#65533;&#728;&#65533;&&#65533;H'&&#779;&#65533;z&#65533;G&#65533;5T&#65533;eA&#65533;&#65533;&#65533;&#65533;;!;&#65533;&#65533;aT&#65533;hw&#65533;&#1976;Y&#65533;&#65533;w&#65533;!m&#65533;&#65533;:U&#65533;G&#65533;#XH&#65533;&#65533;&#65533;&#65533;&#65533;&#65533;.&#65533;)(&#65533;,x&#1397;&#65533;{&#65533;gy\i&#65533;3&#65533;&#65533;&#65533;&#65533;&#65533;8&#65533;&#65533;&#65533;t~&#65533;&#65533;kS5&#65533;&#65533;m!&#65533;&#65533;e;j&#65533;&#65533;_&#65533;&#65533;&#65533;<&#65533; &#65533;P&#65533;@H&#65533;&#65533;&#1562;}D&#65533;hB&#65533;&#65533;&#1026;,B &#65533;Q&#65533;&#65533;&#65533;&#65533;&#65533;i&#65533;2l&#65533;&#65533;!&#264;'R&#65533;h&#65533;"&#396;9&#65533;&#65533;&#65533;&#65533;&#985;#>&#65533;j&#65533;&#65533;&#65533;ijl&#65533;&#65533;%&#790;&#65533;&#65533;qld&#65533;&#65533;/*&#65533;D&#65533;&#1030;&#343;&#65533;&#65533;8)&#65533;i&#65533;(&#1188;H&#65533;E(&#65533;.8t&#65533;&#65533;&#65533;;9*&#65533;&#65533;&#65533;&#65533;&#65533;i&#65533;"Y&#65533;&#65533; @&#65533; (&#65533;@&#65533;&#222;Q&#65533;&#65533;~&#65533;k&#65533;&#65533;&#65533;Q&#65533;&#65533;R&#65533; &#65533;X&#65533;@ A&#65533;F&#65533;&#65533;&#65533;&#65533;&#65533;&#65533;&#304;bg&#65533;&#65533;t&#65533; K&#65533;&#65533;&#65533;&#65533;2&#65533;&#65533;v&#65533;IV&#65533;!&#65533;&#65533;i&#65533;&#65533;&#65533;C&#65533;eN&#65533;g&#65533;&#65533;&#65533;P&#65533;Pq&#65533;&#65533;&#65533;&#65533; &)&#65533;&#65533;3&#65533;&#65533;&#65533;-rR&#65533;)&#65533;&#65533;%b&#65533;&#65533;H&#65533;G&#65533;\t9&#65533;&#65533;&#65533;M&#65533;#b&#65533;&#65533;5&#65533;#&#65533;D&#65533;&#65533;&#65533;%&#65533;{&#65533;&#65533;>x&#65533;&#1242;t&#65533;R&#65533;y&#65533;b&#65533;4Q&#65533;&#65533;$&#65533;&#65533;e&#65533;9(oy&#65533;&#65533;5&#65533;&#65533;&#65533;?&#65533;q&#65533;&#65533;[&#50180;&#65533;e&#65533;w&#65533;&#65533;qu4q&#65533;-x!&#65533;L&#65533;,&#65533;C=&#65533;W&#65533;5x&#65533;aR9t&#65533;@&#65533; &#65533;"Et&#1026;'aQ&#65533;&#65533;&#65533;#&#65533;J&#65533;&#65533;&#65533;	0AAv&#65533;3&#65533;!p&#65533;&#65533;&#65533;&#65533;'&#65533;1&#65533;c&#65533;&#65533;&#65533;&#65533;B&#65533;2&#65533;&#785;&#65533;&#65533;A&#65533;`&#65533;B
Y&#65533;&&#65533;H&#65533;"^(B&#65533;0 &#65533;&#65533;4&#65533;&#65533; S&#65533;LQ&#65533;&#65533;T&#65533;l&#65533;&#65533;&#65533;&#65533;4&#65533;x&#65533;F &#65533;&#65533;""&#65533;&#65533;&#65533;1v&#65533;P$&#65533;&#65533;&#65533;!V&#65533; &#65533;&#65533;hCtX&#65533;&#65533;&#65533;&#65533;;p E$&#65533;I6&#65533;&#65533;	&#65533;&#65533;&&#65533;&#65533;Co18&#65533;l&#65533;`^&#65533;&#65533;P&#65533;E&#65533;&#65533;Eu&#65533;&#65533;S&#65533;&#65533;FB&#65533;s&#65533;&#65533;GS&#65533;1&#65533;&#65533;&#65533;&#65533;&#65533;qb&#65533;&#65533;&#65533;Da&#65533;=D&#65533;&#65533;&#65533;&#65533;p&#65533;B@4&#65533;Bp&#65533;Y[<&#65533;B&#65533;(&#65533;0&#65533;'&#65533;&#65533; &#65533;&#65533;&#65533;LH&#65533;"&#65533;&#65533;&#65533;X&#65533;L&#65533;W&#65533;&#65533;V&#65533;#&#65533;&#65533;w&#65533;&#65533;&#65533;&#65533;!&#65533;&#65533;&#65533;&#65533;&#65533;y&#65533;&#65533;GS&#65533;&#65533;i&#65533;}&#48337;&#65533;&#65533;r&#65533;!{&#65533;G&#65533;&#65533;!|&#1585;&#65533;}&#1808;y]4"&#65533;&#65533;+s&#65533;u_&#65533;dHZ&#65533;D&#65533;&#65533;&#65533;,&#65533;&#65533;j&#65533;{&#65533;&#649; sZ&#65533;&#65533;&#65533;&#65533;&#65533;W$6&#65533;&#65533;Pb&#65533;BuX2&#65533;&#65533;&#65533;5&#65533;o&#65533;&#65533;
e&#65533;&#65533;*&#65533;f&#65533;s`&#1072;&#65533;&#65533;&#65533;&#65533;&#65533;&#65533;&#65533;&#65533;?LQ&#65533;!a&#65533;&#65533;]&#65533;&#65533;d&#65533;P:&#65533;!&#65533;&#65533;	|R&#65533;Y&#65533;&#65533;.&#65533;&#65533;(&#65533;&#65533;q&#65533;&#65533;$H/&#288;Lt>%&#65533;<62V)&#65533; &#65533;b&#65533;&#1495;GD&#65533;&#65533;7&#65533;&#65533; 0Ap@D&#65533;&#65533;g&#65533;q"H@B&#65533;&#65533;4)$Jb
"xc&#65533;1@a?&#65533;&#65533;0&#65533;s)&#65533;J4&#65533;D &#65533;@L&#65533;	H&#65533;&#65533;l&#65533;e&#65533;f5
&#65533;C&#65533;h&#65533;#h&#65533;1+&#65533;KT2L&#65533;h&#65533;0&#65533;&#65533;&#65533;&#65533;&#65533;!&#65533;&#65533;q&#65533;4(&#65533;oH&#65533;B&#65533;&#65533;h&#65533;&#65533;)&#65533;8x&#65533;05$&#65533;%&#65533;bP&#65533;&#65533; &#65533;>T,&#515;&#65533;&#65533;X&#65533;&#65533;&#65533;8&#65533;B
&#65533;&#65533;i&#65533; z&#65533;w,a=C&#65533;&#65533; &#65533;&#65533;4&#65533;  &#65533;&#65533;&#65533;9&#65533;	&#65533;&#65533;&#65533;5(Pz(&#65533; @&#65533;; &#65533;&#65533;&#65533;&#65533;8	7T@ ?&#65533;F *P&#65533;U5&#65533;&#65533;$&#65533;)&#65533;&#65533;fxC&#65533;&#65533;&#65533;AE&#1539;%D&#65533;&#65533;&#65533;4&#65533;&#65533;&#65533;p&#65533;cf&#65533;
&#65533;K$~3&#65533;X&#65533;&#65533;#&#65533;&#65533;NP&#65533;A3&#65533;&#288; 5a&#65533;4&#65533;&#65533;D&#65533;&#65533;
&#65533;&#65533;C&#65533;&#65533;x&#65533;&#65533;&#1029;&#65533;	&#65533;&#65533;&#65533;p@&#65533;&#65533; )&#65533;&#65533;~&#65533;-XOS3&#65533; 0&#65533;&#65533;&#65533;`4`R &#65533;sqDA&#65533;t&#65533;&#65533;&#65533;&#65533;`-&#65533;@D0&#65533;&#65533;&#65533;A]4QIB&#26625;t&#65533;&#65533;&#65533;`p&#65533;&#65533;w&#65533;@&#65533;u.&#65533;&#65533;&#65533;%
0&#65533;&#640;&#65533;0&#65533;&#65533;&#65533;h&#65533;&#65533;&#65533;&#1593;&#65533;&#65533;e;&#65533; .&#65533;05&#65533;ak@B*&#65533;&#65533;&#65533;]/M&#65533;\s8`&#65533;5&#65533;!c&#65533;&#65533;&#65533;	&#482;L&#65533;H&#65533; 5&#789;hP&#65533;B@&#65533;&#65533;8&#65533;&#65533;&#65533;9*&#65533;&#65533;&#65533;>&#65533;&#65533;3&#65533;&#1579;&#65533;`&#65533;8&#65533;&#65533;&#65533;&#65533;&#65533;&#65533; &#65533;13&#65533;Bz&#65533;&#65533;(E&#65533;&#65533;_!Q0&#65533;"@ &#65533;&#65533;9&#65533;4&#65533;u&#65533;&#65533;d,&#65533; \ &#65533;&#65533;&#65533;&#65533;&#65533;2C&#65533;&#65533;R!&#65533;&#65533;&#65533;&#65533;&d&#65533;&#65533;&#65533;!&#65533; &#65533;246&#65533;aLP&#65533;p&#65533;E*,o&#65533;&#65533;&#65533; &#217;&#65533;&#947;Jij16\&#65533;&#65533;0&#65533;&#65533;!&#65533;&#65533;
|&#65533;&#65533;A"&#65533;7&#65533;&#65533;&#65533;,&#65533;-&#65533;&#65533;&#65533;&#65533;&#65533;.&#65533;&#65533;HANC!` &#65533;&#65533;&#65533;
&#65533;Jp&#65533;&#65533;D&#65533;1&#65533;A&#65533; K&#65533;.&#65533; "&#65533;]&#1083;_a&#65533;L&#65533;d&#65533;&#65533;&#65533;&#65533;F&#519;l@(b&#65533;q&#65533;&#65533;'&#65533;&#65533;j&#65533;&#65533;@&#65533;B&#65533;rQ&#65533;&#1572;H&#65533;&#65533;p&#65533;&#65533;V&#65533;&#65533;&#65533;0(&#65533;&#65533;E75&#65533;&#65533;&#65533;|a&#65533;&#65533;!&#65533;&#65533;&#65533;x&#65533;	5h&#65533;?&#65533;&#65533;[#&#65533;&&#65533;&#65533;&#65533;&#65533;&#65533;L&#65533;	&#65533;&#65533;&#65533;&#65533; /at&#65533;&#65533;^&#65533;&#65533;'&#65533;&#65533;`0N1s&#65533;e/&#65533;`&#65533;&#65533;&#65533;&#65533;z&#65533;\B&#65533;A^X&#65533;&#65533;`&#65533;#&#65533;@&#65533;&#65533;H&#65533;`&#65533;&#65533;&#65533;v&#65533;,#@a&#65533;&#65533;&#65533;&#65533;B&#65533;S:&#65533;&#65533;=&#65533;0&#65533;k:&#65533;&#65533;&#65533;2vPA&#65533;&#65533; &#5898;&#65533;l&#65533;&#65533;&#65533;4i&#65533;@&#65533;&#65533;&#65533;&#65533;&#65533;=&#65533;&#65533; &#65533;&#1544;&#65533;`6&#65533;>p&#65533;H&#65533;&#65533; "CX&#65533;&#65533;*"&#65533;B&#65533;&#65533;&#65533;Be`&#65533;&#65533;&#65533;>0&#65533;i8b&#65533;ym&#65533;&#65533;g h&#65533;0s-&#65533;&#65533;
HAa&#65533;Pb&#65533;$&#65533;,q( &#65533;y&#65533;&#65533;T&#65533;$t&#65533;&#841;&#65533;=ib&#65533;28&#65533;F(
&#65533;&#65533;(&#65533;`HCZ&#65533;&#65533;
&#65533;&#65533; h&#65533;&#65533;&#65533;|&#65533;&#65533;C&#65533;@&#65533;&#65533;!;0&#65533;&#65533;&#65533;&#65533;B/
O&#65533;e&#65533;a&#65533;k&#65533;@&#65533;;<&#65533;,&#65533;&#65533;( &h 4`&#65533;&#65533;&#65533;&#65533;a &#65533;&#65533;&#65533;&#65533;4&#65533;&#65533;'x&#65533;.JB &#65533;X&#65533;&#65533;^&#65533; &#65533;`	&#65533;&#65533;&#65533;&#65533;&#65533;$&#65533;&#65533;0&#65533;B
&#65533;0&#65533;$&#65533; 1&#65533;&#65533;\`d&#65533;^&#65533;&#65533;iP&#65533;Q&#65533;&#65533;G	&#65533;4f&#65533; 0a	&#65533;&#65533;T&#65533;.&#65533;`!@&#65533;&#65533;&#65533;&#65533;&#65533;Q&#65533;A&#65533;sp&#65533;&#65533;&#65533;E@&#65533;&#65533;&#1025;.&#65533; 7&#65533;<g&#65533;&#65533;]!g &#640;5x&#65533;a&#65533;B&#65533;0&#65533;/&#65533;aTH&#65533;&#65533;p&#65533;2t!h&#65533;B{&#65533;&#65533;&#65533;&#65533;&#65533;&#65533;Ad&#65533;h&#65533;&#65533;&#65533;&#65533;&#584;@&#65533;&#65533;&#65533;d&#65533;&#65533;&#65533;Ap&#65533;&#65533;_&#65533;u`&#65533;&#65533;&#65533;&#65533;&#65533;&#65533;&#65533;&#65533;&#65533;&#65533;&#65533;&#65533;&#65533;P&#65533;&#65533;&#65533;?4&#65533; &#65533;&#65533;` &#65533;&#65533;Hj&#65533;M&#65533;L}&#65533;&#65533;B&#65533;EII&#65533;M&#65533;&#65533;E&#65533;&#65533;FDc|&#65533;M(B&#65533;&#65533;Jlc&#65533;y&#65533;&#65533;g&#65533;&#1473;-&#65533;H^Q&#65533;&#65533;y&#65533;Q&#65533;B)B <A4U&#65533;)R&#65533;&#65533;@&#65533;&#65533;&#65533;^(H&#65533;EaC&#65533;IqX!&#65533;Ad&#65533;&#65533;&#65533;&#1134;&#1886;G&#65533;&#65533; &#65533;$Ds&#65533;&#65533;&#348;lE&#65533;&#65533;&#65533;&#65533;@&#65533;|&#65533;}'&#65533;A&#1793; A&#65533; &#65533;J"!a0qDGh&#65533;A&#65533;&#65533;&#65533;4&#65533;b&#65533;&#65533;D&#65533;&#65533;&#65533;&#65533;A&#65533;,NINjx&#65533; (&#65533; &#65533;&#65533;&#65533;&#65533;&#65533;&#1988;-*&#326;&#65533;@&#65533;$&#65533;LTO,J&#65533; &#65533;E p&#65533;
&#65533;&#65533;(&#65533;!&#65533;&#65533;(&#65533;@4&#65533;&#65533;&#65533;&#65533;&#65533;&#65533;&#65533;s&#65533;%&#65533;&#65533;A_&#1281;&#65533;&#65533;&#65533;&#65533;Pw&#65533;!P&#65533;'B&#65533;@&#65533;&#65533;IA~&#65533;jX&#65533;5B&#65533;&#65533;{&#65533;&#65533;&#65533;&#65533;c&#65533;$&#65533;&#65533; <V&#65533; &#65533;`&#65533;&#65533;B&#65533; 4&#65533;&#65533;p&#65533;&#65533;o|$R&#65533;A&#65533;&#65533;&#65533;M&#65533;&#65533;&#65533;&#65533;=~&#65533;,I'&#65533;&#65533;&#1881;&#65533;\A&#65533;1E&#65533;LX&#65533;'&#65533;X@@,&#65533;b&#65533;&#65533;
&#65533;&#65533;-mV&#65533;&#65533;&#65533;&#65533;^&#65533;cR, L&#65533;&#65533;p@d&#65533;
&#65533;C&#65533;M&#65533;&#65533;&#65533;0`&#65533; |&#65533;&#65533;A&#65533;AGp&#65533;D\@&#65533;&#65533;	&#65533;pA&#65533;`~&#65533;&#65533;&#65533;4&#65533;&#65533;< &#65533;&#65533; @ &#65533;AuP&#65533;K&#65533;e&#65533;&#65533;	&#65533;&#65533;&#65533;&#65533;@
&#65533; H$&#1189;&#65533;&#65533;&#65533;@	&#65533;&#65533; &#65533;&#65533;&#65533;&#65533;&#65533;cKP$&#65533; &#65533;\,A4&#65533;F&#65533;&#65533;4&#65533;" &#65533;&#65533;&#65533;x&#65533;&#65533;A0P$w&#65533;&#65533;&#65533;&#65533;&#65533;@&#65533;&#65533;&#65533;A&#65533;&#65533;&#65533;&#65533;&#65533;&#65533;&#1540;dF&#65533;m&#65533;&#65533;&#65533;&#65533;&#65533;&#65533;&#65533;&#65533;T&#65533;@&#65533;Fi&#65533;V&#1604;&#65533;L&#65533;&#65533;U&#65533;&#65533;&#65533;&#65533;&#65533;&#65533;&#65533;,&#65533;	&#65533;c&#65533;S&#65533;A &#65533;j&#65533;&#65533;E$@<&#65533;&#65533;4&#65533;<@t&#65533;|>&#65533;P(&#65533;h&#65533;&#65533;{&#65533;A(@k&#65533;&#65533;KB&#65533;H&#65533; &#65533;Mh$&#65533;P&#65533;(&#65533; &#65533;@&#65533;@&#65533;&#1088;&#65533;&#65533;h&#65533;`&#65533;&#65533;&#65533;^&#65533;Kt &#65533;&#65533;&#65533;h&#65533;&#65533;&#614;C&#65533;h &#65533;8gt&#65533; <A&#65533;P&#65533;ai&#65533;X&#65533;@&#65533;$&#65533; <&#65533;AB&#65533;&#65533; &#65533;&#65533;"AxA`&#65533;e&#65533;ru&#65533; %;f&#65533;up$&#65533;&#65533;0%&#65533;&#65533;4&#65533;d&#65533;Aa
&#65533; &#65533;	&#65533;D&#65533;&#62470;&#65533;&#65533;R4A&#65533;neE$&#65533;%&#1537;0&#65533;&#65533; P'x&#65533;&#65533;hA&#65533; c$P&#65533;4&#65533;
 &#65533;XB&#65533;N&#65533;,@ V&#65533;Fa V@&#65533;I &#65533;H]&#65533;&#65533; &#65533;&#65533;7&#65533;&#65533;!&#65533;	&#65533;&#65533;&#65533;"&#65533;@&#65533; &#65533;D[&#65533;JiX&#65533;&#65533; &#65533; &#1792;!&#65533;&#65533;!&#65533;`T&#65533;&#65533;&#65533;&#65533;&#1477;EM@&#65533;&#65533;A&#30977;&#65533;'&#65533;xE&#65533;4&#65533;&#65533;T#,&#65533;&#65533;M&#244;&#65533;X4&#65533;&#65533;Mm&#65533;	&#1537;G&#65533;&#65533;AXX&#65533;&#657;*&#65533;&#65533;&#65533;&#65533;"&#65533;N#&#65533;&#65533;&#65533;D&#65533;&#65533;?&#65533;&#65533;@&#65533;s&#65533;&#65533;(&#65533;&#65533;&#65533;&#65533;%0f&#65533;&#65533;&#65533; &#65533;&#65533;&#65533;"&#65533;@&#65533;&#65533;&#65533;&#65533;&#65533;N$&#65533;&#65533;\&#65533;&#65533;X&#65533;&#65533;&#65533; &#1281;&#65533;&#65533;WA=`&#65533;&Q&#65533;&#65533;&#65533;&#65533;Hb&#65533;@&#65533;&#65533;&#65533;&#65533;&#65533;&#65533;&#1949; (B&#65533;5&#65533;Sv&#65533;&#518;N$&#65533;&#65533;&#65533;&#65533;&#65533;&#65533;
&#65533;&#65533;pB&#65533;&#65533;dA#&#65533;&#65533;&#65533;&#65533;m&#65533;&#65533;"S&#65533;E&#65533;&#65533;&#65533;]&#65533;&#65533;&#65533;%&#65533;&#65533;0*&#65533;,&#65533;P&#682;&#65533;&#65533;&#65533;a1V@A&#65533;&#65533;A&#65533;&#65533;&#65533;&#65533;&#65533;A&#65533;!&#65533;0\&#65533;u&#65533;&#65533; 
EN&#65533;@&#65533;&#65533;F$&#65533;&#65533;&#65533;&#65533;&#65533;&#65533;t&#65533;&#65533;bN@,&#65533;]*&#65533;PX&#165;q&#65533;&#65533; A$&#65533; &#65533;&#65533; <&#65533;b| l&#65533;NB&#65533;&#65533;C&#65533;&#65533;&#65533;&#65533;F&#65533; P&#65533;&#65533;&#65533;&#65533;&#65533;&#65533;Y&#65533;L&#65533;&#65533;&#65533;A&#65533;&#65533;&#65533;&#65533;,xX&#65533;E&#65533;&#65533;@ &#65533;@&#65533;L&#65533;@@4 &#65533; `&#65533;	H&#65533;`&#65533;&#65533;&#65533;&#65533;g4OB&#65533;&#65533;4 &#65533;0&#65533;&#65533; 4&#65533;Z0@&#65533;<&#65533;
 &#65533;J4&#65533;&#65533;*&#65533;u&#65533; &#65533;@&#65533;&#65533; &#65533;&#65533;@H&#65533;&#65533;  &#65533;&#65533;&#65533;@&#65533;&#65533;G&#273;C(&#65533;XOBE@p &#65533;@&#65533;@&#65533;&#65533;1 &#65533;@|q&#65533;@&#65533;6&#65533;&#65533;J&#65533;&#65533;<&#65533;$O	&#65533;c&#65533;&#65533;&#65533;&#65533;%&#769;&#65533;&#65533;[&#65533;/&#65533;&#65533;E&#65533;B&#65533;&#65533;t&#65533;&#358;&#65533;&#65533;\&#65533;i_&#65533;&#65533;&#65533;&#65533;o&#65533;&#65533;f9&#473;9&#65533;&#65533;&#65533;ca&#65533;P&#65533;&#65533;&#65533;4&#65533;B4Kp&#65533;&#65533;pD&#65533;&#65533;A&#65533;&#65533;o&#65533;&#65533;&#65533;Z&#65533;&#65533;u]&#65533;&#782;"&#65533;&#65533;tA&#65533;&#65533;2&#65533;Gl&#65533;	&#65533;]np&#65533;&#65533;&#65533;L<D&#65533;dr	,$oT&#65533;{&#65533;T&#65533;&#65533;a&#65533;&#65533;t&#65533;&#157;Q#&#65533;f&#65533;ZAP&#65533; &#65533;&#65533;&#65533;&#65533;B&#65533;+t&#65533;&#65533;g$q!&#65533;_&#65533;&#65533; &#65533;d,&#65533;M&#65533;&#65533;G0F#&#65533;&#65533;&#65533;&#65533;&#65533;&#65533;s4&#65533; &#65533;
&#65533;P&#65533;&#65533;&#964;*&#65533;&#326;&#1024;p@eyD&#65533;2&#65533;GlAd&#65533;	,&#65533;&#65533;#=&#65533;y4BR&#65533;&#65533;N&#1241;&#65533;&#65533;EA&#65533;@<&#65533;&#65533;q&#65533;&#65533;u&#65533;FB&#65533;&#65533;&#65533;&#65533;&#65533;fQ&#65533;^&#65533;"&#65533;&#65533;Qu&#65533;c!&#65533;&#65533;2&#65533;!&#65533;&#65533;&#65533;AO{
&#65533;&#65533;&#1280;&#65533;`Fo&#65533;wh&#65533;\&#65533;lA&#65533;E&#65533;&#65533;&#65533;&#65533;&&#65533;&#65533;&#65533;&#65533;}(&#65533;&#65533;hNC&#65533; d&#65533;&#65533;iH&#65533;&#65533;35&#65533;?&#65533;4iISQ&#65533;&#65533;&#1454;A&#65533;)&#65533;&#65533;&#65533;&#65533;C\&#65533;"&#65533;&#65533;\&#65533;&#65533;0&#65533;,i&#65533;&#65533;&#65533;&#65533;&#65533;m&#65533;&#65533;@a&#65533;c=&#65533;&#65533;&#65533;&#65533;&#65533;&#65533;&#65533;m&#65533;&#65533;&#65533;"&#65533;6&#65533;&#65533;&#65533;&#65533;B&#65533;C&#65533;&#65533;F&#65533;&#65533; C5A
&#65533;J@&#65533;g&#65533;&#65533;&#65533;&#65533;p5(&#65533;7&#65533;_q&#65533;&#65533;@
&#65533;&#65533;&#65533; &#65533;&#65533;m@D&#65533;&#65533;&#65533;&#65533;&#65533;&#65533;AaM&#65533;C'&#65533;A&#65533;&#65533;&#65533;X@&#65533;m&#65533;t&#65533;eB &#65533;&#65533;` &#65533;&#65533;TG<&#65533;4m'&#65533;t&#65533;Sp&#65533;&#65533;4&#65533;)ChM"@&#65533;&#65533; &#65533;&#65533;&#65533;	&#65533;&#65533;d&#65533;Adi&#65533;&#65533;&#65533;&#65533;&#65533;@&#65533;I&#65533;H@4#0@ &#65533;&#65533;&#65533;n&#65533;Pd4&#65533; !&#65533;&#65533;	&#65533;&#65533;x&#1317;\&#65533;A&#65533;'&#65533;d&#65533;D&#65533;&#65533;
&#65533;@
'&#65533;&#65533;&#65533;^ADG&#65533;&#65533;H@+kA  &#65533;g&#65533;.&#65533;Fs&#65533;A&#65533;l$&#65533;&#65533; &#65533;8Eg1&#65533;	&#65533;Y&#65533;6&#65533;T&#65533;&#65533;K&#65533;)!4B P&#65533;	&#65533;&#65533;&#1176;A	&#65533;@|&#65533;&#65533;&#65533;&#65533;s$ &#65533;`&#65533;	&#65533;&#65533;&#65533;XD$u&#65533;&#65533;<h|&#65533;H&#65533;&#360;v&#65533;  A&#65533;!\&#65533;	&#65533;&#65533;&#65533;"<&#65533;&#65533;D &#65533;&#65533;&#65533;5&#65533;m&#65533;&#65533;|4B&#65533;@&#65533;
&#65533;&#65533;&#65533;C&#65533;S&#65533;@&#65533;&#65533;\&#65533;&#65533;@\hz$&#65533;&#65533;&#65533;&#65533;@&#65533;&#65533;&#65533;&#65533;j<:r&#65533;&#65533;&#65533;&#65533;&#65533;A|&#65533;&#65533;&#65533;CS#&#65533;&#65533;&#65533;&#65533;A&#65533;&#65533;&#542;&#65533;B^&#65533;}&#65533;A4&#65533;&#65533;&#65533;`&#65533;C&#65533;&#65533;&#65533;&#65533;&#65533;&#65533;&#65533;&#65533; &#65533;M&#65533;s&#1558;&#65533;A&#65533;&#65533;&#65533;&#65533; &#65533;4C0!&#65533;A^&#65533;l&#65533;&#65533;h&#65533;:&#65533;&#65533;ik&#65533;$&#65533;(&#65533;a&#65533; &#65533;@&#65533;@&#65533;%l&#65533;H 0&#65533;F	 8&#65533;J&#65533; &#65533;# @&#65533;`&#65533; &#65533;5+" $@@(&#65533;l&#65533; &#65533;,&#65533;&#65533;75&#65533;&#65533;T&#65533;H@0&#65533;$&#65533;&#65533;&#65533;i3&#65533;"@<@&#65533;,&#65533;\&#65533; &#65533;35[B &#65533;&#65533;w&#65533;[&#65533;}&#65533;_&#65533;&#65533;U~L@\+&#65533;8&#65533;`5&#65533;A&#65533;&#65533;l&#65533;&#65533;&#769;&#65533;A&#1793;&#769;&#65533;A&#65533;^&#65533;r&#65533;&#65533;A&#65533;&#65533;&#65533;&#65533;&#65533;&#65533;	&#65533;5sBA &#65533;A&#65533;&#65533;&#65533;&#1212;&#65533;/Q&#65533;@`{&#65533;&#65533;&#65533;&#65533;&#65533;&#65533;&#65533; &#1540;MR&#65533;D&#65533;&#65533;&#65533;X&#65533;&#65533;X@&#65533;&#65533;o
&#65533; &#65533;&#65533;&#65533;&#65533;Ap&#65533; R$t&#65533;&#65533;&#1196;M&#65533;&#65533;&#65533;&#65533;&#65533;A&#65533;&#65533;&#65533;&#65533;&#65533;&#65533;DA7'x &#65533;f&#65533;e&#65533;&#65533;&#65533;&#65533;&#65533;&#65533;&&#65533;\SG X&#65533;&#65533;&#65533;&#65533;&#65533;>&#65533;&#65533;&#65533;G&#65533;&#65533;&#65533;&#65533;&#65533;%&#65533;7B@&#65533;5j&#65533;&#65533;i&#65533;,&#65533;&#65533;1Q&#65533;F&#65533;&#65533;&#65533;&#65533;&#65533;&#65533;&#466;5	r&#65533;&#65533;&#65533;&#65533;cG&#65533;A&#65533;9&#65533;d&#65533;M#&#65533;h&#65533;&#65533;&#65533;	&#656;2&#65533;&#65533;%&#65533;E&#65533;"D&#65533;#&#539;HG&#65533;(&#65533;&#401;F&#65533;2&#65533;jdi&#65533;9G&#65533;&#65533;&#65533;1&#65533;Y&#65533;4m,T&#65533;p:&#65533;d[&#65533;9)eiT
!>RtpZ#C&6T(C&#65533;&#1184;Q&#65533;&#65533;|&#65533;0B,'D&#65533;&#65533;	&#65533;&#65533; &#65533;&#65533;&#65533;$"*b&#65533;B&#65533;&#65533;9R&#65533;F&#65533;;&#65533;&#65533;E}"&#65533;&#65533;&&#65533;8&#65533;&#65533;&#65533;zL&#65533;"&#65533;&#65533;&#65533;&#65533;&#65533;wo&#65533;#gC&#65533;4&#65533;G&#65533;	&#65533;a&#65533;&#65533;&#65533;u8&#65533;R4&#65533;`&#65533;&#65533;&#65533;U&#65533;:&#770;&#65533;D~&#65533;&#65533;8&#65533;&#65533;I?=&#65533;&#65533;&#65533;&#65533;&#65533; &#65533;&#65533;&#65533;&#65533;&#65533;V&#65533;&#65533;&#65533;?J&#65533;&#65533;H,y&#65533;&#65533;,6&#65533;B&#65533;&#65533;&#65533;C&#65533;-`&#65533;'K &#65533;C &#65533;&#65533;&#65533;E 
&#65533;+4&#65533;blK&#65533; a&#65533;"0P!&#65533;B&#65533;8$("&#65533;`R&#65533;&#65533;&#65533;&#65533;7&#65533;Q&#65533;Xhc-B&#65533;&#65533;'&#65533;$ID&#65533;Q$&#65533;&#65533;8&#65533;7,yh&#65533;@vh&#65533;&#65533;
&#65533;@CK&#65533;&#65533;`T&#65533;&#65533;&#65533;&#65533;&#196;&#936;@&#65533;&#65533;&#65533;c&#65533;Cn&#65533;c&#65533;&#65533;&#65533;&#65533;&#65533;/0X#&#65533;&#65533;a1T&#65533;&#65533;&#65533;~z&#65533;$&#65533;&#65533;&#65533;&#65533;&#65533;~&#65533;r&#65533;&#65533;V&#65533;+&&#184;&#65533;&#65533;.&#65533;)&#65533;&#65533;b1&#65533;&#65533;&#65533;!&#65533;&#65533;a&#65533;$&#65533;&#722;<&#65533;&#65533;&#65533;-&#65533;P&#65533;&#65533;=&#65533;x&#65533;&#65533;&#65533;b*&#65533;&#65533;&#65533;&#65533;&#65533;2&#65533;0&#65533;&#65533;&#65533;&#65533;&#65533;+&#65533;&#65533;&#65533;&#65533;1J&#65533;&#65533;&#65533;4&#65533;&#65533;&#65533;&#65533;%&#65533;&#65533;#&#65533;5-7&#65533;&#65533;R3d&#65533;%<e&#65533;&#65533;	&#65533;&#65533;%&#65533; CY9B&#65533;&#65533;&#65533;)&#65533;&#65533;&#65533;/&#416;&#65533;&#65533;F&#416;B&#65533;2&#65533;&#65533;b&#65533;&#65533;c	-&#65533;@"&#65533;7&#65533;C&#65533;
0t&#65533;u
B0$&#65533;&#65533;&#65533;"
(&#65533;&#65533;JB&#65533;&#65533;&#65533;	/&#65533;&#65533;&#65533;&#65533;&#65533;&#65533;mDh&#65533;&#65533;
&#65533;I&#65533;DJEB&#65533;>8&#65533;&#65533; =&#65533;&#65533;&#65533;3h&#65533;d&#65533;#&#1611;&#65533;&#65533;&#65533;o&#65533;p&#65533;&#65533;&#65533;B&#65533;`&#65533;m}&#65533;&#65533;L0N8&#65533;580*&#65533;&#65533;0&#65533;?h&#65533;&#65533;Ab&#65533;&#65533;&#65533;&#65533;&#65533;$P6&#65533;&#65533;&#65533;=
c&#65533;>Q&#65533;&#65533;&#65533;j&#65533;&#65533;&#65533;PQ&#65533;&#65533;.&#65533;C&#65533;2i&#65533;&#65533;&#65533;k!f&#65533;-R&#32979;?&#65533;H&#65533;&#65533;&#65533;&#65533;x&#65533;,EF&#65533;B&#65533;AtafE&#65533;8 &#65533;:&#65533;&#65533;C&#65533;&#65533;&#1764;@T&#65533;&#65533;&#65533; &#65533;&#65533;B&#65533;&#65533;e&#65533;BHb?&#65533;&#65533;&#65533;NhA&#65533;>!#&#65533;(&#65533;C&#65533;&#65533;&#65533;&#65533;r&#274;6A&#65533;?&#65533;(&#65533;&#65533;i&#65533;&#65533;6&#65533;c&#65533;
&#65533;&#65533;&#1730;&#65533;0
<&#65533; 5P&#65533;%&#65533;p&#65533;B^&#65533;@&#65533;&#65533;M&#65533;-&#65533;&#65533;&#65533;*@&#65533;&#65533;F&#65533;@8&#65533;&#65533;&#65533;h&#65533;&&#65533;&#65533;i&#65533;a
x&#65533; &#65533;P&#65533;&#65533;K@@&#65533;&#65533;&#65533;8&#65533;&#65533;	9&#65533;&#65533; YPI&#65533;K 3&#65533;h&#65533; (D&#65533;&#65533;&#65533;?&#65533;&#65533; &#65533;&#65533;&#65533;&#65533; 0
&#65533;d&#65533;IN,a&#65533;xl}&#65533;&#65533;&#65533;p>&#65533;&#65533;y&#65533;&#65533;&#65533;&#65533;&#65533;#&#65533;!0PD&#65533;0&#65533;!P&#65533;C
&#65533;&#65533;&&#65533;Z&#65533;&#65533;&#65533;@&#65533;&#65533;"x&#65533;@&#65533; ?|&#65533;[&#65533;&#65533;"h&#65533;&#65533;4D&#65533;"&#65533;&#65533;&#65533;&#65533;&#65533;!r&#65533;C&#65533;l	!_xB&#65533;&#65533;&#65533;Xb&#65533;&#65533;&#65533;Fp&#65533;4&#65533;`GH&#65533;@&#65533;(&#65533;&#65533;&#65533;C&#65533;`&#65533;&#65533;aL&#65533;&#65533;&#65533; &#65533;:&#65533;&#65533;&#65533;`&#65533;	_&#65533;&#65533;&#65533;&#65533;@&#65533;v"&#65533;=t fX&#65533;\&#65533;8$&#65533;V&#65533;&#65533;&#65533;&#65533;6&#65533; P0&#65533;8&#65533;&#65533;(x&#65533;#&#65533;C&#65533;&#65533;&#65533;&#65533;$x&#65533;&#65533;&#65533;&#65533;&#1474;&#65533;i"&#65533;&#65533;R&#65533;&#65533;&#65533;@!&#65533;&#65533;	&p
&#65533;@&#65533;|0p&#65533;3p&#65533;&#65533;&#65533; &#65533;&#65533;4P&#65533;&#65533;&#65533;P l&#65533;=&#65533;@
h&#65533;&#65533;@Z&#65533;&#65533;v/8 3&#1536;4`&#65533;&#65533;`B&#65533;&#65533;I'&#65533;&#65533;&#65533;%D&#65533;D&#65533;&#65533;&#65533;^&#65533;,"A&#65533;I$&#65533;&#1409;$P@8ANM&#1027;&#65533; 6&#65533;&#65533;	z&#65533;04&#65533;&#65533;e&#65533; &#65533;J &#65533;&#65533;&#65533;&#65533;&#65533;v&#65533;
t&#65533;9&#65533;&#65533;p&#65533;&#65533;@,hzP	0L&#65533;&#65533;&#65533;&#65533;	&#65533;`&#65533;A
B`h 	@l&#65533;&#65533;&#65533;&#65533;&#39757; &#65533;/&#65533;&#65533;&#712;&#65533;&#65533;ex&#65533;&#65533;P7&#65533;&#65533;n &#65533;&#65533; &#65533;4&#65533;ab&#65533;&#65533;P&#65533;3&#65533;&#65533;m8C&#1168;&#65533;5&#65533;&#65533;kHo&#65533;[&#65533;/&#65533;&#65533;&#65533;jz&#65533; ^9&#65533;!`&#65533;f&#1680;8&#65533;&#65533;&#65533;&#65533;&#65533;0j&#65533;&#65533;`&#65533;(&#368;&#65533;?&#65533;&#65533;T&#65533;&#65533;\cVF&#1564;&#65533;,&#65533;B&#65533;&#65533;0&#65533;&#65533;i &#65533;{]4&#65533;!&#65533;r&#65533;&#65533;&#65533; b3&#65533;&#65533;p&#65533;h&#1798;2&#65533;&#65533;jpC&#65533;`>2&#65533;qx&#65533;(&#65533;&#65533;&#65533; 1&#65533;&#65533;&#65533;&#65533;&#65533;xnC&#65533; &#65533;2&#65533;&#65533;&#65533;&#449;~)&#65533;&#65533;&#65533;6y&#65533;R&#65533;&#65533;&#1470;&#65533;&#65533;9Jt&#65533;&#65533;P&#65533;K&#1232;j2f&#65533;&#65533;"S&#65533;&#1434;&#65533;&#65533;&#65533;&#65533;&#65533;3&#65533;&#585;&#65533;f6&#65533;&#65533;&#65533;	^&#65533;&#65533;4&#65533;&#65533;Q&#65533;kG2qH&#65533;0&#65533;&#65533;&#65533;F;qiAt&#65533;&#65533;l&#354;x&#65533;A
g&#65533;&#65533;&#65533;L9LEs &#65533;&#65533;B&#65533;Ab	&#65533;&#65533;nfM&#65533;&#65533;
bW
&#65533;Q"&lA&#65533;@<tQ<d&#65533;&#2150;1&#65533;&#65533;&#65533;d6H&#65533;&#65533;&#41479; &#65533;&#65533;!&#65533;&#65533;/qc&#65533;&#1059;$&#65533;>&#741;J&#65533;A&#65533;a&#562;Q&#65533; &#65533;r&#65533;Y&#65533;8&#65533;r&#65533;&#65533; &#65533;&#65533;F&#65533;A3?&#65533;N&#65533;&#65533;2ko8&#904; &#65533;&#65533;-8&#65533;&#65533;Dz>on&#65533;?$&#65533;&#65533;&#65533;&#784;&#65533;Y&#65533;0C&#65533;&#65533;@&#65533;
P&#65533;&#65533;&#65533;&#65533;&#65533;&#65533;&#65533;.&#65533;BAEk&#65533;&#65533;&#65533;&#65533; &#65533;&#65533;(&#65533;&#1859;&#1417;Zf"&#65533;&#65533;&#65533;&#65533;&#1850;&#65533;&#65533;&#65533;!r&#65533;17&#65533;&#65533;0+&#65533;A:-&#65533;&#65533;\-1&#65533;F0&#65533;0&#65533;&#65533;&#65533;&#65533;&#65533;&#65533;&#65533;&#65533;h4t ?&#65533;&#65533;#&#65533;&#65533;&#65533;.&#65533;&#876;&#65533;"&#65533;@&#65533;@&#312;0~H+7%J\r&#65533;&#65533;&#65533;&#65533;&#65533;.)&#65533;
D&#65533;~&#65533;a `&#65533;&#65533;&#65533;*&#65533;*}APHv0&#65533;&#65533;Z&#65533;l?&#65533;\f&#65533;&#65533;&#65533;&#806;!U:&#65533;w&#65533;&#65533;AD&#65533;S&#65533;NP&#65533;&#65533;&#65533;Ld1nc&#65533;&#65533;&#65533;4&#65533;&#65533;P&#65533;k&#185455;&#65533;kG{	&#65533;R&#65533;&#65533;&#65533;&#65533;	&#65533;_&#65533;&#65533;&#65533;&#65533;&#65533;{&#65533;0[&#65533;y&#65533;g&#65533;G&#943;sT&#65533;"u&#65533;x;&#923;&#65533;N&#65533;&#65533;&#65533; 7h{&#773;w&#65533;&#65533;Q&#65533;!m&#65533;5&#65533;x&#65533;H%&#65533;1?#P&#65533;&#65533;&#65533;M&#65533;~&#65533;&#65533;t)&#65533;&#1058;"O&#65533;&#65533; &#65533;N&#65533;p"&#65533;Fm&#65533; 
&#65533;&#65533;&#65533;dgf&#65533;k&#65533;&#65533;d&#1280;&#65533;h &#65533;&#65533; T &#65533;8&#65533;0x)S&#65533;n&#65533;O&&#65533;&#65533;&#65533;&#65533;&#65533; &#65533;$4j&#65533;&#65533;q) &#65533;&#65533;&#65533;&#65533;&#65533;&#65533; &#65533; >&#65533;&#65533;/&#65533;&#65533;f&#65533;M$&#65533; 0$  &#65533; A&#65533;&#65533;&#65533;<&#65533;-&#65533;&#65533;&#65533;&#65533;
&#65533; &#65533;&#65533;&#65533;&#65533; &#65533;`&#65533;p@&#65533;"' @&#65533;&#65533; &#65533;p&#65533;/2G	&#1264;$&#65533;&#65533;$&#65533;  &#65533;6  &#65533;@60o&#65533;&#65533;&#128;
&#65533;&#65533;*b &#65533;`&#65533;0@/M'&#65533;&#65533;&#65533;&#65533;b&#65533; &#65533;&#65533;&#65533; 
&#65533;&#65533;* 2(&#65533;{c&#65533;&#65533;&#65533; h &#65533;@&#65533; &#65533;f&#65533;K&#65533;&#65533;&#65533;m&#65533;&#65533; v&#65533;	&#65533;&#65533;&#65533;&#65533;|	6AL`&#65533;&#65533;&#65533;
D&#65533;B &#65533; 3&#65533;&#65533;#&#65533;&#65533;&#65533;`R`
z&#65533;&#65533;&#65533;
f`&#65533;&#65533;&#1584;Q&#65533;0@&#65533;&#65533;B&#65533;&#65533;&#65533;&#65533;@&#65533; &#65533;&#65533;&#65533;1$&#65533;&#65533;&#65533;&#65533;	L&#65533;&#65533;
Z 8&#65533;&#65533;&#65533;%&#65533;1&#65533; &#65533;&#65533;&#512;&#65533; &#65533;@&#65533;&#65533;&#65533;@9:&#65533;?"&#65533;&#65533;&#800;&#384;R&#65533;@&#65533;&#65533;02-&#65533;&#65533;&#65533;&#65533;&#65533; &#65533;@&#65533;+&#65533;@.@#%?"&#1942;&#65533;&#65533;&#65533;&#65533;&#65533;&#65533;&#65533;&#65533; &#65533; 
&#65533;&#65533;@&#65533;&#65533;&#65533;&#65533;p@&#65533;-)&#65533;
*@F&#65533;N&#65533;p&#65533;#,&#65533;K\@&#65533;`&#65533;>&#65533;&#65533; t &#65533;&#65533;&#65533;Pz`Gr":&#65533;`@&&#65533;'3b,&#65533;@p $b&#1446;a&#65533;@&#1408;&#65533;&&#65533;&#65533;&#65533;	&#65533; "b&#65533;&#65533;&#65533;&#65533;n&#184;&#65533;&#1164;(&#65533;&#65533; &#65533;@&#65533;f-&#65533;&#65533;`
&#65533; #&#65533;#&#65533;&#65533;
&#65533;&#65533;	*r6&#65533;
&#65533; 
&#65533;&#65533;&#65533;&#65533;-4&#65533;B"&#65533; &#65533;&#65533;3&#65533;'&#65533;&#65533;&#65533;
^.J&#65533; &#65533;&#65533;&#65533;&#65533;&#65533; &#65533;@8`&#65533;&#65533;
Z@&#65533;@TH&#65533;Bs>&#65533;&#65533;( &#65533;&#65533;&#65533;&#65533;fc
&#65533;B@vM*R#En8&#65533;d&#65533; &#65533;`r&#65533;&#65533;&#65533;&#65533;&#65533;*
&#65533;)&#65533;*&#65533;R&#65533;A&#65533;
&#65533;`rc&#65533;&#65533;8 &#65533;f&#65533;je&#65533;4&#65533;&#65533;@&#65533;&#65533;&#65533; z@r&#65533;&#65533; x&#65533;'9&#65533; &#65533;
z&#65533; &#65533;
&#65533;&#65533;08A*&#65533;T &#65533;&#65533;&#65533;iJ&#65533;&#65533;0r.e&#65533;8&#65533;N@ &#65533;&#65533;X@&#65533; &#65533;&C,&#65533;$&#65533;&#65533;f p@Cb ~@&#65533;#2'&#65533; .$b&#65533;Rb| t&#65533;(&#65533;&#65533;H1&#65533;&#65533; &#65533;&#642;&#65533;
&#65533;@6&#65533;[&#65533;&#65533;&#65533;/%&#65533;2s,A&#65533; C&#65533;a&#65533;`a&#65533; I-!	&#65533; %#SEar@@$n&#65533;4&#65533;&#65533;&#65533;&#65533;>&#65533;	4%(&#65533;&#65533;&#65533;@1&#65533; +&#65533;&#65533;&#65533;	D&#65533;.4&#65533;$/&#65533;,A&#65533;
&#65533;&#65533;&#65533; B&#65533;FAN`&#65533;@&#65533; @&#65533;&#65533;Qb&#65533;R&#65533; |&#65533;&#65533;&#65533; 2Z&#65533;&#65533; *&#65533;@t &#65533;B&#65533;$&#65533;0&#65533;&#65533; 5Z &#65533;&#65533;&#65533;t&#65533;&#65533;.&#65533;S&#65533;&#65533;N&#65533;&#65533;&#65533;&#65533;
B @ &#65533; &#65533;&#65533;
&#65533;&#65533;&#65533;&#65533;&#65533;7#S&#65533;&#65533;8@&#65533; &#65533;@^&#65533;~`&#65533;&#65533; ,!	@ &#65533;jb.-1&#1536;b&#65533;>p@ 3  &#65533;&#65533;@&#65533;J&#65533;	6'&#65533;t&#65533;&#65533;&#65533;&#65533;&#65533;@&#65533;&#65533;,&#65533;&#65533;&#65533;&#65533; &#65533;@S&#65533;&#1039;&#1952;6@&#65533; &#65533;&#65533;9k &#65533;&#65533;&#65533;&#65533;NT&#65533;
r&#65533;&#65533; &#65533;&#65533;*s&#65533;&#65533; &#65533;&#65533;&#65533;&#65533;&#65533; 	8 L@\&#65533;&#65533;&#65533;&#65533;&#65533;&#65533; &&#65533;&#65533;&#65533;.!(&#65533;h&#65533;
h`&#65533; &#65533;&#65533;t 
p&#65533;C&#65533; &#65533;&#65533;&#65533; [&#65533;!&#65533; &#65533;&#65533;&#65533;&#544;h`	n&#65533;0&#65533;	b&#65533;j&#65533;\&#296;_&#65533;&#65533; 
v&#65533;
*p&#65533; 	&#65533; &#65533;v	&#65533; 
&#65533;&#65533;~`&#65533;J&2&#65533;&#65533;&#65533;8`&#65533;v&#65533;&#65533;&#65533;&#65533;	&#65533;`
v&#65533;	|`
@&#65533;	&#65533;&#65533;&#1936;01o8!h&#65533;v 
&#65533;&#65533;&&#65533; &#65533;&#65533;"&#65533;&#65533;x&#65533;&#65533;&#65533;&#65533;R&#65533;&#65533; 4=&#65533;&#65533;d&#65533;&#65533;&#65533;&#65533;|&#65533;{&#65533;&#65533;
&#65533;&#65533;&#65533;&#65533;&#65533;
&#65533; 	&#65533;&#65533;S&#65533;&#65533; &#65533;@6&#65533;.'e&#65533; 
&#65533;M&#65533;&#65533;&#65533;A0&#65533;&#65533;@<^S4A&#65533;&#65533;A`&#65533;&#65533;&#65533;"+&#65533;&#65533;#s&#65533;/&#1154;#BT&#65533; A&#65533;&#65533;,&#65533;`&#65533;&#65533;$k&#65533;H#&#65533;"x&#65533;+&#65533;	&#65533; 
&#65533;@)`b.
dfF&#65533;&#65533;e	&#65533;&#65533;1"&#65533;
Ca&#65533;&#65533;&#65533;`'	8)&#65533;
&#65533;@&#65533;&#65533;&#65533;02&#65533;&#65533;`
&#65533; &#65533;&#65533;&#65533;5&#65533;e&#65533;&#65533;e&#65533; `&#65533;&#65533;&#65533;*&#65533;e&#65533;&#65533;v&#65533;b&#65533;@&#65533;`&#65533;4'y&#65533;&#65533;t&#65533;@&#65533;6`&#65533;@&#65533;&#65533; &#65533;&#65533;b&#65533; &#65533; &#65533;&#65533;&#65533;r0}A&#65533;&#65533;&#65533;&#65533;@&#65533; B &#65533;&#65533;#&#65533;q"&#65533;&#65533;" &#65533; R16&#65533;&#65533;|&#65533;R&#65533;f&#65533;&#65533;&#65533;&#65533;&#65533; &#65533;&#65533;@0PF&#65533;&#65533; &#65533;&#824;&#65533;&#65533;&#65533;@&#65533;@.&#65533;&#65533;.&#65533;&#65533;J&#65533;7&#65533;&#65533;`n`&#65533;@[rB&#65533;<&#65533; a Fv&#65533;&#65533;&#65533;0&#65533;#cqb^T&#65533;&#65533;&#65533;0rr&#65533;&#65533;&#65533;&&#65533;&#65533;&#65533;&#65533;Rrl&#65533;@&#65533;&#65533;x-'&#65533;6H+&#65533;&#65533;&#65533;&#65533;Q&#65533;&#65533;V&#65533;&#65533; &#65533;&#65533;&#65533;3&#65533;&#65533;N"&#65533;S&#65533;p&#65533;@"^J&#65533;-'~&#65533;c8A8&#65533;&#65533;&#65533;@&#65533;5M&#65533;&#65533;&#65533;t&#65533;&#65533;&#65533;&#65533;m&#65533;G&#65533;&#65533;f&#65533;o&#65533;F`q&#65533;&#65533;1&#65533;T,	Z&#65533;1&#65533;B&#65533;&#65533; &#65533;&#65533;&#65533;!&#65533;"&#65533;&#65533;&#65533;>Z&#65533;,a	N q&#65533; &#65533;89'&#65533;&#65533;|@hcY&#65533;&#65533;\&#65533;FM0;B*&#65533;`B&#65533;&#65533;Fn&#65533;&#65533;&#65533;&#65533;&#65533;J(ff
D&#65533;J&#65533;&#65533;(&#65533;&#65533;&#65533; 	> 
T 
0&#65533;&#65533;&,B&#65533;>&#65533;&#65533;>&#65533;&#65533;&#65533;&#65533;&#65533;&#65533; &#65533;&#65533;&#65533;H&#65533;0&#65533;F&#65533;rJAf&#65533;&#65533; }A!&#65533;&#65533;&#65533;F)&#65533;&#65533;&#65533;` |&#65533;&#65533; &#65533;&#1650;J&#65533;&#65533;&#65533;&#65533;&#65533;.&#65533;&#65533;&#65533;(&#65533;&#65533;&#65533;&#65533;&#65533;&#65533;` &#65533;`&#65533;&#65533;&#65533;&#65533;&#65533;&#65533;&#65533;1(&#65533;` a4 &#65533;&#65533;&#65533;&#65533;&#65533;y&#65533;&#65533;y#8a`K[&#65533; &#65533; ^&#65533;&#65533;S&#65533;&#65533;'&#65533; &#65533;&#65533;&#65533;&#65533;n&#65533;&#65533;`&#65533;o&#65533;&#65533;D_F&#65533;	&#512; &#65533; &#65533; &#65533;&#65533;&#65533;x&#65533;&#65533;C&#65533;~&#248;V&#65533;&#65533;&#65533;&#65533;&#65533;  * `@&#65533;/|0'&#65533;@R&#65533;&#65533;&#65533;|&#65533;A? T'&#65533; &#65533;&#65533;&#65533;&#65533;3&#65533;9 `&#65533;s-"&#65533;"&#65533;$&#65533;
 >`~@w&#65533;&#65533;&#65533;&-&#65533;&#65533;&#65533;xX J &#65533;C 
&#65533;8@ &#65533;&#65533;(&#65533;J&#65533;0&#65533;&&#65533;&#65533;&#65533;&#2046;n6a&#65533;Z&#65533;
,@4&#65533;DJn0$&#65533;&#65533;&#65533;&#65533;i ~#&#65533;&#65533;&#65533;@&#65533;@&#65533; &#65533;&#65533;&#65533;&#65533;&#65533;&#65533;8&#65533;v&#65533;k6"T&#65533;&#65533;&#65533;@&#65533;&#65533;&#65533; &#1152;&#65533;&#65533;&#250;h&#65533;&#65533;a&#65533;&#65533;&#65533;&#65533;Pe&#65533;&#65533;&#65533;&#65533;`&#65533;@&#65533;&#65533;&#65533; &#65533;@&#65533;&#65533;5&#65533;9&#65533;&#65533;x &#65533; 
&#65533; &#65533;&#65533;&#65533;Z&#65533;V):&#65533;&#65533;2&#65533; &#65533;&#65533;`&#65533; &#65533;&#65533;&#65533; 	p&#65533;m&#65533;&#65533;L&
&#65533;&#65533;&#65533;`W&#65533;&#65533; 
r&#65533;$XX%&#65533;`&#65533;&#65533;&#65533;7&#65533;&#65533;:&#65533;&#65533;K63&#65533;&#65533;&#65533;&#65533;$1|&&#65533;&#65533;d&#65533;&#65533;0"&#65533;
h#p&#65533;&#65533;&#65533;b j&#65533;&#65533;&#65533;&#65533;&#65533;@M&#65533;N&#65533;at&#65533;&#65533;N&#65533;$R &#1952;&#65533;&#65533;8&#65533;&#65533;S&#65533;&#65533;B &#65533;T&#65533;&#65533;&#65533;B@*&#65533;7#&#65533;t`N&#65533;h&#65533;R&#65533;&#65533;e0B&#65533;&#65533;&#65533;`&#65533;&#65533;&#65533;b&#65533;\&#65533;&#65533; &#3812;&#65533;&#65533;F`&#65533;$&#65533;&#65533;&#65533;&#65533;Y`&#65533;&#65533;&#65533;d,AN`&#65533;`&#65533;&#65533;&#65533;@ f &#65533;A8J2&#65533;$&#65533;&#65533;,N&#65533;z B&#65533;&#65533;`c&#65533;w&#65533;si84&#65533;R&#65533;>6!$ 	&#65533;&#65533;&#65533;Qz&#65533;&#65533;n"&#65533;&#65533;L`&#258;N&#65533;Z`&#65533;&#65533;&#65533;a
f&#65533;t$&#65533;0&#65533;X 
0&#65533;^&#65533;&#754;[o&#65533;&#65533;(\.$,4&#65533;&#65533;&#65533; &#65533;r&#65533;-;&#65533;n&#65533;&#65533;}&#65533;&#65533;&#65533;&#65533;&#65533;n&#65533;D&#65533;`&#1416;&#65533;&#65533;
&#65533; &#65533;@&#65533;B9&#1952;&#65533; &#65533;&#65533;q&#230;ar &#65533;z&#65533; p%k&#65533;h&#65533;&#65533;#.&#65533;@&#65533; &#65533;2&#65533;j&#65533; &#65533;&#65533;N)&#65533;&#65533; &#65533; &#371;&#65533;&#65533;&#65533;?&#65533;&#65533;&#65533;&#65533;&#65533;&#65533;&#65533;&#65533;@&#65533;&#65533;&#65533;
&#65533;&#65533;&#65533;&#65533;
,&#65533;&#65533;'?oF&#65533;\ &#65533;&#65533;&#65533;b&#65533;?N&#65533;&#65533;&#65533;&#65533;&#65533;&#65533;&#65533;i&#65533;8E24&#65533;!e&#65533;Y&#65533;&#65533;1c&#65533;H&#65533;8&#65533;)&#65533;a&#65533;~M5&#65533;&#65533;0AI&#65533;N&#65533;
4&#65533;&#65533;q&#65533;$pC&#65533;%N&#1254;i<&#65533;4i&#65533;F%&#65533;&#65533;!&#692;&#65533;&#1268;X0"&#65533;<&#65533;&#65533;y &#65533;i8&#65533;7&#840;&#65533;&#65533;"&#65533;4&#65533;\&#65533;-M&#65533;r`FYB)H&#65533;&#65533;
&#65533;a8&#65533;&#65533;&#65533;
0&#65533; &#36301;&#65533;)<&#65533;c&#65533;&#482;s;&#65533; &#65533;&#65533;LS&#65533;&#65533;D&#65533;&#65533;&#65533;:&#585;&#65533; 
0&#115795;&#65533;&#65533;H&#65533;D&#65533;&#65533;&#65533;K&#65533;&#65533;90&#65533;&#65533;": Z"&#65533;QEJ&#65533;&#65533;&#65533;&#65533; &#65533;F&#65533;&#65533;&#65533;3t&#65533;&#65533;&#65533;q&#65533;jD&#65533;&#65533;",&#65533;C&#65533;&#65533;[9&#65533;&#65533;&#65533;	&#65533;&#65533;5f&#65533;f&#65533;&#65533;&#65533;4h\&#65533;	&#65533;&#65533;Y#&#65533;&#65533;&#65533;Uy&#65533;M3&#65533;"&#65533;&#65533;F$&#65533;4&#65533;fqD&#65533;&#65533;"&#65533;&#541;Gst&#65533;GZEH9&#65533;7H!bUv6qv5b&#65533;T &#65533;")&#65533;&#65533;&#65533;"^'&#65533;&#65533;&#65533;)B&#65533;6R&#65533;&#65533;&#65533;&#65533;gF2&#65533;@&#65533;&#65533;&#65533;4~&#65533;&#65533;&#65533;&#65533;5&#65533;&#65533;D'&#65533;a&#65533;;&#65533;p&#65533;%w&#65533;&#65533;&#65533;|&#65533;BE2'&#65533;h9&#1478;&#65533;X&#65533;&#65533;CP&#65533;&#65533;;|&#65533;&#65533; nZ1&#65533;hq&#65533;&#65533;&#65533;a&#65533;t&#65533;&#65533;G3&#65533;&#65533;"VjVt&#65533;!&#65533;tuy&#65533;&#65533;&#65533;W#I&#65533;&#65533;&#200;k&#65533;&#65533;&#65533;&#65533;QlT
C\&#65533;CCF&#65533;&#65533;W&#65533;&#65533;&#65533;Z&#65533;	=LQV$&#65533;rr&#65533;R	&#65533;&#65533;%&#65533;&#65533;yX&#65533;.&#65533;&#1096; 9@&#65533;9&#65533;&#65533;&#226;Z&#65533;&#65533; &#65533;&#65533;&#275853;&#65533;&#65533;+4&#65533;&#309; &#65533;u&#65533;&#65533;&#65533;B&#1313;Cw&#65533;&#65533;G^&#65533;@HS&#65533;A&#65533;_&#65533;@GmX&#65533;&#65533;_&#65533;*&#1360;"-w!D,&#65533;&#65533;l&#65533;0&#65533;3&#65533;&#65533;&#65533;&#65533;&#65533;P&#65533;Ad&#65533;`HE&#65533;A&#65533;k&#65533;&#65533;o&#65533;&#65533;&#65533;BD1&#65533;&#65533;&#65533;e&#65533;&#65533;&#65533;&#65533;&#65533;o0&#65533;&#65533;1&#65533;&#65533;0G&#65533;&#65533;DS&#1233;s@&#65533;ql&#65533;`&#65533; '|&#1092;&#65533; &#65533;M&#65533;&#65533;]b&#65533;&#65533;(&#65533;X&#65533;Gg`q&#65533; Hd&#65533;~x!&#65533;#&#561;Fu&#65533;F8&#65533;&#65533;&#65533;&#65533;&#65533;&#65533;Y&#65533;&#65533; &#65533;&#65533; P`	&#65533;@A/&#65533;t&#65533;$&#65533;P@XP&#65533;&#65533;/4`&#65533; Q&#65533;=&#65533;yz&#65533;&#65533;&#65533;8&#65533;&#65533;4&#65533;&#65533;\p&#65533;	&#65533;@A\&#65533;B&#65533;&#65533;&#65533;&#65533; &#65533;&#65533;)D0&#65533; &#65533;P &#65533;&#65533;q#$&#65533;`&#65533;&#65533;p`y&#65533;&#65533;*3
`&#65533;$ &#65533;&#65533;&#65533;&#65533; 0:P&#65533;&#65533;&#65533; >p@N` 0
%&#65533;&#65533;IE&#65533;&#65533;&#65533;&p&#65533;"`&#65533;&#65533;9&#65533;&#65533; &#65533;X &#65533;S&#65533;&#65533;&#65533;-&#65533;&#65533;y&#65533;a>&#65533;&#65533;&#65533;&#65533;C&#65533;&#65533;=h&#65533;&#65533;&#65533;&#65533;&#65533;&#65533;B&#65533;!f&#65533;&#65533;&#65533;=&#65533;&#65533;&#65533;&#65533;&#65533;&#65533;%&#65533;&#65533;9a&#65533;a&#714;&#65533;&#65533;*&#65533;}&#65533;&#65533;&#65533;;&#65533;Qw&#65533;&#65533; E&#65533;&#65533;W&#65533;&#65533;&#65533;&#65533;>&#65533;&#65533;&#65533;~&#65533;C$&#65533;&#65533;&#65533;&#65533;q5&#65533;&#65533;(&#65533;&#65533;=t1&#65533;&#65533;&#65533;c!&#65533;?&#65533;&#65533;s&#65533;C&#65533;&#65533;;&#65533;A&#65533;&#65533;&#65533;&#65533;&#65533;;&#65533;A&#65533;|&#65533;C1`(&#65533;&#65533;&#65533;"]CI ^ I;&#65533;&#65533;v&#65533;&#65533; &#65533;L&#65533;Y&#1409;&#65533;a&#65533;C&#65533;[&#65533;QK[&#65533;&#65533;&#65533;&#65533;&#65533;xk&#65533;&#65533;&#65533;t
4&#65533;i&#65533;k&#65533;*C&#65533;&#1224;Q&#65533;L&#65533;&#65533;&#65533;&#65533;D&#65533;e2&#65533;Bl&#65533; A&#65533;&#65533;p&#65533;&#65533;&#65533;'F&#65533;&#65533;&#65533;G]&#65533;]&#65533;R&#65533;&#65533;4&#65533;[&#65533;0D$&#1209;&#65533;&#65533;&#65533;#&#65533;#&#65533;&#65533;&#65533;&#65533;
5E&#65533;KW&#65533;'&#65533;&#65533;[&#65533;O&#65533;&#65533;&#65533;&#65533;&#65533;7&#65533;h&#65533;x,&#65533;&#65533;<&#65533;&#65533;&#65533;
'&#65533;&#65533;&#65533;&#65533;qED#&#65533;&#65533;&#65533;&#65533;&#482;&#65533;TgW&#65533;b&#65533;&#65533;&#65533;&#65533;~&#65533;=&#65533;&#65533;/&#37636;E&#65533;&#65533;h\&&#65533;&#65533;&#65533;&#65533;&#918;9$Y`&#65533;&#65533;&#65533;&#1380;&#65533;!\g&#327;L&#65533;q&#65533;&#65533;&#65533;&#65533;fQ&#65533;&#65533;[&#65533;>/&#65533;R&#65533;&#65533;&#149; o&#65533;&#65533;&#65533;Wp&#65533;\-mRp/&#65533;%g
Z8&#65533;&#1542;&#65533;&#65533;,.e'\&#1122;O&#65533;&#65533;,@&#65533;&#65533;@&#65533;&#65533;*pG&#65533;&#617;E-A&#65533; &#65533;t&#65533;^&#65533;rU&#65533;p&#65533;#[&#65533;J_	&#65533;D&#65533;s/ CO&#65533;&#65533;&#65533;&#65533;(&#65533;P&#65533;&#65533;&#65533;&#65533;&#65533;&#65533;&#65533;&#65533;A&#65533;j&#65533;&#65533;&#65533;&#65533;6&#65533;*&#65533;&#65533;&#65533;F&#65533;q&#65533;&#65533;&#65533;v &#65533;&#65533;!9&#65533;&#65533;&#45968;&#1744;=&#65533;@T0A&#65533;D_&#65533;5SI/&#65533;&#65533;t&#65533;&#65533;&#65533;&#65533;.;&#65533;&#65533;f&#65533;e&#65533;&#1024;dd(J&#65533;+&#65533;&#65533;&#1968;58&#65533;j&#65533;&#65533;Yq&#65533;!&#65533;H("&#65533;P&#65533;&#65533;&#65533;S&#65533;&#65533;&#65533;W	]&#65533;!(E&#65533;`&&#65533; p&#65533;&#65533;n&#65533;EU2&#65533;&#65533;&#65533;B&#65533;&#65533;&#65533;Q&#65533;&#65533;v?&#65533;r&#65533; @&#65533;AR.O&#65533;&#65533; &#65533;`	"(&#65533;j&#1699;Qj&#620;&#65533;AI$&#65533;P&#65533;!8&#1641;,;I&#65533;'&#65533;&#65533;&#65533;!&#65533;&#65533;&#65533;@C&#65533;&#65533;&#65533;$&#65533;(&#65533;&#65533;(&#65533;AX@\-)o&#65533;&#65533;&#1506;&#65533;}0&#640;?d&#65533;&#65533;&#65533;&#65533;&#65533;:&#65533;a~x&#65533;&#65533;D<n?&#1930;&#65533;&#65533;g	&#65533;&#65533;&#567;ZS&#65533;8A&#65533;&#65533;o8C&#65533;T.k&#65533;=	&#65533; Y&#65533;+rg&#65533;&#65533;&#65533;v>X&#65533;&#65533;\&#65533;&#65533;.&#65533;u`&#65533;&#65533;&#65533;&#65533;9K&#65533;&#65533;&#65533;&#65533;(9&#65533;#B&#354;&#65533;&#65533;&#65533;&#65533;T &#65533;v&#65533;&#65533;H&#65533;P&#65533;@Z&#65533;&#65533;W&#65533;&#65533;&#65533;&#65533;&#65533;&#65533;a&#65533;_&#65533;&#65533;&#65533;&#65533;`:h&#65533;b D BP$D"&#65533;&#65533;&#65533;&#65533;(&#65533;:&#65533;A!&#65533;X&#65533;&#65533;<&#65533;&#65533;PwfW&#65533;0/&#65533;
T&#65533;&#65533;&#65533;*&#65533;&#65533;FB30C&#65533;`&#65533;&#65533;aW#W&#65533;%&#65533;F&#65533;FH&#65533;!&#384;&#65533;/&#65533; &#65533;&#65533;|\$&#65533;1&#65533;`~xB&#65533;C&#65533;&#65533;q&#49924;&#65533; &#65533;8&#65533;a`XB&#65533;&#65533;67&#65533;E0Z &#1440;0&#65533; O4d&#65533;&#65533;&#35417;&#65533;&#65533;Z&#1537;&#65533;`.@!&#65533;Uf&#65533;&#65533;&#65533; (&#65533;X &#65533;T&#65533;	~&#65533;@&#65533;&#65533;)$&#65533;P@9Lc&#65533;p&#65533;&#865;&#65533;&#65533;08&#65533;10@&#65533;&#65533;4 &#65533;<nxg4&#65533;&#65533;<&#65533;>H "0&#65533;.hV&#1037;&#65533;C@&#65533;&#65533;@&#65533;S&#65533;&#65533;dr&#65533;&#65533; &#675;&#65533; &#65533;&#65533;3&#65533;&#515;2&#65533;[&#65533;>&#65533;EP &#65533;P&#65533;&#51208;Z&#65533;&#65533;&#65533;&#65533;n&#65533;&#65533;ZB!&#65533;B&#65533;&#65533;a&#65533;kd&#65533;|&#65533;\&#65533;R &#65533;B&#65533;k&#65533;a&#65533;\&#65533;S&#65533;T@GW&#65533;&#65533;#{ ^&#65533;e&#65533;mf&#65533;`P&#65533;&#65533;&#65533;&#65533;{gU+&#65533;!&#65533;g&#65533;\PZ&#65533;S&#65533;,&#65533;'&#65533;U s&#65533;Z&#65533;&#65533;H&#65533;H&#65533;\0X@j&#65533;>&#65533;&#65533;.o	&#65533;0}R&#65533;&#65533;d&#65533;^&#65533;&#65533;&#65533;s2+&#65533;p-5H&#65533;j&#65533;b&#65533;&#65533;|&#65533;N&#65533;q&#65533;vU&#65533;&#65533;&#65533;pF&#65533;1&#65533;&#65533;&#65533;`&#65533;`&#65533;&#65533;#k&#65533;ZPy%&#65533;?&#65533;&#65533;2~&#65533;$\&#65533;cP &#65533;&#65533;f&#65533;&#65533;/&#65533;\`p@XtE!&#65533;#&#65533;W~p]P&#65533;DkH&#65533;ap&#65533;t82&#65533;&#65533;&#65533;&#65533; pn&#1538;t!O`&#65533;8&#65533;[&#65533;1&#65533;D&#65533;UZ28b	E4h&#65533;	w ]&#65533;5&#65533;h&#65533;n&#65533;&#65533;/O&#65533;&#65533;&#65533;`&#65533;pH7+QaG4&#65533;x&#65533;P&9n ;p&#65533;&#65533;&#65533;1&#65533; 7&#65533;7&#65533;P&#65533;&#65533;&#65533;=X h&#65533;_-&#65533;&#65533;IAQS&#65533;p&#65533; &#65533;`&#65533;2&#65533;&#65533;>0&#1622;&#65533;Ul5;6&#65533;&#65533;>P2y&#65533;!MpTpC&#65533;w&#65533;&#65533;Gpoa&#65533;&#65533;M 5P&#65533;&#65533;q23v&#65533;F&#65533;&#65533;&#65533;&#65533;4I&#65533;u&#65533;\
&#65533;&#65533;@&#65533;N5w&#65533; F&#65533;&#65533;.&#65533;&#65533;	&#65533; ,&#65533;Zk&#65533;pr&#65533;&#65533;&#65533;b&#65533;&#65533;1&#65533;Q&#65533;@;Pv&#65533; E nX`Y@&#65533;&#65533;P&#65533;&#65533;y&#65533; &#65533;"&#65533;V PV&#65533;l B&#65533;!&#65533;SHY &#65533; s&#65533;&#65533;&#65533;'&#65533;a&#65533;"&#65533;&#65533;`:&#65533;t&#65533; BP+&#65533;W&#65533;C@{&#65533;b;R&#65533;|&#65533; E&#65533;_&#65533;A&#65533; kpH&#65533;n&#65533;&#65533;&#65533;P&#65533;h&#65533;	W/&#65533;;&#65533;#&#65533;o&#65533;&#65533;B0&#65533;(QI0T d0&#65533;&#65533;5&#65533;504 '&#65533;&#65533;&#65533;/I&#65533;a?P&#65533;`&#65533;{`L@,@_&#65533;Yp&#65533;qQC1O&#65533;^&#65533;Y&#65533;S&#65533;&#65533;[&#65533;C0v !G&#65533;&#65533;&#65533;=&#65533;F 3&#65533;e^0`V&#65533;&#65533;~;&#65533;r`3`&#65533;=&#65533;h &#65533;*5&#65533;/&#65533;W0&&#65533;9`@R.pP\&#65533;t?&#65533;&#65533;&#65533;[j8&#65533;	p0rp	ik&#65533;U&#65533;&#65533;&#65533;P|&#65533;oE&#65533;}5&#65533;Y&#65533;&#65533;"&#65533;&#65533; [&#65533;t&#65533;&#65533;WD!H&#65533;&#65533;&#65533;xpK&#65533;&#65533;	f`m&#65533;z@%&#65533;W&#343;rA&#65533;0&#65533;&#65533;pv&#65533;&&#65533;y&#65533;&#65533;&#65533;&#65533;2_rq~&#65533;&#65533;&#65533;w&#65533;e&#65533; &#65533;&#65533;$&#65533;&#65533;w&#65533;`8&#65533;&#65533;%&#65533;B&#65533;v&#65533;j&#65533;&#65533;&#65533;tu&#65533;-PX&#65533;&#65533;	r oPMr k&#65533;N&#65533;&#65533;Fp&#65533;D8&#65533;P{u&#65533;&#65533;N &#65533;t-!O&#65533; 0o&#65533; p&#65533;V} H&#65533;&#65533;&#65533;2`0"WP  VZBn  &#65533;&#65533;^&#65533;m` W&#65533;l50 F&#65533;&#65533;E&#65533;J&#65533; &#65533;qP&#65533;!&#65533;OT&#65533; &#65533;k&#65533; &#65533;+&#65533;zHq&#65533;&#65533;(q@K&#65533;-&#65533;`&#65533;
&#65533;Z0 P&#65533;&#65533;k &#65533;&#65533;` d0&#65533;&#65533;T`c4  C@&#65533;&#65533;1
&#65533;&#65533;&#65533;q@ Ye  &#65533;5&#65533;jE&#65533;qO5j&#65533;@m0M&#65533;Vp}0WC&#65533;i@&#73010;&#65533;|5&#65533;&#65533;	:  y &#65533;&#65533;&#65533;m&#65533;8&#65533;a&#65533;&#65533;&#65533;&#65533;Q	&#65533;&#65533;`&&#65533;.E&#65533;&#65533;&#65533;&#65533;X&#65533;:&#65533;k@|PS&#65533;B&#65533;v&#65533; x&#65533;NA&#65533;&#65533;L0,0r ~@` o&#65533;/`T &#65533;!`&#65533;&#65533;Ir&#65533;v&#65533;?&#65533;_&#65533;O&#65533;p&#65533;+b&#65533;&#65533;&#65533;&#65533;`[&#65533;&#65533;&#65533;W&#65533;AU&#65533;&#65533;~&#65533;&#65533;&#65533;pl&#65533;O`_0{&#65533;p&#65533;C`:`&#65533; p#&#65533;_&#65533;&#1489;P`1&#65533;r0x&#65533;Z&#65533;S w &#65533;&#65533;PD&#65533;R&#65533;&#65533;&#65533;&#65533;zFPK&#65533;/&#65533;-&#65533;3]&#65533;W0C&#65533;? B0E&#65533;Sy&#65533;&#65533;&#65533;X. 	m #p&#65533;&#65533;!&#65533;.&#65533;E\&#65533;L =&#65533;(C7&#65533;&#65533;zU O&#65533;	OP>&#65533;8 3&#65533;P&#65533;i`bH&#65533;G&#65533;&#65533;&#65533;*&#65533;&#65533;&#65533;4k"P&#65533;P`'&#65533;-&#65533;4&#65533;^&#65533;&#1993;Q&#65533;CpQ &#65533;&#65533;&#65533;G&#1103;&#65533;k&#65533;&#65533;XpE(j&#65533;P&#65533;70&#65533;L&#65533;G&#65533;B&#65533;&#665;[9&#65533;&#65533;&#65533;&#65533;K&#65533;O&#65533;k:@U\@&#65533;&#65533;R? Kps6&#65533;g&#65533;&#129;K!OU= A&#65533;Z &#65533;1P&#65533;-`0 C LQ&#65533;BOi&#65533;L&#65533;a	e Q&#65533;Z \&#65533;Y &#65533;&#65533;0>&#65533;I Y&#65533;_P&#65533;jVT&#65533;S9
&#65533;&#65533;4&#65533;E&#65533;@&#65533;L&#65533;&#65533;P@&#65533;&#65533;epO @&#65533;&#641;&#65533;9&#65533;V[&#65533; &#65533;X4&#65533;Ypc@xK0T&#65533;\p\ 2&#65533;a<6&#65533;&#65533;!&#65533;M&#65533;7&#65533;H&#65533;u&#65533;L&#65533;B&#65533;x&#65533;\1'&#65533;&#65533;&#65533;%&#65533;M|X&#1055;Z_&#65533;X&#65533;V&#65533;<&#65533;b G&#65533;&#65533;&#65533;&#65533;&#65533;q;&#65533;n @&#65533;B@&#65533;&#65533;M&#65533;oa `&#65533;[0&#65533;&#65533;z&#65533;h&#65533; #&#65533;^&#65533;W&#65533;[&#65533;G&#65533;\&#65533;]&#65533;OF&#65533;)&#1072;&#65533;&#65533;[&#65533;A&#65533;H&#65533;io&#65533;mu&#65533;A+w&#65533;&#65533;&#65533;zaR&#65533;Zo&#65533;i&#65533;V&#65533;&#65533;r&#65533;P&#65533;&#65533;]&#65533;{@a&#65533;!YU3&#65533;yj&#517;\r&#65533;*?&#65533;;7&#65533;&#65533;l&#65533;&#65533;&#65533;&#65533;&#65533;&#65533;c&#65533;00&#65533;&#65533;0ao&#65533;e@&#65533;+[n&#65533;R9&#65533;Z&#65533;&#65533;1oeC&#65533;j	Q`&#65533;c&#1947;O&#65533;&#65533;&#65533;&#65533;&#65533;jN&#65533;&#65533;&#65533;1&#65533;&#65533;&#65533;&#65533;A(. &#65533;x&#65533;+hr5&#65533;&#65533;&@)e+0&#65533;&#65533;&#65533;&#65533;&#65533;&#1980;&#65533;&#65533; &#65533;1@&#65533;'&#65533;l&#65533;&#65533;/9~&#65533;p~ &a&#65533;&#65533;&#65533;&#65533;H3 &#65533;&#65533;&#65533;&#65533;]&#65533;&#65533;P`B&#65533;O&#65533;1&#65533;&#65533;w&#65533;]&#65533; f&#65533;*0&#65533;&#65533;&#65533;H&#65533;/&#65533;os&#65533;&#1449;R)&#65533;&#65533;"`u&#65533;{&#65533;@&#65533;{0
w}]&#65533;&#65533;#uu&#65533;#&#65533;,3&#65533;x&#65533;Q! 4&#65533;&#65533;&#65533;&#65533;&#65533;@&#65533;&#65533;&#65533;&#65533;&07G!$k&#65533;@P.&#65533;&#65533;&#65533; &Aa)&#65533;5P&#65533;/&#65533;!@&#65533;&#273;pPTP&#65533;&#65533;n\&#65533;&#65533;&#65533;'&#65533;{p &#65533;&#65533;&#65533;2Q&#65533;&#65533;&#65533;&#65533;&#65533;W&#65533;a&#65533;-&#65533;&#904;W v@q6DO]&#65533;7&#65533;{` &#2045;WF6nm	|&#65533; d 0&#65533;7&#65533;P r`!p$&#65533;&#65533;&#65533;&#65533; e|0 &#65533;&#65533;{&q`!Sa&#65533;v&#65533;Rz&#65533;w&#65533; \0C&#65533;&#65533;&#65533;&#65533;&#65533;70zp r &#65533;N8Y&#65533;=&#65533;z&#65533;t&#65533;s&#65533;&#65533;&#65533;66l9z&#65533; o&#65533;&#65533;Y_&#65533;&#65533;&#65533;1
q0 s&#65533;;`!&#65533;&#65533;~&#65533;&#65533;&#65533;LP&#65533;>&#65533;&#65533;&#65533;\ek&#65533;=| S&#65533;&#65533;"P&#65533;&#65533;&#65533;&#65533;ccQx&#65533; O&#65533;L&#65533; t&#65533;8&#65533;&#280;&#65533;,&#65533;>&#65533;G&#65533;j&#65533;t&#65533;&#65533;f	V&#65533;!&#65533;%&#65533;&#65533;&#65533;&#65533;5J&#65533;&#65533;&#65533;u&#65533;&#65533;&#65533;&#65533;&#65533;&#65533;~&#65533;W1&#65533;&#65533;#&#65533;ES&#65533;]$&#65533;&#65533;&#65533;&#65533;&#65533;&#1452;&#65533;&#65533;&#65533;&P&p0*.&#65533;i&#65533;&#65533;R&#65533; &#65533;&#322;&#65533;&#65533;&#685;y&#65533;&#65533;0@&#65533;&#65533;a&#65533;l&#65533;&#65533;' [&#65533;&#65533;lC'	&#65533;&#65533;T&#65533;5 O&#65533;W&#65533;f&#65533;&#65533;&#65533;`&#65533;C`a&#65533;&#65533;&#65533;un&#65533;9UC&#65533;&#65533;r&#65533;ya&#65533;WrMp8>
m`&#65533;&#65533;\&#65533;&#65533;M&#65533;C &#65533;&#65533;&#65533;&#65533;&#65533;&#65533;&#65533;4&#65533;:@&#65533;Q&#65533;m&#65533;C&#65533;j&#65533; &#65533;pY&#65533;Pu&#65533;5&#65533;n	&#65533;(C0=&#65533;&#65533;h0&#65533;>&#65533;!&#65533;eZ&#65533;6&#65533; 5&#65533;&#65533;ruS(1&#65533;=-'&#65533;&#1608;P.&#65533;]&#65533;![&#65533;P1 &#65533;/&#65533;&#65533;4
-&#65533;&#65533;&#65533;A09&#1597;ny&#65533;&#65533; &#1185;&#65533;&#51211;&#65533;&#65533;D&#65533;&#65533; &#65533;&#65533;&#65533; &#65533;^&#65533;&#65533;&#65533;&#65533;B:&#1054;&#65533;&#65533;4u&#65533;&#65533;=&#65533;&#65533;&#65533;&#65533;HQ$N&#65533;"Y&#65533;&#65533;h&#65533;&#65533;Q&#65533;&#65533;p&#65533;&#65533;&#65533;4E&#65533;&#65533;@@&#65533;'&#65533;FFj8&#65533;'N&#65533;&#65533;C&#65533;&#65533;D&#65533;`&#65533;&#1058;&#65533;&#65533;i*GM&#65533;&#65533;&#65533;M&#65533;
r"&#22096;"&#200;&#65533;&#65533;.EI&#65533;B
=&#65533;&#65533;8&#65533;&#65533;Q&#65533;&#65533;Ks^3A&#478;Fp*&#18435;S%'&#65533;&#65533;&#65533;q
)&#65533;)&#65533;e&#65533;0DPEE&#65533;)#&#65533;&#65533;	&#65533;	kF2&#65533; B&#65533;&#65533;A&#65533;&#1320;-'Dvf4x3&#65533;&#969;SU&#65533;&#65533;&#65533;d^Ks>T&#65533;C&#65533;&#65533;`&#65533;&#65533;&#65533;&#65533;@t*&#65533;&#65533;3(&#65533;&#65533;
&#65533;E&#65533;3&#65533;>&#65533;L[#A&#65533;&#65533;I&#65533;&#65533;&#65533;&#65533;hI&#65533;.~8&#65533;&#65533;0&#65533;!N&#65533;&#65533;&#65533;D&#65533;&#65533;/&#65533;%QaN&#65533;&#65533;R>&#65533;&#65533;F7&#65533;&#65533;&#65533;&#65533;e&#65533;M&#65533;(=&#65533;&&#65533;&#3430;&#65533;&#65533;&#65533;p&#65533;3j&#65533;&#193;<&#65533;h?&#65533;xE&#65533;&#65533;&#65533;&#65533;?&#65533;X&#65533;&#65533;@&#65533;&#65533;&#65533;&#65533;!D0&#65533;c&#65533;&#65533;9F&#65533;&#65533;&#65533;d&#65533;&#65533;&#65533;i0P&#65533;&#65533;q&#65533;&#65533;&#65533;>&#65533;(c&#65533;&#65533;`BA>&#65533;i&#65533;&#65533;F&#65533;&#65533;C=6&#65533;&#65533;&#65533;H&#65533;&#65533;>&#65533;&#65533;h&#65533;.&#65533;D&#65533;!&#65533; &#65533;&#65533;4v&#1571;;&#65533;HJ-&#65533;1&#274; &#65533;&#32961;H&#65533;&#65533;"&#65533;
^4&#65533;98#&#65533;&#65533;9&#65533;8!&#65533;&#1072;#&#65533;?`&#16656;yR&#65533;?&#65533;&#65533;A&#65533;&#65533;&#65533;&#135;&#65533; sr&#65533;i&#65533;*&#65533;!&#65533;&#65533;;&#65533;xB<&#65533;&#65533;C&#65533;&#65533;&#65533;`&#65533;@J&#65533;&#65533;.b\&#65533;=&#65533;&#65533;aJE&#65533;&#65533;c;&#65533;-&#65533;w&#65533;D+&#65533;H *&#65533;&#65533;#8A&#65533;"&#65533;8qH&#65533;&#65533;&#65533;v'C&#65533;8&#65533;&#65533;&#65533;&#65533;,&#65533;@&#65533;AR2&#65533;?FY&#65533;#t0&#65533; Z&#65533;&#65533;"&#65533;@&#65533;&#500;&#65533;&#43143;%X&#65533;B&#65533;-F1D&#65533;Q,&#609;&#65533;&b&#65533;aZ&#65533;&#65533;5&#65533;&#65533;[NB&#65533;(&#65533;zHb(@&#65533;$0wj&#65533;N8x&#65533;"X "&#65533;$&#65533;0A7&#65533;kD&#65533;&#65533;&#65533;&#65533;&#65533;&#65533;A&#65533;&#65533;&#65533;&#65533; Rk!&#65533;&#65533;H&#65533;&#65533;&#65533;&#65533;&#65533;&#65533;&#65533;`&#65533;~&#65533;e&#65533;&#1602;&#65533;'n"&#65533;%B&#65533;&#65533;(&#65533;&#65533;&#807;&#65533;&#65533;&#65533;! &#65533;`A&#65533;&#65533;&#65533;C&#65533;&#65533;Pz&#65533; v&#65533;&#65533;&#65533;(&#65533;&#65533;	&#65533;c&#65533;rw&#65533;&#65533;$r&#65533;`/&#65533;r
$&#65533;%\&#65533;&#65533;&#65533;!Z@&#65533;&#65533;&#65533;!&#65533;&#65533;&#65533;&#65533;&#65533;a	&#65533;O&#65533;"&#65533;#Qd&#65533;@&#65533;{-f`bND&#65533;&#65533;a&#65533;+&#65533;&#65533;b&#65533;)&#65533;&#65533;&#65533;&#65533;Pk5&#65533;&#65533;&#65533;&#65533;&#65533;&#65533;"-&#65533;&#65533;&#138;&#65533;p("&#65533;x&#65533;&#65533;&#65533;(&#65533;0b&#65533;$&#572;&#65533;	&#65533;&#65533;1+&#65533;\&#65533;"&#65533;$&#65533;&#65533;B&#65533;&#524;!&#65533;&#65533;#&#65533;04&#65533;
H&#65533;&#65533;X&#65533;+/&#65533;&#65533;IE&#65533;,&#65533; F&#65533;&#65533;&#65533;&#65533;&#65533;&#65533; $D&#65533;(BX&#65533;e&#65533;&#65533;`/&#65533;&#65533;	
QKN&#65533;&#65533;C\-
>@&#65533;&#65533;p&#65533;,&#65533;A[`&#65533;%&#65533;&#65533;&#65533;&#65533;QX&#65533;&#65533; @h&#65533;
,pN&#65533;2&#1492;Ac&#65533;&#65533;/&#65533;`C&#65533;"&#65533;&#65533;&#65533;&#65533;,&#65533;-=`Z&#65533;&#65533;&#65533;\&#65533;
O&#65533;&#65533;&#65533;p&#65533;dEp&#65533;&#65533;&#65533; t&#65533;	T&#65533;&#65533;&#65533;&#65533;P&#65533;$&#65533;&#65533;&#65533;P&#65533;4^&#65533;	S&#65533;&#65533;&#65533;&#65533;&#65533;:&#65533;!q&#65533;&#65533; &#1522;&#65533;4<&#65533;k&#65533;OB&#65533;(B&#65533;&#65533;8(&#65533;5&#65533;Q&#65533;&#65533;&#65533;&#65533;&#65533;d~&#65533;	&#65533;b	&#65533;&#65533;$W&#65533;@R&#65533;=&#52513;: &#65533;r&#65533;&#65533;&#65533;#&#65533;&#65533;]&#65533;0&#65533;'dN!&#65533; VP&#65533;'4@&#65533;&#65533;&#65533;&#65533; &#65533;l7&#65533;'p&#65533;&#65533;4&#65533;&#65533;AgqCn&#65533;&#572;&#65533;&#65533;"@%_&#1442;30&#65533;
9HI&#65533;&#65533;&#65533;&#65533;IkD&#65533;"&#65533;&#732;&#65533;&#65533;o&#65533;&#65533;QN&#65533;&#65533;&#65533;&#65533;zc	1< 
`&#65533;&#65533;&#65533;p&#65533;j&#65533;0D#&#65533;&#65533;&#65533;.&#65533;&#65533;&#65533;&#65533;n&#65533;&#646;&#65533;@f&#65533;&#65533;&#65533;&#65533;&#65533;F&#65533;&#65533;H&#65533;&#65533;0&#65533;<&#65533;&#65533;&#65533;^&#65533;TP&#65533;&#65533;&#65533;zh"Ty-(4&#65533;-kM&#65533;n&#65533;&#65533;&#65533;0&#65533;!]&#65533;x
&#65533;&#65533;M&#65533;AF&#65533;&#65533;&#65533;a?H&#65533;J^6&#65533;>&#65533;@B0D&#65533;T&#65533;&#65533;%$&#65533;t &#65533;v&#65533; &#65533;!&#65533;$&#65533;&#65533;&#65533;@&#65533;&#65533;&#65533;1&#65533;&#65533;h&#1028;d)K:&#65533;&#65533;&#65533;p&#65533;&#65533;p&#65533;Q&#65533;B&#65533;&#65533;l5b0&#65533;&#65533;p&#65533;qb7&#65533;&#65533;&#65533;2&#65533;d&#65533;O&#65533;&#65533;*&#65533;&#407;4&#65533;wkJ!&#65533;&#65533;&#65533;I^&#65533;@9@J&#65533;&#65533;[&#65533;0&#904; &#65533;? B@&#65533;E;
)&#65533;NJ&#65533;0 &#65533;O&#65533;&#1287;&#65533;{&#65533;4)'#&#65533;&#65533;&#65533;f&#65533;!gxA&#65533; &#65533;F|)4&#65533;&#65533;&#1328;(&#65533;"/&#65533;&#65533;r&#65533;Y&#65533; 	7P&U&#65533;&#65533;W&#65533;&#65533;H&#65533;&#58371;! &#65533;X&#65533;&#65533;	&#59397;'&#65533;&#65533;&#65533;}&#65533;A&#1936;&#65533;:Lc?-&#65533;&#65533;&#65533;&#65533;0&#65533;u'&#65533;&#65533;@&#65533;$X&#65533;&#65533;&#65533;&#65533;&#65533; &#65533;7&#65533;f&#65533;x&#65533;&#65533; &#65533;'&#65533;U[&#65533;&#65533;&#65533;&#65533;&#65533;&#65533;&#65533;&#65533;r`&#65533;!Bj	
&#65533;P&#65533;LT&#561;
&#65533; &#65533;i&#65533;4hC&#65533;&#65533;&#65533;&#65533;|&#65533;	W&#65533;&#65533;&#65533;&#65533;&#65533;>&#65533;&#65533;'&#65533;&#65533;&#65533;&#65533;_&#65533;C&#65533;&#65533;L&#65533;&#515;&#65533;&#65533;E&#65533;E0V9&#65533;A&#545;XMHJ&#65533;9@`r&#65533; q&#65533;,&#65533;&#65533;uP&#65533;N&#65533;&#65533;&#65533;"&#1825;Ni&#65533;6&#65533;a&#65533;&#65533;4"&#65533;`&#65533;@&#65533; i'&#65533;&#65533;&#65533;4&#65533;&#65533;&#65533;&#65533; &#65533;&#65533;&#65533;@>&#65533; &#65533;	B&#65533;&#65533;$d'&#65533;A&#65533;p&#21192;ge&#65533;s&#65533;	&#1240;d-@&#65533;&#65533;&#65533;&#65533;@4bN&#1256;&#65533;&#65533;&#65533;&#65533;<@ &#65533;&#65533;&#65533;&#65533;! (&#65533;xm&#65533;7`
0@&#65533;&#65533;&#65533;l  &#65533;&#65533;&#65533;T l@ &#65533;"d&#65533;`&#65533;   X8/&#65533;&#65533;-8@&#65533;n&#65533;&#65533;`( L&#65533;f  &#65533;&#65533;p&#65533;d3L` &#65533;@*&#65533;C|&#65533;&#65533;xZ&#65533;$&#65533;  '8&#65533;&#65533;&#65533;i&#65533;&#65533; %X&#65533; &pI&#65533;&#65533;&#65533;&#65533;`t&#65533;&#65533;&#65533; 
&#65533;&#65533;T&#65533;\   `&#65533;&#65533;6 &#65533;y&#65533;8q&#65533;<&#65533;  &#65533;&#65533;&#65533;-@&#65533;"` &#65533;&#65533;&#65533;&#65533;' (&#65533;{ &#65533; @&#65533;u&#65533;&#65533;8@&#65533;\&#65533; n&#65533;&#65533; 8&#65533;&#65533;  8p&#65533;n&#65533;@r &#65533;&#700;J
&#65533; 6o!X&#1025; p&#65533; '&#65533;O&#65533;  &#65533; 
&#65533;&#65533;Ca&#65533;  &#65533;/&#65533;HxR &#65533;@ (&#65533;4&#65533;+&#65533;h@B&#65533;,q+> 4&#65533;&#65533;`a&#65533;2h&#65533;P`&#65533;N&#65533; &#65533;&#65533;X!&#65533;!&#65533;&#65533;&#65533;8H&#65533;Ah(hK(&#65533;&#65533;&#65533;&#65533;&#65533;@!)&#65533;&#1046;0&#65533;&#65533;-&#65533;&#65533;&#65533;x(E&#65533;&#65533;&#65533;H&#65533;&#65533;`&#65533;P&#65533;&#65533;&#65533;&#65533;A&#65533;(pD&#65533; &#65533;&#65533;&#65533;&#65533;P&#65533;F&#1027;%X&#65533;i&#65533;&#65533;A&#65533;2&#65533;B0&#65533;h&#65533;F((&#65533;&#65533;&#65533;&#65533;&#65533;&#65533;&#515;&#65533;&#65533;&#65533;&#65533;0&#65533;D&#65533;'a&#65533;0E &#65533;<8o
&#65533;%&#65533;@*&#65533;&#65533;2pC07?8&#65533;AP98&#65533;F&#65533;&#65533;1&#65533;N&#65533;"B8	6&#65533;&#65533;&#65533;9P&#65533;&#65533;#X&#65533;&#65533;*0&#65533;H&#65533;"&#65533;&#65533;4@&#65533;?&#65533;8@&#65533;&#1219;$p&#65533;&#65533;&#65533;&#65533;"&#65533;GB.c	&#65533;R&#65533;8&#65533;&#65533;<X&#65533;>&#65533;9&#65533;?&#65533;/&#65533;((X&#65533;_R&#65533;&#65533;&#65533;&#65533;&#65533;&#65533;H@?H&#65533;` &#65533;8x&#65533;&#65533;&#65533;&#65533;<&#65533;(&#65533;H&#65533;&#65533;!&#65533;&#65533;%h&#65533;)`&#65533;x1h&#65533;K&#65533;&#65533;&#65533;6&#65533; &#65533;)x&#65533;&#65533;	*x	&#65533;&#65533;4&#1024;xN&#65533;P&#65533;0@&#65533;&#65533;&#65533;&x&#65533; `&#65533;p/&#65533; h&#65533;;x H'C&#65533; &#65533;t&#65533;&#65533; h*&#65533;&#65533;&#65533;23&#65533;&#65533;&#65533;)&#65533; X&#65533;A&#65533;&#65533; 1A&#65533;&#65533;
&#65533;AP,&#1536;&#65533;&#65533;1&#65533;&#65533;K&#65533;$@=&#65533;	&#65533;0B&#65533;&#65533;PA&#65533;(&#65533;&#65533;&#65533;&#65533; &#65533;&#65533;x 5&#65533;<H&#65533;&#776;C`&#65533;&#65533;&#65533;&#65533;k&#65533;&#65533; <h6&#1024;x&#65533;;&#65533;&#65533;6B&#65533;&#65533;&#65533;&#65533;H&#65533;&#65533;(p&#65533;zp6hAh&#65533;&#65533;&#65533;&#65533;&#65533;&#65533;&#65533;&#65533;
 &#65533;>&#65533;&#65533;5&#65533; xY&#65533;5&#65533;&#65533;=&#65533;&#65533;&#65533;&#65533;0&#65533;
x7N&#65533;&#32891;8&#65533;&#776;
6&#65533;0&#65533;i&#515;&#65533;&#65533;# &#65533;X&#65533;)&#65533;&#65533; &#65533;A&#65533;p&#65533;?&#65533;9p&#65533;	PE&#65533;(&&#65533;H&#65533;8	(&#65533;&#65533;NX&#65533;`&#65533;H&#65533;&#65533;,&#65533;+  B( &#65533;&#65533;`&#65533;;(&#65533;(&#65533;	@&#65533;,&#65533;>"&#65533;&#65533;&#65533;05&#65533;&#65533;,&#65533;&#65533;&#65533;@p7&#65533;&#65533;1&#65533; ;@8H3H 58&#65533;&&#65533;&#65533; &#65533;&#65533;FX&#65533;&H&#65533;&#65533;&#65533;&#65533;&#65533;3P&#65533;0&#65533; 3@&#65533;h&#65533;&#65533;,&#65533;T&#65533;&#65533;&#65533;&#65533;)&#65533; +&#65533; >&#65533;&#65533;&#65533;&#65533;=X&#65533;,&#65533;&#65533;0&#65533;h&#65533;&#65533;?&#1537;@&#65533;0&#65533;&#65533;&#65533;&#65533;2Ph8(&#65533;{,&#65533;< &#65533;&#65533; Ah!&#65533;&#65533;&#65533;$p4(&#65533;9&#65533;@&#65533;`6&#65533; 3&#65533;&#65533;&#65533;-&#65533; E0&#65533;(	&#65533;#&#65533;1H&#65533;3H&#65533;5P&#65533;?8&#65533;.&#65533;&#65533;@&#65533;&#65533;&#65533;,&#65533;3P&#65533;, 5 &#65533;N( ,h&#65533;#&#65533;6&#65533;PBh&#514;
&#515;6p /&#65533; :&#1027;&#65533;&#65533;&#65533;?&#65533;&&#65533;&#65533;&#65533;!&#65533;&#65533;#p E&#65533; &#65533;&#65533;&#65533;P&#65533;8&#65533;		hY&#65533;&#65533;&#65533; ,( P&#65533;4( :&#65533;8&#65533;&#65533;6&#65533;&#65533;&#65533;;?&#65533; -X&#65533;$P&#65533;)&#65533;@&#65533;&#65533;#&#65533;Q &#65533;&#65533;0&#65533;/(&#65533;&#65533;&#65533;&#65533;&#65533;P&#65533;@&#65533;&#1538;qQ&#65533;!8(&#65533; 7&#65533;&#65533;@ &#65533;&#65533;&#65533;&#65533;&#65533;S&#65533;&#65533;&#65533;O`&#65533;&#65533;n&#65533;&#65533;)0/P &#65533;&#65533;&#65533;J!&#65533;&#65533;&#65533;&#65533;&#65533;x&#65533;&#65533;&#65533;&#65533;&#65533;+ /8&#65533;(&#65533;J &#65533; xeu&#65533;&#65533;&#65533;&H&#65533;	 &#65533;H&#65533; &#65533;7&#65533;8-&#65533;&#1026;&#65533;&#65533;&#65533;.&#65533;&#65533;&#65533; 1P&#65533;&#65533; &#65533;&#65533;(p#8+8u&#65533;WxW&#65533;&#65533; +`&#65533;&#65533;$&#65533;x&#514;&#65533;i&#65533;
&#65533;&#65533;x&#65533;*&#65533;(&#65533;8&#65533;&#65533;&#65533; (8*&#65533;&#65533;&#65533;N.&#65533;@&#65533;(&#65533;&#560;&#65533;&#65533;&#65533;&#65533;&#65533;F(&#65533;&#65533;7x P& &#65533;&#65533;&#65533;&#65533;x&#65533;&#65533;=Q&#65533;%Ho&#65533;&&#65533;&#65533;"&#65533;&#65533;r5&#65533;(+&#65533; -&#65533;&#65533;8&#65533;&#65533;&#65533;&#65533;W&#65533;>*$&#65533;&#65533;#&#1049;'&#65533;&#65533;&#65533;&#65533;&&#65533;&#65533;&#65533;!&#1025;&#65533;  !&#65533;    ,    ,&#65533;???FFFLLLRRRYYY^^^bbbeeeiiikkknnnpppsssuuuwwwyyyzzz{{{}}}~~~&#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	H&#65533;&#65533;&#65533;&#65533;*\&#560;&#65533;&#199;V&#1422;DB	&#65533;,:`i&#65533;O&#65533;@9&#65533;*&#65533;G&#65533;&#65533;&#65533;&#65533;&#65533;B&#65533;&#65533;&#65533;ICT&#65533; &#65533;`&#65533;&#65533;`&#65533;L&#65533;#W&#65533;&#65533;&#65533;H&#65533;*]&#692;&#65533;&#1255;P&#65533;&#65533;&#65533;&#65533;$X&#65533;&#65533;Q&#65533;&#65533;&#65533;5&#65533;&#520;b&#65533;&#65533;\~&#65533;&#65533;&#65533;E&#65533;&#65533;;&#65533;&#65533;&#65533;'I,0&#65533;H&#65533;M
%&#65533;&#65533;&#65533;#&#65533;M&#65533;&#65533;&#200;+^&#65533;1&#65533;n&#65533;.&#65533;&#65533;&#65533;&#65533;%G&#65533;-&#65533;d&#65533;&#65533;#H&#65533;35&#65533;&#65533;&#1188;I&#65533; 9jt&#65533;P&#65533;E&#65533; -&#65533;I&#65533;"&#65533;j&#65533;&#65533;&#65533;&#1389;(&#65533;v&#65533;&#65533;N&#65533;&#65533;&#65533;v&#1874;&#65533;&#65533;p&#65533;Z&#65533;&#65533;&#890;&#65533;&#65533;64X&#65533;&#65533;&#65533;{&#65533;&#65533;&#65533;`&#65533;&#862;&#65533;&#65533;Z&#65533;-&#65533;4&#65533;E&#65533;&#65533;&#65533;&#65533;&#65533;&#65533;&#65533;O&#65533;OQ&#65533;:3UU&#65533;&#65533;-&#65533;&#65533;&#65533;&#65533;&#65533;1&#65533;KU&#65533;&#65533;@&#65533;&#65533;_5&#65533;!w&#65533;`&#65533;P&#65533;&#65533;RMQG&#65533;&#65533;&#65533; &#65533;XP7d&#65533;`H8&#65533;B-
8 -F&#65533;&#65533;D)8&#65533;Q&#65533;i`o&#65533;&#65533;P&#65533;-&#65533;!`Q&#456;h&#65533;H*&#65533;b3&#65533;p&#65533;@	|P9&#65533;&#65533;C/&#65533;4&#65533;`:W&#65533;&#65533;&#65533;&#65533;S&#65533;`T&#65533;GU&#65533;-&#65533;&#65533;	t&#65533; *&#65533;CN&#65533;t&#65533;i&#65533;CDM&#65533;*a&#65533;AK;&#65533;&#1793;&#65533;%&#65533;4&#65533;&#768;"&#65533;r&#65533;u&#65533;&#65533;&#65533;Dw&#65533;^lX&#1309;&#65533;f&#65533;&#65533;`&#65533;&#65533;$&#65533;'!@P90>&#65533;!R&#65533;&#65533;&#65533;&#1899;&#65533;&#65533;&#65533;0&#65533;&#65533;T3	 &#65533;v&#65533;&#65533;&#43720;&#65533;&#65533;&#65533;Ny4A&#65533;%T&#65533;&#65533;&#65533;&#65533;&#65533;C&#65533;Hv&#65533;&#65533;&#65533;A&#65533;"!q	&#65533;&#769; o&#65533;&#65533;*&#65533;&#65533;&#65533;[n&#65533;&#65533;&#65533;qp&#65533;EUT&#65533;&#65533;1D)&#65533;&#1569;z&#65533;&#65533;~&#65533;&#65533;&#65533;_&#65533;&#65533;j&#65533;2'&#65533;'&#65533;&#65533;&#65533;&#65533;|&#65533;&#65533;K&#65533;0&#65533;Q8&#65533;E
~d-DFuG&#65533;A&#65533;p\\&#1092;> 1&#65533;'&#65533;(&#65533;&#65533;&#65533;N&#331;#,"&#65533;Y&#65533;cI#&#65533;&#1501;RS&#65533;	Dx&#65533;OQ&#65533;&#65533;&#65533;&#65533;Q&#65533;PG&#65533;P5&#65533;D"N\a9&#65533;4&#65533;%C8Q&#65533;&#1225;F&#65533;-C&#65533;SFH &#65533;\wT&#65533;BDF&#65533;R&#65533;{K&#65533;&#65533;&#65533;&#65533;_&#65533;&#65533;,&#65533;\Q&#65533;&22&#65533;&#65533;&#65533;&#65533;@&#65533;5&#65533;r.@7&#65533;q&#65533;&#65533;&#366;.&#65533;&#65533;G&#65533;&#65533;&#494;&#65533;&#65533;&#65533;&#65533;&#65533;&#65533;*&#65533;j(`@(&#65533;	&#65533;&#65533;&#65533;
&#65533;
&#65533;&5`0&#65533;, )@&#65533;&#65533;&#65533;C&#65533; /0 &#65533;t&#65533;>&#65533;&#65533;.}&#65533;`&#65533;]&#65533;)K(R&#65533;_z&#65533;Fx&#65533;(QR6D&#65533;BE&#65533;&#65533;w&#65533;	a&#65533;$&#65533;U&#65533; &#65533;E&#1181;?&#65533;&#65533;t&#65533;&#1437;`uALS&#65533; 	&#65533; *&#65533;&#65533;;L &#65533;B&#65533;t&#65533;S&#65533; |&#65533;N&#65533;&#65533;&#65533;'&#65533;9Z&#65533;'&#65533;&#65533;G&#65533;&#65533;
&#65533;&#65533;&#65533;`&#521;:&#65533;0&#65533;Z&#65533;c``d>&#65533;b&#65533;&#65533;&#65533;B&#65533;&#65533;&#65533;&#65533;\cI&#65533;L1&#65533;![&#65533;D&#65533;&#65533;T&#65533;U &#65533;&#65533;l&#65533;`&#65533;&#1142;&#65533;&#65533;!o&#65533;&#65533;&#65533;0#&#65533;&#65533;%CC&#65533; 4h&#65533;&#65533;&#512;"&#65533;&#65533;&#65533;&#65533;`9&#65533;!s&#65533;&#65533;&#65533;&#65533;&#65533;R%&#65533;&#65533;&#65533;&#1024;&#65533;&#65533;&#65533;Lp&#65533;
6&#65533;A&#65533;P&#65533;I&#65533;A&#258;&#65533;8&#65533;EhA&#65533;S&#65533;&#65533;&#65533;o;T;&#65533;&#1312;&#65533;@&#65533;K &#65533;~&#65533;&#65533;8!&#65533;&#65533;&#65533;L&#1046;L&#65533;&#65533;&#65533;&#65533;2&#65533;S&#65533;Q&#65533;c0A&#65533;z&#65533;*&#65533;:&#1137;&#1284;&#65533;P Glz_$&#65533;&#65533;&#65533;^b_&#65533;)&#65533;&#65533;W!&#65533;kYj&#65533;'B@^&#65533;g&#65533;&#65533;&#65533;$N&#65533;Z&#65533;/&#65533;&#65533;&#65533;8u~s&#65533;/&#65533;0i&#65533;p&#65533;&#65533;&#65533;&#65533;9&#65533;i&#65533;6Q&#65533;$&#65533;&#65533;&#65533;k'UN ^&#65533;	>XD&#65533;&#65533;I&#65533;&#65533;L&#65533;&#65533;&#65533;&#65533;&#65533;&#65533;&#65533;L&#65533;&#65533;0w&#65533;&#65533;t&#65533;&#65533;(&#65533;&#65533;P&#65533;s&#65533;@&#65533;^&#65533;&#65533;"`&#65533;&#65533;c&#65533;J`&#65533;&#65533;&#65533;q&#65533;Q&#65533;@W0A&#65533;JJU&#65533;&#65533;F&#65533;
 0&#65533;$`&#65533;E`B&#65533;&#65533;LQ/\  08 &#65533;&#514;&#65533;&#65533;m&#65533;&#65533;&#65533;&#65533;L`I&#65533;&#65533;s&#65533;!8&#65533; &#65533;^U,q&#65533;&#65533;.&#65533;p&#65533;Cy&#65533;;&#569;&#65533;X&#480;&#65533;&#65533;twL&#1952;&#1486;V4&#65533;&#65533;&#65533;&#65533;!vPXDg0&#65533;9&#65533;&#65533;&#513;&#65533;&#1067;&#65533;&#65533;&#65533;&#65533;	K[&#65533;&#65533;u:U&#65533;H&#65533;&#65533;bY`&#65533;t&#65533;YW&#65533;&#65533;&#65533;vQ&#65533;&#65533;&#1291;&#65533;&#1771;&#65533;&#1090;&#65533;&#65533;&#65533; &#65533;&#65533;&#65533;&#65533;&#65533;&#65533;P&#65533;&#65533;&#65533;&#1292;0h&#65533;
s&#65533;nm&#65533;k&#65533;&#65533;t(&#65533;x&#65533;
&#65533;@H&#65533;&#65533;X&#65533;&#65533;"&#65533;&#65533;&#65533;&#65533;,&#65533;B$&#1100;+LX&#65533;:&#65533;c&#65533;&#65533;
[&#65533;&#65533;Q&#65533;|A&#65533;5&#65533;&#65533;d&#65533;&#65533;(&#65533;@8&#65533;&#65533;$>0 &#65533;Z	&#65533;{	K&#65533;,&#65533;q;&#65533;&#65533;"Z 5&#65533;H&#65533;&#65533;:, r&#65533;E&#1027;&#65533;&#65533;&#65533;&#65533;x!&#65533;9&#65533;&#1144;CGn	&#65533;Yp&#65533;&#65533;&#65533;&#65533;F<&#65533;p&#65533;$&#65533;PJ&#65533;`_H&#65533;&&#65533;&#65533;&#65533;&&#65533;+&#65533;&#65533;&#65533;&#65533;fJ&#65533;
E&#65533;&#65533;`Q|"<.O7Z&#65533;&#65533;!&#65533;@	&#65533;C&#65533;&#65533;g/j&#65533;&#65533;A9pq&#65533;L!j&#65533;&#65533;@%&#65533;&#65533;&#65533;P&#65533;g5&#715;44!T&#65533;i^p@!EiE&#65533;&#1276;^&#65533;l&#65533;&#65533;0@ &#65533;&#65533;/&#65533;`0 /&#65533;&#65533;-= &#65533;&#65533;G5&#65533;	[O &#65533;v&#65533;Q&#9216;O8y,`&#65533;&#65533;gm&#65533;X&#65533;&#65533;D&#65533;&#65533;&#65533;= &#65533;&#65533;f&#65533;j&#65533;&#65533;&#65533;@&#65533;&#65533;&#65533;&#65533;k"&#65533;{;0&#65533;x}7=D&#65533;&#65533;Huw&#65533;1&#65533;8&#65533;@_&#65533;&#65533;1`14T9G&#65533;&#65533;&#65533;"T&#65533;&#65533;Fl&#552;/&#65533;
&#65533;&#65533;&#65533;&#65533;vIe&#65533;A&#1190;&#65533;r&#65533;t(&#65533;&#65533;&#65533;&#65533;5&#65533;&#9924;&#65533;BG&#65533;UN&#65533;&#65533;&#65533;&#65533;&#65533;&#65533;D&#65533;~ &#65533;#&#65533; &#65533;R&#65533;_P&#65533;PY&#65533;/'x&#65533;&#65533;&#65533;?&#65533;*6@&#65533;&#65533;&#65533;&#65533;4&#65533;Q&#65533;6R&#65533;W&#65533;(F&#65533;&#65533;0&#65533;
,@{Vbm&#65533;&#65533;
&#65533;&#65533;&#65533;&#65533;&#65533;@&#65533;	d&#65533;8&#65533;*4&#65533;&#65533;0 &#65533;&#65533;8ww&#65533;0&#65533;&#65533;&#65533;&#65533;&#65533;:&#65533; d&#65533;F&#1573;@B&#65533;0&#65533;`&#65533;
`	\&#65533;1&#65533;&#65533;&#65533;&#65533;a&#65533;CT!&#65533;&#65533;&#65533;$&#65533;p&#65533;&#65533;&#65533;P&#65533;)&#65533;&#65533;&#65533;e&#65533;&#65533;%B&#65533;&#65533;4pB@&#65533;&#65533;C <&#65533;K&#65533;aE&#65533;&#65533;1&#65533;p&#65533;O&#65533;&#65533;]&#65533;O3&#65533;&#65533;F &#774;&#65533;&#65533; X&#65533;&#65533;&#65533;&#65533;&#65533;H&#65533;&#65533;&#65533;&#65533;!&#65533;c&#65533;o&#65533;Y&#65533;a&#65533;Q3B&#65533;&#65533;&#65533;&#65533;|8&#65533;%00&#65533;&#65533;&#65533;;&#65533;pn;&#65533;E1#&#65533;&#65533;q	'&#65533;&#65533;Qg&#65533;&#65533;@t&#65533;g&#65533;<&#65533;&#65533;2&#65533;sX`&#65533;&#65533;E|&#65533;\@&#65533; 6&#65533;%&#1904;&#65533;
f&#65533;&#65533;&#65533;U$-&#65533;q&#65533;&#65533;?&#65533;&#65533;U&#65533;&#65533;P )&#65533;&#65533;P@)&#65533;c&#65533; p&#65533; 	&#65533; =&#65533;p&#65533;&#65533;&#65533;U&#65533;vv@{Pl&#65533;&#65533;&#65533;3&#65533;8J&#65533;@&#65533;``*&#65533;@}5	&#65533;&#65533;&#65533; j&#65533;p 5 &#65533;&#65533;	&#65533;0	&#65533;&#65533;	0&#65533;&#65533;4&#65533;&#65533;b&#65533;78=r	-&#65533;v`&#65533;&#65533;\&#65533;	I`vP&#65533;W&#65533;&#65533;`I0
X &#65533;&#65533;&#65533;@&#65533;&#65533;m&#65533;	F`u&#65533;&#65533;&#65533;e*&#65533;q&#65533;&#65533;&#65533;^0	I@w`&#65533;&#65533;ap	0@0M&#65533;
K0&#65533;0&#65533;P?&#65533;J&#65533;#m&#65533;&#65533;&#65533;\&#65533;#&#65533;v&#65533; 2&#65533;&#65533;&#65533;H:&#65533;C&#65533; 2&#65533; 2@&#65533;0
 !&#65533;&#65533;!&#65533; -&#65533; F&#65533; `@&#65533;>&#65533; F0  @	&#65533; 
@ &#65533; ,&#65533; =` 8 @&#65533;P&#65533;`&#65533;&#65533;&#65533;&#65533;&#65533; QP&#65533;&#65533;&#65533;0&#65533;&#65533;S#&#65533;8&#65533;&#65533;&#65533; &#65533;	&#65533;&#65533;
&#65533;&#65533;	&#65533;0
&#65533;
&#65533;&#65533;z&#65533;
&#65533;
J&#65533;
&#65533;g
&#65533;`
&#65533; &#65533;&#65533;&#65533;	&#65533;0
&#65533;
&#65533;&#65533;	&#65533;&#65533;|&#65533;&#65533;&#65533;&#65533;`	&#65533;&#65533;
&#65533;&#65533;	&#65533;&#65533;&#65533;&#65533;
&#65533;P&#65533;&#65533;&#65533;~_
&#65533;@&#65533;&#65533;w	B&#65533;&#65533;F&#65533;U&#65533;&#65533;~&#65533;Rp&#65533;h<9=h2
43`
&#65533;&#65533;&#65533;&#65533;6&#65533;BU@&#65533;0
&#65533;&#65533;z&#65533;&#65533;	v`M@'W5
&#65533;,&#65533;A&#65533;&#65533;K$&#65533;\#:&#65533;9:&#65533;&#65533;<C&#65533;H&#65533;C&#65533;".#3&#65533; C c&#65533;&#65533;
&#865;%&#65533;&#65533;7&#65533;9UX`i1&#65533;&#65533;2Y&#65533;&#65533;&#65533;I&#65533;[ l &#65533;&#65533;&#65533;Q&#65533;g&#65533;&#65533;;&#65533;&#65533;IsI@&#65533;&#65533;2&#65533;I&#65533;'&#65533;
t&#65533;
&#1449;7&#65533;1!& &#65533;	&#65533;P 0g&#65533;&#65533;	&#65533;0&#65533; s&#65533;&#65533;  
&#1438;RS&#65533;&#65533;9&#65533;	rpz&&#65533;	y@&#65533;&#65533;?&#65533;u'&#65533;&#65533;j&#65533;0
,0
z@&#65533;&#65533;&#65533;&#65533;	_xU&#65533;%&#65533;&#65533;&#65533;&#65533;2 &#65533; >`,E&#65533;D@H@o&#65533;L&#65533;&#65533;E&#65533;&#65533;(&#65533;r&#65533;&#65533;H&#65533;C P&#65533;Y&#65533;xW2&#65533;&#65533;	CT&#65533;&#65533;&#65533;&#65533;&#65533;`&#65533;0&#65533;&#65533;`
&#65533;th&#65533;&#65533;&#65533;&#65533; &#65533;P&#65533;xz&#65533;&#65533;0n0&#65533;`>&#65533;&#65533;_L&#65533;7&#65533;&#65533;&#65533;' &#65533;Fm&#65533;Ip]G&#65533;&#65533;&#65533;&#65533;*'&#65533;	i&#65533;&#65533;&#65533;"&#65533;&#65533;&#65533;B&#65533;q&#65533;&#929;a&#65533;&#65533;&#65533;Re&#65533; &#65533;&#65533; &#65533;L&#65533;&#65533;F0h&#65533;&#65533;&#65533;	&#65533;&#65533;p"&#65533;V-t` ,P&#65533;12&#65533;&#65533;+&#65533;&#65533;d &#65533;q&#65533;z1&#65533;5&#65533;2&#65533;&#65533;62
&#65533;T&#65533;&#1441;`&#65533;@/&#65533;I&#65533;&#65533;pS&#65533;&#65533;&#65533;&#65533;6&#65533;&#65533;&#65533;b&#65533;&#65533;=@&#65533;90oct'R&#65533;&#65533;-&#65533;9&#65533;3&#65533;	V5&#65533; &#65533;[ &#65533;&#65533;&#65533;O&#65533;&#65533;&#65533; &#65533;&#65533;
&#65533;&#65533;	&#65533;]&#65533;=&#65533;&#65533;&#65533;`&#65533;	&#65533;&#65533;W)&#65533;!&#65533;&#65533;@v`
k&#65533;C&#65533;?u`&#65533;&#65533;
&#65533;0	`&#65533;R&#65533;&#65533;j$&#65533;&#65533;E&#65533; $ &#65533;1` &#65533;&#65533;&#65533;&#65533;  &#65533;<3&#65533;&#65533;"&#65533;i$E&&#65533; &#65533;kv  0&#65533; -`&#65533;&#65533;&#487;!k&#65533;&#65533;a`&#65533;0&#65533;&#65533;3&#65533;0m p&#65533;p&#65533;&#65533;&#65533;&#65533;	i&#65533;`&#65533;c&#65533;$"&#65533;&#65533;J&#65533;r&#65533;&#65533;&#65533;&#65533;&#65533;\3&#65533;&#65533;a`	&#65533;`&#65533;@&#65533;j&#65533;&#65533;&#65533;"&#65533;&#65533;&#65533;@p&#65533;A&#65533;LC&#65533;&&#65533;s&#65533;5Po`\&#65533;&#65533;aPG2&#65533;&#65533;@0;p3&#65533;$p$&#65533;[Hj  #P&#65533;p&#65533;&#65533;k$E&#65533;
S@A&#65533;d&#65533;e&#65533;S&#65533;W&#65533;N&#65533;U&#65533;e@sP'&#65533;2&#65533;],&#65533;e&#65533;g&#65533;K&#65533;W&#65533; \&#65533;U0l&#65533;yPo`t@gj&#65533;
&#65533;6&#65533;&#65533;j&#65533;`ccu&#65533;&#65533;&#65533;&#1138;&#65533;&#65533;01p&#65533;ik$&#65533;`	A&#65533;*&#65533;&#65533;&#65533;8B&#65533;&#65533;G5Q &#65533;&#65533;&#65533;" &#65533;&#65533;3@vP&#65533;D&#65533;Gc.&#65533;&#65533;&#65533;@	.&#65533;Hr\5&#65533;%&#65533;&#65533;r(&#65533;&#65533;`&#65533;&#65533;# &#65533;&#65533;&#177;(&#65533;"&#65533;0&#65533;	P&#65533;v&#65533; &#65533;&#65533;l@&#65533;&#65533;7NkR&#65533;@&#65533;&#65533;p q@&#65533;mT&#65533;&&#65533;t&#65533;&#65533;&#65533;
0&#65533;    EP2&#65533;&#65533;A?'&#65533;950- 	g&#65533; &#65533;k5D&#65533;5@$&#65533;XP&#65533;G%Sl&#65533;&#65533;DP&#65533;S&#65533;i0 &#65533;B&#65533;_z&#65533;"J&#65533;1 (lOI&#65533;f&#65533;*2B%
&#65533;p	o&#65533;&#833;]&#65533;&#65533;^&#65533;0	'&#65533;&#65533;&#65533;&#65533;&#65533;&#65533; K;&#65533;&#65533;!`&#683;&#65533;&#65533;E4l:b%&#65533;&#65533;u&#65533;&#65533;@m&#65533;&#594;&#65533;&#65533; 	&#65533;	&#65533;T&#65533;&#65533;&#65533;&#65533;1&#65533;Q@5i&#65533; C&#65533;|&#65533;C&#65533;h&#65533;&#65533;  &#65533;W&#65533;#&#65533;3&#65533;rk*|mQ;&#65533;8a&#65533;&#65533;B?S&#65533;&#65533;&#65533;*&#65533;&#65533;^&#65533;&#65533;&#65533;&#65533;n&#65533;&#65533;&#65533;&#65533;&#65533;&#65533;&#65533;Qj&#65533;&#65533;&#65533;&#65533;&#65533;&#65533;&#65533;z&#65533;
&#65533;t&#65533;`	[p	&#65533;&#65533;&#65533;PB&#65533;%."&#65533;&#65533;&#65533;	H
[&#65533;&#65533;&#65533;&#65533;&#65533;0|m&#65533;&#65533;&#65533;(0s&#65533;9 A&#65533;&#65533;@eP&#65533;Q/&#65533;p&#65533;&#65533;&#65533;&#749;&#65533;D&#65533;RA&#65533;&#65533;	&#65533;&#65533;&#65533;tK&#65533;&#65533;&#65533;&#65533;Hk.&#65533;(&#65533;A &#65533;c&#65533;&#65533;i&#65533;oCq&#65533;-y &#65533;W&#65533;&#1914;^ e`&#1016;&#65533;cM&#65533; D&#65533;c&#65533;\&#65533;c0X&#65533;r&#65533;YG&#65533;1&#369;&#65533;&#65533;&#65533;^@&#65533;N&#65533;&#65533;30yp&#65533;{&#65533;w@a&#65533;}&#65533;q&#65533;&#65533;&#65533;&#65533;&#65533;e&#65533;&#65533;l0&#65533;&#65533;&#65533;&#65533;&#65533; &#65533;Q&#65533;8RN&#65533; 	5PE&#65533;%U&#65533;'&#65533;\#P&#65533;;&#65533;&#561;-&#65533;&#65533;3rC`&#65533;&#65533;&#65533;W&#65533;&#65533;i&#65533;
&#65533;&#65533;~U&#65533;&#65533;@F&#65533;&#675;&#65533;*&#65533;C/&#65533; &#65533;3&#65533;5L&#65533; &#65533;`T
&#65533;&#65533;&#65533;`X&#65533;Z&#65533;P&#65533;&#65533;&#65533;E9&#65533;&#65533;JQ&#65533;``&#65533;@&#65533;:P&#65533;&#65533;&#65533;&#65533;&#65533;&#132;&#65533;#&#65533;&#818;&#65533;,&#65533;
&#65533;&#65533;&#65533;&#1892;&#65533;dP@&#65533;&#65533; &#65533;@%T&#65533;,`p&#65533;6&#65533;n`&#65533;P6&#65533;Q&#65533;&#65533;k,&#65533;&#65533;@ &#65533;&#65533;S,&#65533;&#65533;&#65533;&#886; &#65533;&#65533;&#65533;&#65533; &#65533;)9&#65533;&#65533;z@&#65533;jX&#65533;U&#65533;&#65533;PF@&#65533;&#65533;&#65533;&#65533;&#65533;&#65533;&#65533;&#65533;)0O&#65533;{p&#65533;:a&#65533;b&#65533;&#65533;
Q&#65533;i ;`	&#65533;&#65533;Py&#65533;&#65533;j7<M&#65533; mP&#65533;&#65533;"&#65533;&#65533;	&P1`&#65533;1 &&#65533;0`&#65533;&#65533;t &#65533;0
c&#65533;t@P&#65533;	&#65533;&#65533;&#65533;x&#65533;r=S{&#65533;\&#65533;[`&#65533;&#65533;&#65533;p1p&#65533;[@A&#65533;N&#65533;?M&#65533;/&#65533;)&#65533;&#65533;&#65533;_&#65533;c&#65533;\@&#1350;&#65533;? &#65533;H&#65533;&#65533;eD&#65533;&#65533;	D&#65533;D&#65533;:0
&#65533;;9`d&#65533;Z&#208;&#65533;*&#65533;;a`&#65533;`
]  &#65533;&#65533;`J&#65533;&#65533; 0`	&#65533;TP]&#65533; &#65533;
$ &#65533;&#65533;Q&#273;'pY*&#65533;~0K`&#65533;@&#65533;`&#65533;B-z&#65533;t _@&#65533;PA&#65533;X&#65533;&#65533; &#65533;&#65533;n6]&#65533;&#65533;&#65533;	H&#65533;-&#832;80&#65533;W&#65533;y@eC&#65533;	&#65533;&#65533;Q&#65533;9&#65533;&#65533;>&#65533;&#65533;&02B!F &#65533;&#65533;N0:0&#65533;"l&#65533;?^&#65533;@&#65533;Fj0T&#65533;&#65533;0
2@D&#65533;s&#65533;>@&#1888;&#65533;&#65533;&#65533;&#65533;&#65533;I&#65533;&#65533;SPAp&#65533;&#65533;1&#65533;&#65533;&#65533;Q&#65533;&#65533;&#65533;&#65533;s&#65533;>h`&#65533;&#65533;`0&#65533;N&#65533; Zr&#65533;&#65533;@T`	*&#65533;c&#65533;&#65533;pQ@	F`&#65533;8&#65533;n@]t ;@&#65533;l&#65533;1 &#65533;&#65533;&#65533;`&#65533;:&#65533;	K0&#65533;&#65533;&#65533;P9&#65533;
A&#65533;&#65533;&#65533;&#65533;&#65533;;p	CP&#65533;&#65533;&#65533;&#65533;2p&#65533;&#65533;&#65533;j&#65533;&#65533;`Y`&#65533;&#65533;F&#65533;&#65533;&#65533;1&#65533;2y&#65533;&#65533; @ &#65533; &#65533; &#65533;     0 &#65533;&#65533; @ 	0 &#707;&#65533; 0   @&#65533;&#65533;&#65533;
0&#65533; &#65533;C&#65533;&#65533;c=l&#65533;&#65533;+  &#65533;&#65533; @&#65533; &#65533;&#65533;@ 	$X &#65533;&#65533; 	 $ P` tp&#65533;!&#65533;f&#65533;&#65533;u&#65533;&#65533;O&#65533;J&#65533;-]&#65533;&#65533;S&#65533;L&#65533;5m&#65533;&#281;&#65533;e&#65533;c&#65533;p&#65533;&#65533;&#65533;&#65533;1r&#65533;5#&#65533;&#65533;[5r&#65533;N&#65533;&#65533;&#65533;&#2033;&#65533;&#65533;&#65533;2%&#65533;&#65533;$&#65533;f&#65533;~&#65533;&#65533;W-X&#65533;&#65533;&#65533;&#65533;&#265;//|&#65533;&#65533;`A&#65533;&#65533;&#40932;&#1890;&#65533;&#65533;&5T&#65533;vE&#65533;Vk&#65533;6&#65533;?&#65533;&#65533;&#65533;KZ&#65533;&#1614;9&#65533;&#65533;&#65533;&#65533;Y&#65533;d&#661;]6&#65533;&#436;&#1768;>%&#65533;&#1866;&#65533;Y&#996;}1#n{&#65533;$&#65533;&#820;&#65533;&#65533;&#1678;W&#611;&#65533;&#65533;&#65533;0&#65533;&#65533;2&#830;&#65533;p&#65533;
rBO&#65533;&#65533;&#65533;0&#65533;M&#65533;4&#659;&#65533;&#65533;vS&#65533;m&#65533;&#1136;&#65533;&#65533;&#65533;FF
J&&#65533;&#65533;^&#65533;&#65533;&#65533;&#65533;&#65533;&#65533;&#65533;
&#65533;&#65533;&#65533;SJi&#65533;&#65533;b&#1765;&#65533;&#65533;&#65533;O&#65533;Ma&#65533;U&#65533;.:Z&#65533;*&#65533;#&#65533;&#65533;jx9f&#65533;&#65533;&#65533;@&#65533;xap+&#65533;&#65533;&#65533;&#52795;DJ-&#65533;P&#1615;0&#65533;&#65533;&#65533;&#65533;9&#65533;&#65533;&#65533;&#65533;v&#65533;c&#65533;E-&#1775;-7&#664;B&#65533;&#65533;&#65533;>&#65533;z&#167;G&#65533;&#65533;&#65533;&#65533;&#65533;./&#65533;&#65533;*&#65533;^&#65533;&#545;&#65533;&#65533;$&#65533;&#65533;&#65533;&#65533;&#65533;2&#65533; Z3r)&#65533;bT&#65533;&#65533;cT&#65533;1&#65533;&#65533;jKA|&#65533;
&#65533;7&#65533;&#65533;c7&#65533;@&#65533;&#65533;E;&#65533;&#65533;3&&#65533;&#65533;&#65533;e&#65533;(LH&#65533;&#65533;&#65533;&#65533;&#65533;&#65533;1&#65533;El&#65533;&#65533;
&#65533;P&#65533;&#65533;1&#65533;Z-&#65533;zl+*^&#65533;$d&#516;&#65533;&#65533;,&#65533;
%^,&#65533;a'@&#65533;Z&#65533;"&#494;5&#65533;&#65533;&#65533;&#65533;E&#65533;iK
&#65533;f0&#714;2&#65533;X&#65533;H&#65533;U&#65533;a#&#65533;E&#65533;&#65533;O4&#65533;RR&#65533;/&#65533;&#65533;&#65533;&#65533;&#65533;Q&#65533;!&#65533;
&#65533;L4&#65533;&#65533;Y&#978;&#65533;&#65533;&#65533;&#65533;&#65533;&#65533;t;&#65533;Vw&#2005;,&#65533;DpP&#136;jB!B.&#65533;&#946;&#65533;&#65533;&#65533;&&#65533;&#65533;&#65533;Vj&#65533;&#65533;&#65533;&#65533;&#65533;\&#65533;P&#65533;+HNd`&#65533;&#65533;n&#65533;@b&#65533;<&#65533;&#65533;&#65533;&#65533;b]$&#65533;&#65533;'`@&#65533;&#65533;b&#65533;^&#65533;_&#65533;&#65533;X&#65533;&#65533;bQ$&#65533;O&#65533;&#65533;b.CU&#65533;&#65533;f&#65533;h#&#65533;V&#8706;&#65533; 1L&#65533;c &#65533;&#65533;&#192;&#65533;&#328;44B:&#65533;&#65533;N&#65533;a&#65533;&#65533;"&#65533;D&#65533;P&#65533;%(&#65533;&#65533;&#65533;&#65533;.uf&#65533;a&#423;&#65533;&#65533;`&#65533;&&#65533;& &#65533;&#65533;x	&#65533; &#65533;&#65533;&#65533; P&#65533;rL&#65533;q&#65533;X&#65533;&#65533;G&#65533;A 	P&#65533;&#65533; 4&#65533;&#65533;GR&#65533;&#65533;&#65533;&#65533;(&#65533;&#65533;&#65533;a&#65533;Ob&#65533;&#65533;_&#65533;&#65533;.&#65533;&#1903;&#65533;j&#65533;!$&#65533;j&#65533;E)&#65533;$F&#65533;Q&#65533;vZ!G&#65533;&#65533;&#65533;<&#65533;Vl&/X+/|F&#65533;"&#65533;&#65533;&#65533;&&#65533;Z&#65533;&#65533;&#65533;Y&#65533;h&#1734;&#65533;|=_G(&#65533;&#65533;&#65533;&#65533;r&#65533;&#65533;0$&#1027;/&#65533;<//Z&#65533;&#65533;&#65533;AE&#65533;G%X&#65533; ^&#65533;	2=i&#65533;"&#65533;N`K&#65533;G.%&#65533;&#65533;&#1536;&#65533;&#65533;&#65533;&#65533;|0&#65533;&#65533;R&#65533;&#65533;&#65533;@3&#65533;jK3F`DD&#65533;/&#65533;C&#65533;&#65533;&#65533;&#1200;&#65533;&#65533;&#65533;S&#65533;&#65533;L&#65533;&#65533;&#65533;!X&#65533;&#65533;(&#545;&#65533;&#65533;(/b&#65533;iC &#65533;	&#65533;&#65533;3&#65533;&#65533;&#65533; $&#572;&#65533;)-H&#65533;t&#65533;&#65533;,&#65533;&#65533;	&#65533;Zx&#65533;N4&#65533;!u&#65533;&#65533;&#65533;&#65533;&#65533;8F`&#65533;&#65533;&#65533;n`&#65533;A3@EfB&#65533;B:&#65533;GG&#65533;&#65533;F`p"&#65533; l\&#65533;p&#65533;|&#65533;8H&#65533;	&#65533;&#65533;XM&#65533; t&#65533;@&#65533;&#1299;n&#65533;!r(&#65533;&#65533;&#65533;5&#65533;L%Xq&#65533;A&#65533;&#65533;&#65533;Q&#65533;"3&#65533;Fj&#65533; &#65533;?&#65533;NM&#65533;1\&#65533;&#65533;
)hE&#65533;&#65533;U&#65533;&#65533;6(BF&#65533;P&#65533;&#65533;&#65533;&#65533;&#65533;&#65533;&#984;&#65533;8	&#65533;C&#65533;A&#261;&#65533;F&#65533; 6P&#65533;
&#65533;b^&#65533;S|qJ3&#65533;P&#65533;&#65533;&#65533;	APEO&#65533;&#65533;*&#65533; ,0&#65533;&#65533;&#65533;I-&#65533;&#65533;&#65533;&#65533;&#65533;BEh&#65533;0&#65533;2&#65533;R&#65533;21&#65533;?&#65533;&#1230;I&#65533;3-&#65533;A#&#65533;CZ&#65533;&#65533;'&#65533;B@uhdvt2&#65533;@9F&#65533;

&#65533; Za@-}&#65533;2t&#65533;&#65533;&#65533;
&#65533;&#65533;:&#65533;&#65533;&#65533; XS0:&#65533;&#65533;&#65533;&#65533;^ &#65533;\@:T@&#65533;%&#65533;&#65533;	 &#65533;b4&#65533;h &#65533;&#65533;(gM&#65533;&#65533;&M&#65533;!&#65533;`&#65533;&#65533;;&#65533;F(&#65533;&#65533;p&#65533;&#65533;&#65533;@&#65533;Pp&#65533;_&#65533;&#65533;G&#65533;j)T&#65533;BS&#65533;&#2045;l&#65533;&#65533;%&#65533;lm&#512;S&#65533;0&#65533;&#65533;5&#65533;i4&#65533;_&#298;Q a&#65533;H&#65533;	&#65533;&#65533;U&#65533;&#65533;9&#65533;W&#65533;P&#65533;(K'v&#65533;&#65533;p&#65533;&#65533;&#65533;&#65533;*0e&#65533;`Jt&#65533;&#65533;&#65533;hA&#65533;&#65533;&#65533;L&#65533;&#65533;C&#65533;0	|\&#65533;F&#65533;&#65533;j&#65533;&#65533;/&#65533;&#65533;:0&#1960;&#65533;\&#65533;&#65533;EJHC*&#65533;
0D&#65533;$H&#65533;!t 	(\A=&#65533;&#65533;b`;&#65533;&#65533;&#65533;>=l&#65533;$@`&#65533;&#65533;&#65533;!P&#65533;&#65533;p4&#65533;&#65533;0&#65533;&#65533;$`bZ&#65533;&#65533;QJ&#65533;(=('f6&#65533;&#65533;?(a&#65533;&#65533;&#65533;d?&#65533;&#65533;e&#65533;&#65533;&#65533;f&#65533;A	v&#65533;'AD&#65533;@&#65533;&#65533;&#65533;&#65533;&#65533;c2&#65533;&#65533;+9&#65533;Jr&#1344;&#65533;$&#65533;8&#65533;&#65533;&#65533;&#65533; j( 	F0t&#65533;TPK&#65533;&#65533;&#65533;&#65533;,)&#65533;&#65533;@F&#1025;&#65533;`x&#65533;&#65533;d`&#65533;&#65533;&#65533;H` &#65533;&#65533;&#65533;&#65533;&#65533;M&#65533;&#65533;&#65533;&#65533;<H&#65533;&x&#65533;lp&#65533;3&#65533;$&#65533;1F &#65533;(&#65533;
U~&#65533;&#866;&#65533;&#65533;*x@&#65533;;&#65533;&#65533;NA:&#65533; '8&#65533;0  &#65533;&#65533;&#65533;U&#65533;&#65533;"h2&#65533;
O&#65533;&#65533;&#65533;&#65533;&#65533;RM	\@&#65533;&#1325;@&#65533;(Fq&#1970;&#65533;GDi[&#65533;&#65533;E&#65533;&#65533;&#65533;&#65533;)$1&#65533;VX&#65533;&#65533;&#65533;&.&#65533;
O&#65533;&#65533;&#65533;X&#65533;P&#65533;&#65533;&#65533;&#65533;&#65533;^&#65533;&#65533;T&#65533;@&#65533;S&#65533;&#1616;&#65533;&#65533;%L&#65533;&#65533;Q&#65533;b&#65533;&#65533;D+&a&#65533;K&#65533;&#65533;&#65533;=&#65533;	q&#65533;7&#65533;&#65533;&#65533;&#65533;'8&#65533;
T&#1026;&#65533;&#65533;&#65533;&#65533;(B&#65533;f&#65533;&#649;J&#65533;&#65533;A|&#65533;B 8&#65533;h~&#65533;+&#65533;&#65533;&#65533;&#65533;&#65533;"L&#65533;&#65533;&#65533;&#65533;&#65533;-.9&#65533;Tx&#1091;#
&#65533;/&#65533;&#65533;y&#65533;&#65533;>&#65533;h	&#65533;&#65533;l&#196;PQ9&#65533;&#65533; &#65533;VFe&#65533;
,F&#65533;&#65533;O&#65533;
`&#65533;b[q%&#65533; [&#65533;-&#65533;r&#65533;&#65533;I&#65533;&#65533;&#65533;#S&#65533;I&#65533;W	9>q. &#65533;&#65533;[m
|N2&#65533;XQ&#65533;?HBZk&#65533;&#65533;&#65533;%P	F&#65533;F &#65533;&#65533;@&#452;(K&#65533; &#65533;Dp&#65533;D&#65533;&#65533;&#65533;oyeC&#65533;$&#65533;1
&#65533;`&#65533;/MaV&#65533;1&#65533;/&#65533;|&#65533;LMZ&#1101;9&#65533;&#65533;K&#65533;&#65533;}&#65533;WD&#65533;&#65533;&#65533;0&#65533; T`lk&#65533;&#65533;&#460;q7&#65533;&#65533;&#65533;I&#65533;&#65533;q&#65533;&#65533;&#65533;&#65533;2&#65533;&#65533;?&#65533;@F&#65533;&#65533;E&#65533;<&#65533;c2`p$&#65533;&#681;&#65533;&#65533;.&#1614;&#644;PQ&#65533;,\&#65533;uXJ&#65533;Q.1&#65533;A&#65533;P/^&#65533;&#65533;&#65533;Q.&#1904;D&#65533;&#65533;&#65533; &#65533;&&#65533;&#65533;&#65533;q&#65533;< &#65533;&#65533;x4&#65533;X&#65533;&#65533;,&#65533;T.&#65533;&#65533;&#651;&#1771;#&#65533;&#65533;;@&#65533;&#65533;
&#65533;&#65533;(&&#65533; !X&#65533;"&#65533;&#65533;PT&#65533;!&#65533;3&#65533;nP&#65533;&#65533;.(&#65533;&#65533;(&ZP&#65533;&#65533;s&#65533;?P&#65533;/*&#65533;:
&#65533;&#65533;&#65533;&#65533;&&#65533;&#1057;YB	&#65533;H
&#65533;Q&#65533;,%X&#65533; (&#65533;j&#65533;c&#65533;&#65533;0&#65533; &#65533;&#65533;!b&#65533;&#65533;K#&#65533;p&#65533;&#65533;A&#65533;&#65533;K&#65533;&#65533;/b@&#65533;q&#65533;c&#65533;&#65533;Z&#65533;&#65533;&#65533;&#65533;RQ&#65533; C&#65533; X@^&#65533;&#65533;&#65533;l&#65533;&#65533;vh&#65533;&#65533;ZP&#65533;
p&#65533; 	&#65533;&#65533;HAk&#65533;E&#65533;&#65533;7&#65533;^&#65533;&#898;&#65533;&#65533;#?rx&#65533;2PCUh&#65533;&#65533;&#65533;@Bi
5 &#65533;Q0X&#65533;&#65533; p&#65533;&#65533;0&#65533;B4P&#65533;!&#65533;&#65533;&#65533;Xi&#65533;&#65533;VZ L9C:&#1184;&#65533;&#65533;.&#65533; &#65533;#X \P&#65533;u1	I&#65533;&#65533;&#1028;c&#65533;&#65533; &#65533;8\&#65533;D&#65533;&#65533;&#65533;&#65533;
 &#65533;j&#65533;/(&#65533;&#65533;7&#65533;5r&#65533; &#65533;&#1539; &#65533;&#65533;&#65533;pJ0H &#65533;k&#65533;!:&#65533; &#65533;B#&#65533;&#65533;bx&#65533;/&#524;Pi&#65533;&#65533;&#586;&#65533;&#65533;&#65533;jP&#65533;^&#1028;H&#65533;{&#65533;&#65533;@p&#65533;&#65533;&#65533;UhI@&#65533;&#65533;&#65533;aD!&#65533;`&#65533;&#30402;x&#65533;)p&#65533;Z
XHXX@&#65533;&#65533; h4`&#65533;(&#65533;<y[2&#65533;&#65533;fh&#65533;X&#65533;\ &#65533;&P>&#65533;&#65533;&#65533;5&#65533;&#65533;"&#65533; H&#65533;,&#65533;(&#65533;Di&#65533;&#65533;&#65533;&#65533;&#65533;L&#65533;&#65533;c&#65533;&#65533;&#65533;p*&#65533;(&#65533;&#65533;C&#65533;f&#1538;&#65533;&#65533;f&#65533;&#65533;&#65533;v&#65533;&#65533;&#65533;&#65533;&#65533;\&#65533;P&#65533;r0&#65533;&#65533;4h&#65533;&#65533;#&#65533;:	Z@&#65533;&&#65533;p&#65533;V&#65533;&#65533;&#65533;&#65533;&#65533;(DIx&#65533;&#65533;&#65533;&#65533;&#65533;8&#65533;=;&#65533;&#65533;&#65533;&#65533;&#65533;`&#65533;&#65533;&#65533;&#65533;{&#65533;&#1537;&Hx&#65533;Ap *&#65533;&#65533;&#65533;PJ 
H&#514;&#65533; .x&#65533;&#65533;&#65533;&#65533;j&#65533;o&#65533;$ (P&#65533;
Hp&#65533;@X&#65533;$&#65533;Z&#65533;&#65533;	8&#65533;*8&#65533;
@&#65533;&#65533; Q&#65533;j0&#65533;8&#65533;&#65533;%&#65533;&#65533; &#65533;&#65533;L&#65533;&#65533;&#65533;&#65533;&#65533;&#65533;/P&#65533;&#65533;&#65533;
X&#65533;X&#65533;&#65533;&#65533;&#65533;\8	h&#65533;&#65533;<&#1024;!&#65533;&#65533;&#65533;Y&#65533;&#65533;&#65533;&#65533;&#65533;$&#514;X&#65533;(@&#65533;- &#65533;4&#1025;O&#65533;&#65533;aT0&#65533;%h# &#65533;/@&#65533;/&#65533;&#65533;0&#65533;&#65533;&#65533;&#65533;A%k&#65533;"@4H&#65533;+&#65533;4@&#65533;h3k&#65533;&#65533;#&#65533;1&#65533; u&#65533; &#65533;&#65533;&#65533;"&#65533;
&#65533;(&#65533;&#65533;@@&#65533;=2&#65533;(&#65533;&#65533;,&#65533;&#65533;"8&#65533;Z&#65533;&#65533;&#65533;&#65533;&#65533;*&#65533;&#65533;.'H'(&#65533;$6&#65533;5q&#65533;vP&#65533;! &#65533;%&#65533;2&#65533;-$&#65533;&#65533;&#65533;&#65533;&#65533;&#65533;U&#65533;1&#65533;&#65533;-&#65533;4&#65533;O&#65533;&#65533;}&#65533;\&#65533;(&#65533;&#65533;&#65533;&#65533;V&#65533;S&#65533;&#65533;&#65533;A&#65533;&#65533;1J"&#65533;&#65533;c&#65533;&#65533;&#65533;uR&#65533;&#65533;&#65533;:&#65533;&#65533;&#65533;LH&#65533;&#65533;&#65533;&#65533;&#65533;#5l&#65533;4 ad	Z&#65533;&#65533;&#65533;RM7&#65533;&#65533;`@0Q	&#65533;h&#65533;:&#513;C0\pV^p9X&#514;d&#65533;<&#65533; Mp&#65533;A&#65533;R&#65533;UgE&#65533;
&#65533;&#65533;&#65533;&#65533;	K&#65533;&#65533;&#65533;&#65533;^<&#65533;Z*<&#65533;&#65533;&#65533;?&#65533;&#65533;&#65533;&#65533;<&#65533;4U&#65533;&#65533;T&#65533;&#65533;;&#65533;  &#65533;&#65533;j&#65533;&#65533;&#65533;&#65533;&#65533;&#65533;Q&#65533;&#65533;&#65533;P&#65533;Oh&#65533;&#65533;&#65533;0&#65533;&#65533;&#65533;
4` &#65533;&#65533;&#65533;&#65533;T &#65533;&#65533;&#65533;&#65533;&#65533;E@  &#65533;&#65533;j&#65533;P&#65533; 5&#1034;XA&#65533;V&#65533;&#65533; &#65533;&#65533;&#65533;&#65533; &#65533;&#65533;&#65533;6LA	9 &#65533;`&#65533;+&#65533;l  &#65533;&#65533;&#65533;=&#65533;&#212;V&#65533;#&#65533;  &#65533;&#65533;&#1028;&#65533;h&#65533;&#65533;&#65533;&#65533; .&#65533;P&#65533;AA&#65533;l&#65533;$(X;&#65533;&#65533;|u&#65533;&#4806;iS&#65533;&#65533;I#&#65533;&#65533;=i&#65533;L&#1024;K&#65533;&#65533;P&#65533;&#65533;8&#65533;&&#65533;p&#65533;&#1889;ZH&#65533;@&#65533;&#65533;&#65533;&#65533;&#65533;&#65533;j&#65533;#&#65533;&#65533;&#65533;H&#65533;`&#65533;5h&#65533;J1
M&#65533;JH&#65533;r&#65533;P&#65533;&#65533;1&#65533;

&#65533;&#65533;A&#65533;6&#65533;%X&#65533; &#65533;&#65533;&#65533; I(&#65533;+@
X&#65533;B&#65533;S@:&#1569;#1&#65533;0&#65533;@Q&#65533;&#65533;KXG&#65533;&#65533;&#65533;&#65533;&#65533;rP*&#65533;&#65533;&#65533;&#65533;	&#1601;@&#65533;&#65533;A&#65533;&#65533;&#65533;&#65533;&#65533;&#65533;&#65533;7&#65533;
*Y|5&#65533;)&#588;-&#49849;&#65533; &#65533;l&#65533;&#65533;&#65533;&#65533;&#65533;	&#65533;&#65533;(
I&#65533;&#65533;&#65533;&#65533;&#65533; M&#65533;2&#65533;&#65533;!8H&#65533;Z&#65533; &#65533; #0&#65533;X&#65533;#?&#513;&#513; &#65533;&#65533;&#65533;	'&#65533;P.pF&#65533;&#65533;&#1024;+&#65533;&#65533;p&#65533;&#65533;=8
&#65533;p&#65533;0	#&#65533;&#65533;&#65533; 9&#65533;&#65533;&#65533; `&#65533;"p m&#65533;L&#65533; &#65533;&#65533;&#65533; <4&#65533;&#65533;%&#65533; xB&#65533;&#65533;&#65533; 2&#65533; &#65533;\&#65533;
&#34113;H&#65533;gL&#65533;H&#65533;h&#65533;&#65533;+_&#65533;&#65533;&#51838;? &#65533;=&#65533;>x&#65533;@&#65533;p&#65533;@&#65533;&#65533;?&#65533;P&#65533;XQ 6&#65533;&#65533;<&#65533;&#65533;&#65533;&#65533;O@&#65533;:&#515;: &#65533;&#65533;P&#65533;&#65533;@&#65533;0&#65533; &#133;&#65533;DH>&#1144;&#65533;>&#65533;5x&#65533;?&#65533;'" &#65533;:0&#65533;9&#65533;&#65533;1&#65533;P&#65533; 5&#65533;@&#65533;&#65533;&#65533;$&#65533;f88&#65533;3&#65533;90&#65533;&#65533;8&#65533;!`&#65533;?&#65533;C 0&#65533;nh 5eC&#65533;1`Hh ;&#65533;9&#65533;hqM&#65533;6&#65533;&#65533;: `,&#65533;+7 &#65533;&#65533;&#65533;zB&#148;=&#65533;
&#65533;[3&#65533;3~&#65533;&#65533;JP&#65533;&#65533;&#65533;&#65533;&#65533;&#65533;6@&#65533;jhH`&#65533;;(X>`&#65533;2&#515;!P&#65533;OKTP&#65533;p&#65533;1&#65533;:(&#65533;(H;&#65533;I@&#65533;$&#65533;&#65533;6H
&#65533;y&#65533;&#65533;P&#65533;f=&#65533;2(&#65533;&#65533;&#65533;=&#65533;&#65533;9&#65533;bI8&#65533;"&#65533;&#65533;P&#65533;&#65533;8&#65533;&#65533;!&#65533;8 &#65533;$&#65533;Hp&#65533;&#65533;	T&#65533;&#65533;-h&#65533;&#65533;&#65533;B(&#65533;&#65533;p&#65533;4&#65533;^H&#65533;;`
0x&#65533;&#65533;&#65533;8&#65533;`&#1281;8 &#65533;&#65533;&#65533;&#65533;$&#65533;j>&#65533;6&#65533;\S&#65533;&#65533;/&#65533;f&#1027;&#65533;c&#65533;0&#65533;bS"p&#65533;&#65533;`&#65533;-8&#65533;&#65533;Xy>[&#65533;HWJ&#1537;8&#65533;f$&#551;&#65533;&#65533;&#65533; ,h&#65533;E$&#65533;OH.&#65533; Nh'(&#65533;P&#65533;vh&#65533;4 &#65533;L&#65533;&#65533;&#65533;&#65533;&#65533;&#65533;j&#65533;@&#65533;vH&#65533;&#65533;&#65533;/&#65533;r0&#65533;&#65533;vH&#65533;= D`JS&#65533;&#65533;&#184;P>&#65533;DP&#65533;&#65533;V&#65533;&#65533;&#65533;EK&#65533;5&#65533;&#65533;P&#65533;&#1539;&#65533;"h&#65533;O&#65533;%&#65533;&#65533;F&#65533;'&#65533;p&#65533;1&#65533;0&#65533;B&#65533;&#65533;(a0 "&#65533;&#65533;f&#65533;h,&#65533;K&#65533;&#65533;KP%&#65533;&#65533;&#65533;]>&#65533;&#65533;/&#65533;U&#65533;&#65533;&#65533;f&#65533;&#65533; X0&#65533;&#65533;-&#391;&#65533;&#65533;&#65533;X(*&#65533;f&#51210;&#65533;&#65533;;&#65533; 4&#65533;@&#65533;&#65533;&#65533;H&#65533;Z&#65533;&#65533; &#65533;?&#65533;&#65533;1 &#65533;&#65533;&#65533;&#65533;&#65533;;H&#65533;6&#65533;&#65533;&#65533;&#65533;@HH6&#65533;&#65533; $&#65533;=p 4H&#65533;&#65533;@&#65533;k&#65533;78
&#65533;&#65533;&#65533;&#65533;C(&#65533;&#65533;/ &#65533;Kx&#65533;&#65533;&#65533;&#65533;-;x&#65533;&X&#65533; &#65533;,&#65533; @ &#65533;8p 9(&#65533; (@ 9&#65533;&#65533;&#65533;A&#65533;&#65533;3H&#65533;K&#65533;&#65533;&#65533;&#65533;50&#65533;<&#65533;&#65533;D&#65533;&#65533;2@&#65533;p&#65533;P7&#65533;&#65533;/&#65533;&#65533;(&#65533;=x>&#65533;&#65533;&#65533;&#65533;&#65533;=&#65533; 6&#65533;&#65533;&#65533;H9CX&#65533;&#65533;&#65533;?&#65533;7P&#65533;&#65533;&#65533;p&#65533;6&#65533; >&#65533;&#65533;&#65533;&#35555;&#65533;'&#65533;%&#65533;CO&#65533;&#65533;7&#65533;&#65533;/@&#65533;&#65533;&#65533;J&#65533;&#65533;6&#65533;,$ &#65533;&#65533;&#65533;&#65533;_&#65533;&#65533;h&#65533;&#65533;*P.&#65533;*&#65533;9&#65533;&#65533;e&#65533;&#65533;&#65533;,&#65533;0&#65533;&#65533;8&#65533;'&#1025;&#65533;&#65533;-&#65533;&#65533;4.&#65533;(&#65533;PT&&#65533;&#65533;&&#65533;(&#65533;&#65533;p&#65533;PA&#65533;'&#65533;&#65533;&#65533;(&#65533;&#1025;Q&#65533;&#65533;&#65533;&#65533;$&#65533;(&#65533;&#65533;2&#65533;+&#65533;"P&#65533;!&#65533;2x&#65533;/&#65533;!&#65533;&#65533;&#65533;Cm4&#65533; 0&#65533;@&#65533;&#65533;3`&#65533;#%&#65533;!&#65533;&#65533;&#65533;&#65533;&#65533;&#65533;$0%&#65533;6x&#65533;&#65533;F&#65533;X&#65533;!0&#65533;/&#65533; m9	Z'&#65533;&#65533;&#65533;&#65533;VN0o&#65533;8S&#65533;fT&#65533;6S&#65533;zT&#65533;Z&#65533;&#65533;P0E&#65533;8&#65533;k&#65533;O@5S@&#65533;`[{OP&#65533;O {O 5&#65533;/&#65533;&#65533;7&#65533;P&#65533;&#65533;7&#65533;Q&#1028;&#65533;7&#65533;`3&#65533;&#65533;&#65533;&#65533;U&#65533;&#65533;Ph&#65533;7E&#65533;&#65533;&#65533;P&#65533;&#65533;&#65533;&#65533;z&#65533;G{R&#65533;&#65533;&#65533;&#65533;5&#65533;&#65533;U6&#65533;W&#65533;&#65533;&#65533;G&#65533;&#65533;5&#1071;&#65533;&#65533;&#65533;5&#65533;&#65533;6U&#65533;&#65533;&#65533;&#65533;&#65533;&#65533;&#65533;{U &#65533;&#65533;g&#65533;!P9&#65533;_&#65533;&#65533;&#65533;&#824;#P&#65533;&#65533;&#65533;&#65533;&#65533;Y&#65533;}&#65533;~&#1092;  '&#65533;
&#65533;p1GhN&#65533;&#65533;+&#65533;&#65533;[~d&#65533;&#1698;&#65533;&#65533;E@&#65533;+@6&#1441;&#65533;~&#65533;Rxo%&#65533;G&#65533;:&#65533;pB&#65533;&#65533;&#65533;&#65533;J&#65533;&#65533;]&#65533;&#65533;9:`5&#65533;&#65533;(' Z&#65533;U&#65533;&#65533;&#65533; &#132;
2l&#65533;&#65533;!&#264;'R&#65533;h&#65533;\;|&#65533;&#65533;&#65533;&#65533;&#65533;eH&#65533;('8&#65533;&#65533;&#65533;n&#65533;&#340;*W&#65533;\&#65533;/&#65533;&#65533;&#65533;{c"&#65533;[&#65533;&#65533;&#65533;&#65533;'&#1029;;&#65533;5&#65533;&#65533;&#65533;&#1009;nj(	fpg&#1064;R&#65533;&#65533;B&#65533;%Z&#65533;~&#65533;&#65533;&#65533;&#65533;&#65533;1&#65533;S&#466;-&#65533;&#65533;k&#65533;&#65533;Z&#65533;Q&#65533;14S:P
&#65533;3&#65533;&#1660;z&#65533;+&#65533;&#980;'i&#65533;&#65533;&#65533;!S &#65533;&#65533;'&#65533;&#65533;1d&#65533;&#65533;&#65533;m&#65533;&#65533;E&#65533;%?&#65533;@ &#65533;&#65533;&#65533;v&#65533;&#65533;&#65533;&#65533;l&#65533;gF&#65533;y&#65533;I&#65533;&#65533;E'>&#65533;&#65533;`#&#65533;V&#65533;&#378;O&#65533;&#65533;rq&#65533;c&#65533;z(	&#65533;&#65533;e8\A&#1229;4-&#65533;&#65533;+>ow,&#65533;Q&#65533;4:&#65533;)&#65533;&#65533;E&#65533;m&#65533;&#65533;[&#65533;&#65533;&#65533;&#65533;&#65533;&#65533;;&#65533;\'&#65533;$-r&#65533;H&#65533;C~lPj&#65533;_5&#65533;	&#65533;&#65533;I 6&#1228;*&#65533;@&#65533;&#65533;T&#65533;M7&#65533;&#65533;A16 &#65533;&#65533;iD&#65533;&#65533;O3&#65533;&#65533;>;,&#65533;B0&#65533;&#65533;&#65533;W&#65533;&#65533;L0&#65533;&#65533;a&#65533;(a&#65533;&#65533;I&#65533;_&#65533;`&#65533;e&#65533;&#65533;X&#65533;A&#65533;&#65533;`70|2&#65533;aYg'=p&#65533;":5#&#65533;z&#65533;L1|&#65533;&#65533;sR"&#65533;&#65533;F&#65533;&#65533;&#65533;PiT&#65533;	&#65533;Fm&#65533;&#65533;&#65533;D4&#65533;9&#1884;&#65533;&#65533;Q,l&#65533;&#709;k&#65533;&#65533;&#65533;u&#848;&#65533;Dm&#65533;&#65533;&#65533;'&#65533;c&#65533;a|&#65533;N&#65533;B&#65533;?v&#65533;yiJVC&#65533;$8d&#65533;Ax&#65533;	&#65533;&#65533;&#65533;1&#65533;K$&#65533;!1&#65533;V&#65533;&#65533;&#65533;EN3&#65533;\&#65533;&#65533;&#65533;&#65533;&#884;BN1&#65533;B&#65533;"*&#65533;&#1102;&#65533;a&#634;,Dpa&#65533;O0&#65533;`A&#279;&#65533;&#65533;!&#65533;Q&#1154;&#65533;&#65533;&#1165;:&#65533;&#65533;&#65533;F&#65533;&#65533;&#620;T&#65533;&#65533;3&#65533;P&#65533;&#65533;H2H&#65533;(P&#65533;F;&#65533;x&#65533;&&#65533;&#65533;'D+&#65533;&#65533;_6r&#65533;REW&#65533;BNU&#65533;`J3&#65533;$&#65533;&#65533;&#65533;4e&#65533;&#65533;&#65533;.&#65533;, H\&#65533;Bh&#65533;M&pB&#65533;y&#65533; &#65533;)&#65533;&#418;&#65533;&#65533;&#65533;Th&#65533;&#65533;0D&#65533;&#65533;$&#65533;&#65533;&#65533;E&#65533;Lp'(kez9&#65533;DNN(&#65533;&#65533;||&#65533;Em$&#65533;B)&#65533;&#65533;$&#65533;&#65533;&#65533;&#65533;&#65533;&#65533;&#1394;e)'Ta&#65533;!T&#65533;&#65533;&#65533; &#65533;&#65533;W&#65533;P&#65533;$&#65533;AB0&#65533;dDT&#65533;A&#65533;a$&#65533; &#65533;G#&#65533; &#65533;&#1160;!&#65533;&#65533;a&#65533;&#65533;A&#65533;&#230;&#65533;8&#65533;&U&#65533;v@&#65533;&#65533;"&#65533;&#65533;q&#65533;&#65533;&#65533;&#65533;&#65533;4&#65533;&#65533;$t.&#65533;,&#65533;"&#65533;&#65533;&#65533;s_&#65533;&#65533;&#65533;A&#65533;&#65533;&#65533;&#65533;&#65533;&#65533;m&#65533;:&#65533;8i_&#65533;&#65533;WZ&#65533;nJ&#65533;&$&#65533;I3&#65533;u&#65533;&#65533;E&#65533;&#65533;&#65533;A&#65533;&#65533;&#65533;bm&#65533;QF&#65533;&#65533;y %>@&#65533;$d&#65533;B&#65533;
&#65533;Z&#65533;&#65533;n\BQ&#65533;"&#65533;7&#65533;v&#65533;*#%&#65533;
&#65533;&#1697;&#65533;&#65533;YQ&#65533;&#65533;cx&#65533;&#65533;@Ba&#65533;9&#65533;&#65533;\p>&#65533;&#65533;H&#65533;@&#65533;E&#65533;Bs:&#65533;;CT&#65533;78e1TH_&#65533;
&#65533;&#65533;H&#65533;E&#65533;B&#65533;C&#65533;&#65533;O#&#65533; &#65533;&#65533;&#65533;X&#65533;&#65533;"9T&#65533;+.&#65533;  <&#65533;&#65533;Lf&#65533;j>&#65533;` 8@  &#65533;&#65533;,Y $&#65533;0&#65533;n&#65533;&#65533;)nt&#65533;u&#65533;T&#65533;%&#65533;&#65533;.&#65533;pB&#65533;&#65533;&#65533;D&#65533;&#65533;&#65533;&#65533;$
r"`&#65533;&#65533;hG+(H&#65533;C&#65533;&#65533;&#65533;h&#65533;F/&#1322;gR&#550;&#65533;Q&#65533;(`&#65533;&#65533;&#65533;& $IRJ&#65533;$&#65533;&#65533;&#65533;&#65533;&#65533;&#65533; `	&#65533;&#65533; &#65533;&#65533;@&#65533;&#65533;C$ &#65533;`&#65533;&#65533;\&#65533;&#65533;N7&#65533;@&#65533;x&#65533;&#65533;&#65533;1&#65533;#&z&#65533;H&#65533;&#65533;X&#65533;@>H&#65533;(y&#65533;1r&#65533;&#65533;iH@&4!6|&#65533;&#65533;&#65533;F&#65533;6T`T1&#65533;B &#65533;o&#65533;&#65533;}&#65533;&#65533;*(&#65533;$&#65533;I&#65533;&#65533;&#65533;&#65533;5(&#65533;&#65533;&#65533;&#65533;&#65533;&#65533;&#65533;&#65533;")&#65533;x&#65533;&#65533;&#65533;Nl&#65533;&#65533;&#65533;&#65533;&#65533;&#65533;Y&#65533;8&#65533;&#65533;&#65533;&#65533;ixA&#65533;&#1036;Ov&#65533;&#65533;&#65533;&#65533;Q&#65533;&#65533;&#65533;(d&#65533;&#65533;&#65533;&#65533;&#65533;	S&#65533; H&#65533; 
p&#65533;%&#65533;&#65533;c&#65533;j&#65533;aA0&#65533;v`&#65533; v&#65533;9&#65533;&#65533;&#65533;Z&#65533;&#65533;3&#65533;AX&#65533;(&#65533;P&#65533;&#65533;'&#65533;dT&#65533;,&#65533;&#65533;`0&#65533;&#65533;`0X&#65533;	&#65533; M0(DP&#65533;-&#65533;&#65533;&#65533;d /&#65533;&#65533;	&#65533;`&#65533;&#1313;&#65533;&#26258;HAbU&#65533;$,n&#65533;i &#65533;2&&#65533;)&#65533; &#65533;L'_&#65533;&#65533;p/&#65533;s&#65533;Q	NpF&#65533;P&#65533;9!a+NPX@(&#65533;I! H&#65533;&#65533;&#65533;&#65533;&#65533;A&#65533;&#65533;h(Hc&#65533;=&#65533;&#65533;$GY&#65533;03&#65533;Z&#65533;K&#1034;&#65533;&#65533;&#65533;Aq &#65533;&#65533;0&#65533;:&#65533;&#65533;T&#65533;&#65533;#&#65533;U\&#65533;#)&#65533;!&#65533;:W&#65533;&#65533;VW&#65533;A&#65533;0K&#65533;Ax'"r$>&#65533;a&#65533;&#65533;&#65533;&#65533;&#65533;A&#65533;p&#65533;,1&#65533;"&#65533;&#65533;U&#65533;2&#65533;A&#65533;&#65533;&#65533;&#65533;p&#65533;&&#65533;Bx&#65533;8pQ:|&#609;&#65533;I&#1699;
#&#65533;aHPgnN&#65533;&#65533;&#65533;_&#65533;IZ&#1150;&#65533;H	&#65533;K.\&#65533;0&#65533;; a&#65533;&#65533;&#65533;b&#65533;&#10252;p"&#65533;' &#65533;	&#65533;P+&#65533;&#65533;0&#65533; (0&#65533;n&#65533;&#65533;,&#65533; N@&#65533;!&#65533;&#65533;N&#65533; 	&#65533;(&#65533;D&#65533;&#65533;l&#65533;.0 &#65533;&#65533;$-Z&#65533; &#65533; P&#65533;&#65533;;N E&#65533;&#65533;q&#65533;`&#65533;&#65533;I&#65533;Pj&#65533;&#65533;1&#65533;+y&#65533;C_x&#65533;%p&#65533;N&#65533;&#1538;
/D2#&#65533;&#65533;&#65533;A|&#65533;&#65533;v&#65533;"&#65533;t&#65533;TH3	"@bD&#65533;&#65533;&#65533;&#65533;&#65533;"9&#65533;&#65533;W&#65533;&#65533;DL&#65533; ^4&#65533;&#65533;&#65533;&#65533;&#65533;&#65533;&#65533;cd&#65533;&#65533;&#65533;G+`&#65533;&#65533;n&#65533;&#65533;A"&#65533;&#65533;q&#65533;$,&#65533;*&#65533;&#65533;J=&#65533; plp&#65533;F\&#65533;A&#65533;&#65533;U&#65533;&#65533;I"
/@&#65533;:&#65533;&#65533;&#65533;8&#65533;m1v&#65533;5&#65533;r!my&#65533;V&#1288;!&#65533;&#65533;&#65533;&#65533;&#65533;
&#65533;&#65533;&#65533;Nv&#65533;BB&#296;&#65533;&#65533;_h-&#65533;a&#65533;,&#65533;&#65533;a$&#65533;&#65533;&#65533;Z&#65533;&#65533;&#65533;@&#65533; M&#65533;bTA&#65533;&#65533;@&#65533;&#65533;&#65533;)&#65533;&#65533;>&#65533;`jh&#65533;&#65533;&#65533;P4' &#65533;&q&#65533;A%&#65533;1o&#65533;&#1290;L&#65533; &#65533;,l@&#65533;&#65533;V&#65533;0&#65533;ApaL!&#65533;&#65533;0&#65533;=*&#65533;K&#472;C&#65533;Ex&#65533;lx6&#65533;C&#65533;&#65533;&#65533;(&#65533;&#65533;&#65533;&#1027;O&#65533; 
g(&#65533;&#65533;&#65533;4\!&#65533;&#65533;&#65533;&#65533;2&#65533;c&#65533;&#65533;&#65533;8&#65533;&#65533;&#65533;&#65533;&#65533;/&#65533;&#65533;S &#65533;&#65533; &#1303;]&#65533;&#65533;!u&#65533;&#65533;a&#192;&#65533;caN&#65533;&#65533;$&#65533;5dY8&#65533;&#65533;0&#65533;&#65533;&#65533;B&#65533;@.&#65533;&#65533;&#65533;_&#65533;"&#65533; &#65533;&#65533;&#65533;&#65533;&#65533;!&#1289;&#65533;	&#65533;&#65533;	&#65533; &#65533; &#65533;-&#65533;^5V6	dAL&#65533;&#65533;&#65533;&#65533;4&#65533;&#65533;&#65533;@&#65533;@&#65533; 8-$&#65533;	A&#65533;&#65533;&t-&#65533;&#65533;&#65533;u&#65533;&#65533;Y&#65533;y) &#65533;$&#65533;&#65533; &#65533; &#65533; h@H&#65533;&#65533;&#65533;b&#65533;&#65533;D&#65533;&#512;h@&#65533;&#65533;(A&#65533;&#65533;	&#65533;&#65533;&#65533;&#65533;@\&#65533;@4Z&#1824;&#65533;&#65533;&#65533;&#65533;&#65533;&#65533;&#65533;&#65533;m&#65533;H5|I\&#65533;>8&#65533;W&#65533;\&#65533;BhP&#65533;&#65533;(I5&#65533;&#65533;&#768;	&#65533;&#65533;W|J&#65533;&#65533;Oa@TC&#65533;&#65533;&#65533;FAH&#65533;&#65533;&#65533;u&#65533;8&#65533;&#65533;V&#65533;&#65533;R&#65533;4@p&#2028;&#65533;&#65533;'&#65533;&#65533;&#65533;&#65533;&#1353;&#65533;0&#65533;H\&#54024;@&#65533;s&#65533;I&#65533;&#1028;&#65533;&#65533;&#65533;"&#65533;&#65533;&#65533;&#65533;b&#65533;<&#65533;Ap&#65533;`&#65533;'Tn&#65533;&#65533;&#65533;&#65533;&#65533;M&#65533;&#266;&#65533;H_$ba&#65533;F\D&#65533;&#65533;b\&#65533;V&#65533;&#65533;*&#65533;P\}&#65533;P&#65533;&#65533;+&#65533;&#852;&#65533;5&#65533;I+&#65533;&#65533;&#65533;\dD.:&#65533;&#65533;DK3&#65533;&#65533;&#65533;(&#65533;&#65533;	c&#65533;&#65533;E&#65533;t%&#65533;&#65533;<&#65533;&#65533;&#65533;,&#65533;&#65533;8M	&#65533; &#65533;&#695;&#65533;&#65533;&#65533;"&#65533;&#65533; &#65533; &#65533; &#65533;d&#274;&#65533;&#65533;!T@&#65533;@&#887;tW&#65533;&#65533;&#65533;&#65533;&#65533;&#65533;`D&#65533;}&#65533;I&#65533;&#65533;`&#65533;< &#65533;&#65533;x&#65533;&#65533;&#65533;&#65533;?&#550;&#65533;&#65533;,@ &#65533;&#65533;TJ&#65533;	&#65533;K^&#65533;eD&#65533;=&#65533;S<&#65533;%&#65533;L&#65533;0&#65533;dV&#65533;d?&#65533;U&#257;'&#65533;'&#65533;&#65533;&#65533;G_&#65533;)&#65533;&#65533;'&#65533;&#65533;%&#65533;&#65533;'pB&#65533;&#65533;N&#65533;&#65533;ZlD3 &#65533;X&#65533;&#65533;*d&#65533;"&#65533;&#65533;&#65533;"p&#65533;Ch&#65533;F8&#65533;!&#65533;B(&#65533;BpA"&#65533;&#309;]&#65533;b|	U&#65533;)&#65533;@&#65533;&#65533;B&#65533;&#65533;\&#65533;d&#65533;B&#65533;|Q&#65533;A,&#65533;2L9&#65533;&#65533;\"Rj&#65533;&#65533;D9$tP@dY&#65533;<&#722;(	&#65533;@&#65533;T&#65533;&#65533; &#65533;X\fH&#65533;lJ!&#65533;@&#65533; !&#65533;B&#65533;&<e&#65533;\M7&#1616;&#65533;*|B&#65533;  &#65533;\&#65533;[7 B&#65533; 4&#65533;"&#65533; &#65533;pL&#65533;o&#65533;RR&#65533;B,&#65533;9x&#65533;&#65533;<[&#65533;1&#65533;.A%&#65533;&#65533;$A&#65533;&#65533;&#65533;&#65533;A\B0X&#65533;Ox&#65533;T&#65533;"h&#65533;&#65533;A|&#65533;&#65533;c&#65533;fc&#65533;E&#65533;q&#65533;!&#65533; "&#65533;&#65533;&#65533;B`&#13320;w:&#65533;&#65533;}&#65533;&#65533;&#65533;&#65533; &#65533;	&#65533;&#65533;y&#65533;'Q&#65533;&#65533;	&#65533;&#65533;`&#65533;&#65533;&#1553;'&#65533;&#65533;&#65533;$&#65533;O4!$&#65533;`&#65533;&#65533;@&#65533;@<
 &#65533;&#65533;w&#65533;&#65533;@ &#65533;&#65533;&#65533;	d&#65533;T	4&#65533;@&#65533;KHn&#65533;&#65533;&#65533;&#65533;&#65533;&#65533; t@&#65533;)&#65533;	&#65533;&#65533;&#65533;W&#65533;C
&#65533;@v&#65533;&#65533;'&#65533;.&#65533;&#65533;&#65533;@w&#65533;&#65533;O&#65533;B&#65533;*&#65533;&#65533;*&#65533;,&#65533;/&#65533;B&#65533;@&`hC&#65533; &#65533;B>[v&#65533;B(l$&#65533;&#65533;&#65533;E&#65533;&#65533;I&#65533;\.|/*f^B&#65533;&#65533;2il&#65533;!@&#65533;\&#65533;&#65533;&#65533;a5D&#65533;&#65533; &#65533;G0&&#65533;&#65533;I7th&#65533;F$E&#65533;&#65533;&#65533;&#65533;&#65533;&#65533;&#65533;;:&#65533;`E&#1623;&#65533;&#65533;1&#65533; !t&#65533;#6X< &#65533;&#65533;&#65533;&#65533;J&#65533;Y3h&#65533;&#65533;&#65533;,&#65533;Dh&#65533;&#65533;$A&#65533;&#65533;(&#65533;&#65533;h&#65533;t&#65533;&>&#65533;B&#65533;&#65533;&#65533;&#65533;&#65533;&#65533;$\&#65533;&#65533;&#65533;&#65533;&#65533;&#65533;&#65533;'c&#65533;[&#65533;  P&#65533;&#65533;FP&#65533;&#65533;-&#65533;(&#65533;Y&#65533;&#65533;&#1345; J&#65533;&#65533;&#65533;DA"A&#65533;&#65533;F\&#65533;C&#65533;&#65533;|M&#65533;[&#65533;2%&#65533;&#65533;&#65533;&#65533;&#65533;&#65533;E(`&#65533;&#1345;j8bN&#65533;S&#65533;&#65533;@ &#65533;@&#65533;&#65533;>&#65533;<&#65533;L&#65533;d&#65533;&#65533;&#65533;DDu&#65533;&#65533;8&#65533;	P&#65533;)&#65533;IA&#65533;&#65533;H&#65533; !%&#65533;>&#65533;(c5X&#65533;8&#65533;", dBX&#65533;-&#65533;&#65533;p@H@P&#65533;v+i8&#65533;B&#65533;&#65533;4&#65533;<&#65533;0&#65533;&#65533;&#65533;|&#65533;&#65533;&#65533;&#65533;JGA&#65533;B&#65533;A &#65533;&#65533;"d&#65533;&#65533;&#65533;&#65533;"&#65533;#&#65533;&#65533;&#65533;&#65533;&#65533;&#65533;&#65533;&#65533;&#65533;C&#65533;W&#65533;&#65533;&#65533;L&#65533;TY&#65533;&#65533;#:&#65533;&#65533;B,&#65533;&#65533;|&#65533;!&#65533;E&#65533;T&#65533;"&#65533;&#65533;@B&#65533;&#65533;&#65533;k+&#65533;&#65533;&#65533;&#65533;!&#65533;h&#65533;2N,C -LA&#65533; &#65533;A&#65533;q]B&#65533;&#65533;&#1793;&#65533;&#65533;
&#65533;&#65533;(&#65533;&#65533;A&#65533;&#1154;	&#65533;&#65533;bh&#65533;&#65533;(X&#65533;U&#65533;a&#1426;D&#65533;Q7&#65533;&#65533;R;&#65533;	,&#65533;I4B&#65533;AAT&#65533;&#65533;&#65533;&#248;.&#65533;bp&#65533;GqA&#65533;&#65533;&#65533;xa&#65533;S\&#65533;&#65533;&#65533;&#65533;f
>&#65533;@O7h	x&#65533;&#65533;&#65533; B&#65533;;.&#65533;&#65533;,&#65533; &#65533;&#65533;l&#65533;&#65533;-4&#65533;   d&#65533; &#65533;&#65533;&#65533;&#65533;=&#65533;&#65533;&#65533;&#65533;8  &#65533;A+hB$ &#65533;P  &#65533;&#65533; &#65533; X&#65533;#&#65533;d&#65533;&#65533;&#65533;&#65533;A5L &#65533;HL&#65533;@dA&#65533;!X&#65533;oH&#65533;d hTC
H  ,*&#65533; 0 &#65533;/&#65533;&#65533;&#65533;&#65533;&#65533;y&#65533;&#65533;nXPFl&#65533;&#65533;"&#65533;%&#65533;j&#65533;&#65533;B
(&#65533;&#65533;B$'&#65533;&#65533; &#65533;&#65533;2&#65533;%8&#65533;&#65533;/&#65533;&#65533;(&#65533; &#65533;&#65533;B'&#65533;&#65533;!,&#65533;&#65533;&#65533;y&#65533;Y&#65533;&#65533;F&#65533;&#65533;X&#65533;p,L4BPB&#65533;&#65533;&&#65533;&#65533;dB$B,AX&#65533;b&#65533;q&#65533;p&#65533;H&#65533;/&#65533;@@H&#65533;!&#65533;'&#65533; HBd\&#65533;1LATC$V2d 9?&#65533;%@@&#65533;T &#65533;&#65533;P&#65533;q&#65533;&#65533;t@(&#65533;&#65533;&#65533;t Q0&#65533;&#65533;(/&#65533;&#65533;&#65533;R@&#65533;@`@&#65533; 	&#65533; |&#65533;&#65533;&#65533;]u&#65533;&#65533;@&#65533;&#65533;	&#65533;O&#65533;&#65533;f&#65533;\&#65533;P@B&#65533;&#65533;\ &#65533;&#65533;t@&#65533;&#65533;&#65533;&#65533;&#65533;&#65533;&#65533;9&#65533;T)D+&#65533;&#65533;?LB4&#65533;&#65533;&#65533;&#65533;|@h@&#65533; d@&#65533;@&#65533;@&#65533;Z&#65533;EYHZQp&#65533;&#65533;A&#65533;&#65533;&#65533;A &#513;!&#65533;&#65533;&#65533;!&#65533;&#65533;&#65533; t@\MK9|&#65533;&#65533;&#65533;&#65533;&#65533; &#65533;&#65533;&#65533;&#65533;&#65533;5&#65533;A &#65533;&#65533; &#65533;X&#65533;Ap&#65533;!&#65533;&#65533;&#65533;$3&#65533;&#65533;E5&#65533;&#65533;&#65533;n&#32846;&#65533;&#65533;&#65533;&#65533;&#65533;&#65533;A&#65533;&#65533;&#65533;&#923;&#65533;,&#65533;,&#65533;b&#65533;@ &#65533;&#65533;A^B&#65533;&#65533;&#65533;&#65533;8vB(&#65533;&#65533;&#65533;&#65533;8?&#65533;I&#65533;O;&#65533;V&#65533;&#65533;&#65533;&#65533;&#627;&#65533;&#65533;&#65533;&#65533;J&&#65533;@\&#65533;&#65533;n&#65533;A&#65533;&#65533;k3&#65533;[LBKFC&#65533;&#65533;@&#65533;&#65533;&#65533;p&#65533;&#65533;,P&#65533;B&#65533;&#65533;&#65533; $&#65533;5&#65533;&#65533;A&#65533;&#65533;P&#65533;,&#65533;&#65533;'&#65533; H&#65533;&#65533;`&#65533;&#65533;&#65533;&#65533;`&#65533;^&#65533; fb&#65533;&#65533;&#65533;&#65533;B&#65533; &#65533;&#65533;i&#65533;&#65533;r&#65533;!&#65533;	&#65533;&#65533;&#65533; GD &#65533;@&#65533;&#65533;'.&#65533;Z &#65533;&#65533;&#65533;&#65533;&#65533;@8Bk&#425;&#65533;&#65533;&#65533;&#65533; &#65533; &#65533;&#65533;f&#65533;sC(8&#65533;6BI&#65533;f&#65533;Kt&#65533;&#65533;$&#65533;J&#65533;&#65533;dQ.4&#65533;t&#65533;	$&#65533;&#65533;g7&#65533;&#65533;T&#65533;&#65533; &#65533;i4&#65533;IEAL&#65533;!\&#65533;&#257;&#65533;H-&#65533;&#65533;&#65533;A&#65533;&#65533;u&#65533;&#1190;d&#65533;&#65533;4$P@&#65533;@H&#65533;&#65533;&#65533;C7+$&#65533;@&#65533;AH0&#65533;&#65533;H-&#65533;&#65533;y&#65533;&#65533; "&#65533;@&#65533;B&#65533;&#65533;&#65533;PW4 	&#65533;&#65533;&#65533;&#65533;j&#65533;&#65533;9&#65533;C&#65533;8&#65533;@  
&#65533;&#65533;H7&#65533;&#65533;&#65533;&#65533;@&#65533;<&#65533;I&#65533;|&#65533;&#65533;&#65533;g&#768;&#65533;&#65533;yC&#65533;&#65533;4A&#65533;@&d"&&#65533;$Zl&#65533;$&#65533;@&#768;h&#65533;8&#65533;&#65533;&#65533;`&#65533;&#65533;&#65533;&#65533;&#65533; &#65533;&#65533;&#65533;&#65533;&#65533;&#65533;N&#65533;&#65533;&#65533;&#65533;	&#65533;@&#65533;&#65533; \$%,&#65533;F&&#65533;	DAT&#65533;&#65533;&#65533;&#65533;$Qt7&#65533;	&#65533;&#65533;&#65533;&#65533;e&#65533;&#65533;&#1537;L&#65533;&hB&#65533;h&#65533;&#65533;&#65533;4d7H&#65533;a&#65533;&#65533;^:&#65533;&#65533;Cqd&#65533;C+&#65533;@&#65533;%d&#65533;&#65533;&#65533;V&#65533;&#65533;(N&#65533;8&#65533;&#65533;&#65533;(&#65533;&#65533;L&#65533;&#65533;&#65533;&#65533;&#16664;&#65533;%&#65533;%&#65533;&#65533;&#65533;&#274;&#65533;7H0&#65533;y&xB&,s5&#65533;Q?&#65533;9&#65533;&#65533;&#65533;xB&#65533;&#65533;&#65533;&#65533;&#65533;+7;&#65533;W(&#65533; "p&#65533;%&#1026;&#65533;&#65533;&#65533;&#65533;&#65533;z&#65533;H+ &#65533;&#65533;?&#65533;L &#65533;&#65533;&#65533;F&#65533;&#65533;@<H&#65533;&#65533;d&#180;n&#65533;4@&#65533;&#65533;&#65533;@ D&#65533;yf{`G3&#65533;A&#65533;&#65533;A&#65533;&#65533;&#65533;&#65533;&#65533;!&#65533;R&#65533;&#65533;&#65533;&#65533;8S  &#65533;&#65533;C&#65533;S&#65533; &#65533; H@ &#65533;&#65533;I @&#65533;CH&#65533;4O G&#65533;CP&#65533;,&#65533;&#65533;&#65533;&#1788;&#65533;*o&#65533;!9t&#65533;#Bx"p.L&#1187;I&#65533;a*&#65533;&#65533;&#65533;H&#65533;#&#65533; /`p&#65533;&#65533;&#65533;&#65533;&#65533;!T-l&#65533;$&#65533;&#65533;&#65533;&#65533;&#65533;R&#65533;&#65533;x-/&#65533; '&#65533;X78&#65533;%&#65533; &#65533;j{J&#65533;E3p&#65533;&#65533;B&#65533;&#65533;*< /T&#65533;&#1506;&#65533;	&#65533;&#65533;&#65533;@+&#65533;&#65533;&#65533;&#65533;k&#2017;	@&#65533;&#65533;B&#65533;&#1544;Oa&#65533;tk&#65533;&#65533;v&#65533;=lV&#1432;3&#496;&#65533;iE&#65533;&#65533;&#65533;*&#65533;<&#65533;#&#65533;&#65533;'Q&#65533;T&#65533;&#65533;eK&#65533;&#65533;&#65533;U&#65533;&#65533;DG&#65533;qX&#65533;Sd.&#65533;&#65533;"&#65533;{&#65533;&#65533;&#65533;-U&#65533;T&#65533;B&#65533;J&#65533;&#65533;&#65533;&#1456;[&#65533;`&#1898;&#65533;&#65533;&#65533;fH90&#65533;q&#65533;&#65533;.rR&#65533;U&#199;&#65533;&#65533;"H&#65533;8&#65533;2&#65533;&#65533;e&#65533;uk&#65533;e_&#65533;&#65533;&#65533;_&#65533;&#65533;1&#65533;dA&#65533;&#65533;
&#65533;"_Zd"wL&#65533;&#1311;&#65533;&#65533;&#65533;&#65533;&#65533;"\&#65533;9&#65533;K&#65533;&#65533;c&#65533;j`A2e	&#65533;t,Q&#65533;n$&#309;&#65533;2E&#65533;QM&#65533;)B&#65533;.&#1668;'&#65533;&#65533;/S&#65533;1>&#65533;DA&#65533;&#65533;/&&#65533;&#65533;~&#65533;&#65533;_38&#65533;\C$&#65533;/lt| &#65533;&#65533;&#1905;f&#65533;x&#65533;dL&#65533;0j&#65533;&#65533;&#65533;Q&#65533;D&#65533;"&#65533;y'+&#65533;#	2&#65533;&#65533;:&#65533;H&#65533;&#65533;v&#65533;QN&#65533;	)lI/|&#65533;&#65533;B&#65533;7&#65533;&#65533;&#65533;*&#65533;X&#65533;H&#65533;%&#65533;f&#65533;i&#65533;!&#65533;(&#65533;&#65533;&#65533;/&#65533;X&#65533;&#65533;&#65533;h&#65533;
 !&#65533;%UZh&#65533;&#65533;4&#65533;P#&#65533;8&#65533;x!
&#65533;&#65533;^&#65533;&#65533;	5&#65533;H&#65533;3&#65533;&#65533;"&#65533;Ty&#65533;!+&#65533;5|@&#65533;&#65533;&#810;&#65533;`&#65533;&#65533;&#65533;n&#65533;&#65533;c
#&#65533;&#65533;&#65533;V l&#65533;*&#10277;0&#65533;h9&#65533;&#65533;&#65533;&#65533;&#65533;&#65533;&#65533;HjG&#65533; &#65533;&#65533;&#65533;&#65533;D&#65533; 1L&#65533;&#65533;&#65533;&#265;*Tq&#65533;&#65533;M9&#65533;&#65533;&#65533;xi&#65533; F&#65533;J&#65533;jp&#65533;&#65533;>&#65533;&#65533;i&#65533;&#65533;vL&#65533;
E&#65533;i&#423;`&#65533;&#65533;&#65533;&#65533;&#65533;%B&#65533;&#65533;"r&#65533;&#65533;&#65533;`&#65533;&#65533;&#65533;b&#65533;v`&#65533;&H&#65533; C|`&#65533;&#243;&#1816;a&#65533;&#65533;b&#65533;S	9&#577;&#65533;$D*&#65533;U&#65533;Nh&#212;&#65533;&#65533;%@ &#65533;$&#65533;q&#65533;(~&#65533;e&#65533;&#65533;&#65533;&#65533;#%&#65533;&#65533;&#1057;&#65533;&#65533;ib&#65533; ,q5N&#65533;`&#65533;!&#65533;$&#65533;b&#65533;&#65533;!&#65533;@h&#65533;V&#65533;Q2&#801;1&#65533;&#65533;`[6&#1769;&#65533;Ov&#65533;"O&#65533;&#1266;&#65533;E,&#65533;&#65533;&#65533;$&#65533;	~&#65533;v&#65533;l(B&#65533;O&#65533;&#65533;&#65533;ER&#65533;&#65533;&#65533;V&#65533;&#65533;,HPA&#65533;c&#65533;R&#65533;&#65533;KrbkE&#65533;&#65533;&#65533;\-&#65533;2z&#65533;&#258;8 $&#65533;&#65533;Pr&#65533;&#65533;.&#65533;&#65533;T&#1705;&#196;O&#65533;&#65533;&#65533;8|&#65533;&#65533;.	%P&#1601;&#65533;`V&#65533;CJ&#65533;<&#65533;K0&#65533;(&#65533;:&&#65533;&#65533;&#65533;&#65533;&#65533;A&#65533;&#65533;&#1136;&#65533;k&#65533;C&#65533;	&#65533;j&#65533;!&#65533;&#65533;&#65533;&#65533;&#65533;&#65533;k&#65533;H&#65533;&#65533;&#65533;&#168;&#65533;&&#65533;Z&#65533;&#65533;&#65533;ii&#65533;&#65533;&#65533;&#65533;$&#65533;?-LB&#65533;&#65533;4aq&#65533;0F&#65533;5&#65533;&#65533;U&#65533;nd&#65533;<iH&#65533;,&#65533; (&#65533;&#65533;\&#65533;&#65533;Ao&#65533;	&#65533;8&#65533;&#65533;&#65533;U&#65533;&#65533;*r.&#65533;&#416;&#65533;&#65533;f&#65533;&#65533;5dPb&#65533;9&#65533; &#65533;n&#1058;&#65533;@&#65533;&#65533;&#65533;(&#65533;&#65533;&#65533;&#65533;&#65533;&#65533;&#65533;8t&#65533;&#65533;s&#65533;1~&#65533;Lj@&#65533;Hxa
	&#65533;E &#65533;&#65533;&#65533;R/
l!U&#65533;@&#65533;(&#1228;0&#65533; ^U&#65533;BZJ&#65533;&#65533;&#65533;&#65533;&#65533;,i%&#1168;&#65533;+4&#65533;
S&#65533;KU&#65533;&#65533;&#65533;&#65533;2P&#65533;&#65533;`q&#65533;/`&#65533;J&#65533;&#65533;Ax&#65533;&#65533;f&#65533;&#65533;s&#65533;@p&#65533;&#65533;O&#65533;J&#65533;&#65533;| &#65533;F&#65533;&#65533;o&#65533;&#65533;d&#65533;&#65533;)b{y&#65533;^&#65533;
E&#65533;ZD~&#65533;,t&#65533;&#65533;&#65533;&#65533;&#65533;zx&#65533;`&#65533;&#65533;&#65533;&#65533;"!&#65533;+$&#65533;d&#65533;&#65533;D&#65533;IBt&#65533;1&#65533;&#65533;BHbq B&#1754;&#65533;"&#65533;&#65533;&#65533;H&#65533;&#65533;&#65533;D&#288;&#65533;&#65533;DL &#65533;c	D&#65533;&#65533;!&&#65533;&#292;*#P"&#65533;!x&#65533;&#65533;_&#65533;H&#65533;&#65533;(Y&#65533;
&#229;Dn&#65533;$$&#65533;&#65533;I,&#65533;&#65533; L+&#65533;PEd&#65533;cXB+)&#65533; &#65533;a&#65533; &#65533;&#65533;&#65533;&#65533;j&#65533;!&#65533;lZ
&#65533;&#65533;^X&#65533;!&#65533;*&#65533;&#65533;&#65533;&#65533;"&#1096;<Bu`&#65533;/&#65533;&#65533;&#65533;&#65533;Z=&#65533;B# &#65533;-!-&#65533;L&#65533;3Q&#65533;&#65533;H&#65533;&#65533;"&#65533;&#65533;0<&#65533;&#65533;&#65533;&#65533;Ht#&#65533; &#545;&#65533;&#65533;g&#65533;&#65533;^
r`&#65533;(dP 58
&#65533;&#65533;&#65533;&#65533;PB8@xA&#65533;"P`O&#65533;C&#65533;T@C&#65533;
$&#65533; UG|&#65533;&#65533;&#65533;6G&#65533;&#65533;\A(FH&#65533;&#65533;&#65533;&#65533;E&#65533;&#65533;&#65533;E+0&#65533;&#65533;:&#65533;"C Z&#65533;P&#65533;&#65533;	
`	r&#65533;BhB&#65533;&#65533;&#65533;&#65533;&#65533;q\`&#65533;8&#65533;&#65533;@ j&#65533; p&#231;$&#65533;&#65533;8&#65533;&#65533;(&#65533;AL&#65533;&#314;&#65533;1&#65533;&#65533;&#65533;&#65533;&#65533;"a&#65533;2&#65533;&#65533;6&#65533;&#65533;UE&#65533;@&#65533;x"&#65533;&#65533;&#65533;&#65533;T &#65533;&#65533; &#65533;(h&#65533;K|&#65533;&#65533;&#65533;&#65533;(A&#65533;D`! P$&#65533;&#65533;9&#65533;&#65533;&#65533;&#65533;&#1478;Q&#256;&#65533;&#65533;B(&#65533;&#65533;|&#65533;&#65533;&#65533;&#65533;A3&#65533;&#65533;O`&#65533;&#65533;&#65533;&#65533;%&#65533;&#65533;&#65533;&#65533;i&#65533;w&#65533;!/&#65533;`K&#65533;A&#65533;&#65533;&#65533;)&#65533;@&#65533;&#65533;QBn&#65533;&#65533;&#65533; 	(&#65533;E&#65533;&#65533;&#65533;&#65533;K&#65533;a&#65533;&#65533;&#65533;,a\$"&#65533;H&#65533;(,&#65533;> &#65533;&#65533;p&#65533;<&#65533;|&#65533;A&#65533;H&#65533;$F&#65533;M&#65533;&#65533;&#65533;&#65533; ,S&#65533;&#65533;&#65533;&#246;&#65533;&#65533;&#65533;;$
&#65533;XfsW&#65533;"8&#65533;l&#65533;8&#65533;&#65533;R&#65533; &#65533;!8|&#65533;X&#65533;&#65533;A&#65533;&#1025;)&#65533;AmP8A*9 '&#1025;$@&#65533;&#65533;$8&#65533;&#656;&#65533;&#65533;?&#65533;&#65533;~&#65533;&#65533;&#65533;&#65533;d&#65533; &#65533;0&#65533;3&#65533;@&#65533;0&#65533; &#65533;F&#65533; &#65533; &#608;<&#65533;&#65533;V&#65533;&#65533; Az&#65533;&#65533;7T&#65533;&#65533;&#65533;8&#65533;&#65533;8&#65533;0`0&#65533;!&#65533;&#65533;8pY'l&#65533;~hB'&#65533;g&#65533;A&#65533;C|&#65533;&4&#65533;{$&#65533;A0&#65533;&#65533;$&#65533;A&#65533;&#65533;&#59395;,&#65533;N&#65533;&#65533;&#65533;&#65533;6&#65533;&#65533; &#65533;&#65533;&#65533;f|&#65533; 	"N0&#65533; &#544;9C&#65533;&#65533;'&#65533;&#65533;&#65533;&#65533;O \
-X&#65533;	&#65533;`&#65533;?&#65533;&#65533;&#65533;&#65533;&#65533;4&#65533;@&#65533;[H&#65533;&#65533;3&#65533; 
A&#513;f &#65533;APP&#65533;&#65533;&#65533;T&#65533;&#65533;fP&#65533;+&#65533; &#65533;#hHi`&#65533;&#65533;1&#65533;&#65533;Ep&#65533;&#65533;*h`&#65533;&&#65533;&#65533;_0&#65533;-&#65533;&#65533;:&#65533;@ &#65533;0&#65533;	C0Bb&#65533;Pa&#65533;-&#65533;&#65533;&#65533;&#65533;&#65533;-&#65533;%S&#65533;A&#65533;`&#65533;2&#65533;`&#65533;d&#65533;A&#65533;&#65533;&#65533;+\&#65533;/&#65533;&#65533;	&#65533;&#65533;&#65533;4aa`AZ&#65533;+&#65533;`YAr&#65533;&#65533;4&#65533;nOl&#65533;&#65533;*&#65533;&#1027;S&#65533;$&v&#65533;&#65533;&#65533;<&#65533;&#65533;&#608;&#65533;&#65533;I&#65533;&#65533;&#65533;%&#184;JEzA"&#65533;q&#65533;Ze_cn&#65533;%H &#65533;&#65533;?&#65533;&#65533;:&#65533;&#65533;O@&#65533;&#65533;&#65533;&#65533;&#65533;8&#18384;P&#65533;e&#65533;O&#65533;<&#65533;&#65533;&#65533;&#65533;d$&#65533;P!
l`
&#65533;84 7&#65533;0*&#65533;fx&#65533;"&#65533;OL 
&#65533; &#65533;&#65533;OL&&#65533;&#65533;CH`&#65533;L P&#65533;&#65533;+&#65533;0&#802;&#65533; 8&#65533; &#65533;&#65533;}P%+&#65533;8@X&#65533;t&#65533;&#65533;&#65533;JT&#65533;	N&#65533;p (&#65533;&#65533;l&#65533;%&#65533;)(>&#65533;&#65533;&#65533;`K	&#65533;p0>&#65533;.&#65533;&&#65533;&#65533; y&#65533;&#65533;
%jx&#65533;
H&#65533;N &#65533;T&#65533;&#65533;A&#65533;2"&#65533;E&#65533;&#65533;P&#65533;$&#65533;i.a
&#1824;4&#65533;00&#1456;&#65533; 
(&#65533;&#65533; W&#65533;/&#65533;&#65533;!&#65533;a&#65533;&#65533;&#1894;Vl`&#65533;&#65533;!&#65533;&#65533;^ &#65533;:&#65533;[B(&#65533; @&#65533; &&#65533;
EQ%D&#178;@&#65533;&#65533;8`&#65533;&#65533;&#65533;&#65533;"&#65533;&  pN'&#65533;&#65533;&#65533;@&#65533;`&#65533;`&#65533;&#65533;@&#65533;&#65533;Ut&#65533;%RT&#65533;&#65533; &#65533;&#65533;
&#65533;&#65533;&#65533; B&#65533;_o&#65533;C&#65533;r&#65533;&#65533;&#65533;xA&#65533;>&#65533;t&#65533;CS&#65533;'&#65533;&#65533;]&#65533;a&#65533;`&#65533; T&#65533;t&#65533;&#65533;8Z&#65533;t `&#65533;&#65533;&#65533;&#65533;
dc/&#65533;&#65533;Sb&#65533;&#384;.A	&#65533;&#65533;`&#65533;&#65533; At`"&#65533;&#65533;0"&#65533;$xab&#65533;".R&#65533;j k&&#65533;=&#65533;0&#1282;2&#65533;&#65533;L@&#65533;(&#65533;N&#65533;&#65533;&#65533;z&#65533;&#65533;@&#65533;&#65533;&#65533; &#65533;.&#65533;\&#65533;T\&#65533;&#929670;`4 &#65533;&#65533;4 &#65533;!S&#65533;&#65533;N^&#65533;Yp&#65533;S&#65533;&#65533;&#65533;&#65533;f&#65533;p`&#65533;0`	&#65533;`&#65533;ULBa&#65533;&#65533;&#65533;&#65533;&#65533;*w &#65533;1&#65533;z /XC&#65533;&#65533;``j%b%&#65533;b&#65533; &#65533; &#65533;0|BN&#65533;&#65533;&#65533;=&#65533;&#65533;&#65533;0#&#65533;|&#65533;T&#65533;f`&#65533;&#65533;&#1186;&#65533;0k&#65533;"!F&#65533;&#612;6F-&#65533;&#65533;_ &B&#65533;B&#65533; &#65533; &#65533;&#65533;c1O&#65533;&#65533;&#65533;0&#65533;P&#65533;4$&#65533;V&#65533;&#65533;b&#65533;M$P6&#65533;pQ~&#65533;p&#65533;Rk &#1763;&#65533; @(&#65533;\5m0k&#65533;73&#65533;&#65533;$&#65533;&#65533;tH"&#65533;"&#65533;N&#65533;&#65533;&#65533;cx&#65533;B&#65533;
 &#65533;&#65533;<Z 
|&#65533;&#65533;&#65533;'&#65533;h4@ &#65533;&#65533;=&#65533;QRb&#65533;&#65533;&#65533;&#65533; Z&#65533;8@2d&#65533;&#65533; &#1970;_&#65533;X&#424;8@&#65533;&#65533;&#65533;/&#65533;&#65533;&#65533;	&#65533;`:&#65533;&#65533; &#65533;&#65533;j F8&#65533;ar&#65533;&#924;&#65533;B/h!8&#65533; t`]&#65533;&#65533;CB-8A&#65533;&#65533;&#65533;&#65533;#&#65533;&#65533;&#65533;&#384;&#65533;F:S&#65533;U&#65533;g
&#65533;&#65533;GZ&#65533;!&&#65533;S&#65533;D!c8`p&#65533;,w@-\%B`T4l-b&#65533;&#65533;R&#65533;&#65533;O&#65533;&#65533;T&#65533;f&#65533;@@N&#65533;AR@^`
R&#65533;
r&#65533;AqOhcH&#65533;B&#65533;
*@&#65533;&#65533;OX`H&#65533;&#65533;&#65533;L&#65533;U^Q/&#65533;!F`^&#65533;4 p%3C"2eIZ&#65533;8`&#65533;&#65533;& ":`	)t@.&#65533;UZU1m&#65533;,&#65533;&#65533;&#65533;`&#65533;&#65533;M&#65533;
&#65533;Z&#65533;FA(&#65533; T?&#65533;%&#65533;&#65533;&#65533;&#65533;O&#65533;&#65533;LA/&#65533;&#65533;&#65533;&#65533;&#65533;&#1312;Z&#65533;=&#65533;&#65533;>a&#65533; /`&#65533;N@&#65533;&#65533;L&#65533;&#65533;U&#65533;aH`&#1056;&#65533;&#65533;($t&#65533;Z &#65533;&#65533;&#65533;&#65533;&#65533;"&#65533;Fb	M&k&#65533;&#65533;&#65533;B&#65533;^ 	X&#65533;&#65533;&#65533; z&#65533;&#65533;A8@	&#65533;&#65533;5_&#65533;dN&#65533;&#640; &#65533;&#65533;@t&#65533;&#65533;&#65533;d&#65533;&#65533;
Z&#65533;v@|&#65533;H&#65533;]&#65533;&#65533;&#65533;`^&#65533;|&#65533;&#65533;&#65533;AQ&#65533;&#65533;84!&#65533;&#65533;b@&#65533;&#65533;&#65533;l$&#65533;(&#65533;
&#65533; H`&#65533;@2!7&#65533;&#65533;
&#65533;Z&#65533;&#65533;2&#65533;&#65533;DR&#65533;&#65533;
.&#65533;&#65533;`&#65533; V&#65533; &#65533; &#65533;SS&#65533;\	&#65533;&#65533;: &#65533;@	T!&#65533;&#65533;&#65533;&#65533;@ a	&#65533; j~%&#65533;Z &#1696;	F&#65533;@&#65533;&#65533;&#416;S&#1442;Z&#65533;'&#65533; &#65533; 
  >    *&#65533;  &#65533; @&#65533;&#65533;j&#65533;&#65533;&#65533;!`&#65533;  :@   &#65533;w` H  &#65533;WR&#65533;&#65533;>&#65533;&#65533;&#65533;        &#65533; `  ` &#65533;&#65533; 
&#65533;D&#65533;&#65533;&#65533;&#609;&#65533;`v  &    :D!D&#65533;`Z&#65533;N_%&#65533;&#65533;&#65533;f&#65533;!&#65533;A`@L&GT&#65533;+Z&#65533;	Phr&#65533;o"h&#65533;'8&#65533;`&#65533;&#65533;&#65533;C[&#65533;
&#65533;@k&#65533;R"E<&#65533;e7&#65533;&#65533; .$p0d&#65533;6&#65533;V&#65533; &#65533; @&#65533;&#65533;&#65533;~&#65533;0&#65533;FE&#65533;A&#65533;2hE&#65533;&#65533;8s/&#65533;@&#65533;&#65533;&#65533;T&#65533;3&#65533;$h&#65533;&#65533;&#65533;8j&#65533;:0&#65533;&#65533;/IGV,b&#65533;PH&#65533;U^&#65533;Sj&#65533;&#65533;~&#65533;$&#65533;8&#65533;.X&#65533; B&#65533;D&#65533;.c&#65533;&#65533;[&#65533;&#65533;4`	8 9&#65533;&#65533;dVbQ&bd&#65533;B&#65533; &#65533;&#65533;&#65533;]&#65533;B 	>&#65533;h'CN&#1609;&#65533;&#65533;~&#65533;`R&#65533;&#65533;&#65533;&CE&#65533;&#985;pG&#65533; &#65533;&#65533;2&#65533;BGt&#65533;F9nt&#65533;
&#65533;&#65533;&#65533;j "&#65533;T&#65533;!&#65533;&#65533;z&#65533;,&#1527;B$"	&#65533;&#65533;
6C&#65533;&#65533;f%&#65533;&#65533;&#65533;&#65533;&#65533;&#65533;&#65533;p@&#65533;&#65533;&#65533;s&#65533;&#65533;!&#65533; &#65533; &#65533;B&#65533;^51z L&#65533;@W?2O&#65533;otSj&#65533;&#65533;A;8&#65533;&#65533;SB&#65533; &#65533; 	&#65533; H#"r&#65533;+&&#65533;Z^&#65533;z&#65533;&#65533;&#65533;th#&#65533;&#65533;d 	. {&#65533;B:c&#65533;P&#65533; |@r 
&#65533;&#65533;&#65533;D&#65533;!> Z@	(&#65533;&#65533;4&#65533;&#65533;O&#65533;&#65533;F&#65533;
Z&#65533;	&#65533;&#65533;0&#65533;p&#65533;G&#1625;j@&#65533;&#65533;&#65533;`&#65533;#bEh&#65533;&#65533;&#65533;l H`	&#65533;t
E&#65533;&#65533;eN&#65533; &#65533;e X &#65533;&#65533;Ch&#65533; &#65533;&#65533;&#545;
B@r&#65533;!s&#65533;0bT&#65533;0`Rp&#65533;&#65533;&#65533;&#13952;|B!ZA*&#65533;u%D"$&#65533;pb`&#65533;s&#65533;&#65533;&#65533;&#65533;*d&#65533;T&#65533;&#545;`&#65533;&#65533;J&#65533;S8!2&#912;d&#65533;&#65533;s&#65533;&#994;L&#65533;~`&#65533;&#65533;a&#65533;P&#65533;A&#65533;&#65533; "&#65533;&#513;(@&#65533;&#65533;&#65533;&#65533;&#65533;i p8&#65533;&#65533;	&#65533; E&&#65533;&#65533;B@&#65533;v&#65533;d&#65533;&#65533;&#65533;c%&#65533;&#65533;&#65533;&#65533;&#65533;&#65533;&#65533;&#65533;&#65533;E&#65533;8$A&#65533;&#65533;	RD&#65533;&#65533;B&#139;&#65533;gE&#65533;&#65533;H`P&#65533;&#65533;@&#65533;&#65533;gL&#65533;&#65533;&#420;PA&#65533;`*&#65533;X &#65533;\U&#65533;B&#1697;&#65533;&#65533;&#65533; s&#65533; &#65533;&#437;&#65533;)&#65533;@&#65533;&#65533;&#65533;@	&#65533; 	T o&#65533;&#65533;&#65533;&#65533;&#65533; 
T&#65533; &#65533; &#65533;p&#65533;?&#65533;@.&#65533;&#65533;q&#65533;6&#65533;&#65533;/N&#65533; a	$a&#65533;&#65533;&#65533; &#65533;&#65533;&#65533;&#65533;0&#65533;&#65533;^&#65533;&#65533; P&#65533;&#65533; &#65533;`"&#65533;&#65533;&#65533;&#65533;&#65533;&#65533;&#65533;&#65533;`>a&#65533; &#65533; h&#65533;&#65533;d@&#65533;&#65533;&#65533;&#65533; &#65533;@&#65533;*/TDG&#1955;0&#65533;   `b`N,(&#65533;&#65533;i;&#65533;&#65533;	2@0&#65533;$`` F&#65533;&#65533;&B &#65533;  &#65533;.&#65533; &#65533;_Ya&#65533;&#65533;[$88&#65533; ~&#65533;.&#65533;`&#65533;&#65533;&#65533;*&#65533;o"&#65533; F&#65533;@$ &#65533;&#65533;i&#1087;&#65533;0:&#65533;0&#65533;&#65533;&#65533;&#65533; R&#65533;,&#65533;(&#65533;&#65533;$&#65533;B&#1544;X&#65533;&#65533;&#65533;ZaT!&#65533;&#65533;4avp&#65533;2aB!>&#65533;B&#65533;<B&#65533;
&#65533;&#65533;"b&#65533;&#65533;V&#65533;&#1553;&&#65533;B&#65533;.&&#65533;T&#65533;N"w&#65533;&#65533;	$PAT&#65533;&#65533;&#65533;&#65533;&#329;'&#65533;&#65533;&#65533;&#65533;&#1312;&#65533;T&#65533;J&#65533;PA&#65533;@&#65533;&#65533;$&#65533;&#65533;,&#65533;A&#65533;P&#65533;>aB&#65533;&#65533;?&#65533;2E&#65533;9&#65533;2&#65533;,&#65533;&#65533;h&#65533;&#65533;FaA=ag-&d&#65533;&#65533;j@$&#65533;`&#65533;&#65533;&#65533;&#65533;&#65533;S&#65533;U&#65533;-k&#65533;&#65533;&#65533;8&#65533;N&#65533;X#&c&#65533;0>H"&#65533;&#65533;&#65533;%b&#65533;F&&#65533;&#65533;E&#65533;&#65533;&#1024;0&#65533;&#65533;[&#65533;&#65533;,&#65533;U&&#1654;&#65533;&#65533; &#65533;&#1944;&#65533;UF"&#65533; 2&#65533;&#1859;Z&#65533;a^@&#65533;f"F&#65533;U&#65533;&#65533;&#65533;@&#65533;&#65533;2"C&&#65533;&#65533;&#65533;`&#65533;!&#65533;&#672;C&#65533;&#65533;U&#65533;_&#65533;&#65533;^`&#65533; -&#65533;&#65533;8JNa<&#65533;j`B &#65533;&#65533;"&#65533;&#65533;&#65533;~&#65533;&#65533;&#65533;/M&#65533;^ -aPOp&#65533;&#65533;!3L PPG&#65533;Ep&#65533;&#65533;&A(D&#65533;D&#65533;J&#65533;&#65533;[e&#65533;D}S&#65533;B&#65533; @@&#65533;&#65533;&#65533;&#65533;&#65533;N 	h&#65533;B&#65533;2
&#65533;&#65533;&#65533;&#65533;2&#65533;&#65533;L&#65533;4&#65533;&#65533;&#65533;&#65533;,C"&#65533;!
^&#65533;&#65533;T&#65533;"&y$&#65533;T&#65533;&#65533;&#65533;fB&#65533;&Z&#65533;Z&#65533;pAM&#65533;H&#65533;&#65533;@,9&#65533;&#65533;@&#65533; &#65533;&#65533;&#65533;j&#65533;&#65533;&#65533;&#65533;%I&#65533;9&#65533;&#65533;&#65533;U&#65533;\&#65533;+Z&#65533;&#65533;1&#65533;&#394;&#65533;&#65533;#&#65533;C&#65533;8&#65533;x&#65533;&#65533;VM&#1164;7e(d"&#1517;]&#65533;`jL&#673;&#65533;&#65533;&#65533;&#65533;>&#65533;&#65533;'&#217;f&#65533;&#65533;&#311;1&#65533;&#1165;&#54929;&#65533;&#65533;g&#65533;j&#65533;&#65533;&#65533;;&#65533;&#65533;&#65533;&#65533;7&#65533;4X&#1099;;Y@&#65533;j&#65533;&#65533;X0SPt\&#65533;&#1092;&#1189;t&#65533;Flw,&#65533;z&#65533;&#65533;P&#65533;&#65533;Z\Qz&#65533;00&#826;&#65533;&#65533;kG&#65533;"5&#65533;&#65533;&#65533;F_&#65533;A&#65533;d&#65533;$&#65533;Y;H2&#65533;&#65533;p&#65533;bQ&#65533;V2&#1788;&#65533;"I&#65533;&#65533;&#65533;1&#65533;&#65533;&#65533;Z&#65533;&#65533;E&#65533;&#65533; b&#65533;&#787;hT8&#65533;ad&#65533;fay&#65533;G&#65533;E&#65533;&#65533;&#65533;&#65533;1&#65533;	NO&#462;55&#65533;;&#65533;&#65533;v&#65533;N&#65533;&#65533;&#65533;'\&#65533;&#65533;&#65533;&#65533;&#65533;&#649;%?`&#65533;&#1452;^0$	&#1230;}&#65533;P&#65533;^&#65533;&#65533;&#65533;"&#65533;-&#65533;XA'&#65533;C&#65533;D&#65533;Cj4&#65533;$:&#65533;&#65533;C$LRx&#65533;SM;@	-&#65533;&#65533;"&#65533;&#65533;&#65533;&#65533;&#65533;&#65533;&#65533;" &#65533;&#65533;Of(,&#65533;!&#65533;`&#65533;dR&#65533;&#65533;&#65533;&#65533;&#65533;X&#65533;#&#65533;\&#65533;v&#65533; o&#65533;B#&#65533;&#65533;  &#65533;&#65533;
-&#65533;PGL&#65533;&#65533;`&#65533;)&#65533;&#65533;&#65533;F&#65533;&#65533;&#1229;'&#65533;A&#65533;)&#65533;&#544;B~2	&#65533;$n&#65533;\@.&#65533;&#65533;&#65533;&#65533; &#65533;&#65533;4&#65533; {&#65533;
/&#65533;`&#65533;>v&#65533;&#586;&#65533;0&#65533;GL&#65533;&#65533;&#65533;*&#65533;&#65533;&#65533;&#65533;&#65533;&#65533;y[&#65533;!&#65533;&#65533;&#65533;&#65533;&#65533;B&#713;&#65533;&#65533;6&#65533;&#65533;J0J$&#65533;12L
h&#65533;@N5U&#65533;&#65533;@0&#65533;X&#65533;Av&#65533;&#65533;c&#65533;&#65533;&#65533;$&#65533;&#65533;&#65533;{pG;&#65533;&#65533;&#65533;D!B&#65533;&#65533;S&#65533;ID"&#65533;%&#65533;&#65533;&#65533;&#65533;&#65533;QC&#65533;&#65533;&#65533;Ke(AN+h,&#65533;d"&#65533;&#65533;&#65533;&#65533;Y&#65533;&#65533;&#65533;	J&#65533;&#65533;&#65533;"4&#65533;&#65533;G&#65533;x$&#65533;F&#65533;x&#65533;\5j4&#65533;%i9 F&#65533;0	&#65533;&#65533;?H&#65533;O0&#65533;19&#65533;@&#65533;y9RA&#65533;&#2250;5&#65533;&#1100;&#65533;&#65533;F&#65533;&#65533;D&#65533;&#65533;&#65533;	9&#65533;&#65533;M0 &#65533;&#65533;CAv&#65533; &#65533;&#65533;$0&#389;&#65533;,&#65533;&#65533;2_&#65533;&#65533;C &#65533;&#65533;N&#65533;&#65533;&#65533;&#65533;&#65533;&#65533;&#65533;N&#65533;A&#65533;!&#65533;&#65533;p&#65533;g&#65533;2hTA&#65533;6&#65533;E#&#65533;&#65533;&#65533;Gz5&#65533;&#65533;y,&#65533;4&#65533;!N&#813;Dz4K\&#65533;$&#65533;&#65533;&#65533;Hm&#65533;R&#65533;`l&#65533;JI&#65533;a&#65533;#&#65533;&#65533;0G|&#65533;&#65533;\da'Q&#65533;_$>&#65533;&#65533;&#65533;ip&#65533;&#65533;a&#65533;&#65533;'&#65533;&#65533;&#65533;u&#65533;B&#65533;l&#65533;q&#65533;e&#65533;&#65533;D#&#65533;&#65533;&#65533;&#65533;&#65533;&#65533;&#65533;&#65533;n3u8&#65533;J;WIt&#65533;E&#65533;_Ma&#65533;m&#65533;E&#65533;&#65533;&#65533;&#65533;&#65533;`Goc&#65533;|&#65533;b&#65533;uC:p  @&#65533;,&#65533;%$b&#65533;&#65533;
!
&#65533;&#65533;~&#65533;&#65533;&#65533;#0B4&#65533;&#65533;d&#65533;&#65533;&#65533;v&#65533;&#65533;	&#65533; &#65533;M&#65533;*b&#65533;&#65533;H$Ex&#65533;&&#65533;P&#65533;?&#65533;&#65533;F@&#65533;84 )&#65533;&#65533;0`L&#65533;N`&#65533;(&#65533;28&#65533;
&#65533; @&#65533;&#65533;,D@Cp&#65533; .S&#65533;&#65533;$G&#65533;&#65533;&#65533;&#65533;PC&&#65533;&#65533;=0 '&#65533;@pP,`&#65533;dh@(&#65533;&#65533;(\&#65533;=&#65533; &#65533;|&#65533;	&#65533;BS&#65533;B&#65533;VD4&#864;&#65533;HP&#65533;&#65533;&#65533;&#65533;&#65533;p 	,&#65533;XB$&#65533;&#65533;FJ`A&#65533;&#1027;&#65533;&#65533;&#65533;=&#65533;&#65533;z@&#65533;q&#65533;E&#65533;A&#65533;&#65533;C&#65533;&#65533;&#65533;9&#65533;&#65533;&#65533;&#65533;&#65533;Ipav8&#65533;&#65533;&#65533;:"&#65533;P!&#65533; &#65533;&#65533;H&#65533;AqY#&#65533;&#65533;EL!w0&#65533;x&#65533;B&#65533;Am &#65533;:b&#65533;@&#65533; &#65533;&#65533;&#65533;7H&#65533;&#65533;hC"&#65533;;4&#65533;&#65533;&#65533;&#65533;&#65533;&#65533;H&#65533;&#65533;b&#65533;1D&#65533;&#65533;h&#65533;A&#65533;&#1027;&#65533;&#65533;G&#65533;ao&#65533;Da&#824;A&#65533;&#65533;&#65533;" &#65533;8,&#65533;&#65533;pC"&#19463;@&#65533;A&#65533; ~&#65533;&#65533;\&#65533;b&#65533;&#65533; &#65533;>&#769;s0&#65533;&#65533;c&#65533;AhP&#65533;A&#65533;&#65533;"X`N`j&#65533;&#65533;L,&#65533;&#65533;U&#65533;&#65533;y&#65533;M&#65533;!,&#1665;&#65533;A&#609;&#65533;&#65533;&#65533;$&#65533;&#65533;&#65533;P&#65533;U L5h!&#65533;V&#65533;&#65533;9m&#65533;?w&#65533;c4&#65533;h	&#65533;w&#65533;%,\&#65533;&#65533;&#65533; !&#65533;&#65533;&#65533;&#65533;u&#65533;&#65533;&#65533;&#65533;U&#65533;&#65533;(3&#65533;&#65533;r&#65533;E&#65533;P&#65533;&#65533; i&#65533;,&#65533;&#65533;B&#65533;u&#65533;9&#65533;~&#65533;&#65533;M&#65533;&#65533;(&#65533;X&#65533;_aAFa&#65533;/&#65533;&#65533;6&#65533;3x&#65533;	a&#65533;;x&#65533;"D&#8549;&#65533;&#65533;r&#65533;&#65533;&#65533;&#65533;*8&#65533;p&#65533;&#65533;W&#65533;h&#65533;#(&#65533;&#65533;;&#65533;b0&#65533;n&#65533;DC&#65533;&#65533;O-&#65533;P&#65533;NB&#65533;&#65533;`F1&#65533;&#65533;&#65533;&#65533;&#1100;&#65533;!&#65533;&#524;$&#65533;1&#65533;vx"`Cf&#65533;&#65533;
&#1794;&#65533; &#65533;Q&#65533;&#65533;&#65533;&#65533;Q)&#65533;q!&#65533;j&#65533;
D&#65533;&#65533;&#65533;L&#65533;&#65533;&#65533;&#65533;?&#512;|&#65533;&#65533;f&#65533;&#575;/2_&#65533;v",&#65533;@&#65533;6&#65533;&#65533;&#65533;$A&#65533;-&#65533;3&#65533;&#65533;I`h&#65533;&#65533;$"E&#65533;&#65533;Kt%p&#65533;&#65533;&#65533;&#65533;&#65533;&&#65533;]&#65533;&#65533;&#65533;Cj&#65533;W&#65533;V"&#65533;&#65533;N$1t&#65533;&#65533;D&#65533;&#65533;y&#65533;&#65533;&#65533;&#65533;CF&#65533;&#65533;&#65533;&#221;$Hp&#65533;$b&#65533;&#65533;&#65533;&#816;&#65533;&#65533;&#65533;&#65533;&#65533;&#65533;l&#65533;Q"&#65533;&#65533;4"&#65533;&#65533;&#65533;	 S&#65533;&#65533;"%&#65533;#&#657;&#65533;&#65533;7L&#65533;q0Wf
&#65533;&#133;&#65533;6&#65533;&#1864;D&#65533;\&#65533;`=&#65533;4&#65533;e-S:<&#65533;&#65533;&#65533;pA&#65533;&#65533;H&#65533;&#65533;&#1028;12v#J&#65533;`&#65533;&#65533;&#65533;1O&#65533;)nG&#65533;&#65533;&#65533;!S&#65533;D5F&#65533;3&#65533;&#65533;&#65533;IM&#65533;	&#65533;&#1028;P&#65533;!%&#65533;.&#65533;zeSZ&#65533;&#65533;`0&#65533;&#65533;&#65533;&#65533;&#65533;&#65533;&#1204;6&#65533;G i&#65533;(&#65533;XH&#65533;p&#65533;&#65533;&#65533;`&#65533;&#65533;&Yh&#65533;'!	6 &#65533;&#65533;&#65533;&#65533;&#65533;p&#65533;&#65533;^&#65533;&#65533;$2&#65533;&#65533;!&#65533;% &#65533;&#65533;;Y&#65533;&#65533;&#65533;?<&#65533;&#65533;8&#65533; &#65533;	 +&#65533;&#65533;Mp3&#65533;&#65533;Dh&#65533;``&#65533;%h&#65533;&#65533;&#65533;X\$&#65533;&#65533;1	E&#65533;Y&#65533;&#65533;N"/}&#65533;#8%PG&#65533;&#65533;&#65533;&#65533;&#1154;rD 
&#65533;pD&&#65533;&#1025;&#65533;&#65533;C#vZ&#65533;&#65533;:&#65533;&#65533; 5 &#65533;&#65533;#_&#65533;x&#65533;.&#1909;J&#65533;B&#65533;	`&#6960;&#65533;&#65533;&#65533;&#65533;&#65533;&#65533;&#65533;$&#65533;P&#65533;&#400;&#65533;1&#65533;&#65533;&#65533;6iG&#65533;&#65533;&;[ !f&#65533;c&#65533;Q&#65533;	`2	&#65533;@'&#65533;&#1539;qA$&#65533;!@vhA&#65533;&#65533;W&#57991;M&&#65533;&#65533; &#65533;VV&#65533;PD5`&#65533;&#1672;y$/i&#65533;A&#65533; >&#65533;`	`M&#65533;M&#65533;&#65533;6&#65533;-PA&#65533;&#1038;0p s@sJ&#65533;r=&#65533; 
$F(Z &#65533;\&#65533;D&#65533;f&#65533;&#1057;&#65533;&#65533;&#65533;	&#65533;&#65533;&#65533;&#65533;AD&#65533;&#65533;&#65533;:&#65533;&#1856;20[ [H7v&#65533;`&#65533;&#65533;&#65533;	=&#65533;8&#65533;	'Y&#65533;&#65533;&#65533;!&#65533;&#65533;?A0m@m@2&#65533;&#65533;&#65533;+&#65533;'&#65533;&#65533;0X0&#65533; &#65533;]N&#65533;Xh&#65533;b&#65533;qh&#65533;I= &#65533;@Q&#65533;&#65533;&#65533;g&#65533;R&#65533;`2&#65533;&#65533;&#65533;&#65533;$`&#65533;&#65533;&#65533;6&#65533;&#65533;W&#65533;&#65533;:&#65533;&#65533;&#65533;&#65533;&#65533;'&#65533;&#65533;&#65533;&#65533;&#65533;^&#65533;&#65533;j&#65533;&#65533;/&#65533;t11
,0e&#65533;~&#65533;  &#65533;&#65533;U&#65533;X&#65533;f&#65533;p P0o&#65533;U`@&#65533;&.QW&#65533;H@c&#65533;?D; &#65533;PVQ&#65533;&#65533;\&#1872;&#65533;&#65533;I`50AD k&#65533;9A&#65533;-P& @jbO&#65533;&#65533; p)&#65533;)`2&#65533;# b&#65533;1&#65533;&#65533;!	C0a0E=`$ <&#65533;&#65533;O&#65533;N`?&#65533;6PS`3HZ&#65533;&#65533;&#65533;&#65533;6&#65533;&#65533;Y&#65533;=0H&#65533;	Gk&#65533;AZ%&#65533;1&#65533;&#65533;&#65533;	&#65533; 	&#65533;`&#65533;&#65533;&#65533;P0
&#65533;U&#65533;P&#65533;c&#65533;&#65533;>&#65533;	&#65533;&#65533;&#65533;	&#65533;&#65533;	&#65533;&#65533;	&#65533;p	)@&#65533;eA&#65533;&#65533;&#65533;a&#65533;&#65533;i&#65533;	&#65533;&#65533;	&#65533;&#65533;	&#65533;&#65533;	&#65533; I
#!&#65533; B&#65533;6p	&#65533;&#65533;&#65533;&#65533;&#65533;	&#65533;&#65533;	&#65533;P&#65533;6H}.a0&#65533;&#65533;&#65533;&#65533;&#65533;	&#65533;
&#65533;D@	&#65533;`&#65533;f&#65533;&#65533;&aVA&#65533;&#65533;&#65533;`&#65533;&#65533;0
&#65533;
&#65533;&#65533;	^&#65533;r&#65533;[YY&#65533;n&#65533;&#65533;&#65533;	e	&#65533;IA&#65533;&#65533;9"aH~&#65533;(l&#65533; &#65533;r&#65533;&#65533;&#65533;&#65533;@  &#65533;8"UM1	  v&#65533;b&#65533;11*0 &#65533;_6itQ]&#65533;&#65533;K   	&#65533;&#65533;X&#65533;&#65533;	0 C&#65533;k7h&#65533;h	  8&#65533;+f&#65533;2&#65533;&#65533; &#65533;&#65533;&#65533;&#65533;&#65533;a
&#65533;&#65533;  p,9&#65533;&#65533;p6 @Xj!]tx&#65533;P`&#65533;e>&#65533;  	&#65533;p&#65533;&#65533;&#65533;~&#65533;0 &#65533;&#28995;&#65533; &#65533; &#65533;&#94438;&#65533;&#65533;(&#65533;S9@N&#65533;zu^&#65533;0&#65533;&#65533;&#65533;&#65533;&#65533;`&#888;&#65533;&#65533;&#65533;&#65533;|&#65533; &#65533;&#65533;p&#65533;&#65533;&#65533;o&#65533;9.&#65533;b&#65533;BW&#65533;&#65533;&#65533;A ,0	&#65533;&#65533;,&#65533;WS&#65533;&#65533;&#65533;&#65533;P&#65533;&#65533;h	 &#65533;&#65533;&P&#65533;&#65533;&#65533;u!&#65533;&#1888;&tP&#65533;`&#65533;p	 `
90&#65533; &#65533;&#65533;2&#65533;a&#65533;^&#65533;
C&#65533;&#65533;&#65533;&#65533;&#65533;&#65533;`&#65533;&#65533;
5&#65533;&#65533;&#65533;_&#65533;X"/0&#65533;&#65533;R&#65533;	;&#65533;	&#65533;H&#65533;8&#65533;&#65533;z&#65533;&#65533;&#65533;&#65533;&#65533;
3&#65533;Q0E&#65533;\&#65533;P&#65533;@&#65533;&#65533;&#65533;&#65533;&#65533;&#65533;V&#65533;Q&#65533;Y&#65533;|E&#65533;&#65533;,&#65533;,&#1543;%&#65533;&#65533;&#65533;&#65533;A2&#65533;&#65533;&#65533;&#65533;S"&#65533;&#65533;	,&#65533;W0=@1p(&#65533;`E@m&#65533;&#65533;&#65533;&#65533;>08&#65533;I#U&#65533;&#65533;M``&#65533;9&#65533;&#65533;&#65533;Y&#65533;M@&#65533;@&#65533;1&#65533;&#65533;&#65533;dh1
S@z&#65533;:&#65533;*&#65533;&#65533;s&#65533;,P1&#65533;&#65533;&#65533;`#&#65533;pHP*P&#65533;&#65533;\k&#65533;J&#65533; @	1&#65533;_&#65533;&#65533;I&#65533;&#65533;2T@$&#65533;9W6FPpU&#65533; &#65533;&#65533;&#65533;J&#65533;&#65533;0>&#65533;?@E&#65533;&#65533;bz &#65533;Q&#65533;;&#65533;C&#65533;#&#65533;&#65533;Y&#65533;&#65533;&#65533;E0&#65533;&#65533;r?@M0&#65533;n&#65533;&#65533;&#65533;I&#65533;H&#65533;a`CA&#65533;&#65533;$0S`&#65533;26&#65533;&#65533;`CM0J&#709;i e&#65533;hp8&#65533;:&#470;&#65533;*a/g`&#65533;/ &#65533;	8&#65533;A0/ &#725;&#65533;J&#65533;&#65533; W &#65533;&#65533;1&#65533; &#65533;&#65533; '&#65533;I &#65533;X-&#65533;W&#65533;&#65533;&#65533;M&#65533;#&#65533;&#65533;8&#65533;
a:&#65533;&#65533;&#65533;&#65533;M&#65533;q&#65533;!,s@&#65533;&#65533;&#65533;&#65533;a&#65533;&#65533;&#65533;XpSo&#65533;&#65533;PXe&#65533;&#65533;U&#65533;C &#65533;p;@&#65533; Jp &#65533;	h
&#65533;&#4663;&#65533;mP"&#65533;&#65533;&#65533;[ &#65533;&#65533;P=&#65533;&#65533;&#65533;`9&#65533;&#65533;{&#65533;&#65533;9&#65533;hl &#65533;&#65533;:&#65533;>?&#65533;(s^&#65533;&#65533;T&#65533;&#65533;d&#65533;	f:&#65533;&#65533;&#65533;`&#65533; &#65533;&#65533;&#65533;&#65533;&#65533;&#65533;LA_&#65533;FE&#65533;&#65533;&#65533;M&#65533;&#65533;&#65533;c&#65533;g`&#65533;&#65533;S&#65533;&#65533;P:$	&#65533;&#65533;>&#65533;eP#&#65533;&#65533;&#65533;1M&#65533;&#65533; &#65533;}&#65533; !&#65533;&#65533;U?&#1070;{p1&#65533;&#65533;&#65533;/&#65533;kg>X&#1175;
F=`l@"&#65533;&#65533;&#65533;`&#65533;&#65533;@jP&#65533;&#65533;M&#65533;1`&#65533;&#65533;g H &#65533; 5`^&#65533;/H&#65533;;&#65533;
&#65533;&#65533;&#65533;3P&#65533;0
;&#65533;&
&#1344;M`q&#65533;&#65533;&#65533;W&#65533;&#65533;&#65533;&#65533;e!&#65533;&#65533;'&#65533;h&#65533;&#65533;5u20&#65533; 2	00#pK&#65533;0&&#65533;V-@9-rG&#65533;&#65533;&#65533;&#65533;&#65533;9&#65533;	:&#65533;&#65533;&#65533; &#65533;&#65533;C`
'&#65533;&#65533; -eP~h&#65533;`&#65533;&#65533;>&#65533;%_&#65533;@,&#65533;	6&#65533;&#65533; &#65533;P&#65533;&#65533;n&#65533;,&#65533;pl&#65533;&#65533;&#65533;"&#65533;&#65533;&#65533;F&#65533;&#65533;u&#65533;&#65533;
D@&#65533;v@2`
F&#65533;&#65533;&#65533;&#65533; 	& kM&#65533;&#65533;&#65533;(&#65533;&#65533;&#65533;	&#65533;	=&#65533;&#65533;@y&#65533;6&#65533;
A`&#65533;&#65533;&#65533;&#65533;0
)@_&#65533;&#65533;a&#65533;W&#65533;UAp&#65533;&#65533;d&#65533;&#65533;&#65533;D&#65533;$ 	&#65533;`&#65533;#&#65533;`&#65533;0f4
&#65533;&#65533;&#65533; &#65533;&#65533;Dp&#65533;`'p	l`&#65533;&#65533;t&#65533;i&#65533;@9&#65533;&#7319;&#65533;3&#65533;\P$&#65533;&#65533;	h&#65533;&#65533;&#65533;s 	'&#65533;bzc&#65533;gE&#65533;K.&#65533;&#65533;@0;2&#65533;apE J&#65533;2*P c&#65533;&#65533;&#65533;eQ&#65533;&#65533;@&#65533;2PR-&#65533;C&#65533;>&#65533;&#65533;$@0&#65533;&#65533;!c&#65533;0&#65533;&#65533;PpX&#65533;#&#65533;&#65533;@)&#65533;$@Dx&#1694;&#65533;&#65533;5e	`#&#65533;MLP0B}C`&#65533;`B&#65533;&#65533;Z&#65533;u8CF"&#65533;&#65533;3&#65533;'&#65533;Sn M&#65533;F&#65533;0&#65533;&#65533;&#65533; ``&#65533;@&#65533;&#65533;D&#65533;
B&#65533;E@0 #&#65533;&#65533;`&#65533; P&#65533;80&#65533;&#65533;EY&#65533;&#65533;m&#65533;sgu&#65533;&#65533;&#65533;&#65533;1@0p&&#65533;3&#65533;&#65533;&#65533;7&#65533;&#65533;&#65533;g&#65533;'q&#65533;&#65533;&#65533;&#65533;&#65533;@	&#65533;0&#65533; s&#65533;&#65533;p&#65533;&#65533;&#65533;p	&#65533;&#65533;_&#65533;(x&#65533;v&#65533;4&#65533;&#65533;l&#65533;&#65533;&#65533;]&#65533;	&#65533;&#65533;&#65533;0	&#65533; 	&#65533; 	&#65533;@&#65533;&#65533;&#65533;@&#65533;&#65533;4&#65533; 	:&#65533;&#65533;&#65533;&#65533;	&#65533; 	&#65533;&#65533;&#65533;&#65533;	&#65533;p	&#65533;&#65533;&#65533;&#65533;	&#65533;&#65533;0j~&#65533;x&#65533;&#65533;&#65533;&#65533;&#65533;&#65533;	&#65533;&#65533;&#65533;`&#1992;0	&#65533;&#65533;&#65533;&#65533;&#65533;&#65533;]&#65533;e&#65533;&#65533;.&#65533;
&#65533;I`&#65533;&#65533;&#65533;p&#65533;p&#65533;`&#65533;&#65533;&#65533;0E&#65533;&#65533;@	&#65533;&#65533;~&#65533;&#65533;&#65533;&#65533;JS 	&#65533; 	&#65533;&#65533;&#13936;&#65533;0&#65533;&#9680;&#65533;5@&#65533;og&#65533;&#65533;&#65533;.Ch0	&#65533; &#65533;&#65533;&#65533;&#65533;&#65533; &#65533;&#65533;&#65533;&#65533;@	&#65533;&#65533;&#65533;&#65533;&#65533;&#65533;.rv&#65533;-&#65533;&#65533;b $&#65533;&#65533;7&#65533;j.&#65533;sh&#65533;:` K&#65533;&#65533;}6w&#65533;uvQ&#65533;	 &#65533;&#65533;\&#65533;Z"&#65533;qZ&#65533;@Pa|ta&#65533;=&#65533;&#65533;>&A&#65533;W&#65533;  &#65533;)&#65533;&#65533;v&#65533;s&#65533;&#65533;s&#65533;XF&#65533;Z|:&#65533;	`2&#65533;&#65533;]&#65533;Q&#65533; )0&#65533;&#65533;"&#65533;&#65533;Z&#65533; X1&#65533;u&#65533; j&#65533;'w&#65533;&#1164;&#65533; z &#65533;/&#65533;&#65533; 7*%u&#65533;&#65533;}2Q&#65533;oP 0&#65533;&#65533;U&#65533;\&#65533;%&#65533;|&#65533;&#65533;p&#65533;&#65533;Bf&#65533;
&#65533;&#65533;np\p	\&#65533;`&#65533;i>&#65533;&#65533;
&#65533;0&#65533;P&#65533;P$&#65533;&#1398;S&#65533;0\&#65533;&#65533;"`&#65533; &#65533;&#65533;$&#65533;&#65533;&#65533;0S&#65533;&#1943;j&#65533;&#65533;&#65533;(&#65533;P&#65533;e>&#65533;&&#65533;_&#65533;&#65533;&#65533;&#65533;	&#65533;&#65533;&#886;r_&#65533;%cD8&#65533;&#65533;BC5p&#65533; &#65533;&#65533;&#65533;")&#65533;@&#65533;&#65533;&#65533;&#65533;\&#65533;gf&#65533;yF&#65533;p1&#65533;E&#65533;&#65533;u&#65533;	 Y/B&#65533;&#65533;(I`
_P&#776;&#65533;&#65533;L&#65533;&#65533;	`	P&#65533;&#65533;h&#65533;5Fw&#65533;&&#65533;&#65533;_`	5&#65533;&#65533;&#65533;&#65533;&#65533;&#65533;P0?	.z&#65533;\&#65533;/&#65533;&J&#1086;Up&#65533;&#65533;&#65533;&#65533;A?&#65533;&#65533;c&#65533;	&#65533;`&#65533;&#933;&#65533;vW&#65533;q&#65533;{cK&#65533;H@&#65533;&#65533;{&#65533;&#65533;&#65533;&#65533;f&#65533;rUp&#619;Uv;whA&#65533; &#65533;&#65533;&#65533;&#674;2&#65533;Da&#65533;&#65533;&#65533;	n&#65533;&#65533;&#65533;&#65533;&#65533;&#65533;#X&#65533;&#65533;f&#65533;E3&&#65533;^&#65533;&#65533;&#65533;jW&#65533;\7r&#65533;&#65533;&#65533;kf&#65533;Z"o&#65533;&#65533;h&#1060;&#65533;j&#65533;&#65533;&#65533;&#65533;2&#65533;&#65533;F|&#65533;p5&#65533;&#65533;W&#65533;n&#65533;&#65533;u&#65533;g&#65533;
&#65533;OP&#65533;&#65533;&#65533;&#65533;&#65533;\&#65533;&#65533;&#65533;"&#65533;&#65533;J&#65533;&#65533;&#65533;!$G&#65533;"&#65533;j87&#65533;$#0{&#65533;&#65533;<&#65533;T&#65533;&#926;;&#65533;\&#65533;CE(&#65533;&#65533;x&#65533;&#65533;&#65533;m5&#65533;&#65533;u.&#65533;q&#65533;&#65533;&#65533;8&#65533;V&#65533;&#29252;&#65533;*fL&#65533;h&#65533;O&#65533;u&#65533;&#65533;j7&#65533;J&#65533;&#65533;&#65533;&#65533;&#65533;@&#65533;1f&#577;#	&#65533;&#65533;&#65533;&#65533;&#65533;&#65533;b\&#65533;&#65533;8&#65533;&#65533;D&#65533;&#65533;c&#65533;6&#1709;&#1741;`oOAHx&#65533;p&#65533;*&#65533;&#65533;&#65533;Lx&#65533;@\Q&#65533;d&#65533;&#65533;#G&#65533;&#65533;H&#65533;&#65533;&#65533;m&#65533;&#65533;&#65533;
Mz(&#65533;&#65533;!&#65533;jr&#65533;m&#65533;e&#1314;*?t&#65533;Q&#65533;&#65533;&#65533;&#65533;&#65533;&#65533;&#65533;&#65533;&#651;l #HrZ&#65533;&#65533;*&#65533;&#65533;j&#65533;B&#65533;&#65533;f&#65533;&#65533;&#682;&#65533;
&#65533; &#65533;	&#65533;&#65533;&#65533;<|&#65533;&#1773;#&#65533;tx&#65533;&#65533;&#65533; &#65533;@h&#65533;&#65533;("&#65533;&i&#65533;IT@#&#65533;&#65533;&#65533;&#65533;Q7&#65533;&#1467;&#65533;2(&#65533;&#65533;J
&#65533;v&#65533;&#65533;&#65533;&#65533;&#65533;&#65533; &#65533;^v&#1741;&#65533;vHlC&#65533;&#65533;&#593;&#65533;f*&#65533;*;
&#65533;9f&#65533;&#65533;&#65533;&#65533;|&#65533;
&#65533;&#65533;tC&#65533;&#65533;&#65533;QA&#65533;&#65533;pi&#65533;&#65533;F&#65533;i&#65533;G&#65533;&#65533;9&&#65533;n&#65533;9&#65533;Ep&#1156;9&#65533;*&#612;&#65533;&#65533;Q$&#65533;8t&#65533;&#263;&h!&#31937;&#65533;&#65533;E&#65533;&#65533;&#65533;&#65533;&#65533;1>PN&#65533;&&#65533;N2'H&#65533;&#65533;&D,&#65533;'&#528;&#65533;k&#65533;`x&#65533;&#260;;&#65533;&#65533;e&#65533;*&#65533;j&#65533;?&#65533;t"&#65533;&#65533;&#65533;&#65533;*rhe&#65533;&#65533;L*&#65533;&#65533;"bh&#65533;:&8D&#65533;&#65533;.&#65533;&#65533;	 &#65533;/&#65533;8&#65533;V&#65533;:&#65533;&rP&#65533;B&#65533;&&T#&#65533;&#65533;:*=&#65533;&#65533;&#65533;2&#65533;&#65533; &#65533;v&#65533;O&#65533;&#65533;&#65533;;I"C>(b&#65533;j&#65533;&#65533;\&#65533;&#65533;&#59443;&#65533;%&#65533;&#65533;&#65533;
&#65533;&#65533;&#65533;&#65533;&#65533;&#1042;&#65533;"S&#65533; &#65533;&#65533;&#65533;&#65533;&#65533;&#65533;<&#65533;&#65533;&#65533;D&#65533;&#65533;&#65533;&#65533;&#65533;&#65533;3C&#65533;&#65533;"&#65533;$&#65533;&#65533;&#65533;,&#65533;T##F&#65533;&#65533;&#65533;:&#65533;fFd&#65533;D9N%;&#65533;;&#65533;H-N~&#65533;a&#65533;@y&#65533;&#65533;&#65533;'&#65533;&#65533;&#65533;cp&#65533;b&#65533; Z&#65533;I&#1220;&#65533;M&#65533;&#65533;)p&#65533;f!&#65533;&#65533;Ip&#65533;%'&#65533;.*&#65533;4t&#65533;AnG&#65533;&#65533;&#65533;`*<&#596;&#65533;&#65533;6&#65533;Q&#65533;&#65533;)&#65533;&#65533;i&#65533;&#974;&#65533;,&#65533;&#65533;&#65533;&#65533;~&#65533;&#65533;&#65533;
&#65533;&#65533;&#65533;"&h&#65533;&#65533;2&#65533;`&#65533;&#65533;X&#65533;&&#65533;n&#65533;&#65533;'6D4!`G 8&#65533;&#65533;h`&#65533;9&P&#65533;$q &#65533;ZA&#65533;,p&#65533;7I&#65533;&#65533;p&#65533;#&#65533;&#65533;
&#65533;|&#65533;x &#65533;2&#65533;&#65533;B P0&#65533;&#65533;=hQ&#65533; TT&#65533;&#65533;&#65533;@&#65533;Q&#65533;&#65533;c9u9&#65533;!:&#65533;A &#65533;&#65533;@&#65533;&#65533;&#65533;&#65533;&#65533;&#65533;D,&#65533;&#65533;-T&#65533; u&#65533;&#65533;]j&#65533;&#65533;&#65533;!F&#65533;&#65533; &#65533;G	Q&#65533;&#65533;&#65533; 2PsXB>&#65533;&#65533;XIV&#65533;&#65533;|&#65533;&#65533;&#65533;^0&#65533;DN'&#65533;I&#65533;&&#65533;&#65533;p&#65533;)&#65533; &#65533;&#65533;A&#65533;&#65533;$&#65533;d @&#65533;Lb&#65533;f&#65533;&#65533;&#65533;&#65533; &#65533;0&#65533;I&#65533;`&#65533;&#65533;z&#65533;	S &#65533;9&#65533;&#65533; &#65533;,&#65533; 	i&#65533;^&#65533;&#65533;V!`&#65533;b&#912;&#65533;L!a*K7&#65533;&#65533;(&#65533;&#65533;[A&#65533;`&#65533;&#65533;p0&#65533;r&#65533;&#65533;|&#65533;&#65533;0&#65533;&#65533;&#65533;&#65533;g:&#65533;&#65533;&#1280;&#65533;@&#65533;[X@&#65533;&#65533;&#65533;@=&#65533;&#65533;&#65533;&#65533;&#65533;l&#65533;Sh &#65533;s&#65533;&#65533;&#65533;=;&#65533;&#65533;&#65533;(&#65533;$4`P&#65533;[>a0&#65533;&#65533;LS &#65533;&#65533;&#65533;`>d&#65533;&#65533;U&#65533;!i0&#65533;@&#65533;&#65533; q&#65533;@&#65533;r.B&#65533;v&#65533;
&#65533;&#65533;	&#65533;&#65533;&#65533;a&#65533;}&#65533;&#589;"&#65533;9&#65533;&#65533;F&#65533;&#65533;0&#65533;-L`&#65533;&#65533;K3&#65533;q&#65533;va=&#65533;&#65533;&#65533;P&#65533;%X&#65533;p&#65533;IT!&#65533;`v&#65533;&#65533;(@&#65533;}'&#65533;> &#65533;
&#65533;(&#65533;	l&#65533;&#65533;;(=&#65533;&#65533;&#864;&#65533;&#65533;?&#65533;r&#65533;X&#65533;&#65533;p&#65533;;(&#65533;&#65533;
9JM&#65533;;H&#65533;{&#65533;&#65533; &#65533;&#65533;&#65533;:,a&#65533;<&#65533;$&#65533;&#65533;:$&#65533;H%&#65533;p'&#65533;&#65533;&#65533;wiW&#65533;q>&#65533;&#65533;&#65533;8&#65533;"&#65533;&#65533;&#65533;V,kq&#65533;&#65533;&#65533;&#65533;;&#65533;|&#65533;&#65533;&#65533;&#65533;&#65533;&#65533;7&#65533;8&#65533;&#65533;&#65533;=B&#65533;&#65533;&#65533;&#65533;&#1037;P&#65533;dP;&#65533;&#65533;&#65533;0&#65533;;&#65533;&#65533;&#65533; &#65533;!&#65533; &#65533;&#65533;A@&#65533;&#65533;&#65533;C&#65533;A&#65533;&#65533;&#65533;<A&#65533;d&#65533;&#65533;&#65533; &#65533;>&#65533;&#65533;&#65533;&#65533;&#65533;p&#65533;&#65533;%&#65533;HB&#65533;`&#65533;D&#65533;az &#65533;&#65533;P&#65533;&#65533;/&#65533;@&#65533;&#65533;`&#65533;@&#65533;&#65533;@nF&#65533;
&#65533;&#65533;E&#65533;&#65533;Aa&#65533;&#65533;&#65533;{&#65533;D&#65533; ]&#65533;&#65533;bn&#65533;&#65533;nz&#65533;&#65533;A\&#65533;&#65533;&#65533;T0&#65533;&#65533;ObzH&#65533;&#1536;&#65533;&#65533;b&#65533;9Y!!@&#65533;&#65533;&d9&#65533;S&#65533;&#65533;&#65533;&#65533;&#65533;
&#65533; "6&#65533;&#65533;&#65533;&#65533;&#65533;Q9&#65533;&#65533;&#65533;\e9&#65533;&#65533; ,Q&#65533;&#65533;&#65533;&#65533;&#65533;&#65533;E^6&#65533;n&#65533;@P&#65533;X,b
&#65533;&#65533;:&#65533;&#65533;E&#65533;&#65533; &#65533;e&#65533;&#65533;@^&#65533;&#65533;V&#65533;&#65533;&#921;&#65533;A&#65533;
(BM&#65533;T^&#65533;`&#65533;9&#65533;"&#65533;&#65533;O &#65533;?9l` &#65533;&#65533;&#65533;8Cvx&#65533;&#65533;O5&#65533;&#65533;&#65533;\xR&#65533;KV&#65533;&#65533;J;B&#65533;,bL&#65533;&#65533;&#65533;(&#65533; ZdP[&#65533;&#65533;|&#1050;&#65533;&#1349;x@&#65533;&#65533;&#65533;Bu&#65533;\N&#65533;&#65533;,A&#65533;[[&#65533;*:@B&#65533;Dfh&#65533;L&&#65533;&#65533;n&#65533;&#65533;	&#65533;/&#65533;&#65533;f[	r&#65533;B~&#65533;grP&#65533;{&#65533;&#65533;$&t?:x&#65533;EC&#998;p'&#65533;&#65533;"L&#65533;;&#65533;&#65533;^&#65533;X&#65533;0(@&&#65533;E&#65533;P&#65533;d,v&#65533;&#65533;"&#65533;&#65533;&#1932;
	e`&#65533;ZQ&#65533;N&#65533;@Q D&#65533;&#65533;E&#65533;:&#736;u&#65533;&#65533;&#1312;&#65533;)&#65533;&#65533;,&#65533;&#65533;&#65533;v&#65533;&#65533;&#65533;&#65533;&#65533;w&#65533;d9&#65533;&#65533;&#65533;T&#65533;~&#65533;&#65533;T&#65533;,8&#65533;&#65533;$&#65533;&#65533;z&#65533;&#65533;9;&#65533;j&#65533;&#65533;w&#65533;QjB(&#65533;&#65533;&#65533;0J&#65533;&#65533;&#65533;(&#65533;a`&#65533;M7`6T&#65533;&#65533;&#65533;f7&#65533;E`X&#65533;W&#65533; &#65533;$&#1796;P&#1344;&#65533;&#65533; R'&#65533;&#65533;&#65533;&#65533;&#65533;&#65533;&#65533;oK&#65533;j C&#65533;@&#65533;&#65533;@&#65533;NPVCTRr,b
r&#65533;A&#65533;&#65533;&#65533;'|&#65533;!&#65533;&#1538;(aZ.&&#65533;&#65533;2&#65533;}&#65533;	| &#65533;$&#65533;SN&#65533;&#65533;*&#65533;H{h&#65533;,a#`&#231;-r&#545;!8&#65533;&#65533;&#65533;&#65533;baP&#65533;o+&#65533;&#1028;O&#65533;FY&#65533;38"v&#65533;&#65533;1*&#65533;&#764;8&#65533; .&#65533;3D&#65533;|A&#65533;Z &#65533;P&#65533;;HJ&#65533;&#1544;&#65533;h&#65533;Q %&#65533;&#65533;h&#65533;&#65533;rh&#65533;&#65533;4&#65533;&#1987;&#65533;j&#1538;&#65533;&#65533;!&#65533;&#1545;sI&#65533;(&#65533;&#65533;S&#65533;IH&#65533;4P&#65533;&#65533;j&#65533;&#65533;p&#515;&#65533;&#65533;&#65533;8
H&#65533;,P&#65533;&#65533;&#65533;GP&#65533;C&#65533;&#65533;&#65533;&#65533;&#65533;#.&#65533;\&#65533;&#65533;*&#65533;&#65533;&#65533;B&#65533;&#1538;@&#65533;>&#65533;&#65533;v&#65533;&#65533;v &#65533;@&#514;&#65533;{&#65533;vP&#65533;&#65533;&#65533;&#65533;/&#65533;&#65533;sA&#1538;;P&#65533;Q&#65533;&#65533;&#65533;&#65533;&#65533; &#65533;&&#65533;&#65533;&#65533;h&#65533;j&#65533;&#65533;"&#65533;&#65533;&#65533;&#65533;&#65533;&#65533;@&#65533;`&#65533;&#65533;x&#65533;&#65533;&#65533;H&#65533;&#65533;0xJ&#65533;&#65533;P&#65533;&#65533;'&#65533;&#65533;c&#65533;
&#65533;&#65533;&#65533;&#65533;&#65533;&#65533;&#65533;&#65533;I&#512;&#65533; 5( X&#65533;
&#65533;8&#65533;
&#65533;&#65533;	@&#65533;PBr&#65533;&#65533;L0&#65533;&#65533;&#65533;&#65533;&#65533;6&#65533;&#65533;&#1539;P&#65533;2&#65533;&#65533; &#65533;D&#65533;8"&#65533;
&#65533;&#65533;&#65533;f0&#65533;&#65533;&#65533;&#65533; 0
(&#65533;S&#65533;KH &#65533;&#65533;!&#65533; or&#65533;&#65533;&#65533;0&#65533;&#65533;&#65533;0 &#65533;0&#65533;&#65533;&#65533;:&#65533;0&#65533;&#65533;L&#65533;U&#65533;$P&#65533;&#65533;&#65533;OP&#65533;&#65533;
&#65533;?h&#65533;&#65533;HXFz&#65533;&#65533;P&#65533;h 2`&#65533;{[ *  O&#65533;	X E&#65533; p&#65533;0x&#65533;V&#65533;&#65533;&#1142;&#65533;,8
&#65533;P&#65533;&#65533;&#65533;+&#65533;&#65533;S&#65533;&#65533;c&#65533;S&#65533;&#65533;&#65533;&#65533;&#65533;@&#65533;&#65533;`&#65533;4hX&#65533;&#65533;Q` #@&#65533; &#65533;&#65533;&#65533;6 &#65533;&#65533;&#65533;&#65533;U&#65533;&#1537;&#513;
Hr&#65533; H&#65533;&#65533;x&#65533;&#65533;!&#65533;rH&#65533;&#65533;&#65533;&#65533;0&#65533;9^h&#65533;x&#65533;DP&#65533;D&#65533;	P&#65533;&#65533; &#65533;-h&#65533;kC&#65533; K&#65533;E&#65533;^;&#65533;&#65533;Qh&#65533;C&#65533; J&#65533;Z&#65533; &#65533;nh&#65533;c&#65533;&#65533; &#65533;`&#65533;&#65533;&#65533;&#65533;&#65533;&#65533;p.h&#65533;j&#65533;&#65533;s&#580;&#1539;ip&#65533;n&#65533;;&#65533; &#65533;a&#65533;(&#65533;&#65533;&#65533;#0&#65533;&#65533;0&#65533;&#65533;
(9&#65533;0&#65533;&#65533;v&#65533;&#1028;0&#65533;&#1027;c&#65533;&#65533;0&#65533;&#65533;0a&#65533;X&#65533;f&#65533;x&#65533;&#65533;&#65533;1XI\P&#65533;0&#65533;&#65533;&#65533;&#65533; AY&#65533;/&#1544;V&#65533;&#65533;L&#65533;&#65533;Dh&#65533;&#65533;&#65533;-&#65533;j&#65533;&#65533;&#65533;|&#65533;	H&#65533;#:&#65533; &#65533;&#521;@r&#65533;MC&#65533;&#65533;`&#65533;&#65533;0&#65533;jp&#65533;&#65533;&#65533; &#65533;F&#65533;O@2pM(&#65533;\@Cp&#65533;&#65533;&#65533;&#65533;h2 &#65533;&#65533;8&#65533;&#65533;&#65533;&#65533;&#65533;&#65533;&#65533;&#65533;%0P&#65533;i&#65533;&#65533;&#65533;1&#1562;v8&#65533;P&#65533;n&#65533;*&#65533;Bh/&#65533;&#65533;7:&#65533;&#65533;&#65533;IX&#65533;&#65533;&#65533;&#65533;-r`*8&#65533;&#65533;6&#65533;n&#65533;+&#65533;&#65533;&#65533;&#65533;&#65533;&#65533;8&#65533;&#65533;CH"p2x@&#65533;&#65533;&#65533;#K0&#65533;)H"&#65533;&#65533;&#65533;j&#65533;;&#65533;*&#65533;F&#65533;X&#65533;V&#65533;&#65533;&#65533;9&#65533;)&#65533;&#65533;&#65533;1&#65533;) l&#65533;%p&#65533;0&#1037;0&#65533;&#65533;R&#65533;F&#65533;&#65533;V&#65533;&#65533;-8&#65533;&#65533;	#p&#65533;U&#65533;&#65533;J&#65533;&#65533;h&#65533;1&#65533;	=&#65533;&#65533;+ &#65533;P&#65533;&#65533;(p&#65533;`p&#515;f&#65533;&#65533;7&#65533;.&#65533;&#65533;@H&#65533;VPT&#65533;&#65533;H&#65533;j&#65533;&#65533;1@&#65533;&#65533;&#65533;&#65533;&#65533; T&#65533;&#65533;:&#65533;\&#65533;,=&#65533;@&#65533;&#65533;i&#65533;&&#65533;&#65533;`&#65533;&#65533;(&#65533;&#65533;&#65533;q&#65533;J8&#65533;Q&#65533;&#65533;&#65533;:&#513;*&#65533;&#65533;j8?%RXH"X&#65533;c&#65533;&#65533;(?&#1091;H(&#65533;,U&#65533;&#65533;H>&#65533;i7((Nx&I&#65533;+&#65533;&#65533;(&#65533;5&#65533;&#65533;Sk&#65533;$&#65533;&#65533;&#65533;2&#65533;&#65533;&#1539;H&#65533;&#65533;&#65533;&#65533;:&#65533;`(#p&#65533;@&#65533;&#65533;,&#65533;&#65533;&#65533;M&#1537;-P&#65533;-(K&#65533; 6&#65533;D&#65533;@&#65533;<&#65533; U&#65533;&#65533;X&#65533;&#65533;&#65533;I( D&#65533;&#65533;&#65533;&#65533;&#65533;6`H&#65533;&#65533;G(&#65533;E&#65533;&#65533;&#65533; (&#65533;&#65533;@4&#65533;&#65533;A&#65533; H&#65533;&#65533;
&#65533;&#65533;&#65533;P&#65533;&#65533;h&#65533;,PD0 K&#65533;k&#65533;0&#65533;&#835;`P&#65533;&#65533;&#65533;: &#65533;&#65533;2&#65533;V&#65533;&#65533;6&#65533;
&#65533;&#65533;E&#65533;= &#65533;@&#65533;PU( 7&#65533;&#65533;@8&#65533;&#65533;C@&#65533;E&#65533;2U&#65533;&#65533;g&#65533;&#65533;&#516;Qh&#65533;;&#65533; =&#65533;40&#65533; &#65533;&#65533;;0C&#65533;,&#65533;&#65533;&#65533;2p X&#65533;&#65533;&#65533;; M&#65533;'EP(&#65533;&#65533;p&#65533;7&#1024;c&#65533;&#65533;"8@&#65533;6&#65533;&#65533;Eh&#65533;,&#516;&#1027;1&#65533;&#65533;V&#65533; "&#65533;&#65533; 4&#65533;&#65533;&#1048;x#H&#65533;f&#65533; &#65533;&#65533;&#65533;&#65533;&#65533;
&#65533;&#65533;&#65533;f0"x&#65533;&#65533;&#65533;&#65533;&#65533;x&#65533;(&#65533;&#65533;&#65533;&#65533;=P N&#65533;&#65533;h&#65533;&#65533;H&#1024;D&#65533;&#65533;D4&#65533;&#65533;*&#65533;]!I@ E&#65533;&#65533;Mb .&#65533;&#65533;&#65533;2&#1028;&#65533;&#65533;&#65533; &#65533;2&#65533; &#65533;&#65533;&#65533;&#65533;&#65533;h&#65533;&#65533;&#65533;&#65533;&#65533;&#65533; &#65533;&#65533;&#65533;&#65533;&#65533;&#65533;&#65533;&#65533;)&#65533; *&#65533;&#65533;T2P&#65533;609&#65533;a* 4&#65533;(&#65533;6&#65533;(&#65533; >&#65533;&#65533;/`(&#65533; 0&#65533;&#65533;&#65533;&#65533;&#65533;&#65533;&#65533;"P"&#65533;&#65533;1&#512;&&#65533;_z0H&#65533;+&#65533;&#65533;7&#65533;,&#65533;c" .&#65533;&#65533;?X |l&#65533;&#65533;(&#65533;&#65533;&#514;@&#65533;&#65533;&#1538;(&#65533;&#65533;_J&#65533;&#1102;&#65533;&#65533;T &#65533;p&#65533;&#65533;&#65533;&#512;0&#65533;&#65533;b&#65533;&#1152;!&#65533;,&#65533; %7&#65533;'x&#65533;(&#65533;P&#65533;'&#65533;&#65533;&#65533;&#65533;&#515;&#65533;&#65533;H&#65533;*h%&#65533; 98&#65533;+h&#65533;&#65533;&#65533;)&#65533;4&#65533;&#65533;&#65533;(&#65533;&#65533;&#65533;&#65533; 6&#65533; .&#65533;&#65533;x*2&#65533;&#65533;&#65533;&#65533;p&#65533;&#65533;&#65533;&#65533;&#65533; ,h&#65533; &#65533;&#65533;&#65533;U5`&#65533;$&#65533; (&#65533;&#65533;&#65533;"Xi% ..> &#65533;
&#65533;&#65533;(&#65533;&#65533;"&#65533;"h&#65533;@&#65533;-&#65533;/x&#65533;&#65533;8 &#65533; !&#65533;    ,    ,&#65533;EEEKKKRRRXXX^^^bbbdddhhhjjjllloooqqqssstttuuuwwwyyyzzz|||}}}~~~&#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	H&#65533;&#65533;&#65533;&#65533;*\&#560;&#65533;&#199;&#65533;E&#65533;&#774;&#65533;T`&#65533;&#65533;&#1270;&#65533;	;&#65533;&#1702;&#65533;-C&#65533;P&#65533;q&#65533;&#65533;6Z&#65533;Y&#65533;&#65533;&#65533;&#859;8s&#65533;&#65533;&#627;g&#65533;m&#65533;&#65533;&#65533;Q@&#531;&#65533;F6&#65533;xr&#65533;'-T/&#65533;&#65533;R&#65533;#&#65533;TZp$&#65533;&#65533;&#65533;&#65533;>&#202;K&#65533;&#65533;&#1627;5a&#65533;&#65533;$&#65533;&5P&#65533;&#65533;4&#65533;&#65533;W&#65533;&#65533;&#65533;&#65533;X&#65533;&#467;&#65533;4p&#1058;E&#65533;V&#1907;&#65533;+^&#824;!*KER&#65533;&#65533;&#65533;F8F&#65533;X&#65533;&#65533;&#65533;GC8&#65533;`a&#65533;&#65533;
&#65533;9&#65533;4&#65533;X&#65533;&#65533;&#65533;&#1520;c&#47365;g&#65533;>K&#65533;D&#65533;eH=&#65533;x&#65533;&#65533;6
&#65533;9;&#65533;&#65533;"&#65533;+&#65533;e&#670;N&#65533;&#65533;uW`p&#65533;&#1186;&#65533;A&#65533;&#65533;&#65533;&#65533;1&#65533;&#65533;6&#65533;&#65533;&#65533;&#65533;&#65533;&#65533;.&#65533;&#65533;0!F&#65533;yZ&#65533;&#65533;&#65533;&#65533;&#65533;&#65533;&#65533;&#65533;&#65533;v8&#65533;&#65533;I&#65533;2
*&#65533;&#65533;&#65533;@O&#65533;&#65533;&#65533;M&#65533;b&#65533;}l3&#65533;K_u&#65533;&#65533;&#65533;&#65533;&#65533; &#65533;(&#65533;D0&#65533;r&#65533;JD&#65533;&#65533;]&#65533;&#1559;H\&#65533;&#65533;%&#65533;&#65533;4&#65533;&5G&#65533; <&#65533;Q&#65533;%&#65533;@5&#65533;'y4Q&#65533;A&#65533;7&#65533;L&#65533;&#65533;'&#65533;&#65533;7l&#65533;&#65533;$&#65533;@&#65533;&#65533;d&#65533;&#65533;(&#65533;x2*6&#1122;	J&#65533;"&#65533;&#65533;M&#65533;&#65533;45i&#30578;iB&#65533;&#1328;@	&#65533;eP&#65533;\&#1025;  H&#65533;`&#65533;da&#65533;7p&#65533;&#65533;8&#65533;AE0&#65533;&#65533;&#65533;&#65533;&#65533;&#65533;y_i&#65533;m&#65533;aF
f>bI&#65533;Q|&#65533;&#65533;Y&#65533;&#65533;J#&#65533;<&#65533;&#65533;#>T&#65533;g&#65533; &#65533;+&#65533;h2&#65533;j&#65533;&#65533;&#65533;0$R&#65533;&#65533;&#65533;F+&#65533;&&#65533;&#65533;A&#65533;&#65533;&#65533;&#65533;2&#65533;&#65533;qLH&#65533;&#1030;a&#65533;&#1380;I"&#65533;&#65533;@&#65533;&#65533;HGN&#65533;P&#65533;+&#65533;&#65533;&#65533;	&#65533;H&#65533;&#65533;6&#65533;&#65533;H&#65533;%X&#65533;
&#65533;QC &#65533;&#65533;&#65533;Cgx&#65533;F[&#65533;0&#65533;L6&#65533;Q&#65533; &#65533;&#65533;N&#65533;&#65533;-u&#65533;&#65533;&#65533;&#65533;42&#65533;"p&#65533;&#65533;0&#65533;&#45305;>e-r&#65533;pGL0&#65533;m` &#65533;=&#65533;Q&#65533;=&#65533;&#65533;A&#65533;1&#65533;&#65533;}&#65533;<&#65533;&#65533;&dv&#65533;qAL4A&#65533;^&#65533;&#65533;m&#65533;@&#65533;?&#65533;r&#65533;&#1698;&#65533;W&#65533;&#1252;&#65533;&#65533;&#65533;&#65533;&#65533;P&#65533;&#65533;&#65533;	D&#65533;&#65533;&#65533;P&#65533;5(&#65533;&#65533;%\5-&#65533;&#65533;&#65533;&#65533;!&#65533;&#65533;`"&#65533;&#65533;=&#65533;C,(&#65533;$&#65533; &#65533;
&#65533;E$&#65533;&#65533;&#65533;1&#1772;7	T]@&#65533;t&#65533;&#65533;@&#65533;z&#65533;&#65533;5E\S&#65533;L&#65533;H\&#65533;&#65533;`B&#65533;<2&#65533;+`&#1502;&#65533;&#65533;5&#65533;-&#65533;&#65533;&#65533;&#1074;Gr&#65533;U&#65533;&#65533;/&#65533;&#65533;&#65533;&#65533;b&#65533;5&#65533;&#65533;&#65533;}&#65533;&#65533;&#65533;T&#65533;&#65533;&#65533;&#65533;v&#65533; &#65533;&#65533;&#65533;+&#65533;Hmp&#65533;!&#65533;D&#162;T&#65533;R&#65533;-&#65533;&#65533;&#65533;D&#65533;&#65533; &#65533;&#65533;Q&#65533;K&#65533;~&#65533;&#65533;
&#65533;l&#65533;
&#65533;Q&#65533;L&#65533;$&#65533;@P&#65533;&#65533;$&#65533;C&#544;1&#65533;&#65533;&#65533;&#65533;fOD&#65533;&#65533;X&#65533;P&#65533;&#1125;i&#65533;&#65533;&#65533;&#65533;>&#65533;
,AuI&#65533;&#65533;&#65533;&#65533;&#65533;i"&#65533;&#65533;&#65533;&#65533;&#65533;p&#65533;&#65533;$&#65533;&#65533;&#65533;&#65533;g&#65533;&#65533;}&#65533;.8&#65533;&#1092;q&#65533;-&#65533; &#65533;0(&#65533;~&#65533;]&#65533;R&#65533;~S&#65533;T0&#65533;&#65533;&#65533;&#65533;&#65533;1&#65533;&#65533;h1&#65533;,&#65533;&#65533;-(&#65533;	&#65533;&#65533;/ZX
uB&#65533;$v&#65533;&#65533; l&#65533;	Cx&#65533;}7&#65533;&#65533;&#65533;0&#65533;&#65533;J`&#65533;0&#65533;&#65533;"&#65533;&#65533;&#65533;&#65533;x&#65533;;&#65533; .p&#65533;&#65533;&#65533;&#65533;&#65533;&#65533;&#65533;&#65533;D&#65533;  B&#65533;g-&#65533;&#65533;&#623;&#65533;G&i  !&#65533;c8&#65533;&#65533;h LHbRM&#65533;&&#65533;&#65533;+&#65533;0&#65533;<&#65533;&#65533;L&#65533;&#65533;yA&#65533;,&#65533;^ &#65533;&#65533;&#65533;$&#65533;&#65533;&#65533;&#65533;d&#65533;&#65533;&#65533;fMbh&#65533;	&#65533;&#65533;
&#65533;xn&#65533;B&#65533;_&#65533;&#65533;&#65533;AL&#65533;&#65533;&#65533;&#65533;0T&#65533;&#65533;,r&#65533;
&#65533;P&#65533;%0&#65533;PA&#65533;	&#65533;/h&#65533;&#65533;H&#65533;&#65533;`&#65533;l}(&#65533;&#65533;Fy&#65533;&#65533;l&#65533;bN&#1027;*#&#65533;:&#65533;!&#65533;&#65533;
&#65533;2 !&#65533;&#65533;C . &#65533;"&#65533;GQ&#65533;&#65533;'	'x&#65533;X&#65533;&#65533; &#65533;5&#65533;DI2sEp&#65533;0&#65533;`Hh&#65533;j`&#65533;&#65533;&#65533;)&#874;N&#65533;&#65533;>&#65533;&#65533; r`@Z&#65533;&#65533;"D&#65533;U&#65533;%&#65533;2&#65533;&#65533;&#65533;P&#65533;&#65533;&#65533;&#65533;`.P&#65533;,&#65533;&#65533;&#65533; QLrH&#65533;&&#65533;d`;&#65533;&#65533;&#65533;HZ<B&#65533;P &#65533;&#65533;&#65533;<&#65533;E(&#65533;z6GT&#65533;&#544;$&#65533;&#65533;
g&#65533;&#65533;&#65533; &#65533;@&#65533;&#65533;8"&#65533;	*&#65533;@*&#65533;&#65533;fx&#65533;&#65533;&#65533;)!u&#65533;&#65533;S&#65533;&#65533;-h&#65533;bp&#65533;&#65533;&#65533;0!
&#65533;,&#65533;'&#65533; 1&#65533;!
e&#65533;&#65533;&#65533;p]&#65533;a&#65533;&#65533;g&#65533;&#65533;&#65533;&#65533;&#136;&#65533;0	#&#65533;x&#65533;m&#65533;Aj&#65533;&#65533;&#65533;&#65533;&#65533;&#65533;&#65533;C&#65533;&#65533;&#65533;K&#1072;=&#65533;g&#65533;&#65533;&#65533;T0&#65533;&#65533;&#1162;bPA2&#65533;E.&#65533;&#65533;&#65533;&#65533;&#65533;Fq$&#65533;1%y7&#65533;&#1039;&#65533;&#65533;#(X&#65533;	&#65533;&#65533;G&#65533;$&#65533;  ,&#65533;"1&#65533;@z&#65533;I&#65533;>8&#65533; Dl&#65533;&#65533;&#65533;<`	%8D&#65533;&#65533;&#65533;;`6xD&#65533;&#65533;j&#65533;&#65533;`	&#65533;$P&#528;`=&#19478;2C&#65533;&#65533;&#65533;&#65533;@-	&#65533;(%&#65533;C&#65533;&#65533;&#65533;E&#65533;&#65533;"=&#65533;&#65533;:&#65533;=&#65533;	YHD&#65533;&#65533;&#65533;&#65533;&#65533;b`&#65533;&#928;&#65533;M"[&#65533;&#65533;P&#65533;&#65533;D"b&#65533;C&#65533;&#65533;xnh&#65533;&#65533;W&#65533;n&#65533;&#65533;Q&#65533;D&#65533;&#65533;&#65533;&#65533;h&#65533;8&#65533;jK|U&#65533;d#L`&#65533;`&#65533;&#65533;&#65533;PhP+X&#65533;&#65533;&#65533;D&#65533;&#65533;`&#65533;&#65533;&#65533;&#65533;*&#65533; F(IT&#65533;&#65533; &#65533;@C&#65533;
_i!&#65533;&#65533;$&#65533;&#65533;&#65533;&#65533;&#65533;iP&#65533;&#65533;%&#65533;&#65533;q&#65533;F&#1569; &#65533;&#65533;(&#272;C<&#65533;&#65533;&#65533;(R0C$Bp&#65533;%&#65533;&&#65533;/&#65533;&#65533;&#65533;&#65533;`&#65533;&#65533;&#65533;&#65533;0D&#65533;&#1032;&#65533;&#65533;| &#65533; &#65533;&#1414;Hd&#65533;
&#65533;&#65533;!&#65533;&#65533;2&#65533;&#65533;&#65533;8 !1&#65533;&#65533;!&#65533;.&#65533;gc&#65533;I&#65533;A
!&#65533;&#65533;$&#65533;`&#65533;'tD5pA#	&#65533;b&#65533;>@$H&#65533;&#65533;&#65533;`&#65533;F&#65533; M&#65533;)&#65533;&#65533;&#65533;$&#65533; &#65533;&#65533;&#65533;&#65533;&#65533;?|&#65533;r&#65533;@i&#65533;&#65533;	.&#65533;*vPK&#65533;&#65533;&#65533;&#65533;Re&#65533;U&#65533;&#65533;	1&#65533;&#65533;\!&#65533;
&#65533;y g:&#65533;&#65533;&#65533;, [K&#65533;	&#60037;I&#65533;6p&#65533;!&#65533;p&#65533;&#65533; &#65533;(&#65533;Cp&#65533;&#65533;{EJ &#65533;$"&#65533; &#65533;+< 
&#65533;xv&#1024;@&#65533;1B&#65533;%&#65533;&#65533;&#65533;&#65533;&#65533;&#65533;&#65533;`,&#65533;&#65533;&#244;&#1027;
&#944;&#65533;&#65533;7 &#65533;&#65533;&#65533;&#65533;&#65533;&#65533;&#65533;	8H&#65533;h&#65533;|&#65533;&#65533;qZ&#65533;5&#65533;Pn&#65533; A(h&#65533;p&#65533;&#65533; AU&#65533; &#65533;W,&#65533;w&#65533;l@)&#65533;E&#65533;~H@*&#65533;\Pj&#65533;@P`&#65533;&#65533;V@&#65533;&#65533;|&#65533;;&#65533;&#65533;)&#65533;&#65533;&&#65533;&#65533;E&#65533;E&#65533;"* *&#65533;)0(&#65533;1 7`F@Q L&#65533;V&#65533;}"&#65533;8:&#65533;8PMPOY`C&#65533;@&#65533;*&#65533;<@N &#65533;,P$pP) BM 24&#65533;,P1&#65533;,T5i&#65533;@s$&#65533;C&#65533;	}@ x&#65533;&#65533;&#65533;&#65533;&#65533;&#65533;p&#65533;&#65533;g&#65533;&#65533;&#65533;n&#65533;p&#65533;&#65533;&#65533;&#65533;&#65533;&#65533;9&#65533;&#65533;&#65533;	&#65533;	&#65533;&#65533;&#65533;&#65533;&#65533;&#65533;&#65533;0&#65533;0t&#65533;&#65533;&#65533;&#65533;Pz&#65533;&#65533;r&#65533; &#65533;&#65533;6	&#65533;&#65533;)&#65533;&#65533;&#65533;&#65533;&#65533;H&#65533;&#65533;0	&#65533;&#65533;&#65533;&#65533;l` &#65533;TK&#65533;&#65533;&#65533;=$t&#65533; \ &#65533;S<&#65533;PJn&#65533;8&#65533;&#65533;&#65533;&#65533;&#65533;R Q;&#65533;&#65533;Y&#65533;;:2301&#65533;&#65533;6h&#65533;V2&#65533;]&#65533;X&#65533;&#65533;<03"l&#65533;&&#65533;|8
udj&#65533;x`&#65533;&#65533;W5&#65533;<&#65533;V&#65533;s&#65533;&#65533;/R&#65533;DFd&#65533;HD&#399;&#65533;%eVuC}&#65533;-u0t&#65533;z0Lf&#65533;H&#65533;&#65533;:Q&#65533; V &#65533;w&#65533;8P&#65533;>3&#65533;&#65533;%\&#65533;}5Si&#65533;n&#65533;&#65533;&#65533;hs&#197; i(pN&#65533;p^&#65533;&#1617;lK&#65533;>&#65533;&#65533;&#65533;&#739;&#65533;M1&#65533;s&#65533;_aM&#2573;&#65533;xE&#65533;&#65533;&#65533;&#65533;\&#65533;;&#65533;&#65533;&#65533;,&#65533;&#65533;-f&#65533;V0\&#65533;l0&X&#65533;&#65533;&#65533;}:@&#65533;&#65533;<5&#65533;S1q&#65533;		&#65533;iJn5L
&#594;B"<&#65533;&#65533;+&#65533; &#65533;*&#65533;&&#65533;K&#65533;&#65533;0	&#65533;@( d&#65533;&#65533;k&#65533;"0&#65533; &#65533;	&#65533;`  hP&#65533;*&#65533;
&#65533;&#65533;	&#65533;&#65533;P q&#65533;}  #&#65533;&#65533;	0&#65533;0n&#65533;	h &#65533;@Y&#65533;Opx&#65533;&#65533;B&#65533;{&#65533;&#65533;&#65533;&#65533;O`@0&#65533;&#65533;r@z8&#65533;&#65533;B-nB2&#65533;E&#65533;FH *&#65533;}*0&#65533;J&#65533;	7&#65533;CXK `P&#65533;&#65533;:&#65533;&#65533;/L&#65533;&#65533;&#65533;>0sprPr&#65533;5&#65533;RJf&#65533;&"M&#65533;&#65533;= &#65533;uPt&#65533;m&#65533;rPn&#65533;+&#65533;/&#65533;&#341;,0&#65533;&#65533;^f2&#65533;&#65533;t&#65533;&#65533;#2&#65533;&#65533;1(&#65533;:&#65533;C&#65533;&#65533;&#65533;S&#65533;&#54626;&#65533;&#65533;&#289;	;&#65533; 1&#65533;&#65533;&#65533;
&#65533;u&#65533;&#65533;i;&#65533;PP a&#65533;#&#65533;T&#65533;&#65533;&#65533;B&#65533;&#65533;"&#65533; &#65533;V&#65533;:&#65533;&#65533;&#65533;=p31_$"Vu a&#65533; a&#65533;o&#65533;&#65533;&#1334;(&#65533;&#65533;r&#65533;d:"2&#65533;l`CQ&`)&#65533;.&#65533;&#65533;&#65533;g&#65533;$&#65533;&#65533;b V [&#65533;4KV `&#65533;f&#65533;Jf"Ar&#65533;&#65533;&#65533;&#65533;&#65533;E~P}`@i&#65533;&#65533;
)&#65533;y&#65533;z&#65533;0}&#65533;:K&#65533;!&#65533;&#65533;Px`~&#65533; Y&#65533;:&#65533;&#1195;q&#65533;B&#65533;&#65533;&#65533;#&#65533;z&#65533;&#65533;&#65533;X/< r&#65533;`&&#65533; &#65533;;`"-&#65533;H&#65533;J##1"&#65533;&#65533;	&#65533;V&#65533;
m0&#65533;&#65533;W&#65533;&#65533;&#65533; "1^&#65533;J0	~0lp&#65533;&#65533;k@;&#65533;&#65533;&#65533;&#65533;&#65533;&#65533;^&#65533;&#65533;&#65533;;`R &#65533;&#65533;`&#65533;&#65533;&#65533;	4[`I&#65533;/&#65533;&#65533;$ B0g&#65533;&#65533;&#65533;m0&#65533;Q&#65533; &#65533;&#65533;z&#65533;WE&#65533;JvT&#65533;p= iPE&#65533; ``&#65533;,&#65533;&#65533;A-;"APH&#65533;X&#65533;5&#65533;@P&#65533;0`&#65533;"0&#65533;T&#65533;,^q#2
p&#65533;\&#65533;&#65533;%04@6&#65533;H&#65533;p&#65533;&#65533;-&#65533;( &#65533;d&#65533;[&#65533;^&#65533;&#65533; &#65533;7&#65533;&#65533;r&#65533;&#65533;{&#65533;{&#65533;`&#65533;0&#65533;&#65533;\&#65533;&#65533;R&#65533;A&&#65533;&#65533;
&#65533;e&#65533;rw&#65533;k&#65533;G&#65533;`&#65533;&#65533;&#65533; &#65533;&#65533;$`O&#1106;&#65533;&#1784;g`&#65533; &#65533;&#65533;Bgs&#65533;&#65533;M&#65533;`	&#65533; U=&#65533;h&#65533;&#65533;;u&#65533;&#65533; M&#65533;8&#65533;&#65533;6&#65533;`&#65533;6<&#65533;&#65533;&#65533;&#65533;&#65533;s	gp&#65533;&#65533;&#65533;&#65533;_&#65533;&#65533;j`0p&#65533;&#65533;&#65533;yN&#65533; `	&#65533;)${&#65533;HR&#65533;S&#65533;0g&#65533;
1&#65533;a2&#65533;&#65533;&#65533;&#65533;q!&#65533;`*0%P&#65533;&#65533;&#65533;&#65533;qW&#65533; &#65533;k|U&#65533;&#65533;&#65533;2weQ&#65533;&#65533;&#65533;&#65533;&#65533;8&#65533;j&#65533;|&#65533;!&#65533;&#65533;I&#65533;&#65533;&#65533;=&#65533; S0n`&#65533;&#65533;&#65533;J&#65533;&#65533;!`&#1733;~x&#65533;RN`g&#65533;hr&#65533;A&#1760;V`Up^&#1064;&#65533;&#65533;eZ&#65533;&#65533;e&#65533;&#65533;ph&#65533;&#65533;&#65533;&#649;<&#65533;do&#65533;r&#65533;^&#65533;&#65533;&#65533;&#65533;&#744;T702&#65533;L!vvP&#397;&#1240;}&#65533;j0&#65533; = Q&#65533;&#65533;h&#65533;b&#65533;	H&#65533; &#65533;&#65533; ` d`&#65533;A-@qb_&#65533;P o&#65533;&#65533;&#65533;P m&#65533;p &#65533;ZK&#65533;	&#65533; &#65533;&#65533;&#65533;&#400;&#65533;8qI6zp }&#65533;&#65533;&#65533;O &#65533;"&#65533;8/&#65533;&#65533;	<&#65533;&#65533;Ep&#65533;y@$&#65533;6&#65533;&#65533;t&#65533;&#65533; &#65533;*@!&#65533;&#65533;`&#65533;&#65533;&#65533;X&#65533;%Rp6&#65533;&#65533;&#65533; E@~&#65533;&#65533; ,&#65533;a&#65533;47&#65533;&#65533;&#65533;A&#65533;"&#65533;1&#65533;&#65533;b&#65533;^&#65533;3&#65533;&#65533;O e&#65533;M&#65533;X&#65533;g&#65533;"&#65533;33&#65533;&#65533;!e&#65533;:Z&#65533;'&#65533;0&#65533;&#65533;&#65533;V&#65533;&#65533;&#65533;&#65533;&#65533;V&#65533; o Y@e >0eK&#65533;&#1053;&#65533;&#65533;&#65533;	`&#65533;&#65533;b&#65533;i&#65533;g&#65533;g6&#65533;4-&#65533;$&#65533;&#65533;b&#65533;a`f&#65533;e&#65533;n&#633;iQ&#712;Q"u&#65533;s`k Xgpb gpp	&#65533;C|&#65533;
YPs&#65533;n}_&#65533;hP&#65533;&#65533;&#65533;&#65533;&#65533;&#65533;D!%`6nL&#65533;&#65533;`p&#65533;0uJy&#65533;O&#65533;&#65533;&#65533;&#65533;&#65533;&#65533;&#65533;&#65533;W&#65533;&#65533;;1L&#65533;&#65533;&#65533;4&#65533;\!M&#65533;&#65533;H&#65533;&#65533;&#65533;Y&#65533;z> Jf &#65533;s j&#65533;f &#65533;m)=&#65533;b&#65533;wb2	&#65533;&#65533;f&#65533;&#787;:&#65533;UPy&#65533;&#65533;A&#65533;&#65533;&#65533;&#65533;a &#65533; &#65533;&#65533;1&#65533;H&#65533;d &#65533;r&#65533;^&#65533; $-2	&#65533;E&#65533; &#65533;':&#65533;gYQ&#65533;&#65533;&#65533;51&#65533;A&#65533;
&#65533;j&#65533; }&#65533;dZ)&#65533;^P&#65533;&#65533;&#65533;Lq&#65533;C`&#65533;B&#65533;&#65533;&#65533;&#65533;&#65533;&#65533;;&#65533;WMq&#65533;k b!#&#65533;&#65533;`&#65533; &#65533;V&#65533; %J&#65533;W&#65533;Dp&#65533;&#65533;M E&#65533;&#65533;&#65533;&#65533;t>&#65533;&#647;CpB5&#65533;&#65533;7P``K&#65533; &#65533;&#65533;&#65533;&#65533;D(&#65533;pt&#65533;e1&#65533;&#65533;&#65533;A&#65533;&#65533;5p2&#65533;EY@HSpnBM&#65533;&#65533;&#65533;0
&#65533;&#65533;	&#65533;p10&#65533;L M&#65533;s&#65533;5R&#65533;
m&#65533;&#65533;CaX&#65533;&#65533;!&#65533;b&#65533;S&#65533;E&#65533;&#65533;y$@&#65533;}&#65533;&#65533;F`-2
&#65533;P&#65533;&#65533;&#65533;Y&#65533;&#65533;;&#65533;&#65533;&#65533;
&#65533;r&#65533;5&#65533;K/&#65533;&#65533;&#65533;@|)&#65533;&#65533;Kf2	&#65533;$&#65533; T@'&#65533; &#65533;Z&#65533;&#65533;&#65533;!]l	 |5&#65533;&#65533;u&#65533;0b@&#719;&#65533;  wp+&#65533;&#65533;&#65533;&#65533;p &#65533;&#65533;p2&#65533;%&#65533;e1&#65533;&#65533;
&#65533; &#65533;&#65533;` &#65533;&#65533;&#65533;:`[` p&#65533;&#65533;  &#65533;&#273;`&#65533;Dp ``>B@ 4&#65533;>5b&#65533;&#65533;M&#65533;&#65533;a&#65533;0T B&#65533;&#65533;P&#65533;&#65533;}&#65533;&#65533;	VPz&#65533;&#65533;F&#65533;:&#65533;^} &#65533;&#65533;~&#65533;&#65533;l&#65533;4&#65533;j&#65533;@&#65533;&#65533;$&#1426;&#65533;h&#65533;&#65533;&#65533;q`R&#65533;l&#65533;h@A&#65533;&#65533;&#65533;&#65533;&#65533;V&#65533;	JP~&#65533;x@&#65533;&#65533;2h~&#65533;&#65533;>-&#65533;Jo&#65533;6&#65533;&#65533;&#65533;&#65533;TC f0k&#65533;J F&#65533;&#65533;V&#65533;&#65533;z~&#65533;gP&#65533;&#65533;L&#65533;:&#65533;k`o&#65533;S0f&#65533;&#65533;`&#65533;&#65533;&#65533;U&#65533;a&#65533;~&#65533;b&#65533;>0K&#65533;a&#65533;AP&#65533;&#65533;fPS&#65533;Uw&#65533;m&#65533;O&#65533;&#65533;mJ&#65533;&#65533;&#65533;&#65533;a d&#65533;&#65533;&#65533;C&#65533;&#65533;WB<&#65533;8 :&#65533;&#65533;M&#65533;BP\,`%&#65533;&#1761;&#65533;&#65533;&#65533;40&#65533;q&#65533;_P<&#65533;B&#65533;&#65533;^g"&#65533;&#65533;%&#65533;eqI&#65533;&#65533;2&#65533;U 6:&#65533;&#65533;&#65533;S&#65533; &#65533;&#339;T\&#65533;&#65533;&#65533;C&#65533;&#65533; 7&#65533;&#65533;&#65533;&#65533;B&#65533;&#65533;':v&#568;1&#16595;B8&#65533;&#65533;&#65533;&#65533;&#65533;6M&#65533;&#65533;&#65533;D&#65533;R&#65533;J&#65533;-]&#65533;&#65533;S&#65533;L&#65533;5m&#65533;t&#65533;	&#65533;<&#65533;4&#65533;&#65533;&#65533;&#65533;&#1384;m&#65533;P&#65533;&#65533;&#65533;i&#65533;6O&#65533;Du&#65533;t-&#65533;DQ&#65533;&#65533;ei&#65533;6T&#65533;4)b2&#65533;Q&#65533;%o&#65533;D&#65533;&#65533;1K&#65533;&#65533;L&#65533;)kW&#65533;&#65533;&#65533;&#1162;JT$*&#65533;T&#65533;&#65533;&#139;&#65533;&#65533;$&#65533;h:&#65533;&#65533;4&#65533;&#65533;'&#65533;g?&#65533;YrdZ@&#65533;E&#65533;&#65533;TI!N&#65533;^&#65533;&#65533;&#65533;_&#65533;@ME&#65533;o*P&#65533;&&#65533;^I&#65533;&#65533;z&#65533;&#65533;&#65533;4&#65533;&#65533;&#1235;v&#65533;&#65533;&#65533;&#65533;&#65533;PWT&#65533;&#65533;Z&#940;&#65533;H&#65533;&#65533;F&#65533;&#65533;y&#65533;T&#1406;I&#65533;jD&#65533;H&#162;u^&#65533;&#820;&#65533;&#65533;&#65533;Hq&#65533;BO&#65533;&#65533;/j)&#65533;*z p&#65533;xr&#65533;I&#65533;]&#65533; &#65533;Xj&#65533;&#65533;&#65533;&#1165;$Mq&#65533;.&#65533;`&#65533;&#65533;&#65533;B/&#65533;,9&#65533;D&#65533;0&#65533;&#65533;R&#65533;;&#65533;F&#65533;&#65533;-`c&#65533;h&#65533;$&#65533;&#65533;&#65533;Rd&#65533;
&#65533;&#65533;&#65533;%Y&#65533;-&#65533;&#65533;&#65533;&#65533;=R(C&#65533;&#65533;0d&#65533;I'Y&#65533;&#65533;$&#65533;&#65533;
0&#65533;`"&#65533;&#65533;&#65533;&#65533;&#65533;&#284;<AA&#65533;*&#65533; &#65533;<B&#24301;&#65533;s&#65533;&#65533;p&#65533; &#65533;&#65533;&#65533;D&#65533;&#65533;&#65533;l&#65533;I&#65533;B&#65533;"&#65533;xb&#65533;:&#65533;&#65533;&#65533;IC&#65533;9&#65533;&#65533;&#65533;C\&#65533;D	&#65533;&#1574;?&#65533;&#65533;&#65533;&#65533;
&#904;&#65533;F}&#275;&#65533;&&#65533;m(T&#65533;&#65533;&#65533;P&#65533;&#65533;&#65533;2B&#65533;&#65533;&#472;J&#65533;&#65533;&#65533;PL Zh&#65533;DD62&#65533;&#65533;&#65533;&#65533;'&#65533;p&#65533;&#65533;&#65533;B&#65533;&#65533;&#65533;&#65533;xZ&#65533;xb:&#65533;&#65533;&#65533;&#65533;&#65533;&#65533;-z@&#65533;>&#65533;(&#65533;F*&#65533;L7&#65533;y&#65533;%"q&#333;*|&#65533;&#65533;&#65533;`&#65533;&#21990;&#65533;&#65533;&#65533;&#65533;&#65533;=&#65533;&#65533;&#65533;&#65533;&#65533;#J-&#65533;n&#65533;&#65533;l0&#65533;&#656;#&#65533;A&#65533;!Yc&#65533;&#65533;&#65533;&#65533;50$ &#65533;@&#65533;&#65533;!J&#65533;&#65533;&#1672;&#65533;&#65533;&#65533;P$&#65533;0&#65533;0&#65533;&#65533;~w&#65533;Y%&#65533;&#65533;&#65533;" d8&#65533;&#65533;4&#1024;&#65533;	&#65533;&#65533;&#1203;&#65533;&#65533;KZ&#65533;0A ,p&#65533; %$&#65533; 1`&#65533;I&#65533;&#65533;o:n&#65533;I&#65533;p&#65533;&#65533;&#65533;p&#65533;&#65533;px &#65533;<k&#65533;&#65533;&#65533;J&#65533;k&#65533; &#65533;X&#65533;&#65533;P&#65533;&#65533;H&#65533;A&#65533;&#65533;3&#65533;g&#321;&#65533;1&#65533;80&#65533;&#65533;4&#65533;&#8993;&#65533;=K&#1332;&#65533;==&#65533;&#65533;&#65533;EPI$&#65533;G=&#65533;&#297;&#65533;mlZ&#65533;P&#65533;&#65533;&#65533;c&#1677;/&#65533;&#65533;&#65533;&#65533;Qa$1&#65533;(
&#65533;&#65533;PQ&#65533;&#65533;Q<&#65533;o&#65533;&#343;&#65533;0M&#65533; ?Ce).&#65533;`<&#65533;t&#65533;'W\&#65533;&#65533;|h)&#65533;4&#65533;dk!&#65533;&#597;o]>&#65533;&#65533;&#65533;&#696;TK
&#65533;0jT&#65533;&#65533;&#65533;G&#65533;,&#65533;&#65533;	@`&#65533;^&#65533;&#65533;@&#65533;r,s&#65533;$x&#65533;q&#65533;\h&#65533;s&#65533;&#65533;!&#65533;AF&#65533;&#65533;&#65533;bR&#65533;&#65533;&#65533;"!8&#65533;&#65533;
K&#1289;&#65533;&#65533;&#65533;&#65533;@&#65533;C&#65533;&#65533;|&#65533;'\!&#65533;a&#65533;Ns&#65533;0/0&#65533;My&#65533;H&#65533;&#65533;&#65533;C AK&#65533;&#65533;&#454;&#160;C&#65533;&#65533;J&#65533;&#65533;H\&#65533;&#65533;L&#1035;&#65533;E &#65533;P&#65533;5 &#65533;&#65533;	&#65533;&#65533;&#65533;7X&#65533;&#1776;&#65533;c&#65533;&#65533;Gy!w&#65533;&#1794;O&#65533;&#65533;
xB*#&#65533;&#65533;&#65533;&#65533;.M&#65533;B&#65533;`&#65533;;O&#65533;&#65533;&#65533;&#65533;&#65533;&#65533;[u&#65533;&#65533;&#65533;&#65533;7p&#65533;&#65533;&#65533;c#&#544;&#65533;:h&#65533;&#65533;0De&#65533;&#65533;EVJ&#65533;5&#65533;@	0&#65533;h&#65533;W&#65533;c&#65533;TP &#1280;u&#65533;&#65533;U6&#65533;d&#65533;8 &#65533;BZ&#65533;&#65533;	&#65533;&#65533;7&#65533;@&#65533;&#65533;E&#65533;ybp&#65533;&&#65533;&#65533;D&#65533;N&#65533; B0&#65533;&#65533; +&#65533;&#65533;g&#65533;&#65533;&#65533;@&#65533;A&#65533;&#65533;&#65533;m &#65533;0 A$&#65533;L&#65533;&#1839;&#65533;&#65533;&#65533;&#65533;r&#65533;&#65533;9|&#65533;"Q&#65533;&#65533; 2&#65533;@c&#65533;&#65533;C&#65533;0.T&#65533;)&#65533;&#65533;O>&#65533;&#65533;&#65533;Fo&#65533;&#65533;#R&#65533;&#65533;&#65533;<&#65533;&#65533;c"&#65533;&#65533;&#65533;o*x0&#65533; 3	`&#65533;&#65533;r&#65533;@ H&#65533;&#65533;
&#65533;&#65533;&#65533;&#65533;i)L&#65533;s/&#65533;&#65533;E&#579;&#65533;0&#65533;H!
K&#1283;	l&#65533;+&#65533;V&"&#65533;`l0&#65533;p2&#65533;&#65533;a&#65533; H3m&#65533;A\&#65533;&#65533;&#65533;\%&#65533;&#65533;Xp&#65533;&#65533;&#65533;Rh&#65533;l&#65533;&#65533;&#65533;&#65533;zbO@C#4&#65533;&#65533;&#65533;P&#65533;(&#65533;&#65533;Dz&#65533;&#65533;&#65533;&#65533;!&#65533;&#65533;&#65533;#&#65533;&#65533;#&#417;1D&#65533;&#65533;&#65533;&#65533;e&#65533;@B&#57354;G&#65533;!_&#65533;&#65533;P&#65533;C&#65533;b\&#1537;f&#65533;V&#65533;&#65533;2\&#65533;&#65533;TP&#65533;&#65533;&#65533;&#65533;&#65533;0
&#65533;`8&#65533;&#65533;l!>&#65533;&#65533;J_&#65533;=?T&#65533;O&#1024;!x&#65533;=&#65533; &#65533;@&#65533;&#65533;.&#65533;&#65533;"&#65533;C&#65533;&#65533;&#65533;&#65533;hB"&#515;&#65533;&#65533;&#65533;&#65533;&#65533;|&#65533;&#65533;&#65533;&#65533;&#65533;>&#65533;&#65533;&#716;H&&#65533;&#65533;F	tp&#65533;&#65533;C&#1296;&#65533;!HA@Ej#&#65533;4&#18934;^Ie&#36173;>H&#65533;	h&#65533;AH&#65533;`!t&#65533;&#65533;&#65533;&#65533;@eb &#65533;(&#65533;&#65533;&#65533;v4&#65533;8CX&#65533;p&#65533;(&#65533;&#65533;&#65533;&#65533;t&#65533;(`&#65533;	_&#65533;&#65533;6&&#65533;&#65533;#"&#65533;'X	&&#65533;&#194;Q&#65533;TAl&#65533;A&#65533;t&#65533;&#65533;%&#65533;A&#65533;?)dK&#65533;&#65533;*P<C&#65533;&#1028;*&#65533;@%&#65533;&#144;&#65533;P&#65533;)&#65533;
:`&#65533;&#65533;V&#65533;4e"&#65533; b&#1028;|XHk&#65533;&#65533;&#65533; &#65533; E&#65533;&#65533;L&#65533;&#65533;&#65533;
5&#65533;&#65533;&#65533;`  !EPB <;&#65533;&#65533;&#65533;&#65533;&#65533;&#65533;Aei_&#65533;A&#65533;&#65533;&#65533;S &#65533;j`&#65533;PA=h&#65533;&#65533;@&#65533;&#65533;`-`&#65533;Q&#324;)&#65533;P
`!L!&#65533;(hB	&#65533;&#65533;+&#65533;&#65533;`
K&#65533;&#65533;v&#1028;&#65533;&#65533;N&#65533;VtHI2&#65533;!*p&#65533;I&#65533;R&#65533;RH&#65533;&#65533;?&#65533;&#65533;&#65533;&#65533;&#65533;0F&&#65533;0&#559;S'&#65533;sEJ&#65533;m&#65533;+&#65533;@k&#65533;G&#65533;"80&#65533;#eb&#65533;&#65533;H&#65533;&#65533;&#65533;F0w&#65533;BPL&#65533;&#65533;&#65533;&#65533;Ki&#65533;v`&#65533;&#65533;I0F&#65533;{&#65533;w&#65533;&#65533;")d&#65533;&#65533;&#65533;&#65533;*s7&#65533;&#65533;&#65533;&#65533;&#65533;C&#65533;&#65533;D&#65533;&#65533;i&#65533;	t &#65533;/&#65533;&#65533;x&#65533;&#65533;bN&#65533;E3D&#65533;p&#65533;3K&#65533;3&#65533;0&#65533;`x 
{&#65533;R&#65533;&#65533;&#65533;/&#65533;&#65533;&#65533;&#65533;&#65533;S&#65533;X7&#65533;&#65533;&#65533;4&#65533;+#Z-&#65533;&#65533;&#65533;-d!&#65533;A&#65533;0R&#65533;&#65533;&#65533;??&#65533;&#65533;AlLf&#65533;b&#65533;AG&#65533;R&#65533;&#65533;Ip>&#65533;&#65533;&#65533;	n&#65533;&#65533;s&#65533;&#65533;&#65533;&#65533;e*:&#65533;&#65533;(5&#513;&#65533;H&#65533;rB&#65533;Wh"&#65533;&#65533;v&#65533;&#65533;a&#65533;+&#65533;&#65533;
.&#65533;&#65533;p!1&#65533;Y&#65533;(z-&i&#65533;&#65533;&#65533;&#65533;&#65533;8''&#65533;&#512;&#65533; =,eD&#65533;&#65533;&#65533;&#65533;&#65533;&#65533;0@H&#65533;&#65533;&#65533;&#65533;$&#65533;j&#65533;&#65533; &#65533;p &#65533;&#136;%&#65533; &#65533;&#800;+8&#65533;&#65533;&#65533;C&#65533;)&#586;&#65533;T`&#65533;&#65533;&#65533;`&#65533;5&#65533;&#65533; &#65533;&#65533;&#65533; 1@0`C&#65533;"&#65533;0&#65533;  &#65533;!&#137;&#65533;&#65533;6&#65533;&#65533;&#1025;&#65533; A&#65533;&#65533;F(&#65533;&#591;&#65533;&#65533;&#65533;!@&#65533;0&#65533;&#65533;&#65533;&#65533;"8R&#65533;3r&#65533;C&#65533;&#712;&#65533;&#65533;P&#65533;&#65533;&#65533;>&#65533;Ex&#65533;=h&#65533;&#65533;&#65533;J99&#65533;&#65533;&#65533; &#65533;2&#65533;&#65533;X&#65533;&#65533;;Z , &#65533;H0&#65533;3&#65533;UbY&#65533;
/&#65533;&#65533;&&#65533;&#65533;I0&#65533;&#65533;&#65533;T&#65533;;8&#65533;I>&#1805;&#65533;&#65533;&#65533;h@&#65533;;&#65533;E&#65533;A&#65533;&#65533; &#65533;
E@4&#65533;%&#65533;&#65533;D&#65533;&#65533;&#65533;0&#65533;	&#65533;	&#65533;A&#65533;!i*&#65533;&#65533;P&#65533;b&#65533;&#65533;&#65533;&#65533;&#65533; B&#65533;&#65533;TTX&#65533;&#65533;&#65533;&#65533;`,l=.&#65533;&#65533;04(&#65533;;&#65533; )h&#65533;,40&#65533;&#65533;@(&#65533; &#65533;R&#65533;&#65533;&#65533;&#65533;9&#65533;
90&#65533;&#65533;5Z&#65533;&#65533;&#65533;&#65533;
&#65533;&#65533;<&#65533; )&#65533;G&#65533;&#65533;&#16294;&#65533;&#65533;&#65533;&#65533;G&#65533; &#65533;&#1539;(&#65533;h&#65533;&#65533;&#65533;D&#65533;&#65533;&#65533; &#65533;&#65533;9&#65533;&#65533;'&#65533;&#65533;A&#65533;&#65533;&#65533;&#65533;&#65533;@Y<&#65533; &#65533;&#65533;Q&#65533;0&#1539;I&#65533;&#65533;)p*&#65533;&#65533;&#65533;&#65533;C&#65533;h&#65533;QX&#65533;&#65533;!T(hF
&#65533;S&#65533;I@&#65533;P&#65533;!&#65533;=&#65533;#&#65533; B&#36565;89&#65533;b&#65533;&#65533;Th&#65533;(&#65533;H%&#65533;(K&#65533;5&#65533;O&#65533;&#65533;I&#65533;
&#1536;&#65533;&#1670;=  &#65533;&#65533;nb&#65533;"H&#419;&#65533;&#65533;~&#65533;&#65533;9 <&#65533;&#65533;*8&#65533;' C&#65533;7x-L&#65533;I&#65533;> &#65533;*&#65533;+H&#65533;6<&#65533;&#596;&#65533;'E&#65533;G &#65533;:2z&#65533;?x
>J:2&#65533;-&#65533;&#65533;"&#65533;8x&#65533;=10&#65533;&#65533;&#65533;&#65533;F&#65533;&#65533;6&#65533;&#65533;'&#65533;&#65533;6&#65533;?i&#65533;&#65533;8&#202;<(&#65533;3&#65533;&#65533;9&#65533;,H&#65533;"x&#65533;&#65533;<	&#65533;&#65533;5&#65533;= /&#65533;$x&#65533;<&#65533;&#65533;&#65533;9
&#65533;&#65533;&#65533;&#65533;0 &#65533;:&#65533;0* 0&#65533;>&#65533;&#65533;DK&#65533;&#65533; &P&#65533;&#65533;&#65533;&#65533;&#65533;P&#65533;&#65533;&#65533;G0&#65533;P &#65533;H&#65533;&#65533;&#65533;&#65533;&#65533;&#65533; Ya/O &#65533;&#65533;&#65533;&#1536;&#65533;1`/&#65533;	&#65533;&#65533;&#65533;h&#65533;&#65533; h&#65533;&#65533;&#65533;'` X &#65533; 	&#65533;&#65533; &#65533;&#65533;&#65533;&#65533;?B&#65533;p&#65533;h&#65533;&#65533;&#65533;0&#65533;&#65533;)O&#65533;H&#65533;&#65533;(` H &#65533;&#65533;&#1536;
`4&#65533;!&#65533;	?&#65533; &#65533; 8  &#65533;&#65533;PT&#65533;&#65533;`a&#65533;&#65533;h&#65533;&P&#65533;&#65533;d
&#65533;q&#65533;- C&#65533;&#65533;&#65533;)8&#65533;&#65533;&#65533;&#65533;&#65533;&#65533;1E&#65533;x&#65533;&#65533;&#65533;&#65533;C&#65533;&#65533;7I&#65533;XA=&#65533; &#65533;k&#65533;&#65533;&#65533;>P&#65533;Ip&#65533;&#65533;rF&#65533; A&#65533;&#1084;m&#65533;	`&#65533;H&#65533;Q8&#65533;X
&#65533;@T&#65533;,&#65533;BH4&#65533;&#65533;&#65533;+&#65533;&#65533;@	&#65533;&#65533;&#65533;&#65533;&#65533; 6&#65533;&#65533;&#65533;&#65533;&#65533;Ix&#65533;P&#16971;I&#65533;'&#65533;&#65533;#&#1208;&#65533;&#65533;(q&#65533;&#65533;q&#65533;<x&#65533;8&#65533;A&#65533;d&#65533;&#65533;H&#65533;&#65533;p&#65533;&#65533;p&#65533;&#65533;G1&#65533;&#65533;&#65533;&#65533;:h&#65533;,8&#65533;c/8&#65533;,&#65533;v&#65533;&#849;;&#847;z&`&#65533;&#65533;#&#65533;&#65533;`&#65533;&#65533;5&#65533;&#65533;&#65533;h#&#65533;&#65533;5&#65533;&#65533;&#65533;&#1121;D&#1025; &#65533;&#65533;x
F&#1539;)&#65533;&#65533;&#65533;&#65533;&#65533;9&#65533;p8&#65533;&#65533;9&#201;%HE 
&#65533;j&#65533;&#65533;&#65533;&#65533;!p&#65533;&#65533;&#281;&#259;&#1226;&#65533;&#280;&#65533;H&#65533;'1&#65533;HXI-&#65533;&#65533;4&#588;8:&#65533;!/&#65533; E&#65533;&#65533;D&#65533;&#65533;CH6&#65533;&#65533;KQa&#65533;H&#65533; /&#65533;)&#65533;O&#65533;&#65533;h 2&#65533;&#507;@E 8P&#65533;&#65533;K&#65533;&#65533;hp&#65533;8&#65533;&#65533;&#65533;&#65533;&#65533;&#65533;Q/8&#65533;&#65533;:X&#65533;:
P&#65533;&#65533;OP& &#65533;&#65533;'&#65533;}%x)&#1024;&#65533;&#65533;@B&#65533;0`x&#65533;&#65533;&#65533;&#65533;A&#65533;&#65533;9(h&#65533;&#65533;&#65533;&#65533;=&#65533; 7&#1025;*&#65533;&#65533;>&#65533; 3X0	&#65533;X&#65533;&#65533;m&#65533;&&#65533;&#65533;&&#745;&#65533;:&#65533;2&#65533;,&#65533;Mx&#65533;&#65533;m(&#65533;&#1554;&#65533;8`&#65533;&#65533;,X0@&#65533;!@&#65533;&#65533;&#65533; &#65533;L&#65533;&#65533; @?$&#65533;&#65533;&#65533;C&#65533;&#65533;J&#65533;&#65533;&#65533;&#65533;*h&#65533;:('89&#65533;=&#65533;&#65533;AH0hF89T&#65533;&#65533; h&#65533;;0&#65533;6&#65533;&#65533;aIP&#65533;-x&#65533;&#65533;x.?0/&#65533;&#65533;&#65533;&#65533;&#65533;*@M&#65533;@:W&#65533;&#65533;"&#65533;&#65533;&#65533;U-&#65533;4&#65533;&#65533;!&#1539;&#65533;:&#65533;&#65533;'&#65533;H&#65533;&#65533;{&#65533;&#65533;&#336;&#65533;r &#65533; &#65533; &#65533;/&#65533;&#522; @&#65533;&#65533;  P&#65533;?0&#65533;I&#65533;&#65533;&#65533;&#1024;,}&#65533;&#65533;&#65533;&#65533;^&#65533;%&#65533;T&#65533;P.&#65533;&#65533;&#65533;&#65533;&#65533;&#65533;&#65533;&#65533; &#65533;&#65533;&#65533;&#65533;P&#65533;&#551;0 &#65533;C&#65533;&#65533;#&#65533;@&#65533;&#65533;C&#65533;/p&#65533;&#65533;&#65533;&#65533;Bf&#65533; X&#65533;&#65533;&#65533;&#65533;&#65533;&#65533;&#65533;&#65533;&#65533; &#65533;T&#65533;&#65533;&#65533;&#65533;&#65533;&#65533;&#65533; p&#65533;&#65533;&#65533;A&#65533;$&#65533; #&#65533;&#65533;N&#65533;
:&#65533; &#65533;(&#65533;G&#522;m&#65533;&#65533;&#65533;'&#65533;&#65533; &#65533;G&#65533;`&&#65533;#F&#65533;&#65533;B&#65533;A,x:&#65533; B &#65533;?.x&#65533;4&#65533;E&#65533;&#65533;=&#65533;&#65533;6&#65533;-&#65533;&#65533;&#65533;&#65533;; &#65533;>&#65533;&#65533;&#65533;&#65533;&#1027;8*&#65533;&#65533;&#65533;n%	:@ &#65533;`
 &#65533;&#65533;&#65533;&#65533;FP&#514;&#65533;P1&#65533;&#65533;H&#65533;<&#65533;88&P&#65533;9&#65533;9@8&#65533;&#65533;"&#65533;&#65533;&#65533; &#65533;Ih&#65533;p<&#65533;&#65533;&#65533;&#65533;&#65533;&#65533;,&#65533;&#65533;7&#65533;&#65533;I&#65533;&#65533;0F&#65533;&#65533;&#65533;&#65533;Y&#65533;&#65533;&#65533;&&#65533;&#65533;&#65533;&#65533;&#65533;8&#65533; ?&#65533;0&#65533;p>h A&#65533;&#65533;&#65533;&#65533;d&#65533;&#65533;@
K`&#65533;0&#65533;4&#65533; &#65533;&&#65533;&#65533;%&#65533;&#65533;7&#65533; #E&#65533;r7&#65533;/&#65533;3&#65533;&#65533;&#65533;&#65533;:X&#65533; `7&#65533;X&#65533;CPJ1&#65533;2&#65533;&#65533;:&#65533; 1&#65533;&#65533;C&#1537;<&#65533;&#65533;C&#65533;&#65533;((&#65533;&#65533;0&#65533;@&#65533;?`0Th0&#65533;"&#65533;&#65533;:&#65533;X&#65533;s&#65533;&#65533;p8&#65533;&#65533;>pE&#65533;-@&#65533;m&#65533;&#65533;,&#65533; =&#65533;E`&#65533;5&#65533;&#65533;1&#65533;?@&#65533;@&#65533; ,&#65533;+V&#65533; &#65533;A&#65533;&#65533;&#65533;,H&#65533;'`6&#65533;&#65533;C@&#65533;&#65533;1&#65533;	&#65533;0&#65533;&#65533;&#65533;&#65533;&#65533;&#65533;&#65533;&#65533;&#65533;8&#65533;Q&#65533;&#65533; pB&#512;:&#65533;0&#65533;M{&#65533;&#65533;&#65533;?&#65533; 8pi]&#65533;&#65533;$&#65533;?&#65533;h &#65533;H+ph&#65533;7&#65533;;8&#65533;D&#65533;7&#65533; B&#65533;!&#65533;@&#65533;&#65533;;0 &#65533;%Lh=&#65533;&#65533;7&#65533;#&#65533;&#65533;!`7 &#65533;=&#65533;&#65533;l+&#65533;&#65533;6p&#65533;A&#65533;P&#65533;I&#65533;&#65533;2&#65533; @&#65533;H<H&#65533;6&#65533;!P5&#65533;&#65533;I&#65533;&#65533;&&#65533;H&#65533;>0&#65533;;ZFx&#65533;&&#65533;&#65533;9&#65533;&#65533;x,@&#65533;G&#65533;$p&#65533;&#65533;?&#65533; =@&#65533;0&#1028;&#65533;3&#65533;9P8H&#65533;5&#65533;&#65533;%&#65533;V&#65533;&#65533;V&#65533;H&#65533;3&#65533; O&#514;&#65533;: ];&#65533;&#65533;G&#65533;&#65533;&#235;Mx&#65533;(&#65533;0  x &#65533; x&#65533;&#65533; @&#65533;L&#65533;&#65533;   ,(&#65533;	&#65533;/&#65533;&#65533;&#65533;&#65533;H&#65533;&#65533; &#512;&#65533;&#65533;  #H #0 &#65533; ( &#65533; ` H &#65533;  6 &#65533;&#549;&#65533; x&#65533;&#65533;&#65533;&#65533;&#65533;&#65533;H&#65533;&#65533;fb `&#65533;
&#65533;  &#65533;*@ X&#65533;&#65533; &#65533;&#65533;x &#65533;&#65533;&#65533; &#65533;&#65533;X&#65533; (&#65533; &#65533;0&#65533;&#65533; &#65533; 
&#65533;	8&#65533;%8 (&#65533;&#1536;hv&#65533;&#65533;H +( ?&#65533;)8&#65533;b&#65533;&#65533;&#65533;&#65533;&#65533;&#65533;( %8 8&#65533;&#65533; 5&#65533;&#65533;&#65533;&#65533;l
&#65533;&#65533;d&#65533;`&#65533;&#776;7&#65533;B@%A Z?P&#65533;CP@h&#65533;ChB &#65533;@8B&#65533;?X&#65533;D&#65533;o&#65533;M&#65533;?&#65533;A8&#65533;&#65533;C8&#65533;>B`C A`&#65533;C`~&#65533;E&#65533;&#65533;?x&#65533;?xT:x=xx@8&#65533;=8&#65533;?&#65533;&#65533;I &#65533;&#65533;&#65533;&#65533;wx?&#65533;OA &#965;&#61639;'&#65533;D&#65533;&#65533;O.F&#65533;yC`&#65533;D&#65533;z&#65533;x&#65533;&#65533;G &#65533;&#65533;?zA>8,T&#65533;A0&#65533;?0Ah&#65533;&#65533;w=&#65533;&#65533;&#65533;F&#65533;5&#65533;D8&#65533;n&#65533;&#65533;W&#65533;>@&#65533;&#65533;&#65533;9&#65533;)&#65533;z6.Y=&#65533;\&#65533;;Z&#65533;&#65533;&#514;&#65533;EF&#65533;B&#65533;)&#65533;2&#65533;&#65533;&#65533;=&#65533;-
S&#65533;&#65533;/\&#65533;;&#65533;&#65533;!9&#65533;&#65533;S&#65533;=&#65533;&#65533;&#65533;XR&#65533;&#65533;&#1544;&#65533;A>E:&#65533;S?<	&#65533;p&#65533;&#1085;&#65533;&#65533;&#65533;&#65533;0!&#65533;X&#65533;&#65533;&#65533;&#65533;)&#65533;&#65533;&#65533;H&#65533;&#65533;&#65533;&#65533;M&#65533;{&#65533;&#65533;&#65533;m +&#65533;&#65533;#&#65533;)&#65533;&#65533;&#65533;&#65533;&#65533;R&#65533;&#65533;&#65533;&#65533;&#65533;S&#65533;&#885776;&#1190;6
&#217;&#65533;&#65533;0&#65533;GX&#65533;&#65533;x&#65533;a	&#65533;&#65533;R&#65533;E&#65533;&#65533;&#65533;&#65533;&#65533;o&#65533;&#65533;/i&#65533;Fr&#65533;&#65533;&#65533;I&#65533;&#65533;&#65533;F&#65533;F&#65533;&#65533;i&#65533;&#65533;H&#65533;<&#65533;z&#65533;h&#65533;(F&#65533;hm&#1734;j&#65533;+T&#65533;&#65533;M&#65533;D&#65533;+&#65533;&#65533;&#65533;Jd)*Z&#65533;"&#65533;r&#65533;eKO&#65533;&&#65533;D&#65533;&#65533;&#65533;&#65533;(&#65533;\&#65533;&#65533;&#65533;&#65533;'&#1056;B&#65533;-j&#65533;(&#1188;J&#65533;&#65533;&#65533;&#65533;&#65533;%}&#65533;&#65533;ID&#1109;&#65533;&#65533;!C&#65533;&#65533;&#65533;Gs *O&#65533;&#65533;|&#65533;&#65533;&#65533;&#65533;&#65533;&#65533;i&#65533;E&#65533;p&#65533;&#1122;&#65533;j&#65533;(T&#65533;&#65533;&#65533;&#65533;
&#65533;&#65533;Ik)n&#65533;Gw&#65533;&#65533;&#65533;'Mt&#65533;iRXZ&#65533;B&#65533;&#65533;&#65533;w&#65533;&#1945;&#65533;"&#65533;y&#65533;&#65533;Fz=i&#65533;$&#65533;&#65533;&#65533;5\&#65533;&#65533;&&#65533;&#65533;Ac|80&#65533;&#65533;&#65533;vg&#65533;&#65533;&#65533;&#65533;/-n&#65533;8&#65533;&#65533;D-&#1205;&#65533;A&#65533;&#65533;&#65533;&#65533;&#65533;2&#65533;&#65533;S&#65533;&#65533;={E&#65533;&#65533;&#65533;=\q&#65533;y&#65533;&#65533;yS,&#65533;>|&#65533;&#65533;&#65533;&#65533;/|&#65533;&#65533;y&#65533;&#65533;	&#1511;x&#1532;{3vWO&#65533;&#65533;a&#65533;U&#65533;&#65533;D&#65533;]&#65533;`E!1&#65533;Y!&#65533;&#1026;K&#65533;&#65533;&#65533;B&#65533;)&#65533;!&#65533;!GK#y&#65533; &#65533;!&#65533;B)x&#65533;&#65533;1&#65533;8#&#65533;&#65533;iB&#65533;%&#65533;&#65533;&#65533;@"&#65533;$&#65533;Hn&#65533;&#1473;5ydRi&#65533;G4&#65533;&#65533;SX&#65533;Sx-y&#65533;$&#65533;Yj&#65533;&#65533;%^yb&#65533;j0&#65533;5&#65533;&#65533;y&#65533;m&#65533;&&#65533;&#65533;4&#65533;^&#65533;&#65533;'o&#65533;&#65533;{H&#65533;Yl&#65533;&#65533;'&#65533;&#1525;A"b`&#65533;&#65533;&#65533;%&#65533;T&#65533;&#1365;&#65533;J&#65533;&#65533;@n|&#65533;&#65533;*&#65533;&#65533;C&#65533;|P&#65533;'&#65533;&#65533;&#65533;&#1380;&#65533;&#65533;ji&#65533;2Dz|&#65533;&#65533;&#65533;AEz8&#65533;&#65533;&#65533;&#65533;j&#65533;6&#65533;D&#65533;C$&#65533;(&#65533;&#65533;ul&#65533;&#65533;&#65533;:&#65533;Z&#65533;&#65533;!	:&#65533;`&#65533;8&#65533;&#65533;AU0&#65533;&#1523;&#65533;&#65533;&#65533;&#65533;- r&#65533;!&#65533;4r#&#65533;$&#65533;&#65533;h'&#65533;&#65533;&#65533;N
&#65533;!B&#65533;&#65533;#&#65533;&#65533;H#&#65533;&#65533;&#65533;&#65533;0bQ&#65533;&#65533;&#65533;&#65533;&#65533;_bCj&#65533;&#65533;E;Y&#65533;&#65533;&#65533;&#65533;&#65533;&#65533;
{\&#65533;aW&#1381;&#65533;&#65533;&#65533;L&#65533;e	H&#65533;UF&#65533;i&#65533;x&#65533;&#65533;C1 &#65533;'&#65533;&#65533;U&#65533;m&#65533;pD	&#65533;|&#65533;rt&#65533;dW$&#65533;B&#65533;N&#65533;A&#65533;&&#65533;&#65533;j&#65533;&#65533;&#65533;xHo&#65533;&#790;&#65533;@	B8&#65533;K&#65533;"6&#65533; Az&#65533;&#65533;5&#65533;&#529;w&#65533;Z<&#65533;&#65533;"&#65533;(&#65533;&#65533;&#65533;A=t&#65533;&#65533;&#65533;&#1357;e&#65533;z&#65533;Dy&#65533;&#65533;x&#1846;k&#1297;&#65533;U&#65533;&#65533;&#65533;&#65533;+&#65533;Ib&#65533;&#65533;"&#65533;x&#65533;1&#65533;M&#65533;&#65533;\&#65533;&#65533;&#65533;`T1J&#65533;&#65533;&#65533;!&#65533;&#65533;&#1089;&#65533;!Exl&#65533; &#65533;j$P&#65533;
K&#65533;;&#65533;&#65533;\E&#65533;7&#65533;&#65533;!&#65533;4&#65533;Hjl&#1268;&<&#65533;&#65533;3&#65533;d&#65533; 
&#65533; &#65533;cO&#65533;&#65533;&#65533;XB p&#65533;]&#65533;&#65533;?.bHt &#65533;&#65533;&#65533;&#65533; 6&#65533; &#65533;&#65533;  &#65533;*&#65533; &#65533;`@&#65533;&#65533;&#65533;B"&#65533;/&#65533;O
dD &#1095;^&#65533;&#65533;&#65533;&#65533;B&#65533;&#65533;
q}0X7&#65533;&#65533;e~&#65533;&#65533;&#65533; &#65533;Ch&#65533;&#65533;&#65533;&#65533;&#65533;C&#65533;a&#65533;&#65533;QeUIM2\&#65533;&#65533;&#65533;P&#65533;&#65533;A &#65533;`&#65533;!&#65533;`i&#65533;T`&#65533;@m&#65533;L
&#1235;'"m&b&#65533;DD&#65533;&#65533;&#65533;rt&#65533;
&#65533;'&#65533;&#65533;8 &#65533;&#288;)(&#65533;&#65533;5a&#65533;R,&#136;)P&#65533;&#65533;}h&#65533;&#65533;@9&#65533;&#65533;q&#65533;C&#65533; 6&#65533;ArH
&#1125;&#65533;
kL> =&#65533;&#65533;Ad&#65533;&#65533;p&#65533;:&#65533;2up&&#65533;&#65533;aX&#65533;&#65533;M&#65533;M0B_&#65533;&#65533;jR&#65533;&#65533;&#65533;&#65533;{&#65533;Q	n &#65533;T&#65533;&#180;&#65533;y&#65533;5h&#65533;H&#65533;Lb&#65533;.Z &#65533;	E8D\&#65533;r&#867;&#65533;d	5 &#65533;\!&#65533;&#65533;6=&#65533;&#65533;j&#65533;&#65533;$8A&#65533;N&#65533;&#65533;).E&#65533;Y&#65533;&#65533;$&#65533;T|&#65533;hv&#65533;*&#65533;&#65533;&#65533;&#65533;I&#65533;@&#65533;&#65533;&#65533;a5&#65533;*&#65533;&#65533;&#65533;(&#65533;"&#65533;&#65533;&#65533;&#65533;&#65533;&#65533;&#65533;&#65533;C&&#65533;&#65533;h&#65533;\a&#65533;CD&#65533;v&#65533; x&#65533;&#65533;4Nd&#65533;y&#65533;D 0 &#65533;5&#65533;&#65533;&#65533;&#65533;L&#65533;r&#65533;@Z&#65533;lP	V2&#65533;Q&#65533;$6&#65533;&#65533;&#65533; h&#65533;$&#65533;&#65533;s&#65533;&#65533;n&#65533;&#65533;&#65533;&#65533;&#65533;!
&#65533;&#65533;&#65533;0&#65533;8&#65533;@&#65533;&#65533;	#&#65533;p&#65533; &#65533;`7&#65533;&#65533;&#65533;2&#65533;R&#65533;&#65533;&#65533;:&#65533;&#65533;&#65533;&#1030;&#65533;&#65533;.7
B<&#65533;9!&#65533;a&#65533;SA"&#65533;&#65533;&#65533;&#65533;&#65533;|s&#65533;&#65533;L`&#65533;:&#65533;"&#65533;&#65533;&#65533;n&#65533;R&#65533;&#1573;&#65533;C&#65533;&#65533;&#65533;!%&#65533;&#65533;Lc&#65533;m&#65533;0&#65533;&#65533;2 &#65533;&#65533;"s&#65533;B\!&#65533;
&#288;&#65533;&#65533;&#65533;BP&#65533;T&#65533;)&#65533;^PaL&#65533;%dX&#65533;H&#65533;i&#65533;!&#65533;&#65533;&#65533;@&#65533;LAx&#65533;&#65533;&#65533;&#65533;&#65533;&#65533;ex&#65533;$&#65533;&#65533;60&#65533;&#65533; &#65533;YZz &#65533; &#65533;&#65533;Q(C$&#65533;0&#65533;3xav&#65533;osg&#25684;x&#65533;L&#65533;C&q&#65533;3&#65533;N &#65533;yrE/H&#65533;FH&#1312;&#65533;xZ&#65533;Xi&#65533;$&#65533;&#65533; &L&#65533; _&#65533;&#65533;&#65533; 	\V&#65533;&#65533;&#65533;!P&#65533;(&#65533;&#65533;X&#65533;&#65533;M0&#65533;\&#65533;	&#65533;x&#65533;=&#65533;@@4$&#65533;7@@&#65533;&#1205;&#65533;&#65533;&#65533;&#65533;&#65533;&#65533;&#65533;&#65533; &#65533;&#65533;&#65533;&#65533;ZF&#65533;&#65533;'0&#65533;K8&#65533;&#65533;&#65533;29!&#65533;&#65533;&#65533;KY&#65533;&#65533;&#65533;5M&#65533;&#65533;&#65533;$&#65533;1C&#65533;&#65533;&#65533;8&#65533;
X0&#65533;&#65533;&#65533;5&#65533;`F&#65533;&#65533;%{&#65533;p&#65533;,H&#65533;-*H&#65533;	f82l&#65533;>&#256;!QEH&#65533;&(&#65533;$&#65533;&#65533;H$&#65533;`&#65533;x&#65533;<iBZ&#65533;h?$6&#65533;h&#65533;&#65533;&#65533;0&#65533;p &#65533;z&#65533;'&#65533;+&#65533;&#1606;B&#65533;&#65533;&#65533;&#65533;&#65533;<P&#65533;&!W0&#65533;	@v&#65533;&#65533;&#65533;C @&#65533;&#65533;+&#65533;m|A&#65533;&#65533;$O&#1558; {&#65533;&#65533;X&#130; <&#65533;&#174;&#65533;?&#65533;&#65533;&#65533; l&#65533;&#65533;&#65533;!, &#65533;&#65533;+&#65533;A&#65533;(&#65533;&#1864;&&#769;aV&#65533;&#65533;&#65533;&#65533;Cn!&#65533;&#65533;Bq&#65533;&#65533;L&#65533;C ,&#65533;&#18252;6&#65533;Fj	* !O&#65533;&#65533;	&#65533;q&#65533;D &#65533;KP&#65533;J&#65533;&#65533;'&#65533;K&#65533;#7&#65533;K&#65533;&#65533;&#65533;&#65533;&#65533;"&#65533;&#65533;&#65533;2&#65533;&#65533;&#65533;	g&#65533;A&#65533;&#65533;6a8&#65533;&#65533;v&#65533;2
B&#65533;@E&#65533;B&#1523;Q&#1025;[&#65533;&#65533;&#65533; &#65533;CX&#65533;6&#65533;&#65533;X&#65533;&#1924;'&#65533;y@'Z"&#65533;)&#65533;5~&#65533;Vp&#65533;&hicI&#65533;&#65533;+&#65533;&#65533;`&#65533;.&#65533;&#65533;4.W$&#65533;Q&#65533;`j05&#65533;0&#65533;J&#65533;&#65533;&#65533;9v"XB&#65533;&#65533;<&#65533;e&#65533;@A&#65533;0&#65533;2&#65533;&#65533;&#65533;&#65533;&#65533;&#65533;&#65533;g&#280;3&#65533;@&#65533;&#1033;/&#65533;@&#65533;d 0r_$&#65533; X(&#65533;x&#65533;&#65533;ClA&#65533;VX&#65533;
&#65533;&#65533;F&#65533;F&#65533;Q&#65533;&&#1160;"&#65533;#&#65533;8&#65533;@&#65533;H&#65533;&#65533;&#65533;&#65533;&#65533;&#65533;`#&#65533;&#65533;&#1306;+P&#65533;&#65533;A&#65533;$Bp&#65533;!(YZ&#65533;]&#65533;&&#65533;&#65533; &#65533;m&#244;&#65533;Z&#65533;&#65533;&#65533;&#65533;A&#65533;&#65533;&#65533;&#65533; &#65533;O&#65533;&#65533;pE&#65533;&#65533;`&#65533;&#65533;@&#65533;t	A&#1797;&&#65533;V&#65533;&#65533;&#65533;&#65533;TA&#65533;@E&#65533;&#65533; xB &#65533;&#65533; !&#1026;4&#65533;&#65533;&#65533;&#280;&#65533;&#65533;|&#65533; &#65533; &#65533;&#65533;&#65533;&#65533;BlA,&#65533;&#65533;|T`&#65533;&#65533;&#65533; k&#65533;&#65533; &#65533;&#65533;Z&#65533;&#65533;&#65533;&#65533;&#65533;&#65533;!&#65533;,Vl&#65533;&#65533;&#65533;((&#65533;~An(&#65533; &#65533;J!&#65533;&#65533;&#35345;w&#65533;&#65533;l&#65533;|&#65533; &#65533;&#65533;&#65533;&#65533;&#65533;&#65533;#h &#1793;&#65533;A&#65533; &#65533;&#65533;(&#65533;LA@|&#65533;&#65533;&#65533;&#65533;'&#65533;&#65533; &#65533;&#65533;L&#65533;}&#65533;!d&#65533;&#65533;A4&#65533;&#65533;&#65533;&#65533;&#65533;\@&#65533;&#65533; &#65533; &#65533;#$ &#65533;&#65533;&#65533;8&#65533;"<@&#65533;&#65533;@$8&#65533;&#65533;d&#65533;&#65533; &#65533;_&#65533;&#65533;W&#65533;&#65533;HH&#65533;&#65533; &#65533;&#65533;&#65533;&#65533;&#65533;&#65533; &#65533;&#65533;&#65533;&#65533;&#65533;h&#65533;,&#65533;	&#65533;&#65533;4&#65533;&#65533;&#65533;H&#65533;y&#65533;Bf &#65533;&#65533;&#512;&#65533;&#65533;&#65533;bR&#65533;&#65533;6&#65533;&#65533;T&#65533;
p&#1792;&#65533;&#65533;| @rA&#65533;&#65533;L&#65533;d&#65533;&#65533; &#65533;&#65533;&#65533;&#65533;l&#65533;xA0pM&#65533;h&#65533;``&#65533;%4 &#65533;a&#65533;&#65533;F`p&#65533;&#65533;&#65533;&#65533;&#65533;&#65533;&#65533;&#65533;A&#65533;&#65533;&#65533;&#65533;&#65533;A&#65533;&#65533;&#65533;&#65533;T&#65533;&#65533;&#65533;&#65533;&#65533;&#65533;U&#65533;&#65533;8&#65533;&#65533;A&#65533;&#65533;&#65533;&#65533;&#65533;A&#65533;&#65533;&#65533;&#65533;8F&#65533;GL&#65533;&#65533;%X&#65533;&#65533;&#65533;&#65533;Y&#65533;&#65533;&#65533;&#65533;`&#65533;&#65533;&#65533;&#65533;|&#65533;&#65533;eY&#65533;PX&#65533;&#65533;&#65533;&#65533;&#65533;&#65533;d&#65533;&#65533;&#65533;&#65533;&#65533;P`&#65533;&#65533;k &#65533;&#65533;,&#65533;(&#65533;&#65533;&#65533;  &#65533;&#65533;o&#65533;&#451;T&#65533;&#65533;	}`GH}&#65533;]P	O&#1280; &#65533;H&#65533;eq&#65533;LBL,$U&#65533;&#65533;&#65533;m&#65533;d&#65533;K&#65533;W&#65533;G&#1384;M|Fl@X&#1035;2u&#65533;&#65533;HEh&#65533;&#65533;E&#65533;,&#65533;O&#65533;!x&|H	&#65533;&#65533; Lo*&#65533;&#65533;-&#65533;&#65533;&#65533;&#65533;*Py^&#65533;~&#65533;&#65533;^&#65533;&#65533;&#65533;)5&#65533;_6&#65533;&#65533;aTO&#65533;&#65533;&#65533;(&#65533;&&#65533;&#65533;&#65533;&#65533;d L&#65533;]EF\&#65533;E&#65533;zf&#65533;x&#65533;&#65533;yL&#65533;Y&#65533;P&#65533;&#65533; H&#65533;&#65533;&#65533;{*A`&#65533;&#65533;@L B&#65533;&#65533;A&#65533;EH &#65533;Ha&#65533;&#65533;L&#65533;&#1933;_l&#65533;+&#65533;&#65533;&#65533;,  H~,AB I&#65533;&#65533;&#65533;&#65533;EP&#65533;z&#65533;G&#65533;@-&#65533;&#65533;&#65533;A@&#65533;&#65533;&#65533;&#65533;&#65533;&#65533;P&#65533;&#65533;ZpA(@&#65533;&#65533;&#65533;&#65533;&#478;&#65533;Gh&#65533;&#316;&#65533;&#65533;&#65533;tiA&#65533;&#65533;&#65533;U&#65533;&#65533;L&#65533;&#65533;&#65533;&#65533;1T &#65533;@@DvHt&#65533;&#349;&#65533;fy$[&#65533;a&#65533;6&#65533;%&#65533; &#65533;&#65533;&#65533;E&#65533;&#65533;D<&#65533;Ab4F5&#65533;\jt&#65533;&#923;&#65533;&#65533;&#65533;&#65533;A&#65533;&#1025;d&#65533;"&#65533;t&#1157;d&#65533; d&#65533;'&#65533;&#65533;H&#65533;RJ)z@P&#65533;'v<Fp&#65533;&#65533; h &#65533;&#65533; <&#65533;&#65533;&#65533;*&#65533;^&#65533;ek$&#65533;}X&#65533;&#65533;H&#65533;&#65533;&#65533;&#65533;D&#65533;h~P))!&#65533;&#65533;&#65533;Ta0&#65533;&&#65533;0&#65533;Fh !,&#65533;*E&#65533;&#65533;dx&#65533;H&#65533;0&#65533;6&#65533;ABHL&#65533;&#65533;qD&#65533;&#65533;&#65533;&#65533;AB3}O&#65533;.HZl&#65533;(&#65533;&#65533;
&#65533;&#65533;&#65533;&#65533;l&#65533;&#301;!&#65533;UI&#65533;j&#65533;&#65533;&#65533;&#65533;&#65533;&#65533;&#65533;P&#65533;|ZD"&#65533;&#65533;Z&#65533;A&#65533;&#65533;A&#65533;af&#65533;	qA\&#1920; &#65533;@&#65533;A &#65533;&#65533;&#65533;D&#65533;&#65533;&#65533;O&#65533;&#65533;X&#65533;&#65533;A&#65533;}&#65533;&#65533;&#65533;&#65533;!&#65533;&#65533;l&#65533;EBX&#65533;&#65533;&#65533;ADAH&#65533;\&#65533;&#65533;&#65533;&#458;Z&#65533;B&#65533;&#65533;|@&#65533; &#65533; &#1792;&#65533;A&#65533;&#65533;&#65533;&#65533;, &#65533;@&#65533; &#65533;&#65533; <@(Y&#65533;T,&#65533;&#65533;&#65533; &#65533;H&#65533;P&#576;&#65533;@d@&#65533;R[&#65533;&#65533;Q&#65533;b&#65533;8&#65533;@A,&#65533;
&#1280;8&#65533;`&#65533;&#65533;&#65533;U&#65533;&#65533;@&#65533;0Z0&#65533;&#65533;&#65533;&#65533;B(&#65533; &#65533;j&#65533;(&#65533;
&#65533;&#65533;^&#65533;O&#65533;n&#65533;DBL&#65533;#&#65533;&#65533;
N"`&#65533;P+&#65533;&#65533;-&#65533;&#65533;+&#65533;&#65533;|&#65533;C&#65533;Ya !@&#65533;&#1092;*&#65533;=ih&#65533;q}&#65533;&#65533;&#65533;&#65533;c&#65533;A`  LBn&#65533;&#65533;(&#65533;&#65533;&#65533;`&#65533;&#65533;fG&#65533;x&#65533;	*AD&#65533;D&#65533;&#65533;\&#65533;J$&#65533;&#65533;$&#65533;&#65533;&#65533; p&#65533;(&#65533;hgXy&#65533;F0&#65533;
&#65533;&#65533;!` &#65533;&#65533;Dt &#65533;&#65533;A&#65533;&#65533;&#65533;&#65533;A &#65533;!$+Z&#65533;&#65533;&#65533; &#65533;B&#65533;&#65533;&#65533;)&#65533;d&#65533;&#65533;&#65533;&#65533;4@Z&#65533;&#65533;22p&#65533;qY&#65533;QA&#65533; &#65533;&#65533;_&#65533;&#65533;(&#65533; 4&#65533;l&#65533;&#65533;&#65533;KbxH&#65533;&#65533;A
p&#65533;)-&#65533;A
d&#65533;&#65533;@&#65533;&#65533;&#65533;&#65533;Vqxr&#65533;nCh&#65533;8&#65533;&#65533;&#65533;&#65533;d&#65533;<&#65533;
T@(F&#65533;&#65533;&^0&#65533;&#65533;$hA&#65533;&#65533;&#65533; &#65533;A&#65533;&#65533;&#65533;g&#65533;QEB`A&#65533;&#65533;&#65533;&#65533;&#65533;&#65533;&#65533;&#65533; A0&#65533;L@&#65533;9b&#65533;&#65533;&#65533;h&#65533;&#65533;&#65533;&#65533;&#65533;d&#65533;4&#65533;&#65533;&#65533;@&#65533;&#65533;&#65533;&#65533;29&#65533;"&#65533;&#65533;&#65533;A&#65533;&#65533;&#65533;\&#65533;&#65533;&#65533;@&#65533;DA&#65533;Y4&#65533;\&#65533;qR1&#65533;&#65533;&#65533; &#65533;&#65533;&#65533;c&#65533;&#65533;@D&#65533;A0&#65533;FXgQ&#65533;&#65533;N&#65533;&#65533;&#65533;0&#65533; &#65533;D"p&#65533;$&#65533;&#65533;&#65533;P	&#65533;&#65533;2&#65533;X&#65533;&#65533;&#65533;&#65533;i&#65533;!&#65533;r&#65533;&#65533;&#65533;B &#65533;t@&#65533;&#65533;9&#65533;lLl&#65533;&#65533;&#65533;!&#65533;L"D&#65533;$0
&#65533;&#65533;A&#65533;P&#65533;&#65533;IH&#65533;&#65533;&#65533;`&#65533; &#65533;EP xD A&#65533;V$xA&#65533;A`,&#65533;&#65533;&#65533;|&#65533;&#65533;h@&#65533;&#65533;6&#65533;&#65533;	(&#65533;?&#1281;di4&#65533;-&#65533;&#65533;&#65533;*M&#65533;&#65533;&#65533;" &#65533;&#65533; u&#65533;A&#65533;W&#65533;&#65533;&#65533;&#65533;&#65533;&#65533;T&#65533;<>&#65533;"&#65533;]0Z&#65533;&#65533;l&#65533;A&#65533;j&#65533;&#65533;&#65533;$&#65533;H<&#65533;&#65533;K&#65533;&#65533;6&#65533;H&#65533;h&#65533;!h'(*&#65533;&#65533;&#65533;&#65533;4&#65533;RA&#65533;&#65533;B &#65533;&#65533;M.&#65533;A&#65533;&#65533;&#65533;&#65533;%/a(A&#65533;z&#65533;&#65533;`@6.&#65533;B, 0.!&#65533;&#65533;&#65533;&#65533;@b&#65533;@ t&#65533;&#65533;T]&#65533;&#60643;&#65533;*d 	&#65533;&#65533;A ! &#65533;X&#65533;&#65533;@(&#65533;&#65533;&#65533;&#65533;A	&#256;e|&#65533;&#65533;(,&#65533;&#65533;A&#65533;&#65533;\&#65533;T&#65533;(pA #H&#65533;r# |&#65533;Q&#65533;Ff&#65533;&#65533;&#65533;&#65533;&#65533; #0@&#65533;&#65533;&#65533;&#65533;&#65533; 4&#65533;&#65533;&#65533;P@H^&#65533;UY < &#65533;  
 &#65533;H&#65533;H&#65533;&#65533;&#65533;&#65533;&#65533; A&#65533;=&#65533;RRS&#65533;&#65533;( &#65533;8&#65533;@&#1536;&#65533;@&#65533;&#65533;$@
<&#65533; &#65533;&#65533;&_Z&#65533;BL@h@&#65533;  &#1792;A &#1536;&#65533; &#65533;&#65533;( l @&#65533;tQ\&#65533;AB&#65533;@ &#65533;T&#65533; (&#65533;@0@ 	l&#65533;d&#65533;&#65533;&#65533;A&#65533;&#65533;&#65533;&#65533;&#65533;Wx&#65533;<&#65533;Gt&#65533;&#65533;(_M&#65533;%&#65533;AN&#65533;&#65533;(&#65533;x&#1026;"&#65533;&#65533;&#65533;\(F&#65533;_'C&#65533;&#65533;	dOM@&#65533;0&#65533;	)	&#65533;&#65533;&#65533;?&#65533;&#65533;YX	KFoC&#65533;&#65533;m&#65533;&#65533;&#65533;$L&#65533;&#65533;b&#644;S4&#65533;w&#65533;FH)MSd&#65533;%&#65533;&#65533;E(N&#65533;(&#845;t&#65533;D p&#65533;S&#65533;{W&#1231;&#65533;&#65533;Av&#65533;H&#65533;&#65533; X4&#65533;&#65533;&#65533;q&#65533;P\&#65533;v<&#65533;&#65533;@i&#65533;&#65533;&#65533;&#65533;&#65533;L&#65533;i&#65533;E`h&#65533;"Zg&#65533;&#65533;&#65533;l&#65533;\&#65533;OePFJ$F@&#65533;B &#65533;&#65533;&#65533;^&#65533;&#65533;&#65533;&#65533;j
&#65533;q*&#65533;6d&#65533;&#65533;T^&#65533;gP&#65533;#&#65533;&#65533;A&#65533;<J<&#65533;PdJ|&#65533;,AD&#65533;&#65533;G|&#65533;BAL@&#65533;&#65533;)Q&#65533;L&#65533;&#65533;&#65533;&#65533;z|fX&#65533;X&#65533; &#65533;
&#65533;+&#65533;&#65533;f&#65533;&#65533;P&#65533;&#65533;&#65533;O&#65533;Jh&#65533;#LB &#65533;&#65533;&#65533;&#513;:	&#65533;&#321;D&#65533;+&#65533;x&#65533;&#65533;.&#65533;&#65533;|&#65533;&#916;L&#65533; D&#65533;0&#65533;x|&#65533;l&#65533;H&#65533;#AC&#65533;F&#65533;\(&#65533;D&#65533;X&#65533;4&#65533;&#65533;&#65533;_&#65533;&#65533;&#65533;&#65533;&#65533;=2Pd&#65533;`&#65533;&#65533;AL&#65533;!&#65533;9&#65533;&#65533;x:8&#65533;#X!&#1573;&#65533;&#65533;"&#65533;&#65533;&#65533;@&#65533;"&#65533;cTll&#65533; $ @@4 &#1673;&#696;&#65533;&#65533;&#65533;&#65533;H&#65533;X &#65533;AH&#65533;&#65533;OT!&#65533;"&#65533;F@d&#65533;&#65533;&#65533;w&#65533;&#65533;x@&#65533;&#65533;H&#65533;&#65533;4<&#65533;{&#65533; &#65533;&#65533;h&#65533;!&#65533;~&#65533;J&#65533;E&#65533;&#65533;&#65533;&#65533;&#65533; &#65533;D&#65533;&#65533;&#65533;#P&#65533;&#65533; @X&#65533;&#65533;&#65533;`A&#65533;&T&#65533;&#65533;&#2038;Q&#65533;\Y
&#65533;&#65533;-W|\&#65533;A&#65533;&#65533;&#1057;&#65533;-&#65533;&#65533;&#65533;j &#65533;y,&#65533;&#1082390;&#65533;E4m&#65533;%&#65533;&#161;H&#65533;%l&#65533;(&#65533;4&#65533;2Qi&#65533;F&#65533;G&#65533;&U&#65533;&#65533;&#65533;?ZEGm&#65533;&#13099;F&#65533;&#65533;&#65533;`&#65533;&#65533; -&#65533;&#65533;&#65533;t&#65533;3i&#65533;"`&#65533;"&#65533;&#1106;&5
i&#65533;&#65533;T&#65533;V&#65533;&#25188;'-(5Bu'&#65533;OM&#65533;&#65533;
&#1398;ALv&#65533;5&#65533;&#65533;)&#65533;&#65533;&#65533;HK|Pi&#65533;I$&#849;&#65533;&#65533;&#65533;&#200;Z&#65533;l,&#65533;&#65533;_&#65533;&#65533;&#65533;iA&#65533;&#65533;=LX&#65533;&#65533;&#65533;&#65533;xq&#12963;&#65533;&#65533;E&#65533;&#65533;&#65533;1&#65533;R^&#65533;'a&#65533;!&#65533;c'"&#65533;R&#65533;&#65533;![&#65533;&#65533;m&#65533;&#545;&#65533;[&#65533;:&#65533;#&#65533;T&#65533;&#65533;&#65533;&#65533;2&#65533;&#65533;&#65533;q&#65533;&#65533;hY&#134;6j&#65533;#7P&#169;&#65533;PQ&#65533;O&#65533;&#65533;&#272;&#65533;h&#65533;C&#65533;`a&#65533;&#65533;&#65533;&#65533;&#65533;&#65533;&#65533;&#65533;&#469;=&#65533;c
&#65533;A9J&#65533;&#65533;&#65533;\&#65533;j &#65533;F&#65533;C8\&#65533;&#65533; &#65533;@c&#65533;&#65533;&#65533;B&#65533;&#65533;&#65533;,2&#65533;Q &#65533;&#399;&#65533;&#65533;	MBpil&#65533;&#1676;1:&#65533;&#65533;3&#65533;P&#65533;&#65533;,&#64125;>&#65533;f/O`P&#65533;&#35008;>&#65533;&#65533;&#65533;Md(*&#65533;"Q&#65533;0>P$&#65533;&#65533;#&#65533;&#65533;? &#65533;&#65533;&#65533;0B$&#65533;&#65533;a&#65533;0e&#65533;6Z&#65533;&#65533;!&#65533;&#65533;&#65533;h@B&#65533;D&#65533;&#790;,'z&#65533;&#65533;&#65533;D0&#65533;!"&#65533;LMZ,i&#65533;&#65533;&#65533;&#65533;&#65533;&#65533;&#65533;	&#65533;&#65533;0&#65533;&#65533;T&#65533;g&#65533;U&#65533;E`&#65533;c4!&#65533;`&#65533;#PPB&&#65533;H&#65533;0*;&#65533;S&#134;&#65533;&#1536;&#65533;hB&#65533;G:&#65533;&#65533;&#65533;m&#65533;X&#65533;&#65533;68&#65533;
)&#65533;@B&#65533;&#65533;<iLM5&#65533;PA	2jX&#197;3p&#65533;&#65533; h&#65533;&#65533;FO&#65533;&#65533;!&#65533;h&#65533;j&#65533;&#65533;%	&#65533;E&#65533;&#65533;Th&#65533;H&#65533; j&#65533;A&#65533;&#65533;&#267;
/&#65533;bB&#65533;Z &#65533;&#65533;&#65533;&#65533;AB "IU&#65533;4&#65533;#&#65533;b&#65533;#\bc&#65533;m&#65533;+&#65533;Xk&#65533;Z&#65533;&#65533;&#65533;&#65533;b&#65533;&#65533;z&#65533;&#65533;B0&#65533;&#65533;&#65533;e&#65533;&#65533;e):>&#65533;&#65533;T&#65533;&#65533;&#65533;&#65533;IhiD&#65533;Dp&#65533;&#65533;upA&#65533;&#65533;!U&#65533;r%&#65533;&#65533;P&#65533;l&#65533;@&#65533;&#65533;&#65533;:)^&#65533;@&#65533;F&#267;&#65533;&#65533;IPYc&#65533;;&&#65533;&#65533;[ZP:P	&#65533;)&#65533;Q&#65533;&#65533;>&&#65533;K.ZaD	&#65533;&#65533;mOO&#65533;AM &#65533;k&#65533;!K~P&#65533;H4!&#260;&&#65533;&#65533;7i=&#65533;&#65533;&#65533;&#65533;&#65533;&#65533;&#65533;,&#65533;w&#65533;&#65533;&#65533;KFQ$F&#65533;'&#1123;$&#65533;UMW"&#65533;0&#65533;WD&#65533;vA48]&#65533;BbNC&#65533;&O&#65533;z&#65533;_TN&#65533;I8A|q!n&#65533;&#65533;b2WR<&#65533; Q&#65533;Dc &#65533;-&#65533;mP&#65533;Q &#65533;&#65533;&#65533;*$\1&#65533;&#65533;X&#65533;&#65533;&#65533;M&#65533;/&#65533;0&#65533;L&#65533;	&#676;7b&#65533;&#65533;&#65533;&#65533;&#65533;\IY&#65533;&#65533;&#65533;&#65533;&#65533;:&#65533;d&#65533;&#65533;]\&#65533;#!&#65533;%&#65533;&#65533;&#1675;&#65533;<&#65533;$&#65533; &#65533;&#65533;&#65533; =*&#65533;@&#65533;&#65533;ZT&#65533;P&#65533;&#65533;K&#65533;&#65533;"&#65533;@&#65533; 0&#65533;-&#65533;&#65533;xP&#65533;8(B&#65533;&#65533;C&#65533;`&#65533;G&#65533;&#65533;!&#65533;&#65533;&#65533;&#65533;&#65533;&#65533;H&#65533;!J~&#65533;&#1117;&#65533;&#65533;&#65533;A&#65533;GDrq#t@&#65533;:&#65533;&#65533;Ycv&#65533;&#65533;7d &#65533;&#65533;&Q*&#65533;&#65533; &#65533;&#65533;bF!&#65533;&#65533;&#65533;&#65533;&#65533;Z&#65533;	&#65533;&#65533; In&#65533;?&#65533;\&#65533;A"&#597;Ln&#65533; &#65533; D&#1280;&#65533;&#65533;e2&#65533;&#65533;&#65533;&#65533;&#65533;W1rcK&#65533;v&#65533;p&#65533;&#65533;&#1027;&De&#65533;&#65533;E4P&#65533;&#65533;&#65533;)&#65533;+&#65533;&#65533;&#65533; 3,&#65533;(&#65533;P&#65533;&#65533;p&#65533;&#65533;-&#65533;SD&#65533;&#65533;M&#65533;&#65533;&#65533;&#65533; 2`&#65533;&#65533;YR&#65533;&#65533;&#65533;:X&#65533;&#65533;&#65533;&#65533;&#65533;l`+&#65533;;&#65533; , D@%&#65533;!&#65533; >0 0` @q&#65533;&#65533; &#65533;`&#65533;I$H&#65533;  7&#65533;-&&#65533; !&#65533;	Co&#932;Q&#65533;z&#65533;A `P&#65533;&#65533;0&#65533;A Z&#65533;&#65533;%&#65533;@&#65533; 1&#65533;&#26014;  &#65533;&#65533;&#65533;"H&#65533;&#65533; \&#65533;   p&#65533;&#65533;!&#65533;&#65533;&#65533;j&#65533;&#65533;8p D@{&#65533;U#&#65533;&#65533; d&#65533;&#65533;C&#65533;&#65533;  Z&#65533;&#65533;&#65533;%&#65533; &#65533;&#65533;&#65533;&#65533;lK{B;9&#65533;&#65533;&#65533;&#65533;d&1
1&#65533;A&&#65533;&#65533;D&#65533;r&#65533;;-&#65533;&#65533;t&#65533;&#65533;&#65533;&#198;9<&#65533;x(C"&#65533;&#65533;0&#65533;&#65533;*&#65533;X&#65533;&#65533;D8'B&#65533;k&#65533;c&#65533;&#65533;"M&#65533;&#1053;&#288;&#65533;&#65533;&#65533;Y&#65533;&#65533;&#1031;&#65533;&#1026;&#65533;&#65533;<&#65533;qKK4A&#65533;b&#65533;Z&#65533; $&#65533;v&#65533;&#65533;&#65533;L&#65533;O&&#65533;3*~&#65533;&#158;,&#65533;&#65533;&#65533;"t C?=1/6&#65533;&#65533;*&#65533;`&#65533;&#65533;&#65533;&#65533;&#65533;&#65533;&#65533;8p`&#65533;HZ"&#1031;&#65533;U&#65533;J0&#65533;+ &#65533;&#65533;&#65533;A&#65533;M&#65533;@Z&#1543;X &#65533;&#65533;A&#65533;&#65533;&#65533;@0&#65533;&#65533;&#65533;8@&#65533;G&#65533;!C&#65533;j0;Mh&#65533;X&#65533;i&#65533;&#65533;?Xr&#65533;c&#65533;x^&#65533;&#65533;&#65533;"&#65533;&#65533;@
&#65533;&#65533;R#&#65533;&#65533;)&#65533;&#65533;<&#65533;&#65533;Aa&#65533;}PA	&#65533;H,A[&#65533;&#65533;H@&#65533;&#65533;LB&#65533;b&#65533;&#65533;&#65533;&#65533;&#65533;@z	&#65533;&#65533;X-&#65533;&#65533;&#65533;&#407;2&#65533;"&#65533;(
&#65533;0&#65533;C&#65533;a[p\'&#65533;O&#65533; 1P&#65533;+&#65533;&#65533;&#65533;&#65533; &#65533;H&#65533;P@F&#65533;-&#65533;* X&#65533;&#65533;&#65533;X&#65533;&#65533;&#65533;&#65533;Rl&#65533;vxD&#65533;j W8x&#65533;
)&#515;&R&#65533;&#65533;hAr&#65533; X K&#65533;&#65533;%h&#65533;$&#768;&#65533;H&#65533;,&#65533;&#65533;`	.&#65533;&#65533;6&#65533;P&#65533;	&#1660;r&#65533;&#1689;{	8&#65533;&#65533;&#65533;KP0&#65533;QlA&#65533;!&#260;d&#65533;&#65533;@D&#65533;
7`4&#65533;&$|&#65533;&#65533;&#65533;A6PZ&#289;U&#65533;&#65533; &#65533;&#65533;)&#65533;`
&#65533;P&#65533;&#65533;&#65533;&#65533;AXbL&#65533;F&#65533;&#65533;&#65533;(&#65533;&#65533;&#65533;@X@ZhA;h&#65533; A&#65533;&#65533; &#65533;M&#65533;&#65533;&#65533;7Xa&#65533;b&#515;&#65533;&#65533;!&#65533;&#65533;xB&#65533;P;&#65533;a&#65533;0&#65533;&#65533;&#65533;9a&#65533;&#65533;!&#65533; >Daw&#65533;&#65533;`&#65533;F At&#65533;A&#65533;0AHa&#65533;X&#65533;&#65533;&#65533; &#65533;3\f&#65533;&#65533; &#1094;(&#65533;&#65533;
a&#65533;&#65533;&#65533; &#65533;&#65533;&#65533;&#65533;
z&#65533;&#65533;&#65533;p&#65533;E&#65533;(R&#65533;&#65533;&#65533;0&#65533;_&#65533;!&#65533;p&#65533;<\&#65533;Q&#65533;&#65533;&#65533;`&&#65533;&#65533;=&#65533;&#65533;&#65533;&#65533;&#65533;&#65533;	}&#65533;&#65533;&#51205;0(&#65533;j&#65533;Cy<`&#65533;&#65533;&#1456;&#65533;:&#65533;!~&#65533;&#65533;&#65533;=&#65533;&#65533;	}CQ&#65533;3&#65533;&#65533;&#65533;&#65533;&#65533;&#65533; 
&#65533; &#65533;&#65533;G.&#65533;@
&#65533;&#65533;`@R X j`R L 8 *&#65533;&#65533;&&#65533;&#65533;0pp&#65533; (&#65533;$&#65533; &#65533;&#65533; &#65533; @&#65533;(&#65533;&#65533;&#65533;&#65533;&#65533;@6`2`&#65533; 4@*&#65533; v J@x@8@>  &#65533;G&#65533;&#65533;&#65533;[&#65533;D&#65533;&#65533; &#65533;&#65533;&#65533;,&#65533;&#65533;2@ 8`L@ &#65533;&#65533;B&#65533;l  &#65533;
Q &#65533; `&#65533;6&#65533;D@B 0@ B@9&#65533;>@h&#65533;&#65533;&#65533; U&#65533; 8&#65533; &#65533;J&#65533;0&#65533; (  &#65533;&#65533;&#65533;*r&#65533;&#65533;[h1b&#65533;E&#65533;&#65533;&#65533;d&#65533;&#481;"$&&#65533;&#65533;A$FM!*<&#65533;(&#65533;&#65533;&#65533;&#65533;&#65533;u,(&#65533;&#65533;^k&#65533;&#65533;&#65533;t"&#65533;jCM&#65533;( &#65533;&#65533;&#65533;I<&#65533;7R&#65533;&#65533;$&#65533;f`&#65533;L|&#65533;9&#65533;j!&#65533;O&#65533;&#65533;&#65533;v&#65533;&#65533;&8&#65533;t&#65533;&#65533;'	&#65533;&#433;&#65533;`&#65533;$a&#65533;&#65533;&#312;&#65533;&#65533;Y6B&#65533;&#65533;&#65533;&#65533;&#65533;&#65533;c/&#65533;&#65533;&#65533;&#65533;&#65533;b&#65533;$&#65533;JADvZ&#562;<B&#65533;)*D&#65533;J4R`6&#65533;"&#65533;&#65533;!h&#65533;1K&#65533;D`&#65533;"P&#65533;	&#65533;&#65533;&#138;&#65533;&#65533;&#65533;&#65533;&#65533;&#672;A4&#65533;&#65533;&#489;x%Fbb#&#65533;hO<&#65533;&#65533;:&#65533;Wh&#65533;+&#65533;%l8&#65533;HD&#65533;&#41804;&#65533;A rY4&#65533; &#65533;<&#65533;wb&#65533;WA	&#65533;&#65533;4&#65533;|2q2b&)Q&#65533;	J`h 8R-&#65533;c-#*&ad : :"K&#65533;/1Ob&#65533;&#65533;@&#65533;@	&#65533;&#65533;
&#65533;W&#65533;f0&#65533;-B*b@&#672;&#65533; t-2%s|Ax&#65533;&#65533; 0&#65533;&#65533;&#65533;P&#65533;3&#65533;&#65533;$;bz@&#65533;6@`@F&#65533;XS'p&#65533;(&#65533;`&#65533;B@&#65533;q&#65533;#7&#65533;,R R&#65533;H&#65533;n&#65533;&#65533;&#65533;S&#65533;&#65533;2&#65533;&#65533;&#65533;(@4&#65533;"a&#65533;`zE*&#65533;&#65533; &#65533;&#65533; &#1284;X.p"&#65533;Mk&#65533;)j&#65533;&#65533;&#65533;&#65533;&#65533;&#65533;&#65533;&#758;&#65533;&#65533;&#65533;1&#65533;&#65533; &#65533;&#65533; &#65533;&#65533;F&#65533;&#65533; pxt&#65533;p&#65533;Cx@&#65533; 4&#65533;&#65533;'T!&&#65533;L&#65533;T\&#65533;& 	&#65533; ,&#65533;bB&#65533;hW&#65533; &#65533; &#65533;&#65533;&#65533;&#65533; 	~g-@&#65533; &#65533;d&#65533;> &#65533;&#65533;&#65533;*@&#65533;$F7J&#65533; 
&#65533;&#65533;l@
&#65533;`.&#65533;Y&#65533;&#65533;&#65533;&#65533;dY&#65533; &#65533;&#65533;&#65533;&#65533; zF&#65533;&#65533;bD* Z @ &#65533;eR2F;Rb&#65533;@( J 
@&#65533;t&#65533;&#65533;&#500;&#65533;&#65533;W&#65533;&#65533;C&#65533;Pb&#65533;&#65533;&#65533;&#65533;&#65533;&#65533;&#65533;!&#65533;&#65533;1F{1F&#65533;@&#65533;&#65533;a&#65533;&#65533;a&#65533;&#65533;4&#65533;HF&#65533; &#65533;&#65533;&#65533;V&#65533;&#65533;Cz&#65533;m(&#65533;5{qz&#65533;3&#65533;F9"DR&#65533;)^(pZ&#65533;K&#288;{bt+&#65533;*\&#65533;	^&#65533;ut&#65533;D&#65533;
&#65533;D&#65533;)z@&#65533;&#65533;VI"&#65533;&#65533;l&#65533;&#65533;4&#65533;8&#65533;&#65533;&#65533;&#65533;sc?C&#65533; &#65533; I&#65533;$An &#65533;&#65533; &#65533;s/n	&#65533;Pb&#65533;/C&#65533;&#65533;I'&#65533;1`&#65533;< &#65533;&#65533;&#65533;&#65533;jb&#65533;&#65533;@RFDU2a&#452;&#1920; <G9&#65533;@	!
&#65533;&#65533;J &#65533;&#65533;&#65533;&#65533;	&a
&#65533;@$&#65533;&#65533;&#65533;&#65533;&#65533;`&#65533;N8	&#65533;&#65533;2$&#65533;J&#65533;&#65533;&#65533;R &#65533;'`&#65533;&#65533;&#65533;&#65533;&#65533;j&#65533;5nI&#65533;u-}2~ttkH&#65533;H@j&#65533;8&#65533;vb&#65533;@&#65533;	 &#65533;672j&#65533;&#65533;b$"!l&#65533;P&#65533;&#65533; Ds&#65533;&#65533;@j+`9&#65533;&#65533;	   Xn&#65533;?"57AR&#65533;&#65533;`k	&#65533;`&#65533;F&#65533;R&#65533;
&#65533;`&#65533;&#288;n&#65533;>&#65533;%
x&#65533;&#65533;&#65533;@a/"&#65533;&#65533;&#65533;&#65533;&#65533; '4r! Sa~&#65533;&#65533;`&#65533; &#65533;X@&#65533;cA&#65533;&#65533;&#1348;&#65533; E	&#65533;H&#65533;&#65533;W~&#65533;&#65533;&#65533; &#65533;&#65533;r&#65533;&#65533;A&#65533;&#65533;&#65533;	T&#65533;1&#65533;&#65533;.&#65533;&#65533;1&#65533;&#65533;`	D f]&#65533;l&#65533; &#65533;&#65533;&#65533;&#65533;&#65533;&#65533;&#65533;@	&#65533;&#65533;&#65533;Hb<q&#1193;&#65533;&#65533;VQ&#65533;&#65533;&#65533;&#65533;&#65533;!D `&#65533;&#65533;&#65533;&#65533;&#1206; p&#65533;&#65533;G&#65533;&#65533;&#65533;&`&#896;&#65533;@`&#65533;#R&4&#65533;9&#65533; ,&#65533;B&#65533;
&#65533;&#65533;4&#65533;&#65533;@&#65533; &#65533; &#65533;&#65533;&#65533;&#65533;'#&#65533;&#65533;]@pc&#65533;@n &#65533;&#65533;&#65533;&#65533;.&#65533;&#65533;	&#65533;&#65533;&#65533; &#1920;&#640;j&#65533;^sA&#65533;&#65533;&#65533;@&#65533;&#65533;&#65533;&#65533;<`p &&#65533;
b x &#65533;&#65533;&#65533;&#65533; &#65533;$x&#1003;BP`
&#65533;yIB h&#65533;B&#65533;
&#65533;&#65533;&#65533;R &#65533;X  &#65533;&#65533;K* &#65533;`&#288;&#65533;@&#65533;0&#65533;&#65533;&#65533; &#65533;`. &#65533;&#65533;&#65533;&#65533;&#65533;D 4@&#65533;&#65533;&#65533;&#65533;Q&#65533;@&#65533;&#65533;&#400;	/&#65533;&#65533;+dl&#65533;&#65533; &#65533;&#65533;
  &#65533;&#65533;&#65533; h`*&#65533;&#65533; &#65533;@X H'F$&#65533;_H	8 D &#65533;$OG{&#65533;@p&#65533;v&#65533;6@Z&#65533;*&#65533;
4 	0&#65533;	6 L n&#65533;&#65533;X&#65533;&#65533;&#65533;V-&#65533;
8 o&#65533;&#65533;&#65533;&#65533;&#65533;@z&#65533;&#65533;&#65533;&#65533;&#65533;t &#65533;@P&#65533;&#772;&#65533;&#65533;0/&#1958;v .&#65533;8&#65533;t@z`&#65533;@&#65533;3&#65533;&#65533;&#65533;&#1258;&#65533;&#65533;3kP&#65533;&#65533;%&#65533;H9B&#65533; 	8&#65533;&#65533;&#65533;&#65533;&#65533;,5&#65533;Ad .r&#65533;&#65533;&#65533;&#65533;Ba !&#65533;&#65533;T&#65533;&#65533;&#65533;A\&#65533;a&#65533; A &#65533;&#65533;&#65533;{&#65533;!&#65533;z&#65533;&#65533;&#65533;U&#65533;&#65533;&#65533;&#65533;&#65533;, &#65533;&#1126;&#65533;hbiA&#65533;&#65533;&#65533;&#65533;&#330;&#65533;Q&#65533;0&#65533;&#65533;&#65533;^&#65533;&#65533;&#65533;dB&#65533;&#65533; K&#65533;&#65533;B&#65533;" &#65533;G~&#65533;&#9225;&#65533;&#65533;&#65533;Y&#65533;(.&#65533;'c&#65533;&#65533;`| &#65533;&#65533;&#65533;zgY&#65533;&#65533;:&#65533;&#65533;6*&#65533;L r&#1458;Ok#R hy&#65533;f&#512;	&#65533;@8&#65533;&#65533;e&#65533;!&#65533;&#65533;h&#65533;&#65533;&#65533;Z&#65533;u&#65533;&#65533;2&#65533;~#&#65533;Po&#65533;&#65533;&#65533;&#1195;"cS&#65533;B
zDl&#65533;*&#65533;&#65533;f/&#65533;j&#65533; &#65533;@&#65533; &#65533;	b2&#65533;/0&#65533;/&#65533;&#65533;&#65533;	&#65533;&#65533; kV75JQ&#65533;&#65533; Az&#65533;&#65533;(&#65533;c8|#T&#65533;&#65533;&#1426;p&#65533;%&#65533;&#65533;W&#65533;@&#65533;&#65533;&#65533;y&#65533;&#65533;{&#65533;&#627;Ql&#65533;&#65533;"&#65533;&#65533;?&#65533;/&#65533;eL&#65533;k	z&#65533;&#65533;&#1530;!&#65533;&#65533;T%: p&#65533;
&#65533;&#65533;&#65533; b&#65533;&#65533;8&#65533;&#65533;&#65533;J+&#65533;^&#65533;V&#65533;&#65533;WMr&#65533; &#65533;`&#65533;@0&#65533;&#65533;H&#65533;&#1312;&#65533; &#65533;&#65533;&#65533;JB"QL	&#65533;&#65533;&#65533;&#65533;~3&#65533;1d&#65533;)8[&#65533; L&#65533; 
&#65533;&#65533;m`&#65533; &#65533;(<&#65533;Z&#65533;&#65533;`gk &#65533;dEZ&#65533;&#65533;&#1184;&#65533; 
&#65533;&#65533; &#65533;$"&#65533;&#65533;&#65533;&#65533;&#65533;@&#65533;&#65533;(D&#65533;,&#65533;W&#65533;A&#65533;@&#65533;&#65533;&#65533;&#65533;A&#65533;&#65533;c1&#65533; &#65533;@`t &#65533;45&#65533;&#65533; &#65533;qSQ&#65533;wiV&#65533;&#65533;h&#65533;&#65533;wgb`&#65533;&#65533;2&#65533;i&&#65533;&#65533;"4&#65533;9&#65533;$K&#65533;&#65533;&#65533;&#65533; &#65533;&#65533;|)&#1439;&#65533;J&#65533;G&#65533;&#3946;&#65533;&#65533;&#65533;&#1634;5&#65533;t&#65533;&#65533;&#973; UT`&#65533;&#65533;$;' R&#65533; a&#65533; @&#65533;&#65533;&#65533;&#65533;k&#65533;&#65533; @&#65533; B&#1362;&#65533;GP&#65533;&#65533;(4&#65533;&#65533;`&#65533;@@&#65533;!&#65533; ,  B  &#65533; B&#65533;|b&#65533;&#65533;WPA.  &#65533;`&#65533;  ` ^&#65533;%h&#65533;!H  &#65533;Pa&#65533; v`*b&#65533;&#65533;x&#65533;QN&#65533;
P&#65533;(@ $`8&#65533;&#65533;&#65533;&#65533;&#65533;&#65533;
&!&#65533;@2&#65533;&#65533;&#65533;&#65533;&#65533;#&#65533;A0&#65533; A&#65533; h&#65533;&#65533;&#65533;&#65533;&#65533;y}&#65533;&#65533;@	&#65533;&#65533;&#65533;&#65533;&#65533;&#65533;&#65533;"!z&#65533;&#65533;&#65533;
4&#65533;	&#65533; x&#65533;&#65533;&#65533;~&#65533;&#65533;&#65533;&#65533;Y&#65533;l &#65533;  a&#65533; &#65533;`&#65533;&#65533;&#65533;F&#65533;@&#65533;&#65533;&#65533;&#65533;&#65533; p@&#65533;|&#65533;]i&#65533;&#65533;`&#65533;&#65533;&#65533;&#65533;R-&#65533;&#65533;&#65533;0&#65533;(@<&#65533;&#65533;&#65533;&#1024;&#65533;e4F&#65533;@&#65533;l@&#65533;Vz@&#65533;`O&#65533;g&#65533;E ev &#65533;&#65533;&#65533; &#65533; L&#65533; &#65533;Ex&#65533;&#65533; r8&#65533;&#65533;n&#65533;
:&#65533;L&#65533;l&#65533;&#65533;&#65533;&#65533;e&#65533;&#65533;&#65533; &#65533;q&#65533;&#353;&#65533;&#65533;@&#65533;@&#65533; e&#65533;&#65533;	)&#65533;IK.&#65533;&#65533;&#65533; &#65533;&#65533;&#65533;&#65533;A:r>&#65533;&#65533;&#65533;`&#65533;@&#65533;&#65533;&#65533;&#65533;&#65533;^#M b-Z&#65533;&#65533;&#65533;&#65533;f&#65533;:u&#65533;&#65533;)&#65533;&#65533;&#65533;&#65533;Q&#65533;,&#65533;&#65533;&#65533;1&#65533;&#397;;z&#65533;(&#65533;&#1384;&#65533;&#65533;&#65533;&#65533;&#65533;&#65533;<j&#65533;&#65533;&#65533;!-W&#1782;&#65533;B5&#65533;S&#65533;&E&#65533;&#65533;&#65533;9n&#1712;&#65533;	&#1398;Q&#65533;>:}&#65533;&#65533;&#65533;6M=m{&#65533;&#65533;M&#65533;&#65533;r&#65533;&#65533;&#65533;&#65533;EZ5&#65533;&#65533;u&#65533;V&#65533;&#65533;&#65533;&#65533;	&#65533;9&#1936;&#65533;t&#65533;&#1981;&#65533;&#65533;&#65533;B&#65533;&#65533;b&#65533;q&#65533;&#553;s'&#862;6x&#65533;&#65533;&#65533;&#65533;t*-TxR`&#65533;4Y*Z|&#65533;&#65533;&#65533;&#65533;D&#65533;&#65533;H&#65533;}&#65533;$&#65533;MK&#65533;l&#65533;&#65533;&#65533;mfG>&#65533;&#65533;q[&#65533;&#65533;GG%&#65533;@c&#65533;&&#65533;&#65533;E&#65533;$&#65533;
&#65533;m&#65533;2r&#65533;&#65533;&#65533;I&#65533;lN:D&#65533;N&#65533;-&#65533;&#65533;&#65533;&#65533;'&#65533;&#65533;4&#65533;b&#1315;&#541;C&#65533;n&#65533;G
E&#65533;i
&#65533;Sc&#65533;#TV&#65533;G&#65533;#&#65533;&#65533;&#65533;3J_&#65533;&#65533;&#65533;@&#65533;Enl&#65533;&#65533;$y&#65533;&#129;&#65533;m&#1223;&H&#65533;pC&#65533;&#65533;T&#65533; Aq}&#65533;0&#65533;W 6`!C&#65533;U&#65533;&#65533;"}&#65533;&#65533;&#65533;&#65533;hB&#1089;&#65533;&#65533;&#65533;y&#65533;&#65533;&#65533;Cg<&#65533;	&#65533;=&#65533;E8&#65533;&#65533;L&#65533;&#65533;&#65533;&#65533;<&#65533;&#65533;&&#65533;%	:&#65533;@&#65533;yd&#65533;x f&#65533;&#65533;bG>d&#65533;&#65533;"xm&#200;%p&#65533; &#65533;KY5	*&#65533;x&#65533;n&#65533;U&#65533;+&#65533;XB&#65533;,&#65533;1P$`&#65533;7&#65533;{&#65533;&#65533;B&#65533;=$2QZJ&#65533;Qax&#65533;0E&#65533;&#65533;Q&#65533;"&#65533;&#65533;'Yx&#65533;G&#65533;&#65533;&#65533;#&#65533;Q!&#65533;&#65533;&#65533;U&#65533;M&#65533;&#65533;&#65533;|&#65533;&#65533;(
&#65533;RK&#65533;&#65533;l&#65533;&#65533;&#65533;&#65533;&#65533;2&#65533;&#65533;Q&#65533;&#65533;X&#65533;yg &#65533;
&#65533;&#65533;&#65533;6f0&#65533;	%\&#65533;&#65533;&#65533;Ye$(qrT&#65533;&#65533;%&#65533;@&#65533;&#65533;&#65533;AN&#65533;&#65533;&#65533;b&#65533;;Yu&#65533;&#65533;&#65533;Q\&#65533;&#65533;$&#65533;&#65533;M
nsH&#65533;&#65533;(&#65533;&#65533;R&#65533;RA&#65533;i&#65533;M&#65533; Dm&#65533;&#65533;&#65533;$&#65533;&#65533;&#65533;&#65533;-&#65533;&#1030;&#65533;&#65533;&#65533;^X&#65533;Ci&#65533;$GpA&#65533;~&#65533;&#65533;^37&#65533;#EA	E4a&#65533;&#65533; &#65533;"&#1840;8Mt\p &#65533;&#65533;)&#65533;b	*&#65533;&#65533;&#65533;&#65533;HD0&#65533;% &#65533;&#65533;&#65533;@*c&#65533;&#65533;	<&#65533;&#65533;f&#65533;L2
&#65533;&#65533;"$Ue"Q&#65533;&#65533;YQ'E&#65533;&#65533;&#65533;D&#65533;&&#65533;&#65533;&#65533;&#65533;k4&#1122;&#65533;8&#65533;C~P&#65533;&#65533;Q0&#65533;&#65533;R&#65533;8QCy&#65533;Q&#65533;&#65533;&#1085;=&#65533;a&#65533;f&#65533;&#65533;&#65533;f&#65533; &#65533;&#65533;z&#65533;&#65533;&#65533;4&#65533;">lQ&#65533;>(1U&#65533;G&#65533;-&#65533;&#65533;y&#65533;&#65533;Fu&#65533;	6&#65533;A&#65533;d&#65533;0&#65533;j!&#65533;&#65533;h@&#65533;H&#65533;;&#65533; &#65533;jH@f&#65533;DS&#65533;}<p&#65533;u&#65533;q&#65533;&#65533;D2	B( x&#65533;&#65533;<&#65533;&#65533;&#1313;y&#65533;d@&#65533;<".&#65533;&#65533;&#65533;&#65533;a@&#65533;&#65533;M&#65533;&#65533;&#65533;&#65533;? &#65533;z(&#65533;&#65533;PK&#65533;&#65533;k&#65533;&#65533;&#65533;&#65533;&#65533;&#65533;,&#65533;E&#65533;&#65533; :@&#65533;6,&#65533;uX&#65533;l&#65533;Wx	hA &#65533;HMf&#65533;&#65533;&#65533;&#65533;;ar(K92&#65533;&#65533;(&#65533;`&#65533;f&#65533;&#65533;&#65533;&#65533;0`&#65533;&#65533;"&#65533;` m&#65533;&#65533; &#904;
TA4&#65533;C&#65533;Z ,&#65533;9"&#65533;&#65533;`&#65533;-&#1045;`&#65533; Bd d&#65533;&#65533;&#65533;&#65533;@&#65533; B7p&#65533;h&#65533; &#65533;=&#65533;&#65533; &#65533;&#65533;(< &#65533;&#65533;&#65533;Ft&#849608;1H&#65533;&&#1026;6&#65533;M
&#65533;%,t&#65533;%|B@&#65533;&#65533;&#65533;+&#65533;a28C&#256;
3&#65533;F&#65533;*<&#65533;&#65533;(&#513;r(B&#65533;@&#65533;&#65533;D&#306;w@&#65533;&#65533;&#65533;&#65533;&#65533;&#65533;l&#65533;q&#65533;&#2019;-'&#65533;a&#65533;0&#65533;&#65533;&#65533;?h&#65533;&#65533;A#&#65533;&#1027;6&#65533; &#65533;C&#1456;K&#65533;&#65533;	r&#65533;&#65533;8l&#65533;&#65533;H&#65533;@=&#271;&#65533;i&#65533;&#65533; w$&#65533;qA<&#65533;C#&#65533; )R`C&#65533;&#65533;&#65533;hE&#65533;@%&#65533;&#65533;"H&#65533;&#65533;/<&#65533;Qx&#65533;!|p!&#65533;"&#65533;&#65533;&#65533;&#65533;&#65533;C&#65533;@O&#65533;&#65533;Z&#65533; #D&#65533;(`&#65533;q&#65533;K&#65533;![&#65533;&#65533;&#65533; &#65533;&#65533;<0&#65533;z&#65533;&#65533;&#65533; &#65533;P8&#65533;&#65533;P&#65533;&#65533;x&#65533;&#65533;[ &#65533;&#65533; aRhO"&#65533;&#65533;G&#65533;b-&#65533;&#65533;&#65533;&#65533;X&#65533;H]&#65533;@ 5&#1824;_&#65533;@&#65533;&#65533;&#65533;* !TP&#65533;&#65533; <&#65533; <`&#65533;8&#65533;:$@	&#65533; &#65533;d&#65533;&#65533;&#65533;G&#65533;&#65533;)&#512;&#65533;&#65533;)8&#65533;<p@8p&#65533;&#65533;`&#65533;
2`&#65533;`&#65533;&#65533;&#65533;`@&#65533;A&#65533;&#65533;	P&#65533;&#65533;&#65533;,a&#65533;+&#65533;&#65533;w:@&#65533;:&#65533;&#65533;9&#65533;	h&#65533;:&#65533;&#65533;|`G&#65533;&#65533;&#65533; &#65533;,&#65533;)&#65533;&#65533; &#65533;6 &#65533;
R&#65533;&#65533;&#65533;#Tj&#65533;&#65533;p&#65533;	&#65533;UB&#65533;0&#65533;a[&#65533;D&#65533;&#65533;	q2&#65533;Y&#65533;n<&#65533;&#65533;&#65533;&#65533;	F&#65533;B&#65533;&#65533;&#65533;6&#65533;6PC&#65533;&#65533;&#65533;*P&#65533;g`T&#65533;!&#65533;&#65533;&#65533;A&#65533;&#65533;&#65533;&#65533;&#65533;zA&#65533;&#65533;A<&#65533;&#65533;X5&#65533;&#65533;6&#65533;&#65533;&#65533; &#65533;44&#65533;
Uxj`!l&#65533;i&#65533;p *&#65533;y
_B&#65533;l&#65533;&#65533;f&#65533;^X&#65533;&#65533;&#65533;2,Ug&#65533; f&#65533;Hly~&#65533;&#65533;\&#65533;T/!S&#65533;A&#65533;p&#65533;&#65533;&#65533;8S&#65533;`&#1164;&#65533;?&#65533;&#65533;&#65533;&#562;&#65533;I&#65533;Z&#65533;1&#65533;&#65533;F!!&#65533;(&#65533;k#&#65533;	&#65533;&#65533;#&#65533;&#65533;&#65533;&#65533;&#65533;&#65533;2DkD_&#65533;4&#65533;`&#293;&#65533;&#65533;&#65533;k)%T&#65533;H&#741;&#65533;c&#65533;&#65533;G&#65533;&#65533;B&#65533;&#65533;f~hi&#65533;
&#65533;p&#65533;&#65533;&#65533;D&#65533;&#65533;&#65533;{&#65533;&#65533;&#65533;	Q8Ao&#65533;&#65533;s&#65533;&#65533;"w&#65533;!D&#1180;&#65533;&#65533;3&#65533;pAn2&#65533;&#65533;&#65533;F&#65533;>&#65533;!
 &#65533;! &#65533;&#65533;X&#65533;&#65533;f&#65533;#&#65533;&#65533;&#65533;WVQ&#65533;"Z&#65533;O&#65533;&#65533;I&#65533;7p&#65533;5@&#65533;&#65533;&#65533;r#&#65533;&#65533;<9yf&#65533;?&#65533;@h"&#65533;	LN&#65533;sQ&#65533;,kH  6&#65533;&#65533;/qy: &#65533;`&#1734;&#65533;R&#1881;)&#65533;dQ&#65533;&#65533;"&#65533;qMt @@^"&#65533;i&#1096;'H  &#65533;&#65533;fB&#65533;TG&#65533;{y&#65533;&&#65533;&#65533;&#1440;&#65533;I6&#65533;f>$&#65533;&#65533;&#65533;"&#65533;(q&G&#65533;IDb8&#65533;H@$&#65533;&#65533;&#65533;&#2020;&#336;&#65533;&#65533;0&#65533;"&#65533;a&#65533;&#65533;Ikj"&#65533;x&#964;H&#65533;&#65533;#H&#65533;
&#65533;(&#65533;8s&#65533;7&#65533;P&#65533;Xu&#65533;&#65533;D&Q3&#1060;@&#65533;&#2033;%d0M<BW&#65533;&#65533;&#65533;9}4#&#65533;f&#65533;*h5h&#65533;#&#65533;&#65533;&#65533;4&#65533;&#65533;&#65533;|q&#65533;&#65533;&#65533;;&#366;	Sx9&#65533;&#65533;e.&#65533;A&#65533; &#65533;&#65533;&#65533;&#65533;R&#65533;&#65533;&#65533;&#65533;J&#65533;&#65533;EL&#65533;)m&#65533;"&#65533;!&#65533;	:&#65533;&#65533;&#65533;&#65533;/.&#65533;xN`A>P&#65533;p&#65533;&#65533;M!&#65533;,&#65533;z&#65533;!sM&#65533;7&#65533;(&#65533;&#65533;0 4&#65533;Op&#65533;3ea &#65533;J&#65533;F&#65533;&#65533;V$
&#65533;&#65533; +~&#65533;pf4jCr&#65533;&#65533;lA&#65533;&#65533;$ *&#65533;&#65533;&#65533;x!&#65533;&#65533;- &j&#65533;&#65533;AJ1&#65533;&#65533;0h'% _`f&#65533;g '&#65533;6&#743;FEr&#65533;&#65533;& M `50&#65533;&#65533;&#65533;&#65533;q#&#65533;&#65533;
&#65533;&#65533;&#65533;7&#65533;hP;&#65533;&#65533;&&#65533;&#65533;v&#65533;&#65533;+&#65533;pF B` Q&#65533;&#65533;&#65533;&#1602;
S`lP`&#65533;1&#65533; "?&#65533;&#65533;?&#65533;	f(&#65533;s&#65533;&#65533;1{sC~&#65533;MC&#65533;&&#65533;3&#65533;!D&#65533;v51&#65533; 0&#65533;!6 &#65533;&#65533;D&#65533;m&#65533;&#65533;&#65533; $&#65533;&#65533;&#65533;h_*B&#65533;+]S'&#65533;p&#65533;&#65533;	&#65533;&#65533;1&#65533;&#65533;{u&#65533;(h&#1100;q&#65533;5&#65533;&#65533;O&#65533;j&#65533;&#65533;a&#65533; :@8&#65533;%p&#65533;&#65533;&#65533;x(dAq TB&#65533; 4&#65533;h&#65533;&#65533;&#65533;'2&#65533;!&#65533;&#65533;g0	x1	&#65533;&#65533;a	&#65533; Rgd"h8&#65533;&#65533;&#65533;&#65533;&#65533;
{&#65533;$@(&#65533;P@&#65533;&#65533;1EgA0&#65533;	&#65533; 4&#65533;&#65533;qK&#65533;0&#65533;%&#65533;A&#65533;H`:&#65533;&#65533;+5a0&#65533;&#65533;A z@4&#65533;:&#65533;w&#1506;<&#65533;&#65533;&#65533;b(DIs&#65533;}&#65533;z&#514;
&#65533;`:&#65533;xQ=&#65533;~&#65533;&#65533;&#65533;&#65533;z6a$&#65533;`P&#65533;r0 |&#65533;|Z< S &#65533;_&#65533;k&#65533;&#65533;&#65533;&#65533;&#65533;&#65533; &#65533;7&#65533;&#65533;&#65533;Iu@ s&#65533;&#65533;&#65533;&#65533;3&#65533;P8p`t  &#65533;&#65533;0y&#65533;u&#65533; g p)&#65533;D&#65533;&#65533;p,&#65533;&5	p&#65533; b  x&#65533;0QG&#65533;  &#65533;Cj&#65533;&#65533;`"&#65533;A&#65533;Ye	y0&#1029;;&#65533;X@HY0&#65533;9Y&#65533;!&#65533;RPj&#65533;&#65533;&#65533;5 z`w&#65533;&#65533;yP"04P&#65533;<&#65533;&&#65533;>&#65533;&#65533;&#65533;&#65533;&#65533;E b&#65533;LP^5&#65533;^&#65533;0,vof&#65533;_0j&#65533;H&#65533;S&#65533;1@V&#65533;&#65533;&#65533;2
&#65533;`&#65533;&#65533;&#65533;*0&#65533;a&#65533;&#65533;#A&#65533;_&#65533;&#65533;@
&#65533;&#65533;F&#65533;p&#65533;;2	@rm h h d 1`HHs&#65533;&#65533;	 &#65533;&#65533;/mpg&#65533;[&#65533;%&#65533;&#65533;&#65533;.&#65533;Z`Lg&#65533;5z&#65533;&#65533;	&#65533;0&#65533;&#65533;V&#65533;o kpue@6`&#65533;#x&#65533;&#65533;\ &#65533;i`q&#65533;A0&#65533;`6&#65533;#&#65533;&#65533;(CmPjP4z&#65533;&#65533;&#65533;~&#65533;[&#65533;n&#65533;m`D&#65533;Fp9z&#65533;&#65533;&#65533;z&#65533; :@/&#65533;F&#65533;&#65533;`0B&#65533;&#65533;&#65533;h&#65533; 6H&#65533;&#65533;&#65533;%&#65533;&#65533;-&#65533;&#1944;J&#65533;&#65533;8bKAu&#65533;0&#65533;lKA&! &#65533;&#65533;&#65533;&#65533;F&#65533;@&#65533;V&#65533;61
S K&#65533;'&#65533;&#65533;&#65533;k&#1728;8@&#65533;C&#65533;&#65533;0(2&#65533;&#65533;&#65533;&#65533;lP0 &#65533;{&#65533;&#65533;o`%&#65533;j&#65533;#&#65533;&#65533;&#65533;+&#65533;&#65533;	M@a`X&#65533;@U 1mXh&#65533;&#65533;&#65533;
M Rxu&#65533;`&#65533;&#65533;&#65533;\&#65533;HW&#65533;&#65533;q-R&#65533;M&#65533;R&#65533;&#65533;&#65533;&#65533;&#65533; X&#65533;Q0&#65533;G&#65533;V&#65533;9!Dl&#65533;T&#65533;&#65533;Q&#65533;	S&#65533;C y1&#65533;a	&#65533; Y&#65533;e&#65533;t&#65533;F&#65533;<&#65533;&#65533;Cx&#65533;&#65533;&#65533;qF&#65533;TR&#65533;m&#65533;v\ u&#65533;5&#65533;^&#65533;0	\&#65533;J&#65533;4qo&#65533;A2Sh0&#886;&#65533;&#65533;&#65533;ub&#65533;&#65533;aQJ&#65533;M&#65533;4+z(&#65533;&#65533;&5&#65533;eP&#65533; &#65533;frPL`6&B&#65533;J&#65533;&#65533;@X&#65533;{&#65533;	8z@a&#65533;&#65533;&#1142;OahAr&#65533;&#65533;m P&#65533;&#65533;6q&#65533;}&#65533;"&#65533;&#65533;q1&#65533;A&#65533;&#65533;&#65533;L&#65533;&#65533;A&#65533;`	g0z&#65533;V@y&#65533;`L&#65533;&#65533;N&#65533;8&#65533;&#65533;&#65533;&#65533;pV&#65533;@9&#65533;+&#65533;&#65533;&#65533; 2&#65533;i&#65533;%&#65533;&#65533;52&#65533;\&#65533;&#65533;`n&#65533;&#65533;&#65533;j[&#65533;~NP?7&#65533;O0~ \ &#65533;&#65533;X&#65533;&#65533;v &#65533;`&#65533;&#65533;	~&#65533; > 2&#65533; V&#65533;&#65533;J&#65533;&#65533;&#65533;5&#65533; M 1Aj&#65533;" C&#65533;&@&#65533;&{Q &#65533;&#65533;
&#65533;&#65533; &#65533;"P[q1"&#65533; F&#65533;&#65533;U&#65533;&#65533;&#65533;&#65533; b0d1 %@&#65533;ul:&#65533;&#65533;&#65533; ) F&#65533;1p&#65533;"B&#65533;(&#65533;"p&#65533;1(&#65533;&#65533;&#65533;&#65533;&#65533;M&#65533;&#65533;s|&#65533;6&#65533;TP Ia `	&#65533;&#65533;&#65533; (E&#65533;&#65533;?&#65533;&#65533;jV&#65533;
&#65533;&#65533;"&#65533;V&#65533;)&#65533;}0&#65533;*I&#65533;&#65533;zP&#65533;&#65533;;&#65533;\,&#65533;h-&#65533;&#65533;&#65533;mx&#65533;&#65533; &#65533;&#65533;g@ &#65533;&#65533;T&#65533;A&#65533;&#65533;v&#65533;&#65533;&#65533;1&#65533;&#65533;&#65533;iU&#65533;&#65533;&#65533;
&#65533;p`&#65533;	p&#65533;&#65533;&#65533;&#456;r:&#65533;	H`t&#65533;
w &#65533;0m&#65533;&#65533;{B&#65533;9a6`&#65533;&#65533;a	~&#65533;|B	U@&#65533;;
z&#65533;&#65533;&#65533;&#65533;&#584;&#65533;	4 n7=&#65533;&#65533;p@8	i ,&#65533;'~&#65533;&#65533;&#65533;&#65533;ly&#65533;Yt&#65533;2&#65533;.&#65533;}&#65533;&#65533;&#65533;&#65533;Bp9&#65533;&#65533;&#65533;&#65533;&#65533;&#65533;i&#65533;66&#65533;&#65533;&#65533;|&#2236;qKB&#65533;p"&#65533;&#65533;i&#65533; ]&#65533;E&#65533;S&#65533;&#65533;&#65533;&#65533;&#65533;&#65533;% %k	M@t07pF&#65533;&#65533;7&#65533;&#65533;q&#65533;*%0&#65533;&#65533;=&#65533; Xe	1`>&#65533;*j&#65533;&#65533;&#65533;R$&#65533;&#65533;)&#65533;8&#65533;&#65533;&#65533;hx` f&#65533;Acs&#65533;&#65533;&#65533;&#65533;	P_&#65533;W&#65533;u&#65533;)`E X&#65533;k &#65533;j&#65533;&#65533;	:&#65533;B&#65533;&#65533;{`&#1100; Q&#65533;&#65533;\`!&#65533;&#65533;" M@&#65533;&#65533;U@0
pP&#65533;<p&#65533;K&#65533;&#65533;}&#65533;&#65533;\&#65533;z1 &#65533;H&#65533;&#65533;&#1252; &#65533; &#65533;&#65533;~&#65533;&#65533;`@6r-&#65533;&#65533;~&#65533;*&#65533;	A&#65533;&#65533;&#65533;o @&#65533;pM0	>&#65533;PG&#719;&#65533;:02gp u0
TP&#65533; i&#65533;&#65533;&#65533;&#65533;20&#65533;j#`&#65533;0&#65533;&#65533;&#65533;TE&#65533;&#65533;i&#65533;@mF0Mc	&#65533;&#65533; &#65533;&#65533;&#65533;&#65533;&#65533;m&#65533;<&#65533;&#65533;&#65533; &#65533;&#65533;i	&#65533;W=p&#1514;&#65533;G&#65533;b&#65533;&#65533;x&#65533;^&#65533;S`^&#65533;&#65533;VK@Y0Wy&#65533;a E&#65533;&#65533;&#65533;XH&#65533;	&#65533;R &#65533; <hb`e@ u&#65533;a&#65533;Yr	&#65533;v&#65533;&#65533;&#65533;&#65533;L&#65533;B&#65533;F&#65533;H&#65533;5@"`bP&#65533;&#65533;b`6*&#65533;EXt2&#65533;.&#65533;{;&#65533;&#65533;^&#65533;&#65533;&#65533;h&#65533;Y&#65533;Q&#65533;b&#65533;&#65533;3&#947;&#65533;&#65533;q6&#65533;BVAT&#65533;q`= 6&#65533;&#65533;IX&#65533;|8 &#65533;;&#65533;@0g&#65533;h8!&#65533;&#65533;x&#65533;&#65533;}S`F $&#65533;00)&#65533;&#65533;E&#65533;&#65533;S&#65533;;5&#65533;&#1937;&#65533;&#1760;b&#326;
V`e&#65533;Q&#65533;K@u&#65533;o0V@S u Q&#65533;&#65533;x0w&#65533;Jr+:&#65533;*&#65533;%@4A 8" :0L`@PLV&#65533;(`]&#65533;b~&#65533;&#65533;&#65533;(&#65533;&#65533;=&#65533;O&#65533;^&#65533;&#65533;&#65533;.&#65533;,`2 &#65533;6&#65533;B``&#65533;&#65533;L?&#65533;a&#65533;8&#65533;> 7 )&#65533;(&#65533;0&#65533;:&#65533;>P>&#65533;f&#65533;&#65533;&#65533;{&#65533;~eA&#65533;:&#65533;( 0p&#65533;!&#65533;(P<p@&#65533;0d&#65533;2&#65533;w&#65533;G&#65533;&#65533;0
j&#65533;	&#65533;&#65533;2@&#65533;.0`CH2 ApK&#65533;&#65533;J&#65533;&#65533;AR?&#65533;&#65533;= 1&#65533;= %.&#65533;&#65533;g&#65533;00J&#65533;2 |u&#65533;*&#65533;&#65533;&#65533;&#735;X$&#65533;&#65533;&#65533;Y&#65533;'5&#65533;7PA`pSpF&#65533;&#65533;&#65533;&#65533;Fk`=4a$F&#65533;&#65533;	83&#65533;&#65533;&#65533;&#65533;q&#65533;f&#65533;&#65533;1{&#65533;&#65533;E&#65533;&#65533;&#65533;&#65533;!3Vx&#65533;@#&#65533;&#65533;&#65533;&#161;xpHw[w&#65533;&#65533;&#65533;&#65533;A&#65533;&#65533;|&#65533;&#65533;&#65533;&#65533;qu&#65533;&#65533;&#65533;	m&#142;&#65533;&#65533;&&#65533;AUE&#65533;&#65533;&#65533;k%&#65533;&#65533;E&#65533;ub&#65533;Nr/&#65533;-&#65533;&#65533;
&#65533;?&#65533;W&#65533;&#65533;&#65533;i&#65533;&#65533;c&#65533;&#65533;<&#65533;Q%/&#65533;b`&#65533;&#65533;q&#65533;&#65533;&#65533;&#65533;&#65533;S&#65533;&#65533;t&#65533;h&#65533;&#65533;i&#65533;&#65533;Q&#65533;&#65533;iBE&#65533;&#65533;)&#65533;j&#65533;W&#65533;"BO&#65533;n0&#65533;2J*O&#65533;t&#65533;&#65533;&#65533;+O&#65533;P&#1846;&#65533;H5&#65533;,&#65533;&#65533;h&#65533;"&#65533;m&#65533;<&#65533;\#&#65533;&#65533;W&#65533;vl&#65533;&#65533;&#65533;&#65533;('&#65533;a1&#65533;&#65533;(&#65533;Qm&#65533;E(J&#65533;&#65533;&#65533;&#65533;j&#65533;&#65533;*i&#65533;L&#65533;E&#65533;'&#65533;F&#65533;2(U&#65533;&#65533;&#65533;8&#65533;&#65533;&#65533;f&#65533;&#65533;&#65533;&#65533;9Gm&#65533;&#65533;&#687;&#65533;m&#65533;<&#65533;&#65533;&#65533;&#65533;M&#1158;asF&#65533;w&#65533;!;&#65533;x&#65533;&#1744;&#1142;I&#65533;&&#65533;$&#65533;&#65533;J"&#65533;B&#65533;&#65533;m&#65533;m9&#65533;&#65533;1&#65533;H_&#65533;	W&#65533;&#1979;&#65533;&#65533;Q&#65533;}&#65533;f/&#65533;&#65533;&#65533;&#65533;v&#65533;h&#65533;K;b&#65533;L&#65533;!i&#65533;`&#65533;<x&#65533;&#1043;TT&#65533;h&#65533;&#65533;&#65533;'&#65533;&#65533;&#65533;&#65533;&#65533;&#65533;&#65533;&#65533;&#65533;gC&#65533; &#65533;P&#65533;M&#65533;&#65533;]&#65533;1&#65533;'&#65533; =]S&#65533;?&#65533;&#65533;2&#65533;F\&#65533;\&#65533;&#65533;4&#65533;&q&#65533;&#65533;&#65533;@&#65533;&#65533;:&#623;&#65533;:&#65533;Q"q&#65533;B6&#65533;b3&#65533;&#65533;&#65533;&#65533;6&#65533;P&#65533;&#65533;&#65533;6 D&#65533;&#65533;&#65533;l&#65533;&#65533;,&#1091;4&#65533; &#65533;&#334;:&#65533;&#65533;&#65533;&#65533;&#65533;&>&#65533;d&#65533;Ir&#65533;E&#65533;&#1742;&#1188;&#65533;&#65533;&#65533;(&#65533;&#65533;&#65533;&#65533;8r,&#65533;&#65533;&#708;Y@	&#65533;&#130;&#65533;&#65533;m&#65533;&#65533;&#65533;&#65533;&#65533;&#65533;7J&#65533;&#65533; &#65533;&#65533;;D5&#65533; &#65533;&#65533;&#65533;&#65533;&#65533;M&#65533;G@ZH&#65533;Q&#65533;P &#65533;/&#65533;$&#65533;&#65533;J&#65533;t&#200;&1$.&#65533;)(&#65533;&#65533;&#65533;&#65533;&#65533;
&#65533;&#65533; &#65533;D$H&#65533;F&#65533;&#65533;&#134;&#65533; C&#65533;Qb.&#65533;&#65533;2&#65533;&#65533;h&#65533;m2&#65533;&#65533;!`C&#65533;a&#277;CFH&&#65533; &#65533;e&#65533;&h&#65533;%&#65533;F&#65533;*&#65533;H&#65533;&#65533;0b&#65533;*(&#65533;&#65533;$&#65533;V&#65533;&#65533;2l&#65533;&#65533;@t&#65533;$'&#65533;N&#65533;&#65533;p&#65533;'&#65533;(&#65533;&#65533;UKb&#65533;#&#65533;&#65533;&#65533;&#65533;
4&#65533;d&#65533;h&#65533;i&#65533;:&#65533;&#65533;!&#65533;jW&#65533;3&#65533;S{&#65533;M&#672;&#65533;4J0&#65533;&#65533;&#65533;
%&#65533;&#65533;&#65533;P&#65533;&#1048;"L&#65533;`$.&#65533;&#65533;&#65533;3$8c&#65533;&#65533;&#65533;&#65533;I&#780;C9&#65533;h&#14273;&#65533;+Q&#65533;&#65533;&#65533;&#65533;$&#65533;8&#65533;xC-&#65533;&#65533;*Q1&#1422;'&#65533;&#65533;&#65533;9&#65533;&#65533;#h&#65533;RC&#65533;$&#65533;&#65533;jc	?&#65533;&#35021;&#65533;&#65533;9&#1346;&#65533;Y&#65533;,&#65533;&#65533;&#65533;&#65533;3&#65533;&#526;&#483;R"nkZ!C9 &#65533;&#65533;6VJ),&#1292;lh!&#1712;&#65533;=l&#65533;&#65533;?&#65533;N"&#65533;&#65533;,9&#65533;6&#65533;&#65533;&#65533;)&#65533;&#65533;|&#65533;&#65533;&#65533;Nm+&#65533;&#1059;&#65533;5&#65533;`&#65533;!&#1147;&#65533;&#65533;9Z&#65533;(&#65533;9&#65533;8C&#65533;&#65533;iw&#65533;Qy&#65533;2&#33795;-&#65533;(mM&#65533;&#65533;Nu,F&#65533;&#65533;&#65533;=&#65533;&#65533;&#65533;&#65533;K[m&#65533;&#65533;&#65533;&#65533;&#65533;kx|M&#65533;H&#65533;&#65533;&#65533;Gh&#65533;C&#65533;&#65533;:&#65533;C&#65533;)I&#65533;&#65533;&#65533;:&&#65533;&#65533;&#65533;&#65533;BJv8&#65533;&#65533;&#65533;`&#65533;&#65533;&#65533;:&#65533;T%ZL&#65533;&#65533;&#65533;%&#65533;@&#65533;("r!&#65533;&#65533;I2&#65533;D@-&#65533;X&#65533;&#65533;P&#65533;&#65533;&#65533;eB	&#65533;&#65533;x`&#65533;&#65533;&#65533; i&#65533;&#65533;#
5O&#65533;N&#65533;*&#65533;$&#65533;&#65533;&#65533;(&#65533;$&#65533; ^&#65533;&#65533;2?&#65533;X&#65533;^&#65533;&#65533;DP&#65533;&#65533;&#65533;!E &#65533;&#65533;p&#65533;&#65533;&#65533;&#65533;=&#65533; !\1&#65533;*h@&#65533;&#65533;&#65533;&#65533;rS`&#65533;+,&#65533;&#65533;&#65533;&#65533;&#65533;&#804;!u&#65533;&#65533;\&#65533;x`2&#65533;&#65533;&#65533;$&#65533;&#65533;,T&#65533;k&#65533;4&#65533;&#65533;&#65533;i,&#65533;:&#65533;%P &#65533;5&#65533;D&#65533;A&#65533;&#65533;C&#65533;$&#65533;4&#65533;&#65533;G&#65533;`.&#65533;dD&#65533;&#65533;&#65533;&#65533;!&#65533;&#65533;!&#65533;h`&#65533; &#65533;2*f?&#65533;&#65533;&#65533;&#688;&#65533;>&#65533;"1@&#65533;&#65533;&#65533;&#65533;&#65533;J&#65533;&#65533;&1)AkQ&#523;&#65533;F&#65533;38	Qp&#65533;&#65533;&#65533;@&#65533;&#65533;Y&#65533;H&#538;&#65533;
i&#65533;&#65533;&#65533;&#65533;p&#65533;,*GyD&#65533;&#65533;F&#65533;I	A&#65533;f&#65533;&&#65533;&#65533;!&#65533;B;(']a1&#65533;`&#65533;&#65533;h^HC&#65533;"5&#65533;a&#65533;*&#65533;@	z&#65533;&#65533;3&#65533;&#65533;T&#65533;	J8!&#65533;'&#65533;`y&#65533;EH&)&#65533;`&#65533;k&#65533;p&#65533;,;NcZ&#65533;&#65533;&#65533;>&#65533;b@h&#65533;&#65533;&#65533;E&#65533;&#65533;#&#65533;Dt@&#65533;Bb&#1538;&#544;&#852;&#65533;&#65533;K&#65533;&#65533;&#65533;&#65533;&#65533;&#65533;&#65533;&#65533;&#65533;>&#65533;p&#65533;&#1858;75&#65533;	X&#65533;D$z&#65533;$&#65533;&#65533;&#65533;J,&#65533;&#65533;&#65533;2a&#65533;&#65533;&#65533;R&#65533;&#65533;
KHD&#528;BA8&#65533;&#65533;&#65533;s9!
} &#65533;&#65533;&#65533;'L&#65533;&#65533;@`N&#698;C|&#65533;n!&#65533; F&#65533;
&#65533;!(q3&#65533;Q&#65533;bh&#65533; &#65533;&#65533;&#65533;9&#65533;&#65533;&#65533;6&#65533;&#65533;&#65533;C(A
&#65533;x&#65533;?0G1&#65533;HDQ&#288;&#65533;F4&#65533;&#65533;&#65533;&#65533; &#65533;G&#65533;&#65533;n&#65533;&#65533;NIN&#65533;&#65533;A&#65533;&#65533;&#65533;0&#65533;QlFf%Qj&#65533;@x&#65533;A &#65533;&#65533;&#65533;*&#65533;BC8Dp`&#65533;'&#65533;>PZ&#250;&#65533;&#65533;~&#65533;&#65533;!0&#65533;	z0->W&#65533;	F &#65533;8&#65533;&#65533;!&#65533;&#65533;&#65533;7&#65533;&#65533; &#65533;P`v&#65533;D&#65533;&#65533;`&#65533;&#65533; K&#65533;&#65533;&#65533;&#65533;C4&#65533;&#65533;3&#1057;X&#65533;&#65533;&#65533;&#65533;3Hk&#65533;p&#65533;*&#65533; &#65533;&#65533;  &#65533;p&#65533;X&#65533;t &#65533;&#65533;&#65533;@ `@j2&#65533;F&#65533;a H&#65533;&#65533;&#65533;&#65533;  mL$&#65533;b&	&#65533; @ &#65533;` h*&#65533;&#65533;}&#65533;&#65533;C$`&#65533;&#65533;0&#65533;  &#65533;&#65533;&#65533;&#65533;6A &#65533;&#65533;&#65533; $  &#65533;N&#65533;&#65533;KI&#65533;&#65533; a H&#65533;0&#65533;&#65533;`&#65533;!&#65533;&#65533;\&#65533;'P  08&#65533;&#1027;l&#65533; r&#65533;&#65533;&#65533;&#65533;&#167;m a  @
&#65533; ._  r0`T4A&#65533;,&#65533;&#65533;((&#65533;&#65533;&#65533;< &#65533;H&#65533;&#65533;'&#65533;j`&#65533; %`&#65533;&#65533;&#65533;&#65533;y&#65533;9(&#65533;  p&#65533; &#65533;@:&#65533;&#65533;sAE,<&#65533;
&#65533;h;&#566;J&#65533;&#65533;&#65533;&#65533;`&#65533; &#65533;&#65533; `D&#65533;3Q&#1433;&#1574; a@&#65533;"~	&#65533;C`&#65533;&#65533;2I`C@&#65533;@l&#65533;&#65533;&#65533; &#65533;&#65533;2b&#65533;XN` &#65533;&#65533;T&#65533;D&#65533;&#65533;&#65533;&#65533;2&#65533;`d&#65533;&#65533;&#65533;&#65533;&#65533;G0!&#65533;&#65533;&#65533;&#65533;@&#65533;&#65533;	S C^&#65533;"&#65533;!&#1029;&#65533;#&#65533;&#65533;Q&#65533;*&#65533;`&#65533;L&#65533;&#65533;5T&#65533;A&#65533;H|&#65533;&#65533;M&#65533;$h&#65533;&#65533;>&#65533;,&#65533;Q&#65533;&#65533;f&#219;"<&#65533;4pC&#65533;&#1028;&&#65533;&#65533;&#65533;&#65533;dy&#65533;D$&#65533;&#65533; &#65533;&#65533;&#65533;&#65533;&#65533;&#65533;A&#65533;&#65533;&#65533;g&#65533;
v&#33532;&#65533;&&#65533;aL4V&#65533;&#65533;&#65533;D&#65533;!&#65533;&#65533;&#65533;&#65533;&#65533;E&#65533;&#65533;&#65533;A.&#466;&#65533;&#65533;&#65533;E&#65533;i*&#65533;
K&#65533;&#65533;F&#65533;^!&#65533;J&#65533;&#65533;F&#65533;&#65533;&#65533;&#65533;.&#65533;&#65533;r&#43408;&#65533;&#65533;E&#588;%&#65533; &#65533;8T&#65533;(f&#65533;<&#65533;82z&#65533;8&#1250;&#65533;|&#65533;&&#65533;&#65533;md&#65533;&#65533;&#65533;&#65533;&#65533;g8&#65533;C&#65533;@h&#65533;PH&#65533;BHV&#65533;&#65533;&#65533;&#65533;7&#65533;&#65533;&#65533;0&#1092;!&#65533;&#65533;, &#65533;&#65533;A&#65533;&#65533;,!&#65533;&#1670;&#65533;3 &#65533;G&#65533;&#65533;&#65533;s&#65533;&#65533;&#65533;&#65533; g&#65533;&#65533;&#65533;&#65533; &#65533;&#65533;x8&#65533;(&#65533;&#65533;##9&#65533;&#65533;&#65533;&#65533;&#65533;&#65533;m&#65533;&#65533;&#65533;hI&#1629;&#65533;&#65533;&#65533;4&#65533;&#65533;2(&#65533;X&#65533;G&#65533;&#65533;H&#65533;*&#65533;&#65533;0&#65533;3(&#65533;0&#65533;&#65533;&#65533;&#65533;p.&#65533;3#&#65533;&#65533;&#65533;&#65533;6p28&#65533;&#65533;&#65533;&#65533;D&#65533;7&#65533;9&#65533;0v&#131;&#65533;&#65533;0&#65533;30&#65533;=&#65533;4&#65533;&#65533;&#65533;&#65533;%&#1027;%p&#65533;y&#65533;Q&#65533;&#65533;!&#65533;&#65533;m`&#65533;&#65533;&#65533;I&#65533;"xP&#65533;&#65533;&#65533;	E0)H&#65533;&#65533;	m&#65533;&#65533;FX1X`&#65533;8&#65533;HP&#65533;6H85	&#65533;x0&#36810;&#137;,3&#65533;E"&#65533;&#65533;&#65533;&#65533;0&#65533;&#65533;0A&#707;&#65533;`	Z&#65533;&#65533;	&#65533;:@&#65533;&#65533;&#65533;*x&#65533;&#65533;8&#65533;&#65533;* 9?(&#65533;&#65533;&#65533;%&#65533;&#65533;6&#65533;AP&#65533;&#65533;&#65533;&#65533;(&#65533;2&#65533;&#65533;)&#65533;P&#65533;% .0&#65533;		&!&#65533;&#65533;4pZ&#65533;&#65533;#A&#65533;C&#65533;&#65533;<x.P&#65533;&#65533;8&#65533;	&#65533;&#65533;"`&#65533;&#65533;"&#65533;8@&#65533;&#65533;&#65533;&#65533;&#65533;;&#65533;8&#65533;Gy&#65533;&#1538;&#65533;&#65533;>&#65533;D&#65533;&#65533;&x5&#65533;&#65533;&#65533;&#65533;&#65533;&#65533;&#65533;&#65533;'H&#1740;s&#65533;4x&#65533;6&#514; &#65533;s&#65533;&#1539;&#1537;&#65533;A&#65533;HP&#65533;%h&#65533;- &#65533;B\,&#65533;&#65533;H&#65533;08>&#65533;$k@&#65533;&#65533;&#65533;: 2&#65533;&#65533;g&#65533;30 H&#65533;S?@&#65533;2&#65533;&#65533;0h&#65533;*&#65533;8h&#65533;38&#65533;-&#65533;(&#65533;&#65533;1x&#65533;8&#65533;'&#65533;I&#65533;40&#1538;4 &#65533;%&#65533;&#65533;&#659;	*&#65533;&#65533;3&#65533;&#65533;)p&#65533;&#65533;&#65533;&#65533;B;X&#65533;
&#65533;2,0&#65533; &#65533;I&#65533; '&#65533;C&#65533;4H	&#65533;&#65533;C&#65533;&#65533;*&#65533;&#65533;&#65533;&#65533;&#65533;W4h&#65533;&#65533;&#65533;&#65533;&#65533;|&#65533;"&#65533;&#65533;&#736;L809 &#65533;E&#1289;&#65533;&#65533;&#65533;&#65533;&#65533;,&#65533;&#65533;&#65533;0&A0&#65533;h&#65533;(&#65533;=I&#65533;-&#65533;&#65533;2 '&#65533;&#65533;x,h&#65533;'h&#65533;&#65533;&#231;*&#65533;;&#65533;&#65533;S&#65533;D0-&#65533;&#426;&#65533;&#65533;&#65533;A&#65533;&#65533;&#603;	p&#53764;I&#65533;&#65533;@8 &#65533;)&#33415;&#65533;`&#65533;&#65533;&#65533;&#65533;HA&#65533;&#65533;
`&#65533;&#65533;&#65533;,&&#65533;)0 #&#65533;&#65533;4&#65533;T8V[&#65533;50W&#65533;X &#65533; &#65533;T&#65533;X 
&#65533;&#65533;x&#65533;&#65533;i&#65533;&#65533;&#65533;H&#65533;"&#65533;&#65533; B&#65533;&#65533;&#65533;a H &#65533;&#65533;CP&#65533;&#65533;! &#65533;@B`&#65533;Q#j&#65533;&#65533;&#65533;A P !&#65533;&#65533;C8 x ( 8&#65533;&#65533;&#65533;&#65533;	&#65533;&#65533; X&#65533;&#65533;&#65533;48&#65533;&#65533;@<&#65533;&#65533;&#65533;!H &#65533;&#65533;&#65533;&#65533;!`&#65533;&#65533;&#65533;&#65533;&#65533;C`&#65533;&#65533;@&#65533;&#65533;&#531;1&#65533;&#65533;&#65533;&#65533;&#65533; KP"U	p&#65533;T"4@&#65533; h&#65533;lN	B&#1024;@&#1024;!&#65533;"'A &#65533;p&#65533;!&#65533;m[ &#65533;;&#65533;O&#65533;$x&#65533;&#65533;&#65533;&#65533;&#65533;
H &#65533;&#65533;8PK@&#65533;t+.I&#65533;"&#65533;&#65533;1&#65533;i&#65533;<&#65533;&#65533;>HK&#65533;P&#65533;&#65533; =&#65533;&#65533;I&#65533;&#65533;&#65533;&#65533;MH&#65533;K&#65533;&#65533;2&#65533;&#65533;&#65533;&#1734;A`&#65533;3&#65533;&#65533;G0&#65533;%&#65533;&#65533;>&#65533; <&#65533;F&#65533;&#65533;@Zx	p<&#1152;&#65533;"&#65533;&#65533;Q&#65533;&#65533;&A&#65533;6&#65533;&#65533;&#65533;&#65533;P&#65533; &#1538;"&#65533;&#65533;&#65533;FZx&#65533;6&#65533;&#65533;v&#65533;&#65533;&#65533;9&#65533;<&#1038;G &#65533;(&#65533;&#65533;8&#65533; &#65533;&#65533;@&#65533;x0Q q&#65533;'&#65533;2(@P&#65533;F&#65533;L&#65533;&#65533;/&#65533;&#65533;@(&#65533;?&#65533;&#65533;ye&#65533;(p&#65533;i&#65533;&#65533;&#65533;Hh&#65533;&#65533;q&#65533; B&#65533;&#65533;H&#65533; ,POx%&#65533;&#65533;&#65533;B&#65533;&#65533;&#65533;H&#65533;2@&#65533;3 &#65533;C(&#65533;=&#65533;&#65533;:&#65533;&#65533;G+&#65533;&#65533;&#65533;+MPD&#65533;8x &#65533;&#65533;3%4&#512;Gq&#65533;&#65533;F&#65533; 1&#65533;!M&#65533;+&#65533;A&#65533;&#65533;6 &#65533;D&#65533;&#65533;&#65533;&#65533;HO&#65533;&#65533;(X&#891;&#1538;)&#65533;&#65533;&#65533;&#65533;%p=X&#65533; pP;P8&#65533;Q&#65533;&#65533;3(C@&#65533;B&#65533;&#65533;d&#65533;&#65533;&#65533;/&#65533;&#65533;7&#65533;)&#65533;W&#65533;"0&#65533;'<&#65533;{3&#65533;)&#65533;Z;&#65533;0`P	<&#65533;&#65533;H&#1028;"8&#65533;@!8xN:Hf&#1348;;&#65533;&#65533;!&#65533;C&#65533;&#65533;-&#1026;&#65533;&#65533;&#1026;\&#65533;!`&#65533;&#65533;&#268061;>&#65533;&#65533;&#65533;G&#65533;&#65533;&#65533;&#65533;9&#65533;&#65533;&#65533;PD&#65533;r&#65533;&&#65533;&#65533;2H)&#65533;&#65533;7&#65533;$&#65533;&#65533;T. &#65533;&#65533;&#65533;&#65533;&#65533;0&#65533;!0&#65533;7h&#65533;4&#65533;&#65533;&#65533;&#65533;&#65533;<`&#1027;H0&#65533;*h&#65533;&#65533;!7&#65533;&#65533;&#65533;&#65533;2&#65533;&#65533;&#65533;S1A@&#65533;D`2&#65533;&#65533;QX&#65533;&#65533;%i/CZ8&#65533;&#65533;	&#65533;&#65533;p&#65533;6P&#65533;QZ0@&#65533;<&#65533;&#65533;&#65533;W&#65533;:%h&#65533;&#65533;p&#65533;&#65533;&#65533;&#65533;m(&#65533;0/&#65533;&#65533;&#65533;&#65533;&#65533;0&#65533;?T&#65533;^C&#65533; 3 &#65533;&#65533;B&#65533;;A&#65533;&#65533;&#65533;&#65533;,1&#65533;&#65533;&#65533;#&#65533;9&#65533;&#65533;&#65533; 8&#65533; &#514;5( E&#65533;&#65533;:&#65533; &#65533;|&#65533;5P&#65533;&#65533; ;`bE &#65533;7&#65533; &#65533;"&#65533;&#65533;6&#65533; 8 &#65533;@MP&#65533;&#65533;&#65533;C&#65533;&#65533;&#65533;h5&#65533;'&#65533;6&#65533; %8&#65533;&#65533;5&#65533;&#65533;&#65533; =) 	x&#65533;5&#65533;&#65533;G&#65533;&#65533;&#65533;?&#65533;(&#65533;8&#65533;F&#65533;x&#65533;A 5&#65533;&#65533;&#1028;&#65533;&#65533;4p&#65533;C &#65533; W-&#65533;%(&#65533;p&#65533;3&#1024;:`&#65533;,&#65533;&#65533;&#65533;5  T0&#65533;&#65533;&#65533;B`&#65533;9pj&#65533;&#65533;&#65533;(&#65533;@ &#65533;&#65533;UE&#65533; PxA0&#65533;6`/&#1025;2&#65533; C&#65533;&#65533;&#65533;&#65533;j&#65533;&#65533;P/P&#65533;&#65533;,=1&#65533;C0&#65533;
8&#65533;>&#65533; 9&#65533;	h&#65533;h=&#65533;&#65533;2&#65533;&#65533;^&#65533;`&#65533;&#65533;&#65533;&#65533;< &#65533;:@&#65533;&#65533;&#768;&#65533;&#65533; E&#65533;&#65533;:&#65533;&#65533;38&#65533;&#65533;*H T&#514;&#65533;p@p3&#65533;!&#65533;<P 3&#65533;&#65533;	(&#65533;&#65533;&#65533;&#65533;&#65533;:0&#65533;:P&#65533;&#65533;&#65533;&#65533;&#65533;&#65533;&#65533;;0 ;(2@&#65533;-P&#65533;9P&#65533;:&#1536;3&#65533;'&#512;3&#65533;&#65533;(&#65533;M&#65533;-&#65533;&#65533;(&#65533;/&#65533; &#65533;&#65533; &#65533;"x&#65533;&#65533;$(&#65533;(&#65533; :Z&#65533; (&#65533;V'l&#65533;(H0h&&#65533; 7p&#65533;&#1025;!h&#65533;h*&#65533;&#65533;&#65533;&#65533;&#65533; 1H)(&#65533;3H&#65533;*(:x !&#65533;&#65533;\I$&#65533;%&#65533;T&#65533;&#65533;,8n&#65533;^ &#65533;&#65533;&#65533;&#65533;&#65533;)@6&#65533; &#65533;&`p&#65533;e ;&#1024;&p1@%&#65533;&#65533;%&#65533; 3&#65533;&#65533;&&#65533;&#65533;X&#65533;&#65533;&#65533;&#65533; &#65533;*P*&#65533;'P&#65533;	&#65533;&#65533;&#65533;&#65533;&#65533;"&#1102;&#65533;&#65533;
8&#65533;&#65533;&#65533;%&#65533;&#65533;&#65533;(+&#512;<&#65533;&#65533;'&#65533;fh&#65533;0 &#65533;&#65533;5 0&#65533; 2&#65533;&#65533;>0X&#65533;@*)&#65533;28&#65533;&#65533;&#65533;0&#65533;&#65533;2&#65533;h&#65533;&#65533;PX&#65533;P&#65533;&#65533;&#65533;	0&#65533;(&#65533;&#65533;&#630;&#65533;&#65533;	&#65533;&#65533; 1&#65533; -&#65533; 1P&#65533;(hJ&#65533;'&#65533;,&#65533;=`	0P&#65533;&#65533;&#65533;~&#65533;&#65533;&#65533; 4&#65533; 2x +o@&#65533;&#65533;&#65533;&#65533;f&#65533;&#65533;&#65533;&#65533;&#65533;  !&#65533;    ,    ,&#65533;???GGGQQQXXX]]]aaadddfffiiikkkmmmoooppprrrtttuuuvvvxxxzzz{{{}}}~~~&#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	H&#65533;&#65533;&#65533;&#65533;*\&#560;&#65533;&#199;Z&#65533;&#65533;&#65533;T	&#65533;&#65533;5RE&#666;%U&#65533;&#65533;8&#65533;CJ&#65533;&#65533;&#65533;&#65533;I&#65533;i&#65533;5U&#65533; &#65533;$&#65533;%&#65533;F4&#65533;p&#65533;&#33834;&#65533;Q
J&#65533;&#65533;&#1123;H&#65533;*5&#65533;&#659;*4x8i&#65533;&#65533;&#65533;<*^&#65533;&#65533;&#65533;&#65533;P&#65533;-Y&#65533;TDE
8+%i"&#65533;&#65533;Q
5&#65533;x:&#65533;&#65533;&#65533;&#1211;x&#65533;&#65533;&#65533;&#65533;&#65533;!)&#65533;'&#65533;&#65533;1&#65533;&#65533;&#65533;'k&#65533;:Z&#65533;&#65533;g&#65533;I&#65533;&#65533;"N&#65533;J&#65533;&;0
&#65533;&#65533;&#1192;e&#65533;G|D&#65533;&#65533;$&#65533;&#463;}S&#65533;^&#890;&#65533;&#65533;&#65533;D2&#65533;&#65533;`H&#29354;&#65533;&#65533;&#1025;BR'Q"VE&#65533;&#1247;	XPh`&#65533;#&#65533;DD4A`&#65533;&#1230;&#65533;&#65533;k&#65533;&#65533;&#65533;&#65533;(}&#65533;&#65533;&#65533;S&#65533;&#65533;*&#65533;&#65533;J&#65533;&#65533;&#65533;OD_&#65533;&#65533;6&#65533;&#65533; :|&#65533;0&#65533;&#656;&6E&#1159; {&#65533;&#65533;p&#65533;%&#65533;&#65533;&#65533;&#1617;&#65533;&#65533;t&#65533;&#65533;&#65533;2x&#65533;&#65533;cX&#65533;&#65533;#$&#65533; &#65533;dU&#65533;&#65533;~&#65533;&#65533;	`&#65533;TH'&#65533;&	"&#65533;`&#65533;#&#65533;h&#65533;D&#65533;&#65533;&#65533;Kr`&#65533; 	&#65533;B&#65533;	`A&#65533;&#65533;p&#65533;&#65533;H&#1088;0&#65533;t&#65533;K&#65533;&#65533;%Qx&#65533;&#65533;&#65533;&#65533;&#4182;|&#65533;t&#65533;'X2&#65533;4&#65533;&&#65533;&#65533;&#65533;p&#65533;	&#65533;a3Z&#65533;N&#65533;&#65533;C&#65533;&#65533;&#65533;z`aE#QX&#65533;&#65533;r&#65533;&#65533;&#65533;mq&#65533;S&#65533;&#65533;Y3&#546;r&#65533; &#65533;K&#65533;&#65533;&#65533;<&#65533;F5&#1297;&#65533;&#65533;q &#65533;&#65533;&#65533;pA&#65533;&#65533;&#65533;&#65533;&#65533;m&#65533;Ibud0&#65533;Nq&#65533;D&#65533;@"(A&#65533;&#65533;*jE&#65533;&#65533;D]E&#65533;A&#65533;`&#65533; B;l&#65533;&#65533;3&#65533; K@D%&#65533;&#65533;X&#65533;&#65533;&#65533;j7i&#65533;
{2&#65533;!{$2H!&#65533;&#557001;2 &#65533;RH0&#65533;a&#65533;&51T&#65533;5rX &#65533; |2&#65533;H!&#65533;a&#65533;&#65533;&#65533;Q)&#65533;L&#65533;V&#65533;&#63916;2R&#65533;&#65533;&#65533;&#65533;&#65533;X&#65533;&#65533;$&#65533;Y&#65533;&#65533;#2&#65533;&#65533;&#65533;G,b2&#65533;U>&#65533;Dm<&#65533;IF&#1002;J"F&#65533;&#274;&#65533;&#65533;&#65533;Q&#65533;&#65533;&#65533;&#65533;+g&#65533;uDi&#65533;&#65533;Fd&#65533;&#65533;$2&#65533;SSN&#65533;j"&#65533;&#65533;PB_&#65533;5QC&#65533;h!&#65533;) b&#65533;&#65533;#&#65533;&#65533;=&#65533;yM&#65533;m&#65533;*&#65533;&#65533;+&#65533;&#65533;&#65533;&#65533;+T&#65533;#@&#65533;&#65533;&#65533;<&#65533;l	p&#65533;&#65533;&#65533;&#65533;&#1926;Y&#65533;iT&#65533;&#65533;&#65533;s?&#65533;G
U&#65533;&#1089;N&#65533;g&#65533;&#65533;&#65533;a&#65533;&#65533;'L&#65533;&#65533;F<Xc&#65533;a&#65533;&#65533;&#65533;&#65533;&#65533;mRTY:&#65533;@	A&#65533;1&#65533;Z&#65533;&#65533;&#1297;&#65533;&#65533;7Q&#65533;> aX&#65533;&#65533;S&#65533;KO&#65533;&#65533;&#65533;$\&#65533;&#65533;&#65533;@&#764;&#65533;&#65533;]9WF&#65533;&#65533;&#65533;v&#65533;&#65533;&#65533;&#65533;&#65533;&#65533;l&#1260;&#65533;-&#65533;&#65533;&#65533;<R&#65533;!8&#65533;&#65533;cM&#65533;&#65533;>(&#65533;">&#65533;&#65533;RI&#65533;&#65533;&#65533;4\`&#65533;X L &#65533;Y#&#65533;&#1745;&#65533;62&#65533;24B`o U&#65533;S&#65533;&#65533;jG&#65533;&#65533;Gw&#65533;&#65533;&#65533;&#65533;
2&#65533;&#1144;b&#65533;&#65533;Xc&#65533;5&#65533;R&#1349;4&#65533;&#65533;&#65533;&#65533;&#65533;:&#65533;,&#65533;le`	&#65533;&#1027;@&#65533;2&#65533;rIS&#65533;&#65533;&#65533;&#65533;/&#65533;&#65533;&#65533;F#&#65533;N&#65533;&#65533;a&#65533;&&#65533;&#65533;
&#65533; &#65533;&#65533; &#65533;AXe)&#65533;Iz IU&#65533;As6&#65533;&#65533;U&#65533;&#65533;x&#65533;&#65533;&#65533;&#65533;9&#65533;7`Ag&#65533;&#65533;v1x&#65533;A &#65533;&#65533;&#65533;$&#65533;&#65533;Gi&#65533;T!&#65533;%Z&#65533;&#65533;t&#65533;;&#65533;&#65533;f&#65533;&#65533;,&#65533;&#65533;&#65533;ol &#65533;&#656;,n&#65533;&#65533;07Sr&#65533;-&#65533;&#65533; &#65533;p&#65533;&#65533;AN0&#65533;&#65533;&#1032;&#65533;&#65533;&#274;&#65533;2P&#65533;&#65533; )&#65533;&#65533;*&#65533;&#65533;@&#1029;&#65533;&#65533;T&#65533;&#65533;&#391; &#65533;/&#512;@&#65533;&#65533;m&#65533;XKqx&#65533;0&#65533;	&#65533;L&#65533;%&#65533;:&#65533;s&#65533;&#65533;`>&#65533; ^P&#65533;&#65533;MIL&#65533;X&#65533;&#65533;&#65533;&#65533;	&#65533;&#65533;#&#65533;&#65533;|&#65533;D:W&#65533;&#65533;&#65533;DC&#65533;9Q&#65533;E&#10631;&#65533;Bqk&#65533;P&#65533;&#65533; &#65533;&#65533;=&#65533;- f&#65533;&#65533;&#65533;F d&#65533;&#65533;&#65533;a&#65533;C&#65533;&#65533;$2&#65533;&#65533;I
1&#65533; &#65533;&#31106;&#65533;&#65533;!#&#1554;&#65533;hU&#65533;G&#65533;&#65533;\&#65533;`&#65533;&#65533;O&#65533;&#65533;&#65533;&T&#65533;+ &#65533;&#65533;&&#65533;p+0 &#65533;f&#65533;&#65533;&#65533;"j"&#65533;&#65533;&#65533;&#65533;&#262;F`&#65533;\&#65533;2%S&#65533;@?t&#65533;&#65533;8&#65533;%&#65533;&#65533;&#65533;6h&#65533;2&#65533;&#65533;n0:t&#65533;*HL&#65533;j&#65533;j&#65533;g0&#65533;&#65533;&#65533;;&#65533;x\0C&#65533;&#65533;&#65533;&#65533;g0Bh&#65533;&#65533;&#65533;<B%jBN@d&#65533;&#65533;p`B&#65533;@&#65533;e"U&#65533;&#1027;
&#1792;&#65533;(\&#896;&#65533;h)TP&#65533;+Ha&#65533;&#65533;&#65533;6&#65533;&#65533;&#65533;&#65533;2y]&#65533;|&#65533;"&#65533;GlD B&#65533;&#65533;^&#65533;&#65533;ap&#65533; &#65533;^&#455;&#65533;&#65533;	pA&#65533;h&&#65533;&#65533;@tX&#65533;&#65533;SD`PA*&#240;A&#65533;&#65533;R(&#1680;.&#65533;:*HB&#65533;&#65533;6y&#65533;&#65533;8&#1027;&#65533;x&#65533;o&#65533;&#65533;&#65533;Qr&#65533;&#65533; 
Ix&#65533;&#65533;&&#65533;&#65533;f&#65533;&#65533;&#65533;Zj&#65533;K&#65533;&#65533;&#65533;`&#65533;IC&#65533;H&#65533;&#65533;&#65533;&#65533;'&#65533; &#65533;&#65533;xP&#65533;1&#65533; W&#65533;&#65533;&#65533;&#65533;&#65533;&#65533;1$&#65533;Q &#65533;qA&#65533;`&#65533;N(B&#65533;&#529;&#65533;&#65533;bH&#65533;&#65533;&#65533;E&#65533;&#65533;&#65533;&#65533;&#65533;5&#65533; @&#65533;&#65533;&#65533;BTq&#65533;	&#65533;&#65533;&#65533;D&#65533;&#65533;&#65533;7&#65533;&#338;:@&#65533;D&#65533;&#1973;&#65533;&#65533;&#65533; C&#65533;w# &#65533;!f$&#65533;T,&#65533;0&#65533;A#$Q&#65533;6l &#65533;$0#I &#65533; Qh&#65533;"&#65533;p&#65533;>,&#65533;&#65533;A&#65533;a5D[&#65533;!&#65533;"&#65533;I$&#65533;	&#65533;&#65533;4&#65533;&#65533;&#65533;&#1130; &#65533;&#65533;0&#65533;&#65533;8D
@.&#65533;&#65533; &#65533;&#65533;% &#65533;`Yb@ &#65533;&#1032;A&#65533;&#65533; 5&#65533;&#65533;HP&#65533;7&#65533;&#65533;&#65533;@K&#65533;&#65533;,!&#65533;- &#65533; f&#65533;&#65533; &#65533;&#65533;2&#65533;&#65533;&#65533;&#65533;&#65533;&#65533;&#65533;&#65533;(O&#611;g&#65533;$&#65533;> &#65533;&#65533;0&#65533;5<Af &#65533;"\&#65533;&#65533;?D&#65533;z&#65533;A"&#65533;&#65533;:-&#65533;&#65533;|&#65533;&#65533;&#65533;&#65533;h&#65533;[8&#65533;P*&#65533;!7&#65533;C&#65533;&#65533;&#65533;6T&#65533;7&#1027;!&#65533;&#65533;&#65533;?&#65533;@l&#65533;&#65533;#&#65533;&#1029;DL&#65533;&#65533;P&#65533; &#65533;P&#65533;G&#65533;A	&#65533; Bq&#65533;6&#65533;&#65533;&#65533;&#65533;&#65533;&#65533;e&#65533;&#65533;j,&#65533;&#65533;&#65533;&#65533;N&#65533;0&#65533;&#65533;6&#65533;8&#65533;
&#65533;2&#65533;&#65533;&#65533; PB:&#65533;4&#65533;	&#65533;AD&#65533;0&#65533;8&#65533;6,4@&#65533; <p&#65533;X&#65533;F&#65533;}	F&#65533;&#65533;, 0&#65533;F&#65533;&#65533;/8 &#65533;o&#65533;&#65533;&#65533;&#65533;&#65533;&#65533;_{n&#65533;&#65533;&#65533;@&#65533;4&#65533;&#65533;o&#65533;&#65533;&#1030;-&#65533;&#65533;s&#65533;&#65533;&#65533;&#1030;.&#289;j&#65533;&#65533;&#65533;@3&#65533;&#65533;g `&#65533;g j&#65533;k r kPs&#65533;bPT c&#65533;N0b&#65533;b&#65533;e0e&#65533;9&#65533;`&#65533;[&#65533;f&#65533;Uc&#65533;Vp&#65533;r&#65533;m&#65533;8&#65533;%&#65533;}&#65533;A{&#65533;
c&#65533;z&#65533;<&#65533;&#65533;.&#65533;&#65533;41&#65533;a2@!&#65533;-&#65533;P&#65533;"	&#65533; &#65533;&#65533;.&#65533;&#65533;scg&#65533;;K$@&#65533;&#65533;U&#65533;Z&#65533;&#65533;&#65533;Y}sYx gp8&#65533;h@&#65533;&#65533;0 P&#65533;&#65533;0e&#65533;QM&#65533;p\kQH&#65533;S&#65533;&#65533;X&#65533;&#65533;&#65533;D
&#65533;R&#65533;-&#65533;=?&#65533;&#65533;&#65533;	7&#65533;6&#65533;SM&#65533;&#65533;92&#65533;&#65533;5;&#65533; P&#65533;&#65533;&#65533;&#65533;&#65533;&#65533;(&#65533;&#65533;RP&#65533;@d&#65533;74&#65533;&#65533;&#65533;&#65533;&#65533;&#65533;7&#65533;<&#65533;3F&#65533;.&#65533;(&#65533;Z:&#65533;D&#65533;&#65533;,&#65533;&#65533;&#65533;&#65533;&#65533;&#65533;&#65533;<l&#65533;N&#65533;&#65533;&#65533;&#65533;&#65533;9&#65533;&#65533;&#65533;&#65533;G&#65533;Z&#65533;*&#65533;:&#65533;&#65533;&#65533;	r&#65533;&#65533;5&#65533;&#65533;&#65533;&#65533;1+&#65533;A[@1+L&#65533;&#65533;&#65533;&#65533;&#65533;&#65533;7=&#65533;L&#65533;&#65533;&#65533;&#65533;9&#65533;#?&#65533;&#65533;,i48&#65533;&#65533;M&#65533;&&#65533;c<&#65533;N&#65533;7&#65533;&#1320;c!3&#65533;@X`s&#65533;K&#65533;&#65533;&#65533;0&#65533;&#17361;&#65533;7j&#65533;&#65533;<&#65533;&#65533;&#65533;W&#147;DWhr&#65533;&#65533;&#65533;2&#65533;r Q'iI`&#65533;l&#65533;&#65533;g&#65533;#&#65533;2T&#65533;p&#65533;,&#332;&#65533;&#65533;u]P&#65533;@:&#65533;&#65533;4&#65533;&#65533;B&#65533;.&#65533;&#65533;F;&#65533;*0&#979;Y9&#65533;&#65533;g&#65533;&#65533;&#65533;&#65533;L&#65533;I&#65533;-Q&#65533;2c&#65533;\&#65533;U&#65533;!@X&#65533;TvA&#65533;&#65533;4X n4&#65533;~&#65533;m&#65533;r&#1031;!J*&#65533;<&#65533;pd (L y0W&#65533;R#&#65533;&#65533;tPA&#65533;C&#65533;f&#65533;@@C&#65533;&#65533;P&#65533;1&#65533;&#65533;&#65533;*1M&#65533;J&#65533;]p<0>&#65533;&#65533;8&#65533;9J/qV&#65533;t&#65533;t&#65533;u&#65533;&#65533;&#65533;T@['&#65533;B)&#65533;2Pu&#65533;v&#65533;&#65533;&#65533;L&#65533;N!&#65533;&#65533;yF9&#65533;&#65533;&#65533;8`)&#65533;U:*&#65533;7zH&#65533;&#65533;&#65533;&#65533;,&#65533;&#65533;5`q&#65533;&#65533;i?2#7&#65533;&#65533;5&#65533;&#34955;&#65533;&#65533;D_&#65533;&#65533;B%&#65533;&#65533;;f&#65533;: %&#65533;P&#65533;&#65533;0&#65533;8&#65533;&#65533;{&#65533;&#65533;&#65533;&#202;}S&#65533;D&#65533; |`&#65533;&#65533;/&#65533; j&#65533;
&#65533;p&#65533;&#65533;*9&#65533;&#65533;&#65533;_P i&#65533;L2&#65533;&#65533;v&#65533;&#65533;1&#65533;)&#65533;&#65533;&#140;&#65533;&#65533;"e0e&#65533;&#65533; =&#65533;*P>&#65533;T&#65533;&#65533;&#65533;br(c	t&#65533;%&#65533;p]&#65533;&#65533;[&#65533;,P>0ar&#65533;9&#65533;:j&#65533;f&#65533;	b&#65533;t&#65533;m&#65533;* 30s s&#65533;l&#65533;h&&#65533;#A
&#65533;&#65533;o&#65533;s&#65533;&#65533;-0(&#65533;U&#65533;&#65533;sPLp&#65533;!&#65533;e&#65533;&#65533;,Q50&#65533;t&#65533;U&#65533;&#65533;&#65533;)p&#65533;U&#65533;.&#65533;&#65533;&#65533;&#65533;A&#65533;V&#65533;&#65533;s ZFp&#65533;&#65533;&#65533; *p&#65533;aJ&#65533;&#65533;.Z&#65533;D&#65533;v&#65533;m&#65533;r&#65533;
[&#65533;e&#65533;=&#65533;f&#65533;s&#65533;3&#65533;&#65533;U&#1040;S@0C&#65533;L ftk`s&#65533;<&#65533;W&#65533;&#65533;&#65533;9&#65533;&#65533;.&#65533;a	h&#65533; ]`P-Ph`,0pW0X&#65533;&#65533;:z&#65533;&#65533;&#65533;Pd&#65533;/!N&#65533;# &#65533;p.@Spg&#65533;&#65533;&#65533;p ;P &#65533;&#65533;&#65533;'{0&#65533;,&#65533;!&#65533;^E&#65533;.&#65533;dF&#65533;;&#65533;5&#65533;0@^xc&#65533;j# Ql&#65533;XhI&#65533;`&#65533;ApN0G&#65533;&#65533;4!8&#65533;&#65533;&#65533;+'v&#65533;%&#65533;}00}&#65533;~&#65533;t&#65533;&#65533;s~_&#65533;&#65533; @&#65533;d82ma$&#65533;{ s&#65533;&#65533;_&#65533;s&#65533;P&#65533;&#65533;&#65533;&#65533;~ b&#65533;&#65533;&#65533;r&#65533;w&#65533; }&#65533;4pyI&#65533;7a&#65533;a&#65533;&#65533;O58&#65533;&#65533;5@ /0x<&#65533;;4&#65533;&#65533;&#65533;&#65533;&#65533;) &#65533;&#65533;(&#65533;'&#65533;&#65533;g 	& ZjQ> &#65533;<&#65533; aT&#65533;u`&#65533;&#65533;d&#65533;E&#65533;&#65533;&#65533;&#65533;&#65533;&#65533;	&#65533;&#65533;&#65533;`&#65533;&#65533;&#65533;_&#261;&#65533;&#65533;&#65533; Q&#65533;&#65533;V@&#65533;'|&#65533;F&#65533;`&#65533;s9q&#65533;&#65533;&#65533;	~0&#65533;$&#65533;x&#65533;#R#&#65533; Rp#0&#65533;&#65533;YEI&#65533;3L&#1075;&#65533;6&#65533;1&#65533;8&#65533;0&#65533;I_0/&#701;&#65533;sL5]&#65533;] C`Fc%&#65533;"|&#65533;G@&#65533;O&#65533;L&#65533;&#65533;v Fp.P<&#65533;&#65533;&#65533;;8s&#65533;v&#65533;7&#65533;&#65533;8 @&#16008;&#65533;Z{e&#65533;&#65533;&#65533;!i&#65533;_&#65533;9{&#65533;&#65533;`&#65533;&#65533;&#65533;i4%&#65533;&#65533;4&#65533;&#65533;G0&#65533;>`&#65533;&#65533;&#65533;&#65533;&#65533;w&#65533;&#65533;&#65533;  p &#65533;@
o  &#65533;&#65533;;&#65533;hS&#65533;;  &#65533;/{ &#65533;&#65533;x&#65533;}ar,&#318;   &#65533;`z  &#65533; &#65533;&#65533;K&#65533;6l{  &#65533;* @&#65533;&#65533;W&#65533;&#364;&#65533;!O&#65533;&#65533;&#65533;&#65533;X 	&#65533;p&#65533;|&#65533;&#65533;&#65533;;&#65533;&#591;&#65533;u&#65533;&#65533;U0Wpq%@&#65533;&#65533;
&#65533;&#65533;=#*&#65533;	>&#65533;&#65533;0&#65533;&#65533;*!	#&#65533;z0&#65533;&#65533;&#65533;&#65533;}@&#65533;tV&#65533;&#65533;&#65533;c&#65533;`T@r T`U&#65533;]&#65533;&#65533;,%C&#65533;F&#65533;C@s K&#65533;J A&#65533;|!%&#1667;YW&#65533;r&#65533;R&#65533;&&#65533;3;kLQKV0NP;p:PK&#65533;%&#65533;Njh&#860;V!QpC&#65533;&#65533;f&#65533;c&#65533;!&#65533;2&#65533;&#65533;3q9&#65533;&#65533;%&#65533;UPR0G&#65533;&#65533;R 0&#65533;&#65533;&#65533;&#65533;&&#65533;r.&#65533;&#65533;S]&#65533;k&#65533;7&#65533;',7&#65533;#&#65533;IPW&#65533;=PS&#65533;&#65533;'`&#65533;&#65533;&#65533;&#65533;&#65533;x1+w ]&#65533;&#65533;&#65533;7&#65533;P:&#65533;J&#65533;=&#65533;&#65533;7&#65533;&#65533;&#65533;&#65533;&#65533;=0&#65533;&#65533;  Y&#1057;5a&#65533;&#65533;O0]&#65533;&#65533;0 &#65533;&#65533;&#65533;:&#65533;&#65533;d _))&#65533;{A&#65533;=&#65533; &#65533;Z&#65533;6A p&#65533;9{\&#65533;&#65533;@f&#65533;&#65533;*&#65533;x  F&#65533;&#65533;Q&#65533;-&#65533;&#65533;c&#65533;7&#65533;&#65533;7{&#65533; f&#65533;q@ m&#65533;#&#65533;&#65533;&#65533;&#65533;&#65533;&#65533;i&#65533;G&#65533;O&#65533;&#65533;4&#65533;f7p&#65533;q&#65533;&#65533;&#65533;6`@&#65533;&#65533;_&#65533;y&#65533; v&#65533;&#65533;&#65533;&#65533;P&#65533;p&#65533;&#65533;a&#65533;&#65533;&#65533;&#65533;7p] &#65533;0&#65533;}!&#65533;&#65533;E&#760;o5&#65533;&#65533;` ip6N&#65533;	)P&#65533;@R@K&#65533;&#65533;G&#65533;&#65533;&#65533;0&#65533;&#65533;s&#65533;kj&#65533;&#65533;S$`%&#65533;&#65533;&#648;tEPV:&#65533;&#1267;&#65533;C&#65533;!@, f&#65533;&#65533;&#65533;&#65533;&#65533;&#65533;`D&#65533;&#65533;&#65533;&#65533;&#65533;jPR&#65533;M`&#65533;y]jP2`A&#65533;HFu0&0, &#65533;&#817;&#65533;-`&#65533;&#65533;&#65533;Zh` &#65533;?&#65533;'Pu&#65533;~/`&#65533;a&#65533;&#65533;i&#65533;]&#65533;CTs&#65533;q&#65533;p` P&#65533;&#65533;&#65533;&#65533;&#65533;c!p+(&#65533;&#65533; Z&#65533;@` &#65533;w&#65533;N
&#65533;&#65533;F&#65533;l&#65533;6:&#65533;&#65533;PU&#65533;kpC0&#65533;&#65533;&#65533;CWc&#65533;` &#65533;*&#65533;PM`JdKP&#65533;&#65533;.&#65533;&#65533;hI xP&#65533;^&#65533;b[Ps !K&#65533;|C3Q}&#65533;&#65533;v,0\&#65533;&#65533;: &#65533; &#172;c'*&#65533;&#65533;-&#65533;4&#65533;,q=@w&#65533;!p&#65533;\ 3&#65533; -&#65533;7&#65533;&#65533;&#65533;&#65533;&#65533;Cp&#65533;}|pF &#65533;&#65533; %&#65533;\`0p<&#65533;&#65533;5&#65533;4#0&#65533;&#65533;:P&#65533;m	UP@b&#65533;5&#65533;&#65533;!3f&#65533;&#65533;Ep&#65533;K&&#65533;,&;`@ }&#65533;&#65533;Oa`&#65533;C0Gdt&#65533;-M&#65533;&#65533;&#65533;&#65533;>H&#65533;k z&#65533;&#65533;&#65533;&#65533;&#65533;~ n&#65533;Pr 0&#65533;&#65533;&#65533; : &#65533;&#65533;`4 &#65533;"&#65533;&#65533;0 _&#65533;&#65533;k  [,&#65533;|!) &#65533;  i0&#65533;U` &#65533;&#65533; 3&#65533;&#65533;n  &#65533;&#65533;&#65533;&#65533;&#65533;`&#65533; |@P$p&#65533;&#65533;&#65533;  sp&#65533;&#65533;Qu2&#65533;&#65533;&#65533;" `" &#65533;'&#65533;p$@R&#65533;4Pe&#65533;M&#65533;&#65533;&#65533;"&#65533;*&#65533;`!&#65533;&#65533;&#65533;&#65533;&&#65533;	-&#65533;&#65533;- .&#65533;@-`&#65533;ZpR@g 5&#65533;d&#65533;C&#65533;g 0>p)@&#65533;&#65533;b3 e&#65533;&#1183;P%&#65533; &#65533;&#65533;&#1984;&#65533;P&#65533;f&#65533;0&#65533;W&#65533;g&#65533;[]`_&#65533;Wpe&#65533;&#65533;&#65533;D7&#65533;_]0&#65533;&#2000;`@b`&#65533;7 &#65533;&#65533;&#65533;mTYC&#65533;P&#65533;&#65533;>&#65533;1&#65533;&#65533;F&#65533;T&#65533;d&#65533;2d&#65533;|1CfL&#65533;f@&#65533;&#65533;xF&#65533;&#65533;1d&#664;a&#65533;&#65533;&#65533;.c&#412;&#65533;B&#396;&#65533;.i&#65533;&#65533;&#65533;r&#24916;C&#65533;j&#65533;$Q&#65533;R&#65533;M&#65533;>&#65533;U&#65533;T&#65533;&#65533;&#65533;&#65533;&#65533;h&#65533;	m<Y&#65533;&#65533;&#658;BU&#65533;&#65533;I&#65533;&#65533;&#1378;&#65533;&#65533;H%}t&#65533;"&#131;_&#65533;h&#65533;&#65533;&#65533;,&#65533;&#1470;V&#65533;(&#1491;$&#65533;0L\&#65533;tU&#1407;&#65533;t&#65533;%&#65533;&#65533;0!&#65533;
I&#65533;&#65533;&#65533;&#65533;&#65533;"&#65533;&#65533;2&#65533;&#65533;&#65533;#&#65533;&#65533;X&#65533;&#65533;M&#65533;F&#65533;&#65533;jeU`&#65533;h&#65533;&#65533;&#65533;e&#595;#&#65533;&#65533;&#65533;"&#65533;&#65533;&#65533;&#65533;&#65533;-RE&#65533;O&#65533;<&#65533;&#65533;&#65533;&#65533;\kox&#65533;y&#65533;GR&#139;}'&#65533;~}nn&#65533;&#65533;,M&#65533;"&#65533;I&#65533;&#65533;&#65533;&#65533;F&#65533;^&#65533;z&#65533;&#65533;<*&#65533;&#65533;	
r$&#65533;&#65533;T&#65533;(&#65533;&#65533;{%_&#65533;m&#65533;&#65533;&#65533;&#65533;&#65533;&#65533;,&#65533;&#65533;7`8&#65533;&#65533;&#65533;&#65533;J&#1004;&#65533;&#65533; ;,&#65533;B&#65533;&#65533;41&#65533;1=&#65533;&#65533;2&#65533;&#65533;:&#65533;,&#65533;.201:&#65533;i7&#65533;&#65533;=g&#65533;&#65533;4&#65533;L&#65533;!&#65533;B&#65533;&#65533;&#65533;&#65533;&#65533;&#951;&#65533;&#65533;l&#65533;&#65533;&#65533;D&#65533;&#65533;&#65533;@&#65533;&#65533;`&#65533;<&#65533;&#65533;BJ&#65533;2"&#65533;&#65533;$,&#65533;&#65533;Z&#817; %&#1228;&#65533;&#65533;
q&#65533;&#65533;^ !	I&#65533;&#237;F9&#65533;&#65533;3"M&#1456;&#65533;&#65533;9&#65533;&#65533;c&#65533;/&#65533;&#65533;3 &#65533;s&#65533;<&#65533;&#1711;&#65533;&#65533;&#65533;!&#65533;:&#65533;&#65533;&#65533;	 I&#65533;&#65533;&#65533;R&#335;&#65533;&#65533;&#65533; z&#65533;&#65533;<&#65533;&#65533;b&#65533;&#296;&#65533;N8&#65533;+&#65533;!R&#65533;p&#65533;;&#65533;&#51214;&#65533;&#65533;5W&#1360;L&#65533;1A*`&#65533;&#65533;&#65533;&#65533;&#65533; <&#65533;"&#65533;.&#65533;~&#65533;&#810;&#65533;&#65533;D&#65533;C,LY&#65533;v&#65533;+&#65533;2(&#65533;&#65533;A&#65533;(&#65533;&#65533;&#65533;&#65533;&#65533;8f&#65533;H&#65533;&#65533;&#65533;R&#21604;<&#65533;C&#65533;&#65533;&#65533;&#65533;	&#65533;QJ]&#65533;8*&#65533;&#65533;F&#65533;6&#65533;&#65533;&#65533;&#65533;A&#65533;&#65533;&#65533;.8&#65533;dWM,1k0&#65533;&#65533;C	M&#65533;Hc&#65533;.&#696;&#65533;&#65533;N&#65533;&#65533;:&#65533;&#65533;&#65533;&#65533;4H&#65533;&#140;?j0^&#65533;b-&#65533;A&#65533;&#65533;<&#65533;&#204;>&#65533;&#65533;8"+k&&#65533;h&#65533;&#65533;&#275;BH&#65533;C&#65533;8&#65533;&#65533;2^&#65533;&#65533;&#65533;&#65533;5K83D6Np&#65533;	&#65533;B?j8b&#65533;-R&#65533;&#65533;G&#65533;&#65533;p&#65533;1&#65533;&#65533;&#65533;D&#65533;ld&#65533;T&#65533;&#65533;&#65533;A*:&#65533;&#65533;&#65533;p&#65533;=z5:r&#65533;1*&#65533;G&#65533; AF&#65533;&#65533;X(&#65533;&#65533;
I*5&#65533;&#65533;3D	^@&#65533;&#65533;d&#65533;&#65533;D&#65533;B&#65533;&#65533;E&#65533;9"A(&#65533;&#65533;.B&#65533;<&#65533;&#65533;M&#65533;.j&#65533;I&#1633; 4&#65533;B&#65533;(&#65533;fXw&#639;&#65533;&#65533;*M&#65533;&#65533;C&#65533;:&#65533;}&#813;C&#65533;&#65533;#&#65533;9JG&#65533;tK&#65533;P&#65533;OJ&#65533;CM&#65533;&#65533;A&#65533;&#65533;2&#65533;&#65533;`&#65533;&#65533;&#65533;&#65533;M&#65533;xD&#65533;&#65533;&#65533;&#65533;&#11813;4o&#65533;W#&#65533;&#65533;&#65533;>P&#65533;&#65533;&#65533;#&#65533;|&#65533;&#963;&#65533;2
B
!&#65533;&#65533; &#65533;&#65533;J&#65533;&#65533;0d&#65533;A&#65533;&#65533;&#65533;0&#65533;"&#65533;%,&#65533;QE!(P&#65533;&4&#65533;8&#65533;b&#65533;  Kb&#65533;&#65533;*&#65533;0&#65533;&#65533;!b&#65533;&#65533;^T&#65533;&#65533;=&#65533; &#65533;&#65533;_&#65533; O&#65533;&#65533; &#65533;&#65533;&#65533;8'&#65533; E &#65533;C&#65533;p&#65533;<F&#65533;d&#65533;&#65533;]&#65533;i&#65533;C&#65533;P&#65533;$BZ&#65533;H0 &#65533;&#65533;&#65533;&#65533;&#65533;<a%&#65533;+B#&#65533;&#65533;&#65533;&#65533;&#65533;Op&#65533; &#65533; &#65533;A D&#65533;0FR&#65533;H|&#65533;&#65533;&#65533;&#65533;&#65533;)<&#65533;&#65533;i&#65533;&#65533;&#65533;&#65533;x&#65533;>~y&#65533;&#65533;&#65533;1U&#65533;a
G&#65533;&#65533;&#65533;&#65533;P&#65533;H&#65533;[ C&#65533;0&#65533;&#65533;$&#65533;o&#65533;1&#65533;,a)&#65533;!
J&#65533;&#65533;.b&#65533;&&#65533;&#65533;@&#65533;V\&#65533;FB
>X&#65533;a&#65533;&#65533;&#65533;R0&#65533;1&#533;&#1182;&#65533;&#65533;R&#65533;&#65533;&#65533; dp&#65533;&#65533;&#1168;%&#65533;  &#65533;&#65533;&#357;X&#65533;]<k&#65533;(&#65533;&#65533;&#65533;@&#65533;F&#65533;&#65533;b&#65533;3o&#208;&#65533;H&#65533;PBt&#65533; $B1u&#65533;@N@&#65533;&#65533;`!Y&#65533;
)Q&#65533;*&#65533; R&#65533;
&#65533;pSKh&#65533;W`AH&#65533;6~&#65533;&#65533;&#65533;T&#65533;S&#65533;t&#65533;/&#65533;&#65533;	&#65533;&#65533;&#65533;?&#65533;&#65533;
&#65533;&#65533;&#65533;@&#65533;&#65533;@&#353;&#65533;&#65533;&#65533;&#65533;&#65533;&#65533;&#65533;?&#65533; &#65533;&#65533;&#65533;p&#65533;&#65533; G:&#65533;8&#65533;&#65533;&#65533;&#65533;&#65533;"VX&#65533;$$&#65533;&#65533;&#65533;\n&#65533;&#65533;&#65533;4&#65533; &#65533;{&#65533;&#65533;&#65533;R)&#65533; &#65533;&#65533;&#65533;C&#65533;&#65533;K&#65533;&#65533;H&#65533;U&#65533;FEiI&#65533;&#65533;&#65533;&#65533; &#2033;BPR,,&#65533;&#65533;8&#219;&#65533;8t,/#&#65533;&#65533;&#65533;&#65533;&#65533;A&#65533;&#65533; (p&#65533;8@UHJ&#65533;&#65533;&#65533;&#65533; (p&#65533;&#1577;&#65533;&#65533;&#65533;>n(&#65533;p&#65533; &#65533; @&#876;q'8&#65533;z&#65533;FX -&#65533;G	'8&#65533;+&#65533;p&#65533;&#65533;&#65533;&#65533;)m&#65533;&#65533;b&#65533;3&#65533; Q8A"p`&#65533;=,`v&#1024;&#65533;&#65533;&#65533;>&#65533;&#65533;&#65533;&#935;&#65533;&#65533;-&#65533;0&#65533;
&#65533;&#65533;&#65533;;&#65533;&#65533;iXCTQ BJ&#65533;&#1680;&#65533;&#65533;&#65533;&#65533;!"&#65533;H&#1196;Q&#65533;&#65533;4&#65533;
&#65533;&#65533;C
!&#65533;&#65533;&#65533;
&#65533;&#65533;T&#65533;&#65533;&#65533;\h&#65533;&#65533;&#65533; &#65533;B,&#65533;&p E*`6&#65533;&#65533;M&#65533;AN&#65533;&#65533;+&#544;d&#65533;&#65533;&#65533;&#65533;3&#1024;	XP&#65533; #&#65533;&#65533;"s&#65533;&#65533;,&#65533;4A	J A@&#65533;&#65533;(&#65533;&#65533;Cz`&#65533;"&#65533;&#65533;
&#65533;&#65533;c&#1683;C&#65533;&#65533;Q&#65533;0p@&#65533;>&#65533;&#65533;<p&#65533;p&#65533;-&#65533;`/&#65533;A&#65533;&#65533;&#65533;&#65533;&#65533;QB&#65533;@&#65533;'&#65533;&#65533;&#65533;&#65533;J &#65533;'$s&#65533;&#65533;&#65533;&#65533;6x/&#65533;z&#65533;&#65533;p|DM&#65533;&#65533;&#65533;&#65533;&#65533;&#65533;J&#65533;B&#65533;&#65533;%&#65533;&#65533;A4&#65533;&#65533;T`&#65533;&#65533;$&#1824;S(&#65533;&#65533;&#65533;&#65533;4&#65533;Q C&#65533;0&#65533;.P&#65533;K&#65533;jp&#65533;&#65533;%"&#65533;&#65533;&#65533;h&#65533;,&#65533;a	f&#65533;&#65533;&#65533;&#65533;.`!&#65533;[hB&#65533;&#65533;)&#65533;&#65533;U &#65533; &#65533;&#1243;&#65533;&#65533;&#65533;d(A&#65533;&#65533;tW&#65533;M&#65533;&#65533;&#65533;&#65533;&#65533;a&#65533;&&#65533;&#65533;&#65533;S&#65533;i&#65533;&#65533;&#65533;`E
8&#65533;`&#65533;&#65533;HE&#65533;&#65533;!U&#65533;	*&#65533;&#65533;&#1810;&#65533;(7&#65533;K&#65533;x&#65533;&#65533;&#65533;&#65533;@&#65533;&#65533;&#65533;]nI&#65533;hp&#65533;FP,Nq&&#65533;&#65533;&#65533; &#65533;`n&#65533;&#65533;&#1423;&#65533;&#65533;&#65533;&#65533;&#65533;!H&#65533;K=&#65533;&#65533;EH&#65533;&#65533;&#65533;&#65533;&#65533;Z@>&#65533;9"cY&#65533;`&#65533;&#505;
&#65533;ct&#65533;&#65533;&#65533;2&#65533;&#65533;!&#65533;&#65533;C&#65533;&#65533;&#65533;&#65533;&#65533;&#65533; C&#65533;N&#65533;&#65533;&#65533;&#65533;&#65533;@&#65533;&#65533;Ad&#65533;&#65533;&#65533;&#65533;&#65533;&#65533;:&#65533;`&#672;&#65533;&#65533;Z]&#65533;&#65533;r<1&#65533;	S&#65533;&#65533;&#65533; &#65533;t%&#65533;&#65533;E&#65533;!&#65533;3&#1673;&#65533;&#65533;&#65533;&#65533;B6`&#65533;&#65533;<&#65533;+z&#65533;&#65533;&#65533;&#65533;"]^&#65533;&#65533;&#65533;&#65533;&#65533;  >&#65533;&#65533;&#65533;&#65533;&#65533;Z&#65533;&#1565;&#65533;&#65533; &#65533;=&#65533;qxt&#65533;[B
0&#65533;&#1096;&#65533;v	&#65533;&#65533;&#65533;H 0 y1&#65533;&#65533;&#1599;&#65533;&#65533;&#65533;@>X 1&#65533;&#792;&#65533;0&#65533;6 &#65533;Cx&#65533;%P&#65533;&#65533;&#65533;R&#65533;&#65533;i&#65533;&#515;20 Bz&#65533;&#65533;&#65533;&#65533; &#65533;4 &#65533;y&#65533;;:&#65533;3&#65533;&#65533;1A`&#65533;P&#65533;&#65533;&#65533;x&#65533;&#65533;X&#65533;X&#65533;>&#1536;&&#65533; 5@ 9&#65533;.&#65533;&#65533;.&#579;P&#65533;&#65533;7&#65533; )&#65533;&#65533;&#65533;&#65533;&#65533;v&#1092;&#65533;&#65533;*&#65533;&#65533;YR>&#65533;K&#65533;&#65533; ,&#65533;&#65533;&#65533;&#65533;AWz&#65533;&#65533;&#65533;&#65533;&#65533;FX\&#65533;&#65533;&#65533;&#65533;k&#65533;p&#65533;1&#65533;&#65533;&#65533;&#65533;* &#65533;%0q=&#65533; 8&#65533;5&#65533;,)0&#13832;&#65533;&#65533;&#65533;&#65533;&#65533;&#65533;@&#65533;&#65533;&#65533;&#65533;D&#65533;&#65533;*8&#65533;x&#65533;A&#65533;&#65533;&#65533;&#65533;&#65533;&#65533;&#65533;X$&#65533;&#65533;&#65533;C&#65533;X>&#65533;&P&#65533;x&#65533;&#65533;&#65533;Vi&#65533;&#65533; &#65533;&#65533;4-&#65533;(&#65533;&#1075;
&#65533;hMh&#65533;0&#65533;-8  '&#65533;k&#65533;A(&#65533;&`7" &#65533;#I&#65533;&#65533;2&#65533;9&#65533;)l&#65533;z&#65533;]&#65533;&#65533;8&#65533;:PEO&#65533;&#65533;&#65533;G&#65533;&#65533;P:&#65533;(&#65533;&#65533;:x`&#65533;&#65533;Q&#65533;Z&#65533;4&#65533;&#65533;!&#65533;?&#65533;H&#65533;&#65533;&#65533;.30&#65533;&#65533;:&#65533;@&#65533;G&#65533;R@&#65533;&#65533;$&#65533; &#65533;&#65533;(&#65533;&#1832;:S=6&#65533;&#65533;-@&#65533;P&#65533;&#65533;&#65533;P&#65533;&#65533;&#65533;u,&#65533;&#65533;&#65533;&#65533;&#65533; 8Es&#65533;&#65533;&#65533;&#41700;&#65533;&#65533;&#65533;&#65533;9&#65533;4&#65533;>&#65533;`&#194;1&#65533;E&#65533;&#65533;a&#65533;E&#65533;'H&#65533;<X> &#65533;& &#65533;&#65533;)&#65533;&#65533;&#527;/&#65533;&#65533;*&#520;$&#65533;`&#65533;&#65533;&#65533;&#65533;&#65533;&#65533;&#65533;>`&#65533;#&#65533;3&#65533;&#65533; &#65533;&#65533;&#65533;&#65533;"&#65533;, &#65533;&#65533;P&#65533;$8!DS	&#65533;&#65533;/(% &#65533;&0&#65533;&#65533;&#65533;&#65533;@q&#65533;&#65533;&#65533;/  8&#65533;/P&#65533;&#65533;" vr<&#65533;&#65533;&#65533; &#65533;EP&#65533;"x&#65533;(	&#65533;&#65533;&#65533;XC &#65533;&#883;h&#65533;A&#1537;"&#65533;&#65533;&#65533;3&#65533;&#65533;9H&#65533;&#65533;8&#65533;&#65533;&#65533;px&#65533;&#65533;?(&#65533;2&#34710;&#65533;	&#65533;<&#65533;&#65533;8&#65533;XPK&#65533;D)^2 &#65533;&#65533;?&#512;6 &#65533; &#65533;/P&#65533;&#65533;aUh&#65533;&#65533;(k&#1026; 'p&#65533;&#1026;A&#65533;&#65533;&#65533;&#65533;&#65533;QAh 0(>(&#65533;&#65533;P&#65533;4D&#65533; &#65533;F&#65533;&#65533; &#65533;&#65533;&#65533;&#65533;7&#65533;&#65533;:&#65533;&#65533;
&#65533;C(&#65533;&#65533;r&#65533;\9+&#65533;&#65533;#4  p&#65533; "&#65533;&#65533;&#65533;&#65533;#0Qk&#65533;+ma&#65533;HX&#65533;&#65533;X&#65533;&#65533;1&#65533;&#65533;;Mp&#65533;x `&#65533;&#65533;&#65533;&#65533;
0H&#65533;M&#65533;&#65533;&#65533;&#65533; @ &#1538;&#65533;\&#65533;&#65533;&#65533;&#65533;A  &#65533;  &h X&#65533;&#65533; t&#65533;&#65533;&#65533;&#65533;6x&#65533; &#65533;R'0 &#65533;#&#1712;&#65533; @&#65533;H&#65533;&#65533;&#65533;&#65533;&#65533;)RHO P&#65533;#h&#65533;P&#65533;&#65533;x&#65533;&#65533;&#65533;&#65533;LQ\YQ&#65533;&#65533;6@6H&#65533;y3&#65533;&#65533;&#65533;&#65533;&#65533;&#140;&#65533;$&#65533;&#65533;9&#65533;&#65533;3&#65533;&#65533;_%;@&#65533;&#65533;17&#65533;&#65533;H8P&#65533;1&#65533;&#65533;50&#65533;4`+&#65533;&#65533;j&#65533;J&#65533;&#65533;5&#65533;&#65533;7&#65533;&#65533;6p1XV+xA&#65533;&#65533;)&#65533;C&#65533;&#65533;/86`&#65533;8(6hv&#65533;B7&#224;&#65533;&#65533;.&#65533;&#65533;6&#65533;&#65533;4&#65533;H&#65533;3H&#65533;8&#65533;:&#65533;1f&#65533;&#65533;:;&#65533;W6&#65533;&#65533;5p&#65533;9&#65533;&#65533;&#65533;&#65533;&#65533;(&#65533;73&#65533;&#65533;6&#65533;4&#65533;&#65533;4@X&#65533;z:U2&#65533;&#65533;&#65533;&#65533;x&#65533;)@&#65533;EXU&#65533;&#65533;&#65533;&#65533;Fx8q&#65533;.H x&#65533;O&#65533; &#65533;&#65533;&#65533;&#65533;!&#65533;<P&#65533;&#65533;&#65533;p&#65533;&#65533;&#65533;Y&#65533; &#53896;B&#65533;&#65533;t&#65533;pIH"X&#65533;)&#65533;&#65533;OH&#65533; K&#65533;&#65533;&#65533;:3`&#65533;&#65533;&#65533;&#65533; &#65533;&#65533;&#65533;A8&#65533;&#65533;&#65533;&#65533;&#65533;&#65533;&#1155;h&#65533;0&#683;&#65533;XP N&#65533;&#65533;&#65533;&#65533;&#65533;&#65533;&#65533;E&#72912;kp&#65533;(&#65533;j&#65533;F8&#65533;P&#65533;l&#849;]&#65533;$I&&#65533;&#65533;#&#65533;<&#65533;K)H*&#65533;&#65533;&#2020;&#65533;&#65533;CP4x&#65533;&#65533;&#65533;u&#65533;&#65533;7&#65533;-hA&#65533;&#65533;D&#65533;0&#65533;.p&#65533;&#1156;*&#65533;7+&#65533;E&#65533;H&#65533;&#65533;I&#65533;&#65533;&#65533;'&#65533;&#65533;Ap&#65533;P&#65533;=&#65533;&X&#65533;&#65533;&#65533;E &#65533;,@&#65533;O0"0h&#65533;&#1714;&#65533;0h&#65533;&#65533;&#65533;E1h&#65533;4&#65533;3&#65533;&#65533;&#65533;&#65533;2`<(&#65533;&#65533;Q&#65533;&#65533;	&#65533;%H&#65533;#&#65533;&#65533;&#65533;&#65533;
6h&#65533;<@"&#65533;&#65533;&#65533;.&#65533;}#&#65533;&#65533;&#1156;'(&#65533;B(&#65533;+&#65533;&#65533;&#65533;&#65533;&#515;(&#65533;&#65533;&#1241;&#65533;:&#1537;<&#65533;&#65533;&#65533;&#65533;&#65533;&#1181;&#65533;&#65533;5 T*&#65533;+&#65533;<&#65533;<&#65533;&#65533;%8@&#65533;;$&#143;) &#65533;=&#65533;&&#65533;p1&#65533;&#65533;A&#65533;&#65533;&#65533;&#65533;OU0&#65533;&#65533;0&#65533;&#65533;&#65533;>`&#65533;&#515;&#65533;&#65533;3&#65533;&#65533;C&#65533;]&#65533;&#65533;2x&#65533; &#65533;,C0&#65533;.@&#65533;AY%X&#65533;EP.&#65533;&#65533;8&#65533;.&#65533;&#65533;&#65533;&#65533;zDk@&#65533;&#65533;&#65533;)`&#65533;1`9&#65533;&#65533;&#65533;&#65533;  &#65533;&#65533;2&#65533;@ (&#65533;;`&#65533;C  B&#65533;&#65533;x&#65533; 8ua'h&#65533;H 	&#65533;&#65533;&#65533;Y&#65533;&#65533;  (&#65533;&#65533; C&#65533;&#65533;&#65533;0&#65533; &#1569;&#65533;Wr8&#65533;&#65533;&#65533;&#65533; &#65533;&#65533;&#65533;6&#65533; &#65533; &#65533;&#65533;'&#527;&#65533;`( 8&#65533;&#65533; &#65533;  f&#65533;&#65533; &#65533;&#65533;&#65533;uBM&#65533;  &#65533; &#65533;zUh&#65533;&#65533;&#65533;&#1070;&#65533;&#65533; &#65533;Hh &#65533;&#65533;&#65533;&#65533;Fh&#65533;h> &@5&#65533;&#65533;?N&#65533;&#65533; k&#65533;&#65533;@IM`.&#65533;DO&#1027;N&#65533;&#65533;&#65533;&#65533;	&#65533;IQ&#65533;2&#65533;&#65533;E&#65533;F&#65533;&#65533;&#65533; &#65533;&#65533;&#65533;H&#65533;^&#65533;H"0&#65533;#jp&#65533;&#65533;&#65533;&^,&#65533;&#65533;&#65533;&#65533;x1&#65533;%&#65533;!,&#65533;$&#65533;&#65533;9&#65533;>&#65533;+6&#65533;S&#65533;&#65533;&#65533;&#65533;&#65533;.&#65533;&#1128;-&#65533;T&#65533;>&#65533;&#65533;I&#65533;*&#65533;&#65533;&#65533;&#65533;&#65533;&#65533;&#65533;&#65533;%XKX&#65533;9&#65533;EH7&#65533;&#545;P	&#65533;`##&#65533;?&#65533;&#65533;=X&#65533;&#65533;;h&#65533;>&#65533;&#65533;K&#65533;&#65533;&#65533;0 8&#65533;&#65533;#&#65533; p&#65533;@&#65533;&#65533;&#65533;.O 	  &#65533;&#65533;&#65533; &#65533;&#65533;<&#65533;<'H P^C&#65533;&#65533; U&#1538;&#65533;&#65533;@ &#65533;?h&#65533;X&I&#65533;&#65533; &#65533;
&#65533;&#512;
0=H  y&#65533;&#512;w&#1284;&#65533; )&#65533;&#65533;5   &#65533;, &#65533;&#65533;6&#65533;&#65533;&#65533;&#65533;&#859;8&#65533;&#65533;&#65533;&#65533;P&#65533;&#65533;#&#65533; &#65533;&#65533;&#65533;&#65533;@h&#65533;	 R&#65533;&#65533;&#65533;8&#65533;X &#65533;y>x 	H&#65533;&#65533;x&#65533;&#65533;&#65533;w&#65533;8&#65533;&#65533;T'&#65533;&#65533;C&#65533;&#65533;&#65533;0P&#65533;az&#65533;&#65533;&#65533;&#65533;)@&#65533;&#65533;Rx&#65533;:&#65533; -8&#65533;8h)8+&#65533; U&#65533;&#65533;(&#65533;&#65533;O&#65533;&#65533; @p&#65533;3`1R&#65533;h8K &#65533;*&#65533;t:&#65533;?,&#65533;,H&#65533;&#65533;AH!|'k`&#65533;&#65533;&#65533;!&#65533;&#65533;' &#65533;&#65533;&#65533;&#65533;&#65533; x0x&#65533;A&#65533;03&#65533;U&#65533;&#65533;  ` &#65533;-&#65533;9(b&#579;DX)&#65533;(M&#65533;&#65533;H5x&#65533;)&#65533;F0<&#65533;&#65533;50hN&#65533;&#65533;G&#65533; -&#65533;&#65533;@&#65533;&#65533;&#65533;&#1698;&#65533;"P&#65533;C&#1027;&#65533;&#65533;E&#1986;&#65533;&#65533;&&#65533;&#65533;I&#65533;X&#65533;&#65533;&#65533;&#65533;Z&#1348;3 6 M&#65533;&#65533;)O&#65533;&#65533;&#65533;*(9.h&#65533;A0&#65533;2&#65533;-&#65533;7&#65533;>&#65533;#&#65533;&#7683;+8&#65533;6&#65533;a,X8&#65533;%X&#65533;W&#65533;v&#65533;&#65533;?p&#65533; &#65533;)8&#65533;)&#65533;8&#65533;\0x&#65533;:&#65533;&#65533;(h&#65533;"&#65533;;&#65533;`&#65533;<&#65533;-8E&#65533;z&#65533;W&#65533;%H&#65533;;&#65533;80&#65533;'&#65533;&#65533;-&#65533;:X*&#65533;&#65533;9&#65533;&#65533;.&#65533;%&#1539;&#65533;k&#65533;&#65533;D5H&#65533;-p>p&#65533;#&#1027;*`5p&#65533;&#65533;\.&#65533;&#65533;&#65533;&#65533;C4&#65533;&#65533;*&#65533;&#65533;3`&#65533;&#65533;&#65533;9 77&#65533;3X80&#65533;&#65533;8&#65533;P98,0&#65533;{?&#65533;%`&#65533;1&#1026;9X&#65533;1p&#65533;%&#65533;0P%1&#65533;E&#65533;&#65533;4h&#65533;m=[&#65533;X&#65533;&#65533;/&#9858;p&#65533;`&#65533;	Ph(&#65533;	(h&#65533; 8 &#65533; H&#65533;%X&#65533;P&#65533;@&#65533;p&#65533;8&#65533;0&#65533;`&#65533;(p&#1088;p&#65533;>&#65533;&#65533;&#65533; {&#65533;&#65533;? "&#65533;&#65533;&#65533;0&#65533;&#65533;&#65533; &#65533;&#65533;&#65533; (&#65533;&#65533;&#65533;' &#65533;'@&#65533;h # &#65533;&#65533;&#65533;0 &#65533;`&#65533;&#65533; &#65533;'&#65533; &#65533;&#65533;x&#65533;&#65533; p&#65533;"  &#60033; &#65533;	&#65533;&#65533;P&#815;&#65533;&#65533; &#65533;	
 &#65533;&#65533;&#65533; X}&#65533;&#65533;0 &#65533;p&#65533; `&#65533;0&#65533;&#1024;&#65533; P&#65533;&#65533; *Ensa&#65533;&#65533;&#65533;zr&#65533;+&#65533;&#1539;&#65533;&#65533;"&#65533; R&#65533;Hy"&#65533;/&#65533;*R&#65533;&#65533;(&#65533;ZBU&#65533;4%&#65533;g&#602;&#65533;&#65533;<&#65533;#h&#851;5R=&#65533;&#65533;&#65533;p&#65533;&#528;&#65533;Y&#65533;x&#65533;&#65533;&&#65533;nTE&#65533;&#65533;D&#65533;I&#65533;&#1320;QU&#466;?b&#65533;&#65533;&#65533;#&#65533;D&#65533;L&#65533;&#65533;&#65533;G&#65533;&#65533;B&#65533;&#658;'I&#65533;U&#65533;&#65533;&#65533;P P&#65533;,5&#65533;&#65533;&#65533;&#65533;&#65533;&#65533;E]Zz&#65533;JM&#65533;r&#65533;&#1197;k&#65533;.&#1980;z&#65533;&#65533;%&#65533;&#65533;dHU&#65533;&#65533;&#1808;&#65533;&#65533;&#65533;_&#65533;
&#65533;2n&#65533;&#65533;1&#65533;&#530;&#65533;
&#65533;&#65533;P&#65533;&#65533;X&#65533;&#65533;p2&#65533;&#1058;&#65533;*\HJa&#65533;m`&#65533;d&#65533;&#1138;g&#1262;M&#65533;Vk&#65533;&#65533;&#65533;(s`&#994;&#65533;&#65533;&#65533;&#65533;1&#65533;5I]H&#65533;Yr&#65533;&#65533;M&#65533;@&#65533;&#65533;n&#65533;&#65533;^U&#65533;.>J&#65533;H , c/?:dG&#65533;s|&#65533;I&#65533;F)5o&#65533;&#65533;&#65533;&#65533;&#65533;&#65533;&#65533;!&#65533;!&#65533;&#65533;~6&#65533;H&#65533;&#65533;P&#65533;!o&#65533;&#65533;%&#65533;&#65533;&#65533;Z&#65533;&#65533;5&#65533;\$g&#65533;&#65533;&#65533; 2&#1413;%&#65533;u\L&#65533;%&#65533;'&#65533;P&#65533;B&#65533;&#65533;&#65533;E&#65533;&#65533;x#&#65533;&#65533;}&#1305;f&#65533;&#65533;*}X@O&#65533;X&#65533;B&#65533;,bMV,&#65533;&#65533;k4&#65533;&#65533;D&#65533;&#65533;&#65533;_X&#65533;&#65533;&#65533;&#65533;M!A- a	@&#65533;&#65533;A)&#65533;&#65533;&#65533;&#65533;2E3DA&#65533;&#65533;A3LAB iYbc&#65533;&#65533;&#65533;'*&#65533;PGJ&#65533;PF_x&#1029;&#65533;W^$hy&#65533;&#65533;&#65533;A'&#65533; &#65533; &#65533;`&#65533;{&#65533;&#65533;H)&#65533;&#65533;Y&#65533;H4x C
2&#512;&#65533;I&#65533;&#65533;B!|(H&#65533;&#65533;&#340;&#65533;"&#65533;A&#65533;`&#65533;I&#65533;q&#65533;&#65533;*;&#65533;*t&#65533;&#65533;Dg6&#65533;&#65533;)&#65533;&#65533;&#65533;V&#65533;-KDm&#65533;ehI#&#65533;&#65533;!>$&#65533;&#1270;&#53414;<&#65533;&#65533;#&#65533;X&#65533;&#65533;$WHQ&#65533;&#65533;C&#65533;&#65533;&#65533;i2&#65533;U&#65533;&#65533;&#65533;~&#65533;J&#65533;&#65533;&#65533;<&#65533;c~d0-&#65533;&#65533;Hnu&#800;$&#65533;1G&#65533;F&#65533;hAP&#65533;&#65533;$Z&#65533;0 &#65533;&#1031;&#65533;&&#65533;lW)H`b&#65533;5&#65533;":( &#65533; 5&#65533;P&#65533;&#911;	&IA&#65533;&#1344;\&#65533;Q&#65533;8"&#65533;]&#65533;aFh&#65533;t&#65533;M&#65533;5&#65533;&#65533;5h=&#65533;&#65533;7&#65533;1F]x&#65533;%&#65533; Rft&#65533;vXS/Tw&#65533;]&#65533;j&#1160;[U$&#65533;EL`&#65533;B&#65533;<&#65533;EX&#65533;4&#65533;&#2121;!&#65533;q&#65533;,&#65533;R&#65533;	SH&#65533;&#65533;6&#65533;&#65533;&#65533;"i&#65533;r&#65533;R&#65533;D&#65533;&#65533;SA&#65533;&#65533;&#65533;~&#65533;&#65533;!E&#65533;&#65533;
801&#65533;!&#65533;aD&#65533;xb&#65533;&#65533;0T1PR9&#65533;,F&#65533;h&#65533;&#65533;@&#65533;&#65533;&#65533;/&#65533;Q&#65533;&#65533;t1U"I=4QGS&#65533;z&#65533;\X&#65533;v&#65533;&#65533;4a&#65533;%&#785;&#65533;!&#65533; ?a&#65533;P&#65533;&#65533;'1&#65533;*&#65533;&#65533;&#65533;E0&#65533;&#65533;!2&#65533;&#65533;t&#65533;	+Xa&#65533;&#65533;C&#65533;&#65533;&#65533;aR&#65533;&#65533;&@&#65533;&#65533;&#65533;3&#65533;D@&#65533; 
&#65533;&#65533; 2   &#65533;&#65533;  h 
&#65533;&#65533;&#65533;&#65533;XH&#65533;&#65533;$&#65533;0@p &#65533;  
&#65533;	 &#1025;$  & &#65533;&#65533;&#178;&#65533;&#65533;z&#65533;&#65533; &#65533;&#65533;K&#65533;&#65533;*&#65533;h&#65533;Xr/&#65533;HgnBNUF%I&#65533;1C&#65533;&#65533;&#65533;&#65533;<D$&#65533;P&#65533;#&#65533;&#65533;'&#65533;&#65533;&#65533;a&#65533;xa&#65533;x&#65533;FT&#65533;<&#65533;&Wb&#65533;&#65533;&#65533;#&#65533;&#65533;\&#65533;9&#65533;X&#65533;&#65533;G&#65533;JI&#65533;E&#65533;am&#65533;+Q&#65533;@&#65533;J&#65533;&#65533;$!&#65533;&#65533;&#65533;1&&#65533;&#65533;&#65533;	|P9&#65533;P!&#65533;&#65533;KB&#65533;&#65533;	&#65533;`L&#65533;&#996;Li&#65533;&#65533;$&#65533;ukD:@&#65533;,IC)&#65533;\$&#65533;&#65533;7x`
&#65533;&#65533;g.:&#1897;&#65533;&#65533; &#65533;&#65533;&#65533;'&#65533;Q!&#65533;&#65533;&#65533;`&#65533;7&#65533;&#65533;ex&#65533; )&#65533;u&#65533;5&#65533;8&#65533;&#800;&#65533;*&#65533;&#65533;P&#65533;d2&#65533;.4&#65533;M&#65533;'&N%&#65533;B&#512;87$&#65533;)tiDB&#265;&#65533;&#65533; 78D&#65533;&#65533;&#65533;<^)	&#65533; <P&#65533;e&#65533;pZ&#65533;&#65533;&#65533;&#65533;@&#65533;$&#65533;&#65533; `A &#65533;B&#65533;&#65533;&#65533;
12`+&#65533;lTG&#65533;IDn 	}&#65533;{&#65533;&#65533;L+&#65533;L&#65533;hQ|H&#65533;$p@&#65533;r&#65533;D8'&#65533;&#65533;!t&#65533;U4&#65533;G&#65533;&#65533;=!&#65533;&#65533;&#65533;&#65533;&#65533;&#65533;.6&#65533;&#65533;4&#65533;&#65533;N&#65533;&#65533;U&#65533;`WX&#65533;&#65533;&#65533;i&#65533;a3x&#65533;H&#65533;@&#65533;&#65533;&#65533;&#65533;&#65533;)],&#65533;&#65533;6x&#65533;&#1037;NP&#65533;1&#65533;&#65533;
&#65533;&#65533;.T`	 &#65533;&#65533;&#65533;	I$&#65533;5&#65533;&#65533;&&#65533;%&#65533;&#65533;+&#65533;b&#65533;&#65533;D&#65533;04&#65533;&#65533;(App&#65533;F`1&#65533;&#65533;v&#65533;&#705;&#65533;@ &#65533; &#65533;D8&#65533;&#65533;&#65533;&#65533;&#65533; &#65533;&#65533;&#65533;7&#65533;`p`<&#65533;&#65533;h.d&#65533; &#65533;P+T&#65533;&#65533;o&#1537;
&#65533;&#65533;&#65533;&#65533;<.		vP>h 	h&#65533;&#65533;&#65533;&#65533;5`eF&#65533;3&#65533;`&#65533;0&#65533;1&#65533;&#65533;S^&#65533;&#452;&#65533;&#65533;&#65533;5F&#65533;&#65533;?&#512;
=P&#65533;&#65533;&#65533;8&#65533;5&#65533;`r8&#65533;&#65533;b2&#65533;&#65533;&#65533;p&#65533;!&#65533;@%(&#65533;6Y&#65533;&#65533;8&#65533;i&#65533;N&#65533;&#65533;!&#65533;@; Bv&#65533;&#65533;CHbD:&#65533;"&#65533;&#65533;&#65533;%&#65533;K(&#65533;t&#65533;<C&#65533;,&#65533;&#65533;,&#1696;&#65533;A&#65533;@&#65533;M&#65533;)~&#65533;XBpW&#65533;&#65533; &#65533;&#65533;&#65533;&#65533;&#65533;2&#65533;A>"wM&#65533;NN&#65533;&#65533;&#65533;X0&#65533;&#65533;5A&#65533;&#65533;&#65533;(6&#65533;&#65533;R&#65533;&#65533;&#65533;<M`#D&#1722;G&#65533;&#65533;&#65533;pxB&#65533;	Mp&#65533;-&#65533;&#65533;&#65533;^&#65533;&#65533;]&#65533;uP&#65533;&#65533;)&#65533;h&#65533;EhB&#1906;&#65533;G&#65533;FZ&#65533;x&#65533; #	&#65533;Id&#65533;0&#65533;6Zbd&#65533;&#65533;&#65533;6Ns&#65533;&#65533;`&#65533;&#65533;b*&#65533;&#65533;`p&#65533;!P&#65533;&#65533;"&#65533;&#65533;!j&#65533;3,&#65533;q&#65533;j`&#65533;&#65533;!CH&#65533;&#65533;" &#65533;&#65533;&#65533;"7a&#65533;&#65533;&#65533;B&#65533;&#65533;W&#65533;^Vl2
T&#65533;8&#65533;D
%&#1160;>&#65533;&#65533;	Np&#65533;nA&#65533;C&#65533;&#65533;&#65533;&#65533;+&#65533;&#65533;&#65533;&#65533;xB`&#65533;X&#65533;&#65533;&#65533;&#65533;n&#65533;&#65533;&#65533;&#65533;&#65533;m&#65533;&#65533;&#65533;P"&#65533;)oJA&#65533;0&#65533;&#65533;&#65533;9&#65533;x&#65533;&#65533;,&#65533;&#65533;"&#65533;Y&#65533;(A&#65533;&#65533;Pf4
p5&#65533;&#65533;&#65533;&#65533;/&#65533;&#65533;O`Az&#65533;&#65533;	F&&#65533;
.&#65533;&#65533;&#65533;&#65533;$&#65533;&#65533;B	H&#65533; &#65533; &#65533;YZ @gF&#65533;p&#65533;
\@&#65533;A"&#65533;&#65533;zmb&#768;&#65533;&#65533;\B&#65533;&#65533;&#65533;-&#65533;@&#65533;d&#65533;D&#65533;@@p@j&#65533;&#65533; b0&#65533;|&#65533;&#65533;V&#65533;&#65533;
#&#65533;&#1709;'&#65533; &#65533;&#65533;&#65533;+Q&#65533;5&#65533;&#65533;&#65533;9d&#65533;A&#65533; &#65533;s&#65533;A$&#65533;&#65533;&#65533;&#65533;&#65533; &#65533;5H&#65533;&#65533;A?&#65533;&#65533;&#1159;&#65533; >&#65533;\&#65533; &#65533;8&#65533;A(&#65533;&#65533;&#65533;&#65533;&#65533; &#65533;&#65533;&#65533;&#65533;&#65533;&#65533; &#65533;&#65533;! &#65533;~&#540;&#65533;,&#65533;CP AFq&#65533;@&#65533;&#65533; p&#65533;$&#65533;y&#65533;&#65533;	&#65533;@&#65533;X&#65533;!0&#65533;"H&#65533;&#65533;&#65533;A&#65533;(&#65533;&#65533; x&#65533;&#65533;&#65533;hU&#65533;&#65533;A&#65533;5&#371;QA&#65533;A&#65533;&#65533; &#65533;&#65533;&#641;&#65533; &#65533;&#65533;`A)D&#65533;<&#65533;'$&#65533;&#65533;&#65533;&#65533;*&#65533;&#65533;&#65533;x&#65533;!&#65533;&#65533;&#65533;@X&#65533;1&#65533;J&#1300;F&#65533;&#65533;&#65533;&#769;&#65533;A`&#65533;P&#65533;&#65533;&#65533;<G!p&#65533;h&#65533;&#65533;&#65533;@&#65533; <L&#65533;&#65533;&#65533;&#65533;@&#65533;&#65533;4&#65533;8K(UF&#65533;&#65533;&#65533;&#65533;&#65533;&#65533;H4&#65533;4&#65533;&#65533;&#65533;J&#65533;&#65533; &#65533;@&#65533;,B&#65533;&#65533;&#65533;X&#65533;&#65533;XB4A&#65533; &#65533;&#65533;&#65533; I&#65533;&#65533;&#65533;UL&#65533;&#65533; \&#65533;&#65533;&#65533;&#65533;&#65533;&#65533;&#65533; 4&#65533;8&#65533;&#65533;@D&#65533;0@(@	 &#65533;A&#65533;@&#65533;@&#65533;&#65533;&#65533;&#65533;t&#65533;`&#65533;&#65533;&#65533;^bc&#65533;T&#65533;<@ @	&#65533;@@@8@&#768;&#65533;&#65533;x@t&#65533;&#65533;A&#1020;@8 ,&#65533;&#65533;t&#65533;
,@@&#16960;&#65533;&#65533;&#65533;@D&#65533;&#65533;:	&#65533;LN&#65533;)HP&#65533;("LAtX`EiAXA\&#65533;t&#65533;&#65533;4H&#65533;Jel&#1828;h &#65533;&#65533;&#65533;&#65533;&#65533;^&#65533;H&#65533;&#65533;	(&#65533;8&#65533;\&#65533;DAQ&#65533;&#65533;O~h&#65533;TAL&#65533;&#65533;8&#65533;(&#65533;XW>&#65533;&#65533;&#65533;8&#65533;&#65533;&#65533;&#65533;@&#886;&#65533;&#65533;&uA&#65533;AJ&#65533;K!&#65533;H&#65533;J&#840;!P&#65533;.aE&#65533;H
&#65533;DJ8&#65533;"XB`&#65533; H%&~DBp@&#489;&#65533;&#65533;J&#65533;&#65533;,) HL&#65533;?$&#65533;&#65533;DAd&#65533;&#65533;$&#65533;I|&#65533;,&#65533;&#65533;&#65533;I&#65533;*&#65533;p@&#65533;&#65533;S&#65533;T&#65533;`&#65533;&#65533;~&#65533;&#880;&#65533;X*&#65533;&#65533;C&#65533;A&#65533;&#65533;&#65533;e$a&e&#65533;K@&#65533;h&#65533;#"e&#65533;&#65533;OE&#65533;EC&#65533;&#65533;J&#65533;DO&#65533;E&#65533;&#65533;@xUi&#65533;GI&#65533;&#65533;~&#65533;&#65533;*&#65533;AB&#65533;rKH4&#65533;`_~&#65533;t&#65533;G&#65533;	&#65533;A&#1546;.QHhL&#65533;iTS&#65533;;9&#65533;&#65533;$O&#65533;n&#65533;&#65533; &#65533;PT&#65533; &#65533;&#65533;&#1349;&#65533;|&#65533;&#65533;&#65533;$ 	,&#65533;L&#65533;&#65533;h^&#65533;&#65533;%&#65533;&#65533; &#65533;&#65533;&#748;E%c&#65533;XHD4@&#65533; D@<u!&#65533;I&#1668;%x&#65533; B&#65533;@V&#65533;hd$D&#65533;&#65533;&#65533;&#65533;&#65533;@&#65533;&#65533;&#65533;&#65533;&#65533;6&#65533;Z
&#65533;A &#65533;&#65533;&#65533;&#65533;&#1799;:&#65533;fJ&#65533;%|&#65533;&#65533;&#65533;&#65533;&#65533;@&#65533;&#65533;&#168;&#65533;&#65533;&#65533;&#526;%lA4G Bd&#65533;m&#147;&#65533;&#65533;$P&#65533;&#65533;r&#65533;&#65533;u&#65533;&#65533;&#65533;&#65533;~&#65533;y&#65533;D&#65533;&#65533;B&#65533; &#65533;&#65533;Ft&#65533;	&#65533;&#65533;g&#65533;M&#65533;P&#65533;d@ &#65533;A&#65533; &#65533;mX&#65533;m&#65533;4&#65533;"&#65533;&#65533;@&#65533;I&#65533;&#65533;&#65533;!&#65533;8 p&#65533;
&#65533; &#65533;&#65533;b&#65533;(&#65533;G( &#65533;&#65533;(&#65533;&#65533;&#65533;AP &#65533;fH&#65533;R&#65533;h&#65533;4&#65533;, AB&#65533;&#65533;&#65533;FF"e&#65533;&#321; &#65533;&#65533;&#65533;h&#65533;&#65533;$p&#65533;&#65533;&#65533;z&#65533;&#65533;&#65533;&#65533;
 &#65533;&#65533;dDH&#65533;A&#65533;&#65533;&#65533;&#65533; &#65533;A&#65533;&#65533;&#65533;&#65533;&#65533;HA&#65533;A`&#65533;&#65533; 	&#1280;LAPWD&#65533;:&#65533;A&#65533;&#65533;&#65533;	&#65533;&#65533;B&#65533;&#65533;A&#65533;@ &#65533;O&#65533;t
I&#65533;DH&#65533;f<&#65533; A&#65533;HD&#65533;L&#65533;&#20548;&#65533;&#65533;
t&#65533;Z 	&#65533; 4 &#65533;D&#333;&#65533;D&#65533;&#65533;&#65533;!h&#65533;&#65533;&#65533;" B! &#65533;! &#65533; &#65533;
&#65533;W,D!@&#65533;iU&#65533;&#65533;&#65533;&#65533;! &#65533;&#65533;&#65533;!&#769;A&#65533;&#65533;]i@&#65533;%&#65533;&#65533;P(IZ&#65533;&#65533;&#65533;&#1687;&#65533;&#65533;AL&#65533;&#65533;&#65533;k]d&#65533;B8&#65533;
B &#65533; B&#65533;2&#65533;&#65533;&#65533;bGI&#65533;&&#65533;D&#65533;&#65533;BD&#65533;&#65533;&#65533;&#65533;&#65533;b&#65533;&#65533;&#65533;&#65533;@0&#65533;&#65533;@&#65533;f&#65533;V&#65533;&#65533;uu&#65533;FI&#1837;&#65533;R&#1257;&#65533;t&#65533;&#65533;A4&#65533;&#65533;&#65533;p&#65533;,m&#65533;&#65533;n&#1033;*Dd&#65533;I&#65533;&#65533;,&#65533;&#65533;Z_&#65533;&#65533;&#65533;&#65533; &#65533;@&#65533;&#65533;&#65533;&#65533;&#65533;&#65533;8AD8&#65533;ct&#65533;_&#65533;&#65533;@&#513;[DA&#65533;A	@&#65533;&#65533;&#65533;)&#65533;-fN&#300;=B &#65533;h PU&#65533;B&#65533;@&#65533;&#65533;[&#65533;cD^lI4B
q&#65533;@.&#65533;&#65533;&#374;&#65533;&#65533;&#65533;&#65533;&#65533;&#65533;@"&#65533;Kx&#65533;A&#65533;&#65533;8&#65533;&#1050;@@&#65533;i&#65533;&#65533;T&#65533;H&#65533;&#65533;x@&#65533;&#65533; A&#65533;D!a&#65533;E &#65533;!&#65533;@&#65533;
&#65533;!&#65533;J$&#65533;&#65533;&#65533;&#65533;&#65533;&#65533;&#65533;&#65533;i^&#65533;`@&#65533;&#65533;&#65533;`D&#65533; &#65533;&#65533;0&#1605;&#65533;&#65533;@&#65533;@&#65533;&#65533;$&#65533;B`&#65533;(&#65533;
XAHA&#65533;[&#65533;B&#65533;`&#65533; &#65533;&#65533;&#18946;&#65533; &#65533;=&#65533;&#65533;&#65533;&#65533;=
&#65533;@&#65533;A&#65533;@&#65533; &#65533;&#65533;*&#65533;e&#65533;&#65533;&#270;:M&#65533;O&#65533;(&#65533;&#65533;$&#65533;W&#1291;L&#65533;@&#1024;
&#65533;HL&#65533;&#65533;&#65533;#B"&#65533; &#65533;Ab`A&#65533;}5&#65533;&#65533;&#65533;&#65533;&#65533;&#65533;&#65533;!&#65533;&#65533;@2&#65533;&#65533;&#65533;@"&#65533;&#65533;&#65533;&#65533;&#34336;&#65533; &#65533;&#65533;A|A&#65533;&#65533;&#65533;@!&#65533;&#65533;&#65533;&#65533;#&#65533;!&#65533;P&#65533;%&#65533;\@$&#65533;!h&#65533;f&#65533;&#65533;&#65533;A1&#65533;A&#65533;,&#65533;'&#65533;&#65533;&#65533;=&#65533;&&#65533;|&#65533;
&#65533;eI&#65533;A &#65533;&#65533;&#65533;D&#65533;%&#65533;FM&#65533;T&#65533;&#65533;	&#65533;V%A&#65533;&#65533;&#65533;&#65533;&#65533;B
&#65533;AhH&#65533;|3&#65533;DRA&#65533;B&#65533;&#65533;@pD&#65533;Y&#65533;&#65533;&#65533;	&#65533;&#65533;$&#65533; @&#65533;e0&#65533;THH
q&#65533;&#1024;\D8A&#65533;&#65533;?4&#65533;@&#65533;S&#65533;&#65533;HS&#65533;&#65533;&#65533;4B&#65533;&#65533;pF&#65533;K	&#65533;&#65533;(8&#65533;&#65533;EW&#1029;f
&#65533;&#65533;&#65533;&#65533;t&#65533;x&#65533;&#65533;&#65533;`&#65533;&#65533;A$&#65533;
&#65533;@#&#65533;&#65533;AL&#65533;&#65533;&#65533;J>Z']&#65533;%&#65533;A&#65533;	&#65533;&#65533;'l&#65533;R!&#65533;0q%&#65533;@h@d&#65533;!&#65533;&#65533;&#65533;&#65533;&#65533;&#65533;&#65533;  &#65533;
h&#65533;4&#65533;&#65533;&#65533;P&#65533;B &#65533;&#65533;H&#65533;&#65533;&#65533;P &#65533;L $-x&#65533;&#513;HAD &#65533;&#65533;&#65533;1&#65533; &#65533;b$&#65533;$T&#65533;&#65533;&#65533;h&#65533;&#65533; &#65533;&#65533;&#65533; P@&#65533; `	&#65533;&#65533;4*q&#65533;&#65533;&#65533;&#65533;[&#65533; 	&#65533;&#65533;&#65533;AAT&#65533;p&#65533;&#65533;
L@&#65533; !>&#65533;&#65533;P&#65533;v&#65533;!P t,&#65533;p&#65533;&#65533;@&#65533;A&#65533;&#65533;X@&#65533;AT&#65533;5j&#65533;@\&#65533;&#65533;&#65533;@&#65533;&#65533;
&#65533;&#65533;&#65533;	&#65533;&#65533;&#65533;&#65533;]&#65533;EFHDI&#65533;&#65533;9A&#65533; &#65533;@&#65533;&#65533;&#65533;&#65533; &#65533;&#65533;&#65533;X&#65533;&#65533;&#1152;}f7&#65533;&#65533;&#65533;&#932;&#65533; L&#65533;d&#65533;8&#65533;&#65533;&#65533;&#65533;L3&#65533; &#65533;@&#65533;Ap&#65533;[&#65533;=xw&#65533;@&#65533;@&#65533; &#65533;&#65533;&#65533; &#65533;^[ &#65533;&#65533;&#65533;B"B"&#65533;9&#65533;&#65533;9&#65533;&#65533;&#65533;&#65533;&#65533;&#65533;2&#65533;&#65533;XU&#65533;&#901;A&#65533;&#65533;*&#65533;@&#65533;&#65533;&#65533;&#65533;&#65533;&#65533;!l-B"&#146;.&#65533;"B&#1792; &#65533;v&#65533;&#65533;tx	&#65533;&#65533;!|0&#65533;
B&#65533;&B &#65533;}]&#65533; &#162;&#65533;oP&#65533;^&#65533;E &#65533;&#65533; &#65533;&#65533;&#65533;2&#65533;&#65533;!&#167;wm&#65533;&#65533;&#65533;&#65533;D&#65533;dT}&#65533;&#65533;&#65533;&#421;-&#65533;&#65533;&#65533;&#65533;&#65533;T8&#65533;n&#287;&#65533;s
&#65533;&#65533;i&#65533;J&#65533;D
&#65533;&#65533;B$H9&#65533;&#65533;td&#65533;&#65533;&#65533;&#65533;&#844;&#65533;dZ,Iv&#65533;&#65533;H&#65533;	8&#65533;&fCP&#65533;l@Y&#65533;i\#Kt&#65533;&#65533;`+~x&#65533;_&#65533;&#65533;A&#65533;&#65533;AM&#65533;&#537;xB&#65533;A&#65533;&#65533;&#65533;&#65533;"k&#65533; &#65533; &#65533;&#65533;&#65533;q&#65533;T&#65533;&#65533;&#65533;jAg<K&#65533;&#65533;q&#65533;xH &#65533;&#65533;&#65533;&#65533;&#65533;&#65533;&#65533;#F
&#65533;&#65533;',&#65533;&#65533;&#65533;&#65533;I&#65533;tD]&#65533;HHpA&#769;&#65533;&#65533;&#65533;&#65533;	`D&#65533;i&#65533;&#65533;&#65533;&#65533;&&#65533;&#65533;&#65533;&#65533; A"&#65533;&#324;}\&#65533;pU@&&#65533;&#65533;&#65533;&#65533;&#65533;4A&#65533;AeqqB0&#65533;|h&#65533;,&#65533;|&#65533;x&#65533;:&#65533;IdQ&#65533;'1&#65533;`[&#65533;&#65533;F`&#65533;&#1166;&#65533;&#65533;&#65533;&#65533;&#65533;M&#65533;\&#65533;%&#65533;L&#65533;, &#65533;&#65533;\&#65533;uMD"&#512;&#65533;T&#65533;i&#65533;&#65533;$X&#65533;&#65533;&#65533;&#65533;&#65533;&#65533;R4}&#65533;&#65533;&#65533;5\&#65533;&#65533;&#65533;&#65533;&R&#65533;PA&#65533;5&#65533;P&#65533;EA&#65533;&#65533;@&#65533;&#65533;@&#65533; &#65533;&#65533;&#65533;q&#65533;&#65533;&#65533;&#65533;&#65533;$&#65533;@P&#65533;&#65533;A&#65533;F&#65533;&#65533;d.4&#65533;,A&#65533;&#65533;dl&#65533;&#65533;&#65533;&#65533;&#65533; &#65533; K&#65533;8^uY&#65533;&#65533;&#65533;d&#65533;&#65533;@&#65533;D&#65533;&#65533;;@$&#65533;C&#65533;"R&#65533;&#65533;-B&#65533;&#65533;ZCk&#65533;T-&#65533;&#65533;hQ#<
&#65533;X&#65533;&#65533;&#65533;&#65533;_&#462;5Y&#65533;&#65533;Co&#65533;Qe&#867;GR&#65533;4&#65533;&#65533;&#65533;&#65533; K&#65533;&#65533;p&#65533;QHU&#65533;<&#65533;:&#65533;hQ&#65533;G&#65533;&UJTS&#65533;C&#65533;4&#65533;&#65533;&#65533;&#65533;:&#65533;H&#65533;&#65533;p&#65533;5R&#65533;^Z&#65533;&#65533;hM&#65533;A&#65533;%&#65533;&#65533;B&#65533;OU&#65533;$&#65533;$&#65533;&#65533;&&#65533;(F&#65533;&#65533;R&#545;0UyR&#65533;&#65533;&#65533;R&#199;&#65533;}m&#65533;&#65533;N"&#65533;&#65533;"A RP&#65533;me&#65533;&#1178;
&#65533;$j&#65533;&#65533;&#65533;I&#65533;T5&#65533;{0&#65533;&#65533;&#682;&#65533; &#65533;&#65533;f&#902;&#65533;&#65533;&#65533;d)&#65533;&#65533;B&#65533;&#65533;&#65533;q&#65533;t&#42312;&#65533;'W&#65533;&#65533;-T=
(ly&#65533;&#65533;A&#65533;AI&#65533;&#1348;&#65533;6)>T\8x&#65533;B.a&#65533;&#65533;f$A	<&#65533;&#65533;T&#65533;&#65533;d&#65533;%&#65533;5}QA`y&#65533;&#65533;IYD8&#65533;8d
8&#65533;&#65533;b&#65533;AJ$0&#65533;&#65533;c&#65533;>Xh,a&#65533;I&#65533;&#65533;j&#65533;&#65533;vk&#65533;&#65533;3&#65533;&#65533;;&#65533;&#65533;)4&#65533;&#65533;&#65533;&#65533;h&#65533;4&#65533;h&#65533;&#65533;;&#65533;$;&#65533;&#65533;&#65533;&#65533;G&#65533;iD&#65533;Fh&#65533;&&#65533;&#65533;&#65533;F&#65533;&#65533;#$&#65533;L&#65533; &#65533;8C"&#65533;&#65533;cA&#65533;P&#65533;Rz"&#65533;>j0&#268;.4&#65533;&#65533;&#65533;@f&#65533;&#65533;&#65533;&#65533;!E'&#65533;&#65533;&#65533;G U3&#65533;
<&#65533;&#65533;&#65533;p@&#65533;@pa&#65533;<#&#65533;&#65533;&#65533;:&#65533;a
t&#65533; #&0&#65533;I&#65533;t	&#65533;j Ap&#65533;&#65533;&#65533;48c&#65533;&#65533;b&#65533;#&#65533;&#65533;X&#65533;:&#65533;&#65533;&#65533;&#65533;&#65533;D&#65533;&#65533;l&#65533;S&#65533;]&#65533;&#659;&#65533;(,&#65533; 	&#65533;&#65533; &#65533;D&#65533;@&#65533;&#65533;&#65533;&#65533;5398x&#65533;&#65533;6&#65533;&#65533;L&#65533;&#65533;&#65533;&#65533;`&#65533;L(&#65533;&#65533;X&#65533;&#65533;.P&#65533;SU&#65533;&#65533;&#65533;|&#65533;&#65533;&#65533;&#65533;&#65533;\&#584;(&#65533;@#,&#65533; &#65533;&#65533;-&#65533;(B&#65533;(zd%M&#65533;&#65533;a&#65533;.&#65533;0C&#65533;1&#65533;H&#65533; &#65533;&#65533;&#65533;;&#65533;&#65533;0&#65533; #&#65533;-&#65533;&#65533;B.&#65533; "&#65533;&#65533;B&#65533;-)&#65533;&#1058;&#65533;.&#65533; C*&#65533;&#65533;B&#65533;A&#65533;&#65533;m&#1949;&#65533;C&#65533; &#65533;P&#65533;C&#65533;5&#65533;@&#65533;6&#65533;&#65533;c&#65533;5&#65533;haO<A&#1370;&#65533;I&#65533;
0&#65533;0c&#65533;4&#65533;0C5&#65533;&#65533;&#65533;&#65533;[djR&#65533;&#65533;b&#65533;&#65533;&#65533;&#65533;&#65533;
4&#65533;h&#65533;+&#65533;2!&#1900;1&#65533;1&#65533;&#65533;&#65533;g&#65533;&#65533;D&#65533;&#65533;l&#65533;&#65533;&#65533;A	C&#65533;9D&#65533;kd&#65533;'&#65533;&#65533;h&#722;?<9$3'2hk&#65533;&#65533;i&#65533;&#65533;&#65533;&#65533;&#65533; (U&#65533;4V&#65533;$&#65533;&#65533;&#65533;&#65533;&#65533;j&#65533;G&#65533;&#65533;&#65533;$H&#65533;M&#831;&#65533;?&#65533;&#65533;&#65533;&#65533;\
"+Jk&#784;&#65533;C&#65533;&#65533;&#65533;&#65533;&#65533;4:-&#65533;&#65533;&#65533;H&#65533;&#65533;i&#65533;&#65533;4&#65533;&#65533;&#258;&#65533;&#65533; 5&#65533;!&#65533;b&#65533;
,k&#65533;0A&#65533;&#1218;?&#65533;C<P@&#65533;6VB&#65533;Ad&#65533;N &#65533;&#816;&#65533;Cd@&#65533;f&#65533; B &#65533;&#65533;&#65533;&#65533;! H&#65533;&#380;&#65533;<&#65533; 
&#65533;CW$h&#65533;F&#65533;` &#65533;L&#65533;i" &#65533;<a&#65533;&#65533;&#65533;)!!&#65533;&#65533;<&#65533;$ &#65533;8&#65533;K$aD &#65533;` &#65533; E#T&#65533;
CD` &#65533;&#65533;&#65533;'j&#65533;)R$H &#65533;R&#65533;8&#65533;a&#65533;&#65533;R&#65533;U&#65533;T&#65533;&#65533;@	 p&#65533;&#65533;&#65533;C&#65533;&#65533;,xD&#65533;&#65533;G@&#65533;r&#65533;&#65533;&#65533; &#65533;Gh&#65533;%&#65533;B&#65533;@C&#65533;d#&#65533;3B&#65533;&#65533;&#65533;&#65533;e|&#65533;&#65533;Q&#65533;2&#65533;&#65533;&#1625;CT&#65533;&#65533;&#65533;Mr&#65533;&#65533; &#65533;&#65533;&#65533;&#65533;E7pP&#65533;&#65533;&#65533;&#65533;dJ&#65533;&#65533;&#65533;?&#65533;V*&#65533;(y&#1028;'
Q&#65533;'p&#65533;X&#65533;B4&#65533;&#65533;&#65533;&#65533;&#65533;x&#65533;P&#65533;&#65533;&#65533;B2Dz&#1070;&#65533; &#65533;z(B&#65533;&#65533;&#65533;AX&#65533;w&#65533;&#65533; &#65533;`:D"h@?&#65533;`-&#65533;eKT&#65533;`
*&#65533;&#65533;q&#65533;&#65533;&#65533;,P&#65533;&#65533;8=OH" 8&#65533;
v&#65533;'&#65533;&j`A&#65533;&#65533;&#65533;Hj&#65533;H&#65533;2@0s&#1649;&#65533;&#65533;&#65533;`&#65533;NL&#65533;&#65533;&#65533; d&#65533;/I&#65533;!&#65533;`+l 	\&#65533;?&#65533;&#656;&#65533;LTm&#65533;&#65533;@ &#65533;&#65533;&#65533;&#65533;J&#65533; %&#65533;a+/&#65533;C&#65533;&#1027;l`&#65533;9#f&#65533;&#65533;&#65533;&#65533;&#65533;I&#65533;#&#65533;&#65533;,T&#65533;	O&#65533;(L<a&#65533; -`&#65533;&#65533;3&#544;QP&#65533;&#65533;&#1294;&#65533;B	Ep&#65533;&#65533;&#65533;@&#65533;&#65533;]&#65533;&#65533;&#65533;&#65533;	 &#65533;'&#65533;&#65533;CJ&#65533;0&#1881;&#7042;&#65533;@&#1184;&#65533;9&#65533;`
&#65533;&#65533;&#65533;t 4&#65533;&#65533;[&#65533;&#65533;'&#272693;&#65533;R8ALp&#65533;&#65533;&#65533;&#65533;&#65533;&#65533;&#65533;&#65533;&#65533;&#65533;V&#65533;&#65533;aep&#65533;&#65533;&#65533;&#65533;(&#65533;&#65533;)&#65533;B&#65533;0&#65533;a;&#65533;&#65533;&#65533;&#65533;:&#65533;&#65533;&#65533;Jn&#65533; 6&#65533;&#65533;
!&#65533;&#65533;?&#65533;
&#65533;9&#65533;&#65533;x&#65533;&#65533;&#65533; &#65533;6&#65533;&#65533;u&#65533;&#65533;&#65533;&#65533;:&#65533; _&#65533;&#65533;L&#65533;&#65533;&#65533;&#65533;$`&#65533;&#65533;p&#65533;!&#65533;x&#65533;&#65533;&#65533;G
4&#1056;&#65533;H&#65533; &#65533;P(&#65533;&#65533;@&#65533;BI&#65533;&#65533;4&#65533;0h&#65533;&#65533;&#65533;&#65533;1&#65533;D5HBB&#65533;&#65533;A0&#65533;&#65533;&#65533;&#65533;<#A,&#1416;&#65533;p<&#512;I&#65533;p&#65533;&#65533;&#65533;`	zx&#65533;8&#65533;&#65533;&#65533;&#65533;pj&#65533;@&#65533;j0&#65533;&#65533;&#65533;Q&#65533;C&#65533;&#65533;02&#1802;V&#65533;A"B7&#65533;%&#65533;&#65533;-&#65533;&#65533;&#65533;H;&#65533;&#65533;&#65533; &-on,&#65533;&#65533;$&#65533;a%&#65533;P^&#65533;&#65533; &#65533; O&#65533;Cc&#65533;2&#65533;&#65533;&#65533;&#65533;&#65533;n&#65533;G(A&#65533;J&#65533;&#65533;T&#65533;&#65533;P  E2P&#65533; &#65533;&#65533;A&#65533;`&#65533;2&#65533;%x(&#65533; Y&#65533;&#65533;  &#65533; &#65533;&#65533; 
t&#65533;%r@&#51210;2T J&#65533;&#65533;:P&#65533;<X&#65533;&#65533;&#65533;r&#65533; &#65533;&#65533;` AX&#512;b&#65533;d&#65533;&#793;Q&#1622;y&#65533;N6&#65533;8&#65533;0,"*P&#65533;L]&#65533;&#65533;i&#65533;&#65533;&#65533;88@X&#65533;&&#65533;@8&#65533;&#65533;0A&#65533;@&#65533;9 @&#65533;&#888;: U&#65533;&#65533;&#65533;A#&#65533;&#65533;Au&#65533;@2 	MHA&#65533;&#65533;&#65533;&#65533;r&#65533;&#65533;&#65533;v&#65533;&#65533;&#65533;&#65533;`+&#65533;&#65533;`P&#65533;&#65533;Pb
&#65533;&#65533;&#65533;&#65533;&#65533;4&#65533;a&#65533;&#65533;
&#65533;P&#65533;AZ&#65533;C&#65533;&#65533;&#65533;&#65533;#&#65533;&#65533;	&#65533;Xa&#65533;u&#65533;&#1641;&#65533;>&#65533;&#65533;	~&#65533;@&#896;&#65533;<&#65533;&#65533;wHk!n&#65533;;l&#65533;m &#65533;&#65533;&#65533;>&#1056;	&#65533;&#65533;&#65533;&#65533;3/KB@ &#65533;``&#65533;:\@&#323;@&#65533;&#65533;&#65533; :0&#65533;&#65533;&#65533;4&#65533;&#65533;T&#65533;&#65533;&#65533;p>&#65533; 
v&#65533; &#65533;9&#65533; D &#65533;&#1029;7&#65533; gX&#65533;|&#1027;B&#65533;&#65533;Do&#65533;&#65533;&#65533;&#65533;a
0&#65533;&#65533;&#65533;&#65533;&#65533;&#65533;A&#65533;&#65533;&#65533;M&#65533;&#65533;&#65533;L5PB&#65533; &#65533;/&#65533;
#xC&#65533;k &#65533;&#65533;	p&#65533;` &#65533;&#65533; &#65533;t&#65533;	A(&#65533;v@&#65533; &#65533;&#65533;&#65533;	2 &#676;&#65533;x&#65533;
T&#65533;\&#65533;
t&#65533;L&#65533;&#65533;`
z&#65533;&#65533;&#65533;&#59552;F&#65533;&#65533;`N&#65533;&#65533;&#65533;@&#65533;&#65533;&#65533;`&#65533; &#65533;`&#65533;&#65533;&#65533;&#65533;]p.&#65533;&#65533;e,,&#65533;t&#65533;&#65533;`
&#65533;&#65533;&#65533;&#65533;&#65533;&#65533;&#65533; &#65533;&#65533;&#65533;@&#65533; &#65533;&#65533;&#65533;@&#65533;&#65533;&#65533; &#65533; &#65533;&#65533;&#65533; &#65533;&#65533;&#65533;`	x`
&#65533;&#65533;h&#65533;n`h Z@v@v&#65533;&#65533; &#65533;`rz&#65533;&#65533;&#65533;	&#65533;&#65533;&#65533; 
&#65533;&#65533;	v&#65533;i&#65533;@&#65533;@&#65533;((&#65533;&#65533;0 &#65533;&#65533;&#65533;&#65533;&#65533; &#65533;@&#65533;&#65533;&#65533;&#65533;&#65533;&#65533;&#65533; &#65533; &#65533;`&#65533; &#65533;&#65533;&#65533;&#1033;&#65533; &#65533;4&#65533;N&#65533;&#65533;&#65533; &#65533;&#65533;&#65533;`&#65533; &#65533;@&#65533; &#65533;  &#65533;&#65533;&#65533;&#65533;&#65533;D&#65533;&#65533; .q&#65533;&#65533;&#65533;&#65533;&#65533;&#65533;&#65533;&#65533;@&#65533;`j&#65533;&#415;hPW&#65533;6@&#65533; &#65533;&#65533;*&#65533;&#65533;&#65533;&#65533;N&#65533;&#65533;&#65533;@Z&#65533;&#65533;&#65533;&#65533;&#65533;&#65533;b&#65533;&#65533;1N1&#65533; &#65533;@&#65533;&#65533;&#65533;`&#65533;&#65533;@&#65533; A&#65533;1&#65533; &#65533;q]q&#65533; &#65533;&#65533;@&#65533;BB&#65533;l`j&#65533;'$$H&#65533;G!&#806;!P&#65533;&#65533;&#65533;!B&#65533;&#65533;+";&#65533;&#65533;/&#65533;&$5!&#65533;V&#65533; `&#65533;&#65533;^&#65533;!\&#65533;l&#65533;&#65533;B7&#65533;&#65533;&#290;&#65533;&#65533;&#65533;&#65533;&#65533;qW&#65533;&#65533;&#65533;&#65533;&#914;&#65533;&#65533;&#65533;&#1577;/&#65533;&#65533;`&#65533;f|&#65533;&#65533;&#65533;&#65533;&#65533;&&#65533;&#65533; &#263;&#65533;&#65533;+&#65533;R&#65533;I&#65533; g&#65533;>&#65533;[!(xH&#65533;&#65533;&#65533;&#65533;`	A&#65533;N&#65533;'&#65533;&#65533;+&#65533;E&#65533;
5C&#65533;Gy&#65533;l7&#65533;&#65533;iA$A&#65533;-&#65533;&#65533;N&#65533;+&#65533;&#65533;a&#65533;&#65533;&#65533;+~&#65533;=zB3&#65533;Dj&#65533;J@&W&#65533;&#65533;G$a&#65533;j&#65533;&#65533;&#65533;`^&#65533;&#65533;&#65533;A&#65533;5&#65533;%&#65533;F&#27425;&#65533;qx&#65533;/&#65533;qD0j&#65533;z&#65533;&#65533;'Ir4gj`c1&#455;&#65533;@sW&#65533;$uC@&#65533;@&#65533;&#65533;[&#65533;b+&#65533;&#65533;Q;&#65533;#~Bg2,P&#65533;&#65533;&#65533;d~*b(7&#65533;&#65533;%o%0&#65533;"&#65533;~ABh&#65533;:_&#65533;/a./\`Ne"$45$&#65533;4&#65533;	&`<`&#65533;B+&#65533;&#65533;!&#65533;hR&;&#65533;&#65533;/6b|&#65533;&#65533;#&#65533;DL&#65533;B=&#65533;(7&#65533;D&#65533;c1:&#65533;CG4=wf%5A
&#65533;@&#65533;&#65533;&#65533;	 &#65533;-6@&#65533;/&#65533;&#65533;&#65533;&#65533;`&#65533;&#65533;&#65533;2&#65533;%&#65533;&#65533;F&#65533;b&#65533;&#65533;&#65533;&#65533;&#65533;&#65533;@T&#65533;
&#928;&#65533;leF&#65533;&#65533;&#65533;&&#65533;%&#65533;bv &#65533;&#65533;v&#65533;&#65533;cC&#65533;t)<&#65533;V&#65533;&#65533;&#65533;&#65533;&#65533;`	J&#65533;%&#65533;&#65533;K&#65533;")t4&#65533;&#65533;@&#65533;&#65533;\&#65533;&&#210;&#65533;M&#65533;&,&#65533;i&h&#65533;&#65533;@7&#65533;&#65533;"&#65533;&#65533;&#65533;O&#65533;T(&#65533;&#65533;&#65533; .&#65533;
aD&#65533;P5&#65533;&#65533;1&#65533;Q&#65533;B0 !$&#65533;&#1824;vt&#65533;v -PhS&#65533;9&#65533;B&#65533; &#65533;`a	&#65533;&#65533;&#65533;`&#65533;&#65533;RU&#65533;";$&#65533;oT&#65533;&#65533;&#65533; &#65533;#,&#65533;RWW-&#65533;&#65533;@&#65533;&#65533;&#65533;&#65533;&#512;	-s&#65533;FW&#65533;&#65533;P&#65533;d.&#65533;&#65533; &#65533;&#65533;(`
| &#65533;D5&#65533;&#65533;(2&#65533;&#65533;&#65533;T&#65533;&#65533;&#65533;h "&#65533;&#65533;2J&#65533;57&#65533;B&#65533;@&#65533; 	*&#65533;@&#65533;&#65533; .&#65533;=&#65533;&#65533;g&#65533;#&#65533;<&#65533;
8`Z`&#65533;D
Z&#65533;Z&#65533;'UWQ&#65533;: 	T ^&#65533;	^&#65533;h &#65533;Y&#65533;b_u&#65533;&#65533;&#65533;&#65533;2^`	N &#65533;`N&#65533;txraw&j`&#65533;T&#65533;&#65533;&#65533;&#65533;&#65533;&#65533;&#65533;&#65533; &#65533;`;&#65533;&#65533; &#65533;5J&#65533;&#65533;'&&#65533;&#65533; i&#65533;&#65533;h&#65533;&#65533;&#65533;c+pc_&#65533;I&#65533;&#65533;	&#65533;6&#65533; i&#65533; k&#65533;`&#65533;&#65533;&#65533;gyE0%4af 	S`RX  &#423;-R&#65533;O&#65533;45&#65533;&#65533;j  &#65533;4C&#416;&#65533;&#65533;~&#65533;&#65533;&#65533; aN  &#65533;`&#65533;NC&#65533;&#65533;&#65533; &#65533;n&#65533;&#65533;%<Ax&#65533;&#65533;&#65533;+0&#65533;@&#65533;,&#65533;.{&#65533;p}
&#65533;&#65533;`&#65533;T	&#65533;g&#65533;&#65533;`&#65533;:il&#65533;&#65533;$&#65533;
&#65533;&#65533;v&#65533;V&#552;u&#65533; !V&#65533;&#65533;tu&#65533;44&#65533;L6&#65533;: &#65533;&#65533;st&#65533;&#65533; T&#65533;Bgp	w;P&#65533;&#65533;&#65533;&#65533;&#65533;&#65533;B&#65533;&#65533;&#65533;4aD 	&#65533;&#65533;&#65533;&#65533;4>d]-!8 &#65533;4`
dN$I&#65533;J&#65533;&#65533;`&#65533; &#65533;&#65533;WWT&#65533;t@&#65533; p@&#65533;&#65533;Z&#65533;	&#65533;&#65533;v&#65533;0&#65533;:7&#65533;&#65533;&#65533;]&#65533;&#65533;x 
B&#65533;p&#65533;&#65533;&#65533;&#65533;&#156; &#65533;`&#65533;&#1461; B&#65533;BL2`r&#65533;q|&#65533;t`&#65533;&#65533;&#65533; &#65533;&#65533;0&#65533;f8lj,&#65533;R&#65533;&#65533;(&#65533;,&#1701;T` &#65533;v&#65533;TLB&#65533;&#65533;&#65533;&#65533;BZ&#65533;&#65533;&#65533;
j &#65533;F&#65533;&#65533;&#65533;#k8(&#65533;&#65533;&#65533;&#65533;&#65533;AKx&#65533;&#65533;&#65533; 
&#65533;}&#65533;!&#65533;&#65533;&#65533;V&#65533;L&#65533;&#65533; j&#65533;@R&#168;&#65533;<@&#65533;1+&#65533;&#65533;k=!&#65533;&#65533;&#65533;&#65533;`j`^I
&#65533;& M.`&#65533; &#65533;&#65533;
`v&#65533;!&#65533; <&#65533;V"8`&#65533;$$@&#65533;&#65533;&#65533;J&#65533;"j&#65533; &#65533;&#65533;&#65533;&#65533;@	&#65533;&#65533;At&#65533;!&#65533;@T S&#738;T&AA&#65533;&#65533;A	&#800;&#65533;0B k7&#65533;&#65533; 	Xi&#65533;&#65533;(q&#65533;[=A&#65533; &#65533;&#65533;&#65533;,&#65533;&#65533;`&#65533;&#65533;$&#65533;&#65533;&#65533;, g&#65533;&#65533;B&#65533;uB3H&#65533;fe}$O&#65533;A5&#65533;&#65533;@&#65533;&#65533;&#65533; Wt &#65533;&#65533;&#65533; &#65533;&#65533;&#65533;&#65533;/&#65533;1JCh&#65533;r&#864;&#65533;&#65533;&#65533;j&#65533;&#65533;&#65533;`
x&#65533;	&#65533; 	&#65533;&#65533;d&#65533;&#65533;j&#65533;8&#65533;&#65533;(/3&&#65533;@
&#65533;T&#65533;R &#65533;&#65533;	&#65533;8&#65533;^&#65533;&#65533;}&#65533;&#65533;&#65533;	&#65533;&#65533;L	(5BY&#65533;&#65533;G&#65533;$t&#65533;&#65533;:&#65533;&#65533;&#65533;&#65533;&#65533; &#65533;&#65533;	&#65533;&#65533;&#65533;&#65533;&#65533;
&#65533;`&#65533;&#65533;
&#65533; &#65533;}&#65533;&#65533;UaT&#65533;&#65533;4
&#65533; &#384;
&#65533;&#65533;&#65533;&#65533;
&#65533;@
&#65533; 
:p
&#65533;&#65533;
b&#65533;&#65533;r&#65533;&#65533;2I&#65533;n 
x &#65533;&#65533;&#65533; &#65533;&#65533;&#65533;&#65533; &#65533;&#65533;
&#65533;&#65533;
&#65533; 
&#65533;&#65533;
"&#65533;&#65533;T24E&#65533;&#65533;^&#65533;w4&#65533; ~&#137;&#457;&#65533;&#65533; IJ,&#65533;&#65533;&#65533;/&#65533;&#65533;&#65533;&#65533;Z&#65533;%&#65533;
&#65533;wYoeF` C&#65533;b&#65533;&#65533;3&#65533;&#65533;$N&#65533;T@(&#65533;&#65533;d&#65533;=&#65533;g&#65533;/&#65533;&#65533; &&#65533;&#65533;&#65533;o&#65533;&#65533;&#706;d	2&#65533; &#65533;D&#65533;v&#65533;&#65533;tT&#65533;A&#65533;&#65533; F r&#65533;K&#65533;a& &#65533;`&#65533;f/uHDezGT&#65533;&#65533;v&&#65533;&#65533;)R$&#65533;`&#65533;&#65533;&#65533;&#65533;&#65533;l &#65533;'4 &#65533; &#65533;Mi&#65533;&#65533;&#65533;E&#65533;{$}]&#65533;&#65533;&#65533;@ &#65533;fY@&#65533;+H+2C&#65533;( &#65533;`&#65533;&#65533;(&#65533;&#65533;  &#65533;&#65533;&#65533;<5&#65533;%&#65533;&#65533;ga&#65533;`&#65533;h@$q&#65533;&#65533;&#65533;2H&#65533;f2!&#65533;@&#65533;&#65533;&#65533;k*:&#65533;&#1952;&#65533; &#65533;C&#65533;{&#65533;&#65533;&#65533;WH&#65533;&#65533;`&#65533;
0&#65533;`3&#65533;"~&#65533;"fX`&#65533; &#65533;J&#65533;9&#65533;V"j^b&#65533; &#65533;h &#1154;"%&#65533;%O5&#65533; &#65533;&#1664;&#65533;&#65533;&#65533;&#65533;&#65533;&#65533;&#65533;A&#65533;&#65533;&#65533;A,&#65533;Z&#65533;&#65533;0&#65533;&#65533;&&#65533;&#65533;&#65533;&#65533; &#65533; &#65533;&#65533;&#65533;&#65533;&#65533;%&#65533;-j&&#65533;&#65533;{|&#65533; &#65533;&#65533;&#65533; ``&#1084;W&#65533;&#65533;&#65533;&#65533;@&#65533;&#65533;&#65533;&#65533;&#65533;&#65533; #&#65533;&#65533;&#65533;&#65533;1&#65533;&#65533;
A&#65533;&#65533;&#65533;`\&#65533;	n&#65533;5&#65533;&#65533;C &#65533;&#65533;&#65533;&#65533;&#65533;&#65533;&#65533;&#65533;&#65533;&#65533;%&#65533;&#950;&#65533;+R &#1824;&#1920;
@&#65533;)i(&#65533;ez&#65533;&#65533;&#65533;&#65533;Ye J{<&#65533;+$n&#65533;&#65533;&#65533;~&#65533;Yj &#65533;6&#65533;`&#65533; &#65533;vDu&#65533;-&#65533;^@r#&#65533;&#65533;&#65533;&#65533;+&#65533;"&#65533;BH+&#65533;	&#65533;&#65533;&#65533;6&#65533;	&#65533;&#65533;8Z&#65533;I|61N&#65533;	(U&#65533; d&&#65533;&#1815;&#65533;SB&#65533;&#65533;	x&#65533;p&#65533; &#65533;C]9&#65533;g)	&#65533;&#65533;d&#65533;&#65533;&#65533;&#65533; 2&#65533;'&#65533;&#65533;&#65533;t&#65533;&#65533;	L &#65533;&#65533;&#65533;&#65533;
&	B &#65533;&#65533;TBB1&#65533;&#65533;|&#65533;&#65533;&#65533;@:`&#65533;&#65533;
S&#65533;&#65533;V&#65533; D
&#65533;Cz&#65533;	&#18987;&#65533;30,&#65533;	&#65533;&#65533;&#65533;/d&#65533;&#65533;
HQ&#65533;&#65533;&#65533;2&#65533;&#65533;&#65533;&#65533;&#65533;&#65533;&#65533;f&#65533;&#65533;J@&#1060;&#65533;H`&#65533;&#65533;%`2&#65533;
&#65533;yT&#65533;~&#65533;q&#65533;&#65533; &#65533;&#65533; &#65533;  &#65533;&#65533; l&#65533;&#65533;&#65533;5&#65533;6&#65533;&#1760;&#65533;&#65533; &#65533;&#65533;}!q&#65533;<&#65533;, &#65533; `&#672;&#65533;'&#65533;X3b`d&#65533;a@&#65533; &#65533;	$t&#65533;&#65533;T!
 &#65533;&#65533; &#65533;`h &#65533;&#65533;D=<&#65533;&#65533;&#65533;&#65533;
@, &#65533;>|H&#65533;B&#65533;&#1664;&#65533;%&#65533;
&#65533; &#65533;+X&#65533;
&#65533;&#65533;/&#65533;&#65533;e&#65533;&#65533; b&#65533;&#65533;.0&#65533;dhc&#65533;&M&#65533;4&#65533;{1&#65533;&#265;+Z&#65533;g&#858;%Kk&#65533;px&#65533;a&#65533;	8&#65533;&#65533;&#65533;bI&#65533;Jk&#65533;&#65533;&#65533;&#65533;dm,<&#65533;&#65533;(&#65533;&#137;5 &#65533;4&#65533;t1&#65533;&#1057;&#65533;&#65533;&#65533;&#65533;G&#65533;
5&#65533;&#65533;&#1586;&#65533;#y&#65533;MT&#65533;i&#65533;+4&#65533;&#65533;&#65533;&#65533;J+!&#65533;d&#65533;&#65533;(&#65533;&#1077;l#&#65533;&#65533;&#65533;	&#65533;)"&#65533;^&#65533;vH&#65533;9x&#65533;&#65533;&#65533;&#65533;'&#65533;8&Z&#65533;&#65533;&#65533;&#65533;2x&#65533;&#65533;&#65533;'&#65533;:v&#65533;&#65533;&#65533;$&#65533;&#65533;&#65533;AIyR&#65533;&#65533;&#65533;;|&#65533;&#65533;&#65533;3hN`{&#65533;fl&#65533;R&#65533;&#65533;#z&#65533;&#65533;&#1347;&#65533;&#65533;&#65533;>_&#65533;h&#65533;&#65533;&#65533;Q&#65533;&#65533;&#65533;(&#65533;&#65533;&#65533;;&#65533;&#65533;&#65533;&#65533;b&#417;DU&#65533;&#65533; &#65533;\&#65533;&#65533;?{&#65533;&#65533;&#65533;&#65533;%&#65533;&#65533;&#65533;C&#65533;&#65533;&#65533;&#413;&#65533;&#65533;==&#65533;duQb4&#65533;L&#65533;9&#65533;&#65533;4&#65533;j&#65533;#&#65533;&#65533;Q&#65533;&#65533;t&#65533;&&#65533;&#65533;&#65533;C&#65533;&#65533;&#65533;o&#27493;VD&#65533;&#65533;&#65533;&#65533;&#65533;&#65533;B&#65533;e&#65533;&#65533;CX`)*&#65533;a%l&#65533;|&#65533;&#65533;&#65533;&#65533;[&#65533;`)F&#65533;U&#65533;5&#65533;?&#65533;&#65533;&#65533;&#65533;\xT!&#65533;&#65533;!&#65533;~&#65533;&#1247;J&#65533;BC
b&#65533;
)&#65533;&#65533;h&#65533;
F a&#65533;&#65533;:&#65533;&#65533;y.Y&#65533;&#65533;c&#65533;\F1&#65533;&#65533;O`&#65533;&#65533;&#65533;&#65533;&#65533;&#65533;%&#65533;&#65533;A&#65533;I&#65533;&#65533;_",e&#65533;BQ&#65533;&#65533;G&#65533;&#65533;5&#65533;&#65533;XL&#65533;&#65533;)&#65533;9T&#65533;ed&#65533;"Fl&#65533;Dg7&#65533;TPQ|oe&#1288;Wh&#65533;&#65533;&#65533;&#65533;&#65533;[l1&#65533;"&#65533;&#65533;&#65533;B9IJ#Wx&#65533;&#65533;&#65533;gy&#65533;W8&#65533;gF&#65533;X&#65533;FV&#65533;p)F&#65533;%	GtQE&#65533;RgkPUb&#65533;#&#65533;&#65533;&#65533;i(&#65533;&#471;v&#65533;&#65533;&#65533;&#65533;,bB
y0&#65533;&#65533;&#65533;&#65533;"&#65533;&#65533;Yc&#65533;*&#65533;p&#1088;F&#65533;&#65533;&#65533;t&#65533;( OP &#65533;*&#65533;Rx&#65533;]@&#65533;b
&#65533;$&#65533;&#577;&#65533;&#65533;&#65533;7(&#65533;,)&#65533;h&#65533;g&#65533;&#65533;@W&#65533;e&#65533;:A&#65533;&#65533;I&#65533;&#65533;>l&#65533;Q&#65533;&#65533;1&#65533;ZPP&#65533;'&#65533;&#65533;'K&#65533;Q&#65533;&#65533;&#65533;k!%H1&#65533;U&#65533;(&#65533;&&#65533;&#65533;&#65533;&#65533;&#65533; %(&#65533;&#65533;&#65533;8W&#65533;&#65533;&#65533;)	sh&#65533;&#395;&#65533;ui&#65533;&#65533;&#65533;&#65533;&#65533;&#65533;5&#65533;&#65533;&#65533;U4 &#65533;U&#65533;&#65533;4&#65533;`A
X&#65533;q&#65533;%|L&#65533;E3P0E!_&#65533;&#65533;%}$&#65533;&#65533;s&#65533;R&#65533;&#65533;&#65533;@A&#65533;&#1026;%&#65533;
&#65533;
*h&#65533;&#65533;&#65533;&#65533;&#65533;IpD&#65533;z0#)&#65533;S4&#65533;&&#65533;H&#65533;&#65533;2h&#65533;CbC{8t@&#65533;&#65533;&#65533;&#65533;&#65533;"Q&#65533; 4l&#1031;&&#65533;y&#65533;&#65533;
P&#65533;n&#65533;&#65533;&#65533;WQW&#65533;"A&#65533;P &#65533; p&#65533;&#65533;t&#65533;b&#65533;QGW !&#65533;%&#65533;$R*&#65533;&#65533;u&#65533;B^&#65533;+)PAs&#65533;&#65533;&#65533;P&#65533; qo	w&#65533;&#65533;:0&#65533;Z&#65533;&#65533;!&#65533;z&#65533;'&#65533;&#65533;&#65533;&#65533;&#65533;&#65533;*&#65533;&#65533;&#65533;4&#65533;&#65533;!s`C&#65533;6&#65533;6$&#65533;&#65533;&#65533;&#65533;&#65533;M&#65533;av`&#65533;h&#65533;&#65533;&#65533;&#65533;i&#65533;&#29781;v&#65533;&#65533;:&#65533;&#65533;!D&#65533;$&#65533;&#65533;&#65533;&#65533;w&#65533;.d=&#65533; &#65533;&#65533;C&#65533;&#65533;O&#65533;	b  &#65533;`YI&#65533;&#65533;F&#65533;&#1018;&#65533;&#65533;&#65533;7&#65533;&#65533;s&#65533;&#65533;&#268;&#65533;h|,\&#65533;&#65533;&#65533;&#65533;<`&#65533;P&#65533;4&#65533; @h&#65533;0&#65533;&#65533;J&#65533;&#65533;&#65533;Q&#65533;&#65533;"N&#65533;&#65533;XC	 &#65533;&#65533;5&#65533;.p&#65533;P2 F	&#65533;&#65533;!Q&#65533;@ t&#65533;&#65533;.0&#65533;?&#65533;&#65533; \&#65533;p0&#65533;A$&#65533;N&#65533;&#65533;&#65533;%&#65533;`&#65533;!?0P@&#65533;<A&#65533;&#65533;&#65533; Gq@@	&#65533;p&#65533;X&#65533;&#65533;x&#65533; &#65533;&#65533;4&#65533;c&#65533;&#65533;A&#65533;&#65533;0&#65533;&#65533;&#65533;D&#65533;&#65533;L,1&#65533;0&#65533;J&#65533;	 &#65533;<"RX&#65533;&#1312;&#65533;#&#65533;F8&#65533;`:4"\DpI<&#65533;&#65533;&#65533;&#65533;C&#65533;>$bq&#65533;&#65533;H&#65533;34&#65533;we&#65533;X@&#65533;D&#65533;fhC &#1296;U&#65533;`2XD &#65533; &#65533;.&#65533;&#65533;	r&#65533;&#65533;&#1093;=&#65533;&#65533;&#65533;&#65533;&#65533;@&#65533;Dbt&#65533;&#65533;$!6z&#65533;&#65533;J)&#65533;0&#65533;&#65533;`AM&#65533;C &#65533;&#65533;) &#65533;&#65533; !9&#65533;"~&#65533;&#1250; &#65533;.&#65533;Am&#65533;X&#65533;F&#65533;"&#65533;t&#65533;&#65533; p &#65533;4&#65533;&#65533;x\HJ&#65533;&#65533; !(&#65533;T&#65533;&#65533;+&#65533;&#65533;N&#65533;&#65533;Z&#1027;7&#65533;@	{8&#65533;&#65533;`&#65533;?&#65533;&#65533;tPA&#65533;`&#65533;*x&#65533;TH&#65533;j &#65533;r&#65533;&#65533;F&#65533;&#65533;&#528;&#65533;b&#65533;&#65533;&#65533;
-&#65533;!Q&#65533;'&#65533;!ZP&#65533;
&#19460;&#65533;a8&#65533;&#65533;@&#65533;&#65533;&h&#65533;G&#65533;&#65533;&#65533;&#65533;AWhC	&#65533;&#65533;h&#65533;u&#65533;&#65533;&#65533;Y$A
;&#65533; f&#65533;@&#65533;&#65533;&#65533;>$ai&#65533;A&#65533;&#1026;S&#65533;@\H&#65533;&#65533;&#65533;6A&#65533;&#65533;&#65533;&#65533;p&#65533;X&#65533;2&#65533;&#65533;&#1296;&#2010;&#65533;&#65533;?&#65533;&#65533; &#65533;&#65533;&#65533;4&#65533;&#65533;q&#65533; &#65533; &#65533;Gx&#65533;&#65533; (&#65533;	L&#65533; 4&#65533; &#65533;b4`&#65533;Z&#65533;p&#65533;	8&#65533;&#65533;&#65533;&#65533;:&#65533; "&#65533;&#65533;&#65533; IP&#65533;&#65533; &#65533;&#65533;M&#65533;J&#65533;&#610;B&#65533;&#65533;BF&#65533;H`&#65533;&#65533;,&#65533;&#65533;&#65533; &#65533;&#65533;&#65533;H&#65533;8&#65533;&#65533;0&#65533;\ 8&#65533;7&#65533;&#65533;&#65533;0H@4&#65533;&#65533;&#65533;f&#65533;&#65533;&#65533;{&#65533; &#65533;0&#65533;	&#65533;2&#65533; &#1027;&#65533; ^&#65533;A&#65533;&#65533; l&#65533;&#65533;8&#65533;A$&#1026;@&#65533;P&#65533;&#65533;&#65533;j(a.&#65533;@&#65533;&#65533;&#65533;&#65533;&#65533;D7&#65533;T&#65533;&#65533;;&#65533;&#65533;&#65533;&#65533;&#65533;	&#65533;F&#65533;_&#65533;$&#65533;&#65533;1&#65533;&#65533;}0&#65533;&#65533;B&#65533;&#65533;&#65533;&#65533;&#65533;D&#65533;&#65533;&#823;f&#367;:&#65533; &#65533;&#65533;&#65533;"&#65533;&#65533;*)&#65533;U&#65533;`&#65533;&#65533;&#65533;&#65533;4&#65533;%sRI&#65533;`&#65533;	&#65533;&#65533;&#65533;2&#1139;-&#65533;&#65533;&#65533;&#65533;&#65533;n&#65533;hD&#65533;&#65533;&#65533;&#65533;|&#65533;:&#65533;&#65533;D#&#65533;@=<&#65533;y&#65533;E&#65533;%1&#65533;&#65533;&#65533;&#65533;?&#65533;&#65533;v&#65533;&#65533;&#65533;9&#65533;&#65533;~&#65533;&#65533;&#65533;(&#65533;)&#65533; &#65533;XY&#65533;&#65533;&#65533;i@f&#65533;&#65533;r"&#65533;&#65533;&#65533;5d&#65533;&#65533;`&#65533;*$&#65533;&#65533;(%&#65533;1
|&#65533;&#65533;&#65533;&#65533;&#65533;&#65533;&#65533;&#65533;&#65533;&#65533;&#65533;eB	&#65533;B9&#65533;&#65533;&#65533;l&#65533;&#65533;&#65533;0&#65533;~&#65533;&#65533;&#65533;`1&#65533;*w&#65533;T!+I$&#65533;1&#65533;&#1602;&#65533;=4&#65533;[&#65533;&#1577;&#65533;&#65533;E&#65533;&#65533;&#65533;&X&#65533;&F&#65533; &#65533;d&#65533;&#65533;&#65533;&#65533;&#631;&#65533;&#65533;&#65533;$B&#1022;&#65533;&#65533;	?,&#65533;g&#65533;Q{&&#65533;H/(Ax&#65533;&#65533;&#65533;=&#65533;B&#65533;&#65533;&#65533;n&#65533;(G9&#65533;?&#65533;&#65533;U&#65533;&#65533;&#65533;G&#65533;&#257;&#65533;.&#65533;?&#65533;&#65533;&#65533;*&#1027;7&#65533;5M@&#65533;5&#65533;F&#65533;Y&#65533;Y&#65533;3&#65533;&#65533;&#65533;&#65533;&#65533;D&#65533;&#65533;(j&#65533;&#65533;&#65533;&#65533;A&#65533;8C&#65533;&#65533;T1&#65533;&8&#65533;AH&#65533;&#65533;&#65533;%&#65533;9&#65533;!%rX"4&#65533;&#1079;&#65533;D-Y&#65533;&#65533;t&#65533;&#65533;M0&#65533;&#65533;&#65533;3&#1456;#0N&#65533;&#65533;1+&#65533;&#65533;X&#65533;i0C&#65533;J&#65533;&#65533;+1m&#65533;79bO&#65533;&#65533;Gm&#65533;&#65533; +&#65533;`UPX&#65533;&#65533;"z&#65533;+&#65533;&#65533;W&#65533;b&#65533;j "&#65533;&#65533;t &#65533;&#65533;&#65533;x&#65533;q &#65533;&#65533;)&#1603;HC`i&#65533;D`&#65533;S"F`w&#65533;\ t&#65533;Sn&#65533;&#65533;b?&#65533;&#65533;&#65533;?&#65533;q Pw&#65533;#BC}hG[W A W-&#65533;A&#65533;&#65533;(&#65533;\@mPW&#65533;,&#65533;z&#65533;&#65533;6&#65533;nw&#65533;Ap7@* &#65533;&&#65533;&#65533;":u:R!&#65533;&#65533;&#65533;|R R&#65533;F`e&#65533;|^2&&#65533;A&#65533;&#65533;) .`$Prn&#65533;&#65533;*&#65533;0j&#65533;&#65533;w&#65533;o@WpC0C&#65533;G&#65533;&#65533;2u3&#65533;A   &#65533;&#65533;s%X&#65533;tL&#65533;0F&#65533;av&#65533;;&#65533; s&#65533;a&#65533;&#65533;$*&#65533;. N&#65533;}`Bl3"&#65533;K&#65533;/`&#1699;n)h!)A5< ?&#65533;x&#65533;&#65533;{`b"G&#65533;`&#65533; &#65533;0%&#65533;kH&#65533;}&#65533;& &#65533;o&#65533;&#65533;"&#65533;p&#65533;WR _C&#65533;#&#65533;&#65533;&#65533;e&#65533;&#65533;p 8#~J&#65533;.vM&#65533;pF&#65533;k' &#65533;U&#65533;a7s&#65533;#0"=70X&#65533;2&#65533;&#808;&#65533;<&#65533;;i&#65533;	h |&#65533;Go1&#65533;v`&#65533; &#65533;p&#65533;, ~&#65533;&#65533;&#65533;&#65533;&#65533;+&#65533;&#65533;0&#65533;&#65533;PA&#65533;9&#65533;?i&#65533;h&#65533;&#65533;&#65533;&#65533;:&#65533;V&#65533;	&#65533;rw&#65533;&#65533;	&#65533;	&#65533;&#65533;k&#65533;00&#65533;&#65533;&#65533;-&#65533;&#65533;&#65533;'Pr6
 &#65533;(&#65533;&#65533;&#65533;v&#4476;&#65533;Q)&#65533; `@3N&#65533;&#65533;t&#65533;&#65533;&#25681;B&#65533;`u0&#65533;`&#65533;, &#65533;&#65533;)&#65533;&#65533;&#65533;?&#65533;M&#65533; &#65533;&#65533;4p,v&#65533;iB
W&#65533;}p&#65533;	&#65533; z&#65533; _&#65533;7&#65533;S&#65533;&#65533;&#65533;0 &#65533;&#65533;&#65533;@ n &#65533;t&#65533; A&#65533;&#65533;&#65533;Fn&#65533;l&#65533;&#65533;<P&#65533;&#65533;4&#65533;t&#65533;&#65533;&#65533;&#65533;*P&#65533;40 &#65533;x so	&#65533;C&#65533;zv835p| &#65533;&#65533;#&#65533;Y&#65533;.5&#65533;&#65533;&#65533; N0&#65533;@&#65533;h&#65533;&#65533;&#65533;&#65533; c 7&#65533;Rpv `&#65533;&#65533;U&#65533;	&#65533; F &#65533;f@m&#65533;&#65533;W K'&#65533;&#65533;q%I&#65533;{ -T`C[ &#1593;c &#65533;;&#65533;&#65533;&#65533;bhPm&#65533;y0i&#65533;u&#65533;`P&#65533;&#65533;'Yg&#65533;#M&#65533;Z&#65533;d&#65533;]&#65533;0&#65533;&#65533;$!j&#65533;&#65533;&#65533;`H&#65533;C&#65533;&(L&#65533;k `&#65533;&#65533;T&#65533;2L`I @`8&#65533;p=&#65533;L3&#65533;RP`&#65533;Q b&#65533;D0&#65533;&#65533;H&#1016;#&#65533; :@h&#65533;`&#65533;e8Zp9&#65533;]&#65533;&&#65533;&#65533;H&#65533;`D&#65533;R0U`:U&#65533;&#65533;A&#65533;&#65533;r&#65533;&#65533;00i&#65533;_P_0m0I0i&#65533;&#65533;&#65533;(	dP\0` X&#65533;]&#65533;f&#65533;_	&#65533;&#65533;&#65533;#&#65533;ax'&#65533;Z0(Fp&#1530;&#65533;:&#65533;&#65533;A
upTpU&#65533;*O&#65533;`0G&#65533;&#65533;j&#65533;1Q&#65533;v&#65533;&#65533;&#65533;;&#65533;&#65533; &#65533;*&#65533;&#65533;;%&#65533;&#65533; &#65533;b&#65533;8@>&#65533;&#65533;i&#65533;&#65533;&#65533;&#65533;&#65533;&#65533;4x&#65533;&#65533;&#65533;P$&#65533;&#65533;Yv5&#65533;n&#65533;U&#65533;\&#65533;&#37698;&#65533;G&#65533;!&#1606;hWD 5&#65533;&#65533;(	&#65533;c)&#65533;&#65533;SoGA pE`!&#65533;* &#65533;&#65533;xt&#65533;-&#65533;4P&#65533;&#65533;/&#65533;Ut&#65533;8&#65533;	w!6&#65533;|&#65533;,&#65533;&#65533;&#65533;P&#65533;]&#65533;&#65533;&#65533;CRn&#65533; =&#65533;p &#65533;&#65533;&#65533;P&#65533;/&#65533;<p&#65533;Q7tGp5&#65533;2&#65533;c7&#65533;v&#65533;x0M&#65533;&#65533;&#36314;&#65533;[N &#65533;&#65533;*&#65533;!&F#F@,`&#65533;xvl0>&#65533;T;o&#65533;q&#65533;&#65533;&#65533;*02Ro=&#65533;8&#65533;&#65533;FLK!.&#65533;&&#65533;X&#65533;;&#65533;K
y&#65533;&#65533;&#65533;W&#65533;1mEa#&#65533;o |&#65533;!mj	:&#65533;_ H&#65533;&&#65533;cv  op 026rn&#65533;@Q  &#65533;~&#65533;&#600;&#65533;&#65533;A&#65533;&#65533;Up&#65533;s&#65533;k0X&#65533;:)]&#65533;F&#65533;  ]&#65533;	&#65533;.&#65533;GG&#65533;``&#2026;&#65533;1JA&#65533;~ p[@ w`GX7&#65533;  d&#65533;-&#65533;&#314;&#65533;o&#65533;&#65533;;@&#65533;(]"	\  }P50}&#65533;&#65533;.|` &#65533;I o&#65533;?W%j&#65533; W&#65533;&#65533;L&#65533;%&#65533;bePI&#65533;X0&#65533;&#65533;z&#65533;&#65533;&#65533;&#65533;Tp&#65533;b5'&#65533; &#65533;7B'_&#65533;AP\&#65533;W&#65533;At&#65533;&#65533;5&#65533;8&#65533;&#65533;Q&#65533;p& &#65533;8p&#65533;%&#65533;AF`pL&#65533;o A&#65533;&#65533;:&#65533;/&#65533;~&#65533;SU/pg&#65533;&#65533;&#65533;&#65533;&#65533;&#65533;&#65533;p%&#1424;O&#65533;yh&#65533;{&#65533;0&#65533;3&#65533;&#65533;]&#65533;(&#65533;`&#65533;R&#65533;"&#65533;=P&#65533;&#65533;&#65533;X&#65533;U0&#65533;v&#65533;a*@q&#65533;sp0&#65533;&#65533;g0i`dP&#65533;jb7n&#65533;K&#65533;m@&#65533;r!&#65533;`Hu&#65533;upup,_|&#65533;&#65533;ru&#65533;] FB&#65533;YZ&#65533;x&#65533;-&#65533;mXD&#65533;&#65533;&#65533;&#65533;&#65533;PfPA@&#65533;t&#65533;o3&#65533;sPr@&#65533;1<&#65533;&#65533;&#65533;r&#65533;m&#65533;#&#65533;&#65533;}&#65533;8q&#65533;&#65533;<r&#65533;&#829;l	&#65533;d@&#65533;&#65533;k&#65533;&#65533;&#65533;Z&#65533;&#65533;p&#65533;A&#65533;$
&#65533;&ukv&#65533;F&#65533;&#65533;~R@ipr&#65533;&#65533;*&#65533;q&#65533;&#65533;)&#65533;&#65533; $&#65533;|&#65533;]`D0$&#65533;p.&#65533;&#65533;&#65533;?-&#65533;&#65533;J&#65533;@2`%&#65533;P&#65533;ip!y&#65533;<&#65533;&&#65533;&#65533;&#65533;&#65533;\;&#65533;&#65533;0@vr*&#65533;&#65533;	G&#65533;V&#65533;&#65533;9&#65533;&#65533;o&#65533;&#65533;!vB4`D&#65533;%&#65533;&#65533;v'&#65533;1&#65533;w&#65533;*&#65533;&#65533;&#65533;&#65533;5 &#65533;&#65533;&#65533;!5&#65533;gl	c&#65533;@04),p&#65533;m &#65533;?&#65533;G&#65533;}!D&#65533;R,PG&#65533;k&#65533;&#65533;R`&#65533;\u&#65533;&#65533;&#65533;`{T&#65533;&#65533;D
Z&#65533;&#65533;q&#65533;Qd&#65533;&#65533;&#65533;&#65533; TI]PjZPG&#65533;X%f&#65533;;&#65533;-&#65533;(I&#65533;	o&#65533;c&#65533;FA&#65533;n`'&#65533;MP8&#65533;&#65533;tpV@&#22956;5`&#65533;&#65533;fb}`&#65533;&#65533;D9&#65533;&#1852;J&#65533;C&#65533;_&#65533;-`~| &#65533;&#65533;&#65533;P&#65533;&#656;1&#65533;Z"&#65533;2i&#65533;@&#65533;;&#65533;TP&#854; &#65533;A&#65533;&#65533; U0&#65533;&#1206;^&#65533;D&#65533;1KI 3&#65533;U&#65533;<0&#65533;[@&#65533;&#65533;v&#65533;l&#65533;OpKW&#65533;F &#65533;|`N&#65533;
2R&#65533;9&#65533;q&#65533;PA s]&#65533;xpp;P&#65533;&#65533; S &#65533;&#65533;6&#65533;*&#65533;xP {p&#65533;!&#65533;i&#65533;&#65533;&#65533;_1&#65533;Gf&#65533;&#65533;|&#65533;'p&#65533; b&#65533;W&#65533; / &#65533;&#65533;Dp!~2-&#65533;&#65533;&#65533;
&#65533;&#65533;"&#65533;`p X&#65533;%&#65533;&#65533;m&#65533;&#65533;tX&#65533;|&#65533;pfP&#65533;] ;&#65533;&#65533;Q@_P}&#65533;&#65533;H&#65533;&#65533;-l&#65533; |&#65533;<&#65533;4}0 &#65533;&#65533;s`p7&#65533;&#65533;Zx&#65533;&#65533;A&#65533;&#65533;sTp&#65533;V=&#65533;&#65533; Q&#65533;&#65533;%&#65533;!&#65533;=&#65533;P&#65533;P&#65533; &p#&#65533; :&#65533;  &#65533;J&#65533;&#65533;&#65533;&#65533;-&#65533;&#65533;&#65533;&#65533;z&#65533;&#5781;&#65533; 	&#65533;&#65533;&#65533; @&#65533;#P8&#65533;k&#555;&#65533;q&#65533;5&#65533;&#65533;T%&#65533;
 &#65533;@&#65533;&#65533;&#65533;&#65533;(&#65533;&#65533;!q` 0@; <&#65533; 3  I&#65533; )&#65533; A K  &#65533;&&#65533;"&#65533;&#65533;b&#65533;&#65533;A
&#65533; @p Y&#65533;\ &#65533;&#65533;&#65533;O&#65533;&#65533;1&#65533;yF&#65533;&#65533;e &#65533;P&#65533;=R uO&#65533;{&#65533; 20&#65533;&#65533;&#65533;&#65533;{+&#65533;a<&#65533;&#65533;&#65533;&#65533;c pd&#65533;:&#65533;&#65533;~&#65533;&#65533;01g{J&#65533;f&#65533;k&#65533;n&#65533;m&#65533;&#65533;m&#65533;j&#65533;e&#65533;&#65533;&#65533;i&#65533;2&#65533;!p&#65533;>&#65533;:R5&#65533;s0w&#65533;q&#65533;p&#65533;j&#65533;&#65533;&#65533;&#65533;&#65533;Lg&#65533;f &#1433;&#65533;&#180;mo%&#65533;&#65533;>&#65533;&#65533;pp&#65533;sp&#65533;k #4k&#65533;Tu&#65533;Q&#65533;&#65533;&#65533;&#65533;S34&#65533;)%-$&#65533;&#751;&#65533;&#65533;&#65533;&#65533;?&#65533;j&#65533;=&#65533;&#65533;	&#65533;&#65533;&#65533;#X&#65533; Ak&#65533;H&#65533;iAf&#921;:p&#1464;&#65533;#&#65533;&#65533;6u&#1704;&#65533;&#65533;&&#65533;0M&#65533;XSe&#851;!OR&#65533;&#594;$IN&#65533;&#65533;&#65533;Sg&#65533;&#65533;i&#65533;&#65533;a&#65533;&#65533;M9i&#1972;I&#65533;&#65533;&#65533;Ui&#65533;dm&#65533;J&#65533;&#65533;,5&#65533;&#65533;'&#65533;4x&#952;&#65533;&#198;M7o&#1848;Y&#1222;&#65533;&#65533;-yj&#65533;aGU&#65533;&#65533;%%&#595;$U&#65533;&#65533;&#65533;J}dIM&#65533;&#65533;<&#65533;&#65533;dI%&#577;&#65533;H&#65533;L4BEI
Ii,&#65533;Z#U&#65533;_jR&#65533;&#65533;&#65533;	"0=5&#1380;R/IM&#65533;&#65533;i&#65533;b&#65533;LQ&#742;\&#65533;d&#65533;&#1040;4&#65533;r3&#65533;0j,&#188;H&#65533;&#65533;&#65533;&#65533;<IN(&#65533;&#65533;yz&#65533;&#65533;wA&#65533;&#65533;,&#65533;&#65533;T&#1215;&#65533;&#65533;HY&#235;*&#65533;&#65533;G&#65533;5U&#65533;&#65533;e&#65533;IK&#65533;M+&#65533;&#65533;&#1676;&#65533;&#65533;&#65533;dr&#65533;x&#65533;,&#65533;d9&#65533;X&#65533;@&#65533;&#65533;&#65533;&#65533;4&#65533;&#65533;&#65533;&#65533;&#65533;x&#65533;&#65533;9&#65533;2&#65533;&#65533;&#659;A{&#65533;kTHc&#65533;:@&#65533;&#730;&#65533;&#65533;F&#65533;&#65533;.{&#65533;3&#65533;X&#65533;&#65533;&#65533;Kl&#65533;&#736;&#65533;,&#65533;&#65533;&#1006;FH&#65533;&#65533;&#65533;&#65533;,&#65533; "&#65533;Z&#65533;0K&#65533;&#65533;Z&#65533;0`&#65533;L!!&#65533;Bo/&#65533;4&#65533;&#65533;1xx&#65533;T1&#65533;>&#65533;&#65533;&#202;7J&#65533;&#65533;%&#65533;"&#338;&#65533;i&#65533;+&#65533;&#65533;&#65533;&#65533;&#65533;#!R&#65533;&#65533;b&#65533;&Qe&#65533;&#65533;p&#65533;&#65533;&#65533;F&#65533;&#65533;!&#65533;8BIJ(&#65533;&#65533;@|d&#65533;)&#65533;&#65533;&#65533;&#65533;$&#65533;W$&#65533;ZD&#65533;.f&#65533;"&#65533;&#65533;;T&#65533;&#65533;!%&#65533;'&#65533;`&#65533;&#65533;&#65533;3&#65533;&#65533;_&#65533;[j.&#65533;H&#65533;&#65533;@x(&#65533;@&#65533;LP&#65533;&#65533;&&#65533;<pp&#65533;&#65533;&#65533;8&#65533;b&#65533;S&#65533;%&#65533;&#65533;&#65533;&#65533;&#65533;S&#65533;=&#65533;&#65533;Z&#65533;)&#65533; B&#65533;&`0I&#1255;z&#65533;4U&#1848;&#65533;:d&#65533;&#65533;&#65533;F&#65533;r&#65533;Bb]J#&#65533;&#65533;&#65533;&#65533;<R&#65533;3&#65533;&#804;&#65533;A&#65533;&&#65533;(&#65533;&#65533;&#65533;r&#65533;&#65533;&#65533;&#65533;Kd&#65533;&#65533;B&#65533; &#65533;%&#65533;A\H&#65533;&#65533;&#555;&#65533;&#65533;J&#65533;oU&#65533; &#65533;&#65533;&#65533;&#65533;&#65533;a&#65533;&#65533;3&#65533;&#65533;&#65533;j$&#65533;&#65533;&#65533;:4YK&#65533;C&#22314;93M&#65533;&#65533;pj@&#65533;~&#65533;'&#65533;&#65533;&#65533;H&#65533;&#65533;&#65533;H/J&#65533;$&#65533;&#65533;<&#65533;&#3121;&#65533; <&#65533;&#65533;&#65533;&#65533;&#65533;&#65533;&#65533;C@` \&#65533;&#65533;&#65533;&#65533;zS,&#65533;G^&#65533;@ &#65533;&#65533;&#65533;&#65533;Jr&#65533;&#65533;&#65533;&#65533;&#65533; @&#65533;&#65533;&#65533;&#65533; &#65533;:D&#65533;&#65533; Fr&#65533;<&#65533;J&#65533;&#65533;)0 &#65533;`  0&#65533;&#65533;P-1#0&#65533;0Iu1&#65533;=&#65533;&#65533;K@&#65533; &#65533;
&#65533;&#65533;LOp&#65533;  `@&#65533;3&#65533;&#65533;&#65533;8K H( &#65533; &#65533;&#65533;&#65533;&#65533;&#65533;&#65533;HYU&#65533;>,X&#65533; :HD&#65533;:&#65533;V{&#65533;H&#65533;@&#65533;&#65533;O&#65533;P&#65533;d&#65533;0&#65533;&#65533;&#65533; 8&#65533;&#65533;k&#65533;&#65533;&#65533;&#65533;" &#65533;&#65533;&#65533;!X@:y!DK&#435;&#65533;&#65533;D&#65533;M&#65533;DJ0&#65533;&#65533;&#65533; x&#65533;&#65533;R&#1793;&#65533;X&#65533;x&#65533;&#65533;&#65533;&#65533;IH &#1807;%`&#65533;&#65533;&#65533;&#65533;&#65533;&#65533;`o&#65533;	'l&#65533;<&#65533;b&#65533;2x(&#65533;q&#65533;)&#65533;	&#65533;&#1096;&#65533;&#65533;AQ&#65533;v V&#65533;A$&#65533;&#65533;&#65533;xp&#65533;&#65533;&#65533;2&#65533;Z&#65533;X&#65533;&#65533;x`SP&#1434;f&#65533;9&#1280;&#65533;Z&#65533;&#304;&#65533;&#65533;iin&&#65533;&#65533;!( &#65533;&#65533;a&#65533;Z
&#65533;&#65533;%&#65533;eJ`&#65533;&#65533;3&#65533;&#65533;&#65533;&#65533;&#65533;C
!&#65533;Ga&#65533;&#65533;&#65533;&#65533;&#65533;&#65533;DDa&#65533;&#65533;1C
&#65533;&#65533;d1&#65533;Y&#65533;&#65533;&#1052;&#656;&#65533;>&#65533;&#65533;!f&#65533;# &#65533;&#65533;&#65533;&#65533;"2&#65533;&#65533;2&#65533;&#65533;&#65533;&#65533;4&#65533;X&#65533;&#65533;M&#65533;&#65533;&#65533;dP&#65533;&#65533;&#65533;j&#65533;&#65533;&#65533;a3&#65533;&#192;|&#65533;)h&#65533;8&#65533;&#65533;hp&#65533;r&#65533;*&#65533;&#65533;&#65533;hX)&#65533;A5 &#65533;&#65533;&#65533; &#65533;&#65533;%&#65533;&#65533;%&#65533;&S&#65533; &#65533;T&#65533;&#65533;&#65533;@&#65533;&#65533;N8&#65533;&#65533;&#65533;&#65533;&#65533;&#65533;%&#65533;QQ\&#24866;)X@w&#65533;CB&#65533;&#65533;`-&#65533;%I&#65533;'&#65533;@B&#65533;!H&#65533;&#520;)&#65533;&#65533;&#65533;*&#65533;&#65533;e&#256;&#65533;(,&#65533;n$&#65533;&#65533;@&#65533;&#65533;&#65533;
L&#65533;D&#65533;&#65533;Y*&#65533;@&#65533;&#65533;&#65533;2&#65533;C&#65533;i&#65533;@&#225;&#65533;g&#65533;n&#65533;&#65533; %&#65533;&#65533;!&#65533;A'&#65533;D&#65533;0&#65533;TR<iYN&#65533;&#65533;&#65533; &#65533;x&#65533;&#65533;`&#65533;&#65533;&#65533;9	q&#65533;&#65533;&#65533;>bU0&#65533;2&#65533;&#65533;&#65533;&#65533;&#65533;!E"2&#65533;+\AU&#65533;Az0&#65533;&#65533;&#65533; &#65533;h&#65533;"&#65533; &#65533;2\&#65533;v&#65533;A&#65533;&#65533;&#65533;!fEt
&#65533;&#65533;&#65533; &#65533;&#65533;%&#65533;&#65533;&#65533;C&#65533;g1&#65533;i&#65533;j
&#65533;5(&#65533;&#65533;PC&#65533;`&#65533;&#65533;&#65533; &#65533;&#65533;D&#65533;&#65533;&#65533;&#65533;&#65533;&#65533;&#65533; &#65533;@&#65533;%%&#65533;&#65533;&#65533;x&#65533;&#65533;&#65533;&#65533;!F &#65533;N0&#65533;&#65533;&#65533;&#65533;Mx<&#65533;*&#65533;&#65533;0&#65533;5&#65533;C&#65533;&#65533;I<&#65533;V8&#65533;
&#65533;&#65533;gf&#65533;&#65533;-&#65533;
Jh&#65533;C&#65533;p&#65533;&#65533;A<0&#65533;`W&#65533;<TmDx&#65533;tPk&#65533;<D&#65533;&#65533; &#529;J&#65533;C&#65533;@,(&#65533;I&#65533;&#65533;B&#65533;&#65533;;h&#65533;
s8&#65533;&#65533;`6lA&#65533;8&#65533;&#65533;x&#65533;.&#65533;!&#65533;M&#65533;C&#65533;&#65533;&#65533;(&#65533;!Z&#65533;&#65533;&#1057;H&#65533;&#65533;!&#65533;K&#65533;&#65533;&#65533;&#65533;&#65533; &#65533;&#65533;t&#65533;Y&#65533;"p&#65533;&#65533;14&#65533;eh&#65533;&#65533;&#65533;&#65533;&#65533;9;&#65533;x%&#65533;p&#65533;G<ox&#65533;&#65533;@&#65533;&#65533;&#1039;]A3&#65533;&#65533;<&#65533;	X&#65533;&#65533;&#65533;&#1052;&#65533;<&#65533;
g&#65533;C&#65533;`&#65533;\ua
>&#65533;&#65533;W&#65533;.tAT&#65533;&#65533;!&#65533;&#65533;3pA&#65533;9&#65533;&#65533;&#65533;E&#65533;6&#65533;`X&#65533;&#65533;&#65533;&#65533;&#65533;<a&#44305;5&#65533;p1jX&#65533;&#65533; &#65533;'`&#65533;Z &#65533;<&#65533;#&#65533;aJ&#65533;&#65533;&#65533;&#65533;&#65533;z&#65533;)X"&#65533;&#65533;&#65533;&,&#65533;eX&#65533;&#65533;ckbG&#65533;&#65533;&#65533;@&#65533;@3 @2`&#65533;&#1312;!&#65533;&#65533;te&#65533;&#65533;&#65533; =&#65533;@
 &#65533;&#65533;O R&#65533;&#65533;hp&#65533; &#65533;`	k	p
&#65533;&#65533;5&#65533;I&#65533; &#65533;
&#65533;&#65533;#&#65533;@*`&#65533;&#65533;;&#65533;&#65533;M&#65533;,&#65533;&#65533;0&#65533;.AD&#65533;&#65533;&#65533;1&#65533;&#65533;`&#65533;&#65533; :(&#65533; &#65533;Q&#65533;&#65533;)9&#65533;&#65533;d&#65533;&#65533;L&#65533;``P 9&#65533;'-,&#65533;T&#65533;&#65533;t`,x&#65533;&#65533;&#65533;&#65533;F$*VMIXP&#65533;&#65533;P&#65533;hP&#65533;&#65533;&#65533;M9&#65533;&#65533;<&#65533;&#65533;(&#65533;xA&#65533;&#65533;9&#65533;&#65533;pO&#65533;$&#65533;&#65533;((&#65533;&#65533;0&#65533;&#65533;l&#65533;.&#65533;&#65533;B0&#65533;&#65533;w&#65533;&#65533;&#65533;n&#65533;&#3217;DvH&#65533;4 &#65533;R &#65533;,`@&#65533;&#65533;&#65533;	&#65533; 	&#65533;*&#65533; &#65533;B&#65533;&#65533;%&#65533;
DN&#65533;2&#65533;&#65533;&#65533;&#65533;2&#65533;%lU	&#65533;!N&#65533;#~ <`&#65533;VjU&#65533;&#65533;s&#65533;DF0`&#65533;&#65533;&#65533;@Ch"
&#548;J&#65533;&#65533;&#65533;?&#65533;&#65533;&#65533;&#65533;FFP&#65533;k8?&#65533;&#65533;&#65533;&#65533;&#65533;H&#65533;A05&#65533;-!AP&#696;&#65533;&#65533;0H&#65533;@p&#65533;X1&#1059;&#65533;&#65533;	&#65533;c&#65533;&#65533;&#34725;&#65533;>x&#65533;;P&#65533;&#65533;H&#65533;&#65533;<&#65533;p	T&#65533;! &#65533;&#65533;&#65533;P&#65533;&#65533; &&#65533;?--&#65533; A`
&#1156;Dx&#65533;=p :&#65533;(&#65533;&#65533;@0&#65533;a&#65533;&#65533;&#65533;@!U &#65533;&#65533;8&#65533;&#65533;&#65533;Ax&#65533;)P&#65533;&#65533;PO(&#65533;&#1572;&#65533;&#65533;&#65533;4&#65533; &#65533; #&#65533;&#65533;&#65533;&#65533; &#65533;&#65533;&#65533;&#65533;&#65533;&#65533; &#65533;R&#65533;A&#65533;
C&#65533;(&#65533;OJ&#65533;&#65533;&#1337;&#65533;(0&#1046;&#65533;!7x&#65533;h&#65533;&#65533;!7`(
&#784;98&#65533;=t&#65533;&#65533;&#65533;&#65533;8*&#65533;&#65533;&#65533;&#65533;&#65533;K&#65533;L&#65533;
&#65533;P&#65533;3&#65533;&#65533;&#65533;&#65533;&#65533;&#65533;`&#65533;&#65533;&#65533;#IO&#65533;&#65533;R&#65533;B`&#65533;&#65533;<:y
M&#512; &#65533;:A&#65533;E&#65533;&#65533;&#65533;&#65533;&#65533;"9!0&#65533;&#65533;&#65533;&#816;&#65533;&#65533;&#65533;	&#65533;p78&#65533;I&#65533;:P&#65533;
&#65533;&#65533;&#65533;&#65533;&&#65533;r&#65533;&#65533;G&#65533;&#65533;h&#65533;&#65533;&#65533;aR&#65533;&#65533;&#65533;A&#65533;x.&#65533;  o!m&#317;=&#65533;&#65533;&#65533;&#65533;&#65533;&#65533;B&#65533;&#65533;0&#65533;'&#65533;P-`&#65533;>&#65533;&#65533;&#65533; &#65533;,&#65533;&#65533;?&#65533;@[&#65533;&#65533;0&#65533;*&#65533;&#65533;&#65533;&#65533;7 &#65533;&&#523; I5X 8&#65533; h	&#65533;X( &#65533;&#65533;9&#65533;Dx#&#65533;&#65533;&#554;&#65533;&#65533;Ch"&#65533; &#65533;&#65533;&#65533;khk&#65533; 3&#65533;&#65533; &#65533;1&#65533; 23X&#65533;&#65533;@x 1&#1536;-&#65533;&#65533;&#1200;&#65533;"&#65533;s&#65533;&#65533;R&#65533;=&#65533;&#65533;.&#1026; &#65533;&#65533;&#65533;JR&#65533; "&#65533;&#65533;&#65533;P&#65533;%&#65533; 4X &#65533;4&#65533;X&#65533;- &#65533;&#65533;4&#65533; 1&#65533;&#65533;&#65533;&#65533;&#65533;&#65533;9Q=0&#65533;6&#1537;(5i 'P&#65533;x&#65533;&#65533;&#65533;E&#65533;&#65533;&#65533;2&#65533;U&#65533;&#65533;&#65533;&#65533;&#65533;h&#65533;x&#65533;&#65533;0MP&#65533;&#65533;r&#1544;`X*&#65533;&#65533;
&#65533;&#65533;&#65533;&#1151;?h&#65533;	s L&#65533;&#65533;A&#65533; * &#65533;K&#65533;H&#65533;x1&#65533;6h	&#65533;&#1090;7&#1537;4 &#65533;8&#65533;&#65533;i&#65533;#&#65533;0&#65533;Rx%&#65533;H &#65533;*&#65533;&#65533;6&#65533;&#65533;-(<&#65533;)&#65533;HL&#65533;,&#65533;3&#65533;:@&#1665;;8-&#65533;?&#65533;:Y&8&#65533;&#65533;&#65533;8&#65533;&#65533;&#65533;&#65533;.x&#65533;V&#65533;Dq&#65533;:x&#65533;&#65533;#&#65533;&#65533;` A&#65533;&#65533; 0,&#65533;C(&#65533;&#65533;8@&#65533;+8 &#65533;&#65533;E&#65533;?0#&#65533;&#65533;4H&#65533;&#65533;R&#65533;X&#65533;"&#65533;4&#65533;&#65533;r483x7X&#65533;&#65533;"	@&#65533;4@&#65533;|&#65533;+&#65533;&#65533;-&#1538;&#65533;&#65533;C&#65533;3(&#65533;&#65533;&#65533;&#65533;&#65533;\)&#65533;*&#65533;K&#65533;&#65533;O&#65533;!&#65533;&#65533;&#65533;&#65533;&#65533;&#65533;&#65533;,&#65533;&#65533;U&#65533;7U&#65533;' &#65533;2H&#65533;d"	&#24067;-&#65533;= ;@*	 8--&#65533;&#65533;&#65533;&#65533;I+&#65533;&#65533;F&#65533;&#65533;)kY0 &#65533;&#65533;h&#65533;1 V&#65533;&#65533;&#65533;hPU07 &#65533;7H3@C&#65533;3&#512;+"hP&#65533;h&#65533;(&#65533;&#65533;)8&#65533;=r&#65533;D H"&#65533;&#65533; &#65533;q[P0x&#65533;%H&#65533;H&#65533;&#65533;h&#65533;'&#65533;&#65533;&#65533;&#65533;>+`+&#65533;&#1025;$&#65533;&#65533;&#65533;&#65533;&#65533;&#65533;&#65533;(&#65533;&#65533;'&#65533;&#65533;"&#65533;&#65533;9x<p2M&#65533;&#65533;&#65533;# &#65533;&#65533;LK82P&#65533;!8&#65533;'&#65533;6&#65533;.U&#65533;H&#65533;&#65533;&#65533;&#65533;&#65533; &#65533;&#65533;+ &#65533;'&#65533;&#65533; I&#65533;9&#65533;" #@P'k&#65533;q)&#65533;#&#65533;"@&#65533;&#65533;x&#1545;&#65533;&#65533;&#65533;6&#65533;&#65533;#&#65533;&#65533;/&#65533;>&#65533;Q&#65533;:&#65533;(&#65533;& -&#65533;90,8&#65533;&#65533;&#65533;@	C&#1537;&H&#65533;(&#65533;&#65533;&#65533;H&#65533;Ep&#65533;&#1026;8=pK&#65533;%&#65533;H,&#65533;:&#65533;&#65533;F8*&#65533;,&#65533;&#65533;"&#65533;&#65533;&#1092;3H&#65533;.&0&#65533;&#65533;j=0&#65533;!&#65533;&#65533; &#65533;&#65533;"&#65533;,. &#65533;#CH&#65533;&#65533;	&#65533;&#65533;!&#65533;&#65533;BI&#65533;&#65533;&x"&#65533;p&#65533;&#65533;Rh?&#65533; #&#65533;&#65533;1(&#65533;&#65533;&#65533;&#65533;&#65533;&#65533;"O&#65533;&#65533;&#65533;&#65533;&#65533;&#65533;&#65533;&#65533;R&#65533;&#1539;&#65533;X?&#65533;C&#65533;h&#65533;&#65533;}&#65533;<@ 0 	k ?&#65533;&#65533;EH
 &#65533;9&#65533;&#65533;(@&#65533;&#65533;C&#65533;X&#65533;&#65533;F&#65533;P@&#65533;&#65533;&#65533;&#65533;H%	&#65533;Q&#65533;&#65533;!:H &#1050;&#65533;0&#65533;&#355;	OH,(?`&#65533;= *=+&#65533;:X&#65533;A&#65533;!&#65533;58 &#65533;J&#65533; &#65533;&#65533;&#65533;=&#65533;&#65533;)X&#65533;&#65533; >&#65533;&#65533;A&#65533;(.RH&#65533;X&#65533;*&#65533;&#65533;&#65533;P&#65533;HR&#65533;(K&#65533;&#1026;&#65533;&#65533;&#65533;&#65533;&#65533;h&#65533;&#65533;P8&#65533;&#65533;3@BK0x&#65533;G&#65533;&#65533;&#65533;&#65533;8'8)&#65533;&#65533;	&#65533;&#65533;(&#65533;&#65533;"!R&#65533;3&#65533;DH&#65533;&#65533;&#65533; &#1091;&#65533;&#65533;J&#65533;.&#65533; <&#65533;&#65533;&#65533;&#65533;Or)&#65533;&#65533;&#65533; y	&#65533;X&#65533;F&#65533;,&#65533;`K&#65533;&#65533;@&#65533;3&#65533;&#65533;&#65533;/&#65533;&#65533;-(&#65533;G&#515;&#65533;.&#65533;	1x&#65533; &#65533;]&#65533;&#65533;&#65533;2&#65533;&#65533;E&#65533; &#65533;X60&#65533;&#65533;&#65533;~&#65533;0&#65533; &#65533;&#65533;-H&#65533;&#65533;&#65533;&#65533;<0`%&#65533;8V7&#65533;&#65533;&pJCh&#65533;9P&#65533;&#65533;&#65533;Ch& >&#65533;<&#65533;'&#65533;()&#65533;"&#65533; 8&#65533;&#65533;@!9&#65533; &#65533;z&#65533;#&#65533;&#65533;>&#65533;&#65533;&#65533;$&#1794;&#65533;<&#65533;&#65533;@H&#65533;h&#65533;3&#65533;R&#65533;W&#1196;&#65533;`&#65533;d"&#65533;!x&#65533;=h&#65533;C&#65533; ,x&#65533; 9 &#65533;%&#65533;&#65533;(x&#65533;A`"P&#65533;6)%(&#65533;X
9(&#65533;&#65533;&#65533;C&#65533;&#65533;.&#65533;&#65533;;X&#65533; &#65533;"0&#65533;4&#65533; #h&#65533; W#@&#65533;9&#65533;&#65533;&#698;0~&#323;"8&#65533;^&#65533;'Z&#65533;&#65533;&#65533;&#32961;&#65533;:&#65533;&#65533;&#65533;K=&#65533; '&#65533;&#65533;&#65533;#&#65533;E&#65533;&#65533;&#1922;&#65533;&#65533;&#65533;<H&#65533;%&#65533;'`%# I&#65533;X&#65533;&#65533;9&#65533; 1&#65533;&#65533; h&#65533;:`&#65533;"[ 0PI>x@&#65533;&#65533;	hx;&#65533;68&#65533;0&#65533;&#65533; 50 &#65533;=&#65533;&#65533;
&#65533;&#65533;H O&#65533;&#65533;x&#65533;&#65533;>&#65533; s =&#65533;&#65533;&#65533;&#65533;&#65533;&#65533;G&#65533; &#234; 5x&#65533;&#65533;"&#65533; Ax&#65533;&#722; 1&#65533;&#65533;$&#65533;&#65533;Bp&#65533;x&#65533;,&#65533;A0	8&#65533;&#65533;Gp&#65533;&#65533;08X&#65533;5&#65533;&#65533;X&#65533;&#65533; 9&#65533; % &#65533;-Hg4&#65533;&#65533;&#65533;P1X ?&#65533; (M &#65533;&#65533;&#65533;p&#65533;:&#65533; !+&#65533;0&#65533;
&#65533;&#65533;&#65533;R7h : &#65533;&#1566;&#65533;&#65533;82&#65533; 6&#65533;0&#65533;x&#65533;EH&#65533;&#65533;&#65533;H&#65533;B&#65533;&#65533;%&#65533;&#65533;&#65533;
h	&#65533;!p&#65533;9 < &#65533;h#&#65533; M&#65533;&#65533;
&#65533;=&#65533;6X&#65533;@&#65533;&#65533;&#65533;&#65533;&#65533;R@ #&#65533;&#65533;&#65533;&#65533;&#65533;&#65533; "h]&#65533;&#65533;?X&#65533;(&#65533;!@&#65533;I&#65533;;0&#65533;.X&#65533;4&#65533;&#65533;&#65533;%&#65533; 9&#65533;&#65533;,&#65533;&&#65533;&#65533;8 &#65533;7&#65533;8&#65533;&#65533;3&#65533;&#65533;6&#65533;&#65533;&#65533; IH9 1&#65533;&#65533;+ >&#65533;&#65533;"&#65533;-&#65533; )q&#65533;&#65533;&#65533;0p&#65533;&#65533;&#1921;xH&#65533;x&#65533;
&#65533;Ye&#65533;1&#65533;&#65533;"&#65533; &#65533;&#65533;0&#65533;!P&#65533;E&#65533;&#65533;&#65533;&#65533;&#65533;5&#1024;* &#65533; &#65533;k&#65533;9&#65533;&p &#65533;&#65533; &#65533;&#65533;@qh&#65533;&#65533;&#65533;0&#65533;&#65533;`&#65533;X&#65533;(&#65533;&#65533;8&#65533;I8&#65533;# &#65533;h&#65533;#&#65533; `&#65533; 9&#65533;&#65533;"&#65533;&#65533;+&#65533;&#65533;(&#1536;.x&#65533;&8&#65533;&#65533;.&#65533; &#65533;&#65533;eu&#65533;&#65533;M7&#65533;&#65533;&#65533;&#1026;&#65533;&#65533;"&#65533; 8&#65533;&#65533; P&#65533; &#65533; &#65533;U&#65533;GH&#65533;&#1800;&#65533;(D
&#65533;&#65533;&#65533;&#65533;&#65533;9&#65533;# &#65533;)HV_&#65533;&#65533;#H&#65533;3&#65533;\@x&#65533;P&#65533;(8&#65533;&#65533;&#65533;&#65533;&#65533; r&#65533;&#65533;1&#65533;&#65533; &#65533;`	8&#65533;T&#65533; )&#65533; 0`&#65533;$&#65533;&#65533;$&#65533;&#65533;  `&#65533;&#65533;&#65533;H
&#65533;&#65533;$&#65533; -&#65533;&#65533;-` * &#65533;!&#65533; 3&#65533;&#65533;&#65533;&#65533;g&#65533;WP&#65533;H&#65533; &#65533; ,)&#65533;&#65533;&#65533;  !&#65533;    ,    ,&#65533;>>>HHHRRRXXX^^^aaaeeegggiiilllnnnpppssstttuuuwwwxxxzzz{{{}}}~~~&#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	H&#65533;&#65533;&#65533;&#65533;*\&#560;&#65533;&#199;f+&#65533;J&#1362;6&#65533;`ZTc&#65533;;&#65533;&#65533;p&#65533;"(1)Z&#65533;(+[6X&#65533;T&#65533;48&#65533;&#65533;&#726;&#65533;T!&#65533;&#65533;C&#65533;&#65533;RvN&#65533;A&#65533;v&#65533;&#65533;t#&#646;)1&#65533;E&#65533;J&#65533;&#65533;&#1387;X&#65533;j&#1914;&#65533;&#65533;#9&#65533;`Y&#65533;g&#65533;&#65533;8D:&#65533;"&#65533;$x"T&#65533;C@&#65533;*X&#65533;@&#65533;&#65533;&&#65533;`&#919;|UE&#65533;&#65533;&#65533;&#65533;&#65533;hAgA&#65533;:&#65533;&#65533;@&#65533;&#65533;:Z&#65533;&#65533;&#629;&#65533;&#65533;&#992;C&#65533;&#65533;&#65533;&#65533;a>y!f&#65533;?*&#65533;	qd&#343;U\&#65533;(&#65533;&#288;&#65533;&#65533;`q&#65533;u&#65533;&#65533;R&#65533;.Y&#65533;	&#65533;1#t&#65533;X&#65533;J&#65533;#"&#65533;&#65533; 2&#65533;C$&#65533;&#65533;&#65533;&#65533;O&#65533;&#65533;&#65533;&#65533;A&#65533;&#65533;&#65533;N:y&#65533;#&#65533;}:}&#65533;&#1825;&#255;l&#65533;&#65533;&#65533;K)&#341;&#65533;i&#65533;,px&#65533;Gt&#65533;A&#65533;o&#65533;a&#453;x&#785;Gw&#1329;&#65533;j&#65533;&#1928;$&#65533;h&#65533;C&#65533;&#65533;Q&#65533;&#65533;B`)&#65533;P&#65533;'&#65533;&#65533;&#65533;\#&#65533;&#65533;&#65533;=&#1809;M"&#65533;P$^AwM&#65533;@L 
,&#65533;&#65533;(&#65533;(F&#65533;&#65533;  &#65533;&#521;\v&#65533;%z&#65533;`&#65533;B%P&#65533;&#65533;#N&#65533;,&#65533;D%&#65533;&#65533;<&#65533;&#65533;	* A&#65533;&#65533;BD&#65533;?&#65533;d#O&#65533;D$&#65533;&#65533;&#65533;I$~f&#65533;	&-ERcK&#65533;&#65533;&#65533;Bt|i&#39256;b&#65533;H&#65533;&#65533; [&#1298;&#65533;&#65533;Q&#65533;Lk&#65533;1 R,&#65533;&#410;&#65533;&#65533;&#65533;%_&#65533;L&#65533;@G,&#65533;K&#65533;&#65533;&#65533;\&#65533;&#65533;&#65533;&#65533;&#65533;Mf&#65533;&#65533;&#65533;&#65533;&#65533;&#65533;*&#65533;6&#65533;&#51520;Q&#65533;&&#65533;&#65533;A%&#65533;Dw&#1909;W_&#65533;D&#65533;UhP&#65533;	9&#65533;&#65533;&#65533;^&#65533;
&#65533;&#65533;0AD!&#65533;&#65533;&#65533;OE7&#65533;&#65533;p&#65533;&#65533;1%&#65533;&#65533;&#65533;r2&#65533;&#65533;&#65533;6&#65533;0z&#65533;&#65533;&#65533;p&#65533;!GDL&#65533;
&Ar&#65533;&#65533;LM&#65533;&#65533;	&#65533;&#65533;&#65533;i&#65533;&#65533;	&#65533;&#65533;*&#65533;&#65533;0&#65533;A%&#65533;,&#65533;&#1256;&#65533;&#65533;&#65533;&#65533;&#65533;&#65533;&#65533;&#65533;!&#65533;&#65533;&#65533;&#65533;&#65533;H&#65533;&#65533;&#65533;D&#65533;Db@X&#65533;&#65533;&#65533;6&#1041;M&#65533;&#65533;!G&#65533;&#65533;i&#65533;0A&#65533;dCF&#65533;J#~-&#585;AGLdh&#65533;&#65533;"/9&#65533;b_&#65533;D&#65533;E&#65533;&#65533;	&#65533;	V&#65533;``K,'m&#65533;&#65533;U&#65533;t&j&#65533;QE&#65533;TA_`&#65533;&#924;&#65533;&#786;*h&#65533;&#65533;&#65533;&#65533;qJ&#65533;&#65533;&#65533;-/
KgtA"&#65533;<&#65533;Fxgt&#65533;TWHk`A'z0AGsh&#65533;'&#65533;&#65533;BPr&#65533;?&#1057;&#65533;k< &#65533;&#65533;8&#65533;&#65533;{Ioo40&#65533;#&#817;wpRx&#65533;&#1656;&#65533;Ae#&#1569;&#65533;>&#65533;&#65533;Gi&#818;$%&&#65533;t&#65533;[&#65533;0@&#65533;@&#65533;&#65533;	&#65533;&#65533;&#65533;&#65533;dI&#65533;&#65533;&#65533;@&#1029;"<ar&#65533;&#65533;&#65533; &#65533;&#65533;iT&#65533;1&#65533;&#65533;0&#65533;&#65533;P(n&#65533;($&#65533;/4zAnP&#65533;#l[&#65533;&#65533;lP&#65533;gI&#65533;N&#65533;&#65533;&#65533;&#65533;&#65533;A
5`&#65533;&#65533;`9&#65533;&#65533;&#65533;;&#65533;JS
7&#65533;@~ &#65533; A&#65533;B&#65533;&#65533;&#65533; <&#65533;&#65533;&#65533;&#65533;a{(!&#1095;B&#65533;&#65533;&#65533;&#65533;`-&#65533;T&#65533;&#65533; &#65533;&#65533;.v&#65533;&#65533;&#222;&#65533;r&#65533;Fd	k&#65533;C!
&#65533;C&#65533;d&#65533;&#65533;  &#65533;&#65533; -&#65533;&#65533;&#65533;T&#65533;\B	&#65533;&#65533;	&#65533;_"1&#65533;p
7( !n&#65533;2&#65533;&#65533;:&#65533;Xei&#65533;1T`}&#65533;&#65533;rL@&#65533;&#65533;&#1234;&#65533;&#65533;&#65533;&#65533;DE\&#65533;A,&#65533;M&#65533;V`&#65533;&#65533;Xw&#65533;	%&#65533;&#65533;nz&#65533;H2	P6&#65533; &#65533;-&#1568;.*&#65533;K1&#65533;&#65533;b&#65533;+;I&#65533;&#65533;>&#65533;&#65533;Q&#65533;&#65533;xD!&#65533;`&#65533;"&#65533;A&&#65533;&#65533;K$&#65533; &#65533;!&#65533;$2&#65533;&#65533;p&#65533;y&#65533;IK&#65533;&#65533;&#65533;P&#65533;R
&#65533;%v(L&#65533;&#65533;}!&#65533;&#65533;HM%&#65533;N&#65533;#;&#65533;&#65533;t&#65533;!&#360;
&#65533;&#65533;*&#65533;w&#65533;Dp<&#65533;N B&69&#65533;0&#65533;"F&#65533;HD6&#40961;(&#65533;!=&#20784;Ql /&#65533;&#65533;$&#1106;G|&#65533;
Y&#65533;@&#65533;"&#65533;d&#65533;&#65533;&#65533;AL&#65533;t&#65533;&#65533;&#65533;&#65533;	p8&#65533;&#65533; a]&#1536;&#65533;4&#65533;A Aq&#65533;B &#65533;F<B
&#65533;&#65533;&#65533;tp?&#65533;&#65533;`&#65533;``J&#65533;&#65533;S&#65533;AN`&#65533;&#65533;&#65533;Q&#65533;&#65533;&#65533;j0&#65533;8&#65533;I ZP&#65533;4&#65533;+i&#65533;+]&#65533;&#65533;&#65533;&#65533;&#65533;fS&#65533;&#65533;n&#611;&#65533;&#65533; t&#65533;&#65533; &#65533;3&#65533;&#65533;&#65533;&#65533;Hr&#65533;&#65533;G&#65533;A/&#65533;61A&#65533;&#65533;A&#65533;&#65533;\&#65533;&#65533;H&#65533;@&#65533;$De&#65533;&#65533;! &#65533;W&&#65533;"_&#65533;&#65533;A1A&#65533;&#65533;&#65533;&#65533;ir&#65533;A&#65533;&#65533;&#65533;?&#65533;B&#65533;A&#65533; >`&#65533;G&#65533;kI&#65533;&#1773;&#65533;&#65533;&#65533;&#65533;&#65533;,BPp&#65533;&#65533;@&#65533; Pi&#65533;&#65533;&#680;&#65533;&#65533;$&#65533;&#65533;&#65533;&#65533;0&#65533;8&#65533; m8PP``	'p&#65533;&#65533;H&#65533;&b&#65533;&#65533;&#65533;O&#65533;&#65533;%\R&#65533;&#65533;%'EB&#65533;'&#65533;&#65533;&#65533;# &#65533;N&#65533;&#65533;[1T^&#65533;&#65533;9HA&#65533;B&#65533;&#65533;0&#65533;=&#65533;&#65533;^T!C"&#769;p&#65533;F@&#65533;/l&#65533;&#65533;&#65533; &#65533;&#1030;*&#65533;sK&#65533;&#65533;&#65533;)&#65533;&#65533;&#65533;&#65533;A&#176;NBh8&#1094;&#65533;&#65533;&#65533;&#65533;D&#65533; &#65533;`&#65533;C&#65533;&#65533;&#65533;&#65533;&#65533;5&#65533;K&#65533;,&#65533;&#65533;&#65533;<&#65533;d&#65533;&#65533;&#65533;&#65533;2&#65533;&#65533;&#65533;&#65533;*&#65533;7H@K&#65533; &#65533;: &#65533;]P&#65533;&#65533;&#65533;&#65533;&#65533;+&#65533;P&#65533;P$L&#65533;q&#65533;&#65533;&#65533;&#65533;&#65533;a5HP&#1030;
&#65533;5J&#65533;&#65533;&#65533; &#65533;&#256;|&#65533;@
&#65533;&#65533;&#65533;&#65533;&#65533;S&#1538;&#65533;&#65533;&#65533;a&#65533;&#65533;P&#65533;%&#65533;P
&#65533;Mo&#65533;&#65533;&#65533;UA%fX1&#65533;`5]&#65533; &#65533;\pl!H&#65533;&#65533;3&#65533; &#65533; (&#65533;&#65533; &#65533;(a^P&#65533;h Pa@PAL&#65533;&#65533;'P&#65533;
6`BJ&#65533;&#65533;&h 
7&#65533;&#65533;&#65533;%&#65533;|Hg&#65533;	&#65533;&#65533;&#65533;#&#65533;&#65533;	'&#65533;&#65533;&#65533;&#65533;&#65533;,&#65533;&#65533;.&#65533;B&#65533;&#1922;P&#65533;&#65533;p&#65533;&#65533;&#65533;&#65533;&#65533;+&#65533;7&#65533;&#65533; &#65533;?&#65533;YL&#65533;&#65533;&#65533;
&#65533;&#65533;&#65533;&#65533;&#65533;(&#65533;,f&#65533;&#65533;x&#65533;&#65533;&#65533;&#65533;=&&#65533;&#65533;&#65533;&#65533;&#65533;z/&#65533;0">&#65533;@&#65533;	&#65533;/b&#65533;&#65533;D&#65533;(&#65533;=&#43083;&#65533;(@&#65533;&#65533;\&#65533;&#65533;&#65533;&#65533;	(&#65533;&#65533;  BZ?]kK \&#65533;~&#65533;.vl&#65533;K&#65533;T&#65533;&#65533;Rii&#65533;@'&#65533;x&#65533;/&#65533;&#65533;&#65533;c&#65533;&#1470;h&#65533;&#364;&#65533;&#548;&#65533;y&#65533;R)Z&#65533;;h&#65533; e(&#65533;&#1503;&#65533;l(&#65533;>XC&#65533;JDn&#65533;&#65533;g&#65533;3mR&#65533;&#65533;&#65533;%KB&#65533;u3
c*&#65533;LO&#65533;.&#65533;p &#65533;&#65533;U[bY&#65533;&#65533;=&#65533;0}&#65533;&#65533;&#65533;t&#65533;k&#65533;&#65533;Q&#65533;%P-&#65533;~&#65533;m&#65533;&#65533;&#65533; #&#65533; &#65533;0 &#65533;$*&#65533;'[&#65533;-&#65533;3|.B"&#65533;-8QRa &#65533;37QY&#65533;5&#65533;1&#65533;3&#65533;>A&#65533; n&#65533; E&#65533;p&#65533;#&#65533;^&&#65533;_6 
3P&#65533;&#1157;&#65533;B%&#65533;<L&#65533;	&#65533;&#65533;^;&#65533;9&#65533;Q v`Y&#65533;Dch&#65533;oU*R&#65533;1 &#65533;'r` p )hE&#65533;&#65533;&#65533;&#65533;pp&#65533;x&#65533;9P&#65533;&#65533;V E&#65533;`&&#65533;&#65533;1&#65533;pb ;&#65533; &#65533;&#65533;C&#65533;4&#65533;&#65533;&#65533; &#65533;&#65533;r0d.|&#65533;&#65533; &#65533;&#65533;=w&#65533;&#65533;}`D&#65533;	f&#65533;&#65533;0c&#65533;#U&#65533;@&#529;H&#65533;@w&#65533;6&#65533;{&#65533;&#65533;P{ &#65533;&#65533;5}rX!&#65533;?0[&#65533;@4&#65533;&#65533;	E&#65533;R
rP&#65533;UOP0&#65533;U0p ,&#65533;r9&#65533;8&#65533;&#695;);&#65533;d&#65533;]&#65533;UP:9&#65533;_`Xs&#65533;8&#65533;Q@&#65533;0 M&#65533;AjP[J&#65533;&#65533;&#65533;"&#65533;R&#65533;p5,0A[&#65533;.2AA`o&#65533; &#65533;&#65533;%[C%r&#65533;&#65533;9^&#65533;$@@&#65533;,&#65533;M&#65533;V&#65533;6&#65533; &#65533; g0&#65533;r:|P0|!"le{&#65533;&#65533;5Qy&#65533;&#65533;71E-A v0L5&#65533;VTd?&#65533;~08&#65533;&#65533;`&#65533;>K&#65533;5&#65533;&#65533;I&#65533;@%&#65533;&#65533;Y	4&#65533;1&#65533;&#65533;TV |&#65533;ac&#65533;Y)&#65533;&#65533; j7&#65533;&#1043;&#65533;&#65533;M&#65533;W&#1704;6&#65533;{&#65533;N&#65533;&#65533;)&#65533;&#65533;1,1!pSP)p&#65533;6&#65533;&Upm&#65533;)R&#65533;#@0@dY
Q0T@Z&#65533;`&#65533;&#65533;>&#534;_raH6@H&#65533;)&#65533;&#226;(u&#65533;L`-&#65533;? &#65533;y&#65533;&#65533;3U&#65533;&#65533;9&#65533;2&#65533;1#&#65533;&#65533;&#65533;	s0&#65533;&#65533;	&#65533;b&#65533;&#65533;%&&#65533;w&#65533;v&#65533;&#65533;A@q&#65533;&#65533;P&#65533;&#65533;G&#65533;&#65533;)&#65533;&#723;e&#65533; &#65533;T&#65533;  x ,&#65533;&#65533;&&#65533;  &#65533;&#65533;n&#65533;0&#65533;eY&#226; &#65533; t&#65533;(0f 
 &#65533;&#65533;&#65533; &#65533;&#65533;&#65533;&#65533;'N&#65533;Z&#65533;&#65533;`&#65533;&#65533;Q	&#65533;&#65533;&#65533;&#65533;]&#65533;
*&#65533;H]&#65533;At&#65533;\&#65533;#kc&#65533;
j&#65533;&#65533;u&#65533;&#65533;&#65533;	'@} &#65533;9&#65533;	a@&#65533;"$D&#65533;&#65533;]&#65533;|K&#65533;j@?@&#65533;D&#65533; l&#65533;+&#65533;#@tp*@ b H&#65533;(b&#65533;0&#545;
}&#65533;&#65533;&#65533;pXP0&#65533;?&#65533;R&#452;$OW&#65533;&#65533;&#65533;V`z4&#65533;@J&#65533;&#65533;)pK`]pxUv9&#65533;&#65533;w&#65533;'&#65533;90 &#65533;M&#65533;i)&#65533;&#65533;Z`3&#65533;&#65533;
T`Y E@[POP&#65533;$J&#65533;G&#65533;N&#65533;w&#65533;~j&K&#65533;*0o&#65533;1&#65533;&#65533;&#65533;"&#65533;&#65533;: 6q4&#65533;&#65533;~ m&#65533;W&#65533;B&#65533;}Q1-&#65533;&#65533;O2a&&#65533;&#65533;08I	&#65533;  &#65533;:/&#65533;03&#65533;&#65533;&#65533;2`&#65533;&#65533;  Z`&#65533;i)	3@ `O&#65533;&#138;&#65533;&#65533;(1a&#65533;&#65533; P&#65533;&#65533;&#65533;&#65533;,AJ&#65533;@&#65533;4&#65533;i#&#65533;&#131;>&#65533;&#65533;O&#65533;&#65533;&#65533; J&#65533;&#65533;'&#65533;y&#65533;P_0*&#146;J1&#65533;
3&#65533;Z&#65533;	f@Tr<&#65533;,
[P&#65533; 8rQ}D&#65533;&#65533;V&#65533;&#65533;.&#65533;.&#65533;U&#1735;\&#65533;+&#65533;&#65533;	+&#65533;C&#65533;	p\u'*N&#65533;2
C &#65533; n&#65533; %&#65533;&#762;&#65533;&#65533;&#65533;"&#65533;R&#65533;u5@1&#65533;a&#65533;&#65533;"&#65533;060.&#65533;#0F(NeK+38`&#65533; P&#65533;7&#65533;#,}Q	R&#65533;#W&#65533;&#65533;&#65533;&#866;0d &#65533;M&#65533;&#65533;wIq*2&#65533;& &#65533;&#65533;Q&#65533;['&#65533;&#65533;[&#65533;&#366;&#65533;P&#65533;/&#65533; j&#65533;4&#65533;&#65533;&#65533;+s&#65533;1&#65533;&#65533;&#65533;&#65533;r&#65533; &#65533;&#209;  &#65533;&#65533;a&#65533;r&#65533;P&#65533;&#65533;P c &#65533;&#65533;%&#65533;&#65533;6  q p&#65533;TX&#65533;-c&#65533;  &#65533;&#1648;
0 `4&#65533;{)&#65533;@K@	&#65533;&#65533;&#65533;l&#65533;	&#65533;d%&#65533;a&#65533;&#65533;&#65533;s&#65533;	&#65533;pPz&#65533;5&#65533;Q&#65533;-&#65533;(&#65533;&#65533;&#65533;&#65533;+&#65533;YHP
^P&#65533;&#65533;q&&#65533; &#65533;s),)w&#65533;&#65533;%{@O&#65533;Xh&#65533;a&#65533;Z 4I&#65533;	p "&#65533;;@L U&#65533;:p&#65533;&#65533;s&#65533;\BR	Z&#65533;&#65533;6Q&#65533;U&#65533;U&#65533;hb&#65533;0([`+p:&#65533;^p*@	&#65533;El)7pc&#65533;M&#65533;Z Rp70dA%}&#65533;`&#65533;d`e&#65533;j&#65533;[&#65533;&#65533;1&#65533;&&#65533;--&#65533;!O0V&#65533;X&#65533;R&#65533;U&#65533;5&#65533;	]&#65533;&#65533;X&#65533;O&#65533;gh M&#65533;%&#65533;b9CA&#65533;4b&#65533;1Z@&&#65533;9q&#65533;&#65533;|&#65533;.&#65533;
&#65533;@j&#65533;4&#65533;/&#65533;(&#65533;&#65533;&#65533;&#65533;J&#65533;Y&#65533;&#65533;&#65533;-&#65533;0?&#65533;4&#65533;7	c&#65533;~+&#65533;&#894;<9&#65533;J&#65533;09&#65533;E&#65533;	'&#65533;r&#65533; /&#65533;&#65533;&#65533;Y
&#65533;0&#65533;<&#65533;*&#65533;&#65533;@&#65533;nR&#65533;&#65533;tp{'>5&#65533;>p*&#65533;b &#65533;&#65533;Ep p&#65533;I&#65533;&#65533;40J&#65533;?tC&#65533;&#65533;&#65533;"&#65533;	C &#65533;&#65533;A&#65533;	&#451;&#65533;&#65533;&#65533; &#65533;&#65533;&#65533;;&#65533;,&#65533;3S@	&#65533;#&#65533;&#65533;&#65533;.`w&#65533;8&#65533;\&#65533;&#65533;&#65533; &#65533;& &#65533;&#65533;,S&#65533;&#65533;j0,'&#65533;t&#65533;&#65533;&#65533;/	&#65533;y(&#65533;@S&#65533;&#65533;I*&#65533;&#65533;&#1249;
&#65533;&#65533;	y&#65533;+&#65533;9 iB	Q&#65533;90&#65533;Ea&#65533;0. J 4&#1032;&#65533;&#65533;-Pc&#65533;.*&#65533;H 9&#65533;0&#65533;&#65533;&#65533;F6&#65533;P01&#65533;_.XY&#65533;'P&#65533;4,M&#65533;D&#65533;f&#65533;YP^	K&#65533;X1&#65533;4&#129;A0@D&#65533;)[
m&#65533;ak&#65533;+M&#65533;>&#65533;Xp4&#65533;&#65533;
n&#65533;PX&#65533;&#65533;&#65533;&#65533;	&#65533;&#65533; KGw&#65533;{&#65533;.Q;&#65533;T@6&#65533;&#65533;Ze&#65533;ZP&#65533;&#65533;{L&#65533;@/&#65533;J&#65533;U&#65533;i#&#65533;&#1758;A{PNg&#65533;&#65533;$&#65533; K'&#65533; =5&#65533;1&#65533;o&#65533;Mt&#65533;{&#65533;&#65533;PM&#65533;w&#65533;GP!u"&#65533;&#65533; &#65533;7J&#65533;&#65533;4 p8:&#65533;&#65533;[@	&#65533;
{&#65533;a&#65533;{k &#65533;&#65533;,&#65533;&#65533;&#65533; &#65533;9&#65533;`5&#65533;.p A&#65533;f&#65533;&#65533;0@ &#65533;&#65533;
&#65533; &#65533;' +&#65533;t&#65533; l&#65533;&D&#65533; &#65533;\&#65533;!&#65533; Z 
4&#65533;0&#304;1&#65533;  8 ?`&#65533;np &#65533;W&#65533;&#65533;T&#65533; &#65533;0&#65533;k&#65533;`62&#65533;VA&#65533;z&#65533;&#65533;&#65533;&#65533;?&#65533;&#65533;&#65533;j&#65533;&#65533;&#65533;}&#65533;j` n0&#65533;@Z~&#65533;&#65533;`E&#65533;pp&#65533;k	&#65533;n&#65533;|&#65533;`Q6&#65533;R&#65533;OR&#65533;Q&#65533;&#65533;&#65533;j@	&#65533;o`N&#65533; &#65533;&#65533;@P
P&#65533;&#65533; eP%@&#65533;&#65533;oj&#65533;g&#65533; &#65533;&#65533;;&#65533;&#65533;/@	&#65533;&#65533;&#65533;a	&#65533;&#65533;L&#65533;'&#65533;&#65533;&#65533;&#65533;-x&#65533;C&#65533;:&#65533;>0@DWRpZg&#65533;&#65533;=&#65533;p&#65533;@@J0a H O&#65533;M0j Q&#65533;@`nOD&#65533;&#65533;#&#65533;R P&#65533;3P-&#65533;!&#65533;-&#65533;D Jh&#65533;Q&#65533; (&#65533;]&#65533;K&#65533;a&#65533;=p1&#65533;m&#65533;&#65533;Z %&#65533;/&#65533;70y&#65533;&#65533;&#65533;&#743;3.&#65533;&#65533;&#65533;G&#65533;&#65533;&#65533;e&#65533;&#65533;Hi@V d&#65533;e&#65533;&#65533;EpH&#65533;P&#65533;id&#65533;A&#65533;&#65533;&#518;?0&#65533;]&#65533;@q&#65533;2&#65533;d &#65533;GV&#65533;L &#65533;&#65533;]P&#65533;O&#65533;A&#65533;L&#65533;&#65533;&#65533;b V~X&#65533;Y0d 5H&#65533;K&#65533;S&#65533;&#65533;^Sp`&#65533;Q&#65533;3&#65533;&#65533;&#65533;&#1875;#&#65533;&#65533;&#65533;&#65533;&#65533;&#65533;z%&#65533;=&#65533;&#65533;m&#65533;&#65533;2&#65533;&#65533;I&#1632;3&#65533;p+&#65533;!&#65533;&#65533;&#65533;:&#65533;7&#65533;&#65533;&#65533;Z &#65533;3&#65533;a81*NZ&#65533;&#65533;K!A}&#65533;+&#65533;&#65533;&#65533;&#65533;z&#65533;)0&#65533;>'N2&#65533;Z&#65533;\%&#65533;&#65533;&#65533;&#65533;&#65533;"&#65533;s'.	&#65533;K&#65533;&#65533;J% &#65533;V&#65533;F&#65533;
\&#65533;&#65533;	&#65533;G&#65533;&#65533;eX
b6U&#65533;T&#65533;&#65533;X
(X&#65533;J&#65533;&#65533;&#65533;'L&#65533;`Q&#65533;&#65533;&#65533;&#65533;&#65533;!&#65533;<&#65533;&#65533;&#65533;*&#65533;&#65533;&#65533;&#281;S&#65533;N&#65533;=}&#65533;T&#65533;P&#65533;EZ&#65533;GI&#65533;&#65533;&#65533; P
&#65533;&#208;&#65533;(q&#65533;6&#65533;&&#65533;R5J&#65533;(&#65533;EXR&#65533;&#65533;)Q&#65533;&#65533;&#65533;&#1568;&#65533;&#65533;Q&#65533;4&#65533;az&#65533;&#65533;P
3&#65533;&#65533;&#65533;&#65533;i&#65533;D&#65533;\Ob%&#65533;&#65533;!a&#65533;wr*E&#65533;&#65533;80&#65533;@\LW&#65533;f&#925;={&#65533;J&#65533;!"&#65533;X&#65533;&#65533;&#355;@&#65533;&#65533;&#790;&#65533;W&#65533;&#65533;{1.&#65533;&#65533;,&#65533;&#824;&#65533;fC&#65533;;ub&#65533;&#65533;O"&#65533;09 &#65533;&#65533;&#65533;&#65533;&#65533;,c&#65533;
9P&#65533;m&#65533;\c&#65533;IQ*WUqEn&#65533;Qd&#65533;_&#65533;K&#65533;&#65533;\&#65533;|&#65533;&#65533;}&#65533;&#65533;I&#65533;(Z~D&#65533;L&#65533;&#65533;"&#65533;&#65533;&#65533;&#65533;&#65533;| B&#65533;"l&#65533;&#65533;&#65533;E&&#65533;	&#65533;&#65533;b&#65533;#&#65533;-f&#65533;
&#65533;&#65533;n>P&#65533;&#65533;&#65533;!N"a&#65533;0z&#65533;&#65533;&#65533;&#65533;"&#65533;f&#65533;&#65533;&#65533;&#894;++=B,&#65533;&#196;.&#65533;&#65533;&#65533;1&#65533;&#65533;*%&#65533;&#65533;X&#65533;&#65533;/@&#65533;&#65533;,&#65533;/6/N@#D|&#65533;`&#65533;GV&#65533;&#65533;&#65533;E*$&#65533;
&#65533;&#65533;>Z&#65533;!&#65533;)&#65533;&#65533;M7&#65533;&#65533;i,X&#65533; &#65533;&#65533;2`d&#65533;0@d1P&#787;&#65533;HRH`B&#65533;&#65533;CDhD"
&#65533;&#742;&#65533;&#65533;&#65533;&#65533;&#65533; &#65533;!L&#65533;&#65533;@&#65533;&#65533;&#42252;
&#65533;A&#65533;(&#65533;D"&#65533;NW_&#65533;&#65533;R&#65533;34&#65533;&#65533;&#65533;&#65533;&#65533;&#65533;B&#170;&#65533;&#65533;&#65533;&#65533;Cox&#65533;'f 2:&#65533;&#65533;&#65533;@a"&#65533;D&#65533;&#65533;&#65533;9&#65533;&#65533;&#65533;l&#65533;&#195;0
@6> D
)%X&#65533;&#65533;F&#65533;R&#65533;&#65533;(b@&#197;!&#65533;@b&#65533;?@
&#742;&#65533;(&#65533; &#65533;(|&#65533;&#65533;&#65533;&#65533;
,<i=;&#1223;'&#65533;&#65533;&#65533;&#65533;i4KR&#65533;$tP&#135;*LPC ~4&#65533;^&#65533;o&#65533;	&#65533;2b&#65533;&#65533;7&#65533;&#65533;&#65533;c&#65533;5&#1024;&#203;
a)&#65533;&#65533;;&#65533;&#65533;&#65533;0&#65533;6&#65533;&#65533;B4&#65533;@&#65533;5&#65533;&#65533;&#65533;&#65533;&#65533;`&#65533;j-&#65533;@&#65533;3&#65533;ha&#65533;&#65533;9&#65533;#N &#65533; &#65533;7&#65533;&#515;4&#1456;&#65533;&#65533;3f&#65533;#>&#65533;&#65533;&#65533;#&#65533;&#65533;d&#65533;&#65533;L"&#65533;#U&#65533;&#65533;&#65533;&#65533;&#65533;(&#65533;l&#65533;&#65533;&&#65533;Mp&#65533;&#65533;&#65533;b&#65533;&#65533;8&#65533;h&#65533;&#65533;&#65533;&#65533;%&#65533;'w&#65533;&#65533;!D&#65533;- &#65533;&#65533;&#65533;&#65533;:Z)&#65533;#&#65533;&#65533;C"&#65533;L&#65533;D$&#65533;&#65533;&#65533;!&#65533; '&#65533;MX"))^L&#65533;&#65533;`&#65533;X&#65533;e&#65533;&#65533;N&#65533;&#65533;&#65533;D&#65533;Z[&#65533;RH&#65533;&&#65533;&#65533;&#65533;&#65533;&#133;;F%&#65533;&#65533;`&#65533;)&#65533;&#65533;&#65533;FR&#65533; JT&#65533;"D&#386;&#65533;$8L&#65533;ABN&#65533;F"JV&#65533;&#65533;D#XB&#65533;J&#65533;dUx&#65533;&#65533;&#65533;&#65533;&#65533;)&#65533;x&#65533;C@&#65533;@\ &#65533;&#65533;Q &#65533;&#65533; B-@&#65533;!&#65533;&#65533;&#65533;&#65533;xd&#65533; &#512; B<b0&#65533;H&#65533;&#65533;&#65533;&#65533;&#65533;&#65533;0] &#65533;&#65533;&#65533;`&#65533;&#65533;&#65533;&#8063;b u(&#65533;&#65533;l&#65533;*&#65533;h&#65533;a&#65533;*&#65533;b&#65533;&#65533;Z&#65533;p B&#65533;`&#65533;&#65533;!$2@&#65533;&#65533;3&#65533;!A&#65533;!Xao &#65533;#&#65533;a&#65533;;X&#65533;r&#65533;&#65533;`vJ&#65533;&#65533;&#1026;&#65533;P5 o;`&#65533;h@%L&#65533;Q&&#65533;o&#65533;s&#65533;*&#65533;&#65533;@&#65533;&#65533;&#146;H&#65533;&#65533;B&#65533;@ALj&-&#65533;&#65533;B\)daB&#1289;&#65533;&#65533;&#65533;*&#65533; &#65533;(&#65533;H&#65533;&#65533;&#65533;Fb&#65533;&#65533;:&#65533; ,P7t&#65533;1&#65533;&#65533;#A&#65533;*|&#65533;_(&#65533;!i`h&#65533;&#65533;&#65533;&#65533;aD&#65533;&#65533;&#65533;	&#65533; &#65533;0&#65533;@
&#65533;+&#65533;B ,&#65533;r&#65533;faP&#65533;&#65533;q &#65533;&#65533;&#65533;&#65533;7&#65533;)&#65533;a	Jp&#65533;*&#65533;&#65533;(&#65533;&#65533;&#65533;(&#1155;&#65533;e(&#65533;&#65533;&#65533;	&#65533;&#65533;&#65533;&#65533;H&#65533;R&#65533;" \&#65533;&#65533;&#65533;&#65533;&#65533;&#65533;&#65533;[@'&#1093;&#65533;<B&#65533;&#65533;"Z &#65533;=&#65533;5&#65533;&#65533;&#65533;<&#65533;DGp&#65533;&#65533;X&#65533;&#1039;&#65533;&#65533;X D&#65533;@7tDKX&#65533;8&#1096;:&#65533;`&#1713;9&#65533;&#65533;A-&#65533;&#65533;B&#65533;&#65533;8 ,X&#65533;&#65533;&T@&#65533;&#65533;u("Q&#65533;#&#65533;&#65533;&#65533;"@&#65533;Pn&#65533;&#65533;&#1456;&#65533;(&#65533;@D&#65533;`p&#65533;&#65533;&#65533;&#65533;WtA&#1952;B(&#65533;`&#65533;&#65533;f&#65533;&#65533;&#65533;&#65533;&#65533;	&#65533;&#65533;&#1280;}&#65533;&#65533;&#65533;	l&#65533;5aSPE$&#65533;@&#65533;&#65533;&#65533;+7&#65533;`0&#65533;&#65533;&#65533;%&#65533;&#65533;&#65533;&#65533;P&#65533;<-&#65533;&#65533;&#65533;&#65533;&#65533;&#1401;q&h5&#65533;<H &#65533; @&#65533;&#65533;&#65533;6&#65533;+&#65533;&#65533;#v&#1736;0A0ktTP&#65533;&#457;> &#65533;F&#65533;&#65533; p&#65533;-PA"&#65533;&#65533;>h@&#65533;  &#65533;'&#65533;a&#65533;d&#65533;U&#65533;&#65533;P#X&#65533;&#65533;&#65533;t!&#65533;&#65533;&#65533;L&#65533;&#1609;0/R&#65533;&#65533;&#65533;U&#65533;C&#65533;&#65533;D7&#65533;&#65533;}xC&#65533;&#65533;4&#65533;%&#65533;!v&#65533;&#65533;&#65533;&#65533;&#65533;
]&#65533;&#65533;v &#65533;&#65533;"&#65533;&#400;&#65533;&&#65533; 3&#65533;B&#65533;&#65533;@4".&#65533;\*P`q&#65533;&#65533;A&#65533;K&#65533;n&#65533;&#65533;&#65533;O&#65533;"@&#65533; ae&#65533;&#65533;&#65533;&#65533;l&#65533;&#65533;&#65533;SW&#65533;r&#65533;&#65533;&#65533;Y+&#65533;&#65533;@)&#65533;MT&#65533;AF &#65533;&DP&#65533;)&#65533;Mt&#474;l&#65533;Lxi	&#65533;`%&#65533;@.&#65533;&#65533;&#288;/&#65533;`	#P&#65533;&#65533;&#65533;B&#65533;&#65533;&#65533;7&#65533;D$&#65533;&#65533;&#65533;-&#65533;&#65533;j&#65533;B&#65533;p&#65533;2&#65533;!pC&#65533;0&#65533;/&#65533;hG&#65533;&#65533;;&#65533;&#65533;T&#539;&#65533;&#1030;,&#65533;h&#65533;&#65533;p2X&#65533;&#65533;&#65533;T&#1028;&#65533;d&#65533;&#65533;&#65533;ET&#65533;&#65533;&#65533;&#65533;af &#65533;vmk0&#65533;&#65533;na&#65533;[&#65533;&#65533;1&#65533;&#65533;&#65533;&#140;@z|&#65533;!&#65533;T8&#65533; ^&#65533;AndH&#65533;P&#65533;7&#65533;!] C&#65533;&#1026;&#65533;E&#65533;&#65533;v&#65533;^0 0nD$&#65533;=EV&#65533;&#65533;&#65533;&#65533;C(&#65533;I&#65533;Z&#65533;d:&#65533; &#65533;XUP&#65533;"q&#65533;&#65533;AQ&#65533;a&#65533;+&#65533;&#65533;&#65533;&#65533;&#65533;&#1025;&#65533;F&#65533;&#144;&#65533;&#65533;&#65533;1RP&#65533;">&#65533;'&#65533;&#65533;H66&#65533;&#65533;QF&#65533;i&#65533;&#65533;_8&#65533;D&#65533;&#65533;bh&#65533;&#479;&#713;;&#65533;@.&#520;V&#65533;&#65533;,&#65533;O&#65533;2&#65533;&#65533;! &#65533;s&#65533;	R&#65533;&#65533;,pT0l'&#65533;_X2y&#65533;d&&#65533;,&#65533;&#65533;&#65533;0$&#65533;&0&#65533;&#65533;&#65533;&#65533;$N&#1699;&#65533;&#65533;&#65533;GP&#65533;5H&#65533;!&#65533;&#65533;&#65533;&#65533;xO*{&#65533; L J"&#65533;&#65533;U&#65533;.K&#65533;U&#65533;&#65533;&#65533;5(Ac&#65533;&#65533;&#65533;E&#65533; &#65533;&#65533;&#65533;&#65533;&#65533;d 2&#65533;&#65533;C"1&#65533;(&#65533;a]&#65533;_sw&#65533;&#65533;&#65533;&#65533; X&#65533;&#65533;_&#65533; &#65533;&#65533;&&#65533; &#65533;`&#65533;&#65533;&#65533;a&#65533;b&#65533;&#65533;&#65533;&#65533;&#65533;&#65533;&#65533;P&#65533;&#65533;)&#65533;&#65533;&#65533;P@@`&#65533;&#65533;8&#65533;&#65533;&#65533;#&#65533;h&#65533;	hh&#65533;&#65533;(	&#65533;&#65533;&#65533;&#65533; 	&#65533;&#65533;Lh &#65533;X&#65533;&#65533;+&&#65533;&#65533;X&#515;(8&#65533;(&#65533;X/&#65533;&#65533;&#65533;&#65533;&#65533;#&#65533;	&#1026;&#65533;9&#65533;&#65533;hU &#65533; &#65533;`&#65533;&#65533;&#65533;&#65533; 	&#65533;@&#65533;&#65533;H&#65533;`&#65533;&#65533;L&#65533;&#65533;&#65533;&#65533;&#65533;1	C&#65533;&#65533;X&#65533;&#65533;%P?&#65533;&#65533;&#65533;1&#65533;H&#65533;&#1538;@0&#65533;h&#65533;&#65533;N&#65533;(&#65533;&#65533;4X&#65533;&#65533;&#65533;&#65533;&#1536;&#65533;;	X&#65533;&#65533;P&#65533;&#65533;QD&#65533;&#65533;&#65533;LX&#65533;)&#65533;6:&#65533;&#65533;&#361;"&#65533;&#65533;8&#1024;4&#65533;5(&#65533;@3D&#65533;-	:&#65533;&#65533;/@gj&&#65533;&#65533;&#65533;&#65533;
&#65533;&#65533;&#65533;&#65533;&#65533;/&#65533;H&#65533;S:&#65533;[%CX&#65533;4&#1538;0&#65533;'&#65533;Bp&#65533;2&#65533;5&#65533;;&#65533;&#65533;&#65533;&#65533;&#65533;&#65533;&#65533;A60@&#65533;&#65533;&#65533;&#65533;287&#65533;&#65533;9&#65533;DF&#65533;X &#65533;y&#65533;&#1491;>&#65533;&#65533; &#65533;&#1088;C&#65533;&#65533;B &#65533;-P&#65533;&#65533;&#65533;&#65533;&#65533;@&#1032;^&#266;F&#65533;&#65533;/&#65533;2B&#65533; &#65533;&#65533;&#65533;a:Y#P&#65533;&#65533;&#65533;?&#65533;&#65533;0hF&#65533;h9&#65533;&#65533;&#65533;B&#65533;&#1025;&Q5 &#65533;#&#65533;a&#65533;A&#65533;&#65533;H&#65533; C&#65533;!(&#65533; &#65533;&#65533;&#65533;	&#65533;p&#65533;A&#65533;&#514;&#65533;&#65533;&#65533;&#65533;0&#65533;E&#65533;&#65533;&#65533;&#65533;0&#65533;-(84;v&#65533;w&#65533;&#65533;;0&#65533;&#65533;&#65533;l0C&#65533;&#65533;p&#65533;l&#1027;&#65533;1&#65533;&#65533;&#65533;&#65533;&#65533;	|&#65533;7&#65533;&#65533;`AP*&#65533;  &#65533;&#65533;&#65533;(&#65533;&#65533;@(&#65533;&#65533;8&#65533;&#65533; 2&#65533;+&#65533;&#65533;V&#65533;&#65533;H&#65533;&#65533;&#65533;&#65533;(:&#65533;&#65533;&#65533;E &#65533;&#65533;4&#65533;&#65533;<&#65533; "&#65533;
&#65533;&#65533;&#710;E&#65533;&#65533;&#65533;&#65533;&#65533;&#65533;&#65533; X&#65533;G)&#65533;&#65533;`&#65533;U&#65533;&#65533;
&#65533;&#65533;!&#65533;U@&#65533;&#65533;&#65533;E&#65533;t &#586;@ &#65533;?&#65533;)&#65533;&#65533;/&#65533;9&#65533;[&#65533;	D&#65533;&#65533;&#65533;&#65533;&#65533;&#65533;&#65533;G&#65533;&#65533;&#65533; H&#65533;' &#65533;6&#65533;CX&#65533;&#65533;&#1026;&#65533;B&#65533;(  ?&#65533;&#65533;&#65533;F&#65533;&#65533;Y&#65533;&#65533;&#65533;>&#514;&#65533;&#1053;&#65533;P&#65533;&#65533;&#65533;1&#65533;<&#65533;H&#65533;&#65533;&#65533;&#65533;l@&#65533;&#65533;&#65533;(&#65533;@x&#65533;p"P:&#65533;&#65533;B&#65533;(&#65533; B&#65533;&#65533;&#65533;&#65533;$|@&#4373;4
9&#65533; &#65533;&#1025;&#65533;&#65533;&#65533;&#65533;&#65533;)&#65533;&#65533;&#50243;&#65533;&#65533;&#65533;C )x&#65533;X 2&#65533;1&#65533;PJ &#65533;&#65533;%&#65533;&#65533;*&#65533;&#65533; -&#65533; $@,&#65533;&#65533;&#65533;#s&#65533;P&#514;&#65533;5&#1280;!&#65533;"&#65533; -&#65533; &#65533;&#65533;&#65533;,&#1024;&#65533;&#65533;&#65533;&#65533;!&#65533; 4&#65533;A&#65533;H
&#1449;&#65533;&#65533;&#65533;&#65533;X&#65533;&#65533;&#65533;6&#65533;&#65533;&#65533;		&#65533; $&#65533;&#65533;&#65533; 0&#65533;&#65533;&#65533;*x&#65533;&#65533;Y&#65533;&#65533;J&#65533;&#513;h&#514;&#65533;&#65533;Nu&#65533; &#65533;&l&#65533;&#65533;4&#65533;4 &#65533;pZ&#65533;&#1545;&#65533;(2&#65533;&#65533;23X&#65533;&#65533;r&#65533;&#65533;R<&#65533;0&#514;1(_&#65533;52 &#65533;
&#65533;&#65533;&#65533;&#65533;&#65533;&#65533; 5&#65533;_+301&#1538;&#65533;6&#65533;206&#65533;2&#65533;U&#65533;&#65533;&#65533;1 &#65533;1!C<{&#65533;&#65533;3&#1538;3&#65533;_&#65533;7$&#65533;8&#65533; B7C&#65533;&#65533;52&#65533;)H&#65533;V&#65533;l0&#65533; x&#65533;/@W&#65533;--P&#65533;/x0&#561;Ue&#65533;&#65533;p=B&#65533;P&#65533;&#65533;&#65533;&#65533;&#65533;`&#65533;>&#65533;P&#65533;&#65533;&#65533;&#65533;&#65533;#&#65533;&#65533;&#65533;&#65533;&#65533;&#1537;<&#65533;&#65533;&#65533;&#65533;DP &#65533;U&#65533;&#65533;&#65533;$J&#65533;&#65533;s&#65533;&#65533;&#65533;&#65533;&#65533;`&#65533;;&#65533;&#65533;&#65533;&#65533;&#65533;5R&#65533; ?&#65533;@&#65533;&#65533; &#65533;&#65533;U"&#65533; &#65533;&#65533;<X.&#65533;Q&#65533;&#57922;&#65533;&#65533;&#65533;Su&#65533;3&#65533;#%&#65533;l&#65533;  &#65533;<&#65533;&#65533;&#65533;i&#65533;&#65533;&#65533;&#65533;&#65533;U&#65533;?&#65533;&#65533;&#65533;&#65533;!N&#65533;X&#65533;&#65533;&#65533;!R@&#65533;4&#65533;&#43720;&#65533;P6&#65533;0 &#65533;X&#65533;C&#65533;`&#65533;;@&#65533;&#65533;D &#65533;l&#65533;- &#65533;2&#65533;&#65533;N&#65533;<&#65533;&#65533;R&#65533;&#65533;.&#65533;&#65533;&#65533;&#65533;Z&#65533;&#65533;#&#65533;*0&#65533;/&#65533;&#65533;&#1544;G&#65533;0&#65533;&#65533;A8'-|4&#65533;&#65533;.S&#65533;&#65533;Bx7h&#65533;&#65533;&#65533;&#65533;D&#65533;&#65533;l0-&#65533;0&#65533;&#65533;&#65533;a&#65533;;&#65533;5&#65533;u&#65533;F&#65533;&#65533;*&#65533;&#65533;!&#65533;P)&#65533;& Z&#65533;&#65533;&#65533;( &#65533;(&#65533;:&#65533;BN&#65533;&#65533;&#65533;U&#65533; &#65533;<&#65533;(&#65533;X&#65533;&#65533;&#65533;&#65533;&#65533;&#65533;&#65533;&#65533;=8&#65533;; <&#65533;&#65533;&#132;G&#65533;&#65533;(P&#65533;&#65533;D&#65533;&#65533;@8 : &#65533;K&#65533;H&#65533;&#65533;&&#65533;&#65533;&#65533;&#65533;`&#65533; &#65533;&#65533;2&#65533;&#65533;?p&#65533;&#65533;!&#65533;&#65533;<p&#65533;&#65533;NH&#65533;&#65533;&#65533;&&#65533;&#65533;&#65533;=(4&#65533;&#65533;&#65533;&#65533;&#1586;G&#65533;&#65533;~&#1874;&#65533;&#65533;CP &#65533;&#65533; A(&#65533;&#65533;2C8"&#65533;3@&#65533;/&#65533;4&#65533;AP&#65533;	&#1929;&#65533;D&#65533; )&#65533;'&#65533;&#65533;&#65533;&#65533;8 &#65533;<&#65533;&#65533;&#65533;J&#32965;&#65533;&#65533;&#65533;Xd&#65533;&#65533;_&#1080;&#65533;&#65533;&#65533;&#65533;&#65533;QRL&#65533;&#65533;8&#65533;&#65533;&#65533;*&#65533;Fq&#65533;#&#1536;58&#65533; `T]m&#65533;P&#65533;&#65533;&#3722;h<@%&#65533;&#65533;g&#65533;G&#65533;B&#65533;
&#65533;&#65533;&#65533;&#65533;&#65533;Rh&#65533;*x 0&#65533;&#65533; &#65533;C`&#65533;&#65533;*6&#65533;e&#65533; &#65533;"&#65533;&#65533;&#65533;B9&#65533;&#65533;1X&#65533;&#65533;YH&#65533;&#65533;&#65533;X&#65533;h`X&#1027; &#65533;&#65533;&#65533;G&#65533;B(&#65533;&#65533;&#65533;)P&#65533;1U&#1497; 2&#65533;&#65533;%&#65533;&#65533;&#65533;!	&#65533;&#65533;H5&#65533;&#65533;&#65533;&#65533; &#65533;2*fB&#65533;&#65533;&#65533;&#65533;&#65533;Px&#65533;>&#65533;@&#65533;&#65533; &#1930;&#515;&#65533;=&#1027;:&#65533;&#65533;&#65533;&#65533;@82&#65533;&#65533;>&#1027;1 &#65533;&#65533;&#65533;-@&#65533;>&#65533;&#65533;=&#65533;&#65533;&#65533;Y&#65533;&#65533;&#65533;&#65533;&#65533;>&#65533;&#65533;<@&#65533;&#65533;@&#65533;&#65533;&#1859;;&#65533;"&#65533;)&#65533;&#65533;&#65533;<&#515;=&#65533;&#1440;&#65533;&#65533;=8&#65533;&#65533;Cy<&#65533;&#65533;: &#65533;&#65533;F&#65533;.(&#65533;A@3&#1027;>&#65533;&#65533;1b&#1608;.A&#65533;A&#65533;&#65533;?&#65533;.F&#1667;> 08&#65533;&#65533;h&#65533;0@&#65533;;&#533;8&#65533;:H&#65533;<&#1537;&#65533;&#65533;<h&#65533;(8L&#65533;&#65533;'&#515;&#65533;&#65533;P&#65533;&#65533;&#65533;>&#65533;&#65533;&#65533;j,h!&#9870;&#65533;&#65533;&#65533; L0&#65533;&#65533;T:&#65533;&#65533;&#1538;&#65533;&#65533;*&#65533;`&#65533;&#65533;A&#65533;lCPA&#65533;&#65533;<&#65533;&#515;&#65533;`@&#65533;&#65533;X%Ux s&#65533;2A&#65533;&#65533;&#65533;&#65533;&#65533; &#65533;X&#65533;l&#65533;!&#65533; -&#65533;:h&#65533;&#65533;&#65533;y:&#646;&#65533;&#65533;&#65533;=&#65533;&#65533;.&#65533;&#65533;?&#65533; xX &#65533;5&#1024;0&#65533;BXR>&#65533;&#65533;&#65533;&#65533;&#65533;&#65533;&#65533; D&#1042;&#65533;&#65533;&#65533;&#65533;&#65533;+&#65533;&#65533;?&#65533;&#65533;r*&#65533;1&#65533;&#65533;#&#65533;&#65533;F(&#65533;L}=&#65533;&#65533;&#1539;&#65533; &#65533;&#65533;o&#65533;&#65533;&#65533;&#65533;&#65533;G&#65533;&#65533;&#65533;&#65533;B&#65533; PO
&#606;&#65533;.
&#19979;F&#65533;1&#65533;hL &#65533;%@(&#65533;X(&#65533;)&#65533;%?&#518;)&#65533;+&#65533;v-&#65533;>8,x&#65533;A&#65533;*&#65533;"(,(&#65533;g=(&#65533;&#65533;6h:(7x&#65533;2&#65533;&#65533;;X*&#514;0&#65533;)%X&#65533;)&#65533;(&#65533;&#65533;&#65533;x&#65533;?J&#65533; 8&#65533;)&#65533;X&#65533;)&#65533;, U&#65533;*&#65533;.~&#65533;%&#1538; &#65533;V?(&#65533;-DP7`&#65533;&#65533;-h5(> &#65533;2x;&#65533;5X&#65533;2&#65533;&#65533;&#65533;&#65533;*&#65533;3&#65533;&#65533;)((&#65533;=&#65533;,&#65533;&#65533;Fp)&#65533;% &#65533;Z{&#65533;&#65533;&#65533;Wc7&#65533;&#65533;.&#1538;@&#65533;+&#65533;&#65533;&#65533;&#54473;q&#936;&#65533;&#196;1Pi8&#65533;&#65533;>&#65533;@&#65533;&#65533;&#65533;&#65533;&#65533;,&#65533;=(&#65533;7&#32983;&#65533;&#559;&#65533;&#65533;A&#65533;!:(2?0 7&#65533;'>&#65533;&#65533;&#65533;8.&#65533;@&#1057;:8&#65533;3&#65533;&#65533;h&#65533;0&#65533;`1&#65533;` ?&#65533;&#65533;&#65533;&#65533;w&#65533;;(&#65533;2&#65533;x&#65533;3X &#65533;D&#65533;^&#65533;P
&#65533;/&#65533;h&#65533;3&#65533;&#65533;&#65533;&#65533;4&#65533;&#65533;Y`<PCBP&#65533;&#65533;&#65533; @&#65533;&#65533;&#1985;&#65533;&#65533;&#65533;?p=&#65533; /&#65533;&#65533;&#65533;-&#65533;&#65533;>X&#65533;(&#65533;&#1923;
(&#65533;<&#65533;&#65533;1&#65533;5&#65533;&#65533;
&#65533;k@&#65533;I&#65533;y &#65533;:X nv&#65533;-?&#65533;u&#65533;lL&#65533;&#65533;/&#65533;!&#65533;&#65533;1&#65533;&#65533;&#65533;&#65533; &#65533;8&#65533;&#65533;x&#65533;@%&#65533; &#65533;&#65533;&#65533;G1&#65533;&#65533;&#65533;&#65533;H.,&#65533;&#65533;#H0&#1057;&#65533;&#65533;&#65533;w&#65533;)X&#65533;*H &#1024;@#&#65533;&#1538;H&#65533;!&#65533;&#65533;&#65533;/&#65533;&#65533;"h&#65533;)p&#65533;,h&#65533;!&#65533; 4&#65533; %8&#65533;/H +H&#65533; &#1024;0&#65533;&#65533; h+`&#65533;)`A&#65533;&#65533;r&#65533;&#65533;	x&#65533;A&#65533;&#65533;"x&#65533;'&#65533; *&#65533;&#65533; &#65533; / &#65533; X&#65533;.|&#65533;&#65533;&#65533;&#1803;&#65533;!&#65533; $&#65533;&#65533; 2&#65533; &#65533;&#65533;&#65533;&#65533;%&#65533;&#65533;&#65533;&#65533;X(&#65533;&#65533;&#65533;&#65533;3&#65533;&&#65533; &#65533;&#65533;&#65533;/&#65533; "&#65533;&#65533;&#65533;&#65533;&#65533;&#65533;&#65533;qcN +>&#65533;&#65533;&#65533;'!:}&#65533;&#65533;&#65533;c'&#65533;&#65533;&#65533;&#65533;&#65533;&#65533;N&#65533;:|&#65533;,&#65533;c&#65533;&#65533;>>&#65533;8'O&#65533;9w&#65533;&#65533;&#65533;&#65533;&#65533;;&#65533;&#65533;&#65533;&#65533;'c:x(&#65533;&#1091;&#65533;>='&#65533;8''C&#65533;9s&#65533;&#65533;&#65533; &#65533;z&#65533;&#801;&#65533;0c&#194;{&#65533;&#65533;&#65533;&#65533;&#65533;O&#65533;&#65533;t&#65533;F&#65533;h&#65533;&#65533;P>&#65533;&#65533;)&#65533;&#65533;:{&#65533;&#65533;&#65533;h&#65533;i&#65533;!&#65533;&#65533;fa&#65533;&#65533;8&#65533;
S&#65533;H&#65533;3n&#65533;&#65533;1&#65533;&#530;'S&#65533;l&#65533;&#65533;&#65533;R&#65533;T&#65533;Y&#65533;&#65533;&#65533;R&#65533;0=&#65533;V
&#65533;*X&#65533;&#65533;&#65533;*&#65533;thU&#1650;&#65533;B&#65533;iu&#65533;&#65533;P&#65533;&#65533;]*[$&#1244;8&#65533;&#65533;-&#65533;&#65533;&#1957;T&#65533;&#65533;D&#65533;&#65533;oX&#65533;3?&#65533;&#65533;&#65533;&#65533;nP&#65533;w&#65533;&#65533;&#65533;&#65533;T&#65533;l&#1153;&#65533;^&#65533;9&#65533;&#1445;&#65533;>m&#65533;7'&#65533;GR&#65533;&#65533;}jU&#65533;N&#65533;*&#65533;&#65533;&#65533;f&#65533;%&#65533;&#65533;n&#65533;&#65533;v&#65533;*&#65533;&#65533;b&#65533;P_ch&#65533;@&#65533;&#65533;&#65533;j&#65533;!&#65533;	&#65533;6DR&#65533;&#65533;\k&#65533;&#65533;%&#65533;&#65533;&#65533;!&#65533;F&#65533;j&#65533;&#65533;F&#1739;&#65533;&#65533;6k&#65533;&#65533;ar k&#65533;&#65533;&#65533;&#65533;?&#65533;&#65533;"&#65533;i&#65533;&#65533;&#137;s&#65533;Hg&#65533;&#65533;&#65533;&#65533;&#1186;*>&#65533;&#1792;+&#65533;&#65533;&#65533;n-&#65533;R&#65533;#&#65533;5&#65533;[$&#65533;&#65533;&#65533;&#65533;&#65533;8F&#65533;Y&#65533;&#65533;&#65533;'&#65533;&#65533;&#65533;&#65533;*&#65533;&#65533;&#65533;&#65533;j&#65533;=&&&#65533;&#1631;u&#65533;&#65533;f&#65533;*&#65533;&#65533;&#65533;&#65533;~	&#65533;&#65533;&#65533;^ &#65533;p&#65533;p&#65533;(&#65533;&#65533;>&#65533; &#65533;&#65533;E&#65533;D]&#65533;&#65533;`p&#65533;&#65533;&#1250;k&#1065;&#65533;&#65533;x&#65533;!bc&#65533;&#65533;&#65533;&#65533;`q&#65533;e]6&#65533;&#65533;&#727;f&#65533;x&#65533;&#65533;6g6&#65533;&#65533;&#65533;+q&#65533;&#65533;7\kA&#65533;&#65533;[&#65533;&#285;6&#65533;&#65533;&#65533;&#65533;t&#65533;A'[&#65533;&#65533;&#65533;jl6&#65533;-&#65533;b&#65533;1&#65533;bp[+n6&#65533;8&#65533;&#65533;w&#65533;&#65533;"&#65533;&#65533;H&#65533;1Fy&#65533;*)&#65533;&#65533;&#65533;&#65533;&#65533;t&#65533;=&#65533;&#65533;&#1808;&#65533;Qr&#1712;&#65533;-&#65533;.s&#65533;&#65533;&#1904;&#65533;&#65533;*q&#371;a&#65533;i&#65533;&#65533;&#65533;&#65533;t&#65533;)&#65533;&#65533;&#65533;'n&#254;:&#496;t&#65533;y|&#65533;&#65533;&#65533;&#65533;&#65533;[q&#805;&#65533;q!{j&#65533;K&#65533;&#65533;&#65533;&#65533;k)?<&#1780;&#65533;&#65533;&#65533;bWV&#65533;^s&#65533;&#65533;&#65533;&#65533;	>,@&#65533;&#65533;N&#65533;&#65533;&#65533;]{M&#65533;&#65533;&#65533;w&#65533;{&#1585;&#65533;&#65533;&#1114;&#65533;_&#65533;&#65533;6&#65533;q?&^}&#65533;|1&#65533;&#65533;w&#65533;&#65533;B<&#65533;&#1793;G&#65533;&#65533;&#65533;&#65533;&#65533;&#65533;q&#65533;f,2&#65533;&#322;K>9&#65533;	L&#65533; p&#65533;&#65533;hZ$&#65533;&#65533;&#65533;\9&#65533;&#65533;<%Z(&#65533;&#65533;&#65533;&#65533;&#65533;CMd!]&#1125;&#65533;~{&#65533;t&#65533;&#65533;EQ`H_&#65533;&#65533;&#65533;c:&#65533;n;&#65533;&#65533;&#65533;&#65533;F]&#65533;q&#65533;&#65533;S0 &#1825;&#65533;&#65533;&#65533;k&#65533;i&#65533;&#65533;A@[ &#65533;&#65533;&#65533;&#65533; &#65533;2oo{&#65533;&#65533;&#65533;0&#65533;
 &#65533; 
4a@7&#65533;>&#65533;&#65533;OV&#65533;&#65533;&#65533;&#65533;&#65533;@&#65533;A&#41413;&#65533;&#65533;&#65533;v&#65533;&#65533;\{&#65533;
6x@/f&#65533;J&#65533;&#65533;&#65533;&#65533;!b&#65533;`&#65533;LS&#65533;&#65533;/p
&#65533; :&#65533;L6 &#65533;&#65533;&#65533;&#65533;&#65533;`	&#65533;&#1026;(&#65533;&#65533;@XGr&#65533;^(D&#65533;&#65533;\&#65533;&#65533;&#65533;@&#65533;&#65533;&#65533;&=&#65533;R&#65533;.`&#65533;%&#65533;l&#65533;o3&#65533;!&#65533;&#65533;?da&#65533;&#65533;Ub&#65533;A&#65533;!&#65533;&#65533;nc&#65533;5z&#65533;d&#65533;&#65533;&#65533;@,&#65533;9;&#65533;G&#65533;&#65533;:&#65533;&#65533;&#1673;&#65533;&#65533;P&#65533;Z&#65533;C&#1072;&#65533;&#65533;&#65533;F>&#65533;\&#65533;$1&#65533;&#65533;&#65533;$&#65533;&#65533;v&#65533;)&#65533;b&#65533;&#65533;&#816;&#65533;&#65533;0h6&#65533;@&#65533;F&#65533;&#65533;&#65533;&#65533;E!j Ta# D)	J&#65533;aCHA&&#65533;U	&#786;&#65533;<&#65533;e4SP"
#@&#65533;&#65533;&#65533;&#65533;<0sSd@&#65533;0|!?&#532;Tq&#65533;@9&#65533;&#65533;e&#65533;M&#65533;b&#65533;&#65533;&#65533;&#65533;(D{&#65533;&#65533;yRfV&#65533;&#65533;&#65533;l`"P,&#65533;_&#65533;&#65533;!Q&#65533;9&#65533;
y@B!XC&#65533;G&#65533;'@ h&#1222; &#65533;&#65533;&#65533;&#65533;<`H&#65533;f&#65533;&#65533;&#1041;6&#65533;>03&#65533;&#65533;PX&#65533;X&#65533;#Tah &#65533;&#65533; `&#65533;4C&#65533;&#65533;C&#65533;?&#65533;&#65533;&#65533;l D8&#65533;) &#65533;A&#65533;&#512;4|ah=&#65533;jqP&#65533;<&#65533;!|P&#65533;&#65533;Z&#65533;G &#65533;hCT&#65533;,&#65533;A"&#65533;&#65533;&#65533;&#65533;T&#65533;B&#65533;`sp&#65533;`1&#65533;!c&#65533;&#65533;&#65533; <9&#65533;&#65533;&#65533;&#65533;pT&#65533;&#65533;&#65533;&#65533;&#65533;D,&#65533;pO&#65533;A[(C&#65533;&#65533;&#65533;&#65533;a	!&#65533;&#65533;&#65533;&#65533;&#65533;&#65533;)&#65533;1&#1690;H`bf&#65533;&#65533;Br&#65533;&#65533;"&#65533;1P&#65533;0&#65533; @&#65533;&#65533;&#1382;&#65533;&#65533;&#65533;!J&#65533;b&#65533;B&#65533;D	&#65533; C&#65533;&#65533;2&#65533;&#65533;&#65533;*`@6&#65533;a%0&#65533;iG&#65533;&#65533;&#65533;&#65533;%B| [Xkn&#65533;&#65533;&#65533;Y&#65533;~$N&#65533; &#65533;!&#65533;&#65533;G&#65533;C&#65533;p&#65533;>b	&#65533;&#65533;R&#65533;+69&#65533;4&&#65533;&#65533;&#65533;&#65533;&#65533;3V&#65533;>&#65533;&#65533;x&#65533;&&#65533;hn&#65533;&#65533;&#65533;6- &#65533;&#65533;&#65533;_zR&#65533;E&#65533;&#65533;&#65533;&#65533;0&#1236;&#65533;&#65533;%p&#65533;<6V&#65533;&#65533;lN&#65533;(h!b&#65533;xr&#65533;&#65533;9iV&#65533;&#65533;&#65533;&#65533;&#65533;&#65533;g&#65533;Vq:<v5X}&#373;&#65533;&#1056;'HX"mZ&#65533;&#65533;&#65533;1H 8&#65533;&#65533;@&#65533;"&#65533;R|&#65533;&#65533;N&#65533;&#65533;&#65533;kh&#65533;	&#65533;eed6&#65533;/@C&#65533;4USVK,&#65533;&#1026;&#65533;&#65533;c&#65533;m<&#65533;&#65533;&#65533; BT&#65533;xaN&#65533;&#65533;&#65533;~&#65533;&#65533;+ec
&#65533;&#65533;p 4w<&#65533;&#65533;!&#65533;*&#65533;&#65533;&#65533; 18&#65533;:&#65533;9qg<&#65533;&#65533;	0&#65533;D&#65533;&#65533;\c&#65533;&#65533;(A &#65533;4i&#1025;&#65533;&#65533;:&#65533;f8|&#65533;&#65533;&#65533;f&#65533;&#65533;8 &#65533;&#65533;&#65533;R&#65533;o8L6&#65533;0?`&#65533;&#65533;&#65533;T!&#65533;a3&#65533;&#65533;&#65533;&#1548;\&#65533;,&#65533;"&#65533;&#65533;&#65533;&#65533;&#65533;q&#65533;&#65533;H(&#65533;0D)
1 &#65533; 1&#65533;&#65533;1&#65533;K&#65533;e&#65533;&#65533;bH@&#65533;)! &#65533;:h&m&#65533;&#65533;&#65533;&#65533;Akp &#65533;&#65533;&#2014;F&#65533;.&#65533;&#65533; &#65533;*A&#65533;/c&#65533;c&#65533;R,b	X(D&#65533;&#65533;&#65533;&#65533;&#65533;7x&#65533;c&#65533;&#65533;n&#65533;&#65533;&#65533;&#65533;@,dip&#65533;&#65533;&#65533;&#285;!hY6&#65533;&#65533;"&#65533;2^@S&#65533;&#65533;*n&#65533;2&#65533;@&#65533;x&#65533;&#65533;  &#444;&#65533;~|&#65533;&#65533;?`&#65533;b&#65533;&#65533;	&#1952;&#65533;0I&#65533;[&#65533;&#65533;&#65533;&#65533; &#65533;+@CR&#65533;&#65533;T&#65533;&#65533;!#&#65533;&#65533;&#65533;&#65533;!1&#65533;&#65533;p	d&#65533;i&#65533;5\&#65533;(&#65533; &#65533;\@&#65533;18&#689;)&#65533;&#65533;0`&#65533;&#65533;&#65533;&#65533;:&#65533;
&#17895;&#1821;&#65533;`&#65533;&#1792;&#65533;&#65533;&#65533;&#65533;0&#65533;&#65533;Z&#879;|&#65533;~ A2&#65533;&#65533;  &#65533;w%!. &#65533;&#65533;,'A&#65533;	&#65533; &#65533;&#65533;}ktR&#65533;d&#65533; r&#65533;@&#65533;]&#65533;&#65533;&#65533;&#65533; &#65533; &#65533;9V&#916;&#65533;L&#65533;@&#65533;&#412;H&#65533; D &#65533;j&#65533;P&#65533;&#65533;`G&#65533;e&#65533;x&#65533;Cx&#65533; &#65533;n|&#65533;?&#65533;wU&#65533;&#65533;&#518;l|]&#65533;&#65533;&#65533;T&#65533;b&#1793;	,@&#65533;s&#65533;&#65533;9&#65533;&#65533;&#65533;&#816;d&#65533;&#65533;A&#65533;&#65533;!&#65533; &#65533;&#65533;&#65533;&#65533;&#65533;jlk&#65533;@&#65533;@p|&#65533;&#65533;&#65533;6&#1089;&#65533; &#65533;&#65533;|	&#65533;@ &#65533;A &#65533;&#65533;a&#65533;&#65533;A&#65533;&#65533;H&#65533;s&#65533;&#65533; \ "(&#65533;&#65533;&#65533;C" &#65533;&#65533;A ,&#65533;&#65533;(&#65533;&#65533;P&#65533;&#65533;M&#65533;@G&#65533;!d&#65533;,AdpX&#65533;&#65533;,@&#65533;KLA4&#65533;0&#65533;a&#65533;I&#65533;0&#65533;&#65533;A&#65533;&#65533;
^&#65533;&#65533;dAD&#65533;&#65533;&#65533;&#65533;&#65533;@A&#65533;A&#65533;&#65533;&#65533;0&#65533;&#65533;0&#65533;&#65533;&#65533;&#65533;&#65533;&#65533; &#65533;l&#65533;x&#65533;&#65533;&#65533;i&#65533;&#65533;&#65533;&#65533;FeC&#65533;&#65533;h&#65533;i&#65533;p&#65533;P&#65533;&#65533;!	&&#65533;&#65533;Ad<!&#65533;LAhA(A(&#65533;c&#65533;_9&#65533;*&#65533;&#65533;@XA8 &#65533;& B4A`&#65533;&#65533;&#65533;$B&#65533;&#65533;&#65533;l&#65533;&#65533;&#65533;&#65533;@&#65533;GqB&#65533;@&#65533;&#65533;&#65533; &#65533;&#65533;&#1059;3j&#688;j&#65533;&#65533;	 A AdrB&#65533; &#65533;@&#65533; &#65533;&#65533;&#65533;t&#65533;@|&#65533;P&#65533;&#65533;X &#65533;&#65533;&#65533;&#65533;K&#65533;@"&#65533;G&#65533;aRV&#65533;&#65533;X&#65533;&#65533;&#65533;&#65533;&#65533;&#65533;&#65533;A,&#65533;f$B4&#65533;6&#65533;
b&#65533;&#49249;&#65533; &#65533;'H&#65533;&#65533;&#65533;GH&#65533;M&#65533;&#65533;&#65533;&#65533;@pMx@p&#65533;&#65533;&#65533;&#65533;b4&#65533;&#65533;&#65533;o&#65533;A&#65533;A,&#65533; !H$&#65533;A&#65533;Y$D&#65533;&#65533;B&#65533;Q !&#65533;#&#65533;&#65533;&#65533;&#65533;&#65533;Zh@U&#65533;!&#65533;@&#65533;i&#769;< X&#65533;&#65533;@ F)p@&#65533; &#65533;,&#65533;H&#65533;a&#65533;@&#65533;?h][^&#65533;lp&#65533;&#65533;&#65533;&#65533;&#65533;n&#65533;U	&#65533;&#65533;@$b&#65533; L&#65533;&#65533;&#65533;&#65533;&#65533;&#65533;&#65533;@!4T&#65533;&#65533;*&#65533;B&#65533;@&#65533;mhd  |$&-K)P&#65533;#&#65533;AB&#1056;&#65533;&#65533;$&#65533;&#65533;!(&#65533;!&#769;
 \&#65533;?@AZ&#65533;e6<&#65533;&#65533;&#65533;d&#65533;&#1537;&#65533;&#65533;(&#65533;&#65533;f&#65533;$&#747;&#65533;&#65533;)&#1601;&#65533;&#65533;&#65533;"<A&#65533;&#65533;&#65533;&#65533;&#65533;&#65533; &#65533;&#65533;&#65533;&#65533;&#65533;&#65533; &#65533;A)tB&#65533;&#65533;"&#65533; B&#65533;&#65533;@Ll&#65533;&#65533;&#65533;!&#65533;
&#65533;`&#65533;PA&#65533;&#65533;&#65533;TA&#65533;@&#65533;&#65533;`&#65533;,JlA&#65533;l&#65533;&#65533;t&#1557;lA&#65533;&#65533; &#65533;&#645;@&#65533;&#65533;H&#65533;&#65533;&#65533;&#65533;&#65533;P&#65533;l&#65533; &#65533;l&#65533;0&#65533;Ax&#65533;*0A(&#65533;&#65533;&#65533;&#65533;@&#65533;@&#65533;&#65533;&#65533;&#65533;&#65533;(A<&#65533;&#65533;AAX&#65533;&#65533;d&#65533;Y(l&#65533;&#65533;&#65533;&#65533;@&#65533;@&#65533;@&#65533; &#1536;`&#65533;&#65533;	0&#65533;
&#65533;@&#65533;&#65533;&#65533; &#65533;	h&#65533;HS&#65533;&#65533;p &#65533;@&#65533;&#65533;&#65533;L&#65533;&#65533;&#65533;&#65533;V&#65533;&#65533;&#65533;&#65533;@&#65533;
&#65533;@&#1536;
`A	+x&#65533;&#65533;&#65533;&#65533;@&#65533; &#65533; &#65533;@&#1792;&#65533;@&#65533;&#65533;&#65533; &#65533;&&#65533;&#65533;&#65533;&#65533;&#65533;&#65533;	(&#65533;&#65533;[}P&#65533;H&#65533;#,l&#65533;&#65533;&#65533;t&#65533;i&#65533;2&#65533;&#65533;lx3_&#65533;,&#1166;&#65533;
&#65533;!Fk&#65533; +5A<&#65533;&#65533;&#658;,&#65533;&#65533;&#1888;x`I&#65533;b&#65533;I&#65533;\&#65533;&#784;&#65533;$R"&#65533;&#65533;}&#65533;l&#65533;&#65533; &#65533;&#65533;&#65533;o&#65533;x&#65533;G&#65533;0&#65533;p&#1568;k(&#998;8&#65533;Z2&#65533;A$&#65533;,&#65533;&#65533;&#65533;K&#65533;q<&#65533;t&#65533;&#65533;&#65533;&#65533;&#262;Z&B&#65533;H&#65533;&#65533;
#&#65533;&#65533;o(4&#65533;&#65533;)mh&#65533;	&#65533;9&#65533;&#65533;l&#65533;&#65533;&#65533; @&#65533;mjhGm&#65533;&#65533;d&#65533;&#65533;&#65533;(	82,X&#65533;&#65533;&#65533;<&#65533;<U-&#65533;&#65533;
&#65533;&#65533;&#35620;&#413; &#65533;&#65533;&#65533;&#65533;s&#65533;&#1786;J&#65533;&#65533;&#65533;t&#65533;F#D&#65533;&#65533;&#65533;F @&#65533; &#65533;&#65533;,&#65533;&#65533;&#65533;&#65533;&#65533;&#65533;L&#65533;1&#65533;&#65533;j$&#403;&#65533;
'&#65533;q&#65533;c&#65533;&#1736;"X&#65533;&#1793;&#65533;&#65533;r&#65533;T&#65533;Dp&#65533;,&#65533;&#65533;\&#65533;iA&#65533;c	Ik&#65533;Qzy&#65533;&#65533;&#65533;&#65533;lA&#65533;&#65533;r&#65533;&#65533;	&#65533;&#65533;smA&#65533;P&#65533;)&#65533;&#65533;&#65533;&#65533;D&#65533;BI&#65533;&#380;&#65533;y@&#65533;h@<A &#65533;&#65533;9/&#65533;<&#65533;&#22023;|&#65533;&#65533;&#65533;&#65533;&#65533;Rz&#65533;c&#65533;&#65533;8&#65533;q1&#65533;U&#65533;A&#65533;&#65533;pK6&#65533;A&#65533;@&#65533; Qm&#65533;&t&#65533;:&#65533;%&#65533;&#65533;&#65533;&#65533;$&#65533;&#65533;&#65533;&#65533; &#65533;&#65533;v&#65533;d&#65533;z&#65533;&#65533;C&#65533;c&#65533;&#65533;<B&#65533;@b0Z<&#65533;T8&#65533;&#65533;&#2026;&#65533; &#65533;&#65533;&#65533;&#65533;m&#65533;&#65533;	,A&#65533;&#65533;AD&#65533;rx&#65533;&#65533;&#65533; @&#65533;&#65533;!&#65533;&#256;!#&#65533;mp7&#65533;&#65533;D	m&#65533;&#65533;$ <&#65533;l&#65533;&#65533;&#65533;&#65533;&#327;&#65533;$k&#65533;Ak&#65533;&#65533;&#65533;&#65533;r0 &#65533;&#65533;
&#65533;,&#65533;&#65533;&#65533;zG&#65533;,&#65533;&#65533;&#65533;&#65533;&#65533;A&#65533;&#65533;&#1034;s&#65533;&#65533;&#65533;&#65533;&#65533;B &#65533;@&#65533;&#65533;&#65533;\ &#65533;A&#65533;Y&&#65533;V&#65533;&#1857;&#65533;A/5A&#65533;l&#65533;P&#65533; &#65533;|@&#65533;&#65533;&#65533; &#65533;@x&#65533;&#65533; 2q&#65533;&#65533;&#65533;@&#65533; p &#65533;&#65533;&#65533;	,&#65533;y&#65533;&#65533;&#65533;j&#65533;J$&#65533;&#65533;0&#65533;&#65533;&#65533;&#65533;
&#65533;AA&#65533;&#65533;&#1891;&#65533;&#669; B&#65533;@X $&#65533;
&#1130;&#65533;&#65533;
&#65533;&#65533;A	&#65533;@@&#65533;&#65533;&#65533;&#65533;&#65533;Rj<&#59608;$ &#65533; &#65533;k&#768;	&#65533;&#65533;&#65533;o&#65533;1*/F&#65533;-B!&#65533;&#65533;	&#768;&#65533;&#65533;&#65533;&#65533;?&#65533;@pCg(&&#65533;&#65533; &#65533;&#65533;
&#65533;@
l &#898;&#65533;| !,tl&#65533;Fh&#65533;^&#65533;&#65533;&#65533;&#65533;&#65533;I-&#65533;&#65533;&#65533;:qG&#65533;Lq&#65533;&#65533;|@I&#65533;&#65533;&#65533;&#65533;@&#1566;&#65533;&#65533;&#65533;u&#65533; &#65533;&#65533;&#65533;&#65533;TkO&#65533;z&#65533;&#65533;@&#65533;&#65533; &#292;&&#65533; &#65533;q4&#65533;&#65533;&#65533;J6&#65533;&#65533;&#65533;&#65533;I"	%,&#65533;&#65533;&#65533;&#65533;N&#65533;&#65533;8&#65533;&#65533;&#65533;&#1280;&#65533;)I&#65533;&#65533;&#65533;8@&#65533;nbpZc&#65533;&#65533;&#65533;h@$&#65533;&#65533;&#65533;&#65533;&#774;&#65533;&#65533;&#65533;&#65533;  T&#788;d&#65533;\@&#65533; XgkXH&#65533;&#65533;A&#65533;- &#65533;&#65533;&#65533;x&#65533;&#65533;&#65533;&#65533;&#65533;&#65533;lv&#65533;&#65533;l<&#65533;&#65533;&#65533;&#65533;&#65533;&#65533;hF6B  &#65533;&#65533;>&#65533;\&#65533;&#65533;el&#65533;&#65533;&#65533;&#65533;&#65533;q&#65533;n8&#65533;P&#65533;&#65533;g&#65533;&#65533;&#65533;`;&#65533;G&#65533;l&#65533;&#65533;.\&#65533;yK&#65533;n&#65533;G#&#65533;AX&#65533;B8&#65533;l&#65533;N&#65533;@0A&#65533;A#&#65533;&#65533;b&#65533;&#65533;h&#65533;&#65533; LA&#65533;z&#65533;&#65533;	&#65533;&#65533;&#65533;A&#65533;A&#65533;n&#65533;H"	&#1537;&#65533;A&#65533;k&#65533;&#65533;}&#461;&#1490;'&#65533;@&#65533;e&#1280;$&#65533;r&#65533;&#65533;&#65533;&#65533;&#65533;&#65533;&#65533;&#65533;e&#65533;T&#65533;&#65533;P&#65533;(&#65533;OjD,&#65533;&#65533;&#65533;X&#65533;&#65533;q4*&#65533;&#65533; &#65533; T&#65533;.$T&#65533;&#65533;@AT&#65533;Q"I6&#50118;D	&#65533;@\i&#65533;&#65533;?&#65533;&#65533;!&#65533;OL(&#65533;&#65533;&#1050;l<&#65533;F&#65533; &#65533;Yc&#65533;&#65533;df;m&#65533;T&#65533;6&#65533;A8b&#65533;&#65533;@&#65533;&#65533;#&#65533;&#65533;Bh4x&#65533;Dp&#65533;i4&#65533;@&#65533;&#65533;&#65533;&#65533;&#65533;&#65533;p&#65533;&#65533;&#65533;a&#65533;&#65533;" &#65533;
&#65533;&#65533;*&#65533;AA&#65533;q&#65533;&#65533;&#65533;&#65533;
&#65533;&#65533;a&#65533;g	Hi&#65533;$4B&#65533;K&#65533;&#65533;PB&#65533;@:&#65533;&#65533;' &#65533;,)i&#65533;&#65533;
DAM&#65533;&#65533;(&#65533;&#65533; &#65533;T&#65533;hzC5AD&#65533;&#65533;&#65533;&#65533;@&#65533;BhA	&#65533;&#65533;a&#65533;@&#65533;1&#65533;&#65533;7(&#65533;A &#65533;&#65533;`A&#65533;&#65533;G&#65533;P&#65533;&#65533;B
&#65533;@"&#65533; )&#65533;&#65533;F &#65533;t&#65533;"&#65533;&#65533;d&#65533;&#65533;&#65533;&#65533;' |A( !&#65533;@P&#65533;&#65533;@$ &#65533;k&#65533;#&#65533;
$BT \&#65533;,B&#239;&#65533;&#65533;!<B&#65533;@$0A,	&#65533;$&#65533;	tA&#65533;&#897;L&#65533;&#65533;&#65533;$&#65533;&#65533; &#65533;&#65533;&#65533;x&#65533;$&#65533;&#65533;&#65533;&#65533; &#65533;&#65533;n&#65533;&#65533;&#65533;&#65533;&#65533;5&#65533;9&#65533;/eq&#65533;&#65533;&#65533;&#65533;lA&#65533;m&#65533;&#65533;&#65533;AdA&#65533;&#65533;h&#65533;&#65533;&#65533;&#533;&#65533;&#65533;&#65533;;&#65533;&#65533;!A&#65533;&#65533;&#65533;&#65533;X&#65533;&#65533;@P&#65533;&#65533; X~&#65533;A&#65533;&#65533;e&#65533;Y&#65533;&#65533;&#65533;&#65533;&#1792;&#65533;&#65533;A&#65533;&#65533;&#65533;@&#65533;&#65533;G"}&#65533;&#65533;@&#65533;<&#65533;-l&#65533;&#65533;&#65533;&#65533;D&#65533;,&#65533;&#65533;&#65533;&#65533;&#65533;+7r?Fh&#65533;&#65533;&#65533;&#65533;t&#65533;lA&#65533;APA&#65533;&#65533;tAtAL&#65533;&#65533;&#65533;&#65533;R}&#65533;&#65533;@&#65533;x&#65533;&#65533;&#65533;&#65533; &#65533;GP&#65533;&#65533;&#65533;W&#65533;X&#65533;&#65533;ex&#65533; A0&6@&#65533;8&#65533;`)N&#65533;`E&#65533;"J(_&#65533;d&#65533;&#65533;&#21015;(X&#65533;&#1336;&#65533;&#65533;cG&#65533;5&#65533;e&#65533;&#65533;EUeC&#65533;'U&#65533;J&#65533;&#361;&#65533;Fi<&#65533;&#65533;&#65533;&#65533;l &#65533;&#65533;N&#65533;l&#65533;&#65533;&#65533;&#65533;JX&#65533;0-&#65533;+&#65533;&#65533;r&#65533;ehW&#65533;_&#65533;&#65533;Z&#65533;h&#65533;H&#65533;&#1024;&#65533;U&#65533;&#65533;&#65533;Gy&#65533;t	Kf&#65533;0(&#65533;$&#65533;-&#65533;VJYZ&#65533;&#65533;*!&#1191;/S&#65533;U'+0&#65533; z&#65533;&#65533;,Y&#65533;H&#65533;&#65533;3Ki&#342;&#65533;&#65533;&#65533;Z
4&#65533;'&#65533;&#65533;&#65533;&#65533;'&#65533;lMUb2&#65533;*&#65533;%M&#590;&#65533;uqo&#2047;&#65533;6m&#65533;&#65533;E&#65533;@I&#65533;l&#65533;&#65533;aJ&#65533;&#65533;f#&#65533;&#65533;&#65533;J&#65533;&#65533;>=X&#274;*'&#65533;A7&#65533;&#65533;O&#65533;&#65533;6&#65533;%&#65533;@1&#65533;5|&#65533;&#65533;k&#65533;&#65533;&#65533;&#65533;*!b&#65533;&#65533;&#65533;&#65533;`A&#65533;<&#65533;(y&#65533;&#65533;B &#65533;>&#65533;(A*&#65533;&#65533;&#65533;kP|&#65533;C3&#65533;i:&#65533;8&#65533;p1&#65533;d"Bl&#1024;&#65533;B&#65533;n&#65533;&#65533;&#65533;&#65533;2 d(&#65533;&#65533;&#65533;q`	=$X&#65533;&#65533;R&#65533;n+&#65533;&#65533;4~&#65533;B&#65533;;&#65533;&#65533;:&#65533;&#65533;S&#65533;(U&#65533;&#65533;8V&#65533;&#65533;&#65533;(&#65533;*&#65533;&#65533; &#65533;G\$&&#65533;&#65533;&#65533;/&#65533;XA&#65533;&#65533;&#65533;7"&#65533;S&#65533;&#65533;|&#262;&#65533;&#65533;r&#65533;&#65533;&#65533;&#65533;X&#65533;&#65533;&#65533;(?&#65533;&#65533;&#65533;'V0$;&#65533;&#65533; #5t&#65533;!&#65533;w&#65533;&#65533;F;mo&#65533;R&#65533;&#65533;5$&#65533;&#65533;&#65533;&#65533;&#65533;&#65533;( y&#65533;i&#65533;%&#65533;`&#65533;#&#65533;X"4C&#65533;,&#65533;@&#65533;)&#65533; &#65533;#v&#65533;0&#65533;&#65533;b&#65533;*&#65533;&#65533;?P8#&#65533;/&#65533;X!&#65533;6&#65533;&#65533;&#65533;&#65533;
&#65533; &#65533;&#65533;"&#65533;r@H&#65533;4S6&#65533;`Q&#65533;&#65533;'&#65533;&#65533;&#65533;!&#65533;&#65533;&#65533;&#65533;&#65533;&#65533;&#65533;c&#65533;*&#65533;&#65533;&#65533;&#65533;&#65533;&#65533;*:'&#65533;&#65533;&#65533;#U l&#65533;N&#65533;&#65533;&#65533;C@&#65533;d&#65533;&#65533; &#65533;&#65533;6"&#65533;56&#1570;&#65533;F&#65533;&#65533;&#65533;&#65533;l@Y	&N(&#65533;$&#65533;,0&#65533;,X~0A&#65533;&#65533;&#65533;I&#65533;R&#65533;
&#65533;D&#65533;Dz&#65533;dA&#65533;&#65533;&#65533;&#65533;@	L&#65533;B8|B.&#65533;T2k&#65533;
&#65533; &#65533; FX#&&#65533;&#9944;*tA&#65533;"&#65533;4&#65533;&#65533;&#65533;W&#65533;G#I&#65533;G&#65533;&#65533;&#65533;&#65533;9J&#65533;&#65533;%\&#65533;C&#65533;&#65533;&#65533;&#65533;&#65533;B&#65533;H!D&#65533;&#198;^l&#65533;Rzd&#65533;?F&#65533;bA&#65533;&#65533;&#65533;C&#65533; &#65533;&#65533;
&#65533;&#65533;b&#65533;(N&#65533;&#65533;&#65533;&#65533;*#&#65533;&#65533;&#65533;i&#65533;&#65533;&#65533;R&#65533;D&#65533;P&#65533;@@&#65533;&#199;n&#65533;I>&#65533;(iX&#65533;G)&#65533;&#65533;&#65533;&#65533;&#65533;
&#65533;8b&#65533;&#65533;f&#65533;R&#65533;G&#65533;&#65533;!&#65533;&#65533;B&#65533;&#65533;xMu&#65533;;&#65533;iE&#65533;&#65533;X&#65533;&#65533;1 BR&#65533;27&#65533;&#65533;;&#65533;&#65533;"	&#65533;C
&#65533;">&#65533;yJ&#65533;&#65533;
&#65533;3&#518; &#65533; &#65533;&#65533;&#65533;	&#65533;&#65533;O&#65533;r&#65533;&#65533; &#65533;&#65533;&#65533;&#65533;&#65533;-&#65533; z&#65533;&#65533;&#65533;r&#65533;>`&&#65533;@)|&#65533;B O&#65533;K&#65533;&#65533;68&#65533;*'&#65533;<$&#65533;&#65533;p&#65533;Z&#65533;P&#65533;&#65533;&#65533;&#65533;&#65533; 1&#65533;' " e&#65533;	9&#65533;8&#65533;&#65533;a	.x&#65533;C&#65533; &#65533;#8`@BQ&#65533;d&#65533;O&#65533;&#65533;b&#1028;d&#65533;&#65533;j&#65533;
:T&#65533;r&#65533;2p&#65533;`	&#65533;h&#65533;xvB(U&#65533;&#65533;O(*0&#65533;u&#65533;@&#2016;I&#65533;&#65533;la&#65533;A4&#65533;&#65533;M&#65533;  n&#65533;&#65533;&#65533;&#65533;&#65533;/t&#65533;&#65533;P&#65533;"&#65533;&#65533;!&#65533;&#65533;~&#65533;&#65533;G&#65533;&#65533;P&#65533;iJ &#65533;&#65533;#x ;&#65533;&#65533;&#65533;0&#65533;&#65533;H&#65533; TP"$E&#65533;) !P&#65533;&#65533;&#65533;&#65533;&#65533;(aj+&#65533;<`$x&#65533;[&#65533;&#65533;&#65533;&#65533; &#65533;`&#65533;9
'&#65533;D&#65533;&#65533;>&#65533;&#65533;&#65533;&#65533;*0ab&#1299;&#65533;&#65533;F&#65533;@G&#65533;Bj`&#65533;&#65533;P&#65533;	)&#1032;)&#65533;lAXh&#65533;&#65533; &#65533;#h&#65533;eP&#65533;f&#1620;&#65533;&#65533;$?&#65533;&#65533;7&#65533;0/tf	 @&#65533;&#65533;B&#65533;%&#65533;Q&#65533;0xB&#65533;P&#65533;*
C Cg&#65533;GL[&#65533;&#65533;X `&#561001;$J&#65533; "&#65533;8l`C&#65533;ud&#65533;&#65533;a&#65533;&#65533;&#65533;&#65533;9&#65533;&#65533;s'&#65533;D
"&#65533;?AaG&&#65533;&#65533;&#65533;&#65533;`&#65533;&#65533;&#65533;g&#65533;iB&#65533;&#65533;&#65533;&#65533;wT	YSq
&#65533;&#65533;L&#65533;iJ)&#65533;p &#65533;f&&#65533;+!b`&#65533;?&#65533;&#65533;u&#65533;!Y&#65533;&#65533;&#65533;he'&#65533;C&#65533;N&#65533;&#65533;&#391;*&#65533;&#65533;^P&#65533;&#65533;&#65533;&#65533;2z&#65533;z&#1032;(=&#65533;&#65533;@&#65533;&#1524;aCP^&#65533;E	&#65533;@&#65533;&#65533;&#65533;[(aL&#65533;j&#65533;]&#65533;&#65533;&#65533;$&#65533;`S&#65533;&#65533;*"&#65533;`<9&#65533;&#65533;6k&#65533;&#65533;&#65533;%D &#65533;&#65533;H&#65533;d&#65533;&#65533;A&#65533;&#65533;&#65533;P&#65533;'@ &#563;2N&#65533;&#65533;&#65533;&#65533;6&#65533;&#65533;>&#65533;&#65533;#&#65533;t&#65533;&#211;H&#65533;A/C&#65533;&#65533;&#65533;(&#65533;&#65533; XC`&#65533;=&#65533;/+&#1024; &#65533;&#65533;)]H &#65533;0 P&#65533;&#65533;'&#65533;&#65533;&#65533; =&#65533;&#65533;&#65533;&#65533;HPJz0&#65533;<&#65533;D>&#65533;E	,P&#65533; GM&#65533;&#65533; &#65533;&(&#65533;'kv&#65533;&&#65533;}&#65533;&#65533; &#65533;&#65533;&#65533;&#65533;&#65533;B 7&#65533;&#65533;&#65533;&#65533;H&#65533;3n@J&#65533; &#65533;&#65533;{H@ 6&#65533;&#65533;(1&#65533;
&#65533;Z&#65533;&#65533;&#65533; &#65533;&#65533;&#65533;0&#65533;>&#65533;&#65533;&#65533;&#65533;&#65533;&#65533;&#65533;)&#65533;&#65533;
x
&#65533;<p|a&#65533;&#65533;M6&#65533;Pl&#65533;V8&#65533;&#65533;&#65533;	hJ .8&#65533;j&#65533;&#65533;	l&#65533;L&#65533; B&#65533;&#65533;&#65533;&#65533;&#65533; &#65533;hy&#65533;8&#65533;`f&#65533;&#65533;&#65533;&#65533;&#65533;5"l&#65533;@`&#65533;&#65533;&#65533; &#65533;&#65533;R)`!&#65533;$:1a,< 5&#513;&#65533;Ue&#65533;	`A@&#65533;C/&#65533;&#65533;!&#65533;&#65533;z&#65533;&#65533;[&#65533;a&#65533;&#65533;&#65533; &#65533;R Hc&#65533;@v&#65533;BQBCPO&#65533;`;&#65533;!9XD&#65533;&#65533;R6&#65533;&#65533;v&#65533;Hc&#65533;(&#65533;&#65533;k&#65533;C&#65533;`>X&#65533;v&#65533;&#65533;&#65533;&#65533;&#65533;&#65533;Eb	`&#65533;&#65533;&#65533;&#65533;&#65533;EY&#65533;&#65533;&#65533;@&#65533;>L&#65533;&#65533;&#65533;!&#65533;p&#65533;&#65533;&#65533;Y &#65533;&#65533;P9&#65533;Ar@B&#65533;&#65533;&#65533;f&#1225;<&[&#65533;:&#65533;&#65533;
p&#65533;&#65533;&#65533;@&#65533;&#65533;CCE&#65533;&#65533;&#65533;;&#65533;!.@U$&#65533;&#65533;5&#65533;!&#65533;&#65533;&#65533;L&&#65533;.&#65533;a&#65533;p(&#65533;P&#65533;a
u&#65533;&#65533;&#65533;&#65533;<&#65533;&#65533;&#65533;5&#65533;&#65533;2&#65533;ET0&#65533; o@&#65533;"@`&#65533;?Hg"&#1026;&#65533;A&#1793;0&#65533;&#65533;&#65533;7&#65533; 1&#65533;&#65533;D &#65533;&#65533;&#288;&#65533;&#65533;"&#65533;	|0zP&#65533;M&#65533;U"&#65533;&#65533;&#65533;&#65533;&#65533;&#65533;9&#65533; r&#65533;XHEYS'&#65533;&#65533;8&#65533;&#65533;&#65533;&#65533;&#65533;&#65533;&#65533;	N,B
&#65533;O&#65533;&#65533;&#65533;q&#65533;&#65533;{N)&#65533;&#65533;&#65533; P&#65533;@p&#65533;d&#65533;&#65533;,&#65533;uA!&#65533;&#65533;`&#65533; ! &#65533;&#65533;&#65533;d&#65533;&#65533;P&#65533;b&#65533;&#65533;`&#65533;&#65533;`j &#65533;\&#65533;&#65533;&#65533;&#65533;&#65533;`&#65533;N2&#65533;`	&#65533;&#65533;f
&#65533; 
r&#65533;&#65533;&#65533;&#65533; )&#1792;	"&#65533;a&#65533;`&#1696;&#65533;t&#65533;&#65533;&#65533;xv&#65533;&#65533;&#65533;&#65533;@&#65533;`&#65533;&#65533;&#65533;	&#65533;`&#65533;&#65533;&#65533; Xf	&#65533;`	&#65533;+&#65533;`r&#65533;&#65533;&#65533;&#65533;CJ&#65533;&#65533;a&#65533;@
&#1920;&#65533;&#65533;
&#65533;&#65533;8A&#65533;&#65533;	&#65533;`o&#65533; 
`&#65533; &#65533;&#65533;Z&#65533;J!|&#65533;*D&#65533;&#65533;&#65533;&#65533;
&#1024;&#65533;@k!&#65533;&#65533;	&#65533; &#65533; 
&#65533; &#65533;c&#65533; 
&#65533;`*&#65533;@&#65533;&#195936;&#65533;&#65533;`&#65533;&#65533; 
&#65533;``&#65533;T&#65533;t &#65533; 
&#65533;&#65533;&#1824;Z &#65533; &#65533; h&#65533;&#1952;&#65533;r 8A	&#65533;&#65533;&#65533;&#65533;&#65533;&#65533; &#65533;R`&#65533;`"&#65533;	&#65533;`&#65533;&#65533;	@&#65533;&#65533; \&#65533;&#65533;&#65533;`&#65533;$ &#65533;&#65533;0
&#65533;&#65533;`&#1280;
 &#1952;
!(`6&#65533;&#65533;C&#65533;&#65533; &#65533;&#1568;A4 &#65533;&#65533;0| 4`A&#65533;` &#65533;`
!(&#65533;&#65533;&#65533;"&#65533;&#65533;J!!&#65533;&#65533;&#65533; &#65533;&#1056;&#65533;&#65533;g&#65533;&#65533;J&#65533;&#544;h @&#65533;`T( |&#65533;&#65533;Fqf4&#65533;&#65533;&#65533;.@
&#65533;`
4@  &#65533;&#65533;&#65533;&#65533;f~ &#65533;M.&#65533;
&#65533;
6 *&#65533; |&#65533;&#65533; &#65533;`f&#65533;&#288;v &#65533;&#65533;&#65533;&#65533;r&#65533;&#65533; ~ &#65533; &#65533; b`&#544;JD&#65533;	>  2&#65533;6 &#65533;	D (&#65533;.&#65533;> 
&#65533;	&#65533;`&#65533;&#65533;&#65533;j&#65533;18&#65533;&#65533;I&#65533;P&#65533;&#65533;z&#65533;r&#65533;&#65533; ` &#65533;`|`&#65533;`FR`*`&#65533;&#65533;n&#65533;&#65533; \`&#672;z`&#65533;&#65533;/Q&#65533;(&#65533;&#65533;2t&#65533;&#65533;&#65533;T &#512;z&#65533;&#65533;&#65533;D&#65533;"`"@\&#65533;&#65533;&#65533;P&#65533;&#65533;&!&#65533;&#65533;Z&#65533;&#65533;@$&#1888;&#65533;`&#65533;&#65533;&#65533;&#65533;&#65533;&#65533;`&#65533; &#65533;&#65533;&#65533;&#65533;&#65533;&#65533;&#65533;&#65533;&#65533; &#65533;&#65533;(N&#800;&#65533;&#65533;>&#65533;`&#65533;&#65533; &#65533;`&#65533; &#65533;&#65533;J&#65533;&#65533;&#65533;&#65533; &#65533;&#65533; &#65533; &#65533;&#65533;&#65533;&#65533;&#65533;&#65533;&#65533;`&#65533;&#65533;(&#65533;&#65533;&#65533;&#65533;@8&#65533;&#65533; ?&#65533; h&#65533;#&#65533;.&#65533;#&#65533;.Z4=&#65533; =&#65533;&#65533; &#1024;&#65533;&#65533;&#65533; &#65533; &#65533;&#65533;C&#65533;&#65533;&#65533;&#65533; &#65533;&#65533;&#142;&#65533;`E&#65533;sC!&#65533;G&#65533;`&#65533;&#65533;&#65533;&#65533;(n<4&#65533;&#65533;&#65533;s&#65533;G4C\ &#65533;"(&#65533;)&#65533;&#65533;&#1922;0&#1006;&#65533;d*&#65533;E&#65533;THjfb&#65533;&#65533;<`&#65533;%&#65533;&#65533;)c&#65533;|"d&#65533;&#65533;PV&M &#65533;d&#65533;K
L&#440;v&#65533;eFABq&#65533;F:h@&#65533;&#65533;&#65533;k&#65533;'5&#65533;&#65533;T&#65533;&#65533;%&#65533;E:HF4&#65533;&#65533;&#65533;&#65533;&#65533;%&#65533;dN&#65533;&#65533;BI+&#65533;I`f&#65533;,&#65533;p&#65533;  &#65533;-&#65533;&#65533;X&#65533;J&#65533;^"&#65533;&#65533;)z&#65533;U&#65533;&#65533;&#65533;D&#65533;snvC)&#65533;&#65533;2U&#65533;v&#65533;-&#65533;b&#65533;&#65533;&#65533;&#65533;Tk'&#65533;	Zp&#65533;#:&#65533;ES&#65533;&#65533;&#65533;&#65533;.&#65533;`	&#65533;`	&#65533;&#65533;K4E+0&#65533;q&#65533;&#65533;>&#65533;&#65533;%&#65533;BSC&#65533;oU&#65533;G<\GS^&#65533;)&#65533;J&#65533;dd&#65533;5&#65533;`&#65533;&#65533;&#65533;F&#65533;&#1831;&#65533;:&#65533;zg+&#65533;&#65533;y&#65533;&#65533;]&#65533;JJU&#65533;&#65533;"%&#65533;JJ
&#65533;PUkk&#65533;!&#65533;MaC&#65533;<&#65533;&#65533;0&#65533;&#65533;&#65533;&#65533;`&#65533;&#65533;&#65533;]7&#65533;&#65533;&#65533;&#65533;uN&#65533;&#65533;&#65533; &#65533;`%z,YbC&#65533;6&#65533;V&#65533;&#65533;&#65533;%[&#65533;#j@&#65533;`u&#65533;+&#65533;&#65533;@&#65533;&#65533;`&#65533;2&#65533;*&#65533;&#65533;@&#65533;&#65533;` h	O&#65533;)p&#65533;/&#65533;6S&#65533;k&#65533;&#65533;"M(&#65533;kO&#65533;d&#65533;tPcUUdCW&#65533;9&#65533;6M&#65533;j	H.&#65533; 	@ &#65533;&#65533; 	h&#65533;;&#65533;&#65533;, 6&#65533;&&#65533;K&#65533;VUn&#65533;k&#65533;N+&#65533;`*H>6?&#65533;c*&#65533;&#65533;L&#674;w&#65533;&#65533;/&#65533;cP&#65533;&#65533;n[&#65533;Zt&#65533;k&#65533;&#65533;&#65533; &#65533;`$&#65533;V3sPL8 fpuF9+\[Ba&#65533;&#65533;j&#65533;2)TC&#65533;*C&B&#65533;X&#65533;&#65533; B&#65533; F`&#65533;;,&#65533;#^&#65533;x&#65533;&#65533;&#65533;4&#65533;&#65533;@
&#65533;&#65533;2&#65533;<T&#65533;+X&#65533;n7d<&#65533;gX&#65533;P&#65533;h&#65533;&#65533;y&#65533;V&#65533;&#65533;Bw&#65533;&#65533;N0&#65533;&#65533;&#65533;&#65533;&#65533;@&#65533; >&#65533;@&@&#65533;&#65533;|7&#65533;x]"pBV&#65533;`h@%
&#65533;&#65533;&#505;TA6&#65533;^B. &#65533;`kT&#324;&#65533;W&#65533;&#65533;&#65533;~ (a&#65533;&#65533;	n &#65533;fb&#65533;&#65533;&#65533;\d&#65533;&#65533;^`T!b@n&#4058;&#65533;&#65533;	B<8&#65533;&#65533;&#65533;-
&#65533;@	&#65533;&#65533;vj4&#65533;&#65533;7&#65533;"&#65533;&#65533;"b &#65533; .$
@\h&#65533;&#65533;!&#65533;2$* &#65533;` &#65533;tl&#65533;&#65533;cH&#65533;xiU&#65533;,&#65533; &#65533;&#65533;&#65533;&#65533;&#65533;D&#65533;&#65533;{CA&#65533;&#65533;&#1280; N &#65533;&#65533; x-&#65533;.&#65533;&#65533;&#65533;&#65533;&#65533;P&#65533;&#65533;@ <)`.&#65533;3$&#65533;^bn&#65533; &#65533;&#65533;P@t P&#65533;([&#65533;X&#65533;&#65533;&#65533;&#65533;F &#65533;&#65533;&#640;&#65533;&#65533;@&#65533;X&#65533;&#65533;&#65533; &#65533;&#65533;&#65533; EK&#65533;&#65533;&#65533;i&#65533;&#65533;`@&#65533;$T<=T&#65533;`&#65533;&#65533;5bF&#65533;c+&#65533;&d`&#65533;j @t&dR&#65533;&#65533;&#65533;&#65533;&#65533;&#65533;&#65533;F@&#65533;MW`&#65533;j@&#65533; d$&#65533;a &#65533;&#65533;d&#65533;V&#65533;  m&#349;[G&#65533;b@j&#65533;I&#65533;h&#2034;a\&#65533;&#65533;@Y&#65533;|G&#65533; '&#65533;`&#65533;F&#65533;&#65533;df &#65533;JA&#65533;&#65533;&#65533;&#65533;&#65533;&#546;` >&#65533;S@%a&#65533;&#65533;&#65533;&#65533;08:,&#65533;)N@Al &#65533;&#65533;&#65533;`&#65533;`&#65533;&#65533;5}-7e&#65533;` &#65533;@$&#65533;p&#65533;R&#65533;(&#65533; &#65533; &#65533;&#65533;&#156;&#65533;q<ndE(&#65533;\ &#65533;@3&#65533;b|-&#65533; &#65533;&#3742;&#65533;+&#65533;&#65533;&#65533;- &#65533;` B $!(&#65533; &#65533;` D n`+&#65533;&#165;[&#65533; &#65533; 6`F@%h&#65533;&#65533;&#65533;@&#65533;&#65533;$&#65533; &#65533;Q2x&#65533;)&#65533;`&#65533;&#65533;&#65533;"&#65533;&#65533;&#65533;j&#65533;o&#65533;+|a
&#65533;&#65533;&#65533;`&#65533;`
P&#65533;*&#65533;&#65533;&#1847;&#65533;@Agh]G&#65533;&#65533;&#65533;&#65533;`+&#65533;c&#65533;&#65533;`&#65533;[&#945;m &#65533;&#1626;-e&#65533;&#65533;&&#65533; &#65533;t~&#65533;&I&#65533;&#65533;&#65533;@~&#65533;&#65533;&#65533;&#65533;$ &#548;&#65533;&#65533;&#65533;@&&#65533;@$@<Vr&#65533;&#65533; @&#65533;r&#65533;&#65533;f&#65533;b&#544;&#65533;X&#65533;Oh&#65533;A0aR&#65533;6&#65533;d&#65533;db'&#65533;&#65533;P &#65533;&#65533;R L&#65533;.&#65533;&#65533; &#65533;&#65533; &#65533; &#65533;+"&#65533;&#65533;&#65533;&#65533;&#65533;`!&#65533; &#65533;&#65533;&#65533;&#65533; &#65533;`J#&#65533; b&#65533;&#65533;rK&#65533;M&#1024;&#65533;A
&#65533;@&#65533; &#65533;@
&#65533;@
&#65533;&#65533;&#65533;@&#65533;@TA@d&#65533;&#65533;9&#65533;&#65533;&#65533;
&#65533; &#384;&#65533;&#65533;&#46592;&#65533;@"&#65533;&#65533;&#65533;&#65533;&#65533;&#65533;(&#65533;Bh&#65533; ,&#65533;&#65533; &#65533;&#65533;|&#65533;Dt&#65533;z&#65533;&#65533;,<L &#65533;&#65533;an&#65533;&#65533;&#65533;&#65533;&#65533;
&#65533;&#896;&#65533;&#65533;j&#65533;}|Z&#65533;Ja
&#65533; &#65533;`	a&#512;&#65533;&#65533;`&#65533;&#65533;9af&#65533;&#65533; &#65533; TB8&#303;&#65533;  Z&#65533; <@ &#65533;` L &#65533;  l&#65533; >` * `h &#65533;J\&#65533;)+&#65533;&#65533;
 	&#65533;` &#65533;+ ~&#65533; F&#65533;&#65533;@A4&#65533;2oE&#65533;@
@&#65533; &#65533;&#65533;`&#65533;@&#65533;9`&#65533; &#65533;&#65533;&#65533;r9:^e&#65533;&#65533;&#65533;b&#65533;&#65533;c)W&#65533;&#65533;x&#65533;&#65533;&#65533;]&#65533;f&#65533;&#65533;+?&#65533;z &#65533;*&#65533;|&#65533;&#65533;9&#65533;&#65533;O&#65533;&#65533;`&#65533;@x&#65533;&#65533;U&#65533;&#65533; &#65533;Y&#65533;T&#65533;BO&#65533;#&#1048;p&#65533;&#65533;&#65533;&#65533;C&#193;$6 
@&#65533;&#65533;f&#65533;&#65533;`<&#65533;%8@&#65533;&#65533;&#65533;2&#65533;&#65533;b&#65533;"`&#65533;&#65533;&#65533;f&#65533;c.&&#65533;O&#65533;&#65533;R&#65533;&#65533;&#65533;b&#65533;a!&#65533;b&&#65533;&#65533;&#65533;L&#65533;	T&#65533;[K&#65533;J`\&#65533;:&#65533;&#65533;w'*&#65533; 
&#65533; &#1471;P&#65533;&#65533;B&#65533;&#65533;&#65533;,&#65533;&#225;m&#65533;&#65533;@c&#65533;&#65533;2&#65533;&#65533;9&#65533;
&#65533; &#65533;&#65533;&#65533;i@f0 &#65533;`\&#65533; &#65533;&#65533;&#65533;w&#65533;ZZ}&#65533;&#65533;&#65533;^&#65533;O/#Pb&&#65533;\&#65533;&#65533;&#65533;&#65533;&#65533;lO&#65533;9&#65533;kv&#65533;&#65533;&#65533;&#65533;f&#65533;%)&#65533;c7&#65533;&#65533;&#65533;-|br&#65533;&#65533; &#1853;5&#65533;$&#65533;&#65533;&#65533;MvP&#65533;:&#65533;&#65533;&#739;A&#65533;&#65533;v0@&#65533;&#65533;&#65533;&#65533; V&#65533;.1&#65533;L&#65533;A&#65533;&#65533;l&#65533;&#65533;	&#65533;&#457;&#65533;@&#65533;&#65533;8&#65533;&#65533;b#&#65533;*&#65533;a&#65533;/&#65533;&#529;$K&#65533;<&#65533;2&#65533;&#661;&#65533;N|&#65533;@A #\&#65533;&#65533;
&#65533;&#65533;1&#65533;REI&#65533;&#65533;l&#65533;8A&#65533;B&#65533;*&#1626;bb	5*KX&#65533;TyH&#65533;E&#65533;&#65533;&#65533;&#65533;j&#65533;&#65533;&#65533;OX&#65533;T&#65533;";&#65533;@&#65533;!
&#65533;&5&#65533;&#1811;&#65533;	0&#65533;&#65533;B*Mr"
&#65533;S&#65533;&#65533;.9}&#65533;0`&#65533; X~&#157;9&#65533;&#65533;&#65533;&#65533;(&#65533;&#65533;RU&#1376;,t&#65533;&#65533;&#65533;)&#65533;R&#65533;TaZ&#65533;G'&#65533;F Y&#65533;)9&#65533;&#563;pUqe&#65533;&#65533;!&#65533;&#65533;&#65533;&#65533;&#65533;&#65533;}&#65533;S&#711;>)&#65533;z&#65533;G&#483;l&#65533;&#65533;|&#65533;;&#65533;&#65533;&#65533;&#1588;&#7094;&#65533;&#65533;&#65533;E}&#65533;&#65533;&#65533;D&#65533;&#65533;"&#65533;R%Xy&#65533;&#65533;&#65533;&#65533;&#1377;&#65533;&#65533;&#65533;e{&#851;&#65533;DN&#65533;&#65533;4&#65533;&#65533;HD&#65533;&#65533;Z`&#65533;X&#65533;0&#65533;(-|&#65533;"&#65533;&#65533;&#65533;@B	&#65533;&#65533; 90 Nt&#65533;p 9=6(&#65533;&#65533;&#65533;V&#65533;&#65533;H&#65533;p,<&#65533;D&#65533;qe&#65533;'&#65533;&#65533;&#65533;&#65533;&#65533;Q &#65533;I#T&#65533;
&#65533;[@0&#65533;"&#65533;&#65533;&#65533;U&#65533;&#65533;&#65533;&#65533;hc&#65533;)&#65533;&#65533;\Y@AE$}&#65533;@&#65533;o5&#1288;&#65533;D2,w&#1072;&#65533;G&#65533;&#65533;El4a&#385;&#65533;h)&#65533;@M&#65533;S:&#65533;A"&#65533;P&#65533;&#65533;#&#65533;e&#65533;H&#65533;&#65533;&#65533;o&#65533;G6|&#65533;&#65533;&#65533;&#65533;&#65533;&#65533;S|&#65533;&#1300;if&#65533;&#65533;CV&#65533; @&#65533;&#65533;&#65533;&#65533;&#65533;H&#65533;%r&#65533;A&#65533;&#65533;&#65533;;&#65533;1&#65533;|&#65533;&#65533;P&#65533;K&#1152;&#65533;&#65533;Ab&#65533;&#65533;G.&#65533;&#65533;&#65533;&#65533;Xt&#65533;`r
wxQ&#65533;A&#65533;&#65533;GPYJ"&#65533;N&#65533;&#65533;P&#65533; Q&#65533;#X&#65533;ht&#65533;4&#65533;!&#65533;<B&#65533;Q&#65533;CfT@&#65533;&$&#65533;&#65533;m&#65533;&#65533;;&#65533;Pe=&#65533;&#65533;|8&#65533;F",&#65533;&#65533;w&#65533;&#65533;PI&#65533;d&#65533;BK&#65533;&#65533;&#65533;D &#65533;&#65533;&#65533;&#65533;&#543;&#65533;S#&#65533;  b p &#65533;ECl&#439;P6t(@  D &#65533;4`&#65533;C-&#65533;riM&#65533;D P&#65533;4 !&#65533;&#65533; 6&#65533;&#65533;&#65533;$}&#65533;&#65533;&#65533;&#65533; 0&#65533; &#65533;_~E}&#65533;&#65533;&#1041;&#65533; &#65533;&#65533;B t&#65533;I}&#65533;  p &#65533;&#65533;&#65533;&#65533;|f&#65533;&#65533;d&#65533;&#65533;&#1221;&#65533;&#65533;AW<&#65533;&#65533;1sdT&#65533;&#65533;g[K&#65533;&#65533;$&#65533;b"&#65533;&#65533;&#65533;?}&#65533;Ybl&#65533;&#65533;&#65533;qC#&#65533;&#65533;&#65533;&#65533;In&#65533;&&#65533;&#65533;N&#65533;&#65533;&#65533;A%&#65533;&#65533;FI$A&#65533;!f&#65533;&#65533;
i(&#1300;&#65533;fQBN&#65533;5&#65533;&#65533;&#65533;&#65533;&#65533;&#65533;'&#65533;#&\BPCq|Sh@&#65533;&#65533;&#65533;((&#65533;D
&#65533;&#65533;&#65533;&#65533;OjF&#65533;<&#65533;?&#65533;&#65533;dG|P&#65533;&#65533;PX"&#65533;&#65533;h&#65533;&#65533;&#65533;,H@|&#65533;&#65533;&#65533;c&#65533;>&#65533;p
t&#65533;&#65533;B&#65533;&#65533; PNI&#65533;p&#65533;A(&#65533;&#65533;&#65533;X@$&#65533;&#65533;'b;&#65533;\&#65533;&#65533;J`&#65533;
[|x8/!98&#65533;Mp&#65533;#Ul`P&#65533;BD&#946;#U&#65533;&#65533;c&#65533; &#65533;&#65533;6&#65533;&#65533;v&#65533;Dr &#65533;aWA&#65533;PJP&#65533;;o&#65533;A< .I&#65533;~&#65533;A&#65533;&#65533;&#65533;&#65533;zm&#646;
&#65533;&#65533;EJd&#65533;,&#65533;x&#544;&#65533;<@&#65533;&#65533;(!vp&&#65533;@,D&#65533;h&#65533;&#1793;9;*"&#65533;&#65533;f&#65533;&#65533;&#65533;&#65533;0&#65533;0&#65533;P`4T`&#65533;Q"\&#65533;&#65533;G &#65533;&#65533;&#65533;D|&#65533;&#65533;&#65533;a!&#65533;'&#65533;&#65533;D 	o0&#65533;&#65533;&#65533;&#65533;&#1785;&#65533;\&#65533;l&#65533;T@&#65533;&#65533; &#65533;X&#65533;B&#65533;&#65533;2&#65533;&#65533;y8PS&#65533; ABS8&#65533;1&#65533;&#65533;^&#65533;rB&#65533;&#65533;!&#65533;&#65533;t&#65533;H&#65533;&#65533;t&#65533;8&#65533;&#65533;_q&#65533;&#65533;VPN&#65533;E(&#65533;4&#65533;"&#65533;p&#65533;n&#65533;b&#65533;6&#65533;"&#65533;"8  >0&#65533;&#65533;Q0@ >  &#65533;&#65533;e&#65533; T  &#65533;&#65533;&#65533; p&#65533;8  lHQ1&#65533;&#65533;5&#65533;&#65533;&#65533;B  &#65533; , &#65533; Ke &#65533;&#65533;&#65533;@y&#65533;#`Q&#65533; &#65533;- @9&#65533;B`g&#65533; (q&#65533;&#65533;&#1908;qx@&#65533;&#65533;&#65533;0&#65533;u h&#65533;B&#786;&#65533;&#65533;-&#65533;&#65533;z@&#65533;&#65533;&#65533;Umx&#65533;&#637;&#65533;FG&#65533;&#65533;2%&#65533;!K$&#65533;P&#65533;F&#1542;P&#65533;BC0&#1095;&#65533;&#65533;^&#65533;8&#65533;&#65533;B&#65533;@a4&#65533;(D&#65533;`&#65533;>@&#65533;&#65533;&#65533;&#65533;P&#65533;Du&#65533;;&#65533;&#65533;0&#65533;3&#65533; &#65533;&#65533;p&#65533;g&#65533;&#65533;&#65533;&#65533;&#65533;&#65533;R&#1025;	&#65533;&#65533;"&#65533;&#65533;&#65533;&#65533;&#65533;&#65533;l8)&#65533;t"&#65533;&#65533;j"&#65533;&#65533;&#65533;q&#65533;<&#65533;woaa&#65533;-&#65533;&#65533;Y&#65533;&#65533;&#65533;&#65533;8&#1312;-&#65533;&#65533; &#65533;&#65533;R&#65533;S&#65533;&#65533;/dh&#65533;&#65533;&#65533;&#65533;
&#65533;l&#65533;&#65533;G&#65533;BA&#65533;j!&#65533;&#65533;&#65533;/&#65533;/p&#65533;&U&#65533;&#65533;x&#65533;&#393;&#65533;&#65533;K
&#65533; &#65533;X&#65533;L&#65533;E&#65533;"@%&#65533;%h &#579;0p&#65533;&#65533;(&#65533;Nb&#65533;&#65533;) &#253;&#65533;0&#65533;A(d&#65533;&#65533;qBX&#65533;&#65533;&#65533;h&#576;&#65533;&#65533;&#65533;G0&#65533;,b&#65533;`&#65533;+&#65533;&#65533;@
&#65533;`&#65533;2H&#65533;&#65533;&#65533;0,@dU&#65533;!&#65533;&#200;&#65533;v&#65533;&#65533;&#65533;	&#65533;&#582;hA&6P&#65533;@&#65533;&#65533;&#1032;?&#65533;`=&#65533;z&#65533;&#65533;>&#65533;	^HC@&#65533; &#65533;!7 &#65533;&#65533;&#1031;"&#65533;A6&#65533;&#65533;T&#65533;#L&#65533;n&#65533;&#65533;&#65533;
&#65533;^&#65533;&#65533;q&#65533; "q&#65533;,&#65533;a&#65533;&#515;&#1456;&#65533; &#65533;&#65533;y fn`&#65533;8&#65533;&#65533;&#65533;&#65533;&#65533;&#65533;&#65533;&#65533;@&#65533; D&#65533;	1Q&#65533;.&#65533;&#65533;&#65533;C&#65533;0&#65533;`b6&#65533;&#65533;J1"&#65533;&#65533;&#65533;&#65533;&#65533;&#65533;&#65533;B&#65533;&#65533;mXB"&#65533;&#65533;&#65533;!v@v&#65533;0&#65533;D &#65533;.&#65533;
L?P!
|8B&#65533; &#65533;6&#65533;&#65533;&#65533;&#65533;&#65533;&#65533;&#65533;&#65533;&#65533;R&#65533;u&#65533;&#65533;&#65533;&#65533;:(&#65533;o`&#65533; &#65533;09l&#65533;Q&#65533;B&#65533;&#65533;&#1031;&P&#1483;<&#65533;_&#65533; 6&#65533;&#65533;	&#65533;&#65533;&#65533;&#1584;&#65533;-&#65533;	j&#65533;&#65533;&#65533;&#1030;!&#65533;&#65533;Up&#65533;&#65533;&#65533;-&#65533;
`&#65533;C&#1168;-&#65533;A>&#1594;&#65533;&#65533; &#65533;Q@&#65533;&#65533;8&#65533;^&#65533;&#65533;PB|&#65533;q&#65533;B !4&#65533;j/&#65533;&#65533;&#65533;/&#65533;1[&#65533;C&#65533;,&#65533;&#65533;P&#65533;p_&#65533;&#65533;0z.:&#65533;&#65533;`&#65533;H b&#65533;0`!)X@&#65533;	D&#65533; &#65533;D&#65533;&#65533;
 &#65533;&#65533;`D&#65533;6ha1&#65533;&#65533;&#65533;&#65533;&#65533;&#65533;D&#65533;&#65533;NZKD@&#65533;&#65533;&#65533;&#65533; l@	&#65533;&#65533;V&#65533;&#65533;"0&#65533;&#65533;&#65533;Vp|@&#65533;3&#65533;&#65533;&#65533;&#65533; AX@R&#65533;&#65533;&#65533;`&#65533;MSc}I&#65533;?p+ C&#65533; .0;&#65533; '&#65533; &#65533;C0&#65533;&#65533;0  ~%&#65533;&#65533;&#65533;&#65533;&#65533;&#65533;&#65533;@-q&#65533;&#65533;c&#65533;&#65533;&#65533;&#65533;&#65533;@&#65533;	l@rX&#65533;&e&#65533;#AqT&#65533;&#65533;EN&#65533;9&#65533;9!#2 K`&#65533;&#65533;=Z&#65533;&#65533;!&#65533;&#65533;pP%&#65533;&#65533;&#65533;b%&#65533;&#65533;C&#65533;`&#65533;&#65533;+&#65533;/&#65533;A&#65533;1&#65533;C&#65533;&#65533;&#65533;&#65533;s&#65533;a3B&#65533;&#65533;&#65533;#&#65533;&#65533;<&#65533;5&#65533;&#65533;#&#65533; <A &#65533;&#65533;*n&#385;<<Z&#65533;&#65533;`E&#65533;&#65533;&#65533;&#65533;J`c F&#65533;A&#65533;q &#65533;19a$fU&#65533;&#65533;&#65533;ae&#65533;&#65533;
t@&#65533;Qt&#65533;&#65533;fA &#65533;&#65533;E`@;&#65533;&#65533;$>19ga"&#65533;%	&#65533;&#65533;&#1164;&#65533;&#65533;&#65533;&#65533;E&#65533;&#65533; &#65533;&#65533;'EQ&#65533;0>&#65533;
A &#65533;qcT&#65533;&#65533;&#65533;&#65533;CJXJ#Bi&#65533;0&#65533;&#65533;"`&#65533;&#65533;&#65533;'d&#65533;.&#65533;`6&#65533;@9 q&#65533;&#65533;!B&#65533;c!&#65533;&#65533;&#65533;&#65533;h&#65533;f5Z&#65533;&#65533;=5&#65533;%\&#65533;.|&#65533;o&#65533;( &#65533;q!<9ai&#65533;F&#65533;&#65533;&#65533;&#65533;g&#65533;Q&&#65533;&#65533;P&#65533;1ZRT&#65533;U&#65533;5 ?&#65533;H/&#65533;`.&#65533;F4&#65533;/9&#65533;&#65533;x _af@o}0D&#65533;E_a&#65533;5&#65533;&#65533;D&#65533;h&#65533;M gU&#65533;81&#65533;&#65533;R&#65533;&#65533;&#65533;&#65533;&&#65533;C#&#65533;&#65533;&#65533;D&#65533;&#65533;@&#65533;j&#65533;&#65533;&#65533;&#65533;ra;&#65533;g&#65533;~`x&#65533;%k&#65533;s&#65533;&#65533;&#276;d&#65533;n&#65533;J&#65533;&#65533;'&#65533; d?&#65533;&#65533;&#65533;U&#65533;@U&#65533;&#142;z K@E&#65533;&#65533;&#1040;~&#65533;pxe&#65533;&#65533;&#65533;N&#65533;&#65533;;&#1158;&#65533;&#65533;^@U&#65533;A&#65533;d&#65533;&#65533;&#65533;&#65533;&#65533;&#65533;E`r&#65533;& U` /`>0 z0&#65533;&#65533;&#65533;'?&#65533;0&#65533;q<&#65533;`p&#65533;&#65533;&#65533;
5x&#65533;&#65533;}y#p&4@|&#65533;5&#65533;=&#65533;,&#65533;&#65533;&#65533;4&#65533;	&#65533;&#65533;&#65533;;B	`0	@p[`c&#65533;%8&#65533;M5&#65533; &#65533;&#65533;&#65533;&#65533;&#65533;~K(&#65533;&#65533;q&#65533;0I:&#65533;C0&#1026;`c&#65533;)&#65533;&#65533;X*&#65533; &&#65533;&#65533;"#&#65533;&#65533; &#65533;&#65533;
r &#65533;&#65533;S%c$&#65533;:1:&#65533;&#65533;h&#65533;&#65533;k`&#65533;&#65533;&#65533;&#65533;P&#65533;MC&#65533;&#65533;&#65533;&#65533;I&#65533;Z&#65533;&#65533;9&#65533;Z&#65533;1Y&#65533;&#65533;&#65533;B(f&#65533;&#65533;%,A&#65533;&#65533;&#65533;&#65533;&#65533;3&#65533;OS&#65533;E&#65533;'&#65533;&#65533;&#65533;@0&#65533;&#65533;&#65533;@&#1042;NFj!&#65533;&#65533;@"\&#65533;&#65533;&#65533;dUp&#792; `EmB
:&#65533;0_&#65533;&#65533;|0&#65533;p &#65533;&#65533;Dx%&#65533;svWF&#65533;k&#65533;7&#65533;&#65533;@v&#65533;!&#65533;&#65533;@O0&#65533;&#65533;0:6&#65533;&#65533;&#65533;&#65533;&#65533;&#65533;&#65533;	&#65533;@&#65533;&#1612;&#65533;"6&#65533;;&#65533;07S&#65533;v&#65533;&#65533;9T&#65533;(&#65533;&#65533;&pD&#65533;:0|&#65533;&#65533;V&#65533;o&#65533;0&#65533;@.&#65533;0-&#65533;&#65533;&#65533;h&#65533;0%p;&#65533;^'%&#65533;&#65533;&#65533;&#1265;&#65533;&#65533;%i&#65533;&#65533;68L&#65533;ib&#65533;&#65533;&#65533;&#65533;S&#65533;&#65533;&#65533;`4&#65533;&#65533;&#65533;GY&#1307;&#65533;a}`e&#65533;i_pk&#65533; w8 &#65533;&#65533;qqE.&#65533;^&#65533;lv&#65533;=&#65533;n&#65533; [( &#65533;]&#65533;PL&#65533;&#65533;z`j&#65533;(@&#65533;&#65533;A;&#65533;P&#65533;P_hPc0=&#65533;Qp&#65533;pK&#65533;:Pypd &#65533;&#65533;&#65533;&#65533;&#65533;t&#65533;1&#65533;7PHP`&#65533;7pq&#65533;&#65533;&#65533;]L@V@& H&#65533;k&#65533;5&#65533;&#50865;&#65533;&#65533;
S&#65533;d@'&#65533;6Pf&#65533;1&#65533;&#65533;&#65533;	&#65533;)&#65533;&#65533;&#65533;$&#65533;&#65533;og`3&#65533;/&#65533;y=&#65533;&#65533;j&#65533;&#65533;&w&#65533;&#65533;`P` )tJ0&#65533;j&#65533;&#65533; 5@V`m&#65533;,&#65533;&#1104;&#65533;Pp #&#65533; &&#65533;0&#65533;7&#65533;&#65533;&#65533;3&#65533;F&#65533;&{!&#65533;&#65533;&#65533;&#65533;p{8&#65533;&#65533;&#65533; HP  @P &#65533; +` >&#65533;0&#65533;&#65533;&#65533;v&#65533;5&#65533;`&#65533; @&&#65533;MG&#65533;&#65533;;Q&#65533;  &#65533;&#65533;&#65533;+&#65533; uPT&#65533;&#65533;0	`
&#65533;" &#65533;1`crK&#65533;0& &#65533;&#65533;S&#65533;yh@&#2115;&#65533;&#65533;p&#65533;&#65533;8@A'0=&#65533;Y0gN&#65533;W&#65533;K	5&#65533;&#65533;&#65533;&#1944;$}&#65533; g&#65533;;B&#65533;&#65533; h	&#65533;&#65533;&#65533;&#65533;&#65533;R&#65533;&#65533;&#65533;&#65533;"&#65533;&#65533;&#65533;&#65533;&#65533;a&#65533;a:0&#65533;&#65533;&#65533;&#65533;&#65533;&#65533;`&0&#65533;iaS
&#65533;6d&#65533;	DP&#65533;&#65533;:&#65533;3&#65533;[&#65533;$]&#65533;5&#65533;cQb&#65533;4&#65533; &#65533;&#65533;q;@&#65533;S@&#65533;&#1548;&#65533;&#65533;4~&#65533;&#65533;&#65533;<40gRJ&#65533;&#2253;&#65533;>pS&#1548;&#65533;QQ&#65533;~&#65533;&#65533;&#65533;&#65533; 9&#65533;=x&#65533;}&#65533;&#65533;
&#65533;D &#65533;&#65533;&#65533;Qy &#65533;qP&#65533;;r&#65533;P0&#65533;&#65533;&#65533;#@&#65533;`&#65533;.&#65533;v&#65533;&&#152;3&#65533;&#65533;x n [ 7R5&#65533;d&#65533; 3&#65533;=m&#65533;*qYA	Q&#65533;op &#65533;"T&#65533;.r&#65533;! &#65533;&#65533;&&#65533;1.Pk@ n&#65533;&#65533;&#65533;&#65533;*p50&#65533;@%&#65533;qO1 0T&#65533;&#65533;m&#65533;?&#65533;%@0&#65533;h&#65533;&#65533;4 m&#65533;&#65533;_@3&#65533;&#65533;&#65533;&#65533;	&#65533;&#65533;4&#65533;+P&#65533;xX&#65533;1&#65533;"&#529;q>@S&#65533;&#65533;<&#65533;'&#65533;'&#65533;&#65533;S&#65533;h&#65533;&#65533;P03&#65533;&#65533;p. @&#65533;P&#65533;&#65533;&#65533;T&#65533;&#65533;)19&#1459;&#65533;&#65533;L&#65533;D&#65533;-a&#65533;&#65533;&#65533;3@'0j`&#65533;Q&#65533;&#65533;[o&#65533;PpD@7q&#65533;&#65533;H?&#65533;y8&#65533;QJ^ y&#65533;M&#65533;&#65533;B&#65533;:o&#65533;1@1&#65533;&#65533;&#65533;&#65533;sqV&#65533;	T &#65533;&#65533;&#65533;&#65533;FB&#65533;4&#65533;e0q0&#65533;,#&#65533;&#65533;A j&#65533;G@	&#65533;&#65533;'W[&#65533;#&#65533;rVp&#65533;,;	&#65533;&#65533;&#65533;dD&#65533;"&#65533;&#65533;Q:h&#65533;&#65533;	p0&#65533; p !@ %0&#65533;&#65533;&#65533;&#65533;#&#65533;	&#65533;&#65533;J&#65533; ` &@ d CQ@ &#65533; &#65533;&#65533;C&#65533;&#65533;&#65533;&#65533;&#65533; |&#65533;U&#65533;1&#65533; *&#65533;L&#65533;&#65533;&#65533;&#65533;1&#65533;&#65533; "0W&#65533;d&#65533; &#65533; p&#65533;W&#65533;R&#65533;S
U `&#65533;&#65533;&#65533;QL&#65533;`&#65533;  	P:&#65533;h&#65533;3@ # g%P&#65533;&#65533;&#65533;q&#65533;V&#65533;R&#65533; &#65533;&#65533;&#65533;P&#65533;@&#65533;&#65533;#&#65533;&#65533;	&#65533;08&#65533;0&#65533;&#65533;&#65533;/&#65533;&#65533;1&#184;&#65533;&#65533;&#65533;&#65533;P&#65533;u&#65533;&#65533;] _[&#65533;5&#65533;Z&#65533;yPf&#65533;&#65533;)!&#65533;&#65533;[Pp/&#65533;&#65533;&#65533;(&#65533;`b' '&#65533;&#65533;&#65533;d>&#65533;>&#65533;
}0a0_c@&#65533;&#65533;&#65533;Qp"a	&#65533;&#65533;] &#65533;h&#65533;}`&#65533;pv&#65533;&#65533; ]e&#65533;&#65533;'&#65533;&#388;	>&#65533;&#65533;&#65533;
&#65533;PL&#65533;U&#65533;&#65533;&#65533;&#65533;&#1681;&#65533;dA&#715;pV&#65533;&#65533; &#65533;&#65533;"&#65533;`&#65533;&#65533;&#65533;4&#65533; %T&#65533;g[&#65533; )P&#65533;1&#65533;n&#65533;9R&#65533;W&#65533;M  &#65533;U&#65533;&#65533; 5&#65533;1p&#65533;
U&#65533; 3&#65533;'&#65533;&#65533;&#65533;|L&#65533;i&#65533; % &#65533;&#65533;&#65533;	~ &#65533;6+&#65533;&#65533;n&#65533; &&#65533;?V&#65533;0P&#65533;&#65533;&#65533;&#65533;O@;oP0=	&#65533;BP&#65533;&#65533;	&#65533;&#65533;&#65533;sP{c09R`&6 &#65533;&&#65533;&#65533;&#65533;#&#65533; c&#65533;O&#65533;
&#65533;J&#65533;&#65533;*`oqlcNt0`&#65533;"&#65533; v&#65533;%&#65533;&#65533;&#65533;g&#65533;n0!P
Cpr`&#65533;?&#65533;OvP
@E&#65533;&#65533;&#65533;c&#65533;99H r0&#65533;ZOd&#65533;f U@3 .r! &#65533;&#65533;C0&#65533;&#65533;P S`&#65533;&#65533;@p &#65533;VPlP v@&#65533;P&#65533;&#65533;&#65533;&#65533;&#65533;^&#65533;L &#65533;&#65533; "&#65533;!B(j@ |&#65533;&#65533;&#65533;&#65533;	w&#65533; `0&#65533;-#P
&#65533;&#65533;&#65533;L&#65533;&#65533;&#65533;t&#65533;f P&#65533;(&#65533;@p
&#65533;&#65533;&#65533;&#65533;t&#65533;k&#65533;&#65533;R&#65533;sPD &#65533;&#65533;&#65533;0Ap&#65533;w&#65533;oU&#65533;&#65533;&#65533;1&#65533;&#65533;$hp&#65533;bO`.P;`>&#65533;u &#65533;/&#65533;=m&#65533;&#65533;\7i&#65533;ep&#65533;9&#65533;L l^&#65533;!&#65533;&&#65533;$az&#65533;&#65533;&#65533;J&#65533;$N&#65533;X&#65533;b&#65533;l&#65533;&#65533;&#65533;Q&#29208;x&#65533;|r&#65533;&#65533;&#65533;)Yb&#65533;(&#21326;leZ&#65533;j&#65533;)b&#65533;&#65533;&#1105;&#65533;}&#65533;t)&#1570;N/@&#65533;`Qs&#65533;&#65533;&#65533;&#65533;&#65533;&#65533;e&#65533;'_&#65533;&#65533;y!&#65533;&#65533;&#65533;q&#65533;&#65533;i&#65533;f&#65533;5&#65533;TA&#65533;&#65533;&#65533;	&#65533;,^`&#65533;i&#65533;&#601;"&#65533;h&#65533;&#65533;	&#65533;&#65533;x&#65533;&#65533;&#65533;&#65533;S&#65533;&#65533;(!3&#65533;-d&#65533;&#65533;&#65533;&#65533;%bEX&#65533;&#65533;&#65533;&#691;&#65533;&#65533;U~4A&#65533;&#65533;F&#65533;aPH&#65533;&#65533;dF&#65533;Mt&#65533;&#65533;&#65533;	T&#65533;&#65533;Q&#65533;&#65533;Z&#65533;&#65533;&#522;-&#65533;}@	=&#65533;)4&#65533;&#65533;&#65533;2&#65533;
&#65533;(+&#65533;&#65533;RU
&#65533;&#65533;&#65533;JE&#65533;&#65533;E&#65533; M`D&#65533;!&#65533;&#65533;L&#65533;&#65533;&#65533;A&#65533;h+#&#65533;&#65533;&#65533;H)&#65533;*&#65533;&#65533;f&#65533;t?&#1759;&#65533;h&#65533;	"&#65533;0A	$&#65533;B&#65533;&#65533;&#65533;&#65533;&#65533;&#65533;h&#65533;&#65533;&#65533;&#65533;A&#65533;&#65533;()E&#65533;&#65533;0+E;X8&#65533;.&#65533;&#65533;A&#65533;&#65533;8-&#65533;.&#65533;&#65533;#&#65533;xa	&#408;&#65533;&#65533;'q7&#65533;0&#591;&#65533;&#65533;&#65533;&#65533;&#65533;N`AC&#65533;&#65533;&#132;.vP&#135;-`&#65533;(&#65533;+j&#65533;"&#65533; A&#65533;0@&#65533;1&#65533;0&#65533;&#65533;&#65533;B&#65533;&#65533;&#65533;&#552;a&#65533;(&#65533;&#65533;&#65533; d&#65533;-Ct(&#65533;X0&#6417;&#65533;8&#65533;&#65533;&#65533;>	&#614;&#65533;@&#65533;&#65533;&#65533;&#65533;r&#65533;&#65533;<L0c&#65533;H0&#646;P&#65533;&#65533;.&#65533;T)#;&#65533;&#65533;&#65533;8%;N&#65533;P!&#65533;&#65533;&#65533;&#65533;&#65533;&#65533;&U/9Y&#65533;R&#65533;&#65533;&#65533;&#65533;&#65533;@)&#65533;C&#65533;&#65533;&#65533;&#65533;:U)BD&#65533;&#168;"?4&#65533;>X%&#65533;G0)d&#65533;&#65533;O&#65533;0&#65533;p&#65533;J$,&#65533;&#65533;$&#65533;qe&#65533;&#65533;&#1866;&#65533;&N&#65533;aMwq&#65533;&#65533;xT%&#65533;&#65533;&#65533;&#65533;6L&#65533;l&#65533;&#65533;G&#65533;&#1847;&#65533;&#65533;@%c&#65533;<&#65533;4L9&#65533;%2&#65533;
&#65533;&#65533;]w&#65533;&#65533;&#65533;vS&#65533;&#65533;=&#65533;\&#1570;0JD&#65533;&#65533;Q&#65533;U&#65533;&#65533;H&#65533;&#65533;lD&#65533;&#65533;-U&#65533;&#65533;&#65533;hd&#65533;]&#65533;&#65533;w&#65533;!e&#65533;&#65533;&#1712;Vw&#65533;A&#65533;8&#65533;&#65533;&#65533;B&#65533;7&#65533;&#65533;[&#65533;&#1082;GT&#203;G&#65533;&#65533;?&#65533;&#65533;&#65533;o&#65533;8&#65533;&#65533;&#65533;&#65533;&#65533;%&#65533;&#65533;Y&#65533;&#65533;&#65533;&#65533;H&#65533;&#65533;&#65533;	:0&#1140;&#65533;~{&#65533;&#65533;GL&#65533; &#65533;Bl&#65533;&#65533;0&#65533;&#65533;_DA=c&#65533;;&#65533;n&#65533;&#65533;&#65533;%&#65533;!&#65533;8&#65533;&#65533;~&#65533;&#65533;&#65533;&#808;&#65533;&#1680;)&#65533;&#1058;UI&#65533;&#65533;ZL	&#65533;&#65533;pk&#65533;3&#65533;&#65533;TX"A&#65533;&#65533;)`&#65533;j&#65533;,&#65533;&#65533;&#65533;H9)&#65533;&#65533;B&#65533;HO,&#65533;:&#65533;c"8&#65533;D&#65533;W&#65533;&#65533;pkU&#65533;+e&#65533;&#65533;paEU&#65533;&#65533;&#65533;@`&#65533;&#65533;&#65533;&#65533;&#65533;&#65533;!&#65533;&#65533;SL*&#65533;!&#65533;&#65533;&#1075;6&#65533;&#65533;k&#65533;&#65533;@Z&#65533;&#65533;&#65533;8&#65533;V5E-&#65533;#&,&#65533;&#65533;#&#65533;M4#"L&#801;w&#65533;B&#65533;&#65533;&#65533;lh7l{&#1387;&#65533;&#65533;&#65533;7&#65533;&#65533;y&#65533;u'&#65533;&#65533;&#65533;Y&#65533;&#65533;f0&#65533;&#65533;&#65533;&#65533;)rk~&#65533;V
+&#65533;`@C~0&#65533;5=&#65533;A&#65533;&#65533;&#65533;`]&#65533;&#65533;K&#65533;r&#65533;DvC&#65533;&#65533;&#65533;b&#65533;A!(P&#65533;G&#65533;&#65533;O"&#65533;@&#65533;6&#65533; dHTnJq2@a+&#65533;T&#65533;&#65533;&#65533;0&#65533;&#65533;!&#65533;&#65533;&#65533;i&#65533; &#65533;/&#65533;aM&#65533;&#65533;"r&#65533;&#65533;#&#65533;!>&#65533;F
)&#65533;1&#65533;t&#65533; &#65533;PL!bTl&#65533;u&#65533;&#65533;-&#65533; M&#65533;&#65533; 1&#65533;&#65533;!J&#65533;H&#65533;&#65533;&#65533;P:,"&#65533;iM@&#65533;&#65533;-&#65533;@6@&#65533;
&#65533;&#65533;&#65533;d&#272; &#65533;&#65533;
&#65533;*&#65533;&#65533;X&#65533;&#65533;&#65533;a~&#65533;Lb	7&#65533;C&#65533;&#65533;D&#65533;&#65533;&#65533;&#65533;P&#65533;A&#65533;-X&#65533;'x&#65533;&#65533;Y&#65533;&#65533;&#65533;!:m&#65533;&#65533;&#65533;l&#65533;0&#65533;e,vp^p&#65533;`k&#65533;&#65533;&#65533;&#65533;D&#65533;,&#1089;5&#65533;B
&#65533;&#65533;&#65533;DS&&#65533;p&#65533;	&#65533; &#65533;&#65533;@&#65533;SE&#65533;4$X &#65533;d&#65533;&#65533;N0&#65533;&#65533;&#65533;&#65533;h&#65533;	g&#65533; &#65533;K&#65533;&#65533;&#65533;&#14281;?&#65533;*Djp&#65533;#&#65533;&#65533;@&#65533;&#65533;,r&#65533;=b;&#65533;AbZ&#65533;&#65533;4&#851;&#65533;&#65533;&#543; &#65533;(&#65533;@	E &#65533;*&#65533;uL-&#65533;bIz&#65533;&#65533;&#65533;&#65533;D0&#65533;?*&#65533;&#65533;Of8&#65533;&#65533;H&#65533;N&#65533;&#430;E&#65533;a&#65533;A&#65533;0&#65533;&#65533;&#65533;:19&#65533;D&#65533;X&#65533;1*&#65533;&#65533;&#65533;tJ&#65533;n&#65533;&#65533;&#65533; &#65533;&#65533;A;>
%&#65533;b&#65533;4"&#65533;S)&#65533;&#65533; *X&#65533;~8&#65533;&#65533;u
1&#65533;4r&#65533;@&#65533;3@&#65533;|r"&#65533;X&#65533;@a&#65533;8 &#65533;&#1497;^&#65533;&#65533;WJ&#65533;ad&#65533;^"&#26584;h&#400;Z&#65533;C&#1200;&#65533;/X&#65533;B&#65533;&#65533;&#65533;0l@&#65533;&#65533;&#65533;A
X5/ E&#65533;q&#65533;&#65533;B&#65533;PLL$tVQ&#65533;R&#1722;&#65533;&#65533;&#65533; R&#65533; &#65533;&#65533;&#65533;&#65533;RW&#65533;&#65533;&#65533;
&#65533;<h`&#65533;&#65533;]5&#65533;5BX&#65533;&#690;&#65533;&#65533;0&#65533;&#65533;J&#65533;w&#65533;&#65533;&#65533;&#65533;&#65533;<&#65533;k&#65533;e\&#65533;&#65533;}Tq&#65533;&#65533;?&#65533;(&#65533;&#65533;&#65533;V97&#65533;&#65533;x&#65533;&#65533;H	&#65533;&#65533;&#65533;&#65533;&#65533;&#65533;~&#65533;&#65533;&#65533;&#65533;&#65533;xB40]M&#65533;u&#65533;*&#65533;P &#65533;&#65533;t&#65533;GH&#65533;T&#65533;&#65533;&#65533;&#1387;:V&#65533;B&#65533;@&#65533;F&#309;&#65533;&#65533;Z|J%&#65533;h&#65533;&#65533;&#65533;*&#65533;&#65533;&#65533;:Djh&#65533;0&#65533;h"V&#65533;&#65533;&#65533;<\&#65533;&#65533;&#65533;C&#65533;&#65533;3 &#65533;&#65533;&#65533;IgFn	X!uw0&#65533;&#65533;&#65533;&#65533;N
J&#65533;&#65533;&#65533;&#65533;An&#54662;&#65533;&&#65533;&#65533;UY&#65533;&#65533;&#65533;2&#65533;PW&#65533;&#65533;&#65533;P4bex&#65533;"&#65533;!&#65533;&#65533;&#65533;&#65533;"8A&#65533;#&#65533;@
T&#65533;I&#65533;0&#65533;&#65533;R$&#65533;e&#65533;&#65533; 8!d&#65533;&#65533;&#1504;&#65533;1B(&#65533;P&#65533;S&#65533;@xM&#65533;V&#65533;&#1621;&#65533;&#65533;&#65533;P&#65533; &#65533;&#65533;&#65533;P&#65533;	<&#65533;&#65533;&#65533;&#65533;&#65533;A 4&#65533;&#65533;&#65533;&#65533;&#65533;0&#65533;"\&#65533;6&s&#65533;&#65533;&#65533;@&#65533;:Pa&#65533;&#65533;&#65533;0&#65533; <O>&#65533;&#65533;&#65533;&#65533;&#65533;9&#65533;&#65533;&#65533;XB&#65533;@ &#65533;'&#65533;3&#65533;Z&#65533;TX,&#65533;i&#65533;@X&#65533;&#756;&#65533;hW&#65533;&#65533;C&#65533;&#65533;`&#65533;&#65533;&#65533;IC&#65533;+X&#65533;&#65533;;p&#65533;z( /Pa&#65533;&#65533;&#65533;&#65533;&#65533;v&#65533;?&#65533; s &#65533;`&#65533;7l&#65533;&#65533;&#65533;Mtf 2PA&#65533;xC&#65533;&#65533;&#65533;&#65533;Hxz&#65533;&#65533;0&#65533;7&#65533;&#65533;&#65533; &#65533;tQ`&#65533;&#65533;"&#65533;&#65533;&#65533;&#65533;4&#65533;	&&#65533;&#65533; ;&#65533;m&#65533;!i&#65533;Z&#65533;&#65533;G&#65533;&#65533;'X&#65533;&#65533;O&#65533;&#65533;_&#364;&#65533;wH&#65533;a&#65533;*&#65533;&#65533; ~&#65533;Q.A&#65533;+L&#65533;&#65533;"&#65533;&#65533;&#65533;Z&#65533;&#65533;_ &#65533;.R&#65533;E&#288;0&#65533;&#65533;&#65533; &#65533;/ &#65533;	!^&#65533;&#65533;&#65533;B^p&#65533;D &#65533;&#65533; t&#65533;&#65533;&#65533; *&#65533;.&#65533;&#65533;Bv&#65533;>&#65533;&#65533;O&#65533;&#65533;}&#65533;+&#65533;&#65533;
&#65533;C
&#65533;&#65533;-d -hs&#65533;"!$y&#1894;hB
|&#65533;&#65533; aX&#65533;&#65533;&#65533;&#212;&#65533;&#65533;/&#65533; /H*x&#65533;4!&#65533;&#65533;&#65533;f&#65533;Ly1X&#65533;.&#65533;&#65533;x&#65533;H&#65533;&#1026;-&#65533;&#65533;&#65533;&#65533; &#65533;A&#65533;&#65533;&#65533;<&#65533;/Qa&#65533;A&#65533;&#65533;@ &#65533;)&#65533; &#65533;z;&#65533;&#65533;&#65533;V&#65533;&#65533;lP&#65533;	&#1914;&#65533;&#65533;&#65533;&#65533;&#1681;!&#65533;&#65533;Dh&#65533;>&#65533;&#65533;&#65533; &#65533;&#65533;"X&#65533;&#65533;&#65533;&#65533;&#65533;&#65533;u&#65533;&#65533; &#65533;&#65533;!&#1536;5&#65533;&#65533;&#65533;/&#65533;&#65533;q&#65533;&#65533;
&#65533;h&#65533;F0&#65533;&#65533;&#65533;(&#65533; %@&#65533;"&#65533;&#65533;!&#65533; X&#65533;Bx&#65533;&#65533;&#65533;:X &#1554;i&#65533; &#65533;)(&#65533;&#65533;&#65533;D&#65533;&#65533;&#65533;&#65533;&#65533;&#65533;X)&#65533;!&#65533;)`&#65533;h&#65533;&#65533;&#65533;!U(&#65533;0&#65533;h&#65533;)P&#65533;&#65533;b&#65533;9&#65533;&#65533;H&#65533;&#65533;9&#65533;&#65533;&#65533;&#65533;S&#65533;8&#1058;Q&#1613;_&#65533;?&#1537;-&#65533; &#65533;+q&#65533;&#65533;&#65533;&#65533;b&#65533;&#65533;x&#65533;&#65533;&#65533;&#65533;&#65533;&#65533;0&#65533;H&#65533;U2&#65533;i&#65533;H&#1537;1&#65533;'@"&#65533;&#65533;X&#65533;%&#65533;&#65533;&#65533;?8&&#65533;&#65533;&#65533;&#65533;)&#65533; )&#65533;&#65533;'&#65533;&#65533; &#65533;U&#65533; X&#65533;l&#65533;&#65533;@&#65533; &#65533;&#65533;&#65533;,&#65533;7&#65533; &#65533;&#1601;&#65533;&#65533;&#65533;&#65533;"8&#65533;'&#1536;-&#65533;&#65533;&#65533;[Z	(&#65533;B<%&#65533;&#65533;&#65533;&#65533;4z&#65533;&#65533;x&#65533;8&&#65533;&#65533;&#513;`&#65533;I;X.&#65533;&#65533;y&#65533;"x T&#65533;&#1185;P&#65533;&#65533;&#65533;Z&#1536;&#65533;y-&#65533;b9&#65533;2&#65533;&#65533;u&#65533;&#65533;<&#65533;X&#65533;BC&#65533;&#65533;&#65533;&&#65533;&#65533;;p'&#1677;=P&#65533;&#65533;&#1690;H&#65533;&#65533;*&#65533; <&#65533;C:2&#65533;&#65533; /&#65533;&#65533;a&#65533;G@&#65533;E&#65533;Z&#65533;60 /&#65533;m)&#65533;qI<&#65533;&#65533;0P&#65533;&#65533;&#65533;k&#65533;&#65533;&#65533;&#65533;&#65533;&#65533;&#1105;&#330;-P =&#65533;10&#1236;9&#65533;&#65533;,&#65533;1&#65533;x&#65533;&#65533;&#65533;&#65533;&#65533;&#65533;&#65533;&#260;= &#65533;/&#65533;|&#65533;f)&#65533;Q&#65533;P&#65533;&#65533;[&#65533;&&#65533;&#65533;p&#65533;jR&#65533;&#65533;&#65533;&#65533;&#65533;&#65533;&#65533;&#65533;&#65533;&#65533;&#65533;&#132;&#65533;&#554;G&#65533;&#65533;&#65533;&#65533;&#65533;&#43011;&#65533;k)&#65533;iHA!&#65533;&#65533;&#659;&#704;&&#65533;Jq&#65533;H&#1045;E&#514;u&#17803;@&#65533;H=J	&#65533;QC&#65533;&#65533;/xB&#65533;>P!&#65533;6@&#65533;6&#65533;X&#65533;? &#65533;&#65533;&#65533;&#65533;{&#65533;#&#65533;&#65533;&#65533;&#65533;X&#65533;	&#65533;)&#65533;&#65533;J&#65533;&#65533;&#65533;p:&#514;&#65533;8@&#65533;r&#65533;?81`&#65533;y&#65533;&#65533;&#1025;7`&#65533;&#65533;&#65533;&#65533;?&#65533;&#65533;&#65533;aJ&#65533;&#65533;&#65533;&&#1536;;&#1572;>&#65533;&#65533;*@g&#65533;&#65533;&#65533;,&#65533;F&#65533;&#1025;B&#65533;?$`&#65533;h&#1108;!	&#65533;@ &#65533;&#65533;&#65533;L&#65533; &#65533;3&#65533;&#65533;}&#65533;@&#1025;P&#65533;r&#65533;+&#65533;&#65533;%&#65533;&#65533;? &#65533;'8di&#65533;&#65533;&#65533;&#65533;`N&#65533;U&#65533;&#65533;2`&#65533;&#65533;&#65533;9D&#65533;/P&#65533;AX&#65533;+&#1879;98@vC)P&#65533;&#65533;pe&#65533;R4H 9&#65533;&#65533;&#65533;&#65533;&#65533;&#65533;&#514;5 ?&#65533; k&#65533;&#65533;&#65533;1I&#65533;A&#65533;x&#65533;{&#65533;&#65533;&#65533;:&#65533;4&#65533;&#65533;&#1045;2&#65533;&#65533;8&#65533;	p&#65533;&#1825;(0`&#65533;3&#65533;&#65533;D&#65533;`&#65533;&#1879;o&#65533;&#65533;(`&#65533;4&#65533;&#65533;&#65533;&#65533;=&#65533;&#65533;&#65533;&#65533;F&#1358;F 1bZ&#65533;&#65533;)&#65533;&#65533;&#65533;8"&#65533;&#65533;1p/P $+Xq M&#65533; 30&#65533;zIH&#65533; &#65533;&#65533;h&#65533;[&#1728;&x&#65533;  &#65533;YP&#65533;&#1027;&#65533;&#65533;JQPL&#65533;-&#65533;	@&#65533;z&#65533;k&#65533;B: &#65533;(&#65533;&#65533;&#65533;h7X&#65533;7&#65533;&#65533;&#65533;%i&#65533;hO&#65533;&#65533;A&#65533;":&#65533;0@1U&#65533;:&#65533;8&#65533;*&#65533;QS&#65533;&#65533;e&#65533;&#65533;(&#65533; B0k9&#65533;'&#65533;
&#65533;XJ&#1153;@&#65533;&#65533;&#65533;r&#65533;U &#65533;h&#65533;&#65533;&#65533;&#65533;&#65533;  !&#1537;;&#65533;&#65533;&#65533;&#65533;&#65533;&#1088;)&#65533;&#65533;\&#65533;H&#65533;&#65533;=&#65533;&#65533;%&#65533;&#65533;/p&#65533;&#65533;&#65533;uA&#65533;&#65533;&#65533; &#65533;&#65533;B&#652;&&#65533;&#65533;&#65533;&#65533;&#275;hH&#65533;&#65533;&#65533;&#65533;.&#65533;&#65533;&#65533;&#65533;&#65533;&#65533;&#65533;&#513;:p&#65533;&#65533;D&#65533;O 2&#65533;&#65533;&#65533;&#65533;&#65533;&#65533;&#65533;&#65533;	XHz&#65533;l&#65533;%&#65533;&#65533;1&#1024;%&#65533;&#65533;&#65533;\&#65533;&#1538;&#65533;&#256;=0&#65533;l&#65533;7&#65533;&#65533;!&#65533;&#1294;$t[&#65533;+;L&#65533;*&#65533;&#65533;()%B@&#65533;#&#65533;D&#65533;Ti&#65533;#&#65533;t&#65533;)h&#65533;&#65533;&#1794;@<&#65533;&#65533;	(&#65533;P>98&#65533;B&#65533;&#65533;5p&#65533;`R&#848;&#1091;&#65533; 5&#65533;!&#65533;$&#65533;&#65533;H8&#65533;8D&#65533;&#65533;/&#65533;P&#65533;&#65533;&#65533;&#65533;
x_&#65533;&#65533;&#65533;&#65533;,P&#65533;"H&#65533;&#65533;`JJ P&#65533;0&#65533;)h&#65533;[&#65533;&#65533;%@@&#65533;x&#65533;0E&#65533;&#65533;Qt&#65533;H&#65533;B&#65533;&#65533;R&#65533;@&#65533;p&#65533;9u&#65533;&#65533;7x&#65533;&#65533;&#65533;$u&#65533;R h&#65533;&#65533;F&#65533;&#44545;&#65533;&#65533;&#65533;&#417;&#65533;6&#65533;&#65533;&#65533;&#65533;&#1325;y&#65533;)&#1025;&#65533;&#65533;&#65533;B&#65533;X&#65533;T"&#65533;&#65533;&#65533;pjD((&#65533;EP&#65533;&#65533;P&#65533;5P&#65533;&#65533;&#65533;&#65533;&#65533;&#65533;&#65533;!&#65533;&#65533;&#65533;0"&#65533;&#65533;&#65533;&#65533;;&#65533;&#65533;h&#65533;&#65533;C@&#65533;&#65533;&#65533;Y5X&#65533;IYx&#65533;p&#65533;)&#65533;K&#65533;&#65533;&#65533;&h&#65533;HH&#65533;&#65533;&&#1024;&#65533;p&#65533;&#65533;B&#65533;&#65533; &X&#65533;;&#65533;&#65533;E&#65533;&#1024;&x&#65533;&#65533;&#65533;&#65533;&#65533;&#65533;80&#65533;&#65533;&#65533;0&#65533;P&#65533;&#65533;R_&#65533;L&#65533;&#65533;&#65533;&#65533;(2&#851;D&#65533;&#65533;&#65533;&#65533;@&#65533; &#65533;+%H&#65533;&#65533;&#65533;&#65533;&#1024;$&#65533;&#65533;P&#65533;&#65533;48&#65533;&#65533;&#65533;&#65533;	X&#65533;B &#65533;8X&#65533;.x?L&#515;q)&#65533;&#65533;&#65533;E|&#65533;&#65533;&#1281;&#65533;Q&#65533;&#65533;S&#65533;&#65533;R&#65533;X&#65533;D@8&#65533;8`&#65533;)(&#65533;E&#65533;&#65533;&#65533;&#65533;`&#1088;t&#207;>(&#65533;&#65533;X &#65533; 4$&#65533;&#65533;&#65533;P&#65533;@&#518;F&#65533; |&#65533;(FD8&#65533;&#65533;&#65533;H&#65533;&#65533;0&#65533;=1&#65533;;&#65533;&#65533;&#65533;l4&#65533;&#65533;8H&#65533;)&#65533;&#65533;R&#65533;&#65533;&#65533;E0&#65533;@&#65533;l&#65533;ym&#65533;&#65533;i$P&#65533;&#65533;!I&#65533;&#65533;"9;)&#1571;R&#65533;&#65533;&#65533;&#65533;-P&#65533;&#65533;T&#65533;&#65533;&#65533;P&#65533;mQ&#65533;&#620;&#65533;&#65533;x&#65533;A :h *&#65533;P&#65533;&#65533;&#65533;@`&#65533;B &#65533; J&#65533;9&#65533;&#65533;&#65533;)8 C{&#65533;&#65533;&#65533;A&#65533;&#65533;:h&#65533;&#65533;&#65533;&#65533;v&#65533;}i&#65533;&#65533;E&#65533;&#65533;B( &#65533;>&#65533;&#65533;&#65533;YM1&#65533; 5&#65533;&#65533;D&#65533;&&#65533;&#65533;;`&#65533;
&#65533;&#65533;&#65533;&#65533;&#65533;HT&#65533;&#65533;5(C&#65533;&#65533;&#65533;&#65533;@&#65533;@&#65533;&#65533;@&#65533;&#65533;8&#65533; {&#65533;&#65533;i <&#65533;B&#65533; &#65533;&#65533;&#65533;&#65533;&#556;1&#65533;8&#65533;&#65533;Gh&#65533; Ax=&#65533;&#65533;UH&#65533;&#65533; F&#65533;#@&#65533;&#65533;&#65533;B&#1024;*h&#65533;l&#65533;&#65533;&#65533;&#65533;&#65533;&#65533;80C0X&#65533;>x&#65533;	XP&#65533;&#65533;/PX&#65533;#X&#65533;&#65533;&#65533;[-(&#65533;B`&#65533;X&#65533;*4&#65533;$&#1547;&#65533;&#65533;C&#65533;@&#65533;&#65533;TL@&#65533;&#65533; 0 &#65533;"P&#65533;&#65533;1&#65533;1?&#65533;A&#65533;&#65533;&#65533;&#65533;&#65533;!&#65533;&#65533;&#65533;&#65533;%8N &#65533;{&#65533;&#53379;&#65533;&#65533;X&#65533;&#65533;&#65533;T&#65533; &#65533;&#65533;<x &#65533;%9&#1024;0&#65533;H&#65533;&#65533; ,&#65533;&#65533; &#65533;&#65533;&#65533;&#65533;&#65533;&#65533;& r9 h&#65533;&#65533;G&#65533;P&#65533;FX&#65533;L&#65533;&#65533;0/+@&#65533;&#65533;&#65533;?&#1025;&#65533;&#65533;h&#65533;&#65533;&#65533;0XJ0
xX&#65533;F&#65533;&#65533;X&#65533;>&#65533; (&#65533;&#65533;%&#65533;	h%`&#65533;S&#65533;;&#65533;&#65533;&#65533;  3x&#65533;3(&#65533; DH&#65533;&#65533;&#65533;(&#65533;`&#65533;&#65533;
`4&#65533;=@&#65533;X&#65533;%X B&#65533;&#65533;&#65533;&#65533;&#65533;H0&#65533; 8&#65533;&#1731;$&#65533;&#65533;D&#65533;T7&#65533;&#65533;h&#65533; &#65533;4 -pw&P&#65533; &#1027;4&#65533; &#65533;x&#65533;Gp
&#65533;6&#65533;&#65533;&#65533;2` 2@&#65533; &#514;&#65533;G5(&#65533;8H&#65533;F&#65533;&#65533;&#65533;>&#65533; $H&#65533;3P 5&#65533;&#65533;&#65533;&#65533;&#65533; 80&#65533;&#65533;&#65533;h?< &#65533;&#65533;98&#65533;L&#65533;&#65533;48&#1538;?&#1024;j&#65533;;@P*H &#65533;C F&#65533;P@ &#65533;@2&#65533;m(&#65533; D`&#65533;h&#65533;
;&#65533; &#883;&#65533;>&#65533; (&#65533;&#65533;9H&#65533;&#65533;-H&#65533;D&#513;&#65533;@&#65533;EH 8&#65533;w&#65533;%&#65533;&#65533;@&#65533;&#65533;&#65533;&#65533;&#65533;U&#65533;&#65533;?&#65533; &`::xx&#65533;,@ C &#65533;4&#65533;&#65533;&#65533;&#65533;P&#65533; `&#65533;(`&#65533;@&#65533;(&#65533;J&#65533;&#65533;> ,&#65533;&#65533;"&#65533;&#65533;7@ &#65533;&#65533;&#65533;&#65533;ID &#65533;^4&#65533; $&#65533; 6p&#65533;&#65533;&#65533;&#65533;&#65533; &#65533;&#65533;&#65533;/a&#65533;&#65533;&#65533;&#65533;&#65533;h&#65533;&#514;P&#65533;	&#65533;&#65533;~ze&#65533;&#65533;&#65533;7&#65533; &#65533;k&#65533;&#65533;&#65533;&#65533;0&#65533;&#65533;C8H&#65533;p&#65533;E&#65533;j*9&#65533;&#65533; E*x&#65533;c&#65533;E`&#65533;h '&#65533;Pt&#65533;&#65533;&#65533;G2t&#65533;&#65533;&#65533;l&#65533;6&#65533;Xq&#65533;&#65533;D4TAdD@z&#16416;FC&#65533;H|&#65533;&#65533;c&#65533;C&#65533;,8&#65533;&#65533;9n&#65533;8BA &#65533;&#65533;`%&#65533;38&#65533;&#65533;XB	Q&#65533;O$,&#65533;&#65533;C&#65533;&#65533;0&#65533;0&#65533;&#65533;
$!&#65533;&#65533;xB&#587;&#65533;h(&#65533;S&#148;;<TdD&#65533;
MT &#65533; &#65533;B&#65533;Kl&#65533;c&#65533;&#65533;:@P&#65533;&#65533;&#65533;E	e&#65533;&#65533;@&#65533;@K&#65533;#&#65533;&#65533;&#65533;&#65533;&#65533;GZ&#65533;&#65533;A&#65533;A&#65533;9FD	Q&#65533;Of&#1048; !&#65533;    ,    ,&#65533;777???HHHPPPUUUYYY]]]```ccceeehhhkkkmmmoooqqqssstttvvvwwwxxxzzz{{{}}}~~~&#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	H&#65533;&#65533;&#65533;&#65533;*\&#560;&#65533;&#199;Z{)&#1361;(c&#65533;&#65533;&#65533;(UE&#65533;&#65533;Fm
9&#65533;&#65533;(9&#65533;&#65533;&#65533;&#65533;Z&#65533;&#65533;&#1452;&#65533;2hmd&#65533;/8y"'&#1383;&#65533;4#Y&#65533;D)&#65533;=5&#65533;T&#65533;2%&#65533;H&#65533;&#65533;RE&#65533;J&#65533;&#65533;&#1387;X&#65533;j&#65533;*rT@p&#65533;(&#65533;a&#1064;O&#65533;@F&#65533;9JP(&#65533;&#65533;h&#65533;&#423;&#65533;D/&#65533;LemQ&#65533;)&#65533;X8&#65533;c&#2036;G&#65533;&#1796;&#65533;A^8&#65533; &#65533;&#1256;D&#65533;&#65533;n&#65533;&#825;&#65533;&#65533;&#992;&#65533;&#65533;&#65533;G&#65533;&#65533;(&#65533; C&#65533;b&#65533;1&#65533;>&#65533;&#65533;&#65533;K&#65533;&#65533;&#65533;4J&#65533;5JSm"&#65533;dL&#65533;Ty&#65533;&#65533;&#65533;9&#65533;`LJ&#65533;?u&#65533;&#65533;&#65533;&#65533;/A
&#65533;&#65533;&#65533;Z&#65533;&#65533;&#65533;&#65533;&#65533;&#65533;/&#1227;&#65533;z.mR&#65533;&#65533;&#65533;Q&#65533;h&#65533;jt&#65533;&#973;]}&#65533;&#65533;&#65533;C&#65533;M&#65533;&#65533;v&#65533;&&#65533;&#65533;Q|X&#65533;\A4&#65533;s~&#65533;&#65533;&#65533;E*&#65533;&#65533;1&#65533;d8x&#65533;(&#65533;'&#65533;$&#65533;&#65533;;&#65533;q&#65533;&#65533;&#65533; aX&#65533;Hs&#65533;&#65533;&#652;c<H	&#65533;D&#65533;&#65533;&#65533;&#65533;0&#65533;P&#65533;&#65533;8&#65533;5X&#65533;&#65533;SP2H&#65533;F#}&#65533;J#W&#65533;&#65533;H&#65533;q &#65533;&#65533;#&#153;h&#65533;h&#65533;w&#65533;&#65533;&#65533;&#65533;b&#65533; AA&#65533;&#65533;^5&#65533;f&#65533; !&#65533;`&#65533;'&#65533;a&#65533;TL&#65533;&#65533;& &#65533;d&#65533;';h&#65533;&#65533;a&#65533;f&#65533;P&#65533; &#65533;$&#65533;'&#65533;&#65533;&#65533;LT&#65533;A[\&#65533;Ew&#65533;&#65533;&#65533;&#43692;6$SH&#65533;1&#65533;a@&#65533;Bp&#65533;&#65533;&#65533;&#65533;K&#65533;&#65533;u	&#65533; &#65533;0A&#65533;&#65533;&#65533;?&#65533;&#65533;_&#65533;XCF8809$&#65533;
&#65533;PT&#65533;&#65533;^&#65533; *&#65533;&#65533;@&#65533;&#65533;&#65533;&#65533;z &#65533;]&#65533;&#65533;&#28394;k&#65533;mIE&#65533;&#65533;&#65533;m5&#65533;!B&#65533;&#65533;XdI&#65533;&#65533;1 Z&&#65533;%&#65533;D&#65533;&#65533;&#65533;&#65533;v&#65533;&#65533;&#65533;Q&#65533;&#65533;&#1415;&#65533;&#65533;Q&#65533;&#1061;b&#65533;K&#65533;|(&#65533;&#65533;t'!&#65533;>%&#65533;&#65533;gQ&#65533;&#65533;&#65533;<&#65533;h%&#65533;&#65533;&#65533;1&#65533;h<r&#65533;&#65533;&#65533;;&#65533;&#65533;&#65533;%&#65533;@&#65533;e&#485;&#65533;&#65533;'|&#65533;&#65533;&#65533;&#65533;u&#65533;'8X &#65533;&&#65533;&#65533;^Id&#65533; ! B&#65533;&#65533;(&#65533;(p@&#65533;6SkYD &#65533;&#65533;^&#65533;&#65533;&#65533;&#2016;&#65533;8&#65533;"&#65533;&#65533;&#65533;&#65533;&#65533;B&#65533;&#65533;&#65533;8X&#65533;&&#65533;&#65533;F"Ul1&#65533;L&#65533;&#65533;0GE &#65533;]&#65533;&#65533;&#65533;&#65533;hL&#65533;&#65533;L&#65533;&#65533;&#65533;&#65533;&#65533;`a&#65533;P5&#65533;|&#65533;&#65533;G$&#65533;&#65533;&#65533;&#65533;t&#65533;&#65533;"&#65533;n&#65533;&#65533;X&#65533;V&#65533;(&#65533;&#65533;&#65533;t&#65533;&#65533;&#65533;M&#65533;&#65533;&#65533;%&#65533;A&#65533;&#65533;g&#65533;&#65533;	&#65533;&#65533;0!G&#65533;&#65533;<&#65533;&#65533;P&#1830;&#65533;Pa&#65533; &#65533;0&#65533;ITE&#65533;&#65533;	&#65533;&#65533;&#65533;&#65533;&#600;&#65533;6 3&#65533;&#65533;	&#65533;q&#65533;"FQ&#65533;&#65533;&#65533;&#65533;&#1085;&#65533;G&#65533;
2&#65533;4&#65533;&#65533;&#65533;&#65533;&#65533; &#65533; f&#65533;_&#800;&#65533;&#65533;&#65533; -h&#65533;&#65533;$&#65533;&#65533; O&#65533;@	&#65533;0&#65533;aT&#65533; P&#65533;&#65533;X&#65533;&#65533;@&#65533;&#65533; &#65533;J&#65533;@&#65533;T&#65533;&#65533;"D O&#65533;&#65533;'1&#65533;l&#65533;&#65533;&#65533;&#65533;J &#65533;&#65533;&#65533;&#65533;p<&#65533;&#578;hL&#65533;@Z&#1160;&\&#65533;s&#65533; &#169;|&#65533;&#65533;&#65533;kO7&#65533;LK&#65533; >&#65533;&#65533;ClB"\2&#65533;/&#65533;&#65533;C&#65533;x&#65533;&#65533;&#65533;"&#65533;T#&#65533;&#65533;#&#65533;?A&#65533;&#65533;&#65533;&&#65533;P&#65533;<eq&#65533;&#1098;&#1286;h&#65533;&#65533;H&#65533; *D8j&#65533;%&#65533;&#65533;&#65533;&#65533; u&#65533;&#65533;.&#65533;&#360;a&#65533;`&#65533;&#65533;<b
BK&#65533;P&#65533;&#65533;&m&#65533; &#65533;&#65533;8$ c&#65533;&#65533;&#65533;6&#65533;&#65533;
&#65533;p&#65533;t &#65533;0D&#65533;XI0 #&#65533;C2p+&#833; &#65533;&#65533;Bo&#9216;&#65533;&#65533;&#65533;&#65533;&#65533;eIPUI+5R&#65533;&#65533;!&#65533;&#65533;;&#65533; nJ&#65533;&#65533;p	>&#65533;&#65533;e&#65533;&#65533;(
&#65533;A`a&#65533;xCD&#65533;`&#65533;6`a,&#65533;O&#65533;0&#65533; &#65533;&#65533;@&#65533;Cw&#65533;&#65533;&#65533;_ &#65533;0&#65533;1lB8&#65533;z&#65533;*&#65533;	&#65533;&#65533;&#65533;Q<l&#65533;	u&#65533;p&#65533;&#65533;A&#65533;&#65533;&#65533;&#65533;&#65533;&#65533;B(h)&#65533;X&#65533;T&#65533;&#65533;h&#65533;o(&#65533;&#65533; 3&#65533;&#65533;x &#65533;&#1312;<|&#65533;w&#65533;&#65533;&#65533;&#65533;?&#65533;&#65533;o0&#65533;&#65533;0&#65533;)&#65533;A&#65533;C&#65533;&#65533;dA(&#65533;&#65533;n`,&#65533;@cPA&#65533;&#65533;.&#65533;@O8&#65533;&#65533;&#65533;&#65533;B0&#65533;{h&#65533;,&#65533;<&#65533; x-&#65533;&#65533; `&#65533;N1&#65533;.WPfS&#65533;&#65533;&#65533;&#65533;5c&#65533;&#65533;b&#65533;&#65533;O?p&#65533;,&#65533;&#65533;&#65533;&#65533;X&&#65533;@X&#65533;&#65533;&#65533;EH&#65533;.P&#65533;&#65533;&#65533;HP ,&#65533;!?&#65533;&#65533;
2p&#65533;&#65533;!hAE&#65533;&#1312;G`@0&#65533;^x&#65533;&#65533;-&#65533;@:&#65533;&#65533;`C&#65533;A	&#65533;&#65533;&#65533;&#1792;E&#65533; "&#65533;aAh&#65533;(&#65533;&#65533;&#65533;@&#1732;pG,&#65533;&#65533;&#65533;el(B$&#1114;&#65533;&#65533;eg&#65533;HT&#65533;V&#65533;8&#65533;/B&#65533;&#853;4F&#65533;&#65533;&#65533;&#65533;J&#65533;_o&#65533;R &#65533;Da&#65533;"&#65533;mj&#65533;	,YI8FQ&#65533;L&#65533;4&#65533;K A&#65533;&#65533;QH&#65533;&#65533;&#65533;4-3&#65533;&#65533;CTp&#65533;&#65533;&#65533;'&#65533;b&#65533;&#65533;H&#65533;&#18070;&#65533;&#65533;#&#65533;&#601;lbC&#65533;&{&#65533;@&#65533;0W^$T&#65533;uq$&#65533;&#65533;"4&#65533;&#65533;&#65533;Q&#65533;&#65533;&#65533;Y&#65533;&#1160;&#65533;&#65533;
"H&#65533;KC&#65533;&#65533;J{&#65533;&&#65533;hYi&#65533;&#65533;1&#65533;&#65533;%&#65533;LQ&#65533;&#65533;&#65533;E&#65533;&#65533;&#65533;p&#65533;a\b&#65533;&#65533;&#65533;f.qq&#65533;&#65533;&#65533;&#65533;&#65533;%z&#65533;&#65533;&#65533;*&#1181;&#65533;&#65533;&#65533;&#65533;&#65533;	o#&#65533;&#324;U D&#65533;&#65533;&#65533;3Z&#65533;&#65533;Wi&#65533;L"&#65533;&#65533;Pa0&#65533;"&#65533;e&#65533;&#65533;
&#65533;&#65533;P&#65533;&#65533;i&#65533;'&#65533;&#65533;&#65533;&#65533;&#65533;&#65533;Q0 , D&#65533;&#65533;W&#65533;&#65533;N&#65533; &#65533;(&#65533;M&#65533;&#65533;L&#65533;u! &#65533;D#&#65533;&#65533;9&#65533;!z@AZ&#65533;&#65533;&#65533;&#1829;	<&#65533;&#65533;&#65533; &#65533;YI&#65533;&#65533;*&#65533;&#65533;&#65533;GN&#65533;E\&#65533;-h&#65533;@&#65533;&#65533;&#65533;&#65533;h&#65533;&#65533;&#65533;&#65533;@&#65533;	C&#65533;&#65533;&#65533;&#65533;&#65533;&#65533;@&#65533;&#65533;&&#65533;p&#65533;*AAf&#65533;&#65533;&#65533;&#65533;l&#65533;&#65533;&#65533;&#65533;`B&#65533;P&#65533;?$&#65533;	ah8&#65533;)&#65533;{&#65533;H&#65533; &#65533;` /&#65533;af&#65533;&#65533;&#65533;&#22068;&#65533; j&#65533;&#65533;&#65533; 6!&#65533;&#65533;&#65533;&#65533;&#65533;&#65533;&#65533;JoL&#65533;&#65533;&#65533;B&#65533;&#65533;&#65533;2P&#65533;"&#65533;&#65533;p{&#65533;D&#65533;&#65533;q&#65533;&#65533;&#65533;Ah`&#65533;&#65533;&#65533;@+&#65533;&#65533;0P&#65533;a&#65533;wuK&#65533;&#65533;/a&#65533;&#65533;p&#65533;:&#65533;&#65533;z&#65533;&#65533;&#65533;p&#65533;"H&#65533;@E&#65533;`&#65533;)!<w&#65533;&#65533; q&#65533;&#65533;ar	&#65533;J&#65533;&#65533;&#65533;t&#65533;|&#65533;@&#65533; &#65533;&#65533;&#65533;&#65533;&#65533;m(&#65533;&#65533;s&#65533;u&#65533;&#65533;nxA&#65533;&#65533;&#65533;P:Y&#65533;Uz&#65533;t&#65533;&#65533;&#65533;&#65533;&#65533;#&#65533;&#65533;&#65533;=&#65533;eF|I&#65533;&#65533;&#65533;&#65533;&#65533;:&#65533;&#65533;&#65533;&#65533;a&#65533;U`&#65533;f&#65533;&#65533;>&#65533;X X&#65533;(&#65533;&#65533;eS4
&#65533;b~&#65533; oP70&#65533;&#65533;^&#65533;&#65533;&#65533;
&#65533;_ ~0ByR&#65533;l0l O~ @&#65533;&&pu"3&#65533;7&#65533;b,&#65533;A	NP&#65533;&#65533;y&#65533; &#65533;&#65533; &#65533;?p&#65533;&#65533;3Di2T&#65533;Q&#65533;s0&#65533;+u@?O&#65533;CP&#65533;&#65533;w<(V>&#1090;vp&#65533;&#65533;zpY&#65533;!&#65533;	X@z&#65533;z&#65533;0&#65533;&#65533;&#65533;~&#65533;C &#65533;>&#65533;`&#65533;Q&#65533;&#65533;&#65533;O@}{&#65533;5$&#65533;t&#65533;&#65533;5mqyd| &#65533;_<@Ye&#65533;d&#65533;&#65533;V&#65533;&#65533;j&#65533;pP&#65533;
R!&#65533;&#65533;&#65533;	l`> 0^ 30&#65533;&#65533;EQ!&#65533;&#65533;D\&#1440;" /&#65533;:j0% D3I&#65533;!I&#65533;p3y~&#65533;/$cN&#65533;^Q0hH&#65533;-&#65533;&#65533;"&#65533;wp}(&#65533;&#65533;-&#65533;8&#65533;&#65533;h4&#65533;&#65533; }@Dq&#65533;w  fP
pk  t&#65533;&#65533;o0 &#65533;&#65533;I&#65533;8&#65533;&#65533;2i fp	0x  pp&#65533;S@ x&#65533;&#65533;&#65533;'&#65533; &#65533;&#65533;j&#65533;*&#65533;F&#65533;&#65533;&#65533;O&#65533;&#65533;y"&#65533;!  #&#65533;&#1638;EP@&#65533;&#65533;>&#65533;J>&#65533;n;S$&#65533;@&#65533;&#65533;"&#65533;&#65533;&#65533;&p&#65533;0P8P-0NP+qJ&#65533;D&#65533;+i</&#65533; c&#65533;^Pl&#65533;c&#65533;qg^`c&#65533;\0YpX&#65533;&#65533;M&#65533;&#65533;&#65533;&#65533;U`_&#65533;_P[X&#65533;n5l&#65533;&#65533;=5&#65533;Y0eP&#65533;&#65533;a&#65533;{&#65533;&#65533;< ICF c>()c&#65533;&#65533;&#65533;&#65533;#&#65533;	R$R&#65533;3&#65533;&#65533;A&#65533;&#65533;&#65533;g&#1025;*&#65533;q?&#65533;&#8931;ab&#65533;N&#65533;d&#65533;r&#65533;dp U&#65533;f&#65533;
&#65533;&#65533;&#65533;#q?d&#65533;&&#65533;	&#65533;&#65533;q%&#65533;&#65533;&#65533;&#65533;	f&#65533;I&#65533; &#65533;29k&#65533;f!8(p1p&#65533;&#65533;&#65533;&#65533;&#65533;/&#65533;'&#65533;&#65533;G00&#65533;I&#65533;BV&#65533;&#65533;tP` &#65533;&#65533;~&#65533;r&#65533;Q&#65533; `&#65533;&#65533;u4&#65533;n7&#65533; &#65533;&#65533;7&#65533;&#65533;&#65533;&#65533;*m&#65533;&#65533;&#65533;O&#65533;_&#65533;C&#65533;R4&#1846;SY`>`X@1&#65533;s&#65533;"&#65533;&#65533;s&#65533;S&#65533;&#65533;gP&#65533;d &#65533;@(&#65533;L&#65533;50&#65533;3&#65533;<&#65533;I&#65533;&#65533;%Pc&#65533;dp&#65533;i&#65533;	&#65533;&#65533;-&#65533;g&#65533;&#65533;&#65533;&#65533;&#65533;&#65533;&#65533;*
&#65533;eCa&#65533;Yo&#65533;^k&#65533;fM&#65533;&#65533; P&#65533;l&#65533;Q0#&#65533;B&#65533;&&#1833;Ic&#65533;c&#65533;&#65533;&#65533;;&#65533;|&#65533;Q&#65533;G	w _&#65533;&#275;
mO@S&#65533;/&#65533;@&#65533;p&#65533;U7;&#65533;x&#65533;gy&#65533;(&#65533;P@>AEP>4&#65533;&#65533;I\&#65533;`?y&#65533;3&#65533;H@	)&#65533;{&#65533;	X&#65533;5&#65533;I&#65533;0E u`$&#65533;&#65533;&#65533;!&#65533;H`m&#65533; J&#65533;&#65533;3b&#65533;@A /&#65533;N&#65533;VP|&#65533;&#65533;&#65533;/)(!&0&#65533; X "P&#65533;M&#65533;w4&#65533; &#65533;&#65533;	T &#65533;/#Q&#65533;&#65533; m@&#65533;&#65533;l&#65533;&#65533;&#65533;&#65533;Oe&#65533;-PU4X?&#65533;f&#65533;&#65533;i&#65533;&#65533;0QpaP&#65533;i0T@c&#65533;&#65533;XaE-&#65533;&#65533;P`4&#65533;V&#65533;S@Lpl &#65533;-&#65533;bPl!e&#65533;j@*ApXe&#65533;d@6&#65533;&#65533;&#65533;|&#65533;;U`C&#65533;P&#65533;E&#65533;&#65533;&#65533;&#65533;&#65533;"&#65533;g&#65533;j0+&#65533;i oPi`j`,&#65533;3&#65533;&#65533;bY4&#65533;_&#65533;ePh&#65533;c&#65533;)&#65533;iR&#65533;0&#65533;!30a f&#65533;a&#65533;Uo&#65533;&`W&#65533;iH&#65533;i&#65533;&#65533;C0m&#65533;&#65533;I&#65533;n&#65533;&#65533;!:&#65533;iNk&&#65533;Pf&#65533;X&#65533;Vh&#65533;Bl@1&#65533;&#65533;l&#65533;&#65533;?&#65533;&#65533;2P&#65533;j&#65533;&#65533;&#65533;i9FV&#65533;&#65533;P&#65533;&#65533;&#65533;-#&#65533;&#65533;7`&#65533;&#65533;!&#65533;x5&#65533; &#65533;&#65533;&#65533;&#65533;S1
B!&#65533;{#&#65533;&&#65533;
&#65533;&#65533; &#65533;&#65533;6&#65533;!9jp &#65533;&#65533;^&#65533;&#1731;~&#65533;V +&#65533;@ &#65533;A&&#65533;h"1q	&#65533; 8@-&#65533;n&#65533;&#65533;`&#65533;!!x&#65533;4 @&#65533;rM#!&#65533;Y&#65533; /&#65533;%&#65533;#b&#65533;K"&#65533;&#65533;(&#65533;	,&#65533;&#65533;b&#65533;@&#65533;&#65533;&#65533;Q&#65533;cv&#1071;&#65533;R&#65533;!W&#65533;&#65533;&#65533;&#65533;3FC%g&#65533;&#65533; P&#65533;&#65533;&#65533;&#65533;&#65533;q	s r&#65533; `e&#65533;`&#65533;	b&#65533;&#65533;&#65533;H6&#65533;,&#65533;
&#65533;&#65533;&#65533;&#65533;&#65533;	9X &#65533;3&P &#65533;0&#65533;&#65533;(D&#65533;*&#65533;(p1P&#65533;v%&#65533;&#65533;5PD?`F&#65533;h&#65533;
j`&#65533;H&#65533;&#65533;%&#65533;	uBx&#65533;L&#65533;H&#65533;&#65533;&#65533;&#65533;&#65533;&P,&#65533;j&#65533;
&#65533;&#65533;s@8<&#65533;|`#&#65533;&#65533;&#65533;"&#65533;m&#65533;^&#65533;"&#65533;[0_&#65533;&&#65533;&#1847;PL@&#65533; &#65533;&#65533;C@E{&&#65533;&#65533;&#65533;h&#65533;O&#65533;lO&#65533;&#65533;	s&#65533;T&#65533;F&#65533;<d`{&#65533;7&#65533;&#65533;M@&#65533;Je&#65533;`L&#65533;&#65533;<(&#65533;&#65533;&#65533;c&#609;&#65533;2&#65533;&#65533;4 &#65533;&#65533;-&#65533;&#65533;&#65533;&#65533;\G&#65533;S &#65533;3
&#65533;&#65533;&#65533;>&#65533;? 9%A&#65533;h<wpg`l<&#65533;;!&#65533;p&#65533;A8&#65533;e4y&#65533;cE&#65533;&#65533;`%&#65533;YPck@fFS *&#65533;&#759;;&#65533;&#65533;&#65533;&#65533;&#65533;&#65533;&#65533;&#65533;P&#65533;&#65533;}&#65533; !&#65533;&#65533;&#65533;&#1084; H&#65533; ` C&#65533;&#65533;O&#65533;&#65533;.Q%P dP@&#65533; 72@/&#65533;Wb&#65533;!&#65533;P F%&#65533;*`_@ "p&#65533;&#65533;	@c0
{`&#65533; &#65533;&#65533;&#65533;&#65533;&&#65533; &#65533;&#65533;&#65533;&#65533;b&#65533;@ 5&#65533;37&#1182;Qd&#65533;&#65533;&#65533;H@&#65533;1g&#65533;	K	&#65533;&#65533;@]0 |&#65533;r&#65533; r&#65533;~&#65533;&#65533;d &#65533;bP&#65533;&#65533;&#65533;H &#65533;A"&#65533;ph&#65533;@)
E&#65533;@t`Q^&#65533;Pto&#65533;&#65533;&#65533;-@}P&#65533; A&#65533;`/@Q&#65533;&#65533;&#65533;T@	;&#65533;&#65533;&#65533;fp	C&#65533;&#65533;&#65533;&#1501;&#65533;bG&#65533;8&#65533;@@80&#65533;?&#65533;X0 N&#65533;Dn0S&#65533;Spc`O@V&#65533;T&#65533;^ Q A0A&#65533;&#65533;L ,&#65533;%&#65533;&#65533;&#65533;&#65533;&#65533;CPF@) F&#65533;/03&#65533;"p<&#65533;,p;&#65533;N&#65533;}9&#65533;, W&#65533;/ 1&#65533;M P&&#65533;	B&#1884;&#65533;<&#65533;&#65533;;&#65533;O&#65533;&#65533;Wp[&#65533;O &#65533;&#65533;a k&#65533;>&#65533;&#65533;Qe&#65533;e`Y`a&#65533;_@UP_P0G0S&#65533;^&#65533;&#65533;&#65533;&#65533;I&#65533;SnS&#65533;&#65533;X@Q&#65533;O&#65533;9 N&#65533;&#65533;l&#65533;a&#65533;a&#65533;^`Y@] ;&#65533;V`[&#65533;[&#65533;e ;&#65533;G&#65533;t@&#65533;&#65533;&#65533;Y12z&#65533;j&#65533;kV&#65533;&#65533;&#65533;&#1327;&#65533;&#599;!E&#65533;&#65533;,&#65533;g&#65533;p&#65533;DQ:3@;&#65533;&#65533;2
&#65533;&#65533;,&#65533;fF<:&#65533;&#65533;&#65533;Mm.&#65533;&#65533;E&#65533;&#65533;&#65533;&#65533;g&#65533;&#65533;&#65533;)&#65533;&#65533;w&#65533;T&#65533;&#65533;&#65533;5W&#65533;5-&#65533;2^&#65533;! &#65533;&#65533;8&#65533;jH,&#65533;&#65533;&#65533;&#65533;&#65533; &#65533;&#65533;A9&#65533;&#65533;^&#65533;U&#65533;a~Bhi&#65533;|&#65533;=C&#65533;&#65533;&#65533;V$&#65533;>&#65533;&#65533;f&#65533;N&#65533; "&#65533;&#65533;	>2&#65533;xZ&#65533;f5&#65533;Ip&#65533;&#65533;&#65533;3E &#65533;&#65533;&#65533;;&#65533;&#65533;4&#65533;&#65533;O&#65533;	;&#65533;@Cz[e>&#65533;DP@&#65533;0w&#129;XR&#65533;&#65533;F&#65533;-L&#65533;" E&#65533;8&#65533;&#1433;]'}q4&#65533;m`E &#65533;&#65533;&#65533;&#65533;.&#65533;&#65533;&#65533;	o&#65533;&#65533;5pt &#65533;/&#65533;l&#1117;&#65533;q ; "&#65533;U&#65533;&#65533;$&#65533;)f&#65533;j&#65533;&#65533;Sf&#65533;&#65533;&#65533;fNe
"&#65533;=,&#65533; A&#65533;:&#65533;&#65533;&#65533;j&#65533;&#65533;&#65533;>&#65533;&#65533;&#65533;[&#65533;6 &#65533;&#65533;q&#65533;$&#65533;{W&#65533;)i&#65533;(z&#65533;\&#65533;&#65533;&#65533;&#65533;r4&#65533;&#65533;&#65533;d|&#65533;`&#65533;&#65533;pU&#65533;4&#65533;&#65533;u&#65533;W&#65533;J&#65533;(Y&#65533;&#1179;*=/B&#65533;Y&#65533;&#65533;&#65533;e^&#65533;)&#65533;K&#65533;&#65533;&#65533;&#65533;/&#65533;&#65533; &#65533;YJ   x&#65533;>&#65533;&#65533;+&#65533;P&#65533; n&#65533;&#65533;  `&#65533;g&#65533;&#65533;m&#65533;&#65533; &#65533;&#54736;&#65533;&#65533; &#65533;H&#65533;!&#65533;&#1953;&#65533;&#65533; &#65533; &#65533; &#65533;&#65533;&#65533;&#65533;&#65533;&#65533;&#65533;RL &#65533;&#65533;&#65533;W&#65533;g&#65533;&#65533;9$&#65533;&#65533;&#65533;V&#65533;z &#1096;
&#65533;Kf&#65533;|*&#65533;&#410;&#65533;H&#65533;&#65533;=&#65533;Q&#65533;D&#65533;&#65533;&#65533;}&#65533;dm&#65533;%&#65533;JXe&#65533; f&#65533;e&#65533;&#65533;Re&#65533;T&#65533;&#65533;1&#65533;Q&#65533;1&#65533;B&#65533;YEM&#65533;O&#65533;V&#65533;T&#65533;P&#65533;E&#65533;&#65533;&#65533;&#42165;Q&#65533;&#65533;\P#E&#1672;8g&#65533;&#712;&#65533;&#65533;&#65533;&#65533;SXh`#&#65533;&#65533;}J&#65533;j&#65533;&#65533;&#65533;&#65533;^&#18001;&#65533;]2&#65533;&#65533;&#129;&#65533;&#65533;/&#65533;&#65533;&#65533;&#65533;&#65533;]&#65533;.G&#65533;Qq&#65533;&#65533;Q>&#65533;&#65533;"&#65533;%&#65533;r-&#65533;&#65533;dZ&#65533;h&#65533;F&#65533;n&#65533;&#65533;L&#65533;YLL&#65533;&#65533;dF&#65533;A&#65533;Dj&#65533;&#65533;W&#65533;y{&#65533;&#65533;2	,-&#65533;&#65533;&#65533;&#65533;&#65533;&#549;Q&#65533;&#65533;"vx&#65533;&#1125;&#65533;&#1424;&#65533;H&#65533;&#65533;&Ar@&#1186;Jn&#65533;&#65533;3..:*%&#65533;&#65533;&#65533;(A&#65533;&#65533; YN`&#65533;!b&#65533;&#65533;Q-&#65533;o*-@-&#65533;T
&#65533;&#65533;G&#65533;&#65533;d&#65533;M&#65533;k&#928;&#65533;&#65533;&#65533;&#65533;k&#65533;KRid&#65533;&#65533;&#65533;&#65533;&#65533;C&#65533;&#65533;&#65533;K1&#65533;0,
&#65533;M"&#65533;c&#65533;7Zjd&#65533;G&#65533;&#65533;/j&#65533;&#65533;&#176;&#65533;7&#65533;.i&#65533;&#65533;@&#65533;&#65533;&#65533;&#65533;Zd+RX&#65533;&#65533;&#65533;&#65533;K&#65533;@+&#65533;&#65533;r&#65533;&#65533;&#65533;&#65533;&#65533;&#784;k&#65533;&#65533;&#65533;&#65533;&#65533;&#65533;&#65533;&#65533;B&#65533; &#65533;M2Z&#65533;pC`!&#65533;&#65533;&#65533;(s&#65533;&#65533;&#65533;X&#65533;&#65533;&#256;&#65533;x&#65533;R4-&#65533;M&#65533;)$&#65533;J &#65533;k&#65533;&#65533;&#956;@&#65533; #RAM&#65533;&#65533;2UUKK&#65533;&#65533;Hf@D&#65533;2>&#65533;,&#65533;E2z&#202;H&#1184;"&#65533;&#65533;Xj&#65533;O&#1696;&#65533;AvXd&#65533;=OB&#65533;H&#65533;c&#65533;=&#65533;2ML,&#65533;e&#65533;,Pc.&#65533;&#65533;&#65533;&#65533;&#65533;ypR&#65533;&#1420;9&#65533;&#65533;d&#65533;?&#65533;&&#65533;K&#65533;&#65533;B~&#65533;&#14597;>AuU&#65533;%*&#65533;Gi&#65533;&#65533;*&#65533;&#65533; &#65533;&#65533;&#65533;&#65533; &#65533;=ts&#65533;&#65533;T1&#65533;3D!&#65533;Qr[&#65533;D&#65533;&#65533;!&#65533;&#65533;	&#65533;&#65533;(&#65533;&#65533;x&#65533;;&#65533;&#65533;k9,&#65533;&#65533;r&#1552;&#65533;&#65533;V(RG&#65533;&#65533;&#65533;&#65533;&#65533;D&#65533;&#65533;2Db&#65533;&#65533;Pv&#65533;&#65533;:&#65533;F&#65533;&#65533;&#65533;&#65533;&#65533;&#65533;!`&#65533;&#65533;g(&#65533;h&#65533;'&#65533;~d&#1159;&#65533;$
#3` &#65533;&#65533; b&#65533;
&#65533;!&#65533;	+f0&#65533; &#65533;&#65533;&#65533;&#65533;&#65533;&#65533;J%&#65533;,&#65533;`&#65533;&#65533;&#65533;&#9313;#&#65533;	&&#65533;&#65533;&#65533;3&#65533;&#65533;+&#65533;&#65533;&#65533;&#65533;hx&#65533;.j&#65533;&#65533;%&#65533;	&#136;&&#65533;&#65533;&#65533;&#65533;5R&#65533;$)&#65533;&#65533;&#65533;=U&#65533;R[&#65533;Hbh&#252;A^`CC"U&#65533;9&#65533;=&#65533;&#65533;cR&#65533;P&#65533;&#65533;E&#65533;3&#1072;5Dr&#65533;&#65533;&#65533;&#65533;0"&#65533;&#65533;P&#65533;&#65533;&#65533;&#65533;
&#65533;9&#65533;&#65533;&#1648;$&#65533;x&#65533;&#65533;;&#65533;&#65533;C&#65533;Q&#65533;H!&#65533;&#65533;&#65533;8aC&#65533;&#65533;N	&#65533;&#65533;&#65533;=l`y)&#65533;&#65533;&#65533;>&#65533;	8&#65533;@D&#65533;&#65533;&#65533;&#65533;0wS2&#65533;&#65533;&#65533;  &#65533;&#65533;	~ &#65533;wE&#65533;1P@&#65533;R&#65533;&#65533;
&#65533;&#65533;&#65533;X&#65533;#&#65533;&#65533;&#65533;&#65533;&#65533;&#65533;p&#65533;&#65533;&#65533;&#65533;&#65533;5 &#65533; &#65533;l&#65533;&#65533;n&#65533; &#65533;}.%rY&#65533;D&#65533; &#65533; &#65533;"`&#65533;O&#65533;&#65533;&#65533;j&#65533;&#65533; &#65533;&#65533;&#55176;#ZiD
&#65533;&#65533;d&#65533; &#65533; &#65533;&#65533;D Z&#65533;kB	&#65533;&#65533;"!C5b&#1040;&#65533;9I&#65533;&#1287;1&#65533;!>&#65533;D&#65533;`>@&#65533;h(&#65533;&&#65533;`&#65533;M&#65533;a&#65533;&#65533;&#65533;&#65533;&#65533;&#65533;mi&#65533;x&#65533;B*&#65533; J&#1057;&#65533;CF&#65533;,&#65533;&#65533;v&#65533;&#65533;&#65533;F,&#65533;3&#65533;g8&#65533;&#65533;?X&#65533;X@&#65533;&#65533;
+&#65533;ro&#65533;D&#65533;!&#65533;a&#65533;&#244;&#65533;&#604;&#65533;0&#65533;r&#65533;&#65533;&#65533;#&#65533;&#65533;a&#65533;&#65533;(>&#65533;AxA&#65533;&#65533;A!qCp&#65533;'&#65533;&#65533;g&#65533;0&#65533;I9&#65533;b&#65533;&#65533; &#65533;&#65533;&#65533;&#65533;"0&#65533; h@: &#65533;Blq	
j&#65533;6&#65533;B&#65533;p0&#65533;@D&#65533; 3&#65533;&#65533;v&#65533;@&#65533;&#65533;&#65533;&#1281;/ &#65533;D&#65533;7j&#65533;&#65533;))&#65533;D$DP&#65533;5@!&#65533; *&#65533;3X&#65533;l&#65533;@
&#65533;`&#65533;&#65533;!AhS&#53394;&#65533;&#65533;&#65533;T&#65533;@ 3t wh&#65533;&#65533;&#65533; &#65533;&#65533;J(&#65533;n0t&#65533;\(&#65533;g\C&#65533;&#65533;&#65533;&#65533;&`A.`&#65533;&#65533;&#65533;X&#65533;@^&#65533;&#65533;<&#65533;7j&#65533;&#65533;&#65533;`IYP&#24856;T\4`&#65533;*&#65533;&#65533; &#65533;Q&#65533;&#65533;T0&#65533;dAAHA&#65533;&#65533;`25&#65533;&#65533;B&#65533;&#65533;&#65533; | &#65533;R&#65533;&#65533;`IhA`&#65533;&#65533;&#65533;&#65533;&#65533;J\hu	*&#65533;&#65533;AxA&#65533; Qx@P&#65533; a&#65533;;&#65533;  &#65533;&#65533;D&#65533;&#65533;W(`y&#65533;Z&#1031;>&#65533;&#65533;&#65533;!&#65533; Bb&#65533;&#65533;&#1539;&#65533;&#65533;^?\&#65533;&#65533;hy%&#65533;&#65533;BE&#65533;&#65533;  >b&#65533;&#65533;&#65533;&#65533; &#65533;A&#65533;&#65533;&#65533;&#65533;. H&#65533;B=&#65533;&#65533;&#65533;&#65533;_/&#65533;&#65533;&#65533;&#65533;&#65533;"&#65533;&#65533;&#65533;&#65533;N&#65533;~&#65533;A&#65533;&#65533;&#65533;&#65533;&#65533;vy&#65533;&#65533;&#65533;&#65533;&#65533;=&#65533;a&#65533;&#65533;q&#65533;+&#65533;&#65533;&#65533;&#65533;&#65533;&#130;&#65533;&#65533;&#65533;$`&#65533;6&#65533;"&#65533;P&#65533;=k&#65533;nO&#65533;R&#65533;|&#65533;J&#65533;&#65533;7&#65533;&#65533;gR&#65533;&#65533;d &#65533;J&#65533;&#65533;2&#65533;&#65533;*{O1I! &#65533; &#65533;&#65533;)&#65533;%'`&#65533; &#42568;T&#65533;1&#65533;&#65533;&#65533;B&#65533;&#65533;&#65533;&#65533;@&#65533;&#65533;rS@&#65533;&#65533;,(&#65533;0&#65533;&#65533;5&#65533;9ym&#65533;&#65533;P&#65533;&#65533;&#65533;&#607;&#65533;&#65533;&#65533;&#65533;0`a
3~	&#65533;&&#65533;&#65533;&#65533;lJ#[p&#65533;&#65533;&#65533;&#65533;&#65533;&#65533;&#65533;\ n&#65533;, ,&#65533;MC&#65533;Q;%dp&#65533;&#65533;s&#65533;GMd)&#65533;&#65533;&#65533;&#65533;&#65533;/aNs&#65533;H&#65533;"A$&#65533;m&#65533;d0&#65533;!R=%&#65533;v&#65533;Ep&#65533;A&#65533;&#65533;&#65533;x&#65533;&#65533;&#649;|&#65533;(V&#65533;0&#65533;&#65533;@&#65533;&#65533;&#65533;&#65533;j~&#65533;e&#65533;&#65533;B&#65533;&#65533;&#65533;&#65533;d&#65533;\g&#65533;P&#65533;#A &#65533;XQ&#65533;&#65533;&#65533;&#65533;Qd!]&#65533;&#65533;@AVg{+L&#65533;F `4X&#65533;&#1970;Ky|&#65533;&#65533;&#65533;&#65533;&#65533;>p&#65533;&#65533;,&#65533;&#65533;&#65533;'\z&#65533;+A#&#65533;&#65533;Q&#65533;+r&#65533;D$&#65533;XB&#65533;FQ,&#65533; &#65533;&#65533; /x!^X
!rS&#65533;~7y&#65533;&#65533;&#65533;	&#928;&#65533;'&#65533; &#65533;"&#65533;D&#865;F<&#65533;/&#65533;&#65533;&#65533;ei&#65533;&#65533;&#65533;!t&#65533;&#65533;&#65533;&#65533;&#65533;# &#65533;&#65533;O&#65533;&#65533;&#65533;Da
&#65533;&#65533;R0&#65533;&#1349;&#65533;o&#65533;&#65533;0&#65533;/&#65533; 81&#65533;D4T&#65533;K&#65533;`T.`&#65533;MX&#65533;&#65533;[Z&#65533;&#65533;N&#65533;&#65533;$aW&#65533;D&#1756;^&#1372;&#65533;aG&#65533;&#65533;&#65533;>&#65533;^&#65533;]w2!6Q&&#65533;&#65533;&#65533;`wjn}&#65533;&#65533; &#65533;`&#65533;5&#65533;&#65533;&#65533;&#65533;&#65533;S&#65533;hL0
&#65533;a@u(&#65533;&#65533;9&#65533;F{ &#65533; &#65533;&#65533;\?.n&#65533;%&#65533;*&#65533;A&#65533;pP&#65533;&#65533;&#65533;&#65533;&#65533;&#65533;&#65533;?(&#65533;!&#65533;&#65533;
&#1616;D:&#65533;&#65533;@&#65533;&#65533;9h/AP&#65533;&#65533;&#65533;&#65533;&#65533;&#65533;J&#65533; &#65533;&#65533;&#65533;&#65533;&#65533;&#65533;&#65533;|&#1668;1x&#65533;&#65533;&#65533;&#65533;&#65533;&#65533;#( &#65533;&#65533;&#65533;&#65533;&#65533;&#65533;K&#65533;&#65533;&#65533;&#65533;!&#65533;&#65533;D&#65533;&#65533;&#65533;T&#65533;&#65533;&#65533;&#65533;&#65533;E&#65533;&#65533; 8&#65533;0&#65533;&#65533;F&#65533;6&#65533;x&#65533;A&#65533;&#65533;
&#65533;&#65533;4&#65533;&#65533;&#65533;&#65533;6@&#65533;>y"7&#65533; &#65533;&#65533;&#65533;&#65533;&#65533;&#65533;yy2&#65533;&#65533;H!@8 &#65533;&#65533;&#65533; &#65533;&#65533;&#65533;&#65533;&#65533;P&#65533;E&#65533;&#65533;&&#512;&#65533;8~&#65533;:&#65533;0I&#65533;3&#1577;:&#65533;&#65533;&#65533;&#65533;4&#65533;K&#65533;1X&#65533;" &#65533;+x&#65533;*&#65533;&#65533;&#65533;&#65533;&#65533;<X7%&#65533;&#65533;TH&#65533;( &#65533;"0&#65533;&#65533;l&#65533;&#65533;(0&#65533;R&#65533;@0&#65533;6&#65533;&#65533;Lr&#65533;&#65533;,&P&#65533;$(J(&#65533;3P7MY&#65533;F&#65533;&#65533;&#65533;&#65533;&#65533;.&#65533;4&#65533;&#65533;?x&#65533;1h&#65533;9 &sK&#65533;O&#65533;(&#65533;&#65533;(@$&#65533;4&#65533;63&#65533;x&#65533;6<H&#65533;2(&#65533;T`,P%P&#65533;&#65533;&#65533;&#65533;9B&#65533;/&#65533;&#65533;3&#65533;&#65533;R<&#65533;.&#65533;&#65533;&#65533;CDZ&#65533;k&#65533;&#65533;&#65533;*p 6&#65533;&#65533;@%&#65533;&#65533;&#65533;&#65533; &#65533;X&#65533;Q&#65533;`9H&#65533; &#65533;&#65533;&#65533;4&#512;"&#65533;A<&#65533;&#65533;T&#65533;h&#65533;0&#65533;&#65533;10&#65533;'&#65533;&#65533;&#65533;&#65533;p&#65533;&#65533;&#65533; 7&#65533;&#65533;&#65533;&#65533;p8&#65533; +h&#65533;ec6&#65533;&#65533;)&#65533;&#65533;Y&#65533;&#65533;=0&#65533;HM&#65533;&#65533;&#296;&#65533;&#65533;&#1600;'&#65533;&#65533;&#65533;&#65533;0X 4&#65533;)&#65533;q&#1761;&#65533;&&#65533;9hp&#65533;&#65533;<&#65533;< QUR +X*4H+P&#65533;90&#65533;C&#65533;G&#65533;Mp&#65533;HH&#65533;!&#65533;'h&#65533;&#65533;&#65533;, 3&#65533;AV&#65533;&#65533;J&#65533;G&#65533; x&#65533;$&#65533;, #@&#65533;h&#65533;&#65533;R&#65533;6A$@&#65533;&#65533;&#65533;&#65533;&#65533;&H&#65533; &#65533;,&#65533;&#65533;H&#65533;y&#65533;&#65533;k&#65533;(&#65533;1&#65533;,h&#65533;&#65533;&#65533;&#65533;k	Lc&#65533;9&#579;&#65533;&#65533;@&#65533;&#65533;&#65533;&#65533;H&#65533;R1K'&#65533;&#65533;&#65533;&#65533;*&#65533;&#65533;2 &#65533;0M&#65533;I&#65533;&#65533;&#65533;&#65533;&#65533;&#65533;`%P0&#65533;$0&#1260;&#65533;A&#65533;&#65533;&#65533;+&#65533;$p!'8&#65533;&#65533; &#65533;&#65533;&#65533;&#65533;&#65533;}&#65533;O0-AP0>&#65533;/?&#65533;&#65533;:&#65533;1(&#65533;&#65533;`5&#65533;&#65533;&#65533;&#65533;&#65533;D&#65533;B&#65533;
&#65533;&#65533;&#65533;t&#65533;a&#65533;.(&#65533;&#65533;A DIJ&#65533;&#65533;}
0>&#65533; ;&#65533;1D&#65533;>{&#65533;)@&#65533;&#65533;(&#65533;E`3&#65533;&#65533;0?&#65533;>&#65533;&#65533;@&#65533;i&#65533;P8&#65533;&#65533;:&#65533;&#65533;B&#65533; &#65533;&#65533;&#65533;&#65533;_:&#65533;k&#65533;&#65533;1&#65533;
31D&#65533;5&#513;<&#65533;HV&#65533;&#65533;&#65533;(&#65533;>&#65533;&#65533;&#65533;&#65533;&#65533;%&#65533;&#65533;&#65533;"&#65533;9&#1536; &#65533;&#65533;GIA&#65533;7&#65533;&#65533;&#65533;&#65533;&#65533;`&#65533;%&#65533;&#65533;&#65533;&#65533;8	>&#65533; 2&#65533;&#65533;&#65533; &#65533;&#65533;&#65533;&#65533;6&#65533;&#65533;&#65533;H.P &#65533;&#65533;&#65533;&#65533;I&#65533;1H&#1287;H&#1035;&#65533;x5`&#65533;&#65533;&#65533;&#65533;&#65533; >&#65533;&#65533;&#65533;C&#65533;&#65533;F&#65533;&#65533;)&#65533;(*&#65533;S&#65533;&#65533;@&#65533;&#65533;0&#65533;8 &#65533;&#65533;&#65533;&#65533;x&#65533;&#65533;K&#65533;&#65533;&#65533;+&#65533;&#65533;G!&#65533;Op&#65533;&#65533; 5`&#65533;&#65533;|k@&#65533;6&#65533;&#65533;5&#1370;&#65533;C&#65533;*@&#65533;-&#65533;&#65533;&#65533;d&#65533;E@&#65533;1&#514;+&#65533;&#65533;&#65533;I985&#65533;<x&#65533;&#65533;&#65533;&#65533;?&#1540;F&#65533;&#65533;-`&#65533;-&#65533;C&#65533;&#65533;@+&#65533;F&#65533;&#65533;&#65533;P&#65533;'x&#65533;)&#65533;&#65533;&#65533; &#65533;&#65533;+p'&#65533;&#65533;&#65533;&#65533;&#65533;+&#65533;4`&#65533;&#65533;&#65533;&#65533;&#65533;Q(@&#65533;3&#65533;&#65533;&#65533;9h&#65533;<P&#65533;6hCV&#65533;3&#65533;&#65533;3&#65533;s&#65533;616&#1537;B&#65533;H&#65533;&&#65533;(`&#65533;1&#65533;~&#65533;(8&#65533;&#65533;&#1732;4&#65533;&#65533; &#65533;/&#65533;#@@Ra5&#65533;2&#65533;,&#65533;Y&#65533;'o&#65533;OD&#65533;&#65533;1P&#65533;2&#65533;&#65533;&#65533;)&#65533;&#65533;#0 2&#65533;	hV/&#1876;&#65533; <&#65533;&#65533;h&#65533;H&#65533;7p&#65533;"&#515;&#65533;aV&#65533;&#65533;+X :&#65533;&#65533;9&#65533;&#65533;"&#65533;&#65533;9(&#65533;&#65533;\ =&#65533;&#65533;&#65533;&#65533;b&#65533;78 &&#65533;&#1692;&#65533;j$P&#65533;&#65533;4&#65533;&#724;A&#65533;&#65533;B8&#65533;&#65533;Y&#65533;H&#65533;6p&#65533;&&#65533;&#65533;&#65533;0&#65533;&#65533;&#65533;&#65533;&#65533;&#65533;C&#65533;&#515;&#65533;&#65533;d&#65533;&#65533;y &#65533;&#65533;&#65533;&#65533;ONd&#65533;)&#65533;&#65533;&#65533;&#65533;b&#65533;'( 9`&#65533;4P4&#65533;&#65533;&#65533;V&#65533;&#173;&#65533;A &#65533;<&#65533;&#65533;*&#65533; &#65533;Ca&#65533;7&#65533;&#65533;&#65533;&#65533;R=&#65533;K#@&#65533;
0&#65533;&#65533;&#65533;&#65533;.&#65533;&#65533;0&#65533;&#65533;&#426;~&#65533;V&#65533;0&#65533;
&#65533;'&#65533;&#65533;*&#65533;]&#65533;,&#65533;	&#65533;x&#65533;H&#65533;&#65533;&#65533;H~&#65533;A&#65533;P&#65533;&#65533;pU&#65533;1&#65533;&#65533; &#65533;&#65533;/&#65533;&#65533;VS&#65533;0&#65533;0
&#65533;&#1393;D&#65533;&#65533;
&#65533;&#65533;x\&#65533;&#65533;%h&#1306;&#65533;'&#65533;&#65533;&#65533;&#65533;&#65533;&#65533;&#65533;&#65533;8&#65533;&#65533;?&#65533;&#65533;&#65533;&#65533;&#65533;&#65533;&#65533;y&#65533;=&#65533;"&#65533;&#65533; ay&#65533;+Q#&#65533;&#65533;x8&#65533;9&#65533; $&#65533;&#65533;T&#65533; &&#65533;9&#65533;9 3XJ(&#65533;d&#65533;&#65533;9H&#65533;D&#65533;P@9&#65533;&#65533;(&#65533;Y&#65533;&#65533; >&#65533;&#65533;5>&#65533;]&#65533;
&#65533;9&#65533;&#65533;9h&#65533;&#65533;&#1540;8&#65533; /P&#65533;<p!PA&#65533;&#65533;'&#65533;&#65533;9&#65533;; &#65533;&#65533;&#65533;b&#65533;&#65533;Y~&#65533;&#65533;&#65533;&#65533;>&#65533; &#65533;e:x8&#65533;Q &#65533;9&#65533;&#65533;88&#65533;0kx&#65533;
&#65533;&#65533;9p&#65533;&#65533;&#65533;&#65533;(&#65533;:&#65533;&#65533;78&#65533; &#65533;&#65533;&#65533;:&#65533;5&#65533;9&#65533;&#65533;*&#65533;J&#65533;28&#65533;6&#65533;:&#65533;h6&#65533;&#65533;Dx&#65533;X&#65533;:&#65533;&#65533;7H&#65533;2p-&#65533;&#65533; QA&#65533;h5@8x&#65533; &#65533;{&#65533;/&#65533;&#65533;&#1676;,&#65533;&#65533;4&#1668;#&#65533;PC&#65533;#&#65533;Zk&#65533;'&#65533;&#65533; *H<&#65533;&#65533;'@&#65533;e&#65533;!&#65533;(h&#65533;&#65533;>&#65533;&#65533;6x( 0&#65533;B3&#65533;&#65533;Ep&#65533;`&#65533;d-&#65533;&#65533;4&#65533;&#65533;> hVk&#65533;&#65533; 9&#65533;#>&#65533; %&#65533;&#65533;b&#65533;&#65533;&#65533;D&#65533;&#65533;&#65533;Q&#65533;! P&#65533;&#65533;h&#65533;hWx&#65533;&#65533;#(eY*&#65533;V{&#65533;!&#65533;&#65533;J&#65533;(`&#65533;y&#65533;@&#65533;0D`&#65533;&#65533;@'&#65533;&#65533;H&#65533;&#65533;p&#65533;HB&#65533;&#65533;&#65533;-&#65533;&#65533;&#65533;&#65533;&#65533;g&#65533;Tk&#65533;&#65533;	&#65533;&#65533;&#65533;k!H&#65533;'&#513;@&#65533;K&#65533;&#65533;x&#65533;&#65533;?8&#65533;p&#65533;<8&#65533;#&#65533;=&#65533;&#65533;&#65533;@&#65533;1h&#65533;&#65533;&#65533;| &#1536;$&#65533;C&#65533;&#65533;'&#65533; cj`(&#65533;^&#65533;&#65533;&#65533;&#65533;:&#1540;9&#65533;&#65533;@kR&#65533; &#65533;&#65533;-&#65533;i &#65533;Rl&#65533;Ch&#65533;"&#65533; !&#65533;&#65533;2&#65533;Ax&#65533;&#65533;70&#65533;&#65533;&#65533;B&#65533;H&#65533;u&#65533;2&#65533;&#65533;  X&#65533;(p&#65533;#&#65533; &#65533;&#65533;H&#65533;&#65533;&#65533;&#65533;k&#1027;0BQb&#65533;&#65533;&#65533;&#65533;<&#65533;=`fQ?H&#65533;)x&#65533;&#65533;&#65533;&#65533;2&#65533;)&#65533;=h&#65533;+&#523;J{&#65533;&#65533;&#65533;?P&#65533;'X&#65533; &#65533;:x&#65533;.&#65533;&#65533;&#65533;&#533;&#65533;'&#512;AH	&#65533;&#65533;p B&#65533;&#65533;&#65533;&#65533;&#65533;&#65533;<&#65533;&#1027;
&#65533;&#65533;9&#65533; .&#515;&#65533;&#65533;&#65533;&#65533;6&#65533; 2 &#65533;&#65533;6&#65533;&#65533;2X 5&#65533;&#65533;&#1027;'&#65533; >8&#65533;;&#65533;~&#65533;&#65533;&#65533;&#513;A&#1582;:P #&#65533;&#65533;&#65533;&#65533;88 ,`&#65533;X6&#65533; 1&#65533;&#65533;&#65533;k&#65533;+&#65533;&#65533; &#65533; A0&#65533;&#65533;&#65533;&#65533;E&#65533;h&#65533;&#65533;&#65533;&#65533;*&#65533;: [=&#65533; 'x&#65533;&#65533;P5P 2&#514;&#65533;$
&#65533; h&#65533;?@&#65533;&#1027;&#1080;PB&#65533;&#65533;&#515;8%&#65533;9h&#65533;'&#65533;&#65533;80&#65533;1 &#65533;&#65533;'P :&#65533;&#65533;&#65533;$@A)&#65533;2&#65533;~&#392733;&#65533;&#65533; `&#65533;8&#65533;&#65533;`&#65533;(&#65533;&@&#65533;h#&#65533;H&#65533;+&#65533;&#65533;&#65533;"&#65533;&#65533;&#65533;&#65533;&#65533;&#65533;8&#65533;&#65533;;3&#65533;e&#65533;&#65533; 3P&#65533;&#65533;Dx&#65533;&#65533;&#65533; &#65533;&#65533;&#65533;&#65533;(&#65533;&#65533;&#768;(&#65533;&#65533;(&#65533; &#65533;&#65533;x,&#65533;&#65533;*&#65533;&#65533;&#65533;,8&#65533;&#65533;D&#65533;"&#65533;&#578;(&#65533;&#65533;&#65533;C%&#65533;	&#65533;0&#65533; @ &#65533;&#65533;h &#65533;{&#65533;&#65533;&#65533;
@y# &#65533;5&#65533; '&#65533;&#65533;&#65533;6&#65533;&#65533;&#65533;&#65533;(&#65533;&#65533;&#65533;&#65533;*h&#65533;`&#65533;R&#65533;&#65533;"&#65533;--&#65533;&#65533;L(P&#65533;&#65533;&#65533;(&#65533;&#65533;&#65533; 0&#65533;*0&#65533;&#1891;&#65533;&#65533;$ $&#65533;v&#65533;&#65533;&#65533;e&#65533;X&#65533;:&#65533;8&#65533;&#65533;K&#1923;6&#65533;&#65533;;&#65533;8&#65533;C&#65533;c9pw&#65533;&#65533;;X&#65533;&#65533;_e;x&#65533;>0d<&#65533;8&#65533;&#65533;8&#65533;c:x&#65533;l&#387;7&#65533;7&#65533;<x&#65533;=&#65533;:h}:&#65533;&#65533;&#1271;&#65533;q&#65533;6&#1027;9&#65533;C&#65533;&#65533;&#65533;7&#65533;d&#65533;&#65533;8&#65533;&#65533;9&#65533;:(&#65533;&#1919;};&#65533;?h&#65533;;e&#65533;&#1987;8&#65533;|K6&#65533;bngl&#65533;&#65533;&#943;Q6&#65533;c&#65533;w&#65533;Y&#65533;&#65533;5&#65533;d=p&#65533;&#65533;7|<}=0&#65533;&#65533;&#65533;&#65533;&#65533;Kv&#65533;;P&#65533;&#1439;&#65533;;&#65533;;8&#65533;&#65533;<v&#65533;&#1305;&#65533;F&#903;0&#65533;&#65533;5&#65533;&#65533;&#65533;!&#264;'R&#65533;h&#65533;"&#396;&#65533;Ysh&#65533;&#1186;(E&#65533;D&#65533;d-&#1381;K&#65533;>&#65533;&#65533;4*U*k&#65533;\&#65533;&#65533;iT$k)?&#65533;*4&#65533;e&#65533;T?&#65533;EJ&#65533;(G&#65533;:&#65533;&#65533;L&#65533;&#65533;#&#65533;T&#65533;&#65533;&#65533;*&#65533;&#65533;&#65533;L&#65533;<S}&#65533;&#65533;&#65533;O,GQ&#65533;&#65533;&#65533;P&#65533;&#65533;&#65533;&#444;&#65533;
&#39324;L9&&#65533;H(S&#65533;a&#65533;R&#65533;&#65533;&#65533;&#65533;#&#65533;&#65533;&#65533;f&#65533;&#65533;&#65533;&#65533;&#859;6cRzj&#65533;#&#830;&#65533;&#65533;\&#65533;&#65533;&#65533;Z&#65533;&#65533;.&#65533;&#65533;3c&#65533;&#65533;&#65533;4&#65533;.m&#65533;4&#65533;&#347;`&#65533;&#65533;&#65533;&#65533;H&#65533;:&#65533;&#65533;m&#65533;6&#65533;&#1850;O_&#65533;&#65533;i&#1253;>r&#537;=j7&#65533;&#65533;&#65533;&#65533;2&#65533;GE?&#65533;N&#65533;&#65533;:&#65533;&#65533;&#65533;O&#65533;&#65533;&#65533;&#65533;x&#65533;&#65533;(&#65533;r;&#65533;&#65533;2)&&#65533;&#65533;H.B5No&#65533;>~&#1823;q&#65533;$&#65533;DADq&#65533;&#65533;w jB&#65533;&#65533;Gs&#65533;&#65533;&#65533;M&#1328;&#65533;%Zx&#65533;/5&#65533;Y&#65533;&#65533;&#65533;u&#65533;HC&#65533;8&#65533;G91k&#65533;&#65533;qXw"&#65533;5&&#65533;&#65533;e&#65533;k&#65533;&#65533;&#65533;'&#65533;&#65533;sD;&#65533;f#&#65533;'&#65533;&#65533;&#65533; "&#65533;`&#65533;8 D&#65533;DJ9eib&#65533;
@&#65533;(&#65533;pP&#65533;tP&#65533;&#65533;&#65533;PqT&#65533;M&#65533;y0 &#65533;&#65533;Q&G&#461;yg&#65533;P&#65533;&#65533;&#65533; &#65533;!Fz4&#65533;"GdP&#65533;Is&#1094;'rx&#65533;d&#65533;%S&#65533;&#65533;&#65533;|&#65533;&#65533;&#65533;&#65533;&#65533; &#65533;&#65533;O&#65533;&#65533;ja&#65533;x]6&#65533; &#65533;&#65533;
&#65533;&#65533;&#65533;woq4*r&#65533;&#65533;4
&#65533;aj&#36358;j&#65533;a&#65533;&#65533;&#65533;&#65533;+&#65533;&#65533;&#65533;J[&#65533;H&#65533;&#65533;Fe&#305;F&#65533;rx!F	2&#65533;VR&#65533;&#65533;&#65533;&#65533;C&#65533;t&#65533; &#65533;&#65533;K&#65533;o]&#65533;&#65533;m<eT&#65533;&#65533;bWjL/&#65533;&#65533;&#65533;&#65533;&#21761;u&#577;&#65533;&#65533;]]2&#65533;&#65533;&#65533;&#65533;&#65533;&#65533;jjX@&#65533;&#65533;&#65533;4UA&#65533;
pn&#65533;0&#504;	&#65533;&#65533;e}&#65533;CdQ&#65533;hF&#1153;&#65533;q&#65533;M&#65533;&&#65533;jD)&#65533;&#65533; &#65533;&#65533;&#65533;S&#65533;X&#65533;&#65533;(&#65533;&#65533;G	n&#65533;E&#65533;&#65533;I&#65533;v&#65533;R&#65533;&#65533;&#65533;@"f&#65533;&#65533;&#65533;~6&#65533;&#65533;&#65533;&#65533;b3*&#65533;&#65533;L&&#65533;BG>&#65533;5J"L&#65533;0&#65533;* 1&#65533;&C~}&#65533;EP1=&#65533;<&#65533; D	X&#65533;&#1429;5L&#65533;p&#529;(&#65533;&#65533;S#&#65533;&#65533;v|O,&#65533;1Ch&#65533;&#65533;Ff,&#65533;[D&#65533;6&#65533;8G&#65533;m&#65533;&#65533;y&#65533;!b&#65533;I|A&#65533;r&#65533;&#65533;@Xf&#65533;e&#65533;&#65533;5&#65533;&#65533;!&#65533;`&#65533;&#65533;m&#65533;&#65533;n&#65533;4&#65533;&#65533;P&#65533;&#65533;V4&#65533;&#65533;Z&#65533;&#65533;&#65533;&#1187;\&#65533;&#65533;I&#65533;Xq&#65533;!&#65533;&#65533;1&#65533;Q&#65533;F&#65533;UF[&#65533;&#65533;V[&#65533;&#65533;&#65533;J"&#65533;&#65533;!A&#65533;&#65533;&#65533;p&#65533;E<"&#65533;&#65533;&#65533;&#65533;<&#65533;&#65533;0&#65533;&#65533;&#65533;&#65533;&#65533;&#65533;&#65533;fT&#65533;&#65533;&#65533;&#65533;&#65533;M(a&#1539;T@&#65533;&#65533;{&#65533;A&#65533;$%&#65533;x;&#65533;"&#65533;@&#65533;KT&#65533;
|&#65533;&#65533;2 &#65533;r&#65533;C&#65533;&#65533;&#65533;&#65533;`&#65533;G$&#65533;8&#65533;\&#65533;|&#65533;&#65533;&#65533;&#65533;E&#65533;x&#65533;&#65533;&#65533;+&#65533;&#65533;/(&#65533;&#65533;&#65533;	+@a'0&#65533;&#65533;&#65533;&#65533;6 ai0&#65533;&#65533;0ta9&#65533;BZ&#65533;!&#1024;
10B&#65533;&#65533;&#65533;(=d{J&#65533;&#65533;&#65533;8&#65533;&#65533;!&#65533;&#65533;?@BZ&#65533;@!M@&#65533;8&#65533;#&#65533;k@&#65533;&#65533;&#65533;[y&#65533;~&#65533;p&#65533;&#784;4&#65533;&#65533;w &#65533;8&#1569;&#65533;&#65533;&#65533;&#65533;&#65533;p&&#65533;&#65533;'&#65533;J&#65533;!&#65533;%&#65533;G&#65533;alx&#65533;&#65533;&#65533;&#65533;&#65533;|X&#65533;&#65533; &#65533;1&#65533;&#65533;&#65533;&#65533;%&#65533;$	nBx&#65533;l.Q7&#65533;&#65533;&&#65533;&#65533;&#65533;U~&#65533;&#65533;`C#0&#65533;&#65533;+&#65533;4&#65533;"x&#794;&#151;q&#644;1&#65533;&#65533;&#65533;P&#65533;&#65533;L0'&#65533;&#65533; (0&#65533;&#65533;1&#65533;&#65533;&#65533;#  HxJJ&#65533;%&#65533;y&#65533;&#65533;&^	&#65533; &#65533;&#65533;$)&#65533;t&#65533;M&#65533;b&#65533;&#65533;XX<&#65533;5&#65533;&#65533; "b&#65533;&#65533; &#65533;`&#65533;}%_'&#65533;G#&#65533;&#65533;&#65533;&#65533;A&#65533;5&#65533;CRx&#65533;&#65533;y&#65533;&#65533;/&#65533;&#65533;
&#65533; U=xjp&#65533;&#65533;&#65533;Xq	/&#65533;#&#65533;&#65533;K"a&#65533;&#65533;&#65533;d5&#65533;xD p x&#65533;&#65533;&#65533;X&#65533;B&#65533;$&#65533;!&#65533; &#65533;&#65533;4&#65533;nK&#65533;Sb&#65533;C&#65533; %(AjP&#65533;&#65533;veI&#65533;"&#65533; &#65533; 	&#65533;&#65533;&#65533;&#65533;&#65533;1&#65533;&#65533;bx&#65533;&#65533;0&#65533;7`F1&#65533;X&#65533;&#65533;3 a_`CP&#65533;&#65533;&#27618;&#65533;	&#65533;6&#65533;!&#65533;i&#65533;&#65533;&#65533;&#661;&#65533;B&#65533;/&#65533;B&#65533;&#65533;p&#65533;&#65533;k?&#65533;'&#17409;3&#65533;dj&#65533;&#65533;d&#65533;#&#65533;&#65533;G0B&#65533;"&#65533;&#65533;0!&J&#65533;-&#65533;&#1427;&#65533;AD&#65533;4&#65533;G&#65533;@&#65533;"Dbv&#65533;qaJ&#65533;`/l&#65533;&#65533;&#65533;8C
&#65533;&#65533;-&#65533;L0&#65533; &#65533;`&#65533;D&#65533;
x&#65533;&#65533;B%&#65533;Txa&#65533;&#65533; 6&#65533; y&#65533;D&#62980;B&#65533;O&#65533;a x&#65533;W&#65533; &#65533;&#65533;a&^&#65533;i&#65533;&#65533; j&#65533;@&#65533;r&#65533;&#2020;bXD&#65533;&#65533;	&#65533;&#65533;\&#65533;&#65533;Xi&#65533;&#65533;v&#65533;&#65533;&#65533;&#65533;&#65533;K&#65533;	&#65533;&#65533;C&#65533;c&#65533;&#65533;&#65533;&#65533;F&#65533;&#65533;%\&#65533;&#65533;>b&#65533; &#65533;&#65533;&#65533;&#319;&#65533;-gV6!&#65533;0&#65533;bL&#65533;.&#65533;&#65533;08ViJ&#65533;C0&#65533;&#65533; *P@&#65533;;&#65533;&#65533;q&#65533;&#65533;&#65533;j&#65533;@&#65533;UF&#65533;&#65533;"`&#65533;"&#65533;&#279;&#65533;&#65533;r&#65533;&#65533;&l&#65533;;&#65533;&#65533;N&#65533;&#65533;R&#65533;)&#65533;&#65533;&#65533;W&#65533;2&#65533;&#1712;C&#65533;A&#65533;`&#65533;&#65533;&#65533;o&#65533;B&#65533;p&#65533;&&#65533;a&#65533;Y&#65533;C&#65533;PD&#65533;:)^y&#800;&#65533;1&#65533;j(C&#65533; &#65533;',&#65533;i&#65533;&#65533;&#65533;&#65533;	:&#65533; &#65533;M&#1040;5&#65533;a`qH-U^&#65533;BPaa&#65533;C&#65533;`&#65533;6&#65533;a,z&#65533;s&#65533;1&#65533;&#65533;&#65533;/&#65533;m&#65533;UR&#65533;~&#65533;.rpC&#65533;&#65533;,&#65533;h&#65533;&#65533; 64&#65533;&#65533;&#65533;M#&#65533;P&#65533;A&#65533;2&#65533;)&#65533;&#36058;&#65533;,&#65533;|&#65533;(&#65533;&#1999;&#65533;*pn$L@&#65533;d&#65533;&#1552;N&#65533;0&#65533;t@,,&#65533;Df&#65533;` &#65533;@)&#65533;P&#65533;'&#65533;`&#65533;&#65533;/ &#65533;&#65533;&#65533;&#65533;3
D&#65533;&#65533;&#65533;&#65533;"&#65533;&#148;&#65533;&#65533;@ C`&#65533;&#210;A&#65533;`&#65533;&#65533;&#65533;O"&#65533;&#65533;G&#65533;!/ ph&#65533;&#65533;4&#65533;A&#65533;F&#65533;&#65533;&#65533;$&#65533;&#65533;&#65533;&#65533;Y&#65533;!&#65533;&#65533;CD&#65533;)&#65533;&#65533;fA&#65533;B&#65533;+&#65533;&#65533;z&#1463;&#65533;A@&#65533;&#65533;&#65533;&#65533;&#65533;F&#65533;<l&#65533;P D&#65533;&#65533;u!\br&#65533;Ng/&#65533;7&#65533;k&#65533;&#65533; &#65533;p&#65533;3/&#65533;nPX`v&#65533;^&#65533;	b0a*&#65533;&#1860;~&#65533;&#65533;S&#65533;&#65533;8&#65533;&#65533;&#65533;6A!	"&#65533;&#65533;A !&#65533;o&#65533;&#65533;&#65533;0a&#65533;&#65533;hV&#198;H&#65533;^&#65533;[&#65533;(&#65533;&#65533;(&#65533;?&#65533;&#65533;O%&#65533;A\A
$&#65533;X&#65533;&#1280;&#65533; &#65533;&#65533;&#1572;&#65533;&#65533;&#65533;H&#65533;&#65533;6az&#65533;&#588;,&#65533;&#65533;&#65533;&#65533;&#65533;&#1792;&#65533;&#65533;&#65533;&#65533;&#1024;&#65533;O0E*<&#65533;	d&#65533;&#65533;&#65533;@&#65533;tV0&#65533;&#65533;@EQ|&#65533;8&#65533;%&#65533; $&#65533;&#65533; 1% &#65533;&#65533;&#65533;&#65533;  PB#&#65533;&#65533;&#65533;&#65533;&#65533;&#65533;< &#65533;&#65533; &#65533;A`&#65533;Vp&#65533;&#65533;&#65533;&#65533;&#65533;T&#65533;I@,B" &#65533; &#65533;XC!&#65533;@$B#<P&#65533;(&#65533;&#65533;"D&#65533; 8-@&#65533;E&#65533;P&#65533;I<B&#65533;&#65533; &#65533;&#65533;&0&#65533;&#65533; X&#65533;&#65533;p@!D&#65533;"@
&#65533;&#65533;'<&#65533;$&#65533;<AQ&#65533;&#65533;	(@&#65533;&#65533;&#65533; &#65533;!%&#65533;   p&#65533;n&#65533;KxD@
&#65533;&#65533;M&#257;`&#65533;&#65533;D\&#65533;&#65533;&#65533;&#65533;N&#65533;&#65533;	&#65533;&#65533;]&#65533;&#65533;O,B&#65533;<&#65533;] &#65533;@&#65533;!N&#65533;&#65533;&#65533;&#65533;D&#65533;#&#65533;A&#65533;A&#65533;%&#65533;&#65533;&#65533;(&#65533;o&#65533;A* &#65533;&#65533;&#65533;\&#65533;dt %&#65533;&#65533;&#65533;A|&#65533;%&#65533;&#65533;&#65533;&#65533;@$&#65533;/j&#65533;S&#65533;&#65533;I&#65533;@&#65533;&#65533;]Bp&#65533;&#65533;&#65533; B&#65533;&#65533;p&#65533;%&#65533;&#65533;&#65533;
&#65533;^&#65533;&#65533;'XA&#65533;AT&#65533;%&#65533;&#65533;AM&#65533;&#65533;%B&#65533;t&#65533;l&#65533;&#65533;&#65533;@&#65533;&#1114;&#65533;&#65533;P&#65533;xA&#65533; T&#65533;	&#65533;&#65533;@P&#65533;&#65533;&#65533;&#65533;&#65533;@&#65533;d@&#65533;4@X&#65533;&#65533;AM&#65533;u&#65533;&#65533;ND&#65533;|@p&#65533;&#65533;l&#65533;&#65533;(A&#65533;d@&#65533;@&#65533;&#65533;x&#65533;t &#65533;@&#65533;&#65533;M
<&#65533;d&#65533;	TAD&#65533;p&#65533;&#65533;&#65533;%x
&#65533;xx&#65533;`&#65533;&#65533;dAxlALAh&#65533;@0LA@&#65533;&#65533; &#65533;&#65533;d&#65533;@$A&#65533;&#65533;&#65533;A&#65533;@A'&#65533;%v\"&#65533;x&#65533;]:&#65533;@&#65533;&#65533;@P@D|A<<p&#65533;P&#65533;t&#65533;ll&#65533;x&#65533;&#65533;&#65533;APT&#65533;&#65533;,&#65533;5H&#65533;D&#65533;l H &#65533;Y&#65533;Y$4!$% &#65533;`&#65533;&#65533;&#65533;&#65533;&#381;&#65533;&#65533;&#65533;VEd&#65533;R&#65533;h&#65533;&#65533;r&#65533;&#65533;ltd&#65533;  &#65533;&#65533;a\&#65533;&#65533;>&#65533;&#65533;%&#65533;K%BJ|Ol4&#134;&#65533;;A"&#65533;&#65533;&#65533;&#65533;&#65533;&#65533;&#65533;&#65533;H&#65533;&#65533;5J&#844;&#65533;NLA&#65533;!S&#65533;WNX&#33110;&#65533;&#65533;A@ &#65533;&#65533;&#65533;R&#65533;&#65533;&#65533;^&#65533;&#65533;&#65533;pA`&#65533;&#65533;&#65533;F&#65533;&#65533;	K&#65533;A&#65533;&#65533;&#65533;X&#65533;&#1943;%im&#65533;D$&#65533;&#65533;&#65533;&#65533;&#65533;&#65533;&#65533;&#65533;CP&#65533;&#65533;9&#65533;Q&#65533;&#65533;	`&#65533;&#65533;@l&#65533;&#65533;&#65533;n0&#65533;Dq&#65533;Hp &#65533;&#65533;(x#&#65533;)E&#65533;p@<&#65533;&#65533;J&#65533;D&#65533;&#65533;&#65533;&#65533;Mt&#65533;XAD&#65533;L&#65533;9&#65533;Yn&#65533;&#65533;XC&#65533;D&#65533; A&#65533;U&#65533;&#65533;&#65533;&#65533;&#65533;(X&#65533;L&#65533;&#65533;l&#65533;Xy\G&#65533;S&#65533; &#65533;W&#65533;$&#65533;N&#65533;B&#65533;%9&#1094;&#65533;!&#65533;W$P &#65533;&#65533;lDj&#65533;FDf&#65533; &#65533;Y!&#65533;&#65533;lF8&#65533;&#65533;&#65533;-x&#65533;@&#65533;F!  &#65533;\&#65533;Pr|Q&#65533;@ &#65533;RBt&#65533;&#65533;}&#65533;il&#65533;&#65533;&#65533;(T&#65533;&#65533;&#65533;&#65533;JO&#65533;&#401;&#65533;`XJ&#65533;A&#65533;&#1303;.&#65533;W|&#65533;Al&#65533;4&#65533;&#65533; @A&#65533;&#65533;lE&#65533;&#65533;(&#65533;&u&#65533;&#65533; &#65533;&#65533;L&#65533;&#65533;&#65533;K\&#65533;7:\A0&#65533;A&#65533;&#65533;` 0r&#65533;o &#65533;4&#65533;&#65533;&#65533;pAL&#65533;&#65533;@&#65533;&#65533;&#65533;&#65533;&#65533;E8&#65533;O&#513;&#65533;^&#256;X&#65533;&#65533;DA#&#65533;&#65533;^D&#65533;&#65533;&#65533;%&#65533;&#65533;&#65533;&#65533;&#65533;?l"p&#65533;&#65533;&#65533;
&#65533; &#65533;@8&#65533;&#65533;&#65533;&#430; B*&#65533;&#65533;&#65533;&#65533;L&#65533;&#65533;&#65533;&#65533;&#65533;&#65533; $a&#65533;"ge&#65533;&#65533;#T&#65533;P&#65533;t &#65533;&#65533;D&#65533;	&#65533; &#65533;ln&#65533;&&#65533;&#65533;
S&#65533;D< "$&#65533;&#65533;a!$B!&#65533;&#65533;&#65533;nLnx&#65533;'$&#164;&#65533;&#65533;&#65533;&#65533;&#65533;&#65533;&#1750;&#65533; &#65533;&#65533;&#65533;&#65533;D&#65533;S&#65533;&#65533;&#65533;&#65533;&#65533;&#65533; &#65533;"&#65533;."&#65533; &#65533;&#65533;n8&#65533;L&#65533;P &#65533;&#65533;b&#1561;&#65533;X`p&#65533;5XAh&#65533;/&#65533;&#65533;$&#65533;&#65533;&#65533;|&#65533; &#65533;&#65533;&#65533;&#65533;H&#65533;&#65533;&#65533;H$a&#65533;uG\B&#65533;&#65533;H6&#65533;P$&#65533; &#65533; &#65533;&#65533;&#65533;& B	&#65533;$B*^&#65533;r&#65533;&#65533;TA&#65533;&#65533;&#65533;&#65533;{B&#65533;TZG(&#65533;&#65533;&#65533;&#65533; O&#65533;&#230;&#1804;@&#65533;y&#65533;&#65533;0&#65533; A&#65533;&#65533;&#65533;&&#65533;t&#65533;&#65533;%`&#65533;&#65533;&#65533;&#65533;&#65533;8FV&#65533;&#65533;&#65533;=&#65533;(&#65533;@&#65533;&#65533;}p&#65533;&#65533;l&#65533; BCLtI&#65533; &#65533;&#65533;
x&#65533;&#65533;p&#65533;l &#65533;A(&#65533;n&#65533;&#65533;&#65533;&#526;&#621;<F&#65533; &#65533;@&#65533; &#65533;Npt&#65533;_h&#65533;&#65533;h&#65533;0&#65533;XGG&#65533;&#65533;\ &#65533; &#65533;&#65533;&#65533;(m&#65533;&#65533;&#65533; &#65533;&#65533;C&#65533;D&#816;i?!L&#65533;&#65533;&#65533;&#65533;|@&#65533;&#65533;l&#65533;&#65533;H&#65533;	P`&#65533;#FJ&#65533;&#1856;	&#65533;&#65533;pZ&#65533;&#65533;&#65533;&#65533;B"&#65533;&#65533;&#65533;d&#65533;&#1758;&#65533;&#65533;<&#65533;&#65533;&#65533;  e&#65533;Wd&#1160;JP&#65533;<&#65533;#&#65533;.&#65533;mA5[&#65533; &#65533;A"&#65533;&#65533;@p&#65533;VP&#65533;r&#65533;.X&#65533;&#65533;A !t&#65533; &#65533;&#65533;&#65533;'|A&#65533;&#65533;!,BA|&#65533;$6r&#65533;&#65533;&#65533;'&#65533;&#65533; &#65533;&#65533;&#65533;2Q&#65533;&&#65533;`&#65533;&#65533;\&#65533;&#65533;&#65533;&#65533;D&#65533;&#65533;&#1281;
&#65533;G*&#65533;&#65533;&#65533;&#1330;\Y&#65533;5|&#65533;&#65533;&#65533;6&#65533;hp&#65533;&#65533;&#65533;&#65533;'&#65533;&#65533;&#688;)&#65533;&#65533;&#65533;&&#65533;&#65533;&#65533;&#65533;&#65533;&#65533;&#65533;&#65533;"&#65533; &#65533;&#65533;'BlA ](&#65533;&#65533;\&#65533;[D&#65533;&#65533;t&#65533;&#65533;&#65533;[4&#65533;&#65533; &#65533;!&#65533;`~&#65533;&#65533;&#65533;&#65533; 4n&#65533;&#65533;	&#65533;&#65533;&#1266;&#1806;L&#65533;&#65533;A`*L&#65533;A&#65533;A&#65533;r&#65533;@&#65533;&#65533;Z&#65533;&#65533;&#65533; &#65533;&#65533;W&#65533;&#65533;ZL&#65533;&#65533;A&#65533;&#65533;	&#65533;%`&#65533;&#65533;&#65533;&#65533;&#65533;@&#65533;&#65533;&#65533;B&#65533;&#65533;wOS_DO&#65533;&#65533;t@&#65533; $&#148;,&#65533;o&#65533;&#65533;p&#65533;&#65533;A&#65533;&#65533;&#65533;&#65533;<
&#65533;&#65533;&#65533;@&#65533;&#65533;4A
&#65533;&#65533;<&#65533;Z&#65533;&#65533;;&#65533;&#65533;&#65533;4A&#65533;&#65533;&#65533; HH&#65533;@	&#65533;&#65533;&#566;@&#65533;A &#65533;:,&#65533;r&#65533;N&#65533;Wp &#65533;
<&#65533;&#65533;@M&#65533;@A&#65533; &#65533;D&#65533;&#65533;&#65533;t&#65533;	&#65533;&#65533;&#65533;&#65533;&#65533;&#65533;&#65533;@&#525;8&#65533;	*&#65533;d&#65533;&#65533;&#65533;|&#65533;&#65533;&#65533;@&#65533;&#65533;|&#65533;&#65533;Y&#65533;&#65533;&#65533;(&#65533;&#65533;&#65533; &#65533;&#65533; jJ&#65533;d &#1792;&#65533;&#65533;@R&#65533;&#65533;&&#65533;&#65533;H&#1271;(3LP&#65533;A&#65533;&#65533;&#65533; &#65533; l&#65533;&#65533;\A&#65533;7&#65533; &#65533;0&#65533;&#65533;&#65533;&#65533;-&#65533;&#65533;y&#65533;<&#65533;	$AZA/&#65533;5&#65533;@&#65533;n!{h" &#65533;N&#65533;d&#65533;&#65533;&#27713;&#65533;X]F&#65533;_&#65533;&#65533;&#65533;"B! &#65533;su#&#65533;!D!&#65533;y&#65533;&#65533; &#65533;&#65533;Pu&#65533;&#65533;Y*&#65533;A&#65533;A!4&#65533; p&#65533;&#65533;EB&#65533;&#65533;&#65533; L&#65533;&#65533;&#65533;&#65533;&#969;&#65533;&#65533;&#65533;$&#65533;N8?&#65533;l&#65533;6:&#65533;C"D	2V1EW<&#65533;<&#65533;&#65533;&#782;&#65533;&#65533;&#65533;G&#65533;Q&#65533;h&#65533;Eg&#65533;TJ&#65533;&#65533;"&#65533;&#65533;&#65533;>&#65533;&#65533;/rE&#65533;&#65533;&#65533;g&#65533;&#65533;&#65533;D8&#65533;&#65533;&#65533;B\&#65533;&#65533;A&#65533;&#65533;&#65533;K\&#65533;LA<&#65533;KhV&#65533;&#65533;&#65533;#<A$A\&#65533;&#65533;&#65533;oD&#65533;&#65533;@&#65533;&#65533;&#65533;"&#65533;-F&#65533;%&#65533; R&#65533;&#282;FD&#65533;_u$&#65533;&#65533;x&#65533;&#1793;&#65533;&#65533;&#65533;&#65533;&#65533;W&#65533;&#65533;&#65533; &#65533;@&#65533;&#65533;&#65533;p&#65533;)&#65533;O" (A&#65533;&#65533;&#65533;O&#65533;&#65533;T&#65533;A`ALHO&#65533;Q&#65533;&#65533;&#65533;&#65533;&#224;&#65533;&#1817;&#65533;&#65533;_$&#65533;&#1280;&#65533; &#65533;&#65533;5&#65533;&#1746;A&#65533;&#65533;&#65533;&#65533;&#65533;&#65533;&#65533;~O&#65533;&#65533;&#65533;&#65533;&#65533;&#65533;R&#65533;&#65533;'&#65533;@&#65533;&#65533;&#65533;&#65533;&#65533;&#65533;U?&#65533;[t@&#65533;A&#65533;B&#65533;S&#65533;Z&#65533;&#65533;&#65533;&#65533;&#65533;&#65533;&#65533;&#65533;ZD&#65533;<&#65533;(&#65533;
&#65533;&#65533;vM&#65533;!&#65533;&#65533;J&#65533;&#65533;A&#65533;&#65533;&#65533;@&#65533;A&#65533;&#65533;&#65533;`@0&#65533;&#65533;&#65533;&#65533;&#65533;&#65533;&#65533;&#65533;&#65533; |BX &#65533;&#65533;l&#65533;X&#65533;&#65533;&#65533;b&#1568;T d&#65533;4-MHD&#65533;&#65533;&#65533;[B
d&#65533;X@&#65533; &#65533;WH&#21966;]4nd@><^/S4&#65533; &#65533;  &#65533;	&#65533;VP>L`&#65533;  !&#65533;&#65533;2&#65533;&#1472;&#65533;&#65533; ho&#65533;&#65533;&#65533;&#65533;&#253;Dl@B!&#65533;yb&#65533;&#65533;&#65533;m&#65533;&#65533;#P&#65533;&#65533;&#65533;@aL&#65533;MX~&#65533;&#65533;&#65533; &#65533; 
b&#65533;&#65533;T&#65533;&#452; &#65533;A&#65533;Y&#65533;N&#65533;&#1736;L&#65533;@&#65533;&#65533;&#65533;@&#65533;"'&#65533;&#65533;T&#65533;&48j&#1315;(I`|2&#65533;&#65533;&#65533;JZ&#65533;&#65533;&#65533;0!!<GbJ&#587;&#65533;E&#65533;&#65533;&#65533;%&#65533;&#65533;Ray&#65533;e&#1318;?PN&#65533;e&#65533;&#65533;J&#65533;?&#65533;:&#65533;hQ&#65533;G&#65533;jD&#65533;&#65533;T&#65533;>&#65533;B&#65533;&#65533;%&#65533;
G}&#65533;8(G&#65533;9&#65533;&#65533;1&#538;&#1437;?&#65533;~&#65533;&#65533;&#65533;&#65533;&#65533;T7|Pyti&#1891;%j&#65533;7&#65533;#0
}
&#65533;&#65533;F&#65533;De7&#65533;&#65533;V3&#1382;9!&#65533;P`si&#65533;+!&#65533;X&#1387;&#65533;&#65533;T&#65533;&#65533;&#65533;&#65533;c&#1312;B*<y&#65533;R/&#65533;H&#65533;`"b&#933;6n&#65533;&#65533;&#65533;&#65533;&#65533;%&#65533;&#65533;&#65533;&#65533;y&#65533;&#65533;M|N&#65533;&#65533;f&#65533;V$&#65533;&#65533;&#65533;&#65533; &#65533;M&#65533;?&#65533;@#H&#65533;HAf&#65533;xb&#65533;R&#65533;&#65533;R&#65533;&#1286;&#65533;:&#65533;\r&#65533;&#65533;'&#65533;&#65533;&#65533;&#65533;&#65533;t&#65533;1&#65533;X&#65533;xA&#65533;460&#65533;&#65533;0&#65533;&#65533;xsi&#65533;"x@&#65533;&#43041;C&#65533;@"&#65533;M&#65533;bh&#65533;&#65533;&#65533;{c5&#560;&#65533;2Z&#65533;c&#65533;&#65533;)&#65533;&#65533;)&#65533;O"&#65533;&#65533;;rp&#65533;&#65533;&#65533;&#65533;-x&#65533;&#65533;&#65533;&#65533;,R&#65533;Tvrq&#65533;Q&#65533;&#65533;?&#65533;`&#65533;&#65533;!&#65533;@&#65533; &#65533;&#46237;$j&#65533;&9BCD6&#65533;&#65533;1>&#65533;L?.+/B|&#65533;a#~&#65533; &#65533;&#65533;&#65533;F&#65533;&#65533;,$S1d&#65533;&#65533;( 	j&#65533; R&#65533; k\B&#65533;E&#65533;(k&#65533;(x!&#65533;&#65533;&#65533;`h&#65533;&#65533;FJ$&#65533;>P&#65533;&#65533;&#65533;&#65533;#&#65533;&#65533;&#699308;&#65533;&#1056;:&#65533;@&#65533;:&#65533;&#65533;&#65533;&#65533;&#65533;&#65533;&#65533;&#65533;LVY&#65533;(&#65533;&#65533;&#65533;T&#65533;@&#65533;`A&#65533;(b&#65533;&#432;&#65533;&#65533;O8$O&#65533;TZ0&#65533;F!&#65533;J&#65533;&#65533;&#65533;.&#65533;&#17629;&#65533;&#65533;&#65533;18u"@&#65533;8&#2063;e&#65533;J#&#65533;PA@&#65533;&#65533;A&#65533;&#65533;@4x&#65533;&#65533;&#65533;&#65533;&#65533;'&#65533;En&#65533;D 1&#65533;DY&#65533;2p&#65533;&#65533;7&#65533;&#65533;,8&#1027;&#65533;>&#65533;&#65533;? !&#65533;+&#65533;C&#65533;B(&#65533;C<&#65533;(&#65533;<DdC&#1032;&#65533;g	&#65533;zY&#65533;-&#514;1)df&#65533;&#65533;0d4j&#65533;&#247;&#65533;
Je&#65533;M&#65533;x&#65533;&#65533;A
&#65533;a&#65533;i&#65533;&#65533;&#65533;&#65533;K&#65533;`a&#65533;&#65533;&#538;mD
&#65533;&#65533;&#65533;&#65533;k&#65533;?&#65533;0&#65533;&#65533;A&#65533;&#65533;&#1578;:&#65533;&#65533;&#65533;&#962;&#65533;<&#65533;i>j@&#65533;&#242;&#65533;&#65533;i&#65533;.h&#65533;C#DDj&#65533;E&#65533;&#65533;
;&#65533;:&#65533;&#65533;=r&#65533;&#65533;&#65533;&#65533;&#65533;2&#65533;0&#65533;8&#65533;&#65533;&#65533;&#65533;M&#264;,&#65533;x-&#137;'r&#65533;&#65533;&#65533;&#65533;'"ID&#65533;Q&#950;f4f&#65533;#&#65533;D&#65533;&#65533;&#65533;lH&#65533;&#65533;!9z
&#65533;l&#65533;OO%&#65533;&#65533;&#65533;&J&#65533;&#65533;H	#&#65533;&#65533;`D>)&#65533;&#65533;Z0&#65533;&#65533;Q&#65533;&#65533;&#1024;I&#65533;N&#65533; e&#65533;&#65533;&#65533;&#65533;q&#65533;&&#65533;&#65533;&#65533;&#65533;~&#65533;&#65533;(.&#65533;&#65533;M&#65533;&#65533;@ &#65533;!&#65533;Ay5&#65533;#h&#65533;X&#65533;&#65533;&#1313;A&#65533;&#65533;c&#65533;&#65533;&#65533;!T&#65533;^T?&#65533;y~8A8`&#65533;&#65533;KAo0N&#65533;&#65533;&#65533;d'&#65533;&#65533;jpDp&#65533;3&#65533;h&#65533;r&#65533;&#65533;x&#65533;&#65533;&#65533;~&#65533;J&#65533;&#65533;l$eAv&#65533;&#65533;bFX`&#65533;6Y&#65533;&#65533;&#65533;&#65533;&#65533;&#65533;&#65533;a^&#65533;YLr&#1031;,<&#65533;A&#65533;"&#65533;&#65533;&#65533;?&#65533; !4DYp&#65533;?&#65533; &#65533;&#1615;w&#1680;>&#65533;A	d&#65533;&#65533;&#65533;&#65533;C&#65533;	&#65533;X&#65533;~&#65533;p54&#65533;b&#65533;WaY$apb&#65533;!&#65533;p&#65533;-&#65533;^Pp&#65533;&#65533; ?ZYJg0D&#1968;&#65533;I&#65533;!}P&#65533;&#65533;`J&#65533;|&#65533;A&#65533;&#65533;&#65533;&#65533;$H&#65533;HLC!b&#593;&#65533;l$&#65533;A&#65533;D&#65533;K#&#65533; Br&#65533;&#65533;8a?Y	&#65533;d&#65533;
&#65533;!&#65533;&#65533;&#65533;(&#1536;&#65533;`q{&#65533;&#65533;u&#65533;&#65533;p &&#65533;&#65533;&#65533;HvRAB&#65533;R&#65533;?l`>`A&#65533;&#65533;&#65533;c=&#65533;&#65533;B&#65533;P&#65533;&#65533;%&#65533;&#65533;L&#65533;#&#1095;&#65533; #&#65533;\&#65533;&#65533;D 0&#65533;&#65533;T&#65533;1HAJ@&#65533;&#65533;&#65533;3H&#65533;LP&#65533;&#65533;H&#65533;
n 9p&&#65533;8C&#65533;&#65533;&#65533;&#1164;&#65533;&#65533;@@!128&#65533;&#65533;&#65533;&#65533;@&#65533;&#65533;&#65533;?&#65533;i&#65533;K#Lp&#65533;Dh(L&#65533;q&#65533;&#65533;bzL$(&#65533;(&#65533;|8B^&#65533;&#65533;GT&#65533;k^k &#65533;&#65533;&#65533;D&#65533;&#65533;&#65533;
&#65533;&#65533;&#65533;~&#65533;C#
&#65533;&#65533;M4&#65533;&#65533;(&#292;&#65533;
&#65533;B
i^ D"&#65533;b!&#65533;p&#65533;p&#1736;80`&#65533;(&#65533;&#65533;&#65533;&#65533;&#65533;&#65533;&#65533;+(!/&#65533;h&#65533;&#65533;>&#65533;@[rI&#65533;&#65533;D&#65533;&#65533;!&#65533;&#65533;0&#65533;D&#65533;&#65533;)&#65533;8B&#65533;&#1032;K B	[&#65533;CA&#65533;.&#65533;z&#65533;B&#65533;&#65533;$4A\dp&#65533;&#65533;&#65533;&tAs&#65533;&#65533;&#65533;PA<&#65533;	&#65533;K&#65533;0&#65533;D&#65533;3T@"
b+4&#65533;*&#65533;C&#65533;Pk&#65533;	l&#65533;&#65533;>L&#65533;&#65533;&#65533;&#65533;xl&#65533;J.&#65533;&#1574;&#65533;)&#65533;&#65533;&#65533;0&#65533;F&#65533;&#65533;
^&#65533;&#65533;&#65533;&#65533;&#65533;-|&#65533;N&#65533;&#65533;6&#65533;	Xa'&#65533;&#65533;&#65533;&#65533;=P&#65533;&#65533;(&#65533;p&#65533;$&#65533;
N(&#65533;K&#65533;&#65533;.<b/&#65533;&#65533;A&#65533;Z&#65533;&#65533;j&#65533;IX&#65533;&#65533; &#65533;X&#65533;f&#65533; :&#65533;&#65533;&#65533;&#65533;&#65533;{&#65533;&#65533; &#65533;Q&#65533;&#65533; I&#65533;&#65533;%&#65533;@&#65533;|&#65533;&#65533;(C.&#65533;&#65533;DA
h&#65533;&#65533;``X&#65533;{&#65533;&#65533;`&#65533;=$ h%&#65533;&#65533; X&#65533;Eoh R0a,H&#65533;0Uc&#65533;3&#65533;je'&#65533;&#65533;&#1584;	@t&#65533;&#65533;&#65533;&l&#65533;&#65533;&#65533;q "&#65533;kx&#65533; (0&#65533;>&#65533;&#65533;&#65533;;C&#65533;&#65533;&#65533;&#65533;
?&#65533; &#65533;&#65533;5&#65533;   &#65533;9 &#65533;&#65533;O&#65533;a&#65533; &#65533;&#65533;(fL|&#65533;1&#65533; @&#65533;=&#65533;@vx!Np&#65533;8&#65533;@c !&#65533;p&#65533;>&#65533;&#65533;`&#65533;Q&#65533;&#65533;	&#65533;`B&#65533;0+&#65533;&#65533;_&#65533;p&#65533;&#65533;(`&#65533;&#65533;&#65533;&#65533;&#65533;&#65533;&#65533;&#65533;&#65533;`&#65533;&#65533;1&#65533;`J&#65533;A$&#65533;&#65533;&#65533;B&#65533;&#65533;&#65533;&#65533;i&#65533;&#65533;1((&#65533;&#65533;&#65533;&#65533;&#65533;&#1441;~&#65533; &#65533;=T!&#65533;&#65533;&#65533;&#65533;&#65533;aNxD&#65533; &#65533;d;&#65533;&#65533;&#1031;&#65533;x&#65533;J &#65533;8&#65533;@l&#65533;&#65533;&#65533;&#1026;>&#65533;A&#65533;X "&#65533;&#65533;&#65533;A&#65533; &#65533;pB&#65533;&#65533;B&#65533; |k*p&#65533;&#65533; &#65533; X  d&#65533; 0 &#65533;$ &#65533;&#65533;&#65533;0( &#65533;&#65533;&#65533;D@ G@$&#65533; I&#65533;`@&#65533;&#65533;`&#65533;=&#65533;d&#65533; &#65533;&#65533;&#65533;	&#65533;`@&#65533; &#65533; '(&#65533; &#65533;&#65533;&#65533;&#512; ~&#65533;py&#65533;~&#65533;&#65533;&#65533; &#65533;&#65533; P&#65533; &#65533;&#65533;&#65533;&#65533; b   "  &#65533;` ( &#65533;&#65533; &#65533;&#65533;&#65533;&#65533; (&#65533; &#65533;&#65533;
&#65533;`&#65533;&#65533;&#65533;  &#65533;&#65533;&#65533;&#65533;&#65533;&#65533;&#65533; T &#65533;&#65533; 	&#65533; a&#65533;&#65533;&#65533;M&#65533;a&#65533; a&#65533;`A&#65533;&#65533;`&#65533;&#65533;&#65533;&#65533;k:&#65533;&#65533;&#65533;&#65533;J&#65533;&#65533;"&bx&#65533;&#65533;&#65533;	=b&#65533;&#65533;k	%&#65533;&#65533;&#65533;&#65533; &#65533;m&#65533;&#65533; b&#65533;@ff&#65533;&#65533;&#65533; h&#65533;<&#65533;&#65533;x&#65533;a&#65533;
&#65533;&#65533;&#65533;	&#65533;&#65533;&#65533;&#65533;&#65533;`/&#65533;&#65533;@&#65533; &#65533;@&Qf"&#65533;r&#65533;k	Q	&#65533;! A&#65533;&#65533;&#65533; &#65533;|&#65533;&#65533;&#65533; 	&#65533;0&#65533;"e0h@&#65533;&4&#65533;&#65533;E"\d&#65533;#T@&#65533;&#65533;h&#65533;H&#65533;$&#65533;&#65533;bJ {&#65533;&#65533;[&#65533;V&#65533;&#65533;0&#65533;h@&#65533;&#65533;*&#65533;&#65533;H&#65533;e?.&#65533;&#65533;~`&#65533;&#65533;&#65533;&#65533;54bZ&#65533; &#65533;[jH&#65533;&#65533;&#65533;&#65533;
&#65533; +&#65533;G&#65533;&#65533;&&#65533;!&#65533; &#65533;&#65533;&#65533; &#65533;&#65533;&#65533;'&#65533;&#65533;&#65533; &#65533;&#65533;N&#65533;`&#65533;&#65533;z&#65533;&#65533;&#65533; ,&#65533;L&#65533; 6A{&#65533;&#65533;!&#65533;&#65533;%(a>&#65533;&#65533;&#65533;&#65533;&#65533;I#&#65533;&#65533;DLJ&#65533;&#65533;&#65533; D 
&#65533;$u&#65533;.&#65533;v&#65533;&#65533;Ph&#65533;Kd&#65533;.&#65533;<&#65533;&#65533;&#65533; &#65533; &#65533;&#427;'&#65533;b14&#65533;&#65533; 
&#65533;&#65533;&#65533;&#65533;&#65533;&#65533;&#65533;x&#65533;&#65533; &#1280;&#65533;D&#65533;&#65533;&#65533;,&#65533;&#65533;(&#65533;&#65533;&#65533;`*&#65533;y&#65533; &#65533;#,&#65533;&#65533;3^&#65533;&#65533;&#65533;,A&#65533;&#65533;&#65533;H =&#65533;&#65533;&#65533;&#65533;&#65533; &#65533;&#65533;&#65533;&#65533;&#65533;I&#65533;&#65533;&#1650;3&#65533;` &#65533;`&#65533;&#65533;@`n^=&#65533;#&#65533;&#65533;&#65533;h`h&#65533;	R `(3&#65533;7\&#65533;&#65533;t&#65533;
&#65533;&#65533;&#65533;&#65533;!&#65533;`&#65533;`t&#65533;q .,&#65533;&#65533; &#65533;&#65533;&#65533;a&#65533;&#65533;	&#65533; ^&#65533;(q&#65533;*&#65533;&#65533;4&#65533;1&#65533;&#65533;&#65533;@G&#65533;`a&#65533;&#65533;t&#393;9&#65533; ^&#65533;x&#65533;&#65533;:&#65533;`
 &#65533;`x.2&#65533;&#65533;&#65533;3`d&#65533;&#65533;&#65533;f@~&#65533; &#65533;&#65533;h&#65533;f&#65533;f&#65533;&#65533;r335"`@8 "@]6&#65533;&#65533;&#65533;<&#65533;&#65533;4&#65533;&#65533;Y&#65533;<z&#65533;
&#65533;&#65533;f&#65533;BA&#65533;&#65533;&#65533;I&#65533;&#65533;*&#65533;&#65533;u&#65533;&#65533;&#65533;&#65533;&#65533;ki&#65533; $D&#65533;$#&#65533;R&#65533; B&#65533;r&g&#65533;`&#65533;&#65533;l"&#65533;-{q5&#65533; &#416;V&#65533;:&#65533;&#65533;x&#65533;!&#65533;&#65533;'&#65533;j&#65533;`!&#65533;h&#65533;&#65533;&#65533;3&#65533;T&#65533;l&#65533;&#65533;&#65533;@&#65533;(a&#65533;
&#11644;&#65533; 8&#65533;&#65533;T(&#65533;&#65533;<&#65533;F@e)^&#65533;&#65533;J&#65533;T&#65533;&#65533;S)&#65533;&#65533; FA&#65533;	L&#65533;l&#65533;,^\" &#65533;&#65533;AG&#65533;4?A	j&#65533; &#65533;&#65533;eT&#65533;&#65533;&#65533;&#65533;T@&#65533;&#65533;:&#65533;&#65533;M&#65533;&#65533;1jbP&#65533;j &#65533;&#65533;&#65533;'&#65533;&#65533;8&#65533;:&#65533;&#65533;Di&#65533;&#65533;F&#65533;
&#65533;&#65533;&#65533;@{"&#65533;
a&#65533; $o&#65533;&#65533;&#65533;.&#65533;@&#65533;&#65533; &#65533;gM&#65533;&#65533;&#65533;	|&#65533;&#65533;BA&#65533;#&#65533;&>&#65533; `&#65533;  `B=&#65533;&#65533;|`0l.d&#65533;&#65533;d&#65533;&#65533;  &#65533;&#65533;E&#65533;%, <&#65533;&#65533;O&#65533;$&#65533;"1#&#65533;	&#65533;2&#65533;&#65533;vB&#65533;F!0@&#65533; 0@&#d4H&#65533;C!&#65533;&#65533;&#800;
&#65533;&#65533;	&#65533;&#65533;<&#65533;&#65533;&#65533;&#65533; &#65533; &#288;&#65533;=G&#65533;&#65533;&#65533;&#65533;&#65533;&#65533;	&#1280;
&#65533;&#65533; &#65533;&#65533; 
&#65533;l&#65533;b&#65533;&#65533;b&#65533;&#65533;8&#65533;v&#65533;&#65533;&#65533;&#65533;&#65533;&#65533;&#65533;@^&#65533;%&#65533; 
&#65533;`&#65533;&#65533;
&#65533; &#65533;&#65533;&#65533;=&#65533;51[+&#65533;&#65533;\b&#65533;&#65533; &#65533;C+&#65533;&#65533;ph$&#65533;&#65533;&#65533;Yz2-&#65533;#
6&#65533;.&#610;&#65533;m&#65533;B&#65533;(&#65533;
&#65533;h&#65533;Q&#65533;&#65533;R]&#65533;8&#65533;l&#65533;*&#65533;b2 	&#65533;$&#65533; L3W#ka&#65533;&#65533;x@G&#65533;&#65533; &#65533;&#65533;&#65533;&#65533;&#65533;&#65533;&#65533;@&#65533;&#65533;D&#65533;D&#65533;&#65533;&#65533;&#65533;Z&#65533;&#65533;C&#1568;,&#65533;0&#65533;&#65533; &#1408;<&#65533;&#65533;*&#65533;&#65533;&#65533;DG!&#65533;
 	&#65533; ^&#800;&#65533;!&#65533; F (Ab 	&`$&#65533;r&#65533;&#65533;:&#65533;x&#65533;| 
&#65533;	&#65533; &#65533;h@&#65533; &#65533;&#65533;H&#65533;&#65533;&#65533;?e&#65533;#!	&#65533;@D&#65533;"	&#65533;@4i:&#65533;`2`&#65533;&#65533;&#65533;L@&#65533;&#65533;$c&#65533;&#65533;Vp G3&#65533;&#65533; &#65533;D &#65533;&#65533;&#65533;&#65533; 
h&#65533;=&#65533;Z&#65533;b. &#65533;`:&#65533;
h`&#672;j&#65533;&#65533;&#65533;&#1312;&#65533;`&#65533;$&#65533;8 &#65533;D&#65533;&#65533;S@p&#65533;&#65533;`&#65533; &#65533; &#65533;&#65533;&#65533; &#65533; &#65533;&#65533;&#65533;&#65533;P@	&#65533;U &#65533;&#65533;\&#65533;&#65533;&#65533;&#65533;&#65533;&#65533;r&#65533;&#65533;@&#65533;&#65533;v R&#65533;&#65533;`L&#65533;	" &#65533; ,&#65533;&#65533;M&#706;&#508;`&#65533;`c&#65533;&#65533;
&#65533; x&#65533;`&#65533; &#65533;@&#65533;&#65533;&#65533;&#65533;&#65533; &#65533;u!	&#65533;8j&#65533;x&#65533;&#65533;
&#65533;&#65533;&#65533;	&#65533; &#65533;&#65533;
&#65533;&#65533;&#65533;&#65533;&#65533;`
&#65533;`
&#65533;@x&#65533;&#65533;
&#65533;`&#65533;`&#65533; 	&#65533;&#65533;&#65533;09&#65533;&#65533;
&#65533;cM&#65533;&#65533;&#65533;7B
I&#65533;i@bq&#65533;(NiZ &#1283;!&#65533;&#437; E`!&#65533;R&#65533;.&#65533;&#65533;&#65533;&#65533;`&#65533;S&#65533;&#65533;Y&#65533;&#65533; .af &#65533;&#643;3&#65533;,#&#65533;&#65533;6`&#788;&#65533;V&&#65533;8-6ax&#65533;
&#65533;&#65533;&#65533;"&#65533;VK&#65533;&#65533;YT%&#65533;9&#65533;&#65533;&#65533;,&#65533;n 4&#862;&#65533;&#65533;u&#65533;`f&#65533;Kk&#65533;y&#65533;&#65533;E&#65533;&#65533;&#65533;&#65533;3F&#65533;n9!F&#65533;&#65533;>&#65533;v 	x&#65533;Y(&#65533;4&#65533;(~&#65533; &#65533;
&#65533;&#65533;(L&#65533;&#65533;	&#65533; : #xi&#65533;s4&#65533;F&#65533;&#65533;&#65533;
&#65533; :&#65533;&#65533;=cF&#65533;&#65533;f@&#65533;&#65533;&#65533;&#65533;:~&#65533;&#65533;&#65533;&#65533;	&#65533;&#65533;:@&#65533;&&#65533;~B{b,~&#65533;&#65533;&#65533;6&#65533;C&#65533;&#65533;l\&#65533;r&#65533;`&#1152;&#65533;&#26631;&#65533;&#65533;"&#65533;T&#65533;	&#65533;`
&#65533;`I&#65533;aH$&#65533;&#65533;%
A&#65533; &#65533;&#65533;&#65533;@&#65533;b&#65533;u&#65533;&#65533;
&#65533;&#65533;[&#65533;&#65533;&#65533;dR8
v&#65533;e&#65533;##a,N@&#65533;&#65533;	&#65533;&#65533;&#65533;&#65533;=&#65533;&#543;&#65533; X&#65533;&#65533;N`<&#65533;(^k&#65533;*&#65533;J` &#65533;w&#65533;5j,&#65533;@: D`&#65533;E&#65533;&#65533;B&#65533;&#65533;&#65533;T&#65533;B&#65533;&#65533;4br~&#65533;:&#65533;@`4&#65533;&#65533;&#65533;k1&#65533;%D&#65533;&#65533;1&#65533;
&#65533;ceO&#65533;&#65533;7&#65533;`&#65533;&#65533;&#65533;&#288; &#65533;p6!&#65533;&#65533;:(&#65533;6`f&#65533;&#65533;aI^&#65533;&#65533;&#65533;` &#65533;@"6&#65533;	 `&#65533; &#65533;&#65533;`0&#65533;i&#65533;]y"	  &#65533;&#65533;&#65533;,&#65533;U&#65533;X&#65533;4&#65533; &#65533;*&#65533;  &#65533;`&#65533;SA&#65533;Z ~~&#65533;&#65533;!&#65533;&#65533;^&#65533;1&#65533;@&#65533;&#65533;
&#65533;&#65533;:&#65533;&#65533; \&#65533;&#65533;&#65533;&#65533;P9?&#65533;&#65533;&#65533;&#1196;n&#65533;&#65533;&#65533;'&#65533;|&#65533;&#65533;&#65533;&#65533; Idx&#65533;&#65533;rxB&#65533; &#65533;E&#65533;&#65533;&#65533;.&#65533;&#65533;&#65533;;b&#65533;3z&#65533;&#65533;&#65533;	8&#65533;4&&#65533; &#65533;7"&#65533;&#65533;V&#65533;&#65533;`&#65533; 9!8 .e&#65533;<rYq&#65533;+@	&#65533;&#65533;&#65533; &#65533;&#65533;M@P&#65533;&#65533;&#521;&#65533;&#65533;>&#65533;	, @&#65533;&#65533;&#65533;`&#65533;@0;d?&#65533;&#65533;&#65533;.&#65533;&#65533;&#65533;"`n&#65533;&#65533;&#65533;&#65533;f&#65533;&#65533;c&#65533;&#65533;&#65533;&#65533;: &#65533;&#65533;Ds &#65533;&#65533;&#65533;&#65533;1&#65533;6 D&#65533;&#65533;&#65533;	T@:&#65533;	\&#65533;*8D&#225;&#65533;lR!| |@&#65533; r L@&#51243;&#65533;&#65533;E&#65533;}&#65533; 	>@4&#65533;~&#65533;
&#65533;&#65533;&#65533;&#65533;#}&#65533;TD&#65533;&#65533; b&#65533;>`&#65533;k&#65533;E&#65533;y&#152;&#65533;
D&#65533;

p&#65533;&#65533;@X@&#65533;&#65533;&#65533;&#65533;c&#65533;]&#65533;D&#65533; &#65533; &#65533;@&#65533;&#65533;&#65533;&#65533;&#65533;&#65533;R&#65533;&#159;b&#65533;&#65533;&#65533;&#65533;b ~&#65533;&#65533;4 p&#65533;x&#65533;*&#65533;dB&#65533;	R&#65533;&#65533; &#65533;&#65533;=f &#65533;&#479;6(L&#65533;
!&#65533; &#65533;`&#65533;@&#65533;@j Z&#65533;< cfl!&#65533;&#65533;&#65533;2h F &#65533;&#65533;@9!(&#65533;0&#65533;n&#65533;&#65533;g`Bh&#65533;&#65533;`T 	T&#65533;>&#65533;B&#65533;	&#65533;'a| <[b&#65533;
"&#65533;S&#65533;&#65533;&#65533;&#65533;_&#65533;&#65533;N&#65533;&#65533;@D&#65533;&#65533;&#65533;&#65533;
Z&#65533;&#65533;&#65533;&#65533;&#65533;&#65533;   L#&#65533;'&#65533;&#65533;&#65533;
&#65533;4"W&#65533;,v&#65533;&#65533;*F)&#65533;&#65533;&#65533;3BT&#65533;e! A&#65533;&#65533;!3
 &#65533; &#65533;&#65533;J &#65533;&#65533;g%&#65533;&#65533; &#128;&#65533;&#65533;_ai&#65533;&#65533;&#65533; &#65533;h&#65533;#*&#65533;&#65533;&#65533;#&#65533;&#65533;&#65533;	ZP&#65533;b&#896;&#65533;~&#65533;&#65533;&#65533;O&#65533;NP~&#65533;&#65533;&#65533;
&#65533;&#65533;&#65533;M&#65533;x&#65533;r@ &#65533;%&#65533;I&#65533;&#65533;@	`&#65533;&#65533;%Fd&#65533;x &#65533;Q" PZP&#65533;ti&#65533;'C&#65533;(&#65533;&#65533;&#65533;!J&#65533;R&#65533;&#65533;oI&#65533;X&#65533;&#65533;&#1703;O&#65533;&#65533;XQ&#65533;&#65533;&#65533;T&#65533;Z&#65533;|	3&#65533;&#793;4[&#65533;&#65533;4&#65533;/&#65533;"&#65533;&#65533;4jQ&#65533;1M:&#65533;y&#65533;
&#65533;Ek&#65533;&#65533;D&#65533;Q(&#65533;%k&#65533;&#65533;&#65533;J&#65533;&#470;&#65533;&#65533;F&#65533;&#65533;Z3&#65533;&#1585;daZK#&#65533;M&#65533;F&#65533;&#65533;&#65533;&#65533;&#65533;fN&#65533;&#65533;&#65533;&#65533;S&#65533;K&#65533;&#65533;&#65533;&#65533;2&#65533;&#65533;KS&#65533;9&#65533;&#65533;A&#65533;~-&#65533;&#65533;%/(&#65533;d&#65533;&#65533;u&#65533;&#65533;M&#65533;X<1#&#141;&#1738;)E&#65533;&#65533;&#354;&#65533;^)&#65533;9&#65533;&#65533;&#65533;&#65533;I&#65533;F&#65533;-&#65533;&#65533;&#65533;c8&#65533;&#65533;&#65533;&#65533;K}f`&#65533;&#65533;&#65533;H&#65533;&#65533;&#65533;dPS&#65533;&#483;Q&#65533;F&#65533;&#65533;&#65533;&#65533;&#65533;lH&#65533;&#65533;>&#65533;&#65533;&#65533;q)-&#65533;&#65533;&#65533;!cFW&#65533;G&#65533;#Eu&#65533;&#65533;&#33738;*ar&#65533;&#65533;&#65533;T&#65533;x&#65533;O&#65533;%&#65533;&#65533;EUx&#65533;]g&#65533;'&#65533;|&#1160;G&#65533;Q&#65533;|X&#65533;Sk(&#65533;&#65533;/l&#65533;&#65533;Wm&#65533;DE|QC&#65533;\&#65533;&#65533;^&#65533;<&#65533;&#65533;7&#65533;&#65533;'&#65533;`dR&#65533;5n&#65533;&#65533;J&#65533;`&#65533;&#65533;>}rF
f(A_&#65533;h"O&#65533;&#65533;&#65533;>&#1553;&#65533;%z&#65533;&#65533;4&#65533;&#65533;K=&#65533;)&#65533;x&#65533;"G,TBO "U^&#65533; CG&#65533;`FW_&#65533;&#65533;@&#65533;p&#65533;}&#65533;&#65533;@01&#65533;> 1R&#65533;<&#65533;&#65533;X&#65533;Y&#65533;(c&#65533;&#65533;&#65533;M|@&#65533;%V1&#65533;D%PBx&#65533;E&#65533;(&#65533;&#65533;&#65533;
<&#65533;&#65533;OTYH3&#65533;AH &#65533;X&#65533;&#65533;u&#1247;&#65533;&#65533;&#1476;-&#65533; C
&#65533;&#65533;D&#65533;CdX&#65533;0&#65533;&#65533;OE&#65533;&#65533;a&#65533;>&#65533;&#65533;&FE&#65533;&#65533;k&#65533;&#65533;&#1520;&#65533;EU[&#65533;&#768;% &#65533;f&#65533;$&#65533;Fy&#65533;&#65533;&#65533;t &#65533;H*W(p&#65533;!&#65533;l&#65533;l!&#65533;RHN<r&#65533;a&#65533;&#65533;&#65533;J&#65533;42 &#65533;]&#65533;&#65533;r$9&#65533;ER&#65533;-&#65533;&#65533;& &#65533;&#65533;&&#65533;8&#65533;B&#65533;lr&#65533;&B&#65533;H&#65533;qXT&#65533;,2&#65533;'I&#65533;M8X&#65533;"&#65533;4&#65533;&#65533;&#65533;&#65533;*L[3&#65533;o &#65533;&#65533; B&#65533;$B&#65533;&#65533;EW*P&#65533;&#65533;q&#65533;x<&#65533;X&#65533;%^&#65533;1DC&#65533;&#65533; &#65533;	!&#65533;&#65533;L &#65533;Hc&#65533;q&#65533; >`&#65533;&#484;mTq &#65533;L&#65533;6M&&#451;B,\d&#65533;"P@&#65533;&#65533;T|Tq&#65533;&#65533;P&#65533;0&#65533;&#65533;&#65533;X&#65533;&#65533;G$&#65533;&#65533;&#65533;&#65533;&#65533;&#65533;&#65533;V&#65533;1F&#65533;&#65533;&#65533;U&#65533;DS&#65533;&#65533;Hex&#65533;I$&#65533;&#65533;&#65533;E^&#65533;w$&#65533;FM }&#65533;&#65533;;,&#65533;J_y#&#65533; 1&#65533;&#65533;D$&#65533;&#65533;&#65533;<&#65533;+&#65533;8&#65533;^$&#65533;&#65533;&#65533;`;&#65533;&#65533;'&#65533; &#65533;5&#65533; TU &#65533;`Pk&#65533;@o&#65533;&#65533;6&#65533;(&#65533;a|x&#65533;&#65533;p&#65533;b)&#65533;r&#65533;&#65533;(/.&#65533;u&#784;:&#65533;&#65533;
&#65533;P&#65533;	&#65533;08X&#65533;
>C
a&#65533;&(&#65533;  &#65533;&#65533;&#65533;1P&#65533;~&#65533;&#65533;p&#65533;K&#289;ga&#65533;&#65533;!^D&#65533;X&#65533;bMeL&#65533;&#65533;	&#65533;&#65533;<&#65533;8&#65533;%B&#65533;&#65533;1&#65533;&#65533;&#65533;&#65533;&#65533; &#65533;B&#65533;bpR&#65533;&#65533;aLE|&#65533;&#65533;X&#65533;	<&#65533;C&#65533;&#65533;0&#65533;hRs&#65533;&#65533;0&#65533; &#65533;;@&#65533;D&#65533;&#65533;Y&#609;-&#65533;&#65533;j&#65533;&#65533;&#65533;5BD&#65533;&#65533;1&#65533; 	m&#65533;&#65533;Z&#65533;&#65533;&#65533;&#65533;&#65533;
%&#65533;@&#65533;&#65533;&#65533;H&#65533;&:2&#65533;^&#65533;&#65533;&#65533;&#65533;,0&#65533;o&#65533;&#65533;&#65533;5  T`&#65533;,&#65533; uA&#65533;&#65533;&#65533;-|ar&#65533;&#65533;&#1025;7(&#65533;xx&#65533;&#65533;`&#65533;&#65533;ag&#244;&#65533;(&#65533;	<&#65533; &#65533;@&#1296;&#65533; &#65533;!&#65533;^&#65533;&#65533;;&#65533;&#65533;)&#65533; [&#65533;&#65533;&#65533;&#65533;3 tH&#65533;&#65533;p&#65533;&#65533;a&#65533;&#65533;&#65533;&#65533;@&#65533;&#65533;L&#65533;&#65533;&#65533;	&#65533;&#65533;,d 00&#65533;p&#65533;X`H@&#65533;&#65533;
 &#65533;&#65533;L&#65533;&#65533;0&#65533;&#65533;t
| (&#65533;0@&#65533;&#65533;&#65533;0&#65533;&#65533;"	CS[`&#65533;T &#65533;@&#65533;0`&#65533;P&#65533;2&#65533;  h%@
&#65533;Z&#65533;D&#65533;	&#65533;@&#65533; &#65533;&#65533;&#65533;&#65533;&#65533;&#65533;a*&#65533;*&#65533;&#65533;B &#65533;&#65533;8@ &#65533;&#65533;&#65533;&#65533;` P@@P&#65533;'&#65533;&#65533;&#640;,&#65533;&#65533;p@ &#65533;&#65533;&#65533;b`@h'&#65533;&#65533;&#65533;G8&#65533;&#65533; &#65533;s&#65533;Y&#65533;m&#65533;H&#65533;&&&#65533;]d^&#65533;c&#65533;&#65533;2$e)&#65533;&#65533;u6&#65533; &#65533;R+&#65533;&#65533;&#65533;>F;8&#65533;W&#65533;Y&#65533;&#65533;T&#65533;2&#65533;U&#65533; ^&#65533;&#65533;6&#65533;z&#65533;e&#65533;$&&#65533;&#65533;&#65533;s&#65533;H&#65533;F@&#65533;y'.z&#65533;I6&#65533;&#65533;(&#65533;?&#65533;X&#65533;&#65533;&#65533;&#65533;$A( &#65533;[&#65533;&#65533;&#65533;K!&#65533;yA&#65533;&#65533;Hh@&#65533;&#65533;&#65533;%!$&#65533;&#65533;D?y&#65533;I&#65533;K&#65533;Q&#65533;Sh[&#65533;&#65533;&#65533;2Y&#65533;&#65533;&#65533;&#65533;&#65533;&#65533;&#1529;&#65533;&#65533;&#65533;0&#65533;&#65533;	&#65533;Y&#65533;o&#65533;J&#65533;&#65533;0&#65533;W&#65533;&#65533;&#65533;xA&#65533;&#65533;&#65533;&#65533;&#65533;/&#65533;&#1942;
D&#65533;MJ&#65533;&#65533;&#65533;&#65533;&#65533;&#65533;F&#65533;&#65533;3&#65533;Dn 2&#65533;@4,&#65533;J\&#65533;|&#65533;-&#65533;`c&#65533;&#65533;&#65533;&#65533;yN&#65533;&#65533;&#65533;&#65533;&#65533;i&#65533;"&#65533;&#65533;&#65533; &#65533;&#65533;&#65533;A aP&#65533;&#65533;&#65533;\&#65533;Qb&#65533;}0&#65533;&#65533;j&#65533;"&#65533;&#65533;&#65533;&#65533;0*<,&#65533;asMq&#65533;&#65533;v&#65533;&#65533;sK&#796;[X@
P&#65533;|b&#65533;&#65533;&#65533;&#65533;&#65533;"p !0%F&#65533;~&#65533;'&#65533;P&#65533;&#65533; &#65533;&#65533;
L&#65533;T4a&#65533;`&#65533;&#65533;g/L&#65533;&#65533;@JP&#65533;9&#65533;d$&#65533;f3N&#65533;&#65533;&#65533;>,i&#65533;&#65533;&#65533;&#1352;p&#65533;a&#65533;X&#65533;7&#65533;H&#65533;m&#65533;
p&#237;(&#65533; <&#65533;.&#65533;vW!X&#65533;'&#65533;&#65533;!~ M&#65533;{&#65533;&#65533;:&#65533;&#65533;&#65533;a&#65533;&#65533;&#532;5k&#65533;&#65533;X@"&#65533;;P&#65533;oqu&#65533;cB&#65533;&#65533;o&#65533;&#65533;P&#65533;?l&#65533;;h&#65533;&#65533;w&#65533;&#65533; &#65533;&#65533;&#65533;[ 43&#65533;&#65533;&#65533;&#65533;&#65533;B&#65533;&#65533;#&#65533;&#65533;&#65533;&#65533;^5&#65533;&#65533;
l&#755;]V&#65533;&#65533;&#65533;7&#65533;3X&#65533;&#65533;$d!&#65533;&#65533;y&#65533;&#65533;&#65533;K&#65533;&#65533;
I`&#65533;#&#65533;&#65533;v&#65533;4&#65533;A_&#65533;&#651;k&#65533;&#65533;&#65533;&#65533;&#65533;
v&#65533;&#65533;V&#65533;"l&#65533;&#65533;@&#65533;xY&#65533;3k$&#65533;T8&#65533;6&#65533;&#65533;t&#65533;S&#65533;	&#65533;&#65533;&#65533;&#65533;&#65533;&#65533;&#65533;&#65533;F&#65533;&#65533;&#65533;B;&#65533;&#1753;&#65533;O&#65533;&#65533;W&#65533;&#65533;&#65533;&#65533;`*&#65533; &#65533;&#65533;j&#65533;&#65533;&#65533;&#65533;F&#65533;!Y AF&#65533;.&#65533;&#65533;&#65533;&#65533;&&#65533;D&#65533;Qlh&#1537;6&#65533;p&#65533;&#65533;&#65533;&#65533;&#65533;&#65533;&#65533;B&#65533;&#65533;&#65533;s&#65533;XP&#65533;0&#65533;1&#65533;&#65533;r&#65533;&#65533;&#65533;&#65533;g&#65533;	gX&#65533;&#65533;
&#65533;&#65533;/XB&#65533;x&#65533;&#65533;ee~&#65533;	&#65533;P4&#65533;&#65533;&#65533;U&#65533;&#65533;}&#65533;_&#65533;2&#65533;^&#65533;C&#65533;A&#65533;&#65533;az&#65533;{g&#65533;#&#65533;W&#65533;zPG&#65533;G@&#65533;&#65533;]&#65533;#&#65533;'n&#65533;,&#65533;G @&#65533;C&#65533;w b&#65533;4&#838;qA&#65533;&#65533;-&#65533;"&#65533;P)`
	&#65533;&#65533;`&#65533;&#65533;^p&#65533;&#65533;,  &#65533;0@&#65533;	&#65533;ce_a?&#65533;z&#65533;&#65533;p 0&#65533;&#65533;MW&#65533;s&#65533;&#65533;&#65533;P 0&#65533;P&#65533;&#65533;&#65533;&#65533;tT1~ S(P0#PA &#65533;S)I&#65533;\&#65533;&#65533;&#65533;&#65533;P&#65533;&#65533;&#65533;xd&#65533;9T&#65533;B`)&#65533;&#65533;
B&#65533;>&#65533;U&#200;@1&#65533;t&#65533;&#65533;&#65533;@Hn&#65533;Uq31?&#65533;&#65533;&#65533;|z	@ .&#65533;&#65533;b&#65533;p,@G&#65533; &#65533;&#65533;0O&#65533;\&#65533;&#65533;&#65533;6,&#65533;&#65533;`&#65533;`	@Go&#65533;<)$yj@u&#65533;H&#65533;&#65533;uPv&#65533;&#65533;W"&#65533;&#65533;
G {^&#65533;2n&#65533;c&#65533;0&#65533;&#65533;Np&&#65533;%>&#65533;&#65533;0S&#65533;&#65533;&#65533;!&#65533;B&#65533;V!B &#65533;&#65533;%7~c&#65533;\@'&#65533;&#65533;w|&#65533;M&#65533;#&#65533;&#65533;&#1016;C&#65533;}&#65533;.:Rd&#65533;?&#65533;mQ@&#65533;	9&#65533;&#65533;&#65533;aC	S Np	>#z&#65533;&#65533;&#65533;&#65533;(&#65533;q[j3&#65533;&#5417;&#65533;:7&#65533;&#65533;&#65533;M`)=qM`-$&#65533;ty&#65533;3&#65533;4`@&#65533;&\&#65533;L"&#65533;*1&#65533;w&#65533;&#65533;&#65533;x"&#65533;=)@J&#65533;%bw
&#65533;4&#65533;,&#65533;*oGz,&#65533;$q`&#65533;/ >&#65533;&#65533;lg@&#65533;!&#65533;^&#65533;]&#65533;}0&#65533;o&#65533;&#65533;`-&#65533;*&#65533;&#65533;B`)'8&#65533;&#65533;F&#65533;&#65533;A`3&#65533; f&#65533;
p&#65533;pf&#65533;&#65533;&#65533;&#65533;&#65533;&#65533;(&#65533;[&#65533;y&#65533;&#65533;&#65533;ma~&#65533;&#65533;&#65533;&#65533;&#65533;j&#65533;p0-&#65533;d|&#65533;1P"&#65533;_&#65533;&
B&#65533;	epr&#65533;/@&#65533;0I2>&#65533;(&#65533;u&#65533;&#65533;F,'I&#65533;	W&#65533;J&#65533; &#65533;L&#65533;>&#65533;d&#215;&#65533;X&#1564;W4&#65533;&#65533;>&#65533;&#65533;&#65533;>@tPW&#65533;$&#65533;2&#65533;&#65533;we&#65533;*A&#65533;#_&#65533;L^&#65533;=Ws&z&#65533;30&#65533;&#65533;&#65533;s&#324;&#65533;  &#65533; p&#65533;&#65533;   &#65533;&#65533;&#65533;)?&#65533;&#65533;&#65533;&#65533; &#65533;}&#65533; &#65533; &#65533; &#65533;&#65533;y	&#65533;&#65533; &#65533; p @ r	&#65533;&#65533;5&#65533;_&#65533;>&#65533;1  &#65533;&#65533; &#65533;&#65533;`b&#65533;P 0 &#65533;&#65533;{&#65533;8!&#65533;Q&x&#65533;&#65533;p&#65533;#&#65533;\c;&#65533;   ` &#65533;Q&#65533;i4&#65533;&#8855;0&#65533;` &#65533;&#520;&#65533;&#65533;&#2571;Zq&#65533;&#65533;e&#65533;&#65533;&#65533; ` &#65533;  p8*-&#65533;&#65533; P&#65533;&#65533;L9_&#65533;i0 K!!&#65533;	o&#65533;o&#65533;1c&#65533;3dcXp#&#65533;0i&#65533;&#65533;"pb&#65533;52
bpy&#65533;	L&#65533;&#65533;&#65533;&#65533;&#65533;&#65533;-&#65533; %r&#65533;)o&#65533;p"&#65533;*&#65533;"A&#65533;U&#65533;&#65533;&#65533;&#65533;I&#65533;&#65533;}0]&#65533;&#65533;.&#65533;s&#65533;&#65533;%&#65533;WQr0rp&#65533;&#65533;&#65533;E@&#65533;&#65533;U&#65533;r+&#65533;F]Qd&#65533;Tk&#65533;`I&#65533;0T2
&#65533;&#65533;p&#65533;0&#65533;A&#65533;&#65533;	ss"&#65533;fP&#65533;&#65533;&#65533;%&#65533;&#65533;&#65533;p?2Q&#65533;&#65533;	&#65533;0k&#65533;&#65533;	}0(&#65533;&#65533;g&#65533;&#65533;f&#65533;@`H&#65533;#&#65533;&#65533;&#65533;j&#65533;  PwC	p&#65533;%@&#65533;&#65533;7&#65533;*&#65533;P&#65533;yQV&#65533;&&#65533;&#65533;bu&#65533;&#65533;>&#65533;&#65533;#M&#65533;A@&#65533;10V &#65533;&#65533;\F&#65533;x&#65533;2
e&#65533;0&#65533;/&#65533;`l&#65533;	T@Y&#65533;&#65533;0&#65533;,&#65533;'&#65533;&#65533;{&#65533;&#65533; &#65533;&#65533;7J&#65533;O&#65533;&#65533;&#65533;p&#129;`&#1555;0&#65533;j)&#65533;&#65533;p&#65533;o`&#65533;&#65533;,&#65533;a&#65533;%&#65533;P)&#65533;&#65533;&#65533;&#65533;y&#65533;Q@&#65533;Q&#65533;_&#65533;&#65533;&#65533;)&#65533;4&#65533;X&#65533;A &#65533;p	- 7@Us&#65533;&#65533;&#65533;&#65533;ob&#65533;&#65533;!b.3Q&#65533;&#65533; B&#65533;]`zpQ _&#65533;	q&#65533;d@i &#65533;&#65533;!b&#65533;&#65533;&#65533;K&#65533;x ] \&#65533;	r V&#65533;h&#65533;	s &#65533;&#65533;|j&#65533;x&#65533;2&#65533;&#65533;0M _&#65533;&#65533;)&#65533;p)&#65533;'@^j&#65533;&#571;X$&#65533;/ABA&#65533;&#65533;]&#65533;&#65533;&#65533;c`O&#65533;y&#65533;
OVp~pi&#65533;+l&#65533;^&#65533;P&#65533;&#65533;&#65533;0`&#65533;@  &#65533;&#32897;E&#65533;&#65533;&#65533;&#65533;	j U&#65533;w&#65533;}V&#65533;3&#65533;7av&#65533;a &&#65533;{`r&#65533;-Pj&#65533;z01&#65533;&#65533;&#65533;O&#65533;&#65533;qa&#52424;&#65533;or&#65533;%&#65533;o&#65533;uP 0c&#65533;&#65533;}&#65533;?PQ&#65533;&#65533;;&#65533;&#65533;[^&#65533;)0&#65533;j xpH&#65533;&#65533;Cx@9&#65533;&#65533;L@8&#65533;&#65533;L&#65533;x&#65533;&#65533;,Q`&#65533;&#65533; &#65533;W&#65533;L&#65533;f &#65533;	C&#65533;pb&#65533;E&#65533;xpb&#65533;&#65533;&#65533;&#65533;&#65533;0Vs&#65533;,&#65533;p&#65533;&#65533;a&#65533;0]&#65533;&#65533;]&#65533;(`{&#65533;l&#65533;s&#65533;&#65533;AP&#65533;&#65533;'~P$&#65533;U&#65533;0{n &#65533;s`n&#65533;|&#65533;	&#65533;0L&#65533;>&#65533;&?&#65533;&#65533;  p&#65533; 0 /  >U&#65533;&#65533; p&#65533;  ;&#664;c  &#65533; 0Y&#326; 	p   &#65533;   @&#1062;uW\&#65533;hkV&#65533;T  '@ &#65533;pd% -0 	PS&#65533; 	2&#1489;m;!&#65533;@	C&#65533; @ L &#65533;   * &#65533;&#65533;&#65533;C `   &#65533;Y"/&#65533;&#65533;  ` @&#65533;I&#65533; _Z
@ w]   `x&#65533;]l&#65533;e&#65533; a}   A`&#65533;0>: fMT&#1942; }G&#65533;5&#65533;&#65533;&#65533;P &#65533;}&#65533;K&#65533;hO<&#65533;	-&#65533;e&#65533;1V&#65533;&#65533;s1si7&#65533;&#679;&#65533;&#65533;X&#65533;&#65533;&#138;1)j&#65533;&#65533;u+&#65533;M&#65533;Q&#65533;&#65533;n&#65533;v&#65533;&#65533;5&#65533;o@-&#65533;&#65533;&#65533;&#65533;]&#65533;2;&#65533;&#65533;x&#65533;&#65533;&#65533;&#65533;&#65533;Bb&#65533;|y)&#65533;0f$&#65533;	&#65533;/a+qQS&#65533;o&#65533;0!q&#65533;&#65533;6\&#65533;[&#65533;!&#65533;&#65533;
v&#65533;P`5m&#65533;&#65533;&#65533;,~ 1&#65533;9^&#65533;&#65533;/&#65533;h&#65533;&#65533; (&#65533;&#65533;&#65533;&#65533;&#65533;&#65533;1w&#65533;&#65533;}&#65533;f&#65533;\&#65533;&#65533;&#65533;^b&#65533;*&#65533;&#65533;,z&#65533;@&#65533;&#65533;&#65533;f&#65533; 9]&#65533;&#65533;)d&#65533;&#65533;rO&#65533;&#65533;"&#65533;&#65533;0&#65533;8&#65533;0&#65533;@&p&#65533;&#65533;&#65533;u &#65533;r&#65533;&#65533;>&#65533;-1
 &&#65533;m!&#65533;Q&#65533;e[ &#65533;Q&#65533;)&#65533;3&#65533;&#65533;u+&#65533;`&#65533;/ &#65533;&#65533;m+>&#65533;	&#65533;AL&#65533;e@&#65533;&#65533;r&#65533;W00C&#65533;!H&#65533;&#65533;&#65533;y&#65533;&#65533;&#65533;&#65533;&#65533;&#1700;7&#65533;X`/&#65533;9&#65533;q&#65533;&#65533;&#65533;&#65533;&#65533;&#65533;&#65533;D{&#65533;&#65533;&#65533;[&#65533;VT"	S&#65533;Vq&#65533;>&#65533;&#65533;	&#65533;7n|&#65533;B`&#65533;&#65533;&#65533;t/p&#65533;0f ]&#65533;~&#65533;a&#65533;:"&#65533;&#65533;R&#65533;B&#65533;q)&#65533;3 &#65533;&#65533;11&#65533;"&#65533;#p&#65533;&#65533;&#65533;&#65533;&#65533;8&#65533;N&#65533;;&#65533;>1b|&#65533;&#65533;&#65533;#t&#65533;G`w&#65533;gx&#65533;0B	7&#65533;&#65533;&#65533;&#65533;,&#65533;p&#65533;T&#65533;&#65533; L`&#65533;&#65533;`t@&&#65533;&#65533;	&#65533;&#65533;&#65533;&#65533;^P&#65533;&#65533;&#65533;d&#65533;c&#65533;&#65533;up~ E&#65533;&#65533;v0&#65533;UQ~T&#65533;XO&#65533;&#65533;&#65533;^&#65533;	&#65533;&#65533;}&#65533;-@&#65533;&#65533;&`&#65533;^0(&#65533;&#65533;^&#65533;&#65533;&#65533;*@&#65533;b\%B&#65533;v&#65533;:&#65533;&#65533;:x|&#65533;	X&#65533;A&#65533;|&#65533;LY]$v&#65533;x&#65533;;&#65533;%&#65533;&#65533;&#65533;&#65533;&#65533;&#65533;&#65533;&#986;S&#65533;&#65533;:&#65533;-&#65533;%"P &#65533;&#65533;qQ&#65533;f&#65533;&#65533;&#65533;` *P Mj~&#65533;	`&#65533;	&#65533;d&#65533;&#65533;0&#65533;&#65533;&#65533;&#65533;iM&#65533;7&#65533;&#65533;&#65533;&#65533;3&#65533;(&#65533;~&#65533;P -@V&#65533;&#1774;S&#65533;&#65533;&#65533; pb&#65533;&#65533;&#65533;&#65533;&#65533;,q	( W)&#65533;&#65533; P&#65533;F&#65533;bO < #`&#65533;'&#65533;&#1695;T&#65533;&#65533; &#65533;6&#65533;I&#65533;| h&#65533; `@ r .&#1679;&#65533;#&#65533;Z"P&#65533;'&#65533;81{ S pL&#65533;&#65533;&#65533;(W&#65533;<!UP&#65533;w&#65533;&#65533;b K!OP&#65533;iS &#65533;&#65533;J&#65533;L&#65533;G&#65533;-d&#65533;/&#65533;&#65533;O&#65533;
A)&#1382;O4F5&#65533;&#65533;pS*3p(Y&#65533;F&#65533;&#605;&#65533;&#65533;Ru$&#65533;o&#65533;5C[F&#65533;&#65533;'&#65533;&#398;)]2"&#528;&#65533;AV&#65533;\j&#65533;&#65533;&#65533;&#401;x&#65533;P&#65533;JM&#65533;&#65533;F!&#65533;Q3&#65533;&#65533;/{>mh&#65533;&#65533;&#65533;Q|&#65533;\X3&#65533;VkQ&#65533;&#65533;&#65533;&#65533;&#65533;D&#65533;&#65533;<&#65533;&#501;&#65533;&#1524;&#65533;&#65533;&#1924;&#65533;w&#65533;&#65533;7&#65533;&#65533;Z&#65533;YR%&#65533;&#65533;V5&#65533;du%I&#459;&#65533;&#65533;&#65533;3j&#65533;&#65533;-&#65533;&#65533;&#65533;r&#65533;&#65533;MoXT&#65533;iL.$&#65533;&#65533;M&#65533;&#65533;Q&#65533;&#65533;&#65533;A#&#65533;7&#65533;&#65533;&#65533;&#65533;s&#65533;MaXX!&#65533;h

&#65533;+[&#65533;&#65533;Z7&#65533;&<Ej*y&#65533;E&#65533;&#65533;&#65533;BL&#65533;&#65533;
1DM&#490;W&#65533;&#65533;\[&#65533;&#65533;#&#352;&#65533;n^A&#65533;&#65533;&#65533;&#65533;pQa&#289056;!D -&#65533;Z"&#65533;#>JxBkic&#65533;/>i&#51322;&#65533;*&#65533;T&#65533;9&#1604;&#65533;&#65533;--&#65533;TK/5ZP&#154;M.q&#65533;/X&#65533;*&#65533;X&#65533;&#65533;!v&#1539;$>v&#65533;&#65533;&#65533;j&#65533;&#65533;M"&#65533;&#267;&#65533;&#65533;&#65533;5&^(&#15587;Z&#65533;+&#65533;5N&#65533;,&#65533;Q&#65533;&#65533;`&#65533;"&#65533;%&#65533;&#65533;&#65533;&#65533;L&#65533;H&#65533;+&#65533;&#65533;E&#432;&#65533;&#65533;!&#65533;&#266;r&#65533;&#65533;&#65533;8b&#65533;<J&#65533;B&#65533;&#65533;&#65533;&#65533;&#65533;
&#65533;&#65533;J6&#65533;&#65533;&#1004;i$&#65533;D&#65533;&#65533;Ax`1b&#65533;&#65533;!&#65533;&#65533;&#65533;&#65533;x&#65533;&#65533;M&#65533;Ha &#65533;h&#65533;&#65533;L&#65533;&#65533;KI&#65533;&#65533;&#65533;H%&#65533;&#65533;TXc+&#508;:J%J&#65533;x!&#65533;2&#65533;p&#65533;"G&#65533;kt&#65533;G>&#65533;&#65533;&#65533;&#65533;&#65533;ZH&#65533;	&#65533;S8&#65533;>a#&r&#65533;,:&#65533;!
&#65533;>k&#65533;D&#65533;6&#65533;c#2x&#65533;;D&#65533;&#65533;<&#65533;&#65533;!&#65533;&#65533;&#65533;dvx"&#65533;'ra&#65533;Rx&#65533;.&#65533;C*F&#65533;#&#65533;7&#65533;2@b?&#65533;"&#65533;K A&#65533;?&#65533;&#65533;&#65533;P5&#65533;&#65533;&#65533;ERi&#65533;
&#65533;&#65533;A&#65533;M&#65533;@A&#65533;Z&#65533;&#65533;Z&#65533;v&#65533;Ax&#141;&#65533;&#65533;c&#65533;1&#65533;&#65533;&#65533;&#65533;&#1458;&&#65533;H&#65533;@&#65533;&#65533;"J&#65533;&#65533;&#65533;P!&#65533;F&#65533;&#65533;o^&#65533;vM&#65533;
&#65533;C=&#65533;&#65533;@,&#65533;/&#65533;V&#65533;&#65533;&#65533;R&#65533;&#65533;&#428;\&#65533;2Xt&#65533;&#65533;"m#9&#392; ,&#65533;C	&#65533;&&#65533;&#389;f&#65533;f&#65533;&#65533;*&#65533;H2&#65533;&#65533;&#65533;&#65533;&#65533;&#65533;&#65533;K&#65533;&#65533;H &#65533;!NH&#65533;D&#65533;A%&#65533;X&#65533;hHJ &#65533;&#65533;&#65533;<8&#65533;j4:&#65533;&#65533;H&#65533;6Q&#65533;M&#65533;a, $ &#65533;PaJ"b&#65533;&#65533;RD.&#904;`>"0c&#65533;&#65533;A=&#65533;&#65533;&#65533;.N&#1027;&#65533; :@&#65533;"6&#65533;&#65533;&#65533;&#65533;&#65533;&#65533;&#65533;@	&#65533;	&#65533;&#65533;j,yH"&#65533;X&#65533; @H@L&#65533; &#65533;&#65533;&#65533;&#65533;J&#65533;6&#65533;!`
`^&#1024;X`
&#65533;&#524;&#65533;`&#65533;`A !&#65533;@@P I&#65533;&#65533;&#1178;P P&#65533;D&#65533;  
xI&#65533;b&#65533;!
@&#65533;&#65533;&#65533;l@(&#65533;G&#65533;&#282;y5B%H&#65533;	&#65533;x&#65533;P&#65533;i&#65533;]&#1410;&#65533;FY&#65533;`&#65533;j0 (`&#65533;&#65533;&#65533;Yu%&#65533;G# q&#65533;| F  &#65533;d&#65533;b&#65533;&#65533;Cq	&#65533;`	&#65533;&#65533;@&#65533;&#416;&#65533;&#65533;!&#65533;&#65533;h&@&#65533;&#65533;&#65533;@`&#65533;h&#65533;%9O&#65533;,&#65533;&#65533;@&#65533;&#65533;&#65533;,&#65533;&#65533;&#65533;&#65533;[&#65533;WF2`&#65533; .&#65533;&#65533;	0&#65533;&#65533;I&#65533;"
q1&#65533;!c&#65533;&#304;&#65533;.\oX&#65533;&#65533;"1&#65533;*&#65533;acp&#65533;&#65533;2&#65533;&#65533;&#65533;P	&#65533;fT&#65533;5 &#65533;kC&#65533;&#65533;&#65533;6x&#65533;\&#65533;&#65533;&#65533;*J$bE&#65533;&#65533;P&#65533;4&#65533;&#65533;Q&#65533; &#65533;"&#65533;&#65533;&#65533;&#65533;j&#65533;&#65533;&#65533;&#65533;5&#65533;&#65533;a&#65533;B&#65533;&#65533;&#65533;&#65533;&#65533;I"&#65533;B&#65533;@3tAoxi&#65533;P&#65533;&#65533;RZ&#65533;&#65533;vP5&#65533;g&#65533;f&#65533;P&#65533;&#65533;H&#65533;&#65533;&#65533;%2 /&#65533;&#65533;a&#65533;&#65533;6&#65533; &#65533;+ gHD&#65533;&#65533;&#65533;#&#65533;P&#65533;&#65533;&#65533;5CY&#65533;&#65533;C@6&#65533;p`,&#65533;&#65533;E&#65533;&#65533;&#1602;7<*J&#65533;r&#65533;&#65533;&#65533;8pakH\&#65533;&#65533;&#65533;' &#65533;b&#65533;&#65533;~&#65533;1&#65533;t&#65533;f &#65533;&#65533;7d&#65533;&#65533;]#&#65533;p&#65533;2&#65533;e[&#65533;&#65533;&#256;&#65533; D&#65533;N&#65533; &#65533;&#65533;&#65533;
-&#65533;&#65533; :r&#65533;9$&#65533;&#65533;x	%Z&#65533;&#65533;18 &#65533;&#65533;i&#65533;&#65533;&#65533;&#65533;&#65533;&#65533;Q&#65533;Z(&#65533;Dt&#65533;*h&#65533; q&#65533;&#65533;Ph@&#65533;(&#548;B&#65533;&#65533;q&#65533;%)o}&#65533;@&#65533;)&#65533;l&#65533;
&#65533;&#65533;G&#65533;&#65533;G&#65533; n&#65533;&#65533;1&#65533;&#65533;&#65533;`M:&#65533;&#65533;&#65533; #l&#65533;"&#65533;&#65533;&#65533;&p&#65533;/,&#65533;(&#65533;A&#65533;&#65533; ^&#65533;&#65533;&#65533;&#65533;!|z&#65533;^&#65533;&#65533;G&#65533;&#65533;C&#65533;&#65533;&#65533;@&#65533;&#65533;&#65533;;AD(7&#65533;G=z&#65533;@&#65533;&#65533;&#65533;Q&#1060;5&#65533;x&#65533;|04&#65533;4B&#65533;&#65533;&#65533;&#65533;`&#65533;&#65533;&#65533;~A&#65533;]&#65533;|fh F&#65533;&#65533;|&#65533;qN@&#65533;e&#65533;d&#65533;D<&#65533;E&#65533;&#65533;&#65533;&#65533;&#65533;&#65533;&#65533;v'&#65533;&#65533;D&#65533;&#65533;&#65533;.&#65533;&#65533;]&#65533;@&#65533;&#65533;&#65533;&#65533;&#65533;&#65533;A&#65533;&#65533;4&#65533;+1&#65533;&#65533;HP&#65533;&#65533;F&#65533;%Ac`	&#65533;n&#65533;&#65533;9t'H&#65533;&#65533;&#65533;j@&#65533;&#65533;&#65533;&#65533;U_P&#65533;&#65533;&#65533;$JT#&#65533;H&#65533;
&#65533; ,1&#65533;!~&#65533;&#65533;&#65533;'&#65533;&#65533;Q&#65533;&#65533;&#65533;&#65533;`&#65533;X&#65533;&#65533;&#65533;&#1058;.oK5&#65533;&#65533;F&#65533;&#65533;&#65533;j@A&#65533;+&#65533;&#65533;a&#65533;[&#65533;&#65533;&#65533;XD%@Y&#1187;&#65533;&#65533;lw&#65533;l&#65533;[&#65533;&#65533;&#1509;[#1$t`X&#65533;&#65533;F!&#65533;4A&#65533;&#65533;])&#65533;&#65533;&#65533;!&#65533;&#65533;Hq&#65533;&#65533;0&#65533;&#65533;&#65533;#&#65533;Z&#65533;'&#65533; &#65533; &#65533;&#65533;#A&#65533;o&#65533;&#65533;&#65533;&#65533;&#65533;&#65533;(&#1696;&luHXP&#65533;&#65533;&#65533;S'8 M&#65533;&#65533;3&#65533;4`&#65533; Y&#65533;,&#65533;C&#65533;&#65533;&#65533;P&#65533;&#65533; 6*&#65533;&#65533;	&#65533;&#65533;%&#65533;:&#65533;&#65533;Y&#65533;&#65533;&#65533;N<.&#65533;\&#65533;	H&#65533;&#65533;&#65533;'J&&#65533;x&#65533;F@&#65533;dO%pp&#65533;&#65533;(&#65533;-3&#65533;C|`o&#65533;&#1450;d&#65533;C&#65533; &#65533;Ox&#65533;&#65533;&#65533;J&#65533;&#65533;E&#65533;-&#65533;CVx&#65533;&#65533;EO&#65533;&#65533;FE&#65533;8P&#65533;&#65533;&#65533;&#65533;qh&#65533;&#65533;&#65533;&#65533;&#65533;&#65533;&#65533;&#65533;A&#65533;&#65533;&#65533;l&#65533;(E&#65533;&#65533;&#65533;&#65533;!m&#65533;&#65533;&#65533; &#637;$Xf&#65533; !&#65533; &#65533;&#424;&#65533;%H&#65533;L`&#65533;&#65533;&#65533;&#65533;/&#65533;A
q&#65533;&#65533;4&#65533;QrP&#65533;&#65533;0>,6&#1456;&#65533;	&#65533;&#65533;%&#65533;&#65533;&#65533;&#65533;&#65533;&#65533;&#65533;&#65533;&&#65533;&#65533; !&#65533;6&#65533;&#65533;&#65533;!&#65533;&#65533;&#1548;&#65533;?&#65533;@&#65533;!&#65533;&#65533;H9&#65533; &#65533;&#65533;x &#65533;3x&#65533;&#65533;&#65533;(0 &#65533;&#65533;&#65533;M&#65533;p&#65533;&#513;&#65533;&#65533;D&#65533;&#65533;0&#65533;&#65533;&#65533;&#65533;&#65533;!&#65533;H&#1539;&#65533;&#65533;&#65533;&#65533;&#65533;1 &#65533; &#65533;&#65533;P&#65533;Bh&#65533;Fh&#65533;&#65533;&#65533; &#65533;0	)k &#65533;h&#65533;!&#65533; &#65533;&#65533;#&#65533; 
x&#65533;&#65533;Qkp&#65533;/&#65533;&#65533;&#65533; P&#65533;E&#65533;&#65533;&#65533; &#65533;&#65533;.&#65533;
> 	x3&#65533;0p h&#65533;c#
@.0&#65533;&#65533;&#65533;&#65533; &#65533;&#65533; ,( +&#65533;&#65533;&#65533;&#65533;M&#65533;&#65533;H&#65533;4&#65533; &#65533;&#1928;&#65533;1&#65533; &#65533;0 &#1600;<Jx
&#65533;&#65533;&#65533;&#65533;&#65533;>
&#65533;&#65533;&#1024;- &#65533;&#65533;h&#65533;P&#65533;&#65533;&#65533;&#65533;A(&#65533;O&#65533;&#65533;8&#65533;(&#65533;&#65533;Rz&#65533;&#65533;8EI&#65533;Cc 8HA&#65533;	:&#65533;4A",&#514;3&#65533;-&#248;#&#65533;*,&#65533;&#65533;&8&#65533;&#1464;&#65533;6&#65533;&#65533;&#65533;&#65533;6&#65533;?&#65533;&#65533;E&#65533;C@nB3&#65533; &#65533;&#65533;&#65533;(@&#65533;&#65533;r&#65533;.&#65533;&#65533;H&#65533;*:&#65533;&#65533;&#65533;&#535250;&#65533;]&#65533;
*@&#65533;}*&#65533;3&#65533;&#65533;&#65533;x&#65533;F@&#65533; H&#65533;&#65533;&#65533;)&#65533;&#65533;L&#65533;:Pub6&#65533;&#65533;[&#65533;&#130;/p&#65533;)&#65533;&#65533;&#65533;Q8,pG3p&#65533;,&#65533;Q&#65533;&#65533;+`/82x&#65533;&#65533;&#65533;#&#65533;&#65533;6 &#65533;6` &#65533;&#65533;&#65533;/4(&#65533;-&#65533;&#65533;B&#65533;&#65533;H&#65533;&#65533;2&#65533;0&#65533;&#65533;&#65533;&#1540;<P&#65533;7&#65533;/h/&#65533;/k`*&#65533;&#65533;/&#65533;H;&#65533;E2&#65533;&#65533;*,#(X) p3&#65533;+&#65533;&#65533; $? 4P<&#65533;&#65533;)P&#65533;&#890;3&#65533;&#65533;&#65533;&#65533;(*xW&#65533;&#65533;0&#65533;,h&#65533;,x&#65533;%q&#65533;>&#65533;A9&#65533;3`&#65533;F9&#65533;)p&#65533;&#65533;&#65533;s&#65533;Kx&#65533;,0-6Ph
Ia4x&#65533;&#65533;&#65533;&#65533;ji&#65533;|&#65533;6k&#65533;&#65533;&#65533;?&#65533;FH&#65533;x&#65533;'3&#65533;A &#65533;!&#65533;&kX@(`3&#65533;+B&#65533;h,&#65533; 3`J&#65533;0&#65533;&#65533;H<&#65533;	>&#257;'K&#65533;&#65533;1&#65533;P&#65533;&#65533;5&#65533; 'x&#65533;2&#65533; .&#65533;&#65533;T&#65533;X&#65533;&#65533;xZ|&#65533;&#65533;&#65533;&#1617;&#65533;@&#65533;A&#65533;&#65533;:8&#65533;P&#65533;Kx&#65533;&#65533;@&#65533;5&#65533; .&#1576;O(&#65533;#&#65533;M&#65533;x&#65533;&#65533; &#65533;#@&#65533;&#65533;&#65533;>&#65533;&#65533;P&#65533;O&#65533;&#65533;&#65533;&#65533;<&#65533;  &#65533;&#65533;K&#65533;
&#65533;&#65533;&#65533;x2&#65533;&#154;(&#65533;&#65533;8&#65533;n&#576;?&#65533;&#65533;DP&#65533;&#65533;&#65533;B&#65533; uy-<&#65533;&#65533;$@&#65533;&#65533;&#65533;&#65533;t&#65533;&#65533;.9D'&#65533; ;&#65533;B&#65533;&#65533;&#65533;xh&#65533;?8/>&#65533;&#65533;<&#65533;&#65533;$4&#65533;&#65533;,&#65533;O&#65533;(&#65533;Y9h&#65533;j%0&#65533;8 &#65533;?&#65533;p6k&#65533;&#65533;&#65533;K&#1668;88&#65533;!&#65533;&#65533;6&#65533;&#65533;#&#65533;7/&#65533; .`&#65533;#&#65533; 6@&#65533;	&#65533;'&#65533;< &#65533;&&#65533;&#65533;QX&#65533;h&#65533;,&#65533;&#65533;7&#65533;)(j&#65533;9(&#65533;&#65533;&#65533;&#65533; &#65533;&#65533;#@&#65533;&#65533;&#65533; $&#65533;(&#65533;T&#65533;&#65533;@&#65533;#0&#65533;O&#65533;&#65533;&#65533;&#65533;x6&#65533;&#65533;5h&#65533;&#65533;7&#65533;&#65533;Dp/P+ (&#1539;&#65533;@4&#513;&#131;&#65533;&#65533;&#65533;&#65533;7&#65533;&#65533;'&#65533;&#65533;1%&#65533;3&#65533;h&#65533;(&#65533;&#65533;&#65533;&#65533;L&#65533;4&#65533;&#65533;&#65533;I&#65533;`&#65533;#x2>&#65533;&#65533;	s&#65533;ey&#65533;2P&#65533;-@`&#65533;{#&#65533;&#65533;&#65533;&#65533;&#65533;#&#65533;W&#65533;&#65533;$ %h*&#65533;I&#65533; &#65533;&#65533;7&#65533;*J(&#65533;"@&#65533;,&#65533;-/&#65533;&#65533;'H&#65533;M&#65533;"&#1027;Y&#65533;&#65533;DX&#65533;A`'&#65533;&#65533;&#65533;&#65533;-8KJ&#65533;&#65533;&#65533;(&#65533;&#65533;L&#65533;}&#1796;3hq&#65533;.P&#65533; XRAh(`&#65533;AX2(*&#65533;&#65533;<6 &#65533; &#65533;&#65533;7&#65533;#&#65533;&#65533;MX(PI&#65533;&#65533;1 =&#65533;&#65533;d&#65533;&#65533;&#65533;U&#65533;&#65533;&#65533;&#65533;&#65533;&&#65533;&#65533;&#65533;9B(&#65533;6X&#65533;#&#65533;B86&#65533;&#65533;&#65533;?0&#65533;:&#65533;&#65533;&#65533;&#65533;&#65533;D&#65533;&#65533;?&#65533;X>x:&#65533;}&#65533;3 &#65533;?x&#65533;'&#65533;&#65533;&&#65533;&#65533;A0+x&#65533;&#65533;> ;&#65533; 5&#65533;&#65533;&#65533;&#65533;F&#65533;&#65533;&#65533;B&#65533;A&#65533;:&#65533;&#65533;Kp&#65533;&#65533;&#65533;&#65533;&#65533;,@3,&#65533;&#65533;&#65533;Y9`.H&#65533;<&#65533;&#65533;05&#65533;(&#65533;E&#65533;&#65533;2x
0&#65533;:&#65533;; &#65533;H&#65533;2&#513;=x&#65533;&#65533;@&#65533;A&#65533;&#65533;&#65533;H&#65533;&#65533;[
!x>&#65533;&#65533;/&#65533;&#65533;	&#65533;&#65533;?0&#65533;&#65533;y8&#65533;&#65533;:&#65533;&#65533;?`&#65533;&#65533;&#65533;5&#65533; &#65533;&#65533;/&#65533;&#65533;(&#65533;G&#65533;' &#65533;&#65533;&#65533;y- &#195;&#65533;&#1859;7&#65533;&#65533;;&#515;&#65533;S&#65533; ;&#65533; @&#65533;&h3&#65533;&#65533; &#65533;&#65533;O&#65533;&#65533;8&#65533;,h&#65533;\&#65533;&#65533;&#65533;(&#65533;=&#65533;&#65533;40&#65533;&#65533;7&#65533;<(&#65533;&#65533;&#65533;2&#65533;&#65533;A&#65533;&#65533;,&#65533;16&#65533;&#65533;"M(p&#65533;!&#65533;&#65533;&#65533;A&#65533;&#65533;X69&#65533;&#65533;l&#65533;5x&#65533;(&#65533;B&#65533;1&#65533; k&#65533;:X
&#65533;&#65533;.&#65533;&#65533;1&#65533;&#65533;K&#65533;&&#65533;'N&#65533;&#65533;&#65533;pJ&#65533;&#65533;&#65533;&#65533;a ,hP&#65533;( 8&#65533;
@&#65533;(&#65533; B,H&#65533;0&#65533;P@p&#65533;&#65533;&#65533;&#65533;&#65533;"&#1599;&#513;
0&#65533;96&#65533;(( &#65533;	&#65533;&#65533;&#65533;&#65533;.&#65533;$&#65533;&#65533;&#65533;&#65533;&#65533;(&#65533;*x&#65533;&H&#65533;&#65533; 8P &&#65533;#H&#65533;&#65533;&#65533;P&#65533;&#65533;0S&#65533;&#65533;Uf&#65533;&#65533;&#65533;&#65533;&#65533;&#65533;&#65533; !h&#65533;&#65533;&#65533;x03&#65533; &#65533;&#65533;&#65533;C'&#65533;&#65533;)&#1024;h&#65533;&P 2&#65533; P&#65533;&#65533;@ &#65533;"0A>Hx&#65533;P&#65533;(&#65533;&#65533;&#65533; &#65533;&#65533;$8&#65533; (,P&#65533;&#65533;x&#65533;&#65533;(@&#65533; &#65533; (8A&#65533;&#65533;0&#65533;x&#65533;|F&#65533;!p&#65533;2&#512;&#65533;Th&#65533;P&#65533;&#65533;&#192;3x&#65533;&#65533;&#65533;&#65533;&#65533; &#65533;!&#65533;&#65533;h&#65533;P&#65533;&#65533;&&#65533;&#65533;&#65533; B&#1921;A3&#65533;7&#65533;&#65533;&#1536;+@&#65533;&#65533;&#65533;&#65533;&#65533;&#65533;&#65533;&#65533;h&#65533;G;&#65533;$(&#512;/8 ,&#1536;&#65533;&#65533;70 %h&#65533;&#65533;&#65533;&#65533;	8&#65533;&#65533;&#65533;x&#65533;&#65533;  !&#65533;    ,    ,&#65533;999@@@IIIOOOSSSXXX\\\___bbbeeehhhiiikkkmmmoooqqqsssuuuvvvxxxyyyzzz|||}}}}}}&#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	H&#65533;&#65533;&#65533;&#65533;*\&#560;&#65533;&#199;n&#65533;&#65533;&#65533;@&#65533;J&#65533;&#65533;J&#1398;m&#65533;&y&#1139;-&#65533;&#65533;m&#65533;hq*UJE&#65533;J&#65533;8&#1122;&#65533;
T&#65533;m&#65533;&#65533;&#65533;QEk"MZ&#65533;P)T&#65533;&#65533;DP&#65533;fnr&#65533;&#484;=Am&#65533;t&#65533;(&#65533;9&#65533;&#65533;I&#65533;&#65533;&#65533;W&#65533;"&#65533;K&#65533;&#65533;&#1651;h&#65533;F&#65533;&#65533;&#65533;&#65533;<&#65533;&#65533;I&#65533;M&#65533;&#65533;&#65533;&#65533;&#65533;&#65533;&#65533;]&#65533;6r&#65533;&#65533;*R)Uz"&#65533;(4i[&#65533;&#65533;&#65533;V&#65533;&#65533;pBU&#65533;J2_&#612;e&#65533;&#65533;
D&#65533;fBY&#65533;&#65533;&#65533;&#65533;z&#65533;Eg&#65533;B&#65533;&#65533;&#65533;M&#65533;&#65533;&#65533;&#1784;R,&#65533;I&#65533;7Km&#65533;I&#65533;R0&#65533;D&#65533;I&#65533;'A7&#65533;|h&#65533;&#65533;sZ&#65533;&#65533;&#65533;&#65533;Q&#65533;q&#65533;&#65533;&#65533;&#65533;&#65533;&#129;&#65533;U&#65533;&#65533;"&#65533;&#65533;a&#65533;&#65533;&#65533;5Um&#65533;&#65533;&#65533;&#459;7g&#65533;&#1416;&#65533;
c&#65533;Vnh&#65533;&#65533;&#65533;QDF&#65533;|&#65533;&#65533;#&#65533;&#65533;c&#65533;6p|&#65533;*d2IX&#65533;&#65533;S&#65533;0&#65533;&#65533;F&#65533;p&#65533;&#65533;+[&#849; !Z&#1296;HaF!&#65533;
v&#65533;&#65533; &#65533;&#65533;&#65533;&#65533;&#65533;&#65533;&#65533; R}&#65533;&#65533;!&#65533;&#65533;lub)i&#65533;&#65533;&#65533;!&#65533;TVi&#65533;m&#65533;&#65533;g@p&#65533;AF&#65533;$&#65533;<&#65533;p&#65533;R&#65533;&#65533;!-z&#65533;A !&#65533;T&#65533;&#65533;bH&#65533;Ck&#65533;&#65533;"-&#65533;&#65533;&#65533;X&#65533;@Kd&#65533;&#65533;p't&#65533;Fl(yD&#65533;-xp&#65533;vp&#65533; GL&#65533;&#23076;&#65533;J&#65533;+f&#65533;a&#65533;q&#65533;AD"&#65533;&#65533;&#65533;x&#273;Nb&#65533;pdl&#65533;Fi&#65533;&#65533;D&#65533;|&#65533;g&#801;j&#65533;&#65533;v&#65533;&#65533;Aqt!zR&#65533;&#65533;&#65533;&#65533;&#65533;J]&#65533;&#65533;y &#65533;&#65533;&#65533;&#65533;&#65533;!&#65533;&#65533;&#65533;"&#65533;G&&#65533;&#65533;k&#65533;Y&#65533;&#65533;SDaR&u80&#65533;V&#65533;&#769;@W&#65533;&#65533;G54R Q,'x8&#65533;&#65533;p&#65533;&#1553;&#65533;&#65533;&#1159;:&#65533;"&#65533;&#65533;&#65533;6&#65533;<&#65533;&#65533;"<&#65533;1L&#65533;&#65533;&#65533;&#65533;&#65533;&#65533;&#65533;&#65533;wH5TB&#65533;!&#65533;P&#65533;6&#65533;&#65533;A&#65533;&#65533;&#65533;4&#65533;L7&#65533; J9&#65533;&&#65533;8x5	Ld&#65533;&#65533;$:&#65533;1A&#65533;&#65533;&#65533;/&#1553;3'&#65533;&#65533;&#65533;*&#65533;hq&#65533;}&#65533;&#65533;&#65533;&#65533;&#65533;#?`&#65533;&#65533;&#65533;9A&#65533;r&#65533;&#65533;E@&#1297;	(]&#65533;p&#65533;&#1867;Lq&#65533;@>&#65533;&#65533; &#65533;A.&#65533;`y)b&#65533;&#65533;&#65533;&#65533;i&#1091;
u&#1042;dO&#65533;8&#65533;&#65533;&#65533;U&#65533;*&#65533;&#65533;&#65533;&#65533;0&#65533;&#65533;J&#65533;&#65533;&#65533;`Q&#65533;WL&#65533;&#65533;&#65533;!&#65533;&#65533;1&#65533;:&#65533;&#65533;&#65533;q&#65533;&#65533;-iX&#65533;d&#65533;&#65533;[8&#65533;	&#1793;&#65533;	&#65533;&#65533;A&#65533;I&#65533;&#1032;&#65533;&#65533;&#65533;&#65533;&#65533;aAbP&#65533;&#65533;&#65533;&#65533;~&#1297;&#65533;X  &#65533;0 68a&#65533;&#65533;&#65533;p&#65533;'&#65533;a&#65533;'8&#65533;&#65533;&#65533;/0&#65533;@&#65533;5T&#65533;n&#65533;&#65533;&#65533;&#65533;&#65533;&#65533;Ah@&#65533;&#65533; &#65533;%0&#65533;D&#65533;&#65533;&#65533;&#1027;: &#65533;ap&#65533;&#128;)&#65533;&#65533;&#65533;bH&#65533;x`&#65533;&#65533;&#65533;G&#65533;p<&#65533;&#65533;$B&#65533;`&#65533;-AW&#65533;&#65533;J@&#65533;*&#65533;&#65533;j&#65533;&#65533;&#65533; , &#65533;D&#65533;
&#65533;&#65533;&#65533;- 28&#65533; ,p&#65533;&#65533;	&#65533;&#65533;G&#65533;
m&#65533;&#65533;V&#65533;(&#65533;&#65533;]8Ax &#65533;aF &#65533;&#65533;!&#65533;4X&#65533;&#65533;0&#65533;aOX!&#65533;&#65533;p&#65533;K0BJ@P&#65533;
8&#65533;j&#65533;"'a2&#65533;&#65533;@) _&#65533;&#65533;x&#65533;a&#65533;$&#65533;&#65533;@ 0W&#65533;&#65533;&#65533;x&#65533;	<`B`e&#65533;m&#65533;&#65533;&#65533;tJ\ &#65533; 5&#65533;&#65533;(&#65533;DG&#65533;&#65533;&#65533;&#1568;H9C
-L&#65533;	i&j&#65533;&#65533;&#65533;<'&#65533;&#65533;&#65533;&#65533;&RIJ%4bUDh&#65533;0&#65533;~:&#65533;&#65533;W&#65533;)A([&#65533;s"x
 0&#65533;$n&#65533;pz&#65533;&#65533;&#65533;&#65533;&#65533;A&#65533;&#65533;&#65533;&#65533;#2&#65533;&#65533;e&#65533;4&#65533;&#65533;&#65533;d&4&#65533;J&#65533;P&#65533;&#65533;&#65533;&#65533;;&#65533;&#65533;&#65533;$&#65533;&#65533;&#65533;:U&#65533;&#65533;&#65533;)EV&#65533;')&#65533;8&#65533;V#2&#65533;&#65533;ff &#65533;	&#65533;&#65533;@Z|&#65533;&#65533;&#65533;2&#65533;Ui"1&#65533; [pAJ&#65533;4o*%)yUZc&#65533;&#1422;&#65533;&#65533; 2&#65533;&#65533;&#1578;&#65533;&#1036;&#426;Q&#65533;\O&#597606;&#65533;P&#65533;&#65533;\&#65533;&#65533;>)&#65533;&#65533;&#65533;&#65533;&#65533;bK&#65533;&#65533;R&#65533;]0&#65533;"|&#1029;:lD>z\&#65533;A*&#65533;&#65533;mT&#65533;fp&#65533;&#65533;&#65533;&#65533;V&#65533;J&#65533;&#65533;f&#65533;4 @ &#65533;&#65533;"&#65533;&#65533;:&#65533;&#65533;h&#65533;&#65533;&#65533; &#65533;&#65533;&#65533;&#65533;&#65533;&#65533;m&#65533;&#65533;&#65533;HH&#65533;&#65533;&#65533;&#65533;rV&#65533;C&#65533;`&#65533;&#65533;&#65533;c&#65533;&#65533;&#65533;;&#65533;&#65533;+&#65533;&#65533;$P&#65533;&#65533;z&#65533;6&#65533;&#65533;&#65533;G&#65533;p&#65533;&#65533;&#65533;&#65533;&#65533;>&#65533;&#65533;&#65533; &#65533;&#65533;S&#65533;&#65533;"0BF0  &#65533;&#65533;&#2036;&#65533;.G&#65533; D&#65533;&#65533;BU4f&#65533;&#65533;8R&#65533;&#65533;%&#65533;pA&#65533;&#1027;I&#65533;&#65533;	p&#65533;B&#65533;&#65533;&#65533;&#65533;^Iq&#65533;,&#65533;-&#65533;`0P&#65533;&#65533;#a&#65533;&#65533;&#65533;P&#65533;D&#65533;}P&#65533;&#65533;&#65533;?d5&#65533;&#1091; T&#65533; $&#65533; &#65533;A &#65533; &#65533;s&#65533;&#65533;&#65533;O&#65533;Q&#65533; @A@&#65533; &#65533;	&#65533;sNR\&#65533;&#65533;2&#65533;'z-D&#65533;
&#65533;&#65533;&#65533;&#65533;"&#65533;&#65533;&#65533;&#65533;r\&#65533;xTT&#65533;&#65533;V\@&#65533;RLB[!&#65533;*&#65533; &#65533;&#65533;p&#65533;fN4R_q&#65533;
&#65533; %)ig%D&#65533;&#746;Sg_&#65533;&#65533;3&#65533; &#65533;&#65533;&#65533;G*&#65533;:0 ~[J&#65533;j&#65533;&#65533;]x&#65533;TQ&#65533;&#65533;&#65533;m@&#65533;&#65533;&#65533;&#65533;i&#65533;b&#65533;LX&#65533;&#65533; &#65533;&#65533;G>&#65533;p&#65533;&&#65533;&#65533;&#65533;:&#65533;&#65533;e&#65533;D&&#65533;P&#65533;@l!&#65533;&#65533;vK&#65533;&#65533;-&#65533;cZ&#65533;&#65533;&#457;E`&#65533;&#65533; &#65533;&#65533;&#65533;&#65533;m&#65533;)E&#65533;&#65533; :&#65533;&#65533;&#65533;&#65533;&#65533;LQ&#65533;&#65533; TYE&#65533;E&#65533;}&#65533;Xp,M$tg&#65533;l? $&#65533;L&#65533;&#65533;&#65533;(&#65533;@&#65533;H&#65533; !w&#65533;&#65533;M&#65533;V&#65533;&#65533;S&#65533;&#65533;&#65533;P!&#65533;&#65533;&#65533;&#65533;&#65533;&#65533;&#65533; 7&#65533;&#65533;y&#65533;&#65533;V<&#65533;lU&#65533;	v&#65533;&#65533;&#65533;&#65533;7p&#65533;K&#65533;&#65533;V~&#65533;&#65533;&#65533;&#65533;v&#65533;&#65533;&#65533;&#500;P&#129;p&#65533;$,&#65533;/&#65533;Bc&#65533;&#65533;L&#65533;9z&#65533;rJ^&#65533;&#65533;@&#185;C&#65533;&#65533;:&#65533;`&#65533;&#65533;J&#65533;&#65533;&#65533;&#65533;'S&#65533;&#65533;U&#1363;&#65533;I&#65533; 	%xCJ|0&#65533;&#65533;&#65533;S&#65533;&#65533;&#65533;&#65533;CA&#65533;&#65533;eV-&#65533;Cm&#65533;	&#65533;&#65533;&#1542;&#65533;&#65533;&#65533;&#1693;, &#65533;&#65533;H&#65533;	x&#65533;&#65533;\&#65533;&#65533;&#65533;&#65533;&#65533;&#65533;D &#65533;&#65533;-&#65533;&#65533;X@!nP&#65533;H&#65533;a &#65533;&#65533;&#65533;&#65533;&#65533;/@&#65533;&#65533;&#65533;&#65533;a&#65533; &#65533;?\A&#65533;&#65533;&#65533;&#65533;
&#65533;F&#65533;!q&#65533;&#65533; 
&#1093;&#65533;&#65533; &#65533;&#65533;&#65533;em&#1359;&#65533;3&#65533;&#65533;B&#65533; &#65533;$&#65533;&#65533;m&#65533;Bx0&#65533;&#65533;&#65533;[&#65533;q&#65533;S00R&#65533;-&#65533;#&#65533;p&#65533;@S0[&#65533;l`Er&#65533;W&#65533;k&#65533;0`&#65533;BB&#65533;&#65533;&#65533;O&#65533;&#65533;~&#65533;"=	X&#65533;O&#65533;QPi d&#65533;j&#65533;c`g&#65533;\&#65533;
&#65533;c gp}&#65533;&#65533;Ta c&#65533;bpn&#65533;_&#65533;QpR&#65533;[@N&#65533;T&#65533;^p&#65533;$q&#65533;P&xgH&#65533;.&#65533;,&#65533;N&#65533;-6&#65533;&&#65533;&#65533;%P&#65533;T&#65533;z@L0&#65533;*q&#65533;&#65533;P&#65533;1f&#65533;PD&#65533;&#65533;&#65533;"7&#65533;|&#65533;f&#65533;@P&#65533;&#65533;?&#65533;{&#65533;!U&#65533;C&#65533; %&#65533;&&#65533;&#65533;4&#65533;&#65533;&#753;*&#65533; &#65533;2O593W&#65533;&#65533;&#65533;&#65533;&#65533; &#65533; &#65533;&#65533;&#65533;&#65533;o&#65533;&#65533;&#65533;&#65533;5&#65533;O&#913;%.&#65533;Q
n&#65533; &#65533;&#65533;B&#65533;	&#65533;0&#65533;`R&#65533;/&#65533;&#65533;&#65533;p&#65533;&#65533;j"#&#65533;&#65533;X&#65533;&#65533;m&#65533; &&#65533;x&#65533;&#65533;&#65533;8Ds&#65533;&#65533;&#65533;8&#65533;G&#65533;pZ &#65533;B&#65533;&#65533;&#65533;/&#65533;&#65533;4&#65533;&#65533;&#65533; 5 &#65533;ClRr&#65533;xfQ	Qpa&#65533;X&#65533;"2&#65533;&#65533;G4&#65533;
R&#65533;U&#65533;&#65533;&#65533;&#65533;P&#65533;7(&#65533;&#65533;*&#65533;&#65533;@`4&#65533;&#65533;%^5&#65533;4&#65533;a&#1776;&#65533;= &#65533;02S&#65533;&#1353;&#65533;&#65533;"i I&#65533;(0 &#65533;M&#65533;|y&#65533;t&#65533;&#65533;4&#65533;l&#65533;vD&#65533;9&#65533;k(,&#65533;&#65533;&#65533;1%L&#65533;&#65533;&#65533;H&#65533;W&#65533;L&#65533;&#65533;J&#65533;Gq(&#65533;@d&#65533;g&#65533;&#65533;&#65533;P	&#65533;B&#65533;T&#65533;05&#65533;&#65533;?&#65533;ar&#65533;&#65533;` &#65533; T&#65533;&#65533;&#65533;(MC4+q&#65533; g&#65533;SP &#65533;taU8)!&#65533;&#65533;@ l Q0  C&#65533;&#65533;i&#65533;&#65533;&#65533;<&#65533;
l &#65533;PG&#65533;&#65533;%&#65533;&#65533;qp&#65533;p&#65533;
i&#65533;&#65533;4&#65533;F&#65533;&#65533;&#65533;QPj&#65533;&#65533;P
0c]&#65533;_&#1497;&#1760;= w&#65533;&#65533;&#65533;P"l`C&#65533;&#65533;&#65533;&#584;&#65533;A&#65533;&#65533;&#65533;v&#65533; H`^&#65533;&#65533;<!A&#65533;&#65533;-pC0k&#65533;0E nP&#65533;M&#65533;`$&#65533;Tpt&#65533;'&#65533;]&#65533;&#65533;&#65533;Od&#65533;&#65533;@%&#65533;R&#65533;k&#65533;&#65533;]0}&#65533;G5&#65533;H&#65533;T&#65533;JR
gp&#65533; 0&#65533; &#65533;HcPqM&#65533;	(9&#65533; ?&#65533;/ K&#65533; >@&#65533;0&#65533;4&#65533;&#65533; &#65533;  &#65533; &#65533;&#65533;&#65533;	;e:&#65533;&#65533;	v@&#65533;&#65533;>@`&#65533;&#65533;,&#65533;f%&#65533;&#65533;&#65533;&#65533;&#65533;
&#65533;0r&#65533;\9r&#65533;&#65533;3 $z&#65533;"&#65533;&#65533; j c&S&#65533;&#65533;C.&#65533;4&#65533;p>&#65533;&#65533;4p[&#65533;	<0&#65533;&#65533;&#65533;^"#h&#65533;hP&#65533;pp&#65533;Sr&#65533;r&#65533;%&#65533;1&#65533;&#65533;&#65533;qc&#65533;&#65533;69p&#65533;&#65533;&#65533;p&#65533;&#65533;7 ^&#5266;&#65533;
\&#65533; 04Py/&#65533;`P&#65533;HkJ&#65533;
S&#65533; 7O'1	n&#65533; ,@&#65533;&#65533;p&#65533;&#65533;,p&#65533;x$h&#65533;&#65533;"I&#65533; &#65533;I&#65533;Ee&#65533;&#65533;I&#65533;O&#65533;&#65533;8&#65533;&#65533;@N&#65533;If 2-e&#65533;&#65533;W&#65533;E%x/&#65533;0W@] &#65533;&#65533;&#65533;&#65533;0Q&#65533;EpQ3&#1460;U&#65533;&#65533;
|_p<&#65533;le&#65533;Vr(&#65533;&#65533;&#65533;8&#65533;~&#65533;&#65533;3&#65533;8&#65533;8&#65533; ~&#65533;&#65533;&#65533;5&#65533; &#65533; &#65533;v&#65533;ft2qw&#65533;&#65533;&#65533;4b v&#65533;&#65533;&#65533;&#65533;&#65533;	[&#65533; @&#65533;Ar@b&#65533;?HqR&#65533;8&#65533;&#65533; q&#65533;&#65533;J&#65533;&#65533;&#65533;@&#65533;.0`z&#65533;x 2PP@&#65533;	&#65533;V
o&#65533;8&#65533;% Wp&#65533;p,&#65533;4 Q&#65533;&#65533;%&#65533;O&#65533;@&#65533;* '&#65533;&#65533;AxP0&#65533;aw&#65533;&#65533;&#65533; k&#65533;=0f&#65533;Y&#65533;P5&#65533;R&#65533; g0)&#65533;d&#65533; &#65533;7z&#65533;{&#65533; r &#65533;
7&#65533;}&#65533;x&#65533;o&#65533;&#65533;&#65533;L {&#65533;{p-PL&#65533;
$&#65533;}&#65533;&#65533;w&#65533;/@&#65533;TSU"&#913;T:&#65533;|&#65533;{&#65533;8`NH&#65533;
` &#65533;E&#65533;a"C&#65533;&#65533;&#65533;&#65533;{&#65533;&#65533;&#65533;&#65533;Np&#65533;z&#65533;O0k&#65533;4&#65533;T``(&#65533;VR &#65533;&#65533;&#65533;	R&#65533;:@&#65533;&#65533;&#65533;&#65533;g|0&#65533;&#65533;&#65533;880&#65533;I&#65533;O)0@&#65533;$&#65533;B%!QRi&#65533;&#65533;&#65533;@9&#65533;&#65533;zP&#65533;CX
v&#65533;/&#65533;&#65533;&#65533; he`&#65533;,&#65533;
}&#65533;B&#65533;2&#65533;,&#65533;z}\ lb-&#65533;u&#65533;&#65533;&#65533;L&#65533;;&#65533;&#65533;O|lp*&#65533;-@&#65533;q)&#65533;q&#65533;
&#65533; D&#65533;o 
&#65533;@O0ep&#65533;'&#65533;)&#65533;@&#65533;&#65533;c&#65533;HA&#65533;&#65533;@p]`':&#65533;# &#65533;Q d&#65533;
&#65533;&#65533;,&#65533;\&#65533;W#2&#65533;&#65533;l:&#65533;`@&#583;|`pN&#65533;9&#65533;Q&#65533;SL ;&#65533;n4@ &#65533;&#65533;&#65533;&#65533;&#65533;-&#65533; &#65533;&#65533;&#65533;30 &#65533;&#65533;&#65533;Z0 &#65533;p		&#65533;&#65533;&#65533;&#65533;)&#65533;&#65533;	 8` &#65533;&#65533;	&#65533;&#65533; +&#65533;G%&#65533;&#65533;
S&#65533;&#65533;<|&#65533;&#65533;_&#65533; tp0&#65533;;jP < &#65533;&#65533; u&#65533;  Z&#65533; &#65533;@ &#65533;&#65533;a&#65533; z` &#65533;Q&#65533; M&#65533;&#65533;&#65533;3P&#65533;:p<Q@rPf&#65533;F _&#65533;9&#65533; `,&#65533;mhP16I&#65533;/ &#65533;b&#65533;g &#65533;l&#65533;` C&#65533;<&#65533;La&#65533;lv&#65533; #&#65533;&#65533;/&#65533;( <0&#65533;)&#65533;E@&#65533;5&#65533;4&#65533;'&#65533;Ep[&#65533;C&#65533;b&#65533;j&#65533;I c&#65533;U&#65533;\&#65533;Z@&#65533;3(@C #&#65533;&#1080;1L&#65533;q o&#65533;kPm&#65533;k&#65533;k&#65533;k&#65533;&#65533;ksPi&#65533;sy&#65533;&#65533;z&#65533;n t@kpt0|&#65533;qp&#65533;6&#65533;u&#65533;&#65533;&#65533;&#65533;@=&#65533;p i&#65533;ip.y&#65533;a&#65533;b&#65533;n&#65533;bhZ{=&#65533;f&#65533;z&#65533;o@q@f&#65533;f&#65533;l&#65533;c&#65533;f &#65533;&#65533;Q&#65533;&#65533;h&#65533;G>C&#65533;&#65533;&#65533;JCg&#65533;&#65533;+&#65533;&#262;h9&#65533;RV|X'T&#65533;)&#65533;&#65533;&#65533;[&#65533;wG&#65533;t&#65533;Q&#65533;&#65533;W&#65533;]VxEn&#65533;&#65533;&#65533;&#65533;U&#65533;&#65533;&#65533;&#65533;&#65533;&#65533;&#65533;-a&#65533;&#65533;&#65533;'0&#65533;&#65533;&#65533;&#65533;:&#1685;	>&#65533;>&#65533;9B&#65533;!3&#65533;  P&#65533;luq&#65533;&#65533;`&#65533; h&#65533;Ol&#65533;&#65533;&#65533;/2&#65533; s&#65533;W&#65533;P&#65533;&#65533;&#65533;d&#65533;&#65533;&#65533;&#65533;&#65533;`&#373;&#65533;`
wp &#65533;08&#65533;nF&#65533;&#65533;C&#65533;&#65533;&#65533;&#65533;&#65533;&#65533;&#65533;%~&#65533;&#65533;	&#65533;@)&#65533;=&#65533;l`P&#65533;$&#65533;&#65533;n7&#65533;k0F&#65533;&#65533;g}&#65533;&&#65533;I K*Pa&#65533;G&#65533;x&#65533;&#65533;R \&#65533;:&#65533;&#65533;S&#65533;O5&#65533;&#65533;Q T`&#65533;C/&#1177;&#65533;&#65533;k&#65533;8p&#65533;&#65533;4@Nn&#65533;&#65533;N&#65533;h&#65533;_@&#65533;Pv&#65533;&#65533;`8&#65533;b&#65533;b &#65533;&#65533;fA}&#65533;l&#65533;&#65533;@l&#65533;v }2&#65533;faU&#65533;Z&#65533;&#1608;&#65533;gp&#65533;f&#65533;&#65533;}`i0O&#65533;$d"&#65533;I&#65533;h&#65533;^W o&#65533;@RP@&#65533;k&#65533;&#65533;&#65533;Q	0 &#65533;~&#65533;P  &#721;&#65533;&#65533;` &#65533;&#65533;p q&#65533;lP&#65533;@  y6&#65533;  0&#65533;BB K &#65533;&#65533;&#65533;  &#65533;>S&#65533;&#65533;cuAH&#65533;3P
]0&#65533;&#65533;F &#65533;9`&#65533;Kgi&#65533;&#65533;k0&#65533;&#65533;Q 
&#65533;`&#65533; &#65533;T&#65533;&#65533;&#65533;5\&#65533;)&#65533;&#65533;	lP&#65533;@%&#65533;&#177;3qP
z&#65533;&#65533;&#65533;0p&#65533; &#65533;&#65533;&#65533;O&#903;s&#65533;&#65533;4&#65533;-&#65533;i0 &#65533;&#65533;%&#65533;pj&#65533;&#65533; #&#65533;<&#65533;c "0=q&#65533;S&#1438;&#65533;&#65533;QHP#S0&#65533;&#65533;*&#65533;&#1572;:&#62341; %`I&#65533;Z&#65533;" K&#65533;&#65533;&#65533;&#65533;5R1&#65533;&#65533;[&#65533;v&#65533;B@[0_&#65533;DqZ&#65533;&#65533;0=%	4PDp/&#65533;&&#65533;Sak Rb0m&#65533;T _0&#65533;!1&#65533;a&#65533;n&#65533;m&#65533;T&#65533;\ ]`X`&#65533;&#1602;&#65533;}&#65533;&#65533;&#65533;&#65533;n&#65533;\&#65533;&#65533; B.rj
&#65533;&#65533;&#1835;J&#65533;3&#65533;/5&#65533;&#65533;"@&#65533;LnW&#65533;6D&#65533;((&#65533;&#65533;&#65533;T	?P&#65533;&#65533;&#65533;&#65533;&#65533;&#65533;S&#65533;?&#1892; Q&#65533;&#146; &#65533;J&#65533;&#1718;m&#65533;R&#65533;z,&#65533;`&#65533;&#1442;	&#65533;]&#280;Q&#65533;F&#65533;&#65533;&#65533;8@Pa&#65533;W&#65533;h&#65533;*E&#65533;&#65533;E&#65533;,r&#65533;&#65533;"(N8P&#65533;C&#65533;V&Z&#65533;&#65533;Ru&#65533;BA&#65533;T&#65533;D&#65533;q&#65533;AZRZ(&#65533;-&#65533;T&#65533;&#65533;"i1&#65533;&#65533;&#875;&#65533;]&#65533;~V&#65533;X&#65533;	KmEk9a&#65533;&#65533;B&#65533;V#f&#65533;&#65533;&#65533;&#65533;&#65533;%&#1613;&#65533;>&#65533;&#65533;&#65533;&#65533;U#&#65533;&#65533;8m&#65533;SN&#65533;q&#65533;q&#1771;A?&#65533;T&#65533;&#65533;&#65533;h&#65533;&#65533;&#65533;^&#65533;&#65533;&#65533;&#65533;&#65533;&#65533;&#65533;&#65533;A&#65533;K&#65533;Iy6&#65533;&#65533;E&#65533;-XZ&#65533;&#413;[&#65533;&#65533;'U-=&#65533;&#65533;  $&#65533;zuR6&#65533;2=0&#65533;&#4380;l&#65533;&#65533;@_&#65533;&#560;&#65533;&#65533;9&#65533;&#65533;#|&#65533;&#65533;B&#65533;&#65533;4&#65533;&#1252;WZ_6&#65533;&#65533;`&#65533;&#65533;r~&#65533;:&#65533;&#65533;&#65533;2B,&#65533;&#65533;(&#65533;&#65533;&#65533;I&#65533;%Mbh&#65533;&#1552;&#65533;/N&#65533;l&#65533;%p&#65533;&#65533;	&#65533;H&#957;&#65533;x&#65533;Ca&#65533;Z&#65533; &#65533;&#65533;1F&#65533;B&#65533;H&#65533;S&#65533;&#65533;7< #&#65533;$T&#65533;"P&#65533;k&#65533;&#65533;@&#65533;&#65533;&#65533;&#65533;&#65533;$&#65533;&#65533;&#65533;F&#65533;&#65533;&#65533;&#65533;2>&#65533;BD~S%&#677;&#65533;z.&#65533;N&#65533;&#65533;)&#65533; &#65533;'&&#65533;D&#65533;LJ&#65533;+&#65533;&#65533;&#65533;Q&#65533;W8&#65533;P&&#65533;L&#65533;&#65533;&#65533;$U&#65533;&#65533;/F`&#65533;6A&#65533;=`&#65533;$r@&#65533;&#65533;:&#65533;CG&#1901;EN&&#65533;!&#65533;A
&#65533;&#65533;(l&#65533;8&#65533;Bi &#65533;k&#65533;&#65533;&#65533;&#65533; &#65533;C.=&#65533;7&#65533;&#65533;$&#65533; &#65533;B&#65533;&#65533;a&#65533;&#65533;&#65533;+&#65533;&#65533;&#65533;J&#65533;l"&#65533; d&#65533;AI&#65533;&#65533;3y&#323;-D&#65533;B^ &#65533;%N&#65533;yU&#65533;&&#65533;&#65533;&#65533;&#65533;xB&#65533;?&#65533;=b&#65533;*[<&#65533;&#65533;CYV&#65533;6t$&#65533;H&#65533;&#65533;W&#65533;7{&#65533;&#133;(Ak&#65533;h&#65533;&#65533;*&#400;@&#65533;RR&#65533;cU8i4&#65533;&#65533;2&#65533;d&#65533;&#65533;p`&#65533;&#65533;&#65533; &#65533;D*ye&#65533; d&#65533;5X&#65533;&#65533;d&#65533;z	)&#65533;8&#65533;&#65533;0Px!&#65533;&#65533;&#65533;8Z&#65533;B&#65533;&#65533;&#65533;&#65533;`&#65533;&#65533;&Z&A&#65533;+&#65533;
&#65533;=8&#65533;A&#65533;&#65533;(&#65533;:L:CQ&#523;&#65533;&#1894;&#65533;R&#65533;%&#65533;l&#65533;&#65533;Z&#65533;T&#65533;#&#65533;p&#65533;<=H&#65533;&#65533;3T&#65533;&#65533;$@&#65533;"i&#65533;@i$&#65533;<hX&#65533;+"A$Z &#65533;GR@a&#65533;HQA&#65533;&#65533;&#65533;&#1764;~3)&#65533;J&#65533;&#65533;a&#65533;5&&#65533;#&#65533;"~&#65533;&#65533;?\`"&#65533;*)&#65533;^&#65533;&#65533;,Z~&#1212;&#65533;1p`&#65533;&#65533;H&#65533;x!&#65533;-
&#65533;d&#65533;fb&#65533;D&#65533; ^&#65533;8N&#65533;&#65533;/&#65533;GX&#65533;&#65533;&#65533;0Xd&#65533;ha&#65533;?&#65533;&#65533;&#1059;&#65533;
I"&#65533;="&#65533;&#65533;D&#65533;&#65533; &#65533;&#65533;&#65533;&#65533;?&#65533;&#512;&#65533;@&#65533;>&#65533;&#65533;Xh&#65533;&#65533;r&#65533;&#65533;>xgN^&#65533;(V&#65533;&#65533;!	 D"&#65533;"&#65533;o	&#65533;&#65533;&#65533;0&#65533;&#65533;&#65533;^T&#65533;&#65533;&#65533;&#65533;IXX@,D2@5&#65533;&#65533;- _&#65533;@&#65533;P&#65533;6&#65533;hl&#65533;Cb&#65533;'-,&#65533;j&#65533;&#65533;|@&#65533;-&#65533;T(&#65533;`p&#65533;]&#65533;(&#65533;B= &#65533;d&#65533;|&#65533;!&#1088;U&#65533; n&#65533;&#65533;U&#65533;&#65533;&#65533;&#65533; &#65533;~2&#65533;*&#65533;&#65533;-ag&#65533;&#65533; 4&#65533;&#65533;0&#65533;&#65533;p&#65533;H7 &#65533;8!&#65533;p}&#65533;@cS&#65533;&#65533;W&Tk(A&#65533;&#65533;`&#65533;(&#65533;B&#65533;@&#65533;(&#65533;&#65533;0 &#65533;f&#65533;&#65533;K&#65533;HJ&)&#65533;&#65533;&#65533;<&#65533;&#65533;&#65533;C&#65533;&#65533;=(&#65533;}&#65533; &#65533;p<&#65533;&#65533;o &#65533;&#65533;#&#65533;hCr&#65533;#&#65533;&#65533;;&#65533;&#828;&#65533;3&#65533;&#65533;9H&#65533;w&#65533;&#65533;&#65533;P&#65533;<&#65533;_&#65533;&#65533;z&#65533;4&#65533;p"R&#65533;&#65533;&#65533;r&#65533;a&#65533;&#65533;&#65533;&#65533;&#65533;=&#65533;s{&#65533;&#65533;&#65533;&#65533;&#65533;&#65533;&#65533;&#65533;&#65533;&#65533; M&#65533;&#65533;A&#515;&#65533;&#65533;&#65533;z&#59481;x&#65533;CH&#65533;&#65533;<&#65533;0P7y9S&#65533;ifQ&#65533;&#65533;&#65533; P$'wAK&#65533;h&#65533;+&#65533;AQ&#65533;)&#65533;PBL&#65533;&#65533; #&#1058;&#65533;&#65533;&#65533;&#65533;!&#65533;n&#65533;&#65533;&#65533;v&#1247;r9&#65533;X~&#65533;&#65533;&#65533;&#65533;T'I&#65533;O&#65533;&#65533;3&#65533;!
&#65533;&#65533;L&#65533;&#65533;>&#65533;&#65533;&#65533;&#65533;bB&#65533;&#65533;&#65533;$b	b&#65533;Cz&#65533;&#65533;2&#65533;&#65533;+cBg&#65533;&#65533;&#65533;	 &#65533;&#65533;DW5&#65533;&#65533;&#65533;L&#65533;X@L&#65533;&#65533;E&#564;"JJ>&#1024;
&#65533;AQy&#65533;&#65533;Er&#65533;VX&#65533;&#65533;&#65533;Z&#65533;&#65533;&#65533;&#65533; &#65533;&#65533;&#65533;&#65533;&#65533;/U&#65533;?n&#65533;&#65533;GpB0@&#65533;&#65533;Y&#65533;&#65533;"-&#1736;&#65533;&#65533;5&#65533;&#65533;3]&#65533;&#65533;&#65533;`@&#65533;&#65533;R\$kX&#65533;&#65533;9.!&#65533;&#65533;
4"XH&#65533;c%&#65533;P&#65533;BH&#65533;&#65533;&#1228;L&#65533;C&#65533;&#65533;&#65533;&#65533;&#65533;&#65533;&#65533;&#65533;q&#65533;F-*@ 3 %&#65533;9[)&#65533; &#65533;A&#65533;a&#65533;&#65533;D&#65533; &#65533;&#1706;&#65533;&#65533;&#65533;&#65533;&#65533;}&#65533;&#65533;(8&#65533;&#65533;50&#65533;&#65533;&#65533;&#310;&#65533;U&#65533;+&#65533;&#65533;&#1027;F&#65533;&#65533;&#998;&#65533;&#65533;?&#65533;-&#65533;x&#65533;&#65533;&#65533;
&#65533;At&#65533;2&#65533;p&#65533;=&#1025;F&#65533; &#65533;$59,&#65533;&#65533;"p&#65533;&#65533;} m{&#144;>&#65533;@=&#65533;&#65533; &#65533;&#65533;f&#65533;z&#65533;&#65533;&#65533;P&#65533;<&#65533;Z&#65533;&#65533;L"$&#65533;&#65533;&#65533;&#65533;N@&#65533;,&#65533; h&#65533;&#65533;&#65533;bzE%z&#1246;}&#65533;c&#65533;bDp&#65533;&#65533;&#65533;r&#65533;?MD&#65533;&#65533;xp&#65533;^&#65533;a&#65533;gb&#65533;&#65533;&#65533;&#65533;.&#65533;@+&#65533;&#329;\an&#65533;&#65533;&&#65533;*&#65533;,#&#65533;&#65533;#&#65533;:&#65533;&#65533;n A&#65533;&#65533;PP&#65533;	k&#65533;C&#1792;&#65533;Y&#65533;&#65533;&#65533;G&#65533;z&#65533;;&#65533;@(C&#65533;1&#65533;&#65533; &#65533;sp&#65533;x&#65533;p&#65533;+,&#65533;&#65533;&#65533;7&#513;"&#65533;C&#65533;&#65533;jQ&#65533;xb&#65533;&#65533;&#65533;&#65533;+=H&#65533;G&#65533;&#65533;P&#65533;@&#65533;"\
g&#516;^&#65533;<p&#65533;&#65533;ad`&#65533;&#65533;`&#65533;&#65533;!&#65533;&#65533;&#65533;&#65533;p&#65533;m&#65533;&#65533;ZP7F&#65533;&#65533;2LB3&#65533;&#1538;8&#65533;&#65533;&#65533;&#65533;%&#65533;&#65533;&#65533;0&#65533;&#65533;<B
FM&#667;&#65533; &#65533;+&#65533;&#65533;&#65533;K&#65533;&#65533;c&#65533;&#65533;&#65533;R&#65533;AI`Z"R&#65533;6M&#65533;&#65533;@VU%&#1025;&#65533;AG0@&#65533;&#1442;H&#65533;&#65533;&#65533;&#65533;y#0 \-h&#65533; &#65533;p&#65533;-e$.&#65533;i&#65533;&#65533;-&#65533;  &#65533;>&#65533;&#65533;T&#65533;
A&#65533;&#65533;EX&#65533; &#65533;&#65533;1&#65533;&#65533;&#65533;&#65533;$'&#65533;&#65533; &#65533;` R&#65533;i&#65533;&#65533;b&#65533;_!:/ &#65533;0&#65533;b&#65533;&#65533;;&#65533;&#65533;
 ,&#65533;P b: 1&#65533;&#65533;h,x  &#65533;&#65533;&#65533;(  R 	O&#65533;&#65533;&#65533;$~&#65533;
F&#65533;&#65533;&#65533;&#65533;3&#65533;&#65533;S&#65533;B)Q&#65533; &#65533;,0&#65533;&&#65533;<b&#65533;+C
&#65533;&#65533;3&#65533;&#931;I&#65533;&#65533;4&#65533;W&#65533;;@&#65533;@&#65533;&#65533;&#65533;&#65533;J=H&#65533;FH&#516;40&#65533;B&#1027;x,&#65533;;&#65533;q.N =&#65533;&#65533;B0$h&#65533;>`&#65533;B@&#65533;&#1063;&#65533;*	N&#1539;&#65533;&#65533;&#65533;8A&#65533;/9&#65533;A(&#65533;&#65533;Ad&#65533;9 i&#65533;>&#65533;Ep&#65533;&#65533;&#65533;&#65533;&#65533;&#65533;&#65533;:@&#65533;
@;x&#65533;&#65533;&#65533;@`I&#65533;&#65533;&#65533;&#65533;&#65533;	9&#65533;,,&#65533; 
&#65533;&#65533; H&#1062;&#65533;:&#65533;&#65533;{&#65533;&#515;H&#65533;2h&#65533;&#65533;&#65533;&#65533; /&#65533;)&#65533;P&#65533;8@`,&h h&#65533;p /p&#65533;x&#65533;&#65533;*&#65533;&#65533;Bx&#65533;&#65533;&#65533;&#65533;&#65533;%&#65533;X&#65533;H&#65533;&#65533;&#65533;&#65533;&#65533;&#65533;Gh 8&#65533;p&#65533;*&#65533;&#512;
&#65533;&#65533;&#65533;&#65533;&#65533; (&#65533;p&#65533;x&#65533;&#65533;&#1737;&#65533;&#65533;-&#65533;&#65533;h -&#512;&#65533;&#65533;&#65533; &#65533;&#65533;&#65533;&#65533;&#65533;"&#65533;9&#65533;m x&#65533;"&#65533;&#65533; &#65533;&#65533;&#65533;!
(&#65533;&#1673;*$&#65533;&#65533;1(9 &#65533;5p2&#65533;&#65533;4p&#65533;X&#65533;&#65533;&#65533;&#65533;&#65533;&#65533;&#65533;&#65533;RH?2&#65533;0p5p3&#65533;4`&#65533;B&#65533;+&#65533;&#65533;&#65533;@Z -P!&#65533;4p4&#65533;0h'&#65533;&#35060;j &#65533;:Hst&#65533;5H&#65533;:&#65533;6&#65533;&#65533;> &#65533;&#65533;h&#65533;h&#65533;)&#65533;>&#65533;Hz&#65533;;H&#65533;&#65533;<A&#65533;&#65533;&#65533;x&#65533;4&#65533;&#65533;7`&#65533;5X&#65533;9&#65533;<7H&#65533;&#65533;&#65533;/&#65533;&#65533;'P&#65533;&#65533;#h4&#65533;9@0&#65533;sLX+&#65533;Q&#65533;&#65533;&#65533;:&#65533;4&#65533;1&#515;0&#65533;)7 &#259;&#65533;&#65533;8o&#65533;)Z&#65533;xbq.&#65533; &#65533;B(&#65533;:&#1545;&#65533;;+&#65533;&#65533;C&#65533;&#65533;&#507;&#65533;q3&#65533;&#65533;&#65533;	&#65533;&#65533;K&#65533;&#65533;&#65533;&#65533;&#65533;&#65533;B&#65533;6&#65533;)&#65533;JDP&#65533;&#65533;;&#65533;@&#65533;I&#65533;& &#65533;&#1687;\l!H&#65533;mY&#65533;6U&#65533;&#65533;. 8&#65533;&#65533;&#65533;&#65533;B@&#65533;2X+&#65533;&#65533;&#65533;X$&#65533;&#65533;&#65533;&#65533;&#65533;mX&#65533;H&#65533;"&#1538;&#65533;d&#65533;&#1096;&#65533;RH&#65533;&#65533;p&#65533;&#65533;.&&#1026;G&#65533;-;!&#65533;Jx,XCC&#65533;$J&#65533;x &#65533;,;&#65533;&#65533;&#65533;&#65533;  &#65533;&#65533;Q&#65533;&#65533;-&#65533;&#65533;&#515;&#65533;&#65533;&#65533;&#496;Lh J3&#65533;&#1536;x @ +&#65533;&#65533;&#65533;%&#65533; &#65533;+&#65533;&#65533;&#65533;&#65533;&#513; R&#65533;7&#65533;@&#65533;6 &#65533;&#65533;8&#65533;AP&#65533;H&#65533;  &#65533;&#65533;@&#65533;&#65533;) h&#65533;,&&#65533; &#65533;&#65533;:&#65533;y&#65533;&#65533;&#65533;6]&#65533;2&H P&#65533;"&#65533;&#65533;(&#65533;!&#65533;&#65533;&#65533;&#65533;,&#65533;z&#65533;&#1536;0 &#65533;&#65533;&#65533;4&#18946;&#65533;&#65533;{&#65533;N&#51327;e&#259;p}&#65533;b;&#65533;1&#65533;<&#65533;&#65533;&#65533;[&#65533;&#65533;<&#65533;5H/x&#65533;5U&#65533;&#65533;*&#65533;{&#7891;X'&#65533;&#65533;$p&#65533;&#65533;&#65533;&#65533;>(&#65533;5`&#65533;m\&#65533;@Z:&#65533;&#65533;0&#65533;&#65533;(&#65533;x&#65533;%&#65533;&#65533;&#65533;2U&#65533;&#65533;" &#65533;&#65533;@&#65533;97&#65533;&#65533;(h&#65533;&#65533;&#65533;&#65533;@8&#65533;4&#1538;H,&#65533;1
;&#65533;6&#65533;&#117635;A M&#65533;&#65533;b&#65533;H1(&#65533;&#65533;:
y@&#512;8 &#65533;#@&#65533;&#65533;@&#65533;8-(&#65533;&#50315;&#65533;K&#65533;&#65533;&#65533;&#65533;I&#65533;p)`&#65533;&#65533;8&#65533;H&#65533;&#65533;&#65533;
H&#65533;4&#65533;&#65533;(&#65533;PK&#65533;&#65533;=&#65533;)&#65533;(&#65533;`&#65533;3&#65533;&#65533;Rc@P&#65533; &#526;&#65533;x&#65533;3&#65533;&#65533;k&#65533;4&#65533;(&#65533;&#65533;R &#65533;&#65533;&#65533;&#65533;0&#1041;&#65533;&#65533;&#65533;&#65533;&#65533;&#65533;6&#65533;,&#65533;h&#65533;&#65533; 2&#65533; &#65533;&#65533;)&#65533;9&#65533;x&#65533;]&#65533;#N&#65533;x&#65533;&#65533;-@&#65533;m&#65533;$&#65533;&#65533;&#65533; &#65533;&#65533;j(#&#65533;&#65533;1&#65533;#xt&#65533;(&#65533; &&#65533;&#624;&#65533; *p
&#65533;*A4&#65533;&#65533;p&#65533; '&#65533;&#65533;&#65533;&#65533;d&#65533;6c&#65533;L0&#65533;&#65533;(&#65533;'@&#65533;@)&#65533;6&#65533;)(&#65533;&#65533;Z&#65533; &#65533;t&#65533;&#65533;K&#65533;&#65533;&#65533;&#65533;()&#65533;%&#65533;&#65533;-&#65533;&#65533;3&#65533;&#65533;N`&#65533;#[)&#65533;&#65533;*&#65533;&#65533;&#65533;#&#65533;4H&#65533;.p&#65533;(&#65533;&x&#65533;L`Z&#65533;&#65533;'X&#65533;1&#513;2HB&#65533;Pp&#65533;@ \#&#3708;&#65533; &#65533;&#65533;&#65533;&y&&#65533;&#65533;&#65533;&#65533;8 /&#65533;,H"&#65533;&#65533;&#65533;&#65533;&#65533;%&#65533;&#65533;)X.&#65533;&#65533;A&#65533;&#65533;&#65533;$&#65533;&#65533;$(
&#65533;&#65533;(#&#65533;)0&#65533;&#65533; &#65533;&#65533;&#65533;*(x  &#65533;&#65533;=&#65533;7&#65533;^) &#65533;&#65533;&#65533;I&#65533;&#65533;.&#65533;'&#65533;&#65533;=&#65533;E&#65533;3&#65533;&#65533;&#65533;|&#65533;E0 A&#65533;9&#65533;y&#65533;9&#65533;	Ux&#65533;D&#516;I&#65533;&#65533;&#65533;&#65533;>&#65533;&#65533;?&#65533;&#65533;D8
p&#65533;9&#65533;9l&#65533;HX&#65533;C &#65533;&#65533;A(5&#65533;&#65533;&#65533;&#65533; =P&#65533;E&#65533;-&#65533;&#65533;H&#65533;N&#65533; 0&#65533;&#65533;B&#65533;,&#65533;1N&#65533;&#65533;&#65533;&#1233;W&#65533; 7H&#65533;Mz@&#65533;Ei&#65533;&#65533;J&#65533;&#65533;B8&#65533;*&#65533;
?&#65533;/&#516;A&#65533;&#65533;&#65533;&#65533;&#65533;&#65533;x .&#65533;a&#65533;E&#65533;&#65533;%&#1561;&#65533;&&#65533;N8&#65533;&#65533;Z&#65533;U &#65533;&#65533;&#1849;B&#65533;&#65533;'&#65533;mx;&#65533;9B&#65533;*@&#65533;Fx&#65533;&#65533;&#65533;M&#65533;P&#65533;8&#65533;&#65533;Dx&#65533;&#65533; <&#65533;&#65533;J&#65533;&#65533;&#65533;&#65533;&#65533;I&#65533;&#65533;8(&#65533;&#65533;{&#65533;&#65533;&#65533;&#65533;Hx&#65533;&#65533;I&#65533;0&#65533; &#65533;H&#65533;,H&#65533;&#65533;x&#65533;&#65533;&#65533;	Z&#65533;&#65533;"P&#65533;&#65533;3(!&#65533;P h&#65533;&#65533;+p&#65533;9PH&#65533;&#65533; &#65533;W&#65533;OZ&#65533;U!&#1027;&#65533;!&#65533;&#65533;>&#65533;&#65533;&#65533;&#65533;	P&#65533;&#65533;+ &#65533;&#65533;Zb&#65533;?&#65533;:x2&#65533;&#65533;&#65533;&#65533;&#65533;\&#65533;/)&#65533;&#65533;(&#65533;&#65533;&#1538;@=p:&#65533;&#65533;#&#65533;&#65533;IH&#65533;&#65533;&#65533;&#65533;' e&#65533;&#65533;.@&#65533;&#65533;&#65533;&#65533;&#65533;H&#65533;8&#1033;8@&#65533;x&#65533;&#65533; &#65533;&#65533;&#65533;?&#65533;&#65533;+&#65533;&#65533;&#65533;&#65533;&#65533;$h&#65533;&#65533;{&#65533;&#65533;&#65533;C&#568;&#65533;&#65533;q	PX&#65533;8U8&#65533;&#65533;&#65533;h:=&#65533; $0&#65533;	&#65533;-@JX&#65533;`&#65533;Rp&#65533;&#65533;0&#65533;I&#65533;&#65533;9<&#65533;(&#65533;&#65533;&#65533;=&#65533; CzU&#65533;&#65533;&#65533;P`&#65533;&#65533;0&#65533;G&#1027;	&#65533;@&#65533;H&#65533;S|/&#65533;&#65533;A&#512;'8&#65533;#x&#65533;:&#65533;dh&#65533;K-&#65533;&#65533;>&#65533;&#65533;*x&#65533;"&#65533;&#65533;&#65533;HN@H$P&&#65533;=@&#65533;) (l9X?&#65533; ,x x&#65533;I&#65533;&#65533;!&#65533;"&#65533;&#65533;B&#65533;&#65533;&#65533;U&#65533;&#65533;&#65533;X&#65533;&#65533; Zp&#65533;E &#65533;"8&#65533;Cx&#65533;&#65533;L&#65533;&#65533;"&#65533;xt&#65533;hD&#65533;x&#65533;h&#65533;B&#65533; &&#65533;&#65533;K&#65533;J8&#846;&#65533;!&#65533;k9&#65533;7&#65533;~&#65533;&#65533;&#65533;&#65533;&#65533; 7 &#65533;@8&#65533;6&#65533;&#65533;&#65533;&#65533;!&#65533;n&#65533;&#65533;&#65533;&#65533;B`O8&#65533;&#515;"=`&#65533;S2&#65533;&#65533;&#65533;(&#65533;4&#1025;&#65533;&#65533;&#65533;&#65533;&#65533;$ &#65533;?&#65533;&#65533;:&#65533;39x&#65533;&#65533;o&&#65533;A&#65533;X#&#65533;&#65533;&#65533;&#65533;9 &#65533;&#65533;v&#65533;K&#65533;H=&#65533;	&#65533;*&#65533; P&#1856;1&#65533;&#65533;< &#65533;P"&#65533;&#65533;8&#65533;&#65533;&#65533;&#65533;+&#65533;5'(X$&#65533;4&#65533;&#65533;:&#65533;&#65533;&#65533;&#65533;&#65533;&#65533;)&#65533;5p&#65533;(&#65533;)&#526;(&#65533; 2&#65533;&#65533;&#1539;%&#65533;T)&#65533;&#65533;4&#65533;&#65533;
p&#65533;&#65533;5&#65533;&#65533;a&#65533;/&#65533;&#65533;7&#65533;&#65533;.&#65533;-&#65533; 2x&#65533;&#65533;&#65533;-&#1536;7@4&#65533;n&#65533;061+'&#65533; 1&#65533; K&#65533;n&#65533;`&#65533;&#385;G&#65533;&#65533;W &#65533;&#65533;&#65533;()&#65533;(
&#65533;&#65533;gm=**&#65533;"&#1538;x&#65533;&#65533;&#65533;!H&#65533;&#65533;
&#1474;8&#65533;)&#65533;"&#65533;&#65533; &#1186;!P&#65533;-&#65533;&#65533;(&#65533;&#1734;2-&#65533;*p&#65533;W&#65533;&#65533;&#65533;&#65533;&#65533;"&#65533;&#65533;&#65533;&#65533;@QYG&#65533;&#65533;&#65533;?&#65533;0&#65533;pn&#65533;&#65533;&#65533;3&#65533;,&#65533;Y&#65533;&#65533;4&#65533;&#65533;&#65533;&#65533;'&#65533;&#65533;Db%,(t&#65533;&#65533;t' &#65533;a&#65533;&#398;&#65533;&#65533;&#65533;)&#65533;%xq.P&#65533;A&#1026;0! &#65533;00&#1794;&#65533;&#65533;&#65533;&#65533;&#65533;&#65533;&#65533;s&#65533;&#352865;B/@&#65533;E&#65533;GH&#65533;H(&#65533;I DhA&#65533;&#65533;E&#65533;&#65533;F&#65533;Ah&#65533;C&#65533;&#65533;y&#65533;&#65533;&#65533;&#65533;C&#65533;&#65533;C&#65533;&#65533;H8&#65533;I&#65533;&#65533;N&#864;&#65533;F&#65533;&#65533;H&#65533;&#65533;D@yB&#65533;&#65533;&#65533;&#65533;&#65533;.&#65533;&#65533;&#65533;w&#65533;B&#65533;&#65533;&#678;y&#65533;&#65533;&#65533;&#65533;@&#65533;`&#65533;&#65533;&#65533;D&#65533;?&#65533;J&#65533;&#65533;&#65533;G@&#65533;CX&#65533;&#65533;&#65533;G&#65533;&#65533;&#65533;\&#65533;&#65533;Dhy&#65533;O&#65533;H&#65533;&#65533;A&#65533;`&#65533;?&#65533;Dx&#65533;&#65533;&#65533;$&#65533;D(&#65533;/y&#65533;&#65533;Bh&#65533;J&#65533;{6Fy&#65533;&#65533;E&#65533;l&#65533;o&#65533;E&#65533;&#65533;Ix&#65533;&#65533;&#65533;I(&#65533;&#65533;&#65533;&#65533;B&#65533;181&#65533;]+&#65533;p>&#65533;&#65533;;t&#65533;}"&#65533;&#65533;&#65533;_RIc#<
&#65533;&#65533;;&#65533;A&#65533;&#65533;&#65533;&#65533;$&#65533;&#18962;&#65533;$}b&#65533;&#65533;&#65533;&#65533;Q&#65533;&#65533;&#65533;{&#878;&#65533;?&#65533;&#65533;
Z&#65533;2&#65533;y&#65533;+&#65533;&#65533;x&#65533;|&#65533;{&#65533;&#65533;(9&#65533;&#65533;5&#65533;&#65533;J :&#65533;}&#65533;@&#65533;&#65533; &#65533; 5hM&#65533;&#65533;&#65533;&#65533;&#65533;&#65533;h&#65533;&#1650;&#65533;&#65533;&#65533;&#65533;&#65533;mi&#65533;&#65533;Vp&#65533;*U&#65533;^%&#65533;&#65533;&#65533;&#65533;&#65533;&#65533;Jq*&#65533;&#65533;&#65533;D&#65533;<&#528;V&#65533;m
&#65533;P&#65533;H&#65533;#JL&#65533;&#65533;U&#456;01JDyp"&#385;9z$&#65533;P&#65533;&#149;&#65533;.F&#65533;IR`B&#65533;&#65533;&#65533;pa&#65533;R&#65533;&#65533;R&#65533;j&#65533;*&#1452;Z&#65533;r&#65533;&#65533;&#65533;u&#65533;@&#65533;&#65533;&#65533;&#65533;&#65533;&#65533;$&#65533;"&#65533;%&#65533;&#65533;&#65533;&#65533;I$O&#65533;<a&#65533;|91&#65533;&#65533;R0!u&#65533;2$N&#65533;T7.,&#65533;Q-L&#65533;&#28804;&#755;&#65533;&#65533;W&#65533;&#65533;~tXj&#65533;&#65533;JCgFDy&#1138;Z&#65533;&#65533;$&#65533;o&#60854;&#65533;U2,y9&#65533;e&#65533;)&#65533;J&#65533;&#65533;&#65533;&#65533;&#65533;5&#65533;&#65533;&#65533;&#65533;7&#65533;&#65533;^&#222;
'&#65533;* &#65533;1,f&#570;&#65533;;^&#65533;&#65533;`H&#65533;&#65533;&#65533;b&#65533;&#65533;Yqc&#65533;E&#65533;n&#65533;&#65533;&#65533;&#65533;&#65533;e&#65533;MLY&#65533;&#65533;&#65533;,Ufr&#65533;&#65533;&#65533;&#65533;+&#65533;Z&#65533;&#65533;Z&#65533;L|&#1605;&#65533;N&#65533;y6N&#65533;qCB$E
&#65533;&#65533;"&#65533;Z&#65533;qnE&#1153;&#65533;,&#65533;&#65533;
&#65533;e(&#65533;1t&#65533;a&#65533;&#65533;vd-ZT&#65533;i&#65533;&#65533;t&#1548;&#65533;L&#65533;&#65533;Q&#65533;q&#1892;bI7	&#65533;i-&#65533;6PP&#65533;&#65533;&#65533;"l&#65533;&#65533;&#65533;#mom#(&#65533;&#65533;Vc&#65533;&#65533;d"$d&#65533;5&#65533;&#65533; RH"N8&#65533;&#65533;e&#65533;)I&#65533;&#65533;&#65533;]d&#65533;J&f|&#347;oIu&&#65533;y&#65533;'&#65533;S&#65533;R&#65533;B&#65533;&#65533; &#65533;&#65533;&#65533;&#65533;\ r&#65533;D&#65533;&#65533;h&#65533;%J&#65533;p &#65533;&#65533;a&#65533;1&#65533;B&#65533;@:*&#65533;&#65533;&#65533;y'&#65533;&#65533;0&#65533;C4RI
|PE&&#65533;d*&#65533;Z!4	-&#65533;xQ&#65533;"`&#65533; Lp&#65533;&#65533;&#65533;P&#65533;P&#65533;&#65533;:&#65533;&#65533;U%f2&#65533;&#65533;&#1537;}L&#65533;4&#65533;&#65533;e&#65533;@&#65533;&#65533;6&#65533;&#65533;&#65533;&#65533;@&#65533;dP dpD&#65533;n&#65533;{/&#65533;&#65533;I@ B3 &#65533; &#65533;&#65533;&#65533;P&#65533;&#65533;k&#65533;>&#65533;&#65533;&#65533;"&#65533; BH!~<H c&#65533;Q&#65533;&#65533;{|a[]&#65533;!&#65533;q$&#65533;&#65533;&#65533;	&#65533;&#65533;q&#65533;&#65533;e&#65533;[&#65533;&#65533;$&#65533;&#65533;H&#65533;4&#65533;&#65533;E0=4W&#65533; &#65533;D&#65533;&#1205;&#65533;&#65533;&#65533; &#65533;C&#65533;%&#65533;f&#65533;gP"P&#65533;A&#65533;&#65533;&#65533;+&#65533;&#65533;&#65533;&#65533;zcDU&#65533;}&#65533;{5&#65533;&#65533;&#65533;((&#65533;FTI:&#65533;P&#65533;&#65533;&#65533;]a]0-&#65533;
F&#65533;&#65533;&#65533;7&#677;&#65533;7<r&#65533;!9&#65533;JH[&#65533;k&&#65533;&#65533;Rb)&#65533;&#65533;&#65533;4B9-&#65533;&#65533;f&#65533;&#65533;&#65533;1 &#65533;_\g&#65533;&#65533;BG|AAi&#65533;+%-&#65533;&#1026;"$&#65533;\1&#65533;&#65533;:&#65533;"\&#65533;#&#65533;d &#65533;&#65533;&#65533;P&#65533;G!2CEp&#65533;&#65533;E%&#65533;&#65533;cn&#65533;&#65533;&#65533;jT!&#65533;oV&#65533;[&#65533;!&#65533;[&#65533;P&#65533;[&#65533;}&#65533;&#65533;WnQKtQF&#65533; 8&#1322;&#65533;&#65533;C&#65533;&#65533;,&#65533;	|x&#65533;&#65533;&#65533;)&#65533;D0C&#65533;h&#65533;&#65533;&#65533;$u0&#65533;&#65533;&#1480;\aY&#65533;&#65533;`S&#65533;&#65533; &#65533;&#65533;A#(R&#65533;8N!&#65533;x&#65533;&#65533;&#65533;C&#65533;&#65533;&#65533;P&#65533;&#65533;&#65533;GP&#65533;9hD&*q-x&#65533;&#65533;h&#65533;@A&#1058;*&#65533;&#65533;
&#65533;2&#65533; &#65533;&#65533;_AH}*A&#65533;!&#65533;&#65533;&#65533;&#65533;D@&#65533;&#65533;4&#1058;p &#65533;X	3,!v&#65533;&#65533;U&#65533;&#65533;
1&#65533;`8H&#65533;*&#144;&#65533;;<a&#65533;&#65533;B&#65533;0&#65533;p&#65533;B
-&#65533;t&#65533;&#65533;&#65533;&#3154;Y&#65533;&#65533;+&#65533; <&#65533;&#65533;&#65533;C !&#65533;&#65533;a&#65533;&#65533;dP@p`eh&#65533;%&#65533;Z&#65533;&#65533;D&#65533;, &#65533;&#65533;`*P&#65533; &#65533;>`&#65533;Z&#65533;&#65533;`&#65533;;&#65533;E!&#65533;|&U&#1714;&#65533;%&#65533;@@(pP&#65533;!lAc@&#65533;0t!	*x&#65533;t &#65533;&#65533;<&#65533;ADp&#65533; @&#65533;>&#65533;"eP&#65533;+&#65533;&#65533;&#1084; r&#65533;$&#65533; =@&#65533;H&#65533;&#65533;&#65533;T &#65533;f &#65533;&#65533;@#4E&#65533;
= @)HB&#65533;&#65533;#U8	&|  Fb&#65533;X&#164;$ Ac&#65533;mT&#65533;z&#1100;3&#65533;&#65533;&#65533;Gp&#65533;&#65533;t&#65533;A!2&#65533;&#65533;M&#65533;&#65533;N&#65533;J&#65533;52&#65533;&#65533;@C&#65533;L&#65533;8	=&#65533;@txO_&#65533;&#65533;&#65533;"wXg)&#65533;&#65533;7&#65533;	Q1v&#65533;&#65533;R&#65533;&#65533;&#65533;x&#65533;&#65533;P&#65533; *&#65533;&#65533;T&#65533;$@ .&#65533;&#65533;&#65533;1
~&#65533;&#65533;
?d &#65533;&#65533; `&#65533;&#65533; &#65533;&#65533;,-n&#65533;&#65533;&#65533;&#65533;"Ip\&#65533;:4&#175;&#65533;|` 1&#65533;`.&#65533;&#65533;M&#65533;&#65533;&#65533;&#1182;&#65533;&#65533;Mz@  aD-&#65533;I&#65533;:  %H&#65533;&#65533;f&#65533;.&#65533; :@@(P&#65533;&#65533;x&#65533;`&#65533;&#65533;s&#65533; t1%&#65533;xk R!&#65533;mx&#65533;^&#65533;&#1176;&#65533;@
&#65533;&#65533;"TP&#65533;W )6&#65533;&#65533;\&#65533;&#65533;
P&#65533;@&#65533;&#65533;&#65533;&#65533;&#1067;&#65533;&#65533;*<ID&#65533; . &#65533;WJ&#65533;&#65533;&#65533;*&#65533;&#1027;)&#65533;&#65533;g&#65533;A!8&#65533;&#65533;&#65533;&#65533;&#65533;&#65533;P	5&#65533;&#65533;_@&#65533;&#65533;^&#65533;&#65533;&#65533;&#65533;m&#65533;&#65533;}&#65533;&#65533;p&#65533;H\iFP &#65533;&#65533;&#65533;tvx8
&#65533;E&#65533;&#65533;5%&#65533;P	@&#65533;&#65533;<p&#65533;H'd&#616;B50C&#65533; 
@&#65533;&#65533;@XQ&#65533;DK&#65533;msW-D&#65533;&#65533;&#65533;<v\&#65533;B&aU_N&#65533;8&#65533;&#65533; R&#65533;&#65533;W&#65533;B
&#65533;<B*&#65533;&#65533;^&#65533;&#65533;HhF&#65533;	1&#65533;	&#65533;&#65533; #&#65533;&#65533;a@8a&#65533;&#65533;&#65533;oJ&#65533;P=&#65533;avH	&#65533; j:&#65533;":S&#65533;$&#65533;&#65533;9&#65533;aZ&#65533;e&#65533;?&#65533;0&#65533;, &#65533;  p&#65533;`&#65533;&#65533;6&#65533;&#65533;  &#65533;   A&#65533;&#65533;&#65533; !2o&#65533;4&#65533;DrD &#65533;   	&#65533; H&#65533; h&#65533;&#65533;
\Z   &#65533;+&#65533;ID"
y&#65533;EZ&#65533;(B&#65533;[pUJ&#65533;*&#1281;E&#65533;&#65533;&#65533;&#65533;_0&#65533;`{h&#65533;&#65533;&#65533;*1&#65533;r&#65533;&#65533;7V#&#65533;5&#65533;&#65533;&#65533;&#65533;)00&#65533;F&#65533;W&#65533;&#65533;B	&#65533;&#65533;&#1801;&#65533;&#65533;@&#65533;&#65533;&#65533;M\2[ &#65533;&&#65533;)7&#65533;^0&#65533;AJ!&#65533;&#65533; &#65533;D&#65533;"r&#65533;&#65533;&#65533;#&#65533;H&#65533;  bD]&#65533;L&#65533;&#65533; &#65533;&#65533;&#65533;"o&#65533;&#65533;&#65533;&#65533;&#65533;&#65533;&#65533;I2&#65533;&#65533;&#65533;&#65533;&#65533;&#65533;pb&#65533;&#65533;&#65533;C&#65533;P&#65533;6&#65533;&#65533;&#65533;&#65533;&#65533;Nzg&xa&#65533;Y	(&#65533;  t&#65533;&&#65533;&#65533;L&&#65533;p&#65533;"h&#65533;&#65533;<O&#65533;H*&#65533;&#65533;	&#65533;&#65533;RS&#65533;#&#65533;`X&#65533;&#65533;$&#65533;&#65533;o&#65533;&#65533;X&#65533; E9;&#65533;&#65533;&#65533;b&#65533;	&#65533;&#65533;#DJC&#65533;&#65533;&#65533;,*&#65533;8, &#65533;z&#65533;&#65533;&#65533;PB "wp&#65533;
9&#65533;	B$&#65533;-8@
&#65533;`&#65533;b 0@&#1025;&#65533;&#65533;T!&#65533;&#65533;6<&#65533;&#65533;0&#65533;d&#65533;C

 &#65533;@&#1955;=&#65533;p4&#65533;R,&#65533;-` , dB!4&#65533;64 &#65533;&#65533;&#65533;@ &#65533;XB
@&#65533;( 
&#65533; &#65533;x&#65533;6&#65533;&#65533;&#65533;&#65533;&#65533;<A&#65533;&#65533;W$p&#65533;&#65533;&#65533;&#65533;&#65533;&#65533;&#65533;#&#65533;\T&#65533;&#65533;&#65533;&#65533;&#65533;&#65533;CBl&#65533;&#65533;&#65533;&#65533;&#65533;&#65533;&#65533;&#65533;GT&#1026;H&#65533;&#65533;&#65533;A&#65533;&#65533;Hx&#65533;&#65533;R&#65533;x&#1549;&#65533;Da&#65533;&#65533;&#65533;&#65533;&#65533;&#65533;d@T&#65533;D&#65533;&#65533;l&#65533;&#65533;| &#1301;&#65533;K&#65533;\A#&#65533;&#65533;$&#65533;&#65533;HAg&#1090;X&#65533;&#65533;X)&#65533;&#65533;&#65533;&#65533;$ &#65533;LHkl&#65533;&#65533;@&#65533;+&#65533;
&#65533;&#65533;&#65533;&#65533;T&#65533;
&#65533;-$&#65533;&#65533;@  &#65533;"&#65533;@&#65533;"&#65533; &#65533;@&#65533;-&#65533;&#65533;&#65533;&#65533;AE &#65533;DF&#65533;&#65533; B1&#65533;&#65533;a%B&#65533;&#65533;@&#65533;&#65533;&#65533;&#65533;&#65533;EA8&#65533;&#65533;N,&#65533;&#65533;&#65533;!:Ko$F#&#65533;&#65533;&#65533;@&#65533;&#65533;#|&#65533;&#1553;ui&#65533;&#65533; ,&#65533;&#65533;&#65533;A&#1785;&#65533;0A&#65533;I&#65533;&#65533;|A&#65533;J0H!&#65533;&#65533;$B8 !&#65533;&#65533;pD&#65533;&#65533;@
&#65533;&#65533;x&#65533;$&#65533;&#65533;&#65533;9&#65533;L&#65533;T@#A	$$&#65533; &#65533;&#65533; &#65533;0&#65533;&#65533; H]D#&#65533;&#1875;&#65533;&#65533;A '&#513;&#65533;&#65533;"&#65533;&#65533;&#65533;&#65533;A&#65533;@ &#65533;&#65533;&#65533;&#65533;&#65533;&#65533;&#65533; ,&#65533;&#65533;|&#65533;I&#65533;E%&#65533;&#65533;&#65533;&#65533; &#65533;&#65533;|&#65533;&#65533; @  &#65533;t&#65533;&#512;&#65533;&#65533;&#65533;&#65533;l&#65533;\&#65533;$A&#65533;&#65533; &#65533;  A&#65533;&#65533;@&#65533;&#65533;&#65533; L&#65533;
&#65533;I>&#65533;jdB&&#65533;&#65533;L&#65533;&#65533;&#65533;&#65533;&#65533;@ @TW&#65533;&#65533; &#65533;x	&#65533;ST@f5&#65533;@D&#65533;&#65533;&#65533;R_#p&#65533; &#65533;&#65533;&#65533;@&#65533;&#65533;&#65533;&,LA&#65533; &#65533; &#65533;@&#65533;&#65533;&#65533;&#65533;&#65533;&#65533; &#65533;j&#65533;&#65533;&#65533; D&#65533;&#65533;&#1280;&#65533;9*&#65533;%&#65533;&#1796;&#65533;@G&#65533;&#65533;&#65533;&#65533;&#65533;&#65533;&#65533;&#65533; &#65533;@&#65533;&#65533;&#65533;&#65533;&#65533;(&#65533;8&#65533; &#65533;f&#65533;&#65533;&#65533;A"0&#65533;O\&#65533;&#65533;,&#65533;&#65533;M&#65533;&#921;&#65533;D\&#65533;^L&#65533;I@&#65533;&#65533;MT&#65533;Ap&#65533;B&#65533;u&#65533;&#65533;&#65533; P&#65533;&#65533;&#65533;XD&#65533;&#65533;&#65533;&#65533;&#28421;BD&#65533;H&#65533;&#65533;+ BG&#65533;&#65533;]&#65533;&#65533;<F&#65533;[p&#65533;&#65533;&#65533;DKU&#65533;BL`A&#65533;&#65533; &#65533;&#65533;y&#65533;h&#65533;Ug&#65533;&#65533;&#65533;&#65533;&#65533;<&#65533;D)D&#65533;X&#65533;&#65533;B$ &#1797;&#65533;I&#65533;&#65533;&#65533;PA&#65533;W&#65533;&#65533;\&#65533;&#65533;&#65533;EHK&#65533;a&#65533;UI&#65533;^D&#65533;&#65533;&#65533;&#65533;&#65533;&#65533;rB`&#65533;&#1280;D&#65533;&#65533;i&#65533;&#65533;Q&#65533;&#65533;,&#1761;&#65533;J&#65533;E&#65533;&#1869;&#1045;u&#65533;E&#65533;&#65533;  <&#65533;&#65533;Ei&#65533;X&#65533;&#65533;&#65533;&#65533;A&#65533;&#65533;UU&#65533;X&#65533;&#1375;<&#65533; D&#1884;p5&#65533;d|&#65533;&#65533;4-&#65533;&#65533;&#65533;A?&#144;X-&#65533;L&#65533;&#65533;D]&#65533;&#65533;H&#65533;*A$&#65533;&#65533;&#65533;&#65533;@&#65533;&#65533;&#65533;&#65533;&#65533;Ij&#65533;A&#65533;A&#65533;&#65533;al&#65533;&#65533;&#65533;&#65533;A&#65533;&#65533;P&#65533;(&#65533;&#65533;D&#65533;&#65533;&#65533;&#65533;&#65533;&#65533;]&#65533;&#65533;A&#65533;&#65533;&#65533;&#65533; AZ4Z&#65533;&#65533;fxl 	<@&#65533;^&#65533;&#65533;Ai&#65533;&#65533;&#65533;YIA&#65533;AH H&#65533;t@  D"8&#65533;r&#65533;&#65533;_XD!@ &#65533;c&#65533;H<
&#65533;B&#65533;&#65533;&#65533;B!&#65533;&#65533;&#65533;&#65533;(&#379;zE]$&#65533;&#65533;&#65533;&#65533;&#65533;NB#&#65533;&#65533;&#65533;&#65533;,&#65533;}&#65533;UH&#65533;,D8A&#65533;J&#65533;&#65533;y&#65533;
&#65533;&#65533;&#65533;FB&#4864;&#65533;FP\,W&#65533;D &#65533;|&#65533;&#65533;&#65533;&#65533;&#65533;&#65533;&#65533;&#65533;!&#65533;i&#65533;&#65533;&#65533;[&#65533;&#65533;~&#65533;&#65533;&#65533;&#65533;8&#65533;&#65533;@0&#65533;&#1571;&#65533; &#65533; &#65533;l&#65533;&#65533; 8A&#18948;It&#65533;&#65533;R&#65533;a&#1287;&#65533;L x&#65533;&#65533;&#65533;#&#65533; &#65533;&#65533;&#65533;}&#65533;&#65533;&#65533;n&#65533;&#65533;&#65533;&#65533;$ AY&#768;
&#65533;&#65533;&#65533; 4&#65533;lC&#65533;$&#65533;,&#65533;&#65533;&#65533;,A &#65533;&#65533;m&#65533;&#65533;&#65533;lUBt&#65533;&#65533;&#65533;&#65533;&#65533;&#65533;&#65533;&#65533;&#65533; B"&#65533;&#65533;rM&#65533;?\I)`A&#65533;&#65533;&#65533;|&#65533; X&#65533; 0&#65533;&#65533;^&#65533;&#65533; d&#65533;  @X   &#65533;@&#65533;&#65533;uA&#32173;&#65533;>	   &#65533; &#65533;$&#65533; &#65533;&#65533;8&#65533;&#65533;&#65533;&#65533;6&#65533;&#65533;A`&#65533;\A&#65533;&#65533;&#65533;Ao&#65533;&#260;4&#65533;&#65533;&#65533;i&#65533;&#65533;&#65533;&#65533;xG&#65533;&#65533;ldD&#65533;&#65533;&#65533;E&#65533;&#65533;&#65533;ON8&#65533;&#65533;d &#65533;&#65533;0&#65533;&#65533;$A	&#65533;&#65533;&#65533;D&#65533;&#65533;&#65533;&#65533;&#65533;&#65533;&#65533;((&#65533;&#65533;H&#18926;&#65533;X@a&#65533;&#65533;&#65533;u&#65533;z&#65533;&#65533;&#65533;&#65533;&#65533;}&#65533;BV&#65533;m&#65533;&#65533;\&#65533;&#65533;&#65533;&#65533;A&#65533;,&#65533;X"&#65533;&#65533;mCHAL&#65533;<&#65533;*T&#65533;&#65533;	}&#65533;&#65533;#&#65533;&#65533;&#65533;&#65533;&#65533;*,&#65533;]I&#65533;$0&#65533;&#65533;A&#65533;&&#65533;
[&#65533;@$&#65533;!|&#65533;A&#65533;&#65533;h&#65533;T&#65533;A&#65533;&#65533;&#65533;B&#1575;B&#65533;]&#65533;r&#65533;&#65533;&#65533;&#65533;&#65533;&#65533;&#65533; &#65533;&#65533;p&#136;&#65533;&#65533;p&#65533;&#65533;6D&#65533;&#65533;&#65533;@ H&#65533; &#65533;Z4&#65533;&#65533;&#65533;&#65533; !&#65533;&#65533;&#65533;&#65533;&#65533;&#65533;&#65533;&#65533;&#65533;&#65533; &#65533;V&#65533;@!&#65533;A&#65533;R&#65533;&#65533;FP&#65533;t&#65533;&#65533;@|&#65533;&#65533;E&#65533;&#65533;!&#65533;r]&#65533;LA}0
&#65533;&#1544;C&#65533;A &#65533; &#65533;&#65533;&#65533;&#65533;&#65533;]&&#65533;&#65533;&#65533;<&#65533;&#65533;&#65533;&#65533;&#65533;n&#65533;R&#65533;@4&#65533;@&#65533;]q&#65533;H&#65533;0&#65533;D&#65533;Xu&#65533;&#65533;#&#65533;&#65533;A4&#65533;B&#65533;
&#65533;A&#65533;A&#65533;&#65533;&#65533;`&#65533; &#65533;/&#65533;&#65533;&#65533;&#65533;8&#65533;XG"&#65533;&#65533; B&#65533;&#65533;&#65533;&#65533;N35s&#65533;&#65533;&#1025;`Ah(,&#65533;H&#65533;&#65533;&#65533;&#65533;&#65533;&#65533;&#65533;L&#65533;Z&#1183;pA&#65533;i&#65533;$<A	&#65533; AL&#65533;x&#65533;&#65533;&#65533;&#65533;t&#65533;&#65533;OI&#65533;&#65533;CdBt&#65533;&#65533;(&#65533;&#65533;L&#65533;&#65533;T&#65533;&#65533;@&#65533;&#65533;+l&#1280;&#65533;:&#65533;&#65533;&#65533;A&#65533;  h&#65533;L&#65533;,&#65533;&#65533; &#65533;&#65533;&#65533;@&#65533;&#65533;HvJ&#65533;&#65533;f&#65533;B!L&#65533;A8&#65533;&#65533;&#65533;-&#65533;&#1537;&#65533;&#65533;]%&#65533;H &#65533;R&#65533;v&#65533;Jp&#65533;0&#65533;lL&T&#65533;8A_&#65533;&#65533;&#65533; &#65533;&#65533; &#65533;5&#769;&#65533;8&#65533;{&#65533;&#65533;Z&#65533;&#65533;?`&#65533;&#65533;`Dp&#65533;\&#65533;<&#65533;p&#65533;&#65533;&#65533;&#65533;&#65533;&#1792;&#65533;&#65533;WH+&#65533;LA&#65533;L&#65533;(d&#65533;"&#65533;&#65533;&#65533;&#65533;	&#65533;@B (x&#65533;<&#65533;D@"&#65533; 4Bl@rH&#65533;&#65533; &#65533;&#65533;&#65533;@!&#65533;&#65533;p&#65533;8@\ ll@!P&#65533; &#65533;E&#65533;&#65533;&#65533;h&#65533;&#65533;&#65533; &#65533; ,&#65533;  0&#65533;&#65533;~&#65533;@&#65533; BA&#65533;W&#65533;&#65533;d&#65533;r&#65533;&#65533;L&#65533;&#65533;A	 &#65533;&#65533;F&#65533;&#65533;@`@&#65533;@,&#65533;&#65533;&&#65533;&#65533;2&#65533;m&#65533; L &#65533;@&#65533;|A&#65533;&#65533;&#65533;&#65533;&#65533;&#65533;&#65533;&#65533;&#65533; AO6&#65533;&#65533;&#65533;pI&#65533;r)&#65533; &#65533;|&#65533;&#65533;&#65533;V&#65533;A&#65533;&#65533;,&#65533;aF&#65533;0&#65533;&#65533;`&#65533;&#65533;&#65533;4 &#65533;&#1640;&#65533;+&#65533;]&#65533;p&#65533;h&#277;f
&#65533;&#65533;&#65533;A<&#65533;h&#65533;A\&#65533;T&#65533;H&#65533;l&#65533;A|y&#65533;J&#65533;o<&#65533;&#65533;\&#65533;H&#65533;&#65533;@L&#65533;`A$&#65533;6&#65533;y&#65533;A8A@&#65533;&#65533;&#65533;!0-a&#65533;D`&#65533;&#65533;0&#65533;&#65533;\&#65533;ZA&#65533;&#65533;&#65533;@&#65533;y8VX&#392;&#65533;&#65533;&#65533;&#65533;*&#1084;&#65533;t]&#65533;&#65533;&#1358;w)J&#65533;
&#65533;q&#65533;&#65533;&#65533;&#65533;Mpl&#65533;&#65533;@&#65533;&#65533;&#1363;&#65533;&#65533;^&#65533;Q&#65533;&#65533;O&#65533;
P((q&#65533;(&#65533;"&#65533; (&#65533;&#65533;\&#65533;Eh&#65533;A&#1287;&#65533;t&#65533;ay&#65533;h&#65533;z&#65533;CDI)&#65533;&#65533;A&#65533;&#65533;&#65533;B&#1051;{&#65533;&#65533;P&#65533;F% &#65533;n&#65533;Vp4B\A	(q&&#65533;&#65533;y&#65533;L&#65533;&#65533;[WT!&#65533;&#65533;&#65533;F&#65533;&#65533;dUA&#65533;&#65533;&#65533;&#65533;A&#65533;&#65533;&#65533;&#65533; &#65533;&#65533;g&#65533;{&#867;&#65533;&#65533;@&#65533;W&#65533;t\&#65533;A&#65533;&#65533;P&#65533;3&#65533;5&#65533;D$&#65533;&#65533;[p&#65533;&#65533;&#65533;mA&#65533;D&#65533;&#65533;o&#65533;Dk&#65533;&#65533;,@!DAc&#65533;!}&#65533;&#65533;L&#65533;&#65533;3&#65533;&#698;&#65533;&#1216;&#65533;DD&#65533;@&#65533;&#65533; &#65533;p&#65533; &#65533;&#65533;&#65533;&#65533;&#65533;&#65533;&#65533;&#65533;&#65533;&#65533;&#65533;tMu&#65533;&#65533;&#65533;&#65533;N$&#65533;&#65533;(2HA8&#65533;&#1229;&#65533;&#65533;&#65533;E#&#65533;@&#65533;&#65533; &#65533;&#65533;J&#65533;&#65533;k&#65533;&#65533;yb&#65533;6Sa6O&#65533;@pAA&#65533;RB`&#65533;&#65533;&#65533;&#65533;&7&#65533;&#65533;&#65533;&#65533;&#65533;&#65533;dd&#65533;H&#65533;&#65533;H&#65533;&#65533;&#65533;T&#65533;&#65533;AZ&#65533;uC0&#65533;&#65533;&#65533;@	&#65533; &#65533;&#65533;&#65533;&#65533;s&#65533;&#65533;&#65533;`A&#768;&#65533;
&#65533;	&#65533;au&#65533;&#65533;L&#65533;0&#65533;&#65533; &#65533;@R9&#65533;&#65533;&#65533;&#65533;&#65533;&#65533;&#65533;@&#65533;{&#1113;;)L&#65533;&#65533;J&#65533;	&#65533;@p@_&#65533;&#65533;P\&#65533;]&#65533;&#65533;p@&#65533;&#65533;6&#65533; &#65533;#&#65533;&#65533;&#65533;~GL&#65533;&#65533; @&#65533;&#65533;&#65533;i^=*&#65533;&#65533;?&#65533;+&#65533;&#65533;DkO&#65533;&#65533;T&#65533;&#65533;&#65533;P&#1407;m&#65533;&#65533;&#65533;z&#65533;p&#1764;=&#65533;|U&#65533;&#281;I&#65533;@&#65533;&#65533;9&#65533;fM&#65533;7q&#65533;&#1337;&#65533;&&#65533;R&#65533;``&#65533;&#65533;&#65533;_&#65533;W&#65533;&#65533;(&#65533;'&#65533;m&#65533;@iCP&#65533;"CTUREK&#65533;L&#65533;	&#65533;`i&#275;lY&#65533;&#65533;8-&#65533;@#&#65533;&#65533;F<|&#65533;(&#65533;P&#28046;!&#65533;erb Ui=&#65533;h&#65533;
&#65533;&#281;vAm+&#65533;cD&#65533;&#65533;U>&#65533;&#65533;&#65533;&#65533;&#65533;teN&#65533;&#65533;&#65533;A#Z&#65533;&#65533;&#65533;P&#65533;&#65533;&#65533;R&#65533;&#65533;Q&#65533;V=&#1191;#&#65533;z&#65533;e&#65533;7&#65533;{FB&#65533;&#65533;u&#65533;?&#65533;&#65533;&#65533;&#65533; &#65533;gN&#65533;I&#41363;&#65533;&#65533;&#65533;&#65533;g&#65533;&#65533;&#65533;fF"$p^&#65533;I&#65533;&#528;m=&#65533;&#65533;/'G!!h8&#65533;a&#65533;&#65533;	&#65533;&#1790;&#716;dWJ&#65533;C`&#65533;&#65533;&#65533;c!&#65533;&#65533;2&#65533;K)&#65533;&#65533;T&#65533;b&#65533;B&#65533;8A&#65533;6ph&#65533;*2&#65533;
&#65533;	)&#65533;p>N&#1027;)&#65533;B&#65533;H&#65533;Lf&#65533;&#553;H&#65533;8B;& e!&#65533;C&#65533;@&yo&&#65533;X&#65533;c&#65533;	*&#65533;.<PX&#65533;
&#65533;&#65533;;&#65533;&#65533;&#65533;&#65533;&#65533;^!>B^&#65533;`&>&#65533;&#1192;a&#65533;G&#65533;&#65533;$P)&#130;?th&#65533;
j8&#65533;&#65533;/&#65533;j&#65533; &#65533;6`&#65533;@&#65533;|&#65533;&#65533;?%+&#65533;'@ d&#65533;&#65533;(&#65533;1&#65533;&#65533; /&#65533;&&#65533;T&#1122;9&#65533;&#512;
/,XC&#65533;p&#65533;&#65533;&#65533;yD&#65533; &#65533;&#65533;@ur&#65533;!&#65533;8&#65533;&#65533;2P!&#65533;!((&#65533;@&#65533;!&#65533;&#65533;Brj+Z"&#65533;&#65533;&#65533;F&#65533;8!-
&#65533;&#65533;&#65533;x&#65533;&#65533; &#65533;&#65533;($&#65533;&#65533;&#65533;&#65533;&#65533;( &#65533; &#65533;	X&#65533; &#65533;
nP&#65533;\N&#65533;z3:``&#65533;f3(&#65533;$ At&#65533;&#65533;&#65533;3V&#65533;&#65533;&#65533;&#65533;&#65533;&#65533; &#65533;&#65533;!&#65533;	&#65533;&#65533;I7&#65533;&#1188;&#47298;p @	J &#65533;&#65533;F&#65533;&#65533;/&#65533;&#65533;&#65533;lN I h&#65533;&#65533;&#65533;`+&#65533;@@(d&#65533;&#65533;^&#65533;v@t&#65533;&#65533;&#65533;&#134;&#65533;&#65533;&#65533;(&#65533; +&#65533;f;~&#65533;&#65533;3&#65533;J&#65533;9:&#65533;J&#65533;U&#65533;&#65533;&#65533;@!&#65533;'&#65533;B&#65533;&#65533;>z&#65533;&#65533;2Y&#65533;6k&#65533;
3&#65533;&#65533;.&#65533;&#65533;&#65533;hid
/&#65533;H&#65533;&#65533;J&#1089;&#65533;&#65533;^)e&#65533;&#65533;&#65533;&#65533;&#65533;
&#65533;&#65533;&#65533;&#65533;&#65533;mIb&#65533;&#65533;&#65533;9&#65533;R|&#65533;&#65533;\&#65533;&#65533;&#1710;&#65533;.&#65533;^&#65533;&#65533;p0&#65533;X&#65533;MY&#65533;2&#40361;&#65533;<&#65533;@&#65533;I&#65533;*m&#65533;%D_&#65533;&#65533;&#65533;d&#65533;\@$&#65533;&#11972;&#65533;#X+&#65533;&#65533;R&#65533;c&#65533;&#65533;&#65533;j&#65533;&#65533;&#65533;/&#65533;+&#65533;~'&#65533;&#65533;&#65533;f>&#65533;&#65533;8&#65533;>*e	&#65533;dN@&#65533;&#65533;/Z&#65533;8&#65533;4&#65533;R&#65533;&#65533;H&#1456;@&#65533;B &#65533;$U&#65533;` &#65533;m&#1707;&#65533;&#65533;B&#65533;&#65533;4L&#65533;iW&1	U&#65533;&#65533;&#65533;&#65533;&#65533;^&#65533;&#65533;&#65533;U&#65533;3}0C#&#65533; &#65533;&#65533;	>l&#65533;&#65533;#&#65533;&#65533;U&#65533;>&#65533;&#65533;&#65533;&#65533;&#65533;hm&#65533;&#65533;#&#65533;&#65533;\f&#65533;&#65533;&#65533; &#65533;@38&#65533;)&#65533;yE#&#65533;&#65533;&#65533;F&#65533;!
&#65533;&#65533;E&#65533;|.$&#65533;&#65533;&#65533; &#65533;`&#65533;J,&#65533;&#65533;&#65533; &#65533;p@&#65533; ]-3L&#65533; =&#65533;&#65533;onz&#65533;"|0?&#65533;&#65533;p}&#65533;&#65533;#&#65533; &#65533;=&#65533;&#65533;8k3&#65533;U1&#65533;B&#65533; &#65533;`A&#65533;g&#65533;d&#65533;H &#65533;&#65533;&#65533;f&#65533;&#65533;&#65533;&#65533;&#65533;&#65533;A<&#65533;[&#65533;> &#65533;`2\	I)n&#65533;&#65533;>&#65533;&#65533;&#65533;&#65533;*&#65533;J&#1539;&#65533;&#1828;&#65533;<&#65533;G &#65533;FV&#65533;&#1985;&#65533;&#65533;&#65533;&#65533;&#65533;DD&#65533;P&#65533;&#65533;i&#65533;&#65533;% XP@ngD.0&#65533;]( Zf&#65533;GD&#65533; |(&#65533;&#65533;xoh C9&#65533;&#65533;&#65533;Ll&#65533;~&#65533;C&#65533;`&#65533;g&#65533;&#65533;&#65533;&#65533;, &#65533;	 A
m\!ju< !&#65533;&#65533;&@&#65533;D&#65533;Z [x&#65533;p&#65533;	`)&#65533;&#65533;&#65533;"&#65533;a<&#65533;&#65533;2&#65533;&#65533;L&#65533;&#65533;5&#65533; `&#65533;$&#65533;rR&#65533;pC&#65533; <&#65533;
&#65533;&#220;: &#65533;<@
:&#65533;D&j&#65533;g.&#65533;&#65533;&#65533;&#65533;`&#65533;2&#65533;c	&#65533;&#65533; /d&#65533;&#65533;&#65533;H<&#65533;	&#65533; G@&#65533;S&#65533;&#65533;&#65533;&#65533;B!&#65533;&#65533;'&#65533;zpB@&#640;Y&#65533;F &#1172;A&#65533;a5&#65533;&#65533;&#65533;h&#65533;A&#65533;XQ|&#65533;F&#815;|&#65533;&#65533;T&#65533;&#65533;b&#65533;Ce&#65533;&#65533;I&#65533;&#65533;8C&#65533;&#65533;&#65533;;d&#65533;F&#65533;&#65533;&#65533;&#65533;>&#1537;8W&#65533;3&#65533;A~&#65533;&#65533;&#65533;&#65533;2Z&#65533;&#65533;}p&#65533;&#65533;h&#65533;&#65533;&#65533;&#65533;&#65533;&#65533;K-&#65533;&#65533;&#65533;X&#742;&#65533;[&#65533;&#65533;&#65533;@&#65533;aF&#65533;&#65533;W3!&#65533;(b{&#65533;C
&#65533;#&#65533;J &#65533;{&#65533;&#65533;&#65533;&#65533;)P^B&#65533;&#65533;&#65533;>&#65533;&#65533;&#65533;&#65533;k&#65533;&#65533;&#65533;&#65533;0&#65533;&#65533;&#65533; &#65533;RDA0(&#65533;|&#65533;&#65533;&#65533;&#65533;&#65533;F@&#65533;#&#65533;&#65533;$&#65533;&#65533;&#65533; j&#265;(&#65533;&#65533;n&#65533;*&#65533;BZ&#65533;,@W)&#65533;&#65533;&#65533;&#65533;L_ &#65533;&#65533;
)&#65533;&#65533;*&#65533;`&#65533;&#65533;B
4(&#65533;^&#65533;&#65533;!&#65533;,n&#65533;m&#65533;&#65533;&#65533;&#65533;&#65533;&#65533;a&#65533;&#65533;&#65533;j0&#65533;@xd&#65533;AkK&#65533;&#65533;&#65533;@&#65533;>&#65533;&#65533;&#668;&#65533;&#1084;&#65533;&#65533;7&#65533;|&#65533;&#65533;&&#65533;B=%8&#65533;sK&#65533;U&#65533;(&#65533;!	&#65533;&#65533;$&#65533;/ &#65533;{&#65533;&#65533;&#65533; &#65533;m&#65533;
px4(&#65533;@&#65533;<0&#65533;&#65533; &#256;@&#65533;"&#65533;v &#65533;&#65533;6T&#65533;(&#65533;&#65533;&#65533;&#65533;m&#65533;!	l&#65533;&#65533;#&#65533;!&#65533;y&#65533;&#65533; &#65533;C&#65533;AGX&#65533;6&#65533;&#65533;6<&#65533;&#65533;&#65533;B&#65533;&#65533;&#65533;WD&#65533;	^ &#65533;&#65533;d&#65533;&#65533;&#65533;=Q.&#65533;&#65533;&#65533;1&#65533;&#65533;NC%&#65533;Q&#65533;*&#65533;&#65533;&#65533;&#65533;B&#304;@Np&#65533;QdH&#65533;&#65533;p3&#65533;"hC&#65533; &#65533;'tag&#65533;&#65533;&#304;&#65533;9&#65533;Bm&#65533;&#65533;T&#168;B&#65533;@0( &#65533;&#65533;&#65533;&#65533;&#65533;&#65533;'&#65533;@!:&#65533;&#65533;&#65533;V`:H@>@&#65533;D&#65533;&#65533;&#65533;&#65533;&#65533; A&#65533;	Tb	&#65533;C	P&#65533;%@@@&#65533;&#65533;G&#65533;,!&#65533;!J@`a }Z&#65533; @0a h&#65533;q&#65533;&#1569;x&#65533;&#65533;&#65533;&#65533;M&#65533; &#65533;&#65533;m@&#65533;z&#65533;&#65533;&#65533;&#65533;  &#65533;A
	&#65533;&#65533;)`X@@&#65533;  :LzP&#65533; &#10245;  &#65533;&#65533; &#65533;&#65533;&#65533;V f&#65533; &#65533;&#65533;! PC0=@h &#65533;R?&#65533;A@&#65533;&#65533;&#65533;&#65533;S&#65533;&#65533;>&#65533;&#65533;&#65533;r&#65533;&#65533;P&#65533;&#65533;|A@ &#65533;&#65533;p&#65533;&#65533; &#1026;t&#65533;,&#65533; Q&#65533;@X0&#65533;\@&#65533;J&#65533;&#65533;&#65533;@
&#65533;&#65533;&#65533;P&#65533;50 /&#65533;A&#65533;@ <&#65533;&#65533;. B&#1312;&#65533;&#65533;z@&#65533;&#65533;f@&#65533;&#65533;&#65533;&#65533;&#65533;&#65533; {&#65533;_&#65533;Xd`
  4&#65533;&#65533; P&#65533;`xJ&#65533;&#65533;2 	^&#65533;	6@
r &#65533;&#65533;&#65533;`&#65533;&#65533;&#65533;&#65533;&#65533;@R :&#65533;X&#65533;	&#65533;D@z&#65533;	@ &#65533;&#65533;&#1152;&#65533;&#65533;`&#65533; &#65533;&#65533;&#65533;@&#65533; &#65533;&#65533;&#65533;-&#65533;&#65533; <%&#65533;`&#65533;&#65533;&#65533;&#65533;&#65533;&#65533;@&#65533;&#65533;&#65533;&#65533;P&#65533;&#65533;&#65533;&#65533;&#640;&#1536;&#65533; B(&#416;&#288;&#65533;&#65533;0&#65533;&#65533;&#65533;&#65533;&#65533;@&#65533;@&#65533; &#65533; &#65533;&#65533;SB&#65533;&#65533;&#65533;&#65533;`&#65533;@&#65533; &#65533;&#65533;&#65533;@&#65533;@&#384;&#65533;&#65533;`&#65533; &#65533;&#65533; -&#65533;eTd&#65533;&#65533;`,1&#65533;&#800;&#65533; &#65533;0&#65533;&#65533;&#65533;@&#65533;@:&#65533;&#65533;&#65533;&#65533;peq&#65533;&#65533;
&#65533;&#65533;
&#65533; &#65533;&#65533;`&#65533;&#65533;&#65533; 
?&#65533;&#65533;&#65533;&#65533;&#65533; &#65533;&#65533;}2&#65533;l&#65533;b"(C+&#65533;#&#1417;Z&#65533;3&#65533;t&#65533;bR&#1289;0&#65533;&@Bhd+&#65533;&#65533;s~El0&#65533;o>cX0&#65533;p&!k&#65533;&#65533;&#65533;Cl&#65533;p&#65533;@Z&#65533;&#65533;H&#65533;Bbb_&#65533; j&#65533;&#65533;(k>B&#65533;\t&#65533;8Z&#398;
&#65533;#&#65533;&#65533;s(-"&#65533;2F&#65533;&#65533;&#65533;.jD)&#65533;e~&#65533;8&#65533;Jz&#65533;@ N&#65533;&#65533;Gv&#65533;-&#65533;o&#65533;&#65533;02X&#65533;'<Z&#65533;o&#65533;&#65533;w&#65533;&#65533;"d#QGl&#65533;&#65533;&#205;&#65533;&#65533;J&#65533;+!1v&#65533;0D&X!&#65533;`&#65533;
&#65533;U&#65533;Q"&#65533;
f &#65533;&#65533;)&#65533;*>u&#1926;&#65533;&#65533;&#65533;e&#65533;b4hd&#65533;&#65533;M&#65533;&#65533;&#65533;(<&#65533;&#65533;&#65533;&#65533;F&#65533; Y&#65533;2&#65533;(&#65533;&#65533;"&#65533;J@+&#65533;
uF&#65533;*&#738;&#65533;.#"5l&#1152; 2"&#65533;&#65533;0Sc&#65533;J&#65533;8!*&#65533;&#65533; P2&#65533;&#65533;.&#65533;&#65533;J&#65533;
&#65533;@&#65533;`&#65533;H&#65533;@&#65533;3&#65533;&#65533;x&#65533;&#65533;@
^ (@&#65533; 2&#65533;-&#65533;B5QckH&#65533;&#65533;&#65533;&#65533;@&#65533;@}&#65533;N7-&#65533;o^&#65533;&#65533;&#65533;&#65533;
&#65533;&#65533;	Hif&#65533;&#65533;8u&#148;(&#65533;&#65533; &#65533;&#65533;&#65533;@T &#65533;&#65533;&#65533;&#65533;&#65533;,T&#65533;0&#65533;&#65533;&#256;	&#65533;`
X&#65533;#&#65533;&#65533;O&#65533;&#65533;An&#65533;&#65533;&#65533;&r &#65533;&#65533;#>&#65533;=o$&#65533;&#65533;T&#65533;L&#65533;r&#65533;A_$&#65533;?wB:@A\ &#65533;&&#65533;&#65533;&#65533;0tB&#65533;&#65533;m@&#65533;&#65533;&#65533;&&#65533;&#65533;<"j&#65533;RAM$*A"&#65533;&#65533; -h&#65533;* "&#65533;&#65533;.4'&#65533;S&#65533;&#65533;&#65533;	X&#65533; &#1700;F&#65533;&#65533;4*&#65533;&#65533;&#65533; 	TaT&#65533;&#65533;&#65533;&#65533;#&#65533;T&&#65533;El&#65533;&#65533;8&#65533;&#65533; &#65533;N&#65533;&#65533;&#65533;&#65533;D&#65533;&#65533;$ &#65533;&#65533;@8AfL&#65533;B&#65533;t'&#65533;MZ&#65533;&#65533;`&#65533; &#65533;&#65533;x&#65533;
&#65533;@&#65533;@i.&#65533;Mb+$BF&#65533;&#65533;&#65533;J&#65533;J&#65533;&#65533;| &#65533;{&#65533;"7&#65533;&#65533;p&#65533;&#65533;&#65533;&#65533;&#65533;&#65533;&#65533;`
x 8&#65533;&#65533;&#65533;&#65533;&#65533;`	(&#65533;Z&#65533;tJ&#65533;J&#65533;&&#65533; Z&#65533;^&#65533;&#65533;@&#65533;&#65533;&#65533; R p&#65533;TH&#65533;Fh&#65533;&#65533;&#65533;*]&#65533;<@
| ~`a.|&#65533;eN&#65533;*&#65533;&#65533;R&#65533;"0@
&#65533; &#65533; 8u&#65533;
F R&#65533;&#65533;&#65533;x<&#65533;R_8&#65533;F6T&#65533;q&#262;8@&#65533;&#65533;Y&#65533;&#65533;f@!b&#65533;3&#817;&#65533;&#65533;Z@&#65533;&#65533;+&#65533;89Sd&#65533;&#65533;
&#65533;&#65533;Hl&#65533;c&#65533;&#65533;"E&#65533;&#65533;K&#65533;f3&#65533;&#65533;!&#65533;&#65533;&#65533;&#65533;@`  `}>b"|@ &#65533;f&#65533;SP&#65533;&#65533;8A$  &#65533;	&#65533;&#65533;&#65533; $-NARA&#65533;&#65533;8fT   &#65533;!>&#65533;&#65533;&#65533;
&#65533;&#65533;@(m&#65533;^q&#676;&#65533;&#65533;&#65533; &#65533;rd&#65533;g&#65533;&#65533; 
&#65533;`&#65533;_&#65533;`J&#65533;`&#65533;*&#65533;]2&#65533;&#65533;&#65533;&#65533;&#65533;V&#65533;&#65533;&#65533;&#65533;RGhd&#65533;`&#65533;&#65533; &#1685;p&#65533;<&#65533;&#65533;	&#65533;&#65533;5+6:&#65533;&#65533;p&#65533;j &#65533;&#585;~&#65533;^@N&#65533;&#65533;`.&#65533;&#65533;)
&#65533;
` &#65533;`&#65533;\&#65533;3&#65533;T&#65533;&#65533;&#65533;&#65533;&#65533;q&#65533;6i&#65533;&#65533;&#65533;&#65533;`
d`&#65533;_&#65533;``&#65533;&#65533;&#26635;(7pG"&&n, 	&#65533;&#65533;&#65533;&#65533;&#65533;&#65533;(&#65533;&#65533;&#65533;-&#65533;$&#1152;r 
2`&#65533;&#65533;T&#65533;Z&#65533;&#65533;&#65533;f&#65533;&#1938;D&#65533;g&#65533;B&#65533;&#65533;@\`0&#65533;&#65533;	^&#65533;&#65533;&#65533;t&#65533;`&#65533;&#65533;^n&#65533;4&#65533;(x&#65533;!&#65533;q+&#65533;@&#65533;@&#65533;&#65533;&#65533; &#65533;&#65533;9&#65533; &#65533;&#65533;N&#65533;&#65533;&#65533;p>R7&#65533;&#65533;\&#65533;b*&#65533;

&#65533;&#65533;&#384;0^&#65533;X &#65533;|&#65533;&#65533;&#65533;##g	&#65533;X|&#65533;&#65533;!H&#65533;&#65533;>G ) 8x&#65533;o&#65533;%z&#65533;WP&#65533;S&#65533;&#65533;&#65533; &#65533;&#65533;`
0&#65533;#&#65533;&#65533;^ "&#65533;&&#65533;&#65533;G&#65533;&#65533;NW&#65533;@&#65533;&#65533;&#65533;-nr&#65533;, >&#65533;"@:&#65533;&#65533; H&#65533;%&#65533;A&#65533;&#65533; $(&#65533;*&#65533;)&#65533;&#65533;G|d&#65533;&#65533;&#65533;	f&#65533; &#65533;
x`&#65533; c&#65533;&#65533;&#65533;&#65533;&#65533;!&#65533; &#65533;@&#65533;&#65533;&#65533;@&#65533;&#65533;&#65533;&#65533;&#65533;4&#65533; h&#65533;&#65533;`&#65533;&#65533;&#65533;J!"&#65533;M7G&"B&#65533;&#65533;&#65533;`&#65533; "&#65533;l-T&#65533;&#65533;&#65533;T9&#65533;&#65533;
&#65533;h7g&#65533;~&#65533;t&#65533; &#65533;&#65533;f&#65533;&#65533;&#65533;&#65533;	
a&#65533;&#65533;&#65533;&#65533;
&#65533;&#65533;. &#65533;ya&#65533;kf&#65533;`&#65533;&#65533;&#65533;p&#65533;&#65533;|&#65533;&#65533;t &#65533; j&#65533;^&#65533;0&&#65533;&#65533;T&#65533;)j&#65533;&#65533;;&#65533;&#65533;&#65533;&#65533;&#65533;6`&#65533; &#65533;`N&#65533;&#65533;@&#65533;`P@&#65533;&#65533;nIh.*&#65533;&#65533;&#65533;`H&#65533;&#65533; &#65533;`
8@&#65533;E &#65533;`8&#65533;&#65533;&#65533;&#65533;@&#65533;&#65533;&#65533;'U)"h &#65533;@&#65533;@z-`&#65533;&#65533;&#65533;\@|&#65533;&#65533; | &#65533;&#65533;&#65533; &#65533;&#65533;A&#65533;08z&#65533;%&#65533;`@&#65533;T &#65533; &#65533;`lO&#65533;	\ }&#65533;@4&#65533;&#65533;&#65533;&#65533;"&#65533;&#65533;5- *&#65533;J 	 
h&#65533;&#65533;@f&#65533;&#65533;&#65533;6&#65533;H 	(&#65533;t V&#65533;.&#65533;&#65533;F?C&#65533;
&#65533;`E&#65533;&#65533;&#65533;@&#65533;&#65533;`;&#65533;&#65533;&#65533;&#65533;&#65533;&#65533;` &#1792;|&#65533;Z2&#65533;'1&#65533;&#65533;&#65533;&#65533;&#65533;&#65533;`&#65533;&#65533;td&#65533;&#65533;&#65533;&#53297;[&#65533;&#65533;&#65533;2&#65533;~&#65533;=&#65533;r&#65533;&#65533;&#65533;&#65533;@&#65533;&#65533; ^;&#65533; &#65533;&#65533; &#65533;u[&#65533;`&#65533;&#65533;2&#65533;v\CbT&#65533;&#65533;&#65533;OG&#65533;&#65533;)\&#1650;)\ Q&#65533;*kt&#65533;~^&#65533;&#65533;&#65533;\&#65533;}&#65533;&#65533;q&#65533;&#65533;&#65533;&#65533;&#65533;a?G&#65533;&#65533;wp7`&_&#65533;&#65533;D^&#65533;m&#65533;Lh&#65533;f&#65533;&#65533;&#65533;ZN&#65533;=&#65533;2Xh&#65533;T 	f@&#65533;&#65533;q&#1587;.&#65533;&#65533;&#65533;&#65533;&#65533;&#65533;&#65533;&#65533;&#65533;8&#65533;&#65533;*&#65533;p&#65533;
8*I%&#65533;&#65533;"+r j&#65533;&#65533;&#65533;)
r,&#65533;&#65533;&#65533;,&#65533;m&#65533;&#65533;d&#65533;@x&#65533;&#65533; D&#65533;'&#65533;&#710;d`x@A&#65533;&#65533;2]Fb"&#65533;cuR &#65533;&#65533;!1&#65533;C"1&#65533;&#65533;j&#65533;`o&#65533;Q&#65533;dbr&#65533;&#65533;2&#65533; &#65533;&#65533;	N&#65533;&#65533;&#65533;FD&#65533;Mq(^A&#65533;&#65533;&#65533;&#65533;)@&#399;.l&#1568;&#65533;&#65533; v&#541;&#65533;|&#65533;f&#896;N &#65533;7 &#1498;BT&#65533;&#65533;'&#65533;@@`0 &#65533;&#65533;yT&#65533;.*&#65533;&#65533;&#65533; &#65533;&#65533;&#65533;&#65533;)&#65533;0&#65533;}&#65533; &#65533;<@P&#65533;r&#65533;&#65533;&#65533;oH1`?Gp &#65533; &#65533; V
>\&&#65533;&#65533;&@& 	`&#65533;&#65533;&#65533;&#65533;&#65533;2.&#65533;"?">`&#65533;&#65533;&#65533;&#65533;&#65533;)v&#65533;)\`
&#65533; N
&#65533;&#2009;}&#65533;&#65533;&#65533; &#1792;n&#65533;2(=&#65533;&#65533;!&#65533;E&#65533;&#65533; &#1792;&#65533;n(&#65533;&#65533;&#65533;M&#65533;&#65533;&#65533;&#65533;`&#65533;`Z &#65533;&#65533;i#\`&#65533;&#65533;&#65533;@,&#65533;&#65533;&#65533;&#65533;&#65533;=&Ez`&#1324;&#256;&#65533; *&#65533;&t&#65533;`y>&#1056; 6&#65533;&#65533;h&#65533;&#65533;	j&#65533;M&#1152;	&#65533; 1V&#65533;#&#65533;&#1569;&#65533;@
&#65533;&#65533;oBlW&#65533;K&#65533;'&#65533;&#65533;a&#65533;@R&#481;&#65533;r&#1174; &#65533;&#65533;&#65533;k`&#65533;3x&#65533;p&#65533; X@Bn&#65533;&#65533;@&#65533;n2X0&#65533;p&#65533;R&#65533;S7UA@ 	
 &#65533;A^@Y&#65533; -F&#1928;&#65533;&#65533;s&#65533;2a&#65533; &#65533;&#65533;&#65533;&#65533;&#334;T&#65533;T &#65533; $~`T&#65533;+"i&#65533;x&#65533; &#65533;8A$&#65533;&#65533;&#65533;e.T&#65533;&#65533;"r&#65533;&#65533;&#65533;B&#65533;&#65533;&#65533;&#1150;1&#65533;Z*C
&#65533;&#65533;&#65533;&#65533;
*&#65533;&#65533;&#65533;&#65533;a`?&#65533;&#65533;&#1567;	z&#65533;&#65533;@
&#65533;P`&#65533;&#65533;&&#65533;&#65533;&#65533;1&#65533;&#65533;&#65533;J&#928;&#65533;&#65533;&#65533;
&#65533;&#65533;`&#65533; &#65533;&#1372;&#65533;&#65533;&#65533;F &#65533;&#65533; &#65533;&#1536;&#65533;\vz8>>&#65533;&#65533;&#65533;X`&#65533;&#65533;&#65533;&#65533;&#65533;=&#65533;5&#1860;&#65533;&#65533;&#65533;&&#65533;~&#65533;2&#65533;&#65533;&#65533;@&#65533;&#65533;&#819;&#65533;0$&#65533;2&#65533;4 EZ&#65533; &#524567;W&#65533;@m&#65533;&#65533;j&#1791;&#65533;+Z&#65533;&#65533;1&#65533;&#65533;&#65533;J&#1122;&#65533;j&#65533;&#65533;&#65533;HQB&#65533;Tj&#65533;&#65533;&#65533;&#65533;&#65533; &#65533;&#65533;H&#65533;XD&#65533;&#65533;@&#65533;&#65533;L&#65533;J&#65533;&#1672;4&#65533;R&#65533;1&#65533;xq&#65533;&#260;"rL&#65533;&#65533;&#612;&#65533;&ATe&#65533;A2*$&#65533;&#65533;&#65533;fX@r(&#65533;R&#1782;&#65533;\&#65533;7&#65533;&#1166;&#65533;@&#65533;&#1570;fM.k&#1152;&#65533;&#65533;e&#784;@&#65533;&#65533;&#1225;-i&#424;&#65533;&#65533;&#65533;5b&#65533;&#65533;&#65533;&#65533;*rH&#65533;zKo&#65533;V#*I&#65533;&#65533;&#65533;&#65533;&#65533;L&#65533;3&#65533;&#212;8&#19796;&#65533;&#65533;&#65533;&#65533;&#65533;&1B&#65533;&#65533;1m&#65533;&#65533;&#65533;&#65533;&&#65533;D&#65533;T&#65533;~&#65533;&#1323;.G&#1308;AS&#65533;&#65533;8^8&#65533;&#65533;&#201;&#65533;&#65533;&#65533;&#427;J4&#65533;G&#65533;&#1474;&#752;&#65533;&#843;>/9&#65533;&#65533;F&#65533;&#65533;&#65533;uK&#65533;)&#65533;&#65533;Lv&#65533;bT%&#65533;&#785;&#65533;&#1397;M&&#65533;4&#65533;&#65533;h<Qh&#65533;&#65533;u&#65533;&#65533;&#65533;&#65533;&#65533;~&#65533;&#65533;RW#&#65533;4&#65533;}U2	]&#65533;TB&#65533;%&#65533;!&#65533;n &#65533;H
[<&#65533;	Dr&#65533;I9h&#65533;I]Y&#65533;6&#65533;&#768;E!&#1764;&#65533;J%!&#65533;R&#65533;R&#65533;J&#65533;&#65533;<R%G$&#65533;&#65533;6&#65533;L&#65533;Mx&#65533;&#65533;&#65533;G
N&#65533;&#65533;}D&#65533;&#65533;Q&#65533;&#65533;&#65533;&#65533;&#65533;D&#65533;'^-&#65533;&#65533;H&&#65533;&#65533;e &#65533; &#65533; t=&#65533;C&#65533;8&#65533;@&#65533;u&#65533;&#65533; il&#65533;E&#65533;&#65533; &#65533;P&#65533;m&#65533;&#65533;L&#65533;R&#65533;&#65533;Ae]Q&#1601;&#65533;A''T&#65533;wC &#65533;&#65533;&#65533;&#65533;&#65533;AW&#65533;I&#65533;yu&#65533;F&#65533; &#65533;&#65533;C&#65533;&#65533;&#65533;C&#65533;a]!&#65533;:&#65533;CR&#65533;&#65533;&#65533;UDd&F&#65533;1E%W|^M&#65533;&#65533;&#133;&#65533;&#801;&#65533;&#65533;&#65533;2&#65533;d&#65533;YM&#65533;b&#65533;&#65533;+9&#65533;&#65533;G&#65533;&#65533;&#65533;&#65533;*W&#65533;&#65533;[Lb&#65533;&#65533;&#65533;`&#65533;&#65533;nGNF&#65533;#<T&#65533;&#65533;&#65533;&#65533; Cd&#65533;&#65533;W<&#65533;&#65533;&#65533;TIK$v&#65533;&#65533;$z0&#65533;%&#65533;&#65533;$
RR
&#65533;&#65533;4 &#65533;DnG&#65533;&#65533;&#65533;vt&#65533;*&#65533;Lp&#65533;:d&#65533;&#65533;&#65533;*U&#65533;&#65533;&#65533;&#65533;&#65533;k&#65533;lW H9&#65533;&#65533;8(&#65533;&#65533;H&#65533;WJ &#65533;&#65533;&#65533;&#65533;&#65533;&#65533;G&#65533;<&#65533;	]&#65533;&#65533;&#65533;t&#65533;c&#65533;0&#65533;&#65533;u4&#65533;58&#65533;&#65533;0&#65533;]	-,&#65533;B
T&#65533;&#65533;` D|&#65533;&#65533;0`&#65533;&#65533;&#65533;~&#65533;b&#65533;?&#65533;&#65533;&#65533;&#65533;F&#65533;&#65533;t&#65533;D&#1061;"&#65533;z&#65533;&#65533;&#65533;&#65533;H&#65533;&#65533;a&#65533;&#65533;`&#65533;&#65533;O%Q&#65533; &#65533;O&#65533;&#250;&#65533;L"&#65533;=l&#65533;N&#65533;*&#65533;`&#65533;Q&#65533;&#65533;&#65533;&#65533;m&#65533;QW&#65533;\&#65533;|O&#65533;C_&#65533;&#65533;&#65533;C\&#65533;&#65533;E&#65533;&#1060;J:&#65533;&#65533; &#65533;&#65533;&#65533;R&#65533;&#65533;(a
(xD&#65533;&#65533;&#65533;M&#65533;G&#65533;\&#65533;&#65533;$&#65533;* M&#65533;^&#65533;&#65533;&#65533;&#65533;&#65533;3&#65533;&#65533;&#65533;&#65533;&#65533;bB&#65533;p&#65533;@@mz&#65533;&#65533;&#65533; &#65533;/&#65533;&#65533;&#65533;&#65533;J,Dt&#65533;@&#65533;2(`&#65533;&#65533;&#65533;N|&#65533;`C&#65533;&#65533;P&#65533;5&#65533;&#65533;n&#65533;Z%&#65533;&#65533;&#65533;!&#65533;&#65533;@&#65533;E&#65533;&#65533; &#65533;NT&#65533;{ &#65533;&#65533;&#65533;&#65533;T&#65533;&#65533;&#65533;&#65533; D@&#65533;!"8C&&#65533;&#65533;>D&#65533;B&#65533;&#65533;&#65533;E&#65533;qI&#65533;&#65533;C&#65533;	z&#65533;#iT&#65533;&&#65533;&#65533;F&#65533;`
&#65533;O!`p&#65533;I"&#65533;(&#65533;&#65533;&#65533;DT&#65533;
&#65533;&#65533;D#&#65533;&#65533;&#65533;l?&#65533;&#65533;/&#65533; 8&#65533;!lL
&#65533;&#65533;&#65533;&#65533;&#321;&#65533;&#65533;&#65533;&&#65533;H<@	(&#65533;?@&#65533;&#65533;&#65533;2D&#65533;&#65533;PE<&#65533;DF&#65533; (A"hQ!3&#65533;D&#65533;0 0&#65533;&#65533;&#65533;v&#577; &#65533;R&#65533; &#65533;'`&#65533;&#65533;	&#65533;&#65533;`Bx&#65533;&#65533;RL!&#65533;C_d &#65533; "f&#65533;&#65533;&#65533;&#65533;!l`|pD&#65533;'A&#65533;&#65533;$>&#65533;&#65533;&#65533;&#65533;&#65533;-`&#65533;r&#65533;&#65533;8&#65533;\&#1080;#,A C&#65533;&#65533;&#65533;&#65533;:&#65533;"]('^1&#65533;54&#65533;n(D~&#65533;&#65533;P&#65533;%fy&#65533;&#65533;&#65533;46&#65533;8p&#65533;*&#65533;&#65533;9pa&#65533;HV&#65533; P&#65533;&#65533;vX&#65533;hQ"&#65533;a	jx&#65533;0,8ai&#65533;&#65533; &#65533;@&#65533;"v&#65533;&#65533; &#65533;W&#65533;a
v&#65533;TA&#65533;&#769;b&#65533;&#65533; d&#65533;*&#65533;&#65533;&#65533;&#65533;&#65533;&#65533;&#1029;&#65533;1&#65533;Zpd&#65533;@&#65533;5&#65533;uxA&#65533;&#65533;&#65533;!.&#65533;h!&#65533;&#65533;6&#65533;5&#65533;&#65533;&#65533;$A&#384;&#65533;D&#65533;q &#65533;&#65533;&#65533;8&#65533;&#65533;4&#65533;&#65533;p&#65533;J&#65533;&#65533;nX&#65533;&#65533;5&#65533;A&#65533;&#65533;	&#65533;K'e&#65533;&#65533;&#65533;}8&#65533;&#65533;&#65533;5`A dP&#65533;6&#65533; iXI H&#65533;&#65533;/&#65533;&#65533;{&#65533;&#65533;&#65533;&#65533;5&#65533;HA&#65533;0&#65533;&#65533;5&#65533;&#65533;	p&#65533;&#65533;"&#65533;@5&#65533;A&#65533;;&#65533;B Atx&#1072;&#65533;hLcX&#65533;&#65533;&#65533;5&#65533;&#65533;N&#65533;&#65533;=(&#65533;&#65533;&#65533;8&#65533;&#65533;^&#65533;h&#65533;^&#65533;`H&#65533;&#65533;&#65533;&#1156;&#65533;H&#65533;b
#&#65533;Cf&#65533;$&#65533;@Rp&#65533;-P&#65533;fH&#65533;0`4`&#65533;n&#65533;&#65533;&#65533;P&#65533;&#65533;A9<&#65533;&#65533;@&#65533;&#65533;8&#65533;@&#65533;&#65533;`#&#13387;,&#65533;&#65533;&#65533;C(x&#65533;&#65533;
&#65533;
&#65533;F&#65533;&#65533;&#65533;'P&#65533;f&#65533;,PM=&#65533;&#65533;<P d )&#65533;&#65533;0&#65533;$D&#65533;~4&#65533;Pt&#65533;	&#65533;	`&#65533;&#65533; H&#65533; R&#65533;&#65533;D!V&#65533;z&#65533;&#65533;&#65533;N &#65533;	&#65533; !&#65533;&#65533;>(A	Z&#65533;&#65533;&#65533;4d&#65533;&#65533;&#65533;DM&#65533;0&#65533;&#65533;.&#65533;@&#65533;&#65533;&#65533;`H F&#65533;A&#65533;&#65533;&#65533;.(&#65533;$&#65533;&#65533;X&#1229;B`
&#65533;&#65533;&#65533;&#65533;&#65533;&#65533;&#65533;&&#65533;&#65533;&#65533;&#65533;"t&#65533;&#65533; `[F&#65533;&#65533;8&#65533;#&#1096;Ed&#65533;&#65533;HD#&#65533;>L&#65533;&#65533;(&#65533;""&#65533;&#65533;E&#65533;h&#65533;"!&#65533;G$"&#65533;@&#65533;&#65533;&#65533;K&#65533;&#65533;&#65533;&#65533;1q&#65533;&#65533;&#65533;&&#65533;y#&#65533;&#65533;H b_D$q&#65533;&#65533;&#65533;&#65533;&#15820;$&#65533;&#65533;&#65533;D&#65533;\]&#65533;X&#65533;&#65533;&#65533;x&#65533;&#65533;Qr&#65533;O"h?{&#65533;&#1095;H&#65533;&#65533;W&#65533;9&#65533;&&#65533;&#65533;E&#65533;&#65533;&#65533;&#65533;>&#65533;Db&#65533;9H&#65533;L&#65533;D&#65533;y&#65533;IG&#65533;P&#65533;&#65533;&#65533;&#65533;&#65533;[\&#65533;&#65533;+Z&#65533;!t&#65533;&#65533; &#65533;&#65533;&#137;vM $w&#65533;&#65533;&#65533;&#65533;&#65533;&#65533;F&#65533;B,&#65533;b&#65533;K\&#65533; 6 &#65533;&#65533;f4&#65533;~&#65533;hp&#65533;A\ &#65533;&#65533;&#65533;&#144;>&#65533;@
5&#65533;C&#65533;t&#65533;F~q&#65533;.&#65533;&#65533;&#65533;I&#65533;&#65533;&#65533;A&#65533;&#65533;&#65533;p&#65533;*&#65533;&#65533;h)&#65533;R+&#65533;p}m&#65533;&#65533;*!r &#65533;&#65533;Z&#65533;&#1694;_A&#65533;4(&#65533; t&#65533;d&#65533;B&#65533;0:`GP&#65533;&#65533;y`2s&#65533;*&#65533;&#65533;,0X&#65533;&#65533; F"|
X&#65533;}&#65533;%&#65533;4&#65533;'&#65533;u

&#65533;&#65533;*&#65533;4&#65533;B&#65533;$&#65533;&#1554;zb w q UQ&#65533;Fk0P&#65533;W` &#65533;&#65533;l&#65533;'&#65533;&#65533;	P&#65533;^&#65533;&#65533;w&#65533;R&#65533;|&#65533;&#65533; "&#65533;&#65533;}&#65533;t&#65533;<&#65533; >&#65533;>$&#65533;5)R&#65533; &#65533;=@(`@&#65533;&#65533;!{&#65533;R	}&#65533;&#65533;@7 '(Q&#65533;F&#65533; l@q|.&#65533;'&#65533; &#65533;G&#65533;  &#65533;&#65533;&#65533;0&#65533;@ x0&E&#65533;&&#65533;P	&#65533;pJg@&#65533;Pz&#65533; <&#65533;&#65533;k&#65533;3&#65533;KP&#65533;@&#65533;P]&#65533;xG&#65533;&#881; &#65533;&#65533;&#65533;&#65533;@[cF&#65533;	=&#65533;s7&#65533;`&#65533; _&#65533;$@P&#65533;	&#65533;5^&#65533;&#65533;/&#65533;!S R5K&#65533;ta&#487;
j&#65533;R&#65533;"_&#65533;N	9&#65533;4&#65533;p&#65533;@ y&#65533;Up&#65533;&#65533;&#1718;&#65533;^@&#65533;n@2&#65533;?$X&#65533;D&#65533;5 xy&#65533;:&#65533;6&#65533;&#65533;&#65533;'$5&#65533;&#65533;&#65533;(@&#65533; &#65533;%&#65533;yS&#65533;&#65533;&#65533;&#65533;&#468;!\@k&#65533;
{`U |x&#65533;B"&#65533;&#65533; 0@	rH3@&#65533;&#65533;&&#65533;&#65533;)(Phe G#&#65533;.&#65533;-&#65533;7&#65533;&#65533;1/&#65533;R:@&#65533;&#65533;P7&#65533;&#65533;&#65533;WzrL&#65533;
9&#65533;3&#65533;v"9 fP&#712;-&#65533;#&#1201;OPR&#65533;&#65533;&#65533;&#65533;(DBP&#65533;&#65533;U &#65533;P_&#65533;&#65533;&#65533;&#65533;Pp&#65533;)&#65533;&#142;"&#65533;@!a&#65533;{&#65533;B&#65533;	^&#65533;&#65533; &#65533;&#65533;UAC2&#65533;`B@D6&#65533;b&#65533;&#65533;&#65533;s4&#65533;
k@&#65533;&#65533;(k&#65533;&#65533;&#65533;B &#65533;&#65533;D&#65533;&#65533;	tP{ <`s>&#65533;r &#65533;&#65533;&#65533;&#65533;0X&#65533; 	&#65533;P G  &#65533; @ X&#65533;i&#65533;W&#65533;a@ N &#65533; P 2` &#65533;&#65533;&#65533;&#65533;&#65533;iLba&#65533; &#65533;&#65533; (  P&#65533;&#65533;&#65533;1y&#65533;$j&#65533; 	&#65533;&#65533;P 	PP&#65533;,A&#65533;#&#65533; 
@&#65533;j -@ &#65533;s&#65533;D&#65533;&#65533;&#65533;&#65533;&#65533;`	P&#65533;&#65533; &#65533; &#65533;&#65533;by&#65533;@&#65533;&#65533; &#65533;&#65533;P&#65533;#D"&#65533;
&#65533;&#65533;q&#65533;&#65533;P&#65533;&#65533;8&#65533;h0p%&#65533;&#65533;uly&#65533;&#65533;&#65533; &#65533;&#65533;}@&#65533;g:&#65533;&#65533;&#65533;&#65533;`t&#65533;m&#10580;R	U&#65533;&#65533;&#65533; &#65533;| &#65533;00&#65533;&#65533;&#65533;&#65533;&#65533;O &#65533;&#65533;&#65533;P&#65533;A&#65533;pp&#65533;&#65533;kr2&#65533;Pg&#65533;&#65533;p&#65533;w*&#65533;&#65533;^&#65533;f&#65533;;&#65533;P&#65533;&#65533;(&#65533;&#65533;&#65533;aZe&#65533;&#65533;;&#65533;;M&#65533;zq@`&#65533;=&#65533;&#65533;0iPepX1&#65533;.`!&#65533;	&#65533;@'!&#65533;$&#65533;&#65533;~&#65533;An@X&#65533;&#65533;&#65533;&#65533;.&#65533;&#65533;&#1324;&#65533;Z
&#65533;&#65533;T&#65533;&#65533;&#65533;S
^&#65533;30&#65533;&#65533;&#65533;*Jv&#65533;9&#65533;(Fq&#65533;2 &#65533;C&#65533;&#65533; &#65533;&#65533;&#65533;&#65533;$&#65533;&#65533;&#65533;&#65533;k&#65533;
&#65533;&#65533; `&#65533;Q&#65533;h&#65533; &#65533;C&#65533;&#65533;&#65533;=&#65533;!5&#65533;&#65533;&#65533;&#65533;&#65533;" s&#65533;m~B$&#65533;&#65533;"`rP&#65533;)%@&#65533;U&#65533;4$&#65533;&#65533;&#65533;&#65533;'`c`&#65533;&#65533;"&#1744;I&#65533;0&#65533;&#65533;+&#65533;G&#65533;0&#65533;5*&#65533;C&#65533;;&#65533;	&#65533;&#65533;	X&#65533;2&#65533;&#65533;&#65533;	&#65533;&#65533;	f&#65533;	&#65533;&#65533;x&#65533;bp&#65533;&#65533;b&#65533;&#65533;&#65533;&#65533;'i0&#65533;&#65533;I _&#65533;&#65533;&#65533;f&#65533;&#65533;pU&#65533;0&#65533;1S
m&#65533;&#65533;p`&#65533;t@9$w&#65533;&#65533;&#65533;&#65533;&#65533;P&#65533;X0	~P&#65533;t4&#65533;`3P
p&#65533;&#65533;@&#65533;4&#65533;?&#65533;&#65533;CBzuFZ&#65533;:&#65533;&#1974;,0	w&#65533;&#65533; 2Z&#65533;X&#65533;"&#65533;B`P,&#65533;&#65533;
e&#65533;&#65533;&#65533;l&&#65533;&#65533;p&#65533;&#65533;xt&#65533; Pc
`}&#65533;	3&#65533;=$&#65533;&#65533;&#65533;z&#65533;&#65533;+P&#65533;<9&#65533;&#65533;&#65533;&#65533;	-p s&#65533;&#65533;&#65533;Q2sM&#65533;p 6%&#65533;&#65533;&#65533;d&#65533;&#65533; .p&u&#65533;,&#65533;_&#65533;B&#65533;`$ $&#65533;&#65533;	&#65533;&#65533; (  7Pn&#1605;Ij&#65533;&#65533;:&#65533; .&#65533;gQ&#65533;&#65533;4PG0>&#618;yaX&#65533;/&#65533;&#65533;R&#65533;]PX&#65533;1&#65533;@a g&#65533;[&#65533;D&#65533;&#65533;&#65533;&#65533;&#65533;=&#65533;` ]&#65533;W&#65533;GC [e Rp&#65533;&#65533;&#65533;+&#65533;&#65533;@&#65533;&#65533;@I&#65533;}&#65533;Xp&#65533;&#65533;$v&#65533;XPS&#65533;R&#65533;&#65533;`&#65533;&#65533;&#65533;"&#65533;Z
&#65533;x[P[@/&#65533;&#65533;E j0`&#65533;x&#65533;I&#65533;&#65533;&#65533;"&#65533;&#65533;QPZ&#65533;Q&#65533;%&#65533;_P_&#65533;\&#65533;=&#65533;s&#65533;]&#65533;/&#65533;<&#65533;D:&#65533;^&#65533;jps&#65533;Mv&#65533;Q@&#65533;Z@&#65533;&#65533;&#65533;
&#65533;(&#65533;/k&#65533;&#65533;&#65533;0&#65533;&#65533;&#65533;Aq&#65533;&#65533;LPg p&#65533;y&#65533;&#65533;'&#65533;	P0&#65533;P
o&#65533; .+&#65533;p ]&#65533;
&#65533;&#65533;&#1065;5a^&#65533;[&#65533;&#65533; X&#65533;3&#65533;  9&#65533;ZP&#65533;
|@ S&#65533;	`&#65533;;1!"&#65533;p d "&#65533;&#65533; 14&#65533;&#65533;&#65533;&#65533;
z bp&#65533;v&#65533;J1b&#65533;zx&#65533;F&#65533;&#65533;&#65533;4H&#65533;	&#65533;&#65533; e&#65533;=&#65533;@mw&#65533;@B&#65533; jJ&#65533;z'&#65533;9&#65533;&#65533;&#65533;&#65533;`&#1160; `&#65533;&#65533;&#65533;&#65533;{&#65533; &#65533;&#354;3&#65533;{&#65533;&#65533;#@&#65533;0S&#65533;&#65533;$U3&#65533;&#267;&#65533;N &#65533;&#65533; 00{&#65533;E&#65533;&#65533;P	&#65533;&#65533;&#65533;]yKP&#65533;&#65533;h?&#65533;T&#65533;3&#65533;Z&#65533;K0&#65533;&#65533;3(&#65533;	&#65533;&#65533;L|'x&#65533;&#65533;b&#65533; &#65533;
&#65533;cerA &#65533;t&#65533;&#65533;p*&#65533;(t&#65533;&#65533;&#65533;/Z$&#65533;&#65533;2&#65533;z&#65533;wG&#65533;
E&#65533;P&#65533;&#65533;&#65533;n0&#65533;&#65533;gLw!&#65533;a&#65533;nkPm&#65533;@7&#65533;&#65533;&#65533;5&#65533;4&#65533; L&#65533; &#65533;&#65533;>&#54812;&#65533;[pR&#65533;&#65533;!~0jPI&#65533;?&#65533;&#65533;`V&#65533;&#65533;&#1116;"&#65533;yx&#65533;&#65533;5&#65533;ypG&#65533;	]Px&#65533;X	n&#65533;&#65533;&#65533;&#65533;&#65533;&#65533; j z`P	t&#65533;y vD`e&#65533;&#65533;i }&#65533;_&#1757;ZS&#65533;i&#65533;{&#65533;.&#65533;7&#65533;D\	y&#65533;}&#65533;&#725;&#65533;,`T@&#65533;&#65533;<&#65533;&#65533;&#65533;&#65533;z&#65533;/P
w N&#65533; EPn@&#65533;&#65533;"xaJ&#65533;&#65533;&#65533;7&#65533;&#65533;} tpI&#65533;'@&#65533;;q3pb0&#65533;&#65533;G u`&#65533;` f&#65533;&#65533;Iw&#65533; (&#65533;&#65533;`&#65533;4`},&#65533;P<&#65533;&#65533;(&#65533;]&#65533;#`AB&#65533;H&#65533; d 3&#65533;=p&#65533;TP&#65533;`B`BP=&#65533;&#65533;&#65533;&#65533;P5&#65533;R&#65533;t&#65533;IP&#65533;B0` P&#65533;&#65533;&#65533;@09"}p%@0ZP3V%&#65533;ERpO&#65533;#&#65533;&#65533;8 a&#65533;xJA
p&#65533;&#65533;L&#65533;&#65533;&#65533;&#65533;(&#65533;PX@=&#65533;KPj&#65533;)&#65533;&#65533;&#65533;G&#65533;0< L&#65533;&#65533; &#65533;'!?&#65533;&#65533;8=&#65533;#&#65533;"&#65533;&#65533;&#65533;&#65533;&#65533;&#65533;;&#65533;7&#65533;B %&#65533; &#65533;30@&#65533;7P=Pk  4&#65533;0 &#65533;&#65533;&#65533;T&#65533;<&#65533;:&#65533;4p>`?`&#65533;&#65533;$ &#65533;&#65533;-@&#65533;\&#65533;&#65533;0# "&#65533;&#65533;^-@m&#65533;4`&#65533;&#65533;E`&#65533;K&#65533;&#65533;At &#65533;p&#65533;>0P0&#65533;&#65533;&#65533;&#65533;~&#65533;,@&#65533;&#65533;&#65533;#TD&#65533;n3 9 , &#65533;&#65533;<>&#65533;&#65533;(&#65533;&#65533;)&#65533;o&#65533;&#65533;&#65533;G&#65533; &#65533;&#65533;&#65533;&#65533;B@?&#65533;*@/&#65533;=&#65533;w&#65533;&#65533;)&#65533;p(&#65533;TD&#65533;&#65533;&#65533;h &#65533;&#65533;T1&#65533;&#65533;&#65533;&#65533; #&#65533;&#65533; &#65533;:!&#65533;/&#65533;  `p&#65533;Q&#65533;&#65533;&#65533;  &#65533;&#65533;Fq&#65533;a&#65533;&#65533;&#65533;&#65533;&#65533;&#65533;\&#65533;&#65533; ` 6&#65533;&#65533;&&#65533;&#65533; &#65533;&#1128;&#65533;&#65533;M&#65533;F1	0&#65533;r&#65533;&#65533;&#65533;p 7 zV
Ar\&#65533;/5m &#65533;&#65533;J&#65533;0ar&#65533;&#65533;&#65533;'&#65533;&#65533;&#65533;&#65533;&#65533;&#65533;&#65533; @A&#65533;&#65533;&#65533;&#65533;&#65533;/O&#65533;&#65533;&#65533;5%S&#65533;Z	&#65533;&#65533;&#65533;< ?Y&#65533; X&#65533;&#65533;&#65533;&|&#1132;4&#65533;&#65533;UJ&#65533;&#65533;&#65533;&#65533;&#65533;h&#65533;c&#65533;&#65533;a&#65533;W&#65533;&#1392;S&#65533;Q&#65533;R&#65533;&#65533;z&#65533;&#65533;&#2027;I&#65533;2&#65533;z&#65533;&#65533;&#65533;h&#65533;&#65533;&#65533;&#65533;&#65533;J&#65533;&#65533;&#65533;&#65533;q(#'Pn&#65533;&#65533;&#65533;TK&#65533;&#65533;&#1852;p&#65533;&#65533;&#65533;&#65533;x&#65533;t&#65533;t(U&#65533;&#65533;$1&#65533;'K&#65533;&#65533;&#65533;te
	A&#65533;8qR&#65533;&#65533;&#65533;6Z#&#65533;&#65533;r&#65533;A&#65533;I&#65533;&#65533;&#65533;T&#65533;&#65533;&#65533;&#65533;5&#65533;LRz&#65533;U&#755;&#65533;T&#65533;&#65533;K&#65533;&#65533;)u@&#65533;Z&#65533;&#65533;&#65533;K&#65533;PK&#1122;&#65533;&#65533;'&#65533;JnN&#65533;)&#65533;&#65533;&#65533;/;&#65533;B&#65533;q14&#65533;&#65533;&#65533;&#65533;-&#1222;i&#1258;&#65533;&#162;&#65533;%&#65533;&#65533;q&#65533;=&#65533;&#65533;vz&#65533;&#65533;&#65533;&#65533;&#65533;&#1804;/W6&#65533;F&#65533;:T&#605;&#65533;Pp%Z&#508;x&#169;R&&#65533;g&#65533;F&#65533;M' Q&id&#65533;&#65533;+&#65533;8&#65533;&#576;&	&#65533;E&#65533;&#65533;V&#65533;&#65533;*N&#65533;5&#65533;`A&#65533;&#65533;&#65533;&#65533;&#65533;&#65533;&#65533;&#65533;&#270;&#528;&#8440; &#65533;n7&#65533;#R k&#65533;&#65533;Z{E&#65533;&#65533;q@'j&#35967;$|(&#65533;L^I&#65533;&#65533;T&#65533;&#65533;&#65533;(&#65533;&#65533;BP8&#65533;i&#65533;&#65533;dSh&#65533;Pc!&#65533;&#65533;'&#65533;&#65533;&#65533;&#65533;C&#65533;  &#65533;&#65533;&#1027;&#65533;&#65533;&#65533;c&#65533;>&#65533;X&#65533;&#65533;&#65533;&#65533;&#65533;dtI&#65533;&#65533;&Yd&#65533;(&#65533;`&#65533;:&#65533;&#65533;O&#65533;8&#65533;&#65533;3&#65533;&#65533;!0E:&#65533;&#65533;&#65533;&+e&#65533;%&#65533;&#65533;&#65533;B&#65533;T&#65533;&#65533;&#65533;&#65533;l&#65533;&&#65533;&#65533;&#65533;?hID&#620;$c&#65533;=&#65533;&#65533;b&#65533;&#65533;|B&#65533;&#65533;&#65533;&#65533;&#65533;S &#65533;&#1570;&#65533;0&#65533;2)P&&#65533;:&#65533;&#65533;&#65533;{:4&#65533;L&#65533;x&#65533;2|&#65533;Q]&#65533;&#65533;m&#65533;&#65533;b&#65533;L&#65533;(`2 &#65533;&#65533;&#65533;&#65533;&#65533;&#65533;&#65533;&#65533;&#65533; &(&#65533;&#65533;&#65533;&#65533;&#613;&#65533;0&#65533;"`@`&#65533;-X&#65533;tL660 &#65533;2`&#65533;&#65533;B#R&#65533;&#65533;&#65533;T&#65533;D7&#65533;&#65533;d&#65533;&#65533;7&#65533;&#65533;&#7&#65533;&#65533;	x&#65533;&#65533;<&#65533;j7&#65533;  &#65533;f&#65533;&#65533;&#65533;;&#65533;m@i&#65533;&#65533;&#65533;&#65533;&#65533;2&#65533;m&#65533;m&#65533;&#65533; `~&#19300;&#1897;&#65533;J&#65533;&#194;P &#65533;&#65533;&#65533;w&#65533;m&#65533;#&#65533;&#65533;&#65533;&#65533;D&#65533;&#65533;&#65533;'&#65533;&#65533;>&#65533; &#65533;&#65533;&#65533;

I&#65533;&#27846;&#65533;jHt&#65533;V&#65533;F&#65533;&#65533;&#65533;X"M
&#65533;&#65533;&#65533; &#37411;OAD&#65533;&#65533;=&#65533;&#65533;&#65533;U&#65533;&#65533;&#65533;&#65533;2&#65533;&#65533;4^y&#65533;&#65533;w&#65533;M&#65533;&#65533;&#65533;p>Pcha9&#65533;N&#65533;{&#65533;&#65533;9&#65533;&#65533;*Q&#65533;W&#65533;8@&#65533;:&#65533;&#293;BX:&#65533;1&#65533;zd	&#65533;&#65533;lU.&#65533;&#65533;K&#65533;C@&#65533;&#65533;&#65533;J<v&#65533;&#65533;m"9&#65533;&#65533;Gt&#65533;&#263;":&#1843;&#65533;&#1079;&#65533;J`H&#65533;&#65533;&#65533;&#1960;&#65533;H,&#65533;&#65533;4&#65533;&#65533;(&#65533;6&#65533;&#65533;&#65533;&#65533;&#65533;&#65533;&#65533;d&#65533;C&#65533;&#65533;a
>,&#65533;'&#65533;&#65533;D&#65533;&#65533; &#65533;2&#65533;&#65533;D&&#65533;&#65533;&#65533;D&#65533;D`&#65533;@&#65533;7&#65533;&I&#65533; &#65533;&#65533;&#65533;UT&#65533;
?&#65533;AaRd/&#65533;j)&#65533;&#65533;T&#65533;,&#65533;&#65533;Q2R&#65533;%&#65533;&#65533;"&#65533;&#65533;&#65533;#&#65533;&#65533;-AK)&#65533;`&#65533;]&#65533;
&#65533;>DL
&#65533;&#65533;&#65533;&#65533;&#65533;8!
$HDN&#65533;&#65533;&#65533;&#65533; &#65533;h@
1,,!&#65533;iI&#65533;&#65533;5&#65533;&#65533;AG&#65533;|&#65533;p"-&#65533;sHD&#65533;&#65533;&#65533;&#65533;>&#65533;
|&#65533;[&#65533;j#&#65533;:J~ &#65533;ADD&#65533;&#65533;
&#65533;(u&#1610;fHB	q3a{&#65533;PxR&#65533;&#65533;&#65533;a&#65533;> &#65533;]2&#145;L&#65533;&#65533;h &#65533;&#65533;&#65533;2&#65533;@
U&#65533; &#65533;N&#65533;&#65533;]&#65533;&#65533;h!&#65533;&#65533;!X&#65533;V&#65533;&#65533;"&#65533;`
&#1968;&#65533;&#65533;h&#65533;]Hi&#65533;&#65533;4*t&#65533; J&#65533;,&#65533;@ XF&#65533;N&#65533;a_&#65533;A&#65533;&#65533;+&#512;&#65533;1|&#65533;&#587772;B-&#65533;aJ&#65533;`T&#65533;&#65533;l&#65533;S
P&#65533;t@ATp&#65533;W&#1057;c&#65533;&#65533;>&#65533;S&#65533;3*&#65533;D	&#65533;0'lC-&#65533;&#65533;&#65533;&#65533;&#65533;&#65533;&#65533;@r&#65533;P&#65533;X&#65533;&#65533;&#65533;&#65533;&#65533;L&#65533;&#65533;&#65533;&#65533;0&#65533;Hd&#65533;QXD&#65533;&#65533;w&#65533;I&#65533;p,&#65533;j&#65533;	Dd&#65533;	@&#65533;c&#65533;8&#65533;14&#65533;&#65533;B>P
@&#65533;@F&#65533;AR&#65533;&#65533;cF3H\&#65533;&#65533;&#65533;b&#65533;X&#65533;
!&&#65533;!
>&#65533;D&#65533;&#65533;&#65533;&#65533;&#65533;&#323;&#65533;&#65533;&#65533; &#65533;$&#65533;L&#65533;&#65533;$&#65533; &#65533;@d&#65533;&#1672;B&#65533;
&8&#65533;QFH&#65533;&#65533;&#1031;&#65533;9&#65533;&#65533;&#65533;F	,&#65533;Z`&#65533;I&#65533;&#65533;&#65533;+ #&#65533;M$*q"&#65533;
F &#65533;&#65533;&#65533;&#65533;4&#65533;&#65533;&#65533;gF&#65533;"">&#65533;&#65533;&#65533;&#65533;/0&#65533;&#65533;G&#65533;R@&#65533;Bl&#65533;I^&#65533;A&#65533;&#65533;&#65533;Ax&#65533;xP&#65533;&#65533;&#65533;&#65533;&#65533;&#65533;l&#65533;&#65533;&#65533;&#65533;&#65533;&#65533;?`au&#65533;&#65533;z&#65533;PDB.&#65533;C&#65533;&#65533;&#65533;G&#65533;h &#1596;5DUfP&#65533;&#544;=&#65533;ArP&#65533;C&#65533;<{v+F*En&#65533;4Ac&#65533;&#65533;&#65533;&#65533;&#65533;p%I
&#65533;Wx&#65533;&#65533;&#65533;7&#65533;C&#65533;P&#65533;&#65533;&#65533;/&#65533;&#65533;2&#65533;&#65533;9&#65533;}&#65533;^ &$&#65533;&#65533;A&#65533;&#65533;&#65533;&#65533;AB=&#65533;&#65533;u&#65533;&#65533; |&#65533;P
&#65533;%&#65533;3&#65533;O&#65533;&#65533;&#65533; X@&#65533;H&#65533;Z $FlU	P&#65533;A  
&#65533;&#65533;&#65533;&#65533;-x &#65533;&#65533;&#65533;&#65533;&#65533;A8&#65533;&#65533;&#512;~&#65533;&#65533;
&#65533;O&#65533;&#65533;,&#65533;&#65533;
p` Kp&#65533;&#65533;A&#65533;&#65533;q&#65533;&#65533;&#65533;~P "x@x&#65533;T@&#65533;&#65533;&#65533;f%&#65533;=X# &#65533;&#65533; 3(&#65533;n` $| ;P&#65533;u&#65533;T&#65533;$<&#65533;&#65533;&#65533;6&#1024;&#65533; sH%T&#65533;2&#65533;&#65533; &#65533;&#65533;&#65533;@&#65533;:&#65533;`}CV ?&#65533; Lp&#65533;&#65533;F&#65533; <I>&#65533;\&#65533;B&#65533;@/0&#65533; &#65533;&#65533;&#65533; 7&#65533;&#65533;@&#65533;J&#65533;&#65533;m&#65533;'&#65533;&#65533;&#65533;&#65533;&#65533;<B&#65533;H&#65533;&#65533;U&#65533;&#65533;&#65533;@&&#65533;V&#65533;LI&#65533;zo*&#65533;&#65533;&#65533;&#65533;&#65533;&#65533;|2&#65533;&#65533;&#538;=&#65533;R"\`&#65533;&#65533;>&#65533;5&#65533;B%&#65533;|Q>&#65533;&#65533;&#65533; &#65533;&#65533;&#65533;Gh&#65533;nJ&#65533;	0-&#65533;[!&&#65533;&#65533;6<$hT&#65533;#* &#65533;[&#65533;&#65533;Uu9&#65533;&#65533;<&#65533;.gF`C&#65533;&#659;&#65533;&&#65533;&#65533;&#65533;&#65533;T&#65533;&#65533;pA&#65533;&#65533;'&#65533;9!&#65533;&#65533;u &#65533;Tz{&#65533;2B6&#65533;T&#65533;p&#65533;&#65533;&#65533;&#65533;&#65533;&#65533;&#65533;&#65533;?&#65533;&#65533;c!]&#65533;&#65533;&#65533;&#65533;5N'#FxBGh9&#65533;&#65533;qp&#65533;&#560;ZB&#65533;&#65533;Y&#65533;V&#65533;&#65533;0 ?[FzT&#65533;@&#65533;&#65533;"&#65533;dx&#65533;&#65533;&#65533;&#65533;DL&#65533;
&#65533;NN&#65533;&#65533;#x&#65533;:&#65533;h$"&#65533;
)L&#65533;&#1657;B&#65533;`&#65533;xJ>&#65533;&#65533;&#65533;0&#65533;&#65533;XF&#65533;#&&#65533;/&#65533;DQ&#65533; &#65533;A1d&#65533;&#65533;0&#65533;&#65533;D&#65533;&#65533;&#65533;U&#65533;&#65533;.&#512;&#36293; &#65533;:&#65533;H&#65533;&#65533;&#65533;dJ&#9&#65533;&#65533;&#65533;x&#65533;/&#65533; &#65533;&#65533;&#65533;S&#65533;G&#65533;&#65533;@P;&#65533;&#65533;/&#65533; P&#65533;&#65533;&#65533;	&#65533;P@Ap&#65533;"&#65533;&#65533; H&#65533;&#65533;&#65533;)5 	 *99{&#65533;x&#65533;=&#65533;&#65533;UH&#65533;&#65533; B&#65533;&#65533;(&#65533;I&#1539;h&#65533;_A&#65533;&#65533;&#65533;&#65533;&#65533;&#65533;&#65533;&#65533;B@&#65533;{&#65533;&#65533;9&#65533; 
&#65533;&#65533;&#65533;p6P&#65533;&#65533;&#65533;&#65533;&#65533;&#65533;&#1888;&#65533;@&#65533;&#65533;I&#65533;&#65533;rR&#65533;7&#65533;&#65533;&#65533;&#65533;>`&#65533;"&#65533;&#65533;[&#65533;&#578;&#65533;&#65533;P&#384;&#65533;&#65533;&#65533;&#65533;&#65533;&#65533;&#65533;&#65533;&#65533;&#1027;xP&#65533;x&#65533;&#65533;N&#65533;&#65533;&#65533;&#65533;@&#65533;&#65533;D&#65533;&#65533;	>j&#65533;3&#65533;&#65533;&#65533;i&#65533;Y&#65533;8h&#65533;&#65533;&#65533; &#65533;&#65533;&#65533;&#65533;&#65533;&#65533;&#65533;&#65533;9&#65533;X&#65533;8&#65533;&#65533;P&#65533;&#65533;&#65533;&#65533;8&#65533;&#65533;&#65533;&#65533;&#65533;( &#65533;f&#65533;&#1321;&#65533;&#65533;@&#65533;,&#65533; )&#65533;&#65533;a9&#65533;Cp&#65533;!p.&#65533;#&#65533;h&#65533;0&#65533; &#65533;8&&#65533;X&#65533;p&#65533;h&#65533;&#65533;&#65533;&#65533; &#65533;&#65533;&#65533;
&#65533;"pp&#160;&#65533;I8x &#65533;&#65533;GX&#772;HH&#65533;#&#65533;-&#65533;&#549;H&#65533;C&#65533;&#65533;%&#65533;5s&#65533;R&#513;)&#65533;& &#65533;}1&#65533;&#65533;$h&#65533;#&#65533;&#65533;&&#65533;$D -&#65533;&#65533;0X&#65533;C&#65533;)&&#65533;$(&#65533;(&#65533;&#65533;&#65533; &#65533;&#65533;&#1450;&#65533;0&#65533;&#65533;E`	&#65533;* &#65533;D&#65533;&#65533;'&#65533;&#1160;&#65533;R&#65533;"8&#65533;)&#1025;&#65533;&#65533;&#65533;P5 B`	&#65533;&#65533;/&#37378;&#65533;&#65533;#&#65533;&#65533;&#65533;Z&#65533;(&#65533;&#65533;xZ&#65533;x&#65533;-8&#65533;~&#65533;&#65533; &#65533;#(4&#65533;&#65533;&#65533;	&#65533;&#65533; &#65533;&#65533;x7&#65533;"&#779;;&#65533;1p&#65533;&#65533;&#45627;&#65533;x&#65533;6&#65533;&#65533;&#65533;&#65533;
&#65533;Xh&#65533;3 o&#65533;&#65533;&#65533;&#65533;Lh9&#65533;6hB`P&#65533;&#65533;b&#65533;4&#65533;&#65533;?H0
>|7&#513;C&#65533;&#65533;&#65533;0&#65533;*.;?&#65533;(&#65533;&#65533;&#65533;8h$:H&#65533;&#65533;&#65533;&#65533;&#1539;;&#65533;&#65533;=(&#65533;k&#65533;&#65533;&#65533;:@>&#65533;&#65533;*&#65533;&#65533;&#65533;&#65533;A&#648;*p&#65533;&#65533; 
 HL&#65533;X&#65533;x&#65533;8 &#65533;&#65533;&#65533;h.&#65533; h&#65533;&#65533; 0&#65533;&#657;&#65533; &#65533;&#65533;f&#65533;3@&#65533;Ix3&#65533;&#65533;&#65533; h#H&#65533;&#65533; &#65533;30&#65533;
P 
5&#65533;&#65533;!&#65533;< &#65533;H&#65533; "&#65533;&#65533;&#65533;&#65533;  &#65533;O1&#65533;&#65533;L &#65533;&#65533;D&#65533;	H &#65533;-h&#65533;&#65533;'	 $&#65533;&#65533;UX!&#65533;&#65533;8&#65533;&#65533; &#65533;&#65533;&#65533;B0&#65533;&#65533;(;&#65533;7H G &#65533;&#65533;b&#65533;H&#65533;H&#65533;&#65533;&#65533;&#65533;w&#65533;&#65533;0&#65533;" &#65533;	&#65533;&#65533;&#65533;?   
8  &#65533;&#1606;?&#65533;&#65533;&#65533;&#65533; &#65533;&#65533;	(&#65533;P&#65533;l)&#65533;&#32859;&#65533;	N &#65533;h li &#65533;&#65533;=h&#65533;
H&#65533;&#1003;&#65533; (&#65533;(&#65533;&#65533;q&#65533;&#65533;y&#65533; `&#65533;&#65533;A&#65533;<  &#65533;O&#65533;-&#65533;&#65533;x&#65533;&#65533;`&#65533;&#65533;&#1303;>&#65533;  &#65533;&#65533; &#65533;;8Y)P&#65533;&#65533;&#65533;P"&#1062;&#65533;x&#65533;'&#1152;*2&#65533;&#65533;HL&#65533;)&#65533;&#65533;(&#65533;p&#65533;&#65533;:&#65533;#&#65533;*&#65533;(&#65533;A<X&#65533;J&#65533;&X&#65533;/&#65533;&#65533;&#529;i&#65533;&#65533;&#65533;&#65533;J&#65533;&#65533;&#65533;&#65533;F&#65533;&#65533;3&#65533;&#65533;3&#65533;CX&#65533;&#65533;&#65533;S&#65533;x!h&#65533;j&#65533;2&#65533;&#65533;{&#65533;. &#65533;q&#65533;I9&#65533;J &#65533;q&#65533;&#65533;&#65533;@&#65533;/&#65533;&#65533;x
3&#65533;&#65533;&#65533;/&#65533;	&#65533;x/|&#65533;C&#65533;.&#65533;&#65533;&#65533;L(:&#65533;&#279;&#65533;&#320;
&@&#65533;&#65533;1"'&#1798;(&#65533;&#65533;J &#65533;F&#65533;&#65533;5&#65533;	&#65533;p&#65533;<x&#65533;&#65533;&#65533;4&#65533;&#65533;9ZH;hD&#65533;&#65533;r&#65533;6U&#65533;:X&#65533;&#65533;)&#65533;D&#65533;GP&#65533;&#65533;)&#65533;-(&#65533;FH&#65533;7(&#65533;&#65533;&#65533;4&#65533;&#65533;&#65533;&#65533;&#1380;&#65533;.&#65533;&#65533;6 &#65533;&#65533;P8N&#65533;W&#65533;&#65533;@&#65533;'` p*&#65533;&#65533;$` 08&#65533;L&#65533;@&#65533;&#65533;&#65533;&#65533;#R&#65533;/` .P&#65533;RxO}T&#65533;)x -&#65533;&#65533;'s&#65533;&#65533;&#1670;3h&#65533;(P&#65533;2x&#65533;-`&#65533;.X b&#65533;Nx&#65533;	&#65533;`&#65533;X7&#65533;Xx&#65533;x&#65533;&#65533;&#65533;S
&#65533;	P&#65533;&#65533;&#65533;P&#65533;3` !&#65533;&#65533;mh&#65533;&#65533;J&#65533;&#65533;5&#1956;r&#65533;&#65533;&#65533;x&#65533;4x &#828;&#65533;8` &#65533;W&#65533;&#65533;&#65533;L&#65533;p8&#65533;&#65533;&#65533;>&#65533;&#65533;&#65533;N&#65533;&#65533;rU8&#65533; &#65533;
Px&#65533;&#65533;&#65533;&#65533;4&#65533; &#65533;&#65533;&#65533;R hZ&#65533;&#65533;&#65533;&#65533;P?p 8&#65533;&#65533;&#65533;&#65533;&#65533;&#65533;&#65533;( &#65533;&#65533;&#65533;&#65533;9&#65533;&#65533;&#65533;6&#65533;Z&#65533;0D&#65533;&#65533;9&#65533;&#65533;}&#65533;&#65533;6&#768;8&#65533;&#65533;&#515;&#65533; 2|>&#65533;  WP 
&#65533;9R=&#36856;P<&#1536;&#65533;P&#65533;	&#512;D&#65533;Bx&#65533;&#65533;&#65533;B(&#65533;(@&#1047;=&#65533;&#65533;8D&#65533;&#65533;8P&#65533;>&#65533;1&#65533;&#65533;.&#65533;&#65533;&#515;&#65533;)P&#65533;&#65533;-?&#65533;G&#65533;,N&#258;&#65533;&#65533;;4(=H&#65533;&#1025;&#65533;&#65533;@&#65533;&#65533;&#65533; ;~&#65533;?P&#65533;6&#65533; = &#65533;?&#65533;&#65533;-(;&#65533;&#65533;E@!&#65533;&#65533;;&#544;&#65533;&#65533;&#65533;y&#65533;B&#65533;&#65533;'&#512;6&#65533;`&#65533; &#65533;&#65533;&#65533;&#65533;&#65533; &#65533;= &#65533;&#65533;&#65533;&#65533;&#65533;&#1571;B&#65533;&#65533;1&#65533; ;(&#65533;C`*(&#65533;9&#65533;&#65533;&#65533;e^n#&#65533;&#65533;&#65533;V&#65533;)_5&#65533; 78R&#65533;&#65533;8gD&#65533;&#65533;&#65533;8@&#65533;(&#65533;(&#65533;D&#65533;&#65533;.&#65533; o.&#65533;&#65533;&#65533;&#65533;&#65533;&#65533;&#65533;`&#65533;4(A#`&#65533;&#65533;&#65533;?)&#65533;&#65533;(&#65533;B&#65533;%&#65533;D)&#65533;*&#65533;&#65533;4&#65533;$ &#65533;P*&#65533;&#65533;&#65533;&#65533;&#65533;&#65533;84&#65533;&#65533;$&#65533;&#65533; &#65533;-&#65533;J&#65533;&#65533;&#65533;&#65533;&#65533;1&#65533;,8&#65533;!&#65533;&#65533;&#65533;&#65533;!x2&#65533;Bx&&#65533; &#65533;&#65533;&#65533;'8&#65533;p&#65533;W&#65533;&#65533;(&#65533;2&#65533;* &#65533;&#65533;&#65533;&#65533;&#65533;&#65533;H&#65533;2&#65533;&#65533; &#65533;0NX&#65533;%!&#65533;&#65533;8&#65533;?&#65533;L@&#65533;F&#65533;,&#65533;&#65533;&#65533;P&#65533;&#65533;&#65533;&#65533;H&#65533;&#65533;&#65533;S8&#65533;# &#65533;E&#65533;B &#65533;&#65533;&#65533;3&#65533;&#65533;&#65533;#&#1025;I@&#65533;B&#65533;&#65533;&#65533;k&#65533;.&#65533;&#65533;FPg@&#65533;&#65533;D`&#65533;(&#65533;1&#65533;&#65533;<&#65533;&#65533;1&#65533; oz&#65533;)&#65533;a* N2&#65533;&#65533;A8~&#65533;`&#65533;&#65533;	&#65533;&#65533;.@A4 &#65533;B&#65533;&#65533;&#65533;&#65533;&#65533;&#65533;2&#65533; Ap!`[&#65533;&#65533;' &#65533;-<&#1026;
&#516;&#65533;&#65533;&#65533;ll&#65533;&#65533;*&#65533;&#65533;+&#65533;&#65533;>&#65533; &#65533;2x=(&#65533; 4&#65533;>&#65533;(&#65533;4&#65533;&#65533;B&#65533;&#65533;\&#65533;K&#65533;\$;&#65533;&#65533;&#65533;&#1155;	&#65533;4h>x8&#65533;5`&#65533;E&#65533;&#65533;@&#65533;&#65533;&#65533;x&#65533;&#515;0&#65533;&#65533;m0N;&#65533;&#65533;Lx&#65533;6 &#65533;<&#65533;&#65533;&#65533;&#65533;4&#65533;@&#65533;&#65533;&#65533;1(&#65533;F(&#65533;
&#65533;[hC&#65533;
G8(&#65533;>&#65533;&#65533;&#65533;<&#65533; ;P&#65533;D0 <HX=&#65533; 7`&#65533;`&#65533;Q&#65533;IK&#65533;>H&#65533;6&#65533;&#65533;Q&#65533;&#65533; &#65533;&#65533;&#65533;5p H 2&#65533; &#65533;8&#65533;x&#65533;&#65533;&#65533;&#65533;&#65533;&#65533;&#65533;&#65533;
x"&#65533; &#65533;p = '(X&#65533;4&#65533; &#65533;P&#513;0&#65533;`&#65533;H@&#65533;h&#65533;I&#65533;&#65533;&#65533;7  $&#65533; 1&#65533;&#65533;&#65533;&#65533;&#65533;&#65533;598 #h&#65533; &&#65533;X&#65533;	&#65533;&#65533; 80&#65533;H&#65533;&#65533; &#65533;+x&#65533;(&#65533;&#65533;50 )&#65533;&#65533;&#65533;&#65533;)*`&#65533;%&#65533;&#65533;&#65533;&#65533;v5&#65533;-8 a,&#65533;5(&#65533;&#65533;v&#65533;`&#65533;)&#65533;OH&#65533;P/&#65533;&#65533; &#65533;&#65533; )8 ,&#65533;&#65533;&#65533; 1H $&#65533;&#65533;&#513;&#65533;qJ&#65533;+&#65533; &#65533;&#65533;-X 'P&#65533;&#65533;P&#65533;&#65533;0&#65533;nz&#65533;"&#65533;&#65533;X@&#65533;&#65533;<&#65533;2&#65533; &#65533; -&#65533; &#65533;&#65533;!&#65533; &#65533;BH&#65533;&#65533;&#65533;`&#65533;&#1025;	X &#65533;&#65533;&#65533;\p&#65533;!&#65533;&#65533;
&#65533;&#65533;\&#65533; )P 2&#65533; #&#512;"&#65533; n&#65533; ,&#65533;  &#65533;*8&#65533;.`2&#1025;&#65533;&#65533; - !&#65533;    ,    ,&#65533;666???HHHNNNRRRUUUXXX[[[^^^```bbbdddgggiiikkkmmmoooqqqssstttuuuwwwxxxzzz{{{|||~~~&#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	H&#65533;&#65533;&#65533;&#65533;*\&#560;&#65533;&#199;&#65533;;&#65533;&#65533;Y&#65533;#BF&#1395;VfI&#65533;&#65533;&#424;q&#65533;&#667;5B!&#65533;&#65533;9&#65533;&#65533;T3J&#65533;y&#65533;&#65533;$&#535;`&#65533;&#65533;!C&#65533;&#65533;F!&#65533;.&#65533;&#65533;&#137;&#65533;s&#65533;0&#65533;BgU&#65533;FKp&#65533;9gm&#65533;8&#65533;&#65533;&#65533;L&#65533;c&#65533;&#65533;q&#65533;&#65533;&#65533;&#65533;zw&#65533;t&#65533;&#65533;^&)&#65533;X;&#29486;&#65533;&#65533;&#65533;&#65533;&#65533;&#759;&#65533;&#2047;&#65533;z&#65533;eMQ,5&#65533;X&#65533;t&#65533;&#651;*&#65533;.&#65533;r-S;&#65533;&#65533;&#65533;Q&#65533;&#65533;f`:&#65533;F&#65533;&#65533;&#65533;&#65533;&#65533;&#65533;&#65533;7A2&#65533;&#65533;&#65533;k&#65533;%S&#65533;p:$J&#65533;&#65533;za&#65533;&#65533;B&#65533;^fj&#65533;9&#65533;&#65533;nTp	F&#65533; _&#65533;&#65533;&#65533;&#65533;&#65533;g&#65533;&#65533;&#65533;0&#65533;&#65533;a&#65533;&#65533;^&#65533;h&#65533;&#65533;&#65533;&#65533;&#65533;&#65533;&#65533;&#65533;&#65533;&#65533;&#65533; &#65533;&#65533;&#65533;&#65533;D&#65533;&#65533;/*$&#65533;&#65533;A&#65533;{&#65533;P&#65533;#8&#65533;Z@DVE&#65533;&#65533;;&#65533;B&#65533;&#65533;0!`&#65533;0I5&#65533;Ez&#65533;a&#65533;!&#65533;&#65533;&#65533;F 3&#65533;&#65533;&#65533;c&#65533;&#65533;B&#65533;&#65533;&#65533;)=(A&#65533;,|&#65533;&#65533;&#65533;a!i&#816;I0&#65533;&#65533;
t&#65533;~&#65533;&#65533;EE&#65533;CQ=&#65533;u&#65533;&#65533;`&#65533;EU&#1280;&#65533;	`&#65533; &#65533;&#65533;&#65533;	(&#65533;&#65533;&#65533;Ad&#65533;&#65533;&#65533;0	`q  `&#65533;C-l `DpB&#65533; /h`6`&#65533;&#65533;&#65533;&#65533;&#65533;5p&#1026;S(&#65533;4&#65533;&#65533;&#65533;@&#65533;&#65533;&#65533;`&#65533;]H B8Pt&#65533;&#65533;&#65533;&#65533;@@bM]&#65533;y&#65533;&#65533;6&#65533;l=&#65533;x&#1032;)&#65533;R&#65533;J#&#65533;&#65533;&#65533;&#65533;'&#65533;&#65533;bJ(&#65533;&#65533;2&#65533;)&#65533;x&#65533;&#65533;(&#65533;l&#65533;&#65533;'&#65533;&#65533;&#65533;	)&#65533;&#65533;B&#65533;(&#65533;&#65533;&#65533;'&#1754;&#65533;&#65533;'&#65533;xB&#65533;&&#65533;&#65533;&#65533;&#65533;&#65533;&#65533;p&#65533;&#65533;'&#65533;&#65533;&#65533;)&#65533;l&#65533;I+&#65533;&#65533;&#65533;&#65533;(&#65533;x&#65533;I&#65533;&#65533;p&#65533;n&&#65533;BJ(&#65533;P&#701;&#65533;`&#65533;p(f&#65533;`J=&#65533;L&#293;&#65533;0&#65533;,3_&#65533;&#65533;&#65533;D&#65533;&#65533;1&#924;U&#65533;&#1012;xs,=c&#65533;&#65533;@&#65533;r&#65533;&#65533;&#65533;&#65533;&#65533;9HM&#65533;R&#65533;@}&#65533;&#65533;&#65533;xs&#65533;&#65533;&#65533;XSu&&#65533;&#65533;&#65533;&#65533;*Q/&#65533;&#65533;aSV0&#65533;&#65533;&#65533;K0&#65533;&#65533;&#65533;3&#65533;F,&#65533;&#65533;F.&#1004;&#65533;&#65533;&#65533;|O&#65533;&#1158;@@&#65533;f&#65533;&#65533;&#65533;?M}&#65533;\&#65533;V,e)&#65533;F&#65533;&#65533;C]&#65533;&#65533;&#65533;&#65533;&#65533;sMtV&#65533;s&#65533;&#65533;&#65533;\]&#65533;&#65533;1&#65533;&#65533;&#65533;&#65533;?&#65533;&#65533;&#65533;o&#65533;&#65533;.;Kl@&#65533;*9&#65533;&#65533;&#65533;&#65533;&#65533;&#65533;I&#65533;&#65533;&#904;&#65533;-]&#65533;&#65533;&#65533;wU&#65533;{&#65533;&#65533;&#65533;&#65533;&*B&#65533;%p&#65533;&#65533;&#65533;&#1847;&#65533;9]{(&#65533;&#65533;T F&#65533;Y&#65533;{&#65533;~i&#65533;	*80&#65533;	&#65533;R&#65533;&#65533;&#65533;&#65533;&#65533;BY&#65533;,_&#65533;&#65533;&L&#65533;M&#65533;!&#65533;y&#65533;z&#65533;&#65533;&#65533;&#65533;!&#1754;&#65533;&&#65533;kL&#65533;&#65533;&#65533;&#65533;@~&#65533;&#65533;=@P&#65533;$*&#65533;&#65533;-k&#65533;&#65533; C&#945;
Z&#1056;&#65533;&#65533;&#65533;7&#65533;&#65533; F4N&#65533;8&#65533;_0&#65533;&#65533;&#65533;&#65533;F+d@&#65533;L&#65533;>&#65533;s]b&#65533;5 !W:"&#65533;&#65533;&#65533;m&#65533;X&#65533;zz&#65533;&\&#65533;P8&#65533;Z &#65533;&#65533;"&#65533;&#65533;pJ&#65533;bB&#65533;	&#65533;!
D*:&#65533;F&#512;&#65533;R&#65533;&#65533;&#65533;&#65533;&#65533;&#65533;qXB "&#65533;&#65533;3@8P&#65533;&#65533;&#65533;&#65533;z&#65533;&#1744;&#65533;5&#65533; U`&#65533;@&#65533;l&#65533;K &#65533;,&#65533;&#65533;R&#65533;s[&#65533;F0p&#65533;&#65533;LA=8&#65533;v@&#65533;&#65533;&#65533;&#65533;&#65533;F*&#65533;G&#65533;&#1347;S;OH@K,&#65533; A(AZ&#1027;?<r"&#65533;`&#65533;)&#65533;	&#65533;&#65533;a&#65533;q&#65533;@#xF&#65533;Phm#&#65533;&#65533;&#65533;&#65533;T&#65533;&#65533;*H&#65533;&#65533;&#65533;&#65533;&#1163;&#65533;9&#65533;&#65533;&#65533;B8A&#65533;&#65533;&#65533;&#65533;&#65533;&#65533;tRzq6o&#65533;"J0&#65533;O&#60574;cC{`&#65533;(4W&#65533;&#65533;&#65533;&#65533;&#65533;x&#65533;&#128;\&#65533;&#65533;&#65533;&#65533;&#65533;&#65533;&#65533;ci&#65533;)D&#65533;&#65533;&#302;q&#65533;18"E&#65533;&#65533;k&#65533;A{P&#65533;&#1714;>5v&#65533;c&#65533;&#65533;&#65533;&#65533;M&#65533;Tk&#65533;&#65533;`&#65533;(B+8&#65533;R25-=	h&#65533;&#65533; 9&#65533;&#65533;`pB/&#65533; &#65533;M &#340;s1&#65533; dC,aZ3&#65533;Iz1DB`&#65533;&#65533;I&#65533;&#65533;&#1338;&#65533;&#65533;&#65533;&#65533;@ 	 &#65533;&#65533;I&#65533; @&#65533;$m6F&#65533; x&#65533; 

&#65533;&#65533;&#65533;) &#65533;&#65533;&#65533; &#65533;5&#65533;v&#65533;&#1998;&#65533;@&#65533;i&#65533;z&#65533;&#65533;&#65533;
X&#65533;+5&#65533;&#65533;&#65533;5&#65533;h&#65533;&#65533;*&#65533;&#65533;1&#65533;P&#65533;kRhS&#65533;&#1454;p&#65533;&#65533;&#65533;&#65533;=E&#65533;&#65533;x"%N[!&#65533;\&#65533;&#65533;&#65533;&#65533;&#65533;	&#65533;&#65533;
Ox$&#65533;&#65533;)&#3514;&#65533;&#65533;s&#65533;&#65533;&#65533;<!&#65533;J &#65533;&#65533;&#65533;&#65533;)&#65533; 3&#65533;P&#65533;`&#65533;3&#65533;1w&#65533;U&#65533;&#65533;P&#65533;'XX&#65533;&#65533;	&#65533;H&#65533; (8&#65533;{&#65533;&#65533;&#65533;r&#65533;&#65533;Fr&#65533;&#65533;^Da%&#65533;y&#65533; &#65533;a.q&#65533; dP	oBA`[&#1078;&#65533;&#65533;&#65533;&#65533;&#65533;@&#65533;&#65533;3S|&#65533;&#65533;&#65533;A&#65533;q&#65533;L&#65533;A&#65533;&#65533;,&#65533;&#65533;&`&#65533;Z&#65533;&#65533;&#65533;r&#65533;&#65533;Fp&#65533;ph&#65533;)19P&#65533;u&#65533;D&#65533;P	t&#65533;&#65533;A&#65533;%Tp&#65533;&#65533;&#65533;&#65533;&#65533;6&#65533;&#65533;&#65533;a8&#65533;Pt&#65533;&#65533;f :&#65533;	*@&#65533;p&#65533;&#65533;Q ex8&#65533;Rx &#65533;&#65533;AG&#65533;@2 &#65533;&#65533;&#65533; {&#65533;@BP&#65533;8&#65533;&#65533;DA~gj&#65533;2L&#65533;&#65533;&#65533;`&#65533;A&#65533;A&#65533;|&#1027; &#65533;?&#65533;!t &#65533;&#65533;7&#65533;a	&#65533;&#65533;qX3&#65533;&#65533;&#65533;&#65533;&#65533;p>&#65533;A&#65533;&#65533;&#65533;&#65533;&#65533;`9Xq&#1539; &#65533;@&#65533;&#65533;N&#65533;&#65533;&#65533;&#65533;0}&#65533;&#65533;Z&#65533;&#65533;&#65533;P&#65533;&#65533;&#65533;&#1206;&#65533;&#65533;&#65533;H& &#65533;T&#65533;%k&#65533;c5{*&#65533; &#65533;&#65533;su&#65533;0aL&#65533;7&#65533;&#65533;&#1539;&#65533;,&#65533;&#65533;t3{.&#65533;&#65533;x#0p.&#65533;mug&#65533;B&#65533;&#65533;w-&#65533;nE&#65533;&#65533;&#1209;N&#65533;B	&#65533;5g4&#65533;k&#65533;&#65533;&#65533;'P &#65533;t= &#65533;8&#65533;mg&#65533;&#65533;=&#65533;A!&#65533;&#65533;9&#65533;a&#65533;&#65533;L&#65533;&#65533;&#65533;&#65533;d&#65533;0p^&#65533;6"4"&#347;&#65533;E&#65533;7\&#65533;"Mh&#65533;R&#65533;5&#65533;&#65533;&#65533;;&#65533;&#65533;b&#65533;&#65533;%&#65533;&#65533;U&#65533;4&#65533;j&#65533;M$
3&#65533;&#65533;hp&#65533;G3&#65533;X&#65533;DD&#65533;&#65533;(&#65533;&#65533;&#65533;&#65533;9&#65533;&#65533;&#65533;&#65533;	&#65533;&#65533;&#65533;&#65533;s&#65533;&#65533;&#65533;%&#65533;?0 0&#65533;&#65533;G&#65533;.j6&#65533;&#65533;y&#1840;d&#65533;`A*&#825;&#65533;c&#65533;&#65533;.&#65533;&#65533; B&#65533;T&#65533;&#65533;h&#65533;&#65533;V1
0&#65533;	
`&#65533;&&#65533;&#65533;k&#65533;&#65533;&#65533;E&#65533;&#65533;:&#65533;&#65533;&#65533;Up&#65533;K&#65533;&#65533;&#65533;&#65533;h&#65533;&#65533;&#65533;` \two"a!&#65533;&#65533;&#65533;5\5M&#65533;&#65533;&#1090;I&#65533;<;&#65533;C&#65533;&#65533;p&#65533;&#65533;#&#65533;&#65533;&#65533;&#65533;`b2&#65533;%aA&#65533; @&#65533;&#65533;3b&#65533;&#65533;c&#65533;?ascP0&#65533;M&#65533;  `Ap?&#65533;r&#65533;&#65533;&#65533;&#65533;&#65533;AH&#65533;&#65533;&#65533;hP)&#65533;aa&#65533;y&#65533;&#65533;&#65533;:[&#65533;7&#65533;@&#65533;pt&#65533;XP&#65533;&#65533;y&#65533;3&#65533;PSPZ&#65533;7)&#65533;9&#65533;Pn&#65533;p&#65533;&#65533;&#65533;z8 yQ&#65533;&#65533;&#65533;6&#65533;&#65533;L A`&#65533;&#65533;`x@n@j&#65533;z-&#65533;=bc&#65533;0&#65533;&#65533;fn&#65533;Eo&#65533;
3`?&#65533;t&#1092;8Wn&#65533;&#65533;`&#65533;)&#65533;	&#65533;`&#65533;&#65533;#pD(5PH&#65533;&#65533;2G	oP&#65533;@	# &#65533;p&#65533;&#65533;44&#65533;&#65533;q2 &#65533;&#65533;x&#65533; 5&#65533;	a&#65533;&#65533;&#65533;Nu&#65533;&#1027;4&#65533; `&#65533;&#65533; ` L&#65533;5K&#65533;9Q&#65533; &#65533;
&#65533; &#65533; *  N&#65533; &#65533;&#65533;&#65533;p&#65533;Cc&#65533;&#65533;@&#65533;&#65533;&#65533;x	 &#65533;w&#65533;&#65533;aY&#65533;-0P Q  -@ G`A&#65533;s&#65533;&#65533;<&#65533;S? &#65533;&#65533;&#65533;&#65533;&#65533; m&#65533;&#65533;]&#65533;SO&#65533;&#65533;&#65533;"&#65533;&#65533;&#65533;&#65533;&#65533;&#65533; w`a`B&#65533;&#65533;&#65533;\&#65533;H9&#65533;y@&#65533;|&#65533;&#65533;|p&#65533;&#65533;Q`Q&#65533;&#65533;M&#65533;&#65533;@{&#65533;{&#65533;&#65533;&#65533; |&#65533;&#65533;&#65533;&#65533;&#658;7&#65533;&#65533;&#65533;R&#65533;#&#65533;&#65533;5Z&#65533;%&#65533;`W&#65533;8m&#65533;3a&#65533;'pw&#65533;}l&#65533;	'@&#65533;`Q&#65533;}&#898;?&#65533;`I0&#65533;9 &#65533;:F&#65533;	&#65533;&#65533;&#65533;\'&#65533;Q,&#65533;m&#65533;J&#65533;&#65533;f@<&#65533;
&#65533;&#65533;7O&#65533;&#65533;}swPQ`YB
&#65533;&#65533;&#65533;!EW&#65533;h&#65533;	&#552;w&#1920;	TP3	&#65533;&#65533;H&#65533;&#65533;Ub&#65533;-4&#65533;&#65533;,t&#65533;\WPH Xp&#65533;p&#65533;5i&#65533;k&#65533;&#65533; W&#65533;&#65533;3&#65533;&#65533;qS&#65533;>&#65533;&#65533;Qq j&#65533;B&#65533;&#65533;;j@ &#65533;p	&#65533;&#65533;&#65533;3a&#65533; 3`
&#65533;nHS&#65533;@&#65533;&#65533;	n@ &#65533;&#65533;%b75&#65533;&#65533;Wz@ &#65533;&#65533;\&#65533;1&#65533;QY&#65533; &#65533;&#65533;&#65533;&#65533;P5&#65533;&#65533; &#65533;	y&#65533;&#65533;Q3
&#65533;&#65533;P 4&#65533;3S&#65533;h6&#65533;PpD&#65533;s&#65533;0&#65533;G&#65533;&#65533;`@L X&#65533;&#65533;&#65533;%&#65533;&#65533;Q Q&#65533;%&#65533;4&#65533;M&#65533;pY&#65533;&#65533;&#65533; x&#65533;s&#65533;q&#65533;)Pfpi&#65533;7gC&#65533;&#65533;	0pl&#65533;{0&#65533;&#65533;QYB&#65533;PfPw&#65533;&#65533;&#65533;p7&#65533;*&#65533;	p&#65533;4&#65533;&#65533;NPw@u&#65533;&#65533;&#65533;u&#65533;F&#65533;V&#65533;&#65533;<&#65533;Y&#65533;o&#65533;&#65533;&#65533;3]&#65533;	6 kPo0H&#65533;6Y&#65533;
W0W&#65533;l(&#65533;&#143;l&#65533;pU`&#65533;c&#65533;J\&#65533;%T&#65533;N&#65533;&#65533;LPr&#65533;6&#65533;s&#65533;	&#65533; =P&#65533;pB &#65533;h&#65533;&#65533;a&#65533;\&#65533;T&#65533;%4&#65533;&#65533;S0j ` &#65533;&#65533;p&#65533;&#1573;_2&#65533;&#65533;
&#65533;`&#65533;3&#65533;@@
2&#65533;Z&#65533;Z&#65533;b&#65533;w&#65533;M|&#65533;j&#65533;&#65533;&#65533;w49	,p&#65533;6=P&#65533;P&#65533;2&#65533;V&#480; &#65533;&#65533;	%&#65533;&#65533;&#65533;6&#65533;&#65533;&#743;%&#65533;0&#65533;A&#65533;&#65533;p&#65533;"&#65533;[&#65533;(0=3&#65533;#&#65533;G&#65533;&#65533;Bt '&#65533;tw&#65533;@[&#65533; @F&#65533;R&#65533;&#65533; =@&#65533;T43&#65533;	&#65533;A `&#65533;&#65533;&#65533;&#65533;&#65533;p&#65533;&#65533;T Z&#65533;9&#65533;&#65533;&#65533;-&#65533;&#65533;P&#65533; p&#65533; Qf&#65533;p7&#65533;P&#65533;hw&#65533; ?&#65533;l&#65533; "`&#65533;p&#65533;&#65533;&#65533;+sM`	&#65533;	P&#65533;&#65533;&#65533;&#65533;L&#65533;/0 &#65533;P &#65533;Q&#65533;u&#65533;!&#65533;&#65533;&#65533;&#65533;&#65533;@T&#65533;&#65533;P&#65533;&#65533;!0
&#65533;`&#65533;0	&#65533;&#65533;&#65533;&#65533;p&#65533;z&#65533;]&#65533;6&#65533;pP&#65533;
&#65533;&#65533;
&#65533;&#65533; &#65533; F&#65533;&#65533;@&#65533;&#65533;&#65533;I&#65533;z
&#65533;&#65533;@&#65533;&#65533;	KP&#65533;h`
@&#65533;&#65533;&#65533;-&#65533;	J&#65533;&#65533;@&#65533;&#65533; &#65533;&#65533;&#65533;&#65533;}&#65533;3&#65533;0
n0fH&#65533;&#65533;JPu&#65533;&#65533;&#65533;~&#65533;P_P\&#65533;&#65533;&#65533;a&#65533;J&#65533;`E&#65533;&#65533;	muX&#65533; B@l&#65533;&#65533;j`B&#65533;n&3&#65533;&#65533;e &#65533;p]&#65533;@&#65533;npG``p+T&#65533;N&#65533;f@ap1&#65533;	E0&#65533;S&#65533;\&#65533;&#65533; Xpc&#65533;&#65533;`<&#65533;&#65533;T &#65533;&#65533;&#65533;_&#65533;Q&#65533;&#65533;&#65533;0*&#65533;mP
 #&#65533;#&#65533;P&#65533;'P-&#65533;% \p ;&#65533;{&#65533;&#65533;03P&#65533;$pr&#65533;_&#65533;&#65533;&#65533;&#65533;jK&#65533;&#65533;&#65533;H&#65533;&#65533;&#65533;Pb&#65533;
P)'&#65533; &#65533;"+&#65533;&#65533;! P!pF@'@0V@&#65533;&#65533;&#65533;7|&#65533;&#65533;&#65533;&#65533;&#65533;tE&#65533;&#65533;os%&#65533;Q2&#65533;_&#65533;4&#65533;:&#65533;&#65533;T&#65533;c5&#65533;p&#65533;&#65533;6&#65533;R&#1456;
a0G&#65533;4V&#65533;&#65533;&#65533;6Q&#65533;p&#65533;l9:p#&#65533;&#65533;5&#65533;&#65533;&#65533;9`&#65533;oP&#65533;6;&#65533;J&#65533;}f&#65533;%Z&#65533;x&#65533; *`&#65533;y&#65533;#&#640;q&#65533;@&#65533;ZB&#65533;&#65533;%&#65533;w(Y@HC
&#65533;G&#65533;<\&#65533;	B&#65533;6&#65533;&,&#65533;00Y&#65533;&#65533;Ds&#65533;&#556;&#65533; &#1170;	&#65533;	&#65533;&#65533;&#65533;&#65533;&#65533;7&#65533;&#65533;`&#65533;P f`&#65533;&Ls9&#65533;&#65533;,
9&#65533;p&.c&#65533;	f&#65533;&#65533;&#65533;&#65533;&#65533;&#65533;{&#65533;2&#65533;U&#65533; =g`T&#65533;6&#65533;<R&#65533;@&#65533;p&#65533;&#65533;<&#65533;&#65533;&#65533;	t&#65533;%&#65533;D*@%&#65533;5	&#65533;&#65533;'&#65533;&#65533;&#516;&#65533;#&#65533;l&#65533;oP)P&#65533;,y]&#65533;&#65533;0&#65533;t&#65533;l !&#65533;o9(T&#65533;&#65533; cPk@i&#65533; &#65533;&#65533;,&#65533;&#65533;J&#65533;lP&#65533; &#947;E-$u{&#65533;F e&#65533;	(&#65533;&#65533;&#65533;L&#65533;M79UQ40&#65533;&GtQS&#65533;,&&#65533;F&#65533;&#65533;&#65533;J]&#65533;8&#65533;&#65533;S6&#65533;&#65533;Mp\R&#65533;&#65533;'&#65533;`&#65533;u&#65533;4;Pp"&#65533;h&#65533;F&#65533;U&#65533;&#65533;&#65533;&#65533;]&#65533;up\@&#65533;&#65533;@Y&#65533;2K&#65533;&#65533;&#65533;&#65533;&#65533;&#65533;&#65533;o&#65533;&#1993;@&#65533;3&#65533;MA&#65533;&#65533;&#65533;3&#1140;:X&#65533;3&#65533;&#65533;S &#634;&#683;&#65533;ME` &#65533; &#65533;	0 &#65533;&#65533;&#65533;&#65533;Z&#65533;&#65533;j?	P	b&#65533;&#65533;&#65533;&#65533;P%&#65533;	Q&#65533;0`&#65533;&#65533;&#65533; ?&#65533;5&#65533;&#65533;OT&#65533;=n&#65533;
&#65533;0
z  &#65533;P&#65533;	&#65533;&#65533; &#65533;&#65533;9&#65533;BY	=Pi@6&#65533;/ 9&#65533;1&#65533;@&#65533;&#65533;<Z&#65533;
Sp_p#E&#65533;,&#65533;0 &#65533;pM&#65533;,S&#65533;+~0KPN&#65533;~&#65533;ht wM&#65533;&#65533;W&#65533; 6X`TPF&#65533;&#65533;&#65533;o'&#65533;wqY&#65533;a&#65533;S&#65533;S&#65533;%&#65533;&#65533;t&#65533;&#65533;t&#65533;&#65533;&#65533;` r b&#65533;&#65533;k]@Ex,&#65533;&#65533;&#65533;&#65533;\]Pt d&#65533;K&#65533;&#65533;f&#65533;&#65533;`&#65533;&#65533;&#65533;#&#65533;NPkpy0ik&#65533;f&#65533;x&#65533;&#65533;g&#65533;A&#65533;- -&#65533;rmO&#65533;&#65533;;p&#65533;]}&#65533;E&#65533;&#65533;`&#65533;&#65533;&#65533;Y&#65533; &&#65533;oW&#65533;&#65533;&#65533;&#65533;&#65533;S']&#65533;&#65533;0@&#65533;&#65533;&#65533;&#65533;ah&#65533;&#65533;]pY&#65533;&#65533;&#65533;@
?&#65533;&#65533;&#65533;&#65533;&#65533;8@ @O-u&#61096;p J0&#1593;&#65533;&#65533;&#65533;&#65533; bPPN&#65533;&#65533;p &#65533; &#65533;n&#65533;7 &#65533;&#65533;&#65533;&#65533;&#65533;
&#65533;`~O&#65533;&#65533;&#65533;]` h&#65533;a&#65533;N_@X&#65533;E&#65533;?C&#65533;>c&#65533;&#65533;&#65533; &#65533;TP&#65533;\s	K&#65533;	&#65533;P&#485;&#65533;A&#65533;zqz&#65533;`&#65533; &#65533;&#65533;V&#65533;]&#65533;&#65533;Pp`&#65533;]6&#65533;!&#65533;&#65533;&#65533;&#65533;&#65533;&#65533;:`&#65533;&#65533;&#65533; &#65533;&#65533;Z&#65533;_&#65533;TQ<P&#65533;&#65533;&#65533;&#65533;2&#65533;&#65533;&#65533;40
&#65533;`&#65533;&#65533;9&#65533;S&#1522;&#65533;&#65533;-&#65533;hw`(`3&#65533;9&#65533;,Pt&#65533;c``gqY&#65533;Qs]@\`20&#65533;24&#65533;@3&#65533;&#65533;P&#1265;&#65533;9W&#65533;Oi&#65533;P&#65533;p=&#65533;&#65533;&#65533;Jp&#65533;S&#65533; 3&#65533;D&#65533;&#65533;5&#65533;&#65533;&#65533;&#65533;&#65533;S	&#65533;:K&#65533;~ vbSUgW`PPP&#65533;|E&#65533;&#65533;&#65533;#4&#65533;&#65533;<&#65533;A@oS9&#65533;&#65533;5p?&#65533;A`&#65533;&#65533;&#65533;3&#626;&#65533;A&#65533;/pMP&#65533;&#65533;5LL&#65533;&#65533;&#65533;F&#65533;|&#65533;&#65533;+&#65533;&#65533;&#65533;&#65533;j&#65533;&#65533;&#65533;o4b(/&#65533;&#65533;5p	&#65533;-~&#65533;n4k@ &#65533;c&#65533;"D`&#65533;&#65533;&#793;&#65533;Q&#65533;&#65533;`&#65533;A&#65533;7X&#65533;&#65533;&#216;Q&#65533;F&#65533;=~R&#65533;H&#65533;%&#65533;&#65533;V&#987;5Oq&#65533;t&#65533;&#65533;7&#65533;&#65533;&#65533;&#65533;&#65533;&#551;O&#65533;8a&#65533;&#65533;&#65533;Jn<v&#921;&#65533;#&#65533;H&#65533;&#65533;#&#369;&#65533;&#65533;	&#65533;)S(Nwd@&#65533;I&#65533;(&#405;&#1426;&#65533;Sc&#1064;M&#65533;&#65533;4&#65533;&#65533;W/k&#65533;x&#65533;&#65533;i&#65533;3&#65533;&#65533;&#65533;&#65533;v&#65533;&#65533;X&#65533;&#65533;&#65533;P&#65533;&#65533;&#65533;'J!%&#65533;&#65533;&#65533;&#490;&#65533;&#65533;&#65533;&#65533;P&#65533;M3a&#925;=&#65533;&#65533;\&#65533;d&#65533;&#65533;&#65533;d&#65533;Y&#65533;&#65533;&#65533; 52&#65533;&#65533;HB&#65533;A&#65533;&#65533;&#65533; .g&#1934;&#65533;&#65533;0&#722;
&#65533;&#65533;&#65533;B&#65533;Jk&#1436;Q&#65533;&#65533;Y*X8X\&#65533;&#65533;p=&#1954;!&#65533;&#65533;&#65533;&#482;)b.&#65533;<G
&#65533;U&#65533;&#65533;&#65533;&#65533;&#65533;&#65533;i&#1755;9;3#&#65533;&#65533;*X&#486;Lq@%o&#800;!B&#65533;9f&#65533;p&#166;sp-B	'&#65533;&#65533;g&#65533;&#65533;&#65533;&#65533;~(kL!&#65533;8&#409;z&#65533;&#65533;&#65533;c&#65533;&#65533;&#65533;&#65533;p&#65533;4Z&#65533;&#65533;&#65533;P&#65533;hB&#65533;&#65533;[&#65533;&#65533;&#65533;&#283;"6&#65533;&#65533;s)A"&#65533;h&#65533;&#65533;`&#65533;&#65533;j&#1056;&#65533;M&#65533;x&#65533;	&#65533;p&#65533;&#65533;`a&#65533;``&#65533;&#65533;&#65533;&#65533;&#65533;l&#65533;^!&#65533;s*	&#65533;&#65533;&#65533;&#65533;&#65533;f#lP	&#65533;r&#65533; &#65533;#>&#65533;&#65533;P
E4&#1101;NB&#65533;&#65533;rXe&#65533;"	&#65533;&#65533;Q&#65533;&#65533;&#65533;2&#65533;&#65533;&#65533;
d6I&#65533;gl&#65533;.&#65533;&#65533;4&#65533; &#65533;#&#65533;8&#65533;&#65533;&#65533;H$c&#65533;R#	&#65533;
S* &#65533;`&#65533;-&#65533;&#65533;J&#65533;&#1062;L0&#65533;&#65533;&#65533;
~&#65533;D%R&#65533;Hl&#65533;&#65533;$:&#65533;&#65533;	&#65533;&#65533;E:&#32209;D&#65533;O&#65533;@&#65533;&#65533;0&#610;&#65533;F&#65533;X&#65533;1(P&#65533;&#65533;&#65533;8&#65533;@&#65533;&#65533;&#65533;&#65533;&#65533;R&#65533;H&#65533;&#65533;E8a&#65533;&#65533;&#65533;&#65533;@&#65533; &#65533;&#65533;hb
$&#65533;(B	5< &#65533;&#65533;*&#65533;8B&#65533;+&#65533;&#65533;HII&#65533;&#65533;4&#65533;&#26581;&#65533;&#65533;V	3F&#65533;&#198;(&#65533;&#65533;&#65533;(&#65533; &#65533;&#65533;&#65533;@&#65533;&#65533;2&#65533;p&#136;0Tx&#282;`,&#65533;/U&#65533;&#929;&#65533;0&#65533;&#65533;"=B@&#65533;&#65533;P!&#65533;"&#65533;h&#65533;&#65533;&#65533;Y&#65533;&#65533;&#65533;c&#65533;3V&#65533;z~&#65533;&#65533;Ua!&#65533;&&#65533;@&#65533;&#65533;&#65533;&#33798;*&#65533;&#65533;B&#65533;w&#65533;&#65533;2&#65533;`&#65533;W&#65533;&#65533;i&#65533;&#65533;<#&#65533;`3%&#65533;5&#65533;d&#65533;L&&#65533;&#65533;HQd&#65533;C89&#65533;Hy&#65533;&#65533;I&#65533;$nR$&#1768;*&#65533;&#65533;&#65533;@&#65533;&#65533;C*i&#65533;D8_}Di&#65533;JNG&#65533;H&#65533;fF&#65533;&#65533;^&#65533; &#65533;&#65533;19&#65533;sF0I&#65533;&#65533;	&#65533;D&#65533;G*!&#65533;C i&#65533;=&#65533;&#65533;&#65533;&#401;z&#65533;)&#65533;&#65533;&#65533;DVW&#65533;H&#65533;&#65533;CoD"&#519;	E,&#65533;&#65533;9&#65533;f&#65533;&#65533;9F&#65533;B&#65533;X&#65533;&#65533;&#65533;&#65533;&#65533;&#65533;.kl&#65533;&#429;&#65533;&#65533; &#65533;&#65533;`&#65533;&#65533;7iD[&#1118;r)&#65533;\t.V&#65533;&#65533;&#65533;Ca&#65533;&#169;&#65533;#&#65533;&#65533;&#65533;&#65533;Z@&#65533;v*&#65533;K&#65533;&#65533;Yp&#65533; g&#65533;E0BB,B&#65533;&#65533;&#65533;FS &#65533;?h&#65533;&#65533;.*Yb/N&#65533;o&#65533;&#65533;Y&#65533;&#&#65533;:&#65533;&#65533;o<&#65533;R&#65533;&#65533;p&#65533;&#65533;&#65533;1&#65533;&#65533;&#65533;]&#65533;H&#65533;T &#65533;%&#65533;&#65533;&J;F0&#1025;&#65533;d&#65533;G&#65533;&#65533;o&#65533;@R,&#65533;h&#65533;Mh&#65533;B&#65533;X&#65533;8&#65533;&#65533;@&#65533;&#65533;d&#65533;&#65533;&#65533;`&#65533;&#65533;
&#65533;0`
i&#65533;&#1790;&#65533;LH&#65533;&#65533;QV&#65533;S&#65533;0&#65533;&#65533;&#65533;&#65533;&#65533;&#65533;&#65533;&#65533;T6A&#65533;&#65533;&#65533;q&#65533;G&#65533;&#65533;&#65533;X gE)&#65533;&#602;&#65533;H&#289;|"&#65533;&#65533;D&#65533;&#1034;s&#65533;&#65533;&#65533;@0&#65533;PN&#65533;&#65533;@&#65533;&#65533;R"&#65533;&#65533;&#65533;j&#65533;&#65533;&#65533;&#65533;K&#65533;dSU&#65533;&#65533;&#65533;#B1&#65533;4(&#65533;4;&#65533;hz&#65533;&#65533;&#65533;!&#65533;8&#65533; &#65533;&#65533;&#65533;&#65533;&#65533;&#65533;(&#65533;&#1093;&#65533;&#65533;6&#65533;&#65533; 6c&#65533;&#65533;&#65533;0&#65533;&#65533;&#65533;h&#65533;8&#65533;&#65533;.&#65533;"3e*&#65533;s&#65533;!0&#65533;pl&#65533;&#65533;&#65533;&#65533;&#65533;8&#65533;	&#65533;@*z&#65533;kDB&#65533;&#65533;	&#65533;x>o`6{&#65533;&#65533; &#65533;@ &#65533;&#208;&#65533;&#65533;&#65533;@&#65533;J&#65533;$)&#65533;I&#65533;L&#65533;&#65533;]&#65533;&#65533;&#65533;&#65533;&#65533;
er&#65533;&&#65533;&#65533;C$&#65533;&#65533;`m&#65533;6&#65533;&#65533;ERVE&#65533;T&#65533;)&#65533;,&#65533;&#65533;&#65533;&#65533;&#65533;3&#65533;lGh&#18327;&#65533;#S&#65533;&#65533;&#65533;3&#65533; &#65533;&#65533;S9x&#65533;?dae&#65533;&#65533;&#65533;&#65533;o&#65533;0&#65533;nD&#65533;3&#1552;@&#65533;&#65533;y&#184;&#65533;&#65533;&#65533;&#1128;&#312;&#65533;&#65533;&#65533;0&#65533;F&#65533;aPX`&#65533;(n&#65533;&#65533;&#65533;&#65533;&#768;&#65533;:(70&#65533;p&#65533;)E&#65533;&#644;&#65533;-\&#65533;&#65533;!&#65533; &#65533;#(&#65533;7N`N&#65533;6Bp	x&#65533;&#65533;"&#65533;&#65533;&#65533;*&#65533;b&#65533;&#65533;Y&#65533;m^&#65533;&#65533;M&#65533;|`&#65533;&#65533;`&#65533;&#65533;m&#65533;&#65533;&#65533;&#65533;G&#65533;Q&#849;&#65533;b8&#65533;&#65533;+&#65533;&#65533;F&#65533;-&#65533;&#65533;,&#65533;&#65533;&#65533;0L!8qFr&#65533;&#65533;&#65533;&#65533;#&#65533;&#65533;&#65533;%&#65533;&#65533;&#65533;xZc?&#65533;&#196;I&#65533;I&#65533;=&#65533;`D&&#65533;`E&#512;&#65533;qc{&#65533;&#1099;&#65533;!
&#65533;&#65533;&#65533;9<a&#65533; &#1058;&#65533;HB^|&#65533;&#65533;8&#65533;&#65533;&&#65533;&#65533;&#65533;P&#65533;S&#65533;\&#65533;&#65533;5(&#65533;&#1912;&#65533;A&#65533;&#65533;&#65533;bF&#65533;b&#65533;cB&#65533;#p&#65533;.c&#65533;l&#65533;!&#65533;/&#65533;&#65533;&#300;@+&#65533;a&#65533;&#65533; Bi&#65533;$6p&#65533;lH&#65533;>&#65533;&#65533;&#65533;#MtF6&#65533;&#65533;J&#65533;F	H&#65533;&#65533;b&#65533;&#65533;l0&#65533;0&#65533;40&#65533;&#65533;&#65533;-8&#65533;U&#65533;Q&#65533;&#65533;&#65533;&#65533;&#65533;D&#65533; J&#531;\;R&#65533; &#65533; D0V&#65533;
 &#65533;&#65533;8l&#65533;&#65533;PH&#65533;&(&#65533;V&#65533;Jd`&#65533;&#65533;]Fd(gk&#65533;$" F&#65533;l61&#65533;	&#65533;&#65533;t&#65533;5B&#65533;&#65533;&#65533;"r`&#65533;&#65533;0&#65533;s&#65533;!
&#837;&#65533;8b&#65533;%zcN&#65533;CH`&#65533;,tA@8&#65533;&#65533;&#65533;&#65533;&#65533;T&#65533;w&#65533;&#65533;1.Q&#65533;;&#65533;aj)&#65533;k&#65533;;4A-PD/&#65533;`&#65533;AP&#65533;	&#65533;q#|m3&#65533;?&#65533;A&#65533;X&#65533;&#65533;K&#65533;qJq&#65533;A&#65533;&#65533;&#65533; &#65533;&#65533;&#65533;&#65533;7b&#65533;&#65533;X&#65533;CLA&#65533;0&#65533;&#65533;.
!%JE&#65533;&#65533;(0&#65533;]D&#65533;`}&#65533;&#65533;&#65533;D	&#65533;&#65533;&#65533;@A&#65533;&#65533;&d&#65533;B&#65533;#-&#65533;FR&#65533;0&#65533;@r&#65533;hK &#65533;P&#65533;7&#65533;k&#65533;j &#65533;&&#65533; Zh&#65533;&#65533;-&#65533;&#65533;&#65533;7&#65533;(%< &#65533;7&#65533;&#65533;&#65533;&#65533;A&#65533;&#65533;&#65533;&#65533;&#65533;\y&#65533;5&#65533;&#65533;/&#65533; 
z&#65533;&#65533;P|&#65533;as&#65533;`Z&#65533;&#65533;&#65533;0&#65533;H&#65533;&#65533;+&#65533;&#785;&#65533;&#65533;A&#65533;&#1024;<A%R&#65533;&#65533;8&#65533;&#65533;&#65533;HP&#65533;&#65533;&#65533;* %'&#65533;x&#65533;&#65533; )l&#65533;{&#65533;Is&#65533;^&#65533;8h&#65533;(&#65533;GA'&#65533;&#65533; &#65533;S&#65533;%cR&#1536;&#65533;h&#65533;(&#65533;?&#65533;9h&#65533;&#65533;&#65533;?&#65533;&#65533;"&#65533;&#65533;&#65533;`(
&#65533;&#65533;&#65533;&#65533;CZ&#65533;&#65533;%&#65533; &#65533; - &#65533;(&#65533;(&#65533;+&#65533;&#65533;&#65533;&#65533;&#65533; &#65533;&#65533;)(&#65533;('&#65533; <x&#65533;-&#1219;8&#65533;&#65533;&#65533;;&#576; &#65533;&#65533;&#65533;&#65533;&#65533;&#65533;:&#65533;&#168;&#65533;.&#65533;&#65533; P@&#65533;&(&#65533;&#65533;oxp&#65533;&#1537;&#65533;&&#65533; :&#526;&#65533;&#759;&#65533;&#65533;&#65533;< J&#65533;Sh&#65533;JRh&#65533;T&#65533;x&#65533;&#65533;&#65533;&#65533;&#65533; RX&#65533;V&#65533;&#65533;MhSH&#65533;&#65533;&#65533;$&#65533;&#65533;X &#65533;=&#65533;&#65533;U0&#65533;OhJ&#65533;T@=["&#65533;&#547;cX&#65533; &#65533;&#65533;JL&#65533;Q8DXX&#65533;G&#65533; 0&#65533;&#258;&#65533;&#65533;&#65533; X &#65533;MT<&#65533;A(&#65533;-T&#65533;K( 7X&#65533;K8DL&#65533;E&#65533;@&#65533;&#65533;&#65533;&#65533;c&#65533;	P&#65533;U&#65533;S\&#65533;TH&#65533;U&#65533;&#65533;&#65533;XH&#65533;&#65533;TXSX&#65533;M\?  S&#65533;'?&#65533;&#65533;#:"h$&#65533;&#65533;&#65533;&#65533;&#65533;&#2032;&#65533;8&#65533;(&#65533;&#65533;&#65533;*?h&#65533;*0&#65533;&#65533;I
&&#65533;'$&#65533;=&#65533;&#65533;/&#65533;&#65533;E &#65533;JH &#65533;R`&#65533;.&#65533;&#65533;rg&#65533;S&#65533;7h&#65533;&#65533; &#65533;g&#65533; 0S`#&#65533;&#65533;&#65533;<X&#65533;&#65533;3"
s&#65533;c&#65533;:&#65533;E"J&#65533;9"3&#1539;h&#65533;&#1073;&#65533;&#65533;&#65533;H&#65533;;H&#65533;%&#65533;&#65533;OH&#65533;%&#65533;&#65533;&#65533;&#65533;&#65533;`&#65533;=`&#65533;Q&#65533;&#65533;I&#65533;&#65533;A&#65533;&#65533;&#65533;&#65533;/&#65533;`&#65533;&#65533;&&#65533;&#65533;c&#65533;@&#65533;&#452;	&#65533;,&#65533; -&#65533; A0%\&#65533;&#65533;s&#65533;&#65533;&#65533;&#65533;&#65533;&#65533;s &#65533;8&#65533;&#65533;/r0&#14467;h&#65533;2&#65533;&#65533; &#65533;
&#65533;&#65533;0&#1570;&#65533;
&#65533;&#65533;&#65533;(!&#65533;&#65533;&#65533;&#65533;&#65533;^&#65533;&#65533;&#65533;&#65533;&#65533;&#65533;R&#65533;&#65533;&#65533;&#65533;&#65533;&#65533;&#65533;P&#65533;0r&#65533;&#65533;x&#65533;&#65533; (Y	&#65533;D	&#65533;&#65533;8&#65533;&#65533;9gH8&#65533;+&#65533;&#65533;2&#65533;&#512;&#65533;Q`8&#65533;&#65533;&#65533;`P(&#65533;&#65533;&#65533;D&#65533;&#65533;"&#65533;&#65533;c&#65533;&&#65533;X&#65533;`&#65533;&#65533; 8;&#65533;:"0&#65533;&#65533;(&#1024;@(&#65533;&#65533;&#65533;Kfb6Jh&#65533;)P4&#65533;h&#65533;s&#65533;&#65533;h&#65533;, &#65533;&#65533;&#65533;&#65533;&#515;`&#65533;D8&#65533;;&#65533;	&#65533;P
N(*&#65533;&#65533;&#65533;#&#65533;&#65533;` &#65533;&#65533;Y.&#65533;I&#35297;&#65533;>0&#65533;&#65533;&#65533;&#65533;\o&#65533;&#65533;&#65533;Q&#65533;$`&#65533;\&#65533;&#1537;I &#65533; &#65533;&#65533;`&#65533;&#65533;=:&#65533;&#1002;&#65533;&#65533;(&#65533;O $&#65533;
&#758;&p&#65533;1&#65533; Jp&#65533;h&#65533;&#65533;= &#65533;A(&#65533;;`&#65533;
&#65533;&#65533;H&#65533;&#65533;X&#65533;h&#65533;(x&#65533;G&#65533;&#65533;P>&#65533; &#65533;.K&#65533;RP*X&#65533;&#65533;	&#65533;&#65533;&#65533;7Z	&&#65533; *&#65533;  &#65533;&#65533;&#65533;sh&#65533;x&#65533;, /&#65533;p&#65533;Q&#513;&#65533;S&#65533;N&#65533;&#65533;zH&#65533;&H&#65533;`&#65533; h&#65533;&#65533;z&#1027;&#65533; &#65533;&#65533;'0&#65533;&#65533;!!	p&#65533;&#65533;<&#65533;&#65533;k:&#65533;&#65533; '&#65533;&#65533;&#65533;XD&#65533; H&#514;5&#65533; gX&#65533;&#65533;&#65533;&#65533;+&#65533;O
&#65533;i" %(NPZ&#65533;&#65533;K&#1024;&#65533;&#65533;@&#65533;D&#836; &#65533;&#65533;h&#65533;5j&#65533;2&#65533;&#65533;8&#65533;	&#65533;&#65533;&#65533;X&#65533;=&#65533;&#65533;&#65533;n&#322;&#65533;&#65533;&#65533;Z@&#65533;h&#65533;(&#65533;&#1572;&#65533;d6, p&#65533;&#65533;&#65533;7:=&#65533;&#65533;LXL&#65533;"&#65533;^X2&#65533;N&#65533;R &#65533;H>&#65533;:0&#65533;&#65533;&#65533;P0&#65533;7&#65533;&#65533;0&#65533;S&#65533;YF&#65533; &#65533;&#132;%H&#65533;&#65533;&#65533;T8=0
&#65533;'ZS &#65533;*&#65533;&#65533;u<wX:&#65533;&#65533;L&#65533;&NPC0&#65533;O&#65533;&#65533;Z&#65533;&#65533;&#65533;;`y&#1796;Kx&#65533;*&#65533;`&#65533;$h&#65533;OXRh8&#65533;&#65533;&#65533;&#65533;&#65533;&#65533;&#65533;	-&#1027;&#65533;(.&#65533;&#65533;T&#1540;&#65533;mH&#65533;l&#65533;	(&#65533;P0HN@&#65533;0&#195;PX&#65533;Q&#65533;&#65533;&#65533;&#65533; "!&#65533;&#65533;&#65533;&#65533;V&#65533;x&#65533;&#65533;&#65533;'E&#65533;&#65533;PH{&#65533;&#65533;&#65533;5&#65533;&#65533;&#65533;&&#65533;&#65533;?8E3&#65533; &#65533;&#65533;6&#65533;&#65533;.h&#65533;V`&#65533;8&#65533;&#65533;&#65533;Q8&#65533;&#65533;=	L&#65533;&#65533;0&#65533;|&#65533;&#65533;180&#65533;2&#65533;&#65533;pA&#65533; ,@&#65533;^&#65533;&#65533;&#65533;a&#65533; &#65533;&#65533;&#65533;(&#65533;&#65533;&#65533;&#65533;:&#65533;&#65533;\&#65533;c&#65533;&#65533;&#32932;&#65533;&#65533;@ pX&#65533; &#65533;&#65533;&#1453;&#65533;&#65533;&#65533;#j(8&#65533;^XW.P&#65533;4X?S&#65533;&#65533;&#65533;&#65533;L&#65533;%&#65533;&#65533;`h`&#65533;&#65533;&#65533;Ph&#65533;;!P&#65533;7@\88&#65533;&#65533;&#65533;L|J&#65533;c&#65533;&#65533;&#65533;|&#65533;H&#65533;{&#65533;&#65533;H&#65533;&#65533;0&#65533;4 &#65533;&#65533;4&#65533;4&#65533;&#65533;<&#65533;&#65533;X&#65533;&#65533;E&#65533;&#65533;&#65533;s&#65533;&#65533;
h0k8&#65533;Hh&#65533;o&#65533;&#65533;&#65533;Hg&#65533;&#65533;&#65533;&#65533;&#65533;&#65533;&#65533;
H&#65533;2P&#65533;0&#65533;&#65533;
p&#65533;&#65533;&#65533;$E8 1&#65533;&#65533;KS&#65533;&#65533;&#65533; D`&#65533;`	&#65533;@&8&#65533;7h&#65533;*&#65533; &#65533;
&#65533; _&#65533;&#65533;&#65533;0L&#65533;&#65533; &#65533;&#65533;J&#65533;&#65533;&#65533;&#65533;&#65533;o&#65533;a&#65533;,H
6&#65533; 8&#65533;&#65533;&#65533;&#65533;&#65533;@&#65533; (&#65533; 5m&#65533;#&#65533; &#65533;&#65533;&#65533;&#65533;&#65533;&#65533;%&#65533;p&#65533;&#65533;&#65533;&#65533;#&#65533;:P *P&#65533;&#65533;h&#65533;QP`&#65533;a&#65533;&#65533;&#65533;M>&#65533;*&#65533;5` &#65533;Ho@&#65533;	&#65533;&#65533;&#65533;C&#65533; &#65533;&#65533;&#65533; bDqf&#65533;SX&#65533;UX&#65533;,&#65533;&#65533;X&#65533;cp-&#65533;:&#65533;&#65533;U&#65533;&#65533;?&#65533;&#65533;O8&#65533; &#65533;C(O&#65533;HN&#65533;&#65533;H&#65533;&#65533;&#65533;X1H&#65533;&#65533;^&#65533;*&#65533;&&#65533;&#65533;*PX&#65533;H8 o&#65533;&#65533;&#65533;&#65533;Kx&#65533;J8&#1035;&#65533;S&#65533; D&#65533;Y&#65533;&#65533;&&#65533;&#65533;&#65533;&#65533;. &#65533;V&#65533;&#65533;48Z&#65533;L0&#65533;	&#65533;&#65533;A&#65533;&#65533;G&#1540;&#65533;n&#65533;FhXk&#65533;&#65533;V@5&#65533;&#65533;s%k(0&#65533;7&#65533;R&#65533;&#65533;FxC&#65533;&#65533;&#1997;3#&#65533;k&#1536;,&#65533;&#65533; &#65533;` &#65533;x&#1218;Q~&#65533;
0&#65533;&#65533;&#65533;&#65533;L Fh&#65533;&#65533;&#65533;&#65533;&#1539;c 6&#65533;'*&#65533;&#65533;s $&#65533;2"Z&#65533;&#65533; &#65533;J&#65533;&#65533;&#65533; `&#65533;x <X &#65533;&#65533; 
&#65533;8 A8&#65533; Z&#65533;&#65533;&#65533;/` (&#65533; &#65533;&#65533;&#65533;&#65533;0&#65533;&#65533;	&#65533;&#65533;&#65533;8 ,&#65533;&#65533;X&#65533;0 FP &#65533;&#1024;P&#65533;h&#65533;FF&#65533;BE&#65533;P&#65533;(&#65533; &#65533;&#65533; &#65533;&#65533;  ?hm5X&#65533;&#65533;` @x &#65533; &#65533; &#65533;T&#65533; %&#65533;&#65533;P	&#65533;
&#65533;&#65533;&#65533;&#65533;&#65533; &#65533;V&#65533;H&#65533;&#65533;.X&#65533; &#65533;&#1476;&#65533;
X&#65533;wmO &#65533;&#65533; | 6x &#65533;&#65533;&#65533;%Pm>(&#65533;H&#65533;h 6&#65533;&#65533;@&#65533;&#65533;&#65533;&#65533;X&#65533;4&#65533;&#65533; @&#65533;X Bp&#65533;&#65533;
&#65533;&#65533;@&#65533;Xum
&#65533;&#65533;9&#65533;8&#65533;3 8<@&#65533;&#65533;&#65533;18&#65533;6@<p&#65533;5&#65533;&#65533;4 &#65533;Z&#65533;=(&#65533;4P-&#65533;7x3&#65533;#&#65533;4H&#65533;21H=3&#65533;/4&#65533;:&#65533;&#65533;z&#65533; 3X4&#65533;7p6&#65533;&#65533;8&#65533;4@&#65533;*&#65533;&#65533;1`&#65533;7&#65533;-&#65533;80&#65533;7&#65533;&#65533;;x&#65533;4&#65533;4`&#65533;1&#65533;XW&#65533;; &#65533;8&#65533;&#65533;5&#65533;/7&#65533;>&#65533;&#65533;2p5&#65533;&#65533;/&#65533;&#65533;,`.&#65533;P7&#65533;2&#65533;-&#65533;&#65533;4&#65533;8 1gW8&#1026;4X&#65533;C>&#65533;40&#65533;S&#65533;t3@&#65533;0&#65533;,&#65533;s4&#65533;/.0&#65533;2&#65533;eW3p>&#65533;&#65533;&#65533;2 3&#1027;)&#65533;w&#65533;&#65533;2`&#65533;&#65533;&#65533;/01`:(&#65533;/`1 &#65533;+&#65533;:&#65533;&#65533;&#65533;Y&#65533;<9&#65533;8&#65533;&#65533;&#65533;2&#65533;d&#65533;&#65533;&#65533;&#65533;&#516;a&#65533;&#65533;y&#65533;&#65533;l&#65533;J&#65533;?k]&#65533;&#65533;Q(.&#65533;&#65533;&#65533;d*&#65533;&#65533;-&#65533;+&#65533;!&#65533;&#65533;6t9Z2&#65533;j&#65533;`&#65533;&#65533;\&#65533;Z&#65533;1IM&#65533;&#65533;&#65533;R&#65533;1&#65533;&#65533;&#65533;&#65533;J&#65533;/t1"&#65533;&#1100;&#65533;_&#65533;&#65533;l
&#65533;&#65533;&#65533;%&#65533;x&#65533;&#1855;K&#65533; @&#65533;&#65533;&#65533;&#65533;&#65533;u=@,p&#65533;`&#65533;y&#65533;&#65533; D&#65533;)&#65533;&#65533;&#65533;&#65533;&#65533;7=&#65533;)&#65533;af{f&#65533;*.&#65533;-&#65533;&#65533;s&#65533;&#65533;&#65533;&#65533;&#65533;&#65533;7j&#65533;2&#65533;/1b&#65533;&#65533;&#65533;9&#65533;%"&#65533;#&#65533;H&#65533;X&#65533;&#65533;c&#65533;&#65533;&#65533;-
WK6&#65533;&#65533;&#65533;#&#65533;	&#65533;!&#65533;&#65533;&#65533;&#65533;&#1144;yY&#65533;&#65533;&#65533;&#65533;&#65533;&#65533;&#65533;&#65533;&#65533;k&#65533;&#65533;&#65533;$&#65533;}&#65533;2&#65533;&#1698;
S&#65533;&#65533;#&#65533;P&#65533;a&#65533;&#65533;S&#65533;`&#65533;8&#65533;&#65533;A&#65533;&#65533;+#&#65533;(&#65533;{&#65533;L&#65533;(&#65533;3"&#65533;'&#65533;h&#65533;&#65533;&#65533;&#65533;2.[&#65533;&#65533;@21R&#65533;&#65533;&#65533;&#581;&#65533;|2&#65533;?&#65533;&#65533;&#65533;'&#65533;b&#65533;l&#65533;&#65533;X&#65533;&#65533; !m&#65533;&#65533;&#65533;g&#65533;&#65533;;&#793;3k&#65533;&#65533;y;&#65533;&#65533;[&#65533;z&#65533;&#65533;&#65533;:W&#65533;C&#65533;&#65533;ZdX&#65533;&#65533;&#198;
&#65533;&#65533;&#65533;&#65533;9\&#65533;&#65533;ef&#65533;&#65533;?k&#65533;&#65533;&#65533;;&#65533;E&#65533;X&#65533;&#65533;&#65533;&#65533;&#65533;'&#1056;B&#65533;-j&#65533;&#65533;&#65533;z0Z&&#65533;&#65533;&#65533;7L&#65533;8[Y&#65533;&#1599;&#65533;{*&#65533;&#65533;&#1653;&&#878;&#65533;&#925;&#65533;i&#65533;ZV&#65533;j-&#65533;&#65533;&#65533;&#65533;&#65533;&#1714;&#65533;&#65533;&#65533;&#65533;v&#65533;E&#65533;c&#65533;&#65533;&#65533;v&#65533;Z&#65533;&#65533;&#1638;&#65533;&#65533;2&#65533;R&#65533;acv=7&#65533;'Z&#65533;&#65533;}&#65533;M\3&#65533;d&#65533;&#65533;&#1858;&#65533;yWbY&#65533;c&#65533;&#65533;;v&#65533;&#65533;&#65533; &#65533;&#65533;&#65533;h&#65533;&#65533;5&#65533;&#1586;&#65533;&&#65533;t&#65533;*,&#65533;&#65533;`&#65533;&#65533;PKg/n&#65533;8&#65533;&#65533;&#641;&#65533;{&#65533;q"&#65533;2L`pd9&#65533;&#65533;I&#65533;:f&#154;iB&#65533;rZ;&#65533;&#65533;&#65533;&#65533;#?v&#65533;3 &#65533;j&#65533;d&#65533;=~&#65533;K&#65533;R&#65533;N/&#1444;&#65533;Dy&#65533;b&#65533;_&#65533;)&#65533; &#65533;&#1633;&#65533;M/&#65533;t&#65533;&#65533;&#65533;4TjTm>&#195;h@&#65533;	-\ &#65533;&#65533;&#65533;&#65533;&#65533;!&#65533;-&#65533;&#65533;7 ?&#65533;A &#65533;&#65533;&#50243;/6X[M&#65533; &#65533;&#1328;G*&#65533;Q		t&#65533;&#65533;#&#65533;Q&#65533;g&#65533;5&#65533;(QE(9 1&#65533;A&#65533;"e~@&#65533;G &#65533;0&#65533;&#65533;&#65533;&#65533;%`&#65533;9gr&#65533;DG H&#65533;&#65533;@@@t&#65533;&#464;7&#65533;8#&#65533;&#65533;&#65533;c^&#65533;&#65533;&#65533;I%d&#65533;&#65533;&#65533;Z&#663;D&#65533;&#65533;&#65533;&#65533;W&#65533;]&#65533;]UM&#65533;B&#65533;4WB&#65533;c&#65533;&#65533;&#1099;3&#65533;&#65533;&#65533;&#1575;&#65533;&#65533;&#65533;3,l &#65533;g&#65533;&#65533;&#17837;&#65533;&#65533;*E&#65533;@-9c&#65533;&#65533;&#65533;h&#65533;F&#65533;&#65533;&#65533;P&#65533;&#65533;Z&#65533;bs&#65533;|&#65533;&#65533;&#65533;&#65533;&#65533;&#65533;V&#65533;&#65533;Y&#65533;,&#65533;&#65533;`B&#65533;5&#65533;n`&#65533;7&#65533;&#65533;&#65533;jxN*&#65533;A&#65533;E&#65533;H&#65533;&#65533;I&#65533;&#1493;)B &#65533;EwH&#65533;&#65533;@&#65533;xs&#65533;L"&#65533;LT&#65533;p{&#65533;&#65533;9e&#65533;&#65533;!, 1&#65533;L	&#65533;&#65533;l&#65533;S&#65533;Q&#65533;0-&#65533;&#65533;&#65533;J&#65533;&#65533;DW&#65533;Pw&#65533;&#65533;2&#65533;&#65533;m&#65533;<4&#65533;WDd&#65533;3F-T]&#65533;&#265;D4&#65533;'H;&#65533;TBK=&#65533;&#1313;A#&#65533;&#65533;&#65533;&#65533;m&#65533;&#65533;&#65533;Uf&#65533;0&#65533;@&#65533;&#65533;&#65533;A"]&#128;&#65533;L&#65533;&QMU&#65533;rAZ$TI
0p%;&#65533;&#65533;&#65533;l&#65533;}&#65533;PW&#65533;&#65533;'*&#65533; &#65533;*&#65533;db&#65533;(HDc`b&#65533;&#65533;Ba{B&#65533;x&#65533;Q&#65533;#&#65533;&#65533;&#65533;&#65533;&#65533;F|\P&#65533;C&#65533;&#65533;1{#&#65533;z<&#65533;&#65533;&#65533;1f&#65533;&#65533;G	X&#65533;&#65533;&#65533;&#65533;&#65533;p&#65533;&#545;&#65533;&uDq&#65533;SD&#65533;n&#65533;Q&#65533;&#65533;hAE*4tHN&#65533;B&#65533;&#65533;&#65533;Kl(#F&#65533;&#1096;&#65533;&#65533;&#65533;*d&#65533;J&#65533;B#&#65533;&#65533;_ap&#65533;;P&#65533;`&#65533; &@ @ @ &#1026;` @"&#65533;&#65533;&#65533;y&#65533;]&#65533;&#65533;0&#65533; &#65533;M8&#65533; `&#65533;&#65533;@V&#65533;&#65533;/&#65533;b#19F+*&#65533;&#65533;&#298;"&#65533;&#65533;,&#65533;&#65533;&#65533;g&#65533;&#65533;&#65533;5&#65533;`&#65533;&#65533;h&#65533;=2&#65533;&#65533;V14&#65533;5&#65533;,j&#65533; &#65533;&#65533;#&#65533;BY&#65533;8&#65533;&#65533;&#65533;@DX&#65533;&#65533;&#65533;c("&#234;&#65533;E&#65533;&#65533;"&#65533;&#65533;&#65533;s"9&#65533;&#65533;A&#65533;&#65533;&#65533;@^&#65533;&#65533;D&#65533;,oqK&#65533;&#65533;,4&#65533;+&#65533;I&#65533;&#65533;<&#65533;o&#65533;&#65533;&#65533;,E!&#33502;2&#65533;D|B&#65533;D&#65533;,Ee&#65533;lP.&#65533;&#65533;&#65533;U\Vc&#65533;&#65533;$&#65533;X&#65533;&#65533;X&#65533;9 0&#65533;"j&&#65533;&#65533;&#65533;#&#65533;&#65533; 9&#65533;&#65533;{&#65533;&#9829;&#65533;$
3&#65533;
R&#65533;5&#65533;V&#65533;C&#65533;.3&#65533;C	 `Ad&#65533;H$&#65533;&#65533;&#65533;&#65533;"Lz*P&#65533;&#65533;0D&#65533;,&#65533;&#65533;&#65533;&#65533;"&#65533;&#65533;&#65533;&#65533;`&#65533;D&#65533;&#65533;&#65533;J&#65533;y&#65533;&#65533;`A|&#65533;&#65533;HTa	k&#65533;&#65533;?WX&#65533;8h &#65533;!8o1d&#65533;E6&#65533;&#65533;&#65533;&#65533;
8&#65533;z&#65533;N&#65533;V&#65533;&#65533;#c&#65533;&#65533;	H&#65533;`&#65533;G&#65533;  *&#65533;C&#65533;&#65533;&#65533;&#65533;4P&#65533;&#65533;P&#65533;(&#65533;C&#65533;&#65533;&#65533;&#65533;4&#65533;9&#65533;&#65533;*&#65533;a
&#65533;&#65533;&#65533;p-&#65533;z-X&#65533;Jh&#65533;&#65533;&#65533;&#65533;	&#65533;&#65533;&#65533;&#65533;4T`r@=&#65533;0L(b&#65533;&#65533;L&#65533;&#65533;K &#65533;&#65533; &#65533;&#65533;bX&#65533;1&#65533;*&#65533;dE&#65533;&#65533; #Q&#65533;:xcS&#65533;D&#65533;&#65533;&#65533;4P&#65533;Q&#65533;)&#65533;&#65533;&#65533;`&#65533;
n &#65533;&#65533;&#65533;&#65533;5TD&#65533;)1C&#65533;s	#&#65533;an&#65533;B&#65533; L&#65533; z(mb&#65533;3T&#1146;&#65533;&#65533;&#65533;&#65533;B&&#65533;&#65533;5&#65533;&#65533;
uP&#65533;a&#65533;&#65533;&#65533;S&#65533;&#65533;&#65533;C&#1573;oha@@&#65533;&#65533; &#65533;&#65533;&#65533;	&#65533;(p&#65533;&#65533;1ID&#&#65533; 
&#65533;&#65533;3&#65533; 3p&#65533;h@N&#65533;0J&#65533;w&#65533;&#65533;gBZ&#65533;&#65533;`&#65533;&#65533;APB&#65533;`&#65533;&#65533;Tm&#65533;-H&#65533;q	&#65533;!&#65533;&#65533;HV6&#65533;1&#65533;B&#65533;&#65533;*&#65533;3`&#65533;&#65533;%!Y)&#65533;$xp&#65533;)&#65533;%z&#624;&#65533;B&#65533;+&#65533;&#65533;!&#65533;JVpA&#65533;\4&#65533;&#65533;	m&#65533;L&#65533;&#65533;z@ `&#65533;1&#65533;J&#65533;s&#65533;B( "&#65533;&#65533;.&#65533;&#65533;&#65533;&#65533;@,&#65533;
B5&#65533;%&#65533;&#65533;&#65533;&#65533;&#65533;=J&#65533;RP&#65533;&#65533;&#65533;&#65533; &#257;&#845;r&#65533;30! L YtA&#65533;&#65533;&#65533;%&#65533;z&#65533;&#65533;	]&#65533;&#65533;&#65533;`Ij&#65533;&#65533;?&#65533;&#65533;&*P&#65533;&#65533;"E )&#65533;&#65533;&#65533;&#65533;t&#65533;&#65533;&#65533;`&#65533;'&#256;&#65533;qb&#65533;&#65533;Q&#65533;F/V!E<&#65533;&#65533;m&#65533;g^&#65533;&#65533;QP&#65533;'&#65533;l&#65533;&#65533;Z&#65533;%&#65533;&#65533;Z(A#L%&#65533;(&#65533;&#65533;o&#65533;&#65533;&#65533; &#1012;B0)z&#65533;&#65533;P&#65533;&#65533;Mn&#65533;&#65533;&#65533; &#65533;&#65533;&#65533;&#65533;$&#65533;?&#65533;@z&#65533;@&#65533;"&#65533;z\"DH&#65533;&#65533;@&#65533;&#65533;D&#65533;5D&#65533;H+&#65533;&#65533;&#65533;&#65533;&#65533;&#65533;&#1564;s`&#65533;DB&#65533;&#65533;	&#65533;#<&#65533;&#65533;&#1536;&#65533;&#65533;&#65533;-DD&#65533; &#65533;&#65533;&#65533;2&#65533;&#65533;&#65533;&#864;N&#65533;%&#65533;&#65533; `&#65533;&#65533;0<&#65533;&#65533;v&#65533;&#599;&#65533;&#65533;5@ q@&#65533;U&#65533;P4N&#65533;?@D&#65533;z&#65533;
Db"&#65533;&#65533;A6&#65533;&#65533;;&#65533;&#65533;&#65533;&#65533;&#65533;C&#1430;&#65533;m&#159;&#65533;&#65533;&#65533; &6&#65533;&#65533;&#65533;&#65533;%&#65533;X&#65533;&#65533;w&#65533;&#65533;&#65533;&#65533;@&#65533;,RH&#65533;&#65533;&#65533;`B&#65533;{&#65533;A&#65533; &#65533;&#65533;Y&#65533;&#65533;&#65533;B'p &#65533;pHx&#65533;&#65533;&#65533;/&#65533;&#65533;#&#65533;&#65533;&#65533;@	!E	,`&#65533;&#27426;&#65533;&#65533;D~&#65533;v&#65533;"#P&#65533;S&#5180;3&#65533;1&#65533;&#65533;L< A&#548;&#65533;b
\`&#65533;p&#65533;*&#65533;&#65533;$lD(&#65533;EZ&#65533;&#65533;5&#65533;&#65533;0E&#65533; 8&#65533;bip&#65533;&#65533;&#65533;F0&#65533;!yH-&#65533;&#65533;?`&#65533;&#65533;&#65533;P&#65533;&#65533;p	g4&#65533;Z&#65533;C=&#65533;&#65533;&#65533;A&#16485;a&#65533;&#65533;KHF&#65533;&#65533;&#65533;&#65533;U`&#65533;A(XC&t&#65533;&#65533;&#65533;d&#65533;&#65533;&#65533;|&#65533;5&#65533;&#65533;&#65533;A&#65533;X&#65533;X&#65533;)d SDB&#65533;)`&#65533;L&#65533;"  &#65533;&#65533;&#65533;B  &#65533;#@&#65533;&#65533;&#65533;*&#65533;I(`@&#65533; &&#65533;&#65533;X&#65533;B/&#65533;M&#65533;&#65533;&#65533;&#65533;&#65533;5d&#65533;P&#65533;&#65533;&#65533;  &#65533; !\,T@	&#65533;4&#65533;)&#65533;&#65533;&#65533;&#65533;&#65533;4&#65533;@d&#65533;	&#65533;,At &#65533;&#65533;&#1280;x  
&#65533;| p&#65533;&#65533;d&#65533;&#65533;&#65533;&#65533;&#65533;@@&#65533;&#65533;&#65533;&#65533;8&#65533;&#65533; q&#65533;Q&#65533;&#65533;1&#65533;,xB&#65533;&#65533;&#65533;&#65533;&#65533;&#65533;&#65533;M&#65533;&#65533;&#65533;< !&#65533;  A*b&#65533;_&#1100;&#65533;&#65533;&#65533; &#65533;&#65533; &#65533;&#65533;&#65533;A&#65533;&#65533;&#65533;&#65533;&#65533;&#65533;!&#65533;AF&#65533;&#65533;&#65533;pA"&#65533;&#65533;T`9&#65533;(&#65533;&#65533;A&#65533;A&#65533;&#65533;&#65533;&#65533;&#65533;&#65533;&#65533;v&#65533;&#65533;&#65533;B&#65533;T &#65533;!&#65533;&#65533;&#65533;&#65533;&#65533;&#65533;&#65533;&#65533;!&#65533;&#65533;6&#65533;&#65533;A&#65533;!&#65533;KbD&#65533;7&#65533;&#65533;&#65533;&#65533;&#65533;&#65533;%m&#65533;R`&#65533;W&#65533;XX &#65533;I&#65533;F&#65533;R&#65533;&#65533;A&#1683;&#65533;cr&#65533;]=|B0&#65533;(&#65533;C&#65533;&#65533;[ &#65533;d&#65533;i&#65533;&#65533;&#65533;"8&#65533;&#65533;(l&#65533;-&#65533;K &#65533;@&#65533;C+A&#65533; &#65533;H&#65533;&#65533;S&#1700;l\.&#65533;&#65533;@P&#65533;sdZ&#1764;&#65533;3pB&#65533;&#65533;@&#65533;&#65533;	&#65533;&#65533;&#65533;&#65533;Z`&#65533;5&#65533;&#65533;A|&#65533;!( ]UR&#65533;y%r&#65533;&#65533;1d&#65533;&#65533;DB&#65533;%D]X&#65533;&#65533;&#65533;!L&#65533; BM&#65533;#&#65533;DR&#65533;H&#65533;&#65533; 8,D&#65533;&#65533;MZ&#65533;(&#65533;@&#65533;&#65533; &#65533;QT.&#65533;C&#1283;) &#65533;&#65533;\&#65533;&#65533;&#65533;z&#65533;/&#65533;&#65533;&#65533;&#65533;h&#65533;
&#65533;&#65533;	d&#65533;&#65533;h&#65533;&#65533;D	&#65533;&#65533;T&#65533;x #8FF&#65533;A&#65533;'&#65533;&#65533;&#65533;&#65533;FYUe&#65533; &#65533;$&#65533; x&#65533;*&#65533;A&#65533;&#65533;u&#65533;q&#65533;5&#65533;&#65533;&#65533;&#65533;&#65533;&#65533;&#65533;\&#65533;&#65533;&#65533;&#65533;&#65533;&#65533;&#65533;9&#65533;&#65533;D&#65533;*&#65533;&#65533;l&#65533;&#169;GML
,&#65533;@	,@ &#65533;&#65533; &#65533;A&#65533;&#65533;gq&#65533;C&#65533;  8H&#65533;&#1793;i &#65533;&#65533;H&#65533;Bp&#65533;E&#65533;8A&#513;jXC&#65533;&#1281;&#65533;&#65533;&#40708;
	&#65533; Y&#65533;!&#65533; `A Q&#65533;&#65533;(&#65533;&#308;KwBh&#25092;A4&#65533;&#65533;&#65533;&#65533;$,A&#65533;&#65533;&#65533;lGXy&#65533;]k"B|@"lV$&#65533; 	&#65533;\@&&#65533;&#65533;2-G&#65533;XC(&#65533;&#65533;D&#65533;`&#65533; A&#65533;AH&#65533;&#65533;D&#65533;&#65533;hQ&#65533;E0(&#65533;U&#65533;&#65533;@&#65533;T&#65533;&#65533;T&#65533;T&#1603;&#1959;tvE/LA&#65533;@A&#65533;&#65533;d&#65533;@Q&#65533;&#65533;U&#65533;L&#65533;A&#65533;A,Ah&#65533;&#65533;&#65533;P&#65533;&#65533;&#65533;{&#1129;P&#65533;D&#65533;&#65533;&#65533; &#65533; t
&#65533;P&#65533;80xg&#65533;&#65533;&#1300;&#65533;](&#65533;&#65533;%d&#65533;(&#65533;&#65533;&|'x&#65533;&#65533;'&#65533;&#65533;'$&#65533;x )ET&#65533;&#65533;A*xB(&#65533;&#65533;*\B+&#65533;)d&#65533;&#65533;@&#65533;&#65533;'&#65533;6Gy&#65533;&#65533;)`&#65533;'l&#65533;&&#65533;B(\&#182;&#65533;@ &#65533;&#65533;&#65533;LJK=&#65533; &#65533;&#65533;8&#65533;@,. A&#65533;@(K`E&#65533;x&hd&#65533;&#65533;&#65533;&#65533; b&#65533;&#65533;z&#65533;&#65533;7&#65533;&#65533;"&#65533;@y<&#65533;LD&#65533; &#65533;L&p&#65533;&#65533;^
&#65533;&#65533;K&#65533;h	M&#65533;&#65533;'t&#65533;$&#65533;&#65533;&#65533;,&#65533;>&#65533;&#65533;&#65533;&#65533;&#65533;@xF*8-h&#65533; &#65533;_&#65533;&#65533;hzC*&#65533;Bn&#65533;p&#65533;I&#65533;B&#65533;&#65533;&#65533;&#65533;q&#65533;zIzC$&#65533;@lBh&#1660;&#65533;&#65533;&#65533;&#65533; -@&#65533;\&#65533;K\&#65533;v&#65533;Y`Ax&#65533;|&#65533;&#65533;&#65533;b1&#65533; &#65533;&#65533;&#65533;I&#65533;Q&#65533;(]&#65533;&#65533;5&#65533;B&#65533;&#65533;)&#65533;\&#65533;Q&#65533;H  &#65533;&#65533; &#65533;&#65533;&#65533;-.&#65533;A&#65533;&#65533;&#65533;1p&#65533;9&#65533;A*&#65533;&#65533;&#65533;&#65533;@K&#65533;KpB&#65533; &#65533;&#65533;
(&#65533;&#65533;&#65533;C(&#65533;	&#65533;
&#65533;(&#65533;b,q&#65533;qz&#65533;V0&#65533;&#65533;&#65533;&#65533;&#65533;&#65533;@8D&#65533;C&#65533;&#65533;t&#65533;h@*&#65533;D$&#65533;&#65533;&#65533;&< &#65533;$&#65533;&#65533;&#65533;&#65533;&#65533;k&A&#65533;"&#65533;&#65533;h&#65533;&&#65533;.q8&#65533;1&#65533;&#65533;M&#65533;5r&#65533;&#65533;&#65533;!&#65533;&#65533;c&#65533;&#65533;&#65533;A&#65533;uGJ&#65533;&#65533;gP&#65533;1&#65533;&#65533; 
 &#65533;&#65533;l &&#65533;R&#65533;"&#65533;  B&#65533;F&#65533;&#65533;+&#65533;&#65533;L&#65533;%V&#65533;p&#65533;D&#65533;AL$( D&#65533;70Bh&#65533; &#65533;&#426;&#65533;&#65533;&#65533;&#65533;C8X&#65533;B+d&#65533;&#65533;&#65533;&#65533;0&#65533;&#65533;&#65533;&#65533;^a 01Y&#279;&#65533;'f\&#65533;90B&#65533;&#65533;&#65533;PB&#65533;&#65533;&#65533;&#65533;8A&#1632;g&#65533;vR&#65533;b-&#65533;&#65533; @T@(&#65533;B&@d&#65533;')L&#65533;< '&#65533;&#65533;e&#65533;&#65533; &#65533;&#65533;r&#65533;DD&#65533;5\&#65533; &#65533;&#65533;5&#65533;&#1025;A &#65533; (@&#65533;&#65533;$@ \&#65533;&#65533;F&#65533;sx&#65533;?l&#65533;<&#65533;TB n   &<	8&#65533; `AD&#65533; < 8&#65533;&#65533;&#65533;`{&#65533;'&#65533;B&#65533;&#65533;5&#65533;X&#65533;&#65533;&#65533;&#65533;&#65533;7dA!&#65533;A&#65533;#&#65533; &#65533;&#65533;&#65533;&#65533;&#65533;&#65533;1&#65533;&#65533;*&#65533;&#1032;&#65533;N&#65533;%&#65533;*A&&#65533;B
G=&#65533;'&#65533;&&#65533;&#65533;&#65533;&#65533;&#65533;&#65533;B%X -$&#65533;&#65533;'&#65533; %&#65533;&#65533;&#65533;&#65533;B&#65533;yMUA&#65533;&#65533;t@P&#65533;
&#65533;&#65533;&#65533;&#65533; @@s&#65533;&#65533;&#1793;&#65533;~&#65533;h&#65533;&#65533;0J= &#65533;>&#65533;&#65533;U&#65533;T+t@|@&#65533;=M&#65533;&#65533; &#65533;&#65533;|&#65533;&#65533;&#65533;q&#65533;&#65533;&#65533;LD&#65533; &#65533;S&#65533;&#65533;Gv (M&#65533;&#65533;&#65533;	0&#65533;&#65533;&#65533;&#65533;F&#65533;aP&#65533;&#65533;P&#65533;&#65533;&#65533;&#65533;0&#65533;&#65533;@&#65533;&#65533;&#65533;j&#65533;&#65533;bAtA|o'%&#65533;b&#65533;F&#65533;&#65533;(&#65533;p|&#65533;6&#65533;4&#65533;&#65533;&#65533;&#65533;&#65533;A&#65533;&#65533;@$&#65533;&#65533;Hs&#65533;y&#65533;&#65533;7L&#65533;d&#65533; A&#65533;&#65533;&#65533;t&#65533;j6&#65533;&#65533;*u&#65533;&#65533;&#65533;!0&#65533;^&#65533;+&#65533;&#65533;&#65533;H&#65533;-&#65533;
pB/lB/&#65533;&#65533;fo&#65533;f&#65533;B/&#65533;&#65533;&#65533;B	L&#65533;Q&#65533;-&#65533;&#65533;&#65533;&#65533;*&#65533;&#65533;*&#65533;Hq&#65533;5&#65533;&#65533;*&#65533;g&#65533;&#65533;` &#65533;A&#65533;R&#65533;U/&#65533;4B+&#65533;&#65533;V~Bf&#758;l&#65533;&#65533;(&#65533;&#65533;&&#65533;9&#65533;&#65533;(E&#65533;,&#65533;*dB&#65533;&#65533;L0Y&#65533;l&#65533;q&#65533;&#65533;&#65533;HL&#65533;&#65533;(&#65533;&#65533;
,t@)&#65533;&#65533;&#65533;j&#65533;hE&#65533;&#65533;-  (&#65533;&#65533;@&#65533;_U&#65533;&#65533;&#65533;0Y&#65533;&#65533;vw&#65533;i&#65533;p&#65533;&#65533;&#65533;d&#65533;&#65533;|&#65533;&#65533;&#65533;&#65533;&#65533;'pa+M8&#65533;w&#65533;DD	&#65533;&#65533;&#65533;I&#65533;c &#65533;&#385;&#65533;&#65533;A&#65533;&#65533;c&#65533;A&#65533;&#65533;1&#65533;&#65533;&#65533;&#65533;3&#65533;B&#65533;3&#65533;&#65533;#P&#65533;&#65533;I&#65533;&#65533;&#65533;&#65533;C%h8&#`&#1719;&#65533;&#65533;&#65533;&#65533;x&#65533;0&#65533; &#65533;w&#65533;g&#65533;p@`&#65533;B&#65533;&#65533;&#65533;@D&#65533;&#65533;  &#65533;&#65533;H&#65533;H&#65533;&#65533;[O&#65533;&#65533;L&#65533;!x@&#65533;&#65533;z&#65533;Y$&#65533;&#65533;&#65533;&#65533;~!BEp&#659;&#65533;540&#65533;A&#65533;&#65533;y&#65533;&#65533;Ds&#65533;&#65533;]&#65533; hA
&#65533;l&#65533;&#65533;9&#65533;]&#65533;3&#65533;@,4G`&#65533;i0&#65533;&#65533;&#65533;*&#65533;&#1797;{&#65533;\Tz)&#65533;&#65533;d&#65533;m&#65533;&#65533;(@&#65533;x&#65533;&#65533;Ap&#65533;&#65533;)D&#65533;E/`A As&#65533; &#65533;D&#65533;&#65533;&#65533;&#65533;&#65533;C=&#65533;B(&#65533;60 &#65533;7&#65533;&#65533;&#65533;&#65533;.&#65533;BS= X&#65533;&#65533;&#65533;Al&#65533;*&#65533;B&#65533;@&&#65533;K&#65533;|&#65533;X<&#291;)w+D&#65533;&#65533;v&#65533;-&#65533;#&#65533;.&#65533;&#65533;`"J&#65533;e&#65533;&#65533;&#65533;&#65533;&#65533;*&#65533;&#65533;&#65533;&#65533;&#65533;Y2"0&#65533;<&#65533;[CdA&#65533;&#65533;&#854;&#65533;t&#65533;*&#65533;At&#65533;e&#65533;x`1!&#65533;&#65533;P&#65533;K&#65533;-&#65533;&#65533;2A&#1536;v&#65533;cc&#65533;C"&#65533;p&#170;pB&#65533;&#65533;&#65533;G@7Q&#65533;XI:&#65533;&#65533;&#65533;VAX&#65533;&#65533; &#65533;&#65533;Q&#65533;F&#65533;M&#65533;&#65533;&#65533;hA&#65533;-&#65533; &#65533;&#65533;&#65533;&#65533;&#65533;X9A&#65533; |&#65533;3|&#65533;&#65533;&#65533;&#65533;[&#54850;wRB@&#65533; '&#65533;XL&#65533;&#65533;&#65533;&#65533;E&#65533;UF8&#65533;&#65533;@&#65533; $&#65533;&#65533;&#65533;&#65533;i&#65533;&#65533;&#65533;&#431;B&#65533;&#65533;@/&#65533;Bo&#65533;&#65533;	<&#2036;H=&#65533;&#65533;&#1186;&#65533;&#65533;h&#65533;&#65533;@#&#65533;0	&#65533;&#65533;	h&#65533;R&#65533;&#65533;&#65533;.&#65533;&#65533;8p@&#65533;(8&#65533;@&#65533;&#65533;&#1724;&#27128;,$&#65533;%P&#65533;0B&#65533;-|&#65533;&#63818;s&#65533;KL&#65533;%&#65533;A<&#65533;&#65533;*&#65533;&#65533;c&#65533;&#65533;tN.&#65533;A|&#65533;,&#65533;'A&#385;&#65533;+b
&#65533;P&#65533;&#65533;A"\@`B&#65533;&#65533;|A]&#65533;n&#65533;=l&#995;&#65533;&#65533;@,8A&#65533;7&#65533;&#65533;&#65533;`&#65533;&#65533;
$D&#65533;T&#65533;
&#65533;&#65533;&#324;@`&#65533;&#65533;&#65533;7g&#65533;&#65533;%T&#65533;&#65533;aC&#65533;!F\h&#65533;)
D,&#1072;&#65533; &#65533;;
\ &#1323;&#65533;3o&#65533;&#65533;&#1379;x.%h&#65533; &#65533;&#129;&#65533;.\&#65533;&#65533;&#1188;7k&#65533;h&#65533;&#65533;5f &#65533;&#65533;0 L&#65533;B&#65533;!d&#65533;&#65533;&#65533;
&#65533;&#65533;&#65533;@&#65533;&#65533;9&#65533;&#743;D&#65533;g&#1126;U&#65533;6&#65533;&#65533;z&#65533;J&#65533; &#65533;&#194;F`&#65533; &#65533;&#65533;&#65533;s&#65533;!&#65533;
&#65533;&#65533;1Z&#65533;*&#65533;&#65533;&#65533;&#65533;&#65533;&#65533;1&#65533;&#65533;1+L&#65533;h&#65533;%L&#65533;Le&#65533;&#65533;	&#65533;)Op&#65533;&#65533;&#65533;y&#65533;&#65533;&#65533;z&#65533;(&#65533;&#65533;&#65533;&#65533;$O&#65533;F&#65533;&#65533;D*&#801;z$&#65533;	u]L&#65533;*}&#189;&#65533;&#1254;&#65533;\9k&#65533;&#65533;.&#65533;29&#65533;&#65533;&#65533;&#1255;P&#65533;&#65533;&#65533;1&#65533;Wf&#65533;&#65533;&#65533;C&#65533;&#65533;:&#65533;3DU6e&#65533;&#65533;&#65533;&#65533;#R&#65533;FE&#65533;Q)&#65533;&#65533;&#596;&#65533;V9(4Z&#65533;d&#65533;F*&#65533;&#65533;&#65533;B&#65533;D&#65533;&#65533;JO&#134;&#65533;&#65533;#Vq&#65533;&#65533;`&#65533;	fZ&#1808;&#65533;&#65533;&#65533;Rr&&#65533;!\&#65533;9&#65533;*&#65533;<I&#65533; Zy&#65533;&#65533; &#65533;*
0	&#65533;%&#65533;V9&#65533;@&#65533;k(&#65533;T&#65533;&#65533;&#65533;&#65533;&#65533;&#65533;g&#65533;c&#65533;I&#65533;&#65533;F&#65533;e&#65533;+&#65533;T&#65533; aY&#65533;&#65533;I&#65533;&#37237;s&#65533;i&#65533;g0IaX&#65533;&#65533;&#65533;&#65533;2Y&#65533;V&#65533;|&#65533;E(ay@&#65533;&#65533;&#1212;&#65533;&#65533;&#921;2$&#65533;Mr&#65533;5DP &#65533;c&#65533;&#65533;&#65533;ODp&#65533;C&#65533;i&#65533;&#65533;&#65533;&#65533;&#65533;&#65533;2H&#65533;&#65533;&#65533;&#65533;&#65533;&#65533;&#65533;&#65533;&#65533;:&#1392;&#65533;Fai&#54218;F&#546;&#65533;&#65533;&#65533;G:&#65533;^]/%?&#65533;&#65533;&#65533;&#65533;&#65533;&#65533;ahiR&#65533;py!A&#65533;&#65533;&#65533;~2&#65533;
&#65533;&#65533;&#65533;J&#65533;&#65533;&#65533;$3: %&#65533;R&#65533;J&#65533;&#65533;&#65533;&#65533;&#65533;,&#65533;H,8&#65533; i&#65533;E\Rq&#65533;&#65533;F:&#65533;&#65533;3O&#780; &#65533;&#65533;Rz2&#65533;Hh&#65533;&#207;F&#65533;E&#65533; &#65533;aE&#65533;0oz&#65533;,0<`h&#265; &#65533;.Zk&#65533;Cpx&#65533;N2&#65533;&#65533;f&#65533;+I&#65533;&#986;&#65533;Q&#65533;&#65533;&#65533;:&#65533;&#65533;zi&#65533;)&#65533;&#65533;&#65533;LJ&#65533;&#65533;F&#65533;P&#65533;&#65533;&#65533;u&#65533;&#65533;$&#65533;'S
&#65533;M&#392;&#65533;3:&#65533;&#65533;g&#65533;Z&#65533;`&#554;&#65533;&#65533;&#65533;`&#65533;&#160;%&#797;&#65533;&#65533; &#65533;&#65533;A&#65533;CL&#65533;&#65533;Aj&#65533; v&#65533;c'	&#65533;!*`hb&#65533;&#65533;&#65533;U&#65533;!*x$ &#65533;&#65533;&#65533;Z&#65533; &#65533;&`HA&#65533;{!	'T&#65533;b
&#65533;H&#65533;&#65533;pA&#65533;0&#130;ss&#65533;>&#65533;>-2&#65533;&#65533;%&#65533;&#65533;&#65533;<9&#65533;&#65533;T&#65533;a&#65533;5h&#65533;&#411;"^&#514;&#65533;*`&#65533;&#65533;&#65533;&#65533;&#65533;b=JB&#65533;zXD]&#65533;&#65533;&#65533;e&#65533;A>&#65533;&#65533;&#65533;N&#65533;`jg&#65533;a^&#65533;k&#65533;!l&#65533;&#65533;d &#65533;&#65533;6 ,N&#800;!&#65533;!2="8 &#65533;H&#65533;4&#65533;L&#65533;&#65533; f&#65533;&#65533;&#65533;bY$N&#65533;&#65533;&#65533;&#65533;'x&#65533;&#65533;&#65533;A&#65533;`9B&#65533;@"&#65533;&#65533;&#65533;}E4KA\t&#65533;&#65533;&#65533;0Aj&#65533;"k&#65533;X&#65533;B	&#65533;O&#65533;&#65533;&#65533;(^&#65533;&#65533; d&#65533;&#65533;-F&#65533;!\`
#@AHA&#65533;&#65533;D&#65533;&#65533;&#65533;c=Z&#65533;4&#65533;F&#65533;H&#65533;chA&#65533;# &#65533;&#65533;&#65533;&#65533;&#65533;@0 }l&#65533;&#65533;@&#65533;Q`&#65533;&#65533;5H&#65533; &#65533;&#65533;&#65533;k&#65533;aT&#65533;# &#65533;&#65533;&#65533;^&#65533;A&#65533;&#65533;&B&#65533;&#65533;x-&#65533;&#65533;&#65533;
&#65533;L&#65533;&#65533; q&#65533;&#65533; &#65533;&#65533;&#372;&#65533;5`&#65533;&#65533; x&#65533;W&#65533; @ H<$&#65533;Q&#65533;$&#65533;&#65533;&#65533;&#65533;#&#65533; &#65533;&#65533;&#65533;&#65533;&#65533;UYP&#65533;&#65533;&#65533;&#1541;&#65533;&#65533;b&#65533;&#65533;1r#&#65533;&#65533;
-&#65533;D&#65533;&#65533;P&#65533;&#146;&#65533;&#65533;&#65533;&#65533; Zl M&#65533;E &#65533;&#65533;&#65533;(&#65533;&#65533;&#65533;C&#65533;4Go&#65533;&#65533;28D&#65533;.5&#65533;%&#65533; &#65533;`&#65533;QT&#65533;F&#65533;M*z&#65533;&#65533;&#65533;&#65533;&#65533;X&#65533;B>&#65533;
g0BU ,V(&#65533;@;&#65533;&#65533;&#65533;&#65533;&#65533;"&#65533;&#65533;-
F,&#65533;&#65533;&#1224;d
&#65533;AZ&#65533;20&#65533;<&#1483;20	&#65533;&#65533;&#65533;1&#65533;P&#65533;&#65533;2e@&#65533; a&#65533;OD&#65533;b`&&#65533;&#65533;6&#65533;&#65533;&#65533;&#65533;B&#65533;p&#65533;c&#65533; L5	.L5d&#65533;&#65533;D&#65533;&#65533;&#65533;&#65533;&#65533;9&#65533; r &#65533;&#65533;=&#65533;&#65533;9&#65533;@=&#65533;@&#65533;&#65533;&#65533;&#65533;&#65533;&#65533;sD&#65533;e&#65533;&#65533;'`&#65533;1&#65533;!&#65533;&#65533;&#65533;&#65533;D"h0&#65533;N k&#65533;&#65533;&#65533;z&#65533;a	Lh&#65533;)&#65533;$3&#65533;&#65533;&#65533;PR&#65533;B	Y&#65533;&#65533;&#65533;&#65533;"0ADP&#65533;I&#65533;&#65533;"&#65533;&#65533;J5(!l&#65533;o@&#65533;&#65533;&#65533;&#65533;z&#65533;&#65533;&#65533;&#65533;0D&#65533;&#65533;&#65533;?PCr&#65533;	\&#65533;&#65533;u&#65533;A#&#65533;a'&#65533;&#65533;&#65533;pz&#65533;&#65533;&#65533;= S&#65533;&#65533;&#65533;z&#65533;&#65533;&#65533; C&#1072;&#65533;&#65533;*&#65533;C&#65533;&#65533;&#65533;|2&#32837;&#65533;&#65533;&#65533; (&#65533;Q&#65533;A&&#65533;@F\yp&#65533;&#65533;&#65533;&#65533;&#65533;jD&#65533;0&#65533;ha?&#65533;B(&#65533;@C &#65533;&#65533;&#65533;&#65533;*&#65533;&#65533;&#65533;<\&#65533;&#65533;"Q&#65533;&#257;5&#65533;&#65533;hp7a&#65533;(&#65533;~&#65533;C &#65533;	&#65533;u&#65533;&J&#65533;&#65533;&#65533;X&#65533;H&#65533;7&#65533;!&#65533;+L&#65533;\8&#65533;&#65533;&#65533;%&#65533;o&#65533;&#65533;B*A0&#65533;
&#65533;Q&#65533;!8&#65533;&#65533;p'&#65533;q&#65533; 0&#65533;	;0<!&#65533;&#65533;`(&#65533;^&#65533; D&#65533;&#1536;b&#65533;&#65533; d&#65533;H&#65533;"&#65533;p&#65533;&#566;&&#65533;&#65533;&#65533;&#65533;@$&#65533;&#65533;< &#65533;&#65533;&&#65533;&#65533;X&#65533;$8@&#65533;&#65533;`)&#65533;&#65533;&#65533;@ l&#65533;h&#65533;&#1819;&#65533;&#65533;2&#65533;&#65533;<@!&#65533;@8&#65533;&#65533;s7@n`&#65533;x&#65533;,4&#65533;&#65533;&#65533;A0&#65533;
&#65533;AP&#65533;h@H@$0&#65533; @@&#65533;f&#65533; &#1818;&#65533;8@&#65533;&#65533;
&#65533;z &#65533;&#65533;.`&#65533;h@D&#65533;gAZAC&#65533;"(IEa&#65533;A&#1523;]&#65533;'&#65533;@&#65533;3&#920;&#65533;&#65533;p&#65533;2&#65533;&#65533;\r&#65533;&#65533;&#65533;&#65533;HC&#65533;)P&#65533;&#65533;&#65533;UX&#65533;"&#65533;z&#65533;[Rb&#65533;0&#65533;mf&#65533;Ua(&#65533;kxb&#65533;@E".&#65533;&#65533;&#65533;ff&#65533;&#65533;&#65533;&#65533;&#65533;w&#65533;G&#65533;E&#65533;&#65533;1&#65533;&#65533;cX)(&#65533;&#65533;T(*&#65533;&#65533;&#65533;";7&#65533;&#65533;b##&#65533;&#65533;(>w"$&#19444;&#65533;&#65533;_&#65533;&#65533;&#65533;KG%R|AB&#65533;&#65533;&#65533;&#65533;&#65533;'&#65533;&#65533;{&#65533;\dFK&#65533;6&#1148;&#65533;B&#65533;&#65533;&#65533;s&#65533;&#65533;&#65533;&#65533;P&#65533;&#65533;&#65533;]!&#65533;&#65533;3B&#1090;&#65533;&#65533;%hs|&#65533;|&#65533;3&#65533;F:d&#65533;S&#65533;Z3A&#65533;Xm&#65533;&#65533;aM&#65533;&#65533;#&#65533;&#65533;W&#65533;z&#65533;("~&#65533;&#65533;&#65533;&#65533;&#65533;&#65533;&#65533;oJ!z&#346;`o&#65533;&#65533;&#65533;N{&#65533;&#65533;DR&#65533;&#65533;&#65533;&#65533;E&#65533;&#65533;gZJ&#65533;H&#65533;J&#65533;D&#65533;=&#65533;Op&#65533;
^&#65533;p&#65533;&#65533;&#1829; #&#65533;&#65533;&#65533;`&#1540;E\C5>&#65533;D
&#65533;&#65533;&#65533;a[G5
f&#65533;&#18948;R&#65533;&#65533;&#65533;&#65533;&#1190;&#65533;&#65533;&#65533;&#65533;&#65533;&#65533;6!8d&#65533;f&#65533;&#65533;'&#65533;&#65533;%Qr&#978;&#65533;&#65533;P&#65533;5\&#210;8&#65533;&#65533;c8	&#65533;&#65533;2h&#65533;&#65533;MFe&#65533;&#338;&#65533;&#65533;&#65533;p&#65533;&#65533;&#65533;&#65533;DO&#65533;&#65533; \#p`F&#65533;.&#65533;$n&#65533;*&#65533;&#65533;&#65533;gT&#65533;p&#65533;&#65533;!&#65533;
!&#65533;&#65533;&#65533;
&#65533;P&#65533;&#65533;&#65533;"&#65533;&#65533;&#65533;5&#65533;6&#65533;&#65533;&#65533;&#65533;0&#65533;&#65533;&#65533;&#65533;O&#202;%&#65533;&#65533;g&#65533;&#65533;/&#65533;D$p&#65533;~&#65533;-R&#65533;WV&#65533;&#65533; P&#65533;`&#65533;&#65533;l&#65533;&#65533;O
&#65533;L ``@ J&#65533;Y&#65533;&#65533;\&#65533;
]c&#65533;e&#65533; &#65533;VR&#65533;&#65533;&#65533;/&#65533;&(&#65533;&#65533;XV&#65533;&#65533;&#65533;&#65533;&#65533;&#65533;	.&#65533;*&#65533;&#65533;&#65533;&#65533;&#65533;&#65533;%&#65533; &#65533; &#65533;&#65533;FA(XH&#65533;&#65533;5Za&#65533;`&#65533;`&#65533;@&#65533;&#65533;&#65533;d&#65533;&#65533;"Sp&#65533;z&#65533;8`
2&#65533;6&#65533;&#65533;R&#466;P!&#65533;&#65533;'&#65533;.&#65533;&#65533;A5&#65533;`&#1952;F*!&#65533;#1C{<aD@&#65533;&#65533;&#65533; &#65533;V&#65533;&#65533;&#65533;P3Xb&#65533;!nx <Dd&#65533;&#65533;&#65533;&#65533;&&#65533;/&#65533;S&#65533;&#65533;"@>&#65533;&#65533;!&#65533;l&#65533; &#65533;M2&#65533;(&#65533;&#65533;`&#65533;p&#65533;&#65533;&#65533;%!&#65533;@I&#65533;n=~&#65533;*&#1122;5&#65533;&#65533;&#65533;(&#65533;&#65533;&#65533; 
`'&#65533;<&#65533;2-&#65533;&#65533; &#65533;	A&#65533;&#65533;p&#65533;A&#65533; &#65533;X&#65533;.&#65533;!&#65533;@&#65533;F&#65533;&#65533;&#65533;6@&#386;"zE1&#65533;&#65533;~&#65533;&#65533;`	&#65533; &#65533;&#65533;&#65533;j`&#65533;&#65533;3&#65533;
8&#65533;&#65533;&#65533;&#65533;&#65533;&#65533; d&#65533;0&#65533;5&#866;&#65533; 
&#65533; &#1920;
&#65533;`&#65533;&#65533;&#65533;&#65533;6&#65533;F&#65533;&#65533;7%Bp&#65533;&#65533; 4&#65533;,&#65533;4&#65533;:@`&#65533;|&#65533;9#&#65533;v&#65533; &#65533;:&#65533;+&#65533;M8&#65533;&#65533;R&#65533;<!&#65533;6&#65533;.`f`. `&#65533;.&#65533;X&#65533;k.>&#65533;?&#65533;.@&#65533;.%&#65533;L&#65533;&#65533;&#65533;fOq5o&#65533;&#65533;0&#65533;@(&#65533;&#65533;%Z
c& &#65533;01&#65533;2b	^ @~BQ&#65533;&#65533;&#65533; C&#450;&#65533;D&#65533;,&#65533;&#65533;*B&#65533;&#65533;@&#65533;W&#65533;B{&#65533;A$&#65533;&#65533;&#65533; &#65533;P&#65533;8&#65533;&#65533;&#65533;&#65533;p&#65533;&#65533;&#65533;w&#515;&#65533;&#65533;&#65533;&#65533;&#65533;8$L&#65533;3PZ&#65533;F&#65533;&#65533;&#65533;&#65533;&#65533;&#65533;&#65533; &#640;,T&#65533;&#65533;&#65533;&#65533;@&#65533;La&#65533;	&#65533;&#65533;S&#65533;/&#65533;&#65533;&#65533; H&#65533;fb{fv,&#65533;&#65533; &#65533; &#65533;&#65533;F&#65533;&#65533;5&#65533;&#65533;&#65533;
r&#65533;&#65533;&#65533;&#65533;L&#171;6 &#65533; 	a&#65533;:&#65533;h&#65533;!&#65533;&#65533;H&#65533;&#65533;"d&#65533;&#65533;T&#65533;"&#65533;&#65533;.a
&#65533;&#65533;J&#65533;&#65533; &#65533;&#65533;&#65533;&#65533;&#65533;CB1&#65533;"p&#65533;gv&#65533;&#65533;&#204;R&#65533;f&#65533;&#65533;@&#65533;g&#65533;&#65533;0/&#65533;K&#65533;&#65533;&#65533;)&#65533;&#65533;"R &#65533;&#65533;l&#65533;&#65533;XZ&#65533;&#65533;&#65533;B`GIb
 
 &#65533;&#65533;h &#65533;&#65533;.c0*(&#65533;(`]-  &#1056;K&#1607;$@ &#65533;  Z&#65533;&#65533;Q7&#65533;&#65533;- :`& Cq&#65533;0z!@;&#65533;&#65533;0T_6H&#65533;&#65533;=F&#65533;&#65533; &#65533;&#65533;&#65533; &#65533;d&#65533; &#65533;c,m!&#65533;N%`a&#65533; C&#65533;&#65533;L&#6850;a&#65533;&#65533;&#65533;!ZFA	&#65533;H&#65533;&#65533;'&#65533;`A&#65533;&#65533;'&#387;&#65533;&#65533; &#65533;Qn&#594;&#897;j&#65533;`&#65533;J)"(~b6&#65533;&#65533;&#65533;&#65533;&#65533;l&#65533;&#65533;6&#65533;X&#65533;&#65533; RC&#65533;&#65533;,&#65533;.2 &#65533;"N&#65533;&#65533;>&#65533;&#65533; &#65533; H&#65533;* H&#65533;J&#65533;34 &#65533;&#65533;&#65533;6m&#65533;&"&#65533;&#65533;&#65533;&#65533; &#65533;&#65533;C&#65533;&#65533;&#65533;&#65533;&#65533;&#65533;&#65533;"^&#65533;	&#65533;@p&#65533;	&#65533;&#65533;V&#65533;&#65533; &#65533;`|4S1&#65533;&#65533;&#65533;&#65533; &#65533;6&#65533;&#65533;&a8L&#65533;&#65533;&#65533; 
&#65533; \&#65533;b'Y&#65533;)u&#65533; 
&#65533;`	&#65533;&#65533;f&#65533;	&#65533;&#65533;z@&#65533;&#65533;&#65533;&#65533;4&#65533;2&#65533;MN&#65533;D`W&#226;"f &#65533; hA&#65533;&#65533;UK`A"!&#65533;1O&#65533;pa&#65533;x&#65533;^5&#65533;R@`A&#65533;&#65533;8 8&#65533;	&#65533;&#65533;&#65533;@D6F&#65533;0`&#65533; &#65533;&#65533;ET#&#65533;E&#65533;&#65533;&#65533;HA&#65533;&#65533;&#65533;&#65533;&#65533;&#65533; (@F&#65533;&#1056;*`
hA	&#65533;&#65533;$r&#65533;P&#65533;&#65533;,&#65533;Bi
,`h&#65533;
 B 	d @&#65533;@&#65533;@&#65533;@&#65533;&#65533;&#65533;&#65533;>&#65533;&#990;N1&#65533;&#65533;&#65533;&#65533;l&#65533;&#65533;&#65533;:&#65533;&#65533;$@	&#65533;&#65533;~@&#65533;<`*&#65533;&#65533;N&#65533;
&#65533; &#65533;z&#65533;&#65533;&#53025;&#65533;&#65533; &#65533;&#65533;&#65533; &#65533;`&#65533; &#65533;&#65533;e&#65533; &#65533;&#65533;Y2&#65533;&#65533;5Wa&#65533;`
&#65533;@&#65533;&#65533;&#65533;&#65533;@	&#768;
&#65533; 
&#65533;
&#65533; &#65533;&#65533;
&#65533; &#65533; &#65533; r I%&#65533;&#65533;"a&#65533;&#65533;
&#65533; 
&#65533;&#65533;
&#65533; 	&#65533; &#65533;`&#65533;&#65533;&#65533;@&#65533;&#65533;&#65533;&#65533;>Y4 &#65533;L&#65533;K&#65533;$z&#65533;
T@&#128;&#65533;S&#65533;`&#65533; &#65533; &#65533; &#65533;&#65533;	&#65533; &#65533;`
&#65533;@&#65533; ZEH&#65533;{&#65533;&#65533;&#65533;~&#65533;O&#65533;|&#65533;2&#65533;R&#65533;n1UX&#65533;%&#65533;&#65533;&#65533;b&#65533;&#65533;&#65533;S&#65533;&#65533;b&#65533;&#65533;":&#65533;'&#65533;$&#194;&#65533;X&#65533;	&#65533;5P2&#65533;H &#65533;&#65533;C&#65533;&#65533;&#65533;~#0&#65533;*eX&#65533;&#768;&#65533;&#65533; &#65533;v&#65533;&#65533;. &#65533;J&#65533;
&#65533;'&#65533;&#65533;vvX&#65533;!.&#65533;&#65533;&#65533;m&#65533;&#65533;Tx&#65533;R&#65533;n&#65533;&#516;,2&#65533;&#65533;n&#65533;5&#65533;&#65533;0lF>&#65533;Z&#65533;$o&#65533;&#65533;j&#65533;&#65533;:%02&#65533;j&#65533;i&#65533;"X&#65533;6!&#65533;&#65533;6&#65533;?Hv&#65533;aj`4 Z&#65533;IH&#65533;s&#65533;&#65533;'&#65533;&#65533; &#65533;&#65533;.&#65533;&#65533; &#65533;`&#65533;&#65533;Tb&#65533;&#65533;&#65533;-&#65533;&#65533;0`& &#65533;&#65533;
&#65533;&&#65533;&#65533;L&#65533;@2 &#65533;&#65533;&#65533;&#65533;&#65533;&#65533;&#65533;O&#65533;2&#65533; L&#65533;DPr=&#65533;2d<&#65533;&#65533;z&#65533;L&#65533;&#65533;Jb,&#65533;7&#65533;&#1056;&#65533;&#65533;&#65533;&#65533;&#65533;
]&#65533;&#65533;&#65533;7&#65533;hc&#65533; &#65533; &#65533;@4&#65533;&#65533;&#65533;&#65533;B&#65533;3&#65533;@&#65533; &#65533; S&#65533;#&#65533;D&#65533; &#65533;
&#65533;@&#65533;&#65533;&#65533; &#65533;&#65533;@B&#65533;&#65533;&#65533;&#65533;ceo&#65533;j&#65533;l,&#65533; &#65533;&#65533;.-&#65533;&#65533;SFa&#65533;&#65533;"H&#65533;&#65533;<@d&#65533;&#65533; &#65533;D&#65533;#&#65533;fr&#65533;&#65533;&#65533;&#65533;&#65533;d@&#65533;$ &#65533;W&#65533;&#65533;H &#65533;&#65533;	j&#65533;&#65533;&#65533;&&#65533;%&#65533;`&#65533; 
X 
f&#65533;)&#65533;BPnX!&#65533;&#65533;
~&#65533;&#65533;@$&#65533;`&#65533;&#65533;&#65533;10&#65533;.&#65533;F&#65533;&#65533;&#65533;. h	md<! &#65533;!&#65533;&#65533;	BL&#65533;@&#65533;1&#65533;&#65533;&#65533;&#65533;&#65533;C&#65533;Z&#65533;	&#65533;&#65533;&#65533;h&#65533;&#65533;[dL&#65533;&#65533;7aFmB&#65533;&#65533;h&#65533;&#65533;<&#128;P&#65533;4&#65533;M&#65533;&#65533;!\#< >~&#65533;
hg&#1829;&#65533;L.@&#65533;&#65533;n&#882;&#65533;o:|&#65533;0&#65533; &#640;LA T`vv&#65533;<&#65533;&#65533;'*&#65533;@
&#65533;,&#65533;" `&#65533;/&#65533;
/:
&#65533;B!S&#65533;@&#65533;~\&#65533;&#65533;'&#65533;&#65533; 2 >&#65533;&#416;&#65533;&#65533;&#65533;&#65533;&#65533;E@P&#65533;&#65533;'&#65533;0&#65533;=Q&#65533;&#65533;a&#65533;&#65533;&#65533;`z&#65533; &#65533; &#65533;&#65533;0&#65533;&#65533;&#65533;z&#65533; H&#65533;&#65533; 1;&#380;&#47632;&#65533;&#65533;&#65533;&#65533;8&#65533;Tq&#65533;&#65533; &#416;>&#65533;&#65533;&#65533;L!(&#65533;&#65533;&#65533;*&#65533;2r`&#65533;&#65533;**H!l&#65533;&#65533;`E.&#65533;	6v &#65533;&#65533;"&#65533;&#65533;&#1056;pA&#65533;&#65533;&#65533;&#65533; &#788;&#65533;&#65533;&#65533; aRl&#65533;tN&#65533;.!Z&#65533;&#65533;"&#65533;A B&#65533; &#65533;&#65533;* 	.&#65533;&#65533;`t&#65533;&#65533;&#65533;:&&#65533;@@&#65533;&#65533; 
&#65533;&#65533;&#65533;.&#65533;" &#65533; &#65533;$ &#65533; &#65533; &#65533;&#65533;	&#65533;&#65533;&#65533;2a&#65533;&#65533;` ,+&#65533;w!H&#65533;F&#65533;6&#65533;L&#65533;.&#65533;@ &#65533;d&#65533;]&#65533;&#65533; *@.`&#65533;&#65533;&#65533;@H&#65533;&#65533;&#65533;YS&#65533;&#65533;z &#65533;&#65533;l@ >&#65533;&#65533;*n&#65533;^\Hph(<&#65533;&#65533;	X &#65533;@Z N&#65533;i&#65533;&#65533;5A*~ T&#65533;&#65533;&#65533;&#65533;`V&#65533;&#65533;&#65533;&#65533;&#65533;O&#65533;&#65533;&#65533; &#65533;@~&#65533;&#65533;_&#65533;[&#65533; 'd&#65533;%&#65533;%&#65533;&#65533;{`&#1920;&#65533; &#65533;q&#65533;	&#65533;}Zy?x&#65533; &#65533;&#65533;a&#65533;&&#65533;&#65533;Aj`U4&#65533;i&#65533;0&#65533;,&#65533;"A&#65533; &#65533;`
&#65533;&#65533;-&#65533;&#65533;&#65533; &#65533;\&#65533;s&#65533;&#65533;4Q&#65533;&#65533;#F&#65533;)&#65533;&#65533;&#65533;J*&#65533;&#508;&#65533;;&#65533;&#65533;5o%&#65533;0&#65533;)&#1188;G&#65533;%zD&#65533;&#817;`&#65533;&#953;&#65533;3&#65533;&#793;4k&#1724;&#65533;&#65533;&#65533;5&#65533;&#65533;&#65533;&#65533;2%&#65533;
&#65533;Lt&#65533;K&#65533;`&#65533;&#65533;ys&#65533;&#65533;Z&#65533;s&#65533;&#65533; &#65533;D4a&#65533;&#65533;&#65533;>4
&#65533;kc&#65533;z8&#730;=K&#65533;&#65533;9o*&#65533;&#65533;9v&#65533;&#65533;&#1226;&#65533;I&#65533;&#65533;^&#65533;z:&#65533;>&#65533;&#65533;&#65533;&#65533;s&#65533;&#65533;5&#65533;&#1636;&#287;&#65533;&#65533;&#65533;:~&#65533;&#65533;[c&#65533;&#65533; &#65533;PAH&#65533;&#65533;&#65533;&#65533;|&#65533;br&#141;&#65533;^&#65533;;]&#1732;J&#65533;c&#65533;pI^E&#65533;Z&#65533;D&#65533;&#65533;&#65533;&#65533;&#65533;&#65533;&#65533;&#65533;&#65533;y&#65533;&#65533;&#65533;^&#65533;4SPD&#65533;&y&#65533;&#65533;M&#65533;&#65533;9&#65533;K&#65533;S&#65533;&#65533;&#65533;&#65533;&#65533;&#65533;&#65533;&#65533;&#65533;&#65533; 	&#65533;
&#65533;7&#65533;dw&#65533;7&#65533;&#65533;&#65533;5vLZ&#727;&#65533;&#65533;L0&#65533;&#65533;&#65533;#p`S&#65533;SN&#65533;0&#65533;&#65533;*&#65533;&#65533;&#65533;#3&#65533; F&#65533;8s^&#65533;1&#65533;&#65533;&#65533;@&#65533;q&#65533;&#65533;a`4kpA&#65533;BJL!.NU"&#65533;&#65533;1&#65533;@P&#65533;r&#65533;) &#65533;&#65533;^&#65533;&#65533;b&#65533;&#65533;"&#1497;K&#65533;&#65533;&#65533;&#65533;&#65533;&#65533;|@F&#65533;\&#65533;hi&#65533;&#65533;&#65533;&#65533;5&#65533;@_,.&#65533;&#65533;;&#65533;pS&#65533;`&#1304;&#65533;^&#65533;&#65533;-D&#65533;&#65533;X&#65533;rN0&#65533;vL%&#65533;r&#65533;&#65533;&#65533;&#65533;`E&#65533;&#65533; 'L&#65533;&#65533;9p	&#65533;IE&#65533;2&#65533;~i&#65533;}]&#65533;F&#65533;&#65533;d&#65533;@J"&#65533;F&#65533;r :&#65533;&#65533;&#65533;9&#65533; &#65533;r&#65533;3&#65533;&#65533;K0&#65533; 0&#65533;(2JN&#65533;!
Y&#65533;3Jl&#65533;&#65533; &#65533;&#65533;5|  &#50249;3&#65533;&#65533;M&#65533;2&#65533;0&#65533;r?T&#65533;Ld2P+&#65533;&#65533;jc=&#65533;8&#65533;&#65533;` &#65533;&&#65533;&#65533;	E&#65533;q&#65533;X&#65533;&#65533;k&#65533;&#65533;&#65533;
c1&#65533;*&#65533;B&#65533;<4&#65533;&#65533;2(&#65533;&#65533;&#65533;)&#65533;)T@ADM\&#65533;Jp&#65533;&#65533;<&#65533;&#65533;0E&#65533;3~81'&#65533;&#65533;&#65533;1p!GK	{ &#65533;D;&#65533;&#65533;&#143;&#65533;8^&2,1&#65533;bL&#65533;&#65533;&#65533;&#65533;&#1155;\D"f&#65533;&#65533;2L!&#65533;'(&#65533;o&#65533;B&#65533;&#65533;j&#65533;`&#65533;a&#65533;f&#65533;y&#65533;&#65533;BQ&#65533;&#65533;E2Xs&#65533;o&#460;&#65533;&#65533;a&#65533;&#65533;&#65533;&#65533;-&#65533;&#65533;&#65533;&#65533;&#65533;gF&#65533;<&#65533;DX&#65533;&#65533;C&#65533;X&#65533;Y	&#65533;.j&#65533;&#65533;&#65533;&#65533;U&#65533;&#65533;&#65533;k&#65533;	rTT&#65533;F&#65533;B&#65533;3&#65533;A&#65533;y &#1093;&#65533;E&#65533; &#65533;&#65533;`&#65533;0A]6&#65533;&#65533;d&#65533;Y&#65533;Y&#65533;Q&#65533;2&#65533;&#65533;W+&#65533;|&#65533;&#65533;G&#65533;&#65533;p&#65533;&#758;'@&#65533;b(&#65533;B*&#1928;H
JD1Z`&#65533;	]&#65533;&#65533;~&#65533;Nd5&#65533;
@&#65533;&#65533;($&#151;7&#65533;&#65533;&#65533;Gk&#65533;&#65533;&#65533;5&#65533;U&#65533;&#65533;B&#65533;&#65533;OP&#65533;@&#65533;~&#1032;&#65533;x=P&#65533;E&#65533;2&#65533;&#65533;DD&#65533;i&#65533;&#65533;&#65533;&#65533;P\&#65533;	&#65533;&#65533;&#65533;3&#65533;@&#65533;MT+9&#65533;&#65533;x&#65533;	!&#65533;A&#65533;&#1540;&#65533;@kp&#65533;]O+&#65533;PN&#65533;B&#65533;Z&#65533;&#65533;Qo&#65533;&#65533;t`&#65533;3<&#65533;&#65533;0&#1058;%PCt&#65533;,&#65533; |&#65533;&#65533;r&#65533;&#65533;&#65533;a&#65533;&#65533;#&#65533;&#65533;X#F&#65533;B&#65533;&#65533;&#65533;&#65533;&#65533;&#65533;oK&#65533;&#65533;Cg&#65533;&#65533;&#65533;@ &#65533;&#65533;% &#65533;@ &#65533;&#65533;&#65533;p&#65533;=|&#65533;K   &#65533;&#65533;%   ApF0&#65533;  < :&#65533; &#65533;p&#65533;z&#65533;&#65533;4&#65533;&#1248;&#65533;F&#65533;&#65533; f0&&#65533;&#65533;&#1944;&#65533; 
&#65533;@+&#65533;	 &#65533;` &#65533;H&#65533;&#65533;&#65533;F&#1026; &#65533; 2k&#65533;@ &#65533;N&#65533;  &#65533;@2&#65533;2!y&#65533;&#65533;&#65533;&#65533;&#65533;H\R&#65533;&#65533;&#65533;
  DD  &#65533; H&#65533; NC @@%&#65533;&#65533;&#65533;&#65533; &#65533;&#65533;&#65533;1D&#65533;   &#65533;7&#1484;#L&#65533;%kLB	&#65533;&#65533;&#65533;>A&#65533;&#65533;&#65533;SpF&#65533;&#65533;7L&#65533;&#65533;&#65533;&#65533;&#65533;&#65533;&#1035;M&#65533;&#65533;&#65533;&#65533;@((&#65533;F8&#65533;&#65533;8F.&#1099;*&#65533;&#65533;2&#65533;&#65533;5&#65533;&#65533;Z&#65533;%>&#65533;	s2&#65533;8&#65533;60&#65533;)jp\l &#65533;h&#65533;z1&#65533;=&#65533;&#65533;&#65533;XEM XtCe&#65533;3 q&#65533;c&#65533;!
&#65533;&#65533;&#65533;&#65533;	&#65533;&#65533;A&#65533;Ot&#1172;&#65533;&#65533;&#65533;E&#65533;PB&#65533;&#65533;&#65533;X(&#65533;&#1960;C`&#65533;	&#65533;hE$&#65533;&#65533;K&#65533; &#65533;8&#65533;&V&#65533;1&#65533;X&#65533;q&#65533;&#1056;?&&#65533;&#65533;J&#65533;&#65533;&#65533;
Ht &#65533;&#65533;&#65533;)L&#1588;&#65533;=d&#65533;u&#65533;&#65533;ZP=` a&#65533;&#65533;1&#65533;&#65533;&#65533;0&#65533;&#65533;x 3hA&#65533;P&#65533;&#65533;&#65533;&#65533;/&#65533;.&#65533;&#65533;h`(&#65533;'&#65533;&#65533;&#65533;&#2008;v<q&#65533;&#65533;P&#65533;p&#65533;&#65533;&#65533;f&#65533;6h@	j&#65533;@&#65533;&#65533;&#65533;&#65533;&#65533;*0&#65533;&#1200;")&#65533;B8 &#65533;*l 2&#65533;A&#65533;&#65533;#&#65533;P&#65533;R&#65533;&#65533;&#65533;"2&#65533;@"`&#65533;&#65533;;&#65533;@&#65533;P&#65533; &#65533;P. H&#65533;&#65533;&#65533;&#65533; 3&#65533;&#65533;8p-&#65533;&#65533;x&#65533;&#65533;Q&#65533;&#65533;6&#65533;&#65533;p&#65533;&#65533;0mMZb&#65533;T&#65533;&#65533; 
X(BZ &#65533;) a8&#65533;&#65533;&#65533; &#65533;:&#65533;5P&#65533;&#1824;`&#65533;&#65533;	@&#65533;C&#65533;&#65533;AYX&#65533;&#65533; +&#65533;&#65533;h`&#65533;&#65533;&#65533;&#65533;&#65533; &#65533;&#65533;&#65533;&#65533;&#65533;&#65533;&#65533;&#65533;*@
U&#65533;B&#65533;P&#65533;&L\&#65533;&#65533;Z&#65533;&#65533; \A)&#65533;&#65533;B&#65533;7P&#65533;&#65533;L&#65533;&#65533;&#65533;@C&#65533;&#65533;	b&#65533;&#65533;&#65533; &#65533;@<&#65533;,&#65533;&#65533;1R&#65533;&#65533;APPC&#65533;&#65533;&#65533;+&#65533;af&#65533;&#65533;&#65533;`&#65533;2,&#65533;
LH&#65533;&#65533;&#16501;QC&#65533;P!&#65533;&#65533;a&#65533;&#65533;&#65533;&#65533;&#65533;&D*x(!&#65533;8
&#65533;e&#65533; ,FC&#65533;&#65533;m)M0&#65533;&#65533;&#65533;&#65533;h'&#65533;qM0&#65533;&#1270;&#65533;p
#@b&#65533;"&#65533;	&#65533;&#65533;&#65533;&#65533;&#65533;+!&#65533;p&#65533;If-&#65533;&#65533;&#65533;NH&#65533;&#65533;(&#65533;,&#65533;T6&#65533;&#65533;Xr&#65533;&#65533;[K0&#65533;&#65533;&#65533;P&#65533;/7=&#65533;&#65533;!B&#65533;&#65533;&#65533;0&#65533;7&#65533;k&#65533;&#1162;&#65533;T&#65533;4L&#65533;&#65533;S&#65533;b'o&#65533;&#65533;0&#65533;RT&#65533;&#65533;&#1717;&#65533;&#65533;&#65533;$$`*HIh&#65533;&#65533;&#65533;[&#65533;v&#65533;&#65533;&#65533;&#65533;&#65533;&#65533;&#1842;"&#65533;;q&#65533;&#65533;&#1284;E&#65533;&#65533; &#65533;=&#65533;~2&#65533;S&#1416;k p&#65533;I\&#65533;&#65533;&#65533;E&#65533;&#61175;Z&#65533;b&#65533;-&#65533;&#65533;A&#65533; &#65533;&#65533;&#65533;<&#65533;&#65533;&#65533;&#65533;&#65533;&#65533;&#65533;&#65533;&#65533;&#65533;&#65533;&#65533;&#65533;q&#65533;	&#65533;&#65533;&#65533;&#65533;&#65533;&#65533;D&#65533;IShA&#65533;:tcAN&#65533;&#65533;,g&#65533;A|&#65533;&#65533;&#65533;&#65533;&#65533;&#65533;F&#65533;&#644;&#65533; &#65533;i&#65533;{Y&#65533;&#65533;&#65533;P0&#65533;`:A&#65533;i&#65533;o&#403;&#65533;zL&#65533;zX&#65533;#&#65533;&#65533;&#65533;&#65533;n&#65533;4PC&#65533;h&#580;[a~R&#65533;&#65533;  &#65533;5N&#65533;&#65533;&#65533;t&#65533;oLh &#65533;&#65533;&#65533;0&#65533;"&#65533;&#65533;~;k&#65533;E&#65533;&#65533;, &#65533;d&#65533;&!&#65533;&#65533; x&#65533; 8&#65533;@rz&#65533;"&#65533;P&&#65533;&#65533;&#65533; A&#65533;&#65533;(&#65533;'6&#65533;P&#65533; &#65533;GzaZ&#65533;`
G ;ZPA&#65533;b~
#.&#65533;n # &#65533;h@#&#65533;&#65533;EQ&#65533;&#65533;&#65533;fp@&#65533;&#65533;6&#65533;F&#65533;A&#65533;[&#65533;?&#65533;6V#Aj&#65533;H&#65533;N&#65533;k&#65533;96C&#65533;&#65533;\(&#65533;A&#65533;Bu&#65533;&#65533;;1&#65533;&#65533;&#65533;&#65533;&#65533;A@&#65533;&#65533;)t&#65533;&#65533;&#65533;)&#65533;&#65533; p&#65533;&#65533;&#65533;p&#65533;&#65533;8&#65533;&#65533;&#65533;dS&#65533;&#65533;@&#65533; P&#65533;&#65533;&#65533;&#65533;&#65533;1&#896; &#65533;0&#65533;&#65533;&#65533;&&#65533;h&#65533;&#65533;&#65533;@ &&#65533;Hk&#65533;'$g3&#65533;j0	&#65533;&#65533;&#65533;&#65533; h&#65533;/paZ&#65533;&#65533;i 	&#65533;
&#65533;&#65533;<&#65533;?&#65533;w~&#65533;1
`&#65533;&#65533;&#65533;&#65533;PnPuG&#65533;~&#65533;&#65533;a&#65533;&#65533;
gcAXT#aCu&#65533;pr&#65533;,&#65533;@
=&#65533;tp&#65533; {,2kpU&#65533;6&#65533;P  _&#65533;qG&#65533;~&#65533;z&#65533;	o@rq&#65533;`Zl&#65533; &#65533;r&#65533; @*&#65533;&#65533;h3&#65533;&#65533;&#65533;` &#65533;&#65533;&#1040;#&#65533;&#65533; &#65533;	&#65533;3&#65533;&#65533;&#65533;&#65533;-&#65533; l&#65533;'A&#65533; &#65533;&#65533;&#65533;n&#65533;&#65533;&#65533;@&#65533;&#65533;P{p 0&#65533;&#65533;&#65533;&#65533;_&#65533;:&#65533; &#65533;H&#65533; )&#65533; {0&#65533;Q&#65533;6&#65533;
,`&#65533;RA&#65533; K@:&#65533;&#65533;N)	&#65533;&#65533;&#65533;	*&#65533;&#65533;&#65533;q&#65533;&#65533;qu&#65533;j&#65533;r&#65533;pn&#65533;
A0&#65533;&#65533;* F&#65533;&#65533;&#65533;&#65533;2@pP&#65533; &#65533;	&#65533;@&#65533;E&#65533;&#65533;2&#65533;&#65533;&#65533; Ry0
`&#65533;&#65533;qpn%&#65533;c#&#1394;
@&#65533;&#65533;0;&#65533;
?PIc&#65533;&#65533;&#65533;
&#65533;%&#65533;'&#1968;6&#65533;	&#65533;&#65533; &#65533;&#65533;/
&#65533;@&#65533;&#65533;B _2O&#65533;
&#65533;&#65533; # F ( 0&#65533; _&#65533;&#65533;7p&#65533;q|&#65533;&#65533;"H&#65533;&#65533;F &#65533;
0(p&#65533;&#65533;A&#65533;&#65533;y#&#65533;G`A&#65533;&#65533;&#65533;&#65533;P&#65533;4v&#65533;"&#65533;G
2&#65533;#)&#65533;=&#65533; H`&#65533;>&#65533;g*&#65533;&#65533; &#65533;`k&#65533;&#65533;&#65533; X Pv&#1477;6b&#65533;&#65533;&#65533;P@ &#65533;@!&#65533;5`
&#65533;&#65533;&#65533;c&#65533;2#&#65533;1B&#65533;z0x&#65533;o&#65533;|&#65533;&#65533;&#65533;S&#65533;&#65533;@&#65533;`@q&#65533;r`w&#65533;w&#65533;0
&#65533;&#65533;&#65533;&#65533;y3&#65533;&#65533;T y&#65533;rPc b t kD&#65533;%&#65533;&#65533;qa&#65533;9&#65533;f&#65533;p&#65533;&#65533;&#65533;~&#65533;N&#65533;q&#65533;_2-&#65533;&#65533;r&#65533;&#65533;&#65533;y&#65533;q&#65533;&#65533;&#65533;8 r&#65533;"&#65533;eq&#65533;A<po&#65533;_ f&#65533;p&#65533;K&#65533;BMqs&#65533;"&#65533;&#65533;&#1456;	S@Nq&#65533;&#65533;%M&#65533;'&#65533;&#65533;p&#65533;*&#65533;!u&#1952;8&#65533;&#65533;:t&#65533;&#65533;&#65533;&#65533;&#65533;&#65533;&#65533;&#65533;&#65533;&#65533;&#65533;6.&#65533;D&#65533;u&#65533;71-&#65533;&#65533;
&#65533;&#65533;&#65533;&#65533;R&#65533;&#65533;`Ix@&#65533;'&#65533;d&#65533;&#65533;@$@CtK&#65533;&#65533;&#65533;&#65533;n0 &#65533;&#65533;C
8 I&#65533;&#65533;v&#65533;&#65533;&#65533;L`
]+&#65533; ]&#65533;L `&#65533;2Z 0!@&#65533;y3&#65533;&#65533;@&#65533;`e&#65533; 0&#65533; &#65533;P&#65533; _B:&#65533;`&#65533; &#65533;&#65533;v&#65533;wM@L&#65533;%5&#65533;O/9  I&#65533;&#65533;S&#65533;&#65533;&#65533;
4&#65533;&#65533;%&#496;	&#65533;( &#65533;D&#65533;`
`&#65533;J-(&#65533;mg"&#65533; ~`&#65533;&#65533;&#65533;&#480;-&#65533;a&#65533;s&#65533;%P&#65533;YP	&#65533; *T.&#65533;&#65533;,	&#65533;0r0&#1315;&#65533;h&#65533;Q&#65533;0&#65533;&#65533;&#65533;'&#65533;h0&#65533;PY@W&#1333;&#65533;&#65533;&#65533;&#65533;E&#65533;]&#65533;&#65533;&#65533;&#65533;&#65533;&#65533;	AJ-&#65533;&#65533;&#65533;&#65533;&#65533;V&#65533;&#65533;'&#65533;&#65533; &#65533;Xc{&#1129;h&#65533;;&#65533;Pp&#65533;@Jrx&#65533;&#65533;0	/`w_&#65533;qx&#65533;T&#65533;>&#65533;p&#65533;&#65533;j&#65533; (@
&#65533;:J&#65533; &#65533;q 609p|l!&#65533;y&#65533;#`
R&#65533;&#65533;b&#65533;M&#65533;&#65533;]P`
p&#65533;D&#65533;&#65533;0@w&#65533;&#65533;lC+&#65533;P-&#65533;-0]&#65533;&#65533;&#65533; pc&#65533;+&#65533;&#65533;&#65533;,P40 &#65533;&#65533;)z&#65533;<&#65533; &#65533;l&#245;6&#65533;$&#65533;r&#65533;!&#65533;=|&#65533;&#65533;&#65533;!@&#1115;&#65533;&#65533;%.1	&#65533;&#65533;9&#65533;r&#65533;&7G&#65533;&#65533;G@/ps&#65533;&#1737;](&#65533;&#65533;	L&#65533;ap 4&#65533;z&#65533;&#65533;l&#65533;F_&#65533;x .U+&#65533;TUp6U&#65533;H&#65533;&#65533;&#65533;rPP&#65533;P&#65533;`P&#65533;1$&#65533;{&#65533;&#65533;&#65533;np` &#65533;Zp&#65533;&#65533;&#65533;&#65533;bP&#65533;e&#65533;&#65533;F &#1717;&#65533;&#65533;?&#65533;K&#65533;`@&#65533;&#65533;&#65533;&#65533; f&#65533;Q&#65533;NPyp&#65533;&#65533;
&#65533;1&#65533;&#65533;q&#65533;e&#65533;J&#65533;&#65533;&#65533;&#65533;J w i&#65533;&#65533;}&#65533;&#65533;g&#65533;&#65533;]&#65533;&#65533;Q@o&#65533;bh&#65533;&#65533;&#65533;&#65533;:c>6P/&#65533;g&#65533;&#65533;?&#65533;q&#65533;&#65533;&#65533;&#65533;3`\9&#65533; &#65533;`
&#65533;&#65533;
f  +&#65533;&#65533;h
q&#65533;
&#65533;@
&#65533; &#65533;9&#588;&#65533;&#65533;&#65533;&#65533;&#65533;&#65533;&#65533;&#20929;&#65533;""R&#65533;  QV&#65533;&#65533;&#65533;e2|&#65533;'&#65533;&#65533;'&#65533;h &#65533;&#65533; M&#65533;	` T&#65533;pna0 &#65533;&#65533;&#65533;&#65533;p&#65533;&#65533;&#65533;&#65533;M&#65533;EU &#65533;&#65533;2&#65533;&#65533;  
 P&#65533;0
&#65533;&#65533;	&#65533;&#65533;&#65533;&#65533;&#65533;&#65533;xM&#65533;,&#65533;` l@
&#65533;&#65533;	`&#65533;&#65533;&#65533;&#65533;@
&#448;	@&#65533; "&#65533;v&#65533;&#65533;&#65533;&#65533;&#65533;G -Q	&#65533;&#65533;&#65533;`&#65533;P2&#65533;Lq&#65533;&#65533;{&#65533;&#65533;@k&#65533;&#65533; &#65533;T&#65533;&&#65533;&#65533;@0&#65533;&#65533;U&#65533;p&#65533;y&#65533;&#65533;fcA30&#65533;
;'M&#65533;&#65533;@:&#65533;&#65533;W0&#65533;U&#65533;&#65533;&#65533;&#65533;&#65533;[p@&#65533;&#65533;N&#65533;R2&#65533;K&#65533;&#948; ;p&#65533;&#65533;&#65533;2&#65533;@2h&#65533;&#65533;&#65533;&#65533;@&#1005;qt&#65533;tR``W 	&#65533;J-&#65533;&#65533;V&#65533;&#65533;&#65533;l@ &#65533;&#65533;r&#65533; -
N@(&#65533;&#65533;bP&#65533;&#65533;=l&#65533;&#65533;@P&#65533;`}50H0&#65533;&#65533;
]&#65533;/%&#65533;	&#65533;0;@&#65533;&#65533;w&#65533;(MP49&#65533;&#65533;p/08&#65533;&#65533;&#65533;* ,P&#65533;&#65533;=&#65533;ISQd&#65533;&#65533;-Gur&#65533;k5P&#65533;&#65533;)`P@&#65533;&#65533;'&#65533;E &#65533;&#65533;
J &#65533;) &#65533;
&#65533;A&#65533; DF0&#65533;&#65533;&#65533;&#65533;&#65533;&#65533;&#65533;T&#65533;cP&#65533;Pw0Z&#65533;&#1520; &#65533;pX&#65533; &#65533;&#65533;n&#65533;k&#65533;&#65533;&#65533;/&#65533;40&#65533;&#65533; r:Gg&#65533;&#65533;X&#65533;P]&#65533;&#65533;&#65533;&#65533;&#65533;[&#65533;	6&#65533;D`&#65533;@4cy&#65533;,&#65533;L&#65533;&#65533;&#65533;&#65533;nb0&#65533;&#65533;&#65533;p$ }&#65533;&#65533;&#65533;&#65533;T&#65533;	Hp&#65533; M&#65533;	,!&#1927;&#65533;i&#65533;	4&#65533;&#65533;&#65533;S&#65533;	E&#65533;&#65533;&#65533;:&#65533; =&#65533;	U AZ&#65533;&#65533;&#65533;&#1129;:&#65533;&#65533;&#65533;	HP&#65533;PJ&#65533;X &#65533;6&#65533;k&#65533;&#65533;6 |@y&#65533;&#65533;S
&#65533;&#65533;&#65533;8&#65533;&#65533;/Pz op	8&#65533;&#65533;&#65533;_&#65533;&#65533;]&#65533;	60&#65533;@=@&#65533;h&#65533;)&#65533;p	5&#65533;&#65533;0&#65533;^&#65533;P&#65533;HP&#65533;&#65533;E&#65533;	G&#65533;z&#65533;c&#65533;p&#65533;P&#65533;&#65533;&#65533;&#65533;z?&#65533;M&#65533;&#65533;&#65533;?P	Q iq&#65533;&#65533;&#65533;5@u&#65533;y &#65533;l0Jo&#65533;&#65533;y&#65533;&#65533;&#65533;A` &#65533;&#65533;F&#65533; _ "0&#65533;&#473;H2&#65533; @o&#65533;&#65533;i&#65533;&#65533;@"P&#65533;&#65533;&#65533;&#65533;&#65533;&#65533;J&#65533; H&#65533;&#65533;,&#65533;&#65533;&#65533;i".q&#65533;&#65533; 8&#65533;P8&#65533;#&#65533;p&#65533;%0"P*&#65533;G&#65533; &#65533;&#65533;2^n&#65533;&#65533;&#65533;&#65533; / A( fp Kp&#65533;U&#65533;&#65533;@&#65533;&#65533;B&#65533;)pE&#65533; D&#65533;`0&#65533;!P0&#65533; Qp2P8&#65533;W&#65533;&#65533;&#65533;
p%,PD!p `&#65533;$`;P&#65533;i/0&#65533;&#65533;l&#65533;&#65533;40&#65533;0
&#65533;&#65533;&#65533;&#65533;&#65533;@
&#65533;0
&#65533;&#65533;	&#65533;
&#65533;?
&#65533;&#65533;	&#65533;&#65533;	&#65533;&#65533;/&#65533; &#65533;n-&#65533;	a&#65533;	&#65533;&#65533;	&#65533;&#65533;	&#65533;`
&#65533; &#188;	&#65533;&#65533;	&#65533;&#65533;	&#65533;@
&#703;Y&#65533;s&#65533;&#65533;&#65533;&#65533;	%&#65533;&#65533;&#65533;	&#65533;0
&#65533;o
&#65533;@
&#65533;p	&#65533;&#65533;	F
&#65533;`
&#65533;&#65533;Xu&#65533;&#65533;i&#65533;&#65533;&#65533;
&#65533;&#65533;&#65533;&#65533;&#65533;<&#65533;&#65533;*&#1254;Q&#65533;L&#65533;J5&#65533;@&#65533;%N&#65533;8&#65533;^&#65533;s&#65533; x&#65533;DjU&#65533;V&#65533;2&#65533;&#65533;d&#65533;)L&#65533;&#65533;
e*&#65533;'O&#65533;&#1066;g&#65533;XE&#65533;&#65533;0zs&#65533;)&#65533;'R&#65533;X&#65533;&#65533;*&#1383;&#65533;/IyZe&#65533;R&#65533;M&#65533;<!iQ&#65533;N&#65533;&#65533;&#65533;&#65533;&#65533;m&#1044;*&#65533;Zy&#65533;&#65533;&#65533;\&#331;/&#65533;K&#65533;OC&#65533;&#65533;Y&#65533;&#65533;&#65533;XZ&#65533;&#65533;\1Z&#65533;	+KH&#65533;&#65533;&#65533;&#65533;j&#1113;&#65533;`&#65533;<))&#65533;&#38711;sg&#65533;&#65533;&#21326;>&#65533;`Y&#65533;&#65533;"&#65533;c&#65533;t&#65533;+&#65533;&#65533; &#65533;[/&#65533;&#65533;E&#65533;&#65533;&#1467;&#1468;%jre&#65533;V&#65533;&#65533;#F&#65533;L&#65533;5tE&#65533;t&#65533;&#65533;&#65533;&#947;&#65533;&#65533;L1t&#65533;&#65533;?&#65533;&#65533;B&#65533;&#65533;|P&#65533;)&#65533;!&#65533;&#65533;w.4-gn&#65533;h&#65533;k&#65533;&#65533;*&#65533;x&#65533;[&#65533;fJKC&#65533;&#65533;
]<k&#65533;c&#65533;&#65533;&#65533;z&#65533;&#65533;A&#65533;q&#61365;&#65533;	&#65533;&#65533;	*&#65533; &#1964;&#65533;g&#65533;&#65533;p&#65533;&#65533;&#65533;&#264; &#65533;h9&#65533;&&#1858;&#65533;&#65533;
&#65533; &#65533;&#65533;&#37243;&#65533;f3&#65533;&#65533;q&#410;&#65533;h&#65533;,B&#65533;&#65533;
&#65533; Z &#65533;&#65533;&#65533;&#65533;&#35466;&#65533;I&#65533;U.&#65533;&#65533;*d&#1296;;oL&#65533;F&#65533;&#65533;h gp&#65533;&#65533;>&#65533;&#65533;&#65533;&#65533;b&#65533;0&#362;&#65533;0&#65533;Q&#65533;&#65533;&#65533;&#65533;&#65533;p8&#65533;o`93&#65533;s`I,&#65533;&#65533;0&#65533;o<t&#65533;&#65533;&#65533;R&#65533;&#65533;&#65533;&#65533;&#65533;&#65533;?&#65533;&#65533;&#65533;;&#65533;p&#65533;f&#65533;F&#65533;&#12593;&#65533;&#65533;&#65533;&#65533;&#65533;&#65533;%'ZQ&#65533;&#65533;&#65533;&#65533;&#65533;&#65533;`&#65533;&#65533;Q?&#65533;&#65533;Lhh&#65533;&#65533;&#65533;&#65533;Q&#65533;@F e#0qt&#65533;&#65533;0
&#65533;)Z&#65533;&#65533;Xd&#65533;sN&#65533;&#65533;&#65533;0S0H$#&#65533;k&#65533;&#65533;j&#169;&#65533;sh&#65533;&#65533;Z&#65533;&#65533;MZ&#65533;t2=&#65533;g&#768;&#65533;&#1009;`&#65533;&#65533;&#65533;&#65533;&#65533;Fp1&#9035;T#+B&#65533;%p&#65533;D&#65533;I&#65533;&#65533;&#65533;Vzig&#65533;&#65533;&#65533; &#65533;1&#65533; &#65533;d&#65533;;DE&#65533;&#65533;&#65533;&#65533;&#65533;;&#65533;h@&#65533;T&#65533;&#1004;&#65533;\&#65533;&#65533;&#65533;:H&#65533;&#65533;&#65533;>&#65533;62P&#65533;@&#65533;&#65533;&#65533;;&#65533;&#65533;i&#65533;r&#65533;&#65533;&#65533;&#65533;L&#65533;0*&#65533;`&#65533;&#65533;C.&#65533;&#1034;&#1130;`B&#65533;%$&#65533;&#65533;&#65533;&#65533;2&#65533;>&#65533;&#65533;&#65533;&#65533;>`A&#65533;&#65533;P&#65533;&#65533;z&#65533;H&#65533; 3&#65533;@&#65533;&#65533;DU&#65533;h	&&#65533;!&#65533;&a&#65533;*&#65533;#&#65533;2&#65533;T&#65533;&#65533;@&#65533;&#65533;&&#65533;&#65533;&#133;&#65533;@C&#65533;&#65533;l0#
&F&#65533;&#65533;(&#65533;&#65533;&#65533;t&#65533;&#65533;'&#65533;&#65533;C&#65533;*&#65533;&#65533;&#65533;&#65533;&#65533;W/"\h*&#65533;@&#65533;G&#65533;&#65533;&#65533;&#65533;&#65533;	>&#65533;`&#65533;4&#776;&#65533;&#65533;&#65533;q&#65533;&#65533;,&#65533;p#&#65533;0&#1064;&#5210;&#65533;&#65533;&#65533;N&#65533;&#65533;&#65533;&#65533;,&#65533;&#65533;&#65533;&#65533;&#65533;Bv={&#65533;9&#65533;`#%&#65533;&#65533;&#65533;&#65533;u&#65533;e&#65533;*d&#65533;
h&#65533;&#65533;<&#65533;&#65533;}fHx&#65533;&#65533;&#65533;3`a&#65533;E&#65533;&#291;F&#65533;b(&#65533;&#65533;&#65533;&#65533;&#65533;&#65533;<9&#65533;&#65533;&#65533;&`A]X&#65533;&#65533;&#65533;\&#65533;AH&#65533;&#65533;&#65533;4&#65533;p&#65533;+&#65533;V3&#65533;!b&#65533;&#65533;#&#65533;Z&#65533;&#65533;B/h&#65533; &#65533;&#65533;&#65533;&#65533;&#65533;c&#65533;p&#65533;&#65533;P.&#550;J&#65533;&#65533;W4&#65533;
Eh&#65533;`a&#65533;&#65533;&#65533;5*&#65533; &#65533;D4&#65533;&#65533;~&#1548;3&#65533;&#65533;&#65533;1&#65533;Y&#65533;&#65533;'z@X&#65533;CHA&#65533;@#&#65533;&#65533; &#65533;&#1548;&#65533;&#65533;&#65533;&#65533;&#65533;OL &#65533;+L/&#65533;&#65533;&#65533;=L&#65533;&#65533;n` !&#65533;&#65533;M6&#1626;&#65533;>&#65533;UTA&#65533;@&#65533;+bR`rF&#65533;Ee*! &#65533;H7&#65533;&#65533;C&#65533;&#65533;z&#65533;rh~"&#65533;2.&#65533;`&#65533;MD&#65533;&#65533;l%B&#65533;3&#65533;*d&#65533;P&#65533;1SxA&#65533; &#65533;&#65533;&#65533;,&#65533;9'H&#65533;&#1028;&#65533;	<A&#65533;qID'&#65533;Y&#65533;:@&#65533;L&#65533;iB&#65533;&#65533;$&#137;&#65533;(K&#65533;B&#65533;t&#65533;+L!{&#65533;&#65533;2&#65533;&#65533;p&#65533;<&#1537;&#65533;R&#65533;&#65533;7@ &#65533;&#65533;&#65533;0-"&#65533;&#513;&#65533;F&#65533; (b<&#65533;S&#65533;$ *&#65533; &#65533;8G/&#65533;0B5i&#65533;Q&#65533;&#65533;C
&#65533;@	$%&#65533;&#65533;&#65533;&#65533;O&#65533;,xY\#C&#65533;&#65533; %&#65533;MDD`&#65533;&#381;.=&#65533;	C&#65533;&#65533;&#65533;:&#65533;&#65533;#&#65533;C&#65533;
&#65533;8&#65533;&#65533;&#65533;W &#65533;)JJ&#65533; &#65533;&#65533;"Lt&#65533;&#65533;'J@&#65533;SL#`&#65533;&#65533;,&#65533;l&#65533;cO&#65533;s3&#65533; aP&#65533;!p&#65533;:&#65533;@u4#&#65533;&#65533;&#65533;qZ!
&#65533;&#65533;&#65533;&#65533;&#65533;#TM(V>&#65533;$&#65533;J&#65533;&#65533;&#65533;&#65533;$H&#65533;7@&#65533;i&#65533;Q/&#65533;&#14171;(&#65533;xhA"&#65533;pk&#65533;&#65533;@%D&#23088;FFR"&#65533;+&#65533;
F`D`&#1045;*&#65533;7&#65533; &#65533;&#65533;J&#65533;c&#65533;&#65533;&#1328;8&#65533;&#65533;iq&#65533;=&#65533;!.&#65533;3&#65533;&#65533;&#65533;&#65533;!&#65533;D
&#65533;&#780;,w	&#65533;7&#65533; &#65533;F&#65533;@&#65533;0C"&#65533;&#65533;}&#65533;A&#65533;&#65533;&#65533;8"&#65533;&#65533;E&#65533;&#65533;&#65533;&#65533;&#65533;1&#65533;%Fh&#65533;&#65533;&#65533;D&#65533;&#65533;&#65533;&#65533;vT&#65533;&#65533;&#65533;9v&#65533;C&#65533;!k@&#65533;$~ &#65533;&#65533;E&#65533;Vi&#65533;9R!&#65533;? &#65533;&#65533;&#65533;&#65533;&#65533;&#65533;&#1074;+8Y&#65533;&#65533;&#65533;4	%&#65533;`AB&#65533; &#65533;/PV&#65533;&#65533;&#65533;E&#65533;g&#65533;=PD&#65533;&#1029;&#65533;&#65533;0&#65533;" &#65533;&#65533;&#65533;et&#65533;&#65533;&#65533;&#65533;2(&#65533;&#65533;&#65533;A>a,&#65533;&#65533;l&#65533;9&#65533;)~@&#65533;@&#65533; _&#1026;&#65533;p&#65533;AN<2F&#9930;J&#65533;`	o&#65533;A&#65533; &#65533;&#65533;F&#65533;&#226;*&#65533;0&#65533;&#65533;&#65533;
TP&#65533;&#65533;&#65533;,&#65533;aAb&#65533;&#65533;&#65533;*K@&#65533;l&#65533;0&#65533;`~P@&#65533;bx2}&#614;&#65533;&#65533;P&#65533;J&#65533;&#65533;|&#65533;@&#65533;@&#65533; &#65533;'1&#904;&#65533;&#65533;@&#65533;#&#65533;&#65533;NHB&#65533;&#65533;	Ehq#P&#65533;&#65533;E&#65533;&#65533;$j"&#65533;&#65533;&#65533;;&#952;&#65533;[&#65533; jPB	nN[&#65533;T&#65533;`&#65533;zp&#65533;0a8h&#65533;x&#65533;&#65533;&#65533;pR&#65533;f&#65533;&#65533; ~&#65533;'&#65533;`	@&#1537;RP.&#65533;:w9&#65533;3ZA&#65533;^DA	-(jM&#65533;\&#65533;D(_&#65533;&#65533; &#1024;)P
x&#65533;&#65533;h&#65533;<&#65533;&#65533;g&#65533;&#65533;&#65533; <&#65533;&#65533;Q&#65533; rp	&#65533;@DFj&#1167;&#65533;{&#65533;%&#65533;<&#65533;&#65533;&#65533;P&#65533;!&#65533;F&#65533;hAx &#65533;.|`	F&#65533;A&#65533;&#65533;&#65533;&#65533;&#65533;&&#65533;*%,&#65533;!D&#65533;&#65533;&#65533;@6&#65533;A&#65533;&#65533;. &#65533;&#529;&#65533;ZBs!&#65533;&#65533;6X&#65533;&#65533;&#65533;P&#65533;&#65533;]&#65533;&#65533;^&#65533;bD&#65533;&#65533;&#65533;AP&#65533;&#65533; &#65533; &#65533;t&#65533;&#65533;&#65533;?&#65533;&#65533;=&#65533; 	=0
&#65533;&#65533;&#65533; &#65533;<
-&#65533;&#65533;y&#65533;&#65533;&#65533;&#65533;&#65533;&#65533;88&#65533;Dz&#65533;A4gQ&#65533;`&#65533;&#65533;&#65533;&#65533;&#65533;PB&#65533;&#65533; &#65533;u&#65533;&#65533;&#65533;&#65533;XCe2&#65533;&#65533;PT &#65533;&#65533;\&#65533;&#65533;q&#65533;&#65533;&#65533;q&#65533;U&#65533;&#65533;F( D8&#65533;&#65533;&#65533;p&#65533;%l&#65533; G&#65533;	&#65533;p&#65533;^" 3&#65533;&#65533;Ph&#65533;(&#65533;`x*&#1038;l&#65533;)? &#65533;!&#65533;&#65533;&#65533;&#65533;I&#1024;&#65533;&#1691;c&#65533; @&#65533;&#65533;9&#65533;< &#65533;F8&#65533;p&#65533;&#65533;&#1539;&#65533;&#65533;&#65533;`&#1537; \&#65533;&#65533;X&#65533;08&#65533;&#65533;&#65533;&#65533;&#65533;&#65533;Ox 0&#65533;	&#65533;`&#65533;&#65533;&#65533;&#65533;"{$F8 &#65533;S  G&#8939;&#65533;+q&#65533;8K&#65533;&#65533;91&#65533;(x&#65533;L&#65533;	&#65533;&#65533;9&#65533;0h&#65533;&#65533;P&#65533;&#65533;&#65533;&#65533;p&#65533;&#65533;&#65533;&#65533;z&#65533;&#65533; &#1540;&#65533;&#65533;&#65533;&#65533;6`$&#549;&#65533;&#65533;&#65533;&#65533;&#65533;&#65533;&#65533;Hp?&#1800;Z &#65533;"&#65533;&#65533;&#65533;&#65533;&#65533;&#65533;&#65533;) )&#65533;P87PE&#65533;
g&#65533;W&#65533;&#65533;Uz&#65533;&#65533;&#65533;&#65533;&#65533;&#65533;&#65533;[&#1795;&#65533; Gz&#65533;;&#65533;S &#65533;)X&#65533;&#65533;&#65533;jq&#65533;08 H&#65533;&#1520;>&#65533;*k&#65533;&#65533;&#65533;U&#65533;&#65533;&#65533;&#65533;8&#65533;&#1568;&#65533;&P&#65533;&#65533;+*B&#65533;&#65533;j&#65533;?&#65533;&#65533;8,g&#65533;2&#274;&#65533;2.H!&#65533;C3&#65533;`&#65533;&#65533;= 	&#65533;&#65533;~&#65533;&#65533;&#552;&#65533; &#65533;&#2019;&#65533;`&#65533;&#65533;#(&#65533;&#1456;
&#65533;`&#65533;s&#65533;&#65533;&#65533;&#65533;=&#65533;&#65533;&#1440;&#65533;J&#65533;,&#65533;&#65533;/&#65533;&#65533;&#65533;z&#65533;`P%&#65533;+&#273;&#65533;&#65533;&#65533;&#1536;FpFk&#65533;s0&#65533;&#65533;$ &#65533;T&#65533;&#65533;@&#65533; *`3I&#65533; 0J &#65533;,0&#65533;&#474;.&0&#65533;`&#65533;&#65533;&#1040;&#65533; X&#65533;8&#65533; &#65533;, O&#65533;&#65533;&#65533;@\ &#65533;&#65533;&#65533;;0g&#1539;&#65533;-&#1552;&#65533;&#655;Uh&#65533;&#65533;&#65533;(&#65533;&#65533;&#65533;8&#65533;&#65533;$&#65533;:@&#65533;	I&#65533;h&#65533;:&#65533;3@&#65533;M&#65533;&X&#65533;O*R&#65533;.&#65533;*&#65533;&#65533;S&#65533;9H&#65533;8&#65533;&&#65533;&#65533;&#65533;z&#65533;c&&#65533;&#65533;}&#65533;&#65533;5=&#323;&#65533;A&#1536;.&#513;20&#65533;&#65533;&#65533;3\&#65533;&#65533;:&#65533;&#65533;&#65533;&#65533;&#65533; &#65533;8&#65533;&#65533;@@D`1&#65533;&#65533;#&#65533;
g&#65533;&#65533;&#65533;X'&#65533;N@&#666;;&#65533;1&#65533;&#65533;+&#65533;&#65533;Fx&#65533;&#65533;&#65533;
?&#65533;7&#65533;&#65533;*8&#65533;&#65533;&#65533;p'&#65533; 9&#65533;&#65533;&#65533;	$&#65533;6&#65533;&#65533;:&#65533;	&#65533;&#65533;&#65533;%&#65533;7&#65533;'&#65533;M&#65533;'&#65533;&#65533;?&#65533;?&#65533;&#65533;&#65533;8O&#65533;&#65533;4&#65533;-H&#65533;&#65533;&#65533;&#65533;&#65533;4&#65533;M8&#65533;q@&#65533;Dh&#65533;&&#65533;&#65533;&#65533;q&#65533;&#65533;#@&#65533;G&#65533;&#65533;(&#65533;&#65533;&#65533;pA&#65533;#4&#65533;&#65533;N &#65533;c&#65533;;P&#65533;A &#65533;&#65533;&#65533;&#324;&8&#65533;) &#65533;Q&#65533;4*&#65533;&#65533;7&#2394;&#65533;o"&#65533;"x&#65533;&#65533;6R&#65533;F@3&#65533;&#65533;PY08\'&#65533;&#65533;&#256;&#65533;V&#65533;&#65533;B@&#65533;<&#65533;R&#176;&#65533;M&#65533;:&#65533;&#65533;(&#1026;&#65533; t&#65533;*hJ@( &#65533;&#65533;0o '&#65533;&#65533;C&#65533;&#65533;?&#65533;&#65533;&#65533;&#65533;I&#65533;&#65533;80I4XEtt5&#65533;N`&#65533;`&#65533;&#65533; )g@&#65533;&#65533;K0@&#534;&#65533;`&#65533;^&#65533;3&#65533;&#65533; &#65533; &#65533;&#65533;
"9&#65533;&#65533;L@&#65533;j&#65533;#&#65533;A&#65533;Bp&#65533;M<&#65533;I&#65533;8X4&#65533;V&#65533;&#65533;4&#65533;*&#65533; &#65533;w#&#65533;&#65533;&#65533;S`&#65533;&#65533;  `&#65533;&#65533;&#65533;&#65533;^&#65533;&#65533;  8 &#65533;&#65533;&#65533;< &#65533;  &#1024;&#65533;
S&#65533;	N(&#65533; &#65533;
(&#65533;	H&#65533;&#65533;pM  8&#65533;	 .&#65533;&#65533;|&#65533;&#65533; &#65533;&#65533;5 $&#65533;8 &#65533;  &#65533;&#65533;&#65533;l&#65533;  &#65533;&#65533;` 6H3&#65533;&#65533;@  X&#65533;0 &#65533;	&#65533;` 8&#65533;P E&#65533;&#65533;>q	X P&#65533;
 &#65533;&#65533;&#65533;QZ&#65533;&#65533;|&#65533; &#65533;K&#65533;U&#65533;&#65533;xY&#65533;S&#65533;&#65533; ( &#65533; p&#65533;5&#65533;R&#65533;&#65533;&#65533;&#65533;&#65533;&#65533;&#65533;l9&#65533;P&#65533; &#65533;  N&#65533;&#65533;&#65533;&#1536;{&#65533;   &#65533;&#1449;8&#65533;xW8 C&#65533;M  &#65533;0 &#65533;;* &#65533; &#65533;&#65533;,oX5P&#65533;&#65533; ( &#1266;<&#65533;&#65533;}&#65533;&#65533; 0;&#65533;&#65533;[ \4&#65533;&#65533;s`&#65533;O&#65533;O&#65533;KXg&#65533;&#65533;>$3`&#65533;&#65533;
8 &#65533;3].HEg&#65533;	&#65533;NQ)&#65533;P&#35396;&#65533;&#65533;=&#65533;&#65533;c`< B&#65533;&#65533;7&#65533;&#65533;s&#65533;&#65533;&#65533;&#65533;&#65533;w&#65533;)&#65533;Q&#65533;MX&#65533;^&#65533;=&#1547;s&#65533;&#65533;`&#65533;4@&#65533;8&#65533;J&#65533;Zp&#65533;&#65533; m)&#65533;&#65533;&#65533;kP&#65533;&#65533;&#65533;3&#65533;&#1656;&#65533;AP&#65533;&#65533;h&#65533;&#978; &#65533;&#65533;&#65533;O`NP<X@H&#65533;s&#65533;&#65533;pY&#65533;;&#65533;#&#65533;&#65533;i&#65533;FX&#65533;&#65533;}&#65533;OH&#65533;&#65533;&#65533;&#65533;&#65533;V&#65533;&#65533;5&#65533;&#65533;&#65533;H&#65533;;h&#65533;&#65533;&#65533;=&#65533;&#65533;f&#65533;&#65533;K&#65533;&#65533;	I&#65533;&#65533;&#65533;&#65533;Ux&#65533;&#65533;;&#65533;&#65533;U&#65533;&#65533;;k6&#65533;&#65533;8q&#65533;K &#65533;&#65533;&#65533;V&#65533;R&&#65533;ao&#65533; J8&#65533;&&#65533;&#65533;1jA &#65533;AP&#65533;&#1760;&#65533;-&#65533;&#65533;u&#65533;&#65533;.x$#90&#65533;d&#65533;L@R&#65533;&#65533;F&#1036;M0&#65533; &#65533;>&#65533;&#65533;h&#65533;&#65533;&#65533;,@(&#65533;	&#65533;&#65533;C&#65533;&#65533;&#65533;&#65533;&#65533;&#65533; J &#65533;&#65533;6&#65533;* &#65533;7&#65533;&#65533;0&#65533;&#65533;`&#65533;&#65533;&#65533;&#65533;&#65533;T&#65533;&#65533;MX&#65533;V &#65533;
&#65533;&#65533;&#65533;'&#1536;&#65533;&#335;)&#65533; &#65533;?&#65533; !0&#65533;&#65533;&#65533;&#1537;I&#1552;H&#65533;`&#65533;|&#65533;,r&#65533;&#65533;&#65533;3&#65533;&#65533;&#65533;&#65533;^&#65533;&#65533;&#65533;&#65533;@&#65533;&#65533; +&#65533;&#65533;&#65533;&#65533;&#65533;R`&#65533;&#65533;
&#65533;&#65533;/&#65533; 8 M3&#65533;1&#65533;&#65533;&#65533;&#65533;K&#65533;JHDH&#65533;&#65533;P&#65533;&#65533;H&#65533;&#65533;&#65533;'&#65533; &#65533;qR&#65533;&#514;&#65533;8-&#65533;#&#1082;zX&#65533;&#65533;&#65533;AP&#65533; &#65533;&#65533;&#65533;&#65533;&#65533;I&#65533;&#65533;UX&#65533;;x&#65533;zX(&#65533;d&#65533;&#65533;X(&#65533;< &#65533;&#65533;
gH &#65533;L&#65533;&#65533;Vx&#65533;&#65533;&#65533;&#65533;"`&#65533;@h&X&#65533;&#65533;&#65533;&#65533;7&#65533;&#65533;&#65533;&#65533; &#65533; &#65533;&#65533;G&#65533;&#65533;&#65533;; P&#65533;&#65533;&#65533;&#65533;&#65533;F&#1731;PX&#65533;=&#65533;&#65533;(F&#65533;A&#65533; -&#65533; D&#65533;&#65533;h&#65533;&#65533;'~I&#65533;&#65533; v&#65533;7&#65533; &#65533;%&#65533;&#65533;L&#65533;&#65533;&#65533;[&#65533;p&#65533;OP&#65533; H&#65533;&#65533;Q&#65533;%&#65533; : &#65533;#@&#65533;&#514;&#65533;
&#65533;&#65533;Q&#65533;&#65533;:@ &#65533;&#65533; &#65533;&#65533;aF&#65533;&#65533;4&#65533;&#65533;@p&#65533;O&#65533;G&#65533;&#65533;&#65533;&#65533;&#65533;&#65533;F&#65533;&#65533;&&#1039;7P N8=&#65533;&#65533;4F&#65533;&#65533;&#65533;&#65533;D&#65533;8&#65533;<8&#65533;T@$x -&#65533;&#65533;0&#1024;&#65533;Cf8&#65533; &&#65533;&#65533;O&#65533;&#65533;G &#65533;&#65533;&#65533;G8&#65533;%&#65533;&#65533;G&#65533;b&#65533;	 +&#65533;&#1344;H,g@&#65533;&#65533;&#65533;#&#65533;:p&#65533;&#65533;,A &#65533;,&#65533;&#65533;L8&#65533;&#1282;&#65533;&#65533;&#65533;&#65533;P&#65533;(&#65533;&#65533;&#65533;&#65533;&#65533;@!&#65533;;&#65533;&#65533;,HF~&#65533; &#65533;T`(CP&#65533;&#1280;@J&#65533;&#65533; &#513;xQk&#65533;&#65533;	p"0&#65533;`&#65533;&#65533;&#65533;&#65533;+D8&#65533;&#65533; &#480;&#65533;&#65533;c &#65533;&#65533;"H\`=&#65533;O`&#65533;&#65533;<&#65533;F&#65533;&#65533;&#65533;>&#65533;&#65533;Jh&#65533;.&#65533;&#65533;&#65533;&#65533;V&#65533;-h0&#65533;^ &#65533;&#65533;.&#65533;X`-&#65533;X&#65533;H&#65533;&#65533;A&#65533;&#65533;&#65533;FP<&#65533;&#65533;0N&#65533; 8x&#65533;H&#65533;c&#65533; 1&#65533;&#65533;&#65533;g &#65533;M(&#65533;o|K&#65533;&#65533;?&#65533;&#65533;D&#65533;&#65533;&#65533;L0&#65533;K&#65533;&#65533;G	P&#65533;\&#65533;D&#65533;L'&#65533;$X&#65533;L&#65533; &#65533;2&#65533; O&#65533;&#65533;&#65533;E@8&#65533; SH&#65533;&#65533;&#65533;I*J&#65533;3&#65533;&#65533;(&#65533;U(&#65533;.`(&#65533;&#65533;s`&#65533;Z&#65533;7&#1024;F&#65533;p&#65533;
HAPA&#65533;&#65533;&#65533;&#65533;$D &#65533;&#65533;x :&#65533;&#65533;X&#65533;s&#65533;!&#65533;f?&#65533;.&#65533;&#65533;L(&#65533;V0&#65533;&#65533;&#65533;<&#65533; O&#1027;	&#65533;<P&#65533;D&#65533;&#65533;&#65533;B@&#65533;T&#65533;0&#65533;&#65533;
x&#65533;&#65533;&#65533;O&#65533;"H!`f1&#65533;&#65533;z&#65533; L:&#65533;&#1024;=&#65533;&#65533;$p&#65533;H&#65533;&#65533;<&#65533;&#65533;J&#65533;&#65533;n&#65533;&#65533;BIZ&#65533;&#65533;&#65533;'h&#65533;s&#65533;oB&#65533; =&#65533;Fh&#65533;H&#65533;J`&#65533;HP.?&#65533;H&#65533;&#65533;=&#65533;&&#65533;&#65533;&#65533;&#1569;@&#65533;&#65533;&#65533;&#65533;&#65533;&#65533;80&#65533;&#65533;&#65533;&#65533; &#65533; &#65533; w&#65533;&#65533;&#65533;&#65533;&#65533;8&#65533;  H&#65533;` &#65533;&#65533;.X &#342;&#65533;&#65533;@&#65533;&#65533;&#65533;&#65533;0x #&#65533;&#65533;# #&#65533;&#65533;)P 8&#65533; &#65533;&X&#65533;,P&#65533;
 &#65533;N&#65533;&#65533;,&#1024;&#65533;&#65533;&#65533;n&#65533; '&#65533; "&#65533;&#65533;&#65533;H&#65533; &#1024;&#65533;&#65533;&#65533;&#65533;
&#65533;&#65533;z#&#65533;h&#65533;&#65533;&#65533;&#65533;d&#65533;&#65533;* 9&#65533;&#65533;&#65533;z&#65533;	&#65533;&#65533;&#65533;@8&#65533;&#65533;&#65533;)h&#65533;;&#65533; `&#65533;&#65533;H?	&#65533;&#65533;X&#65533;&#65533;&#65533;&#1026;&#65533;	&#65533;&#65533;&#65533;&#65533;&#65533;&#65533;&#514;&#65533;&#65533;&#65533;.&#65533; H&#65533;%H&#65533;:&#65533;&#65533;&#65533;&#65533;&#65533;&#65533;&#65533;A&#65533;!&#65533;T&#1185;&#65533;5v&#65533;&#65533;&#65533;&#65533;ZTiA&#65533;N&#65533;@vL&#65533;#&#65533;&#65533;X<&#65533;&#65533;%&#65533;T&#65533;!&#65533;&#65533;, <v0&#65533;&#65533;&#65533;&#65533;&#65533;&#65533;&#65533;&#65533;/&P&#65533;&#65533;
1z&#65533;8Ra&#65533;lT	&#65533;H&#65533;0&#65533; &#65533; &#65533;&#1544;&#65533;'  !&#65533;    ,    ,&#65533;666>>>FFFLLLPPPTTTXXX[[[^^^aaaccceeegggiiikkkmmmnnnoooqqqssstttuuuwwwxxxyyyzzz{{{}}}~~~&#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	H&#65533;&#65533;&#65533;&#65533;*\&#560;&#65533;&#199;v&#65533;f&#65533;T&#65533;&#65533;&#65533;&#65533;&#65533;K&#65533;-OC&#65533;&#1648;&#1769;M&#65533;&#1044;P$&#65533;@"&#65533;&#65533;H&#668;I&#65533;&#65533;&#859;!Ya&#65533;g&#65533;'Dt&#65533;&#65533;&#65533;(&#931;G&#65533;&#65533;b&#65533;QkDdY"&#65533;&#65533;)&#65533;X&#65533;j&#65533;j&#65533;[&#65533;E;dPQB&#65533;&#396;D&#65533;<&#65533;&#65533;&#65533;a&#65533;[&#65533;N&#65533;i&#65533;d&#65533;	5&&#65533;&#1398;&#65533;&#2047;Y&#65533;&#65533;IA&#65533;T&#65533;&#65533;^&#65533;&#65533;d&#65533;&#65533;p&#65533;!ra'&#65533;n&#65533;&#65533;L&#1652;&#65533;&#65533;&#65533;&#992;&#65533;`D&#65533;(K&#65533;$&#65533;&#65533;'&#65533;&#65533;&#65533;~'z&#65533;&#65533;c&#65533; &#65533;v&#65533; &#65533;	&#65533;&#65533;&#65533;~Y&#65533;a&#65533;&#65533;I&#65533;Xs&#65533;&#1049;R&#65533;1&#65533;&#65533;$&#65533;&#65533;&#791;&#65533;B&#696;&#65533;&#65533;&#65533;&#65533;&#65533;&#65533;#c&#65533;N&#65533;&#65533;&#65533;&#65533;D8&#65533;&#65533;&#65533;&#65533;&#65533;	yDy&#65533;w&#65533;0&#65533;&#65533;&#65533;O&#65533;&#65533;&#65533;&#65533;1Y&#65533;&#65533;&#65533;&#1986;&#65533;&#65533;&#65533;&#65533;&#65533;&#65533;&#65533;rK~&#65533;t!&#65533;]&#65533;&#65533;K&#65533;&#65533;&#65533;G|A&#65533;-Wy&#65533; &#65533;&#65533;b&#65533;&#65533;*&#65533;&#65533;D	]&#65533;P&#65533;&#65533;&#65533;&#65533;U&#65533;&#65533;&#65533;Z&#65533;&#65533;&#65533;"&#65533;@>w$&#65533;l&#138;&#65533;&#65533;&#65533; w&#65533;&#65533;G x&#65533;&#65533;&#65533;&#65533;N&#65533;&#65533;&#65533;B{&#65533;&#65533;&#65533;*&#65533;QG!{&#65533;e&#65533;&#65533;r&#65533;(&#65533;&#65533;&#65533;&#22304;&#65533;&#65533;&#65533;$I&#65533;&#65533;&#65533;D&#65533;&#65533;i&#65533;'ud&#65533;&#65533;&#65533;&#65533;'&#65533;&#65533;+r&#65533;Sm&#65533;&#65533;)&#65533;&#65533;&#65533;u&#65533;R&#65533;U&#65533;v&#65533;&#65533;-&#65533;`r&#65533;q%&#65533;xK~&#65533;	a&#65533;&#65533;gdi	&#65533;&#65533;4&#1928;&#65533;&#65533;p
&#65533;X5&#65533;(&#65533;&#65533;"A&#65533; &#65533;d&#65533;&#1386;&#65533;V&#65533;&#65533;&#65533;0&#65533;&#65533;b&#65533;
g&#65533;&#65533;&#65533;#&#65533;``&#554;Y&#436;&#65533;?&#65533;xThD`2(]&#65533;j 3&#16457;d&#65533;&#65533;&#65533;&#65533;&#65533;D&#65533;;X&#65533;E!4&#65533;&#65533;a&#65533;,&#65533;4&#43011;&#65533;Y&#65533;&#65533;&#65533;[&#65533;&#65533;&#1088;I&#65533;&#65533; Keyx`:&#65533;!
g&#65533;&#65533;&#65533;aV	&#65533;&#65533;2&#65533;&#65533;CG&#65533;`&#394;&&#65533;&#65533;C]&#65533;&#65533;&#65533;u&#65533;"&#65533;&#65533;&#65533;v&#65533;">A&#65533;P&#65533;p$&#65533;y&#65533;T&#65533;&#65533;&#65533;D&#65533;&#65533;%&#65533;&#65533;+P&#65533;&wmP&#65533;a&#65533;	&&#65533;&#65533;pD#&#65533;&#65533;t&#65533;&#65533;nb&#65533;flB	$&#65533;@&#65533;"&#65533;P&#65533;o&#65533;o&#65533;&#65533;&#1118;%&#65533;`&#65533;	`&#65533;y#A&#65533;&#65533;&#65533;&&#65533;e&#65533;!&#65533;&#65533;&#65533;l~^W.&#65533;Y&#65533;L&#65533;&#65533;&#65533;!&P&#65533;&#65533;#p&#65533;@&#65533;&#65533;L&#65533;7&#65533;&#65533;&#65533;&#65533;&#65533;)&#65533;R&#65533;&#65533;&#65533;T!&#65533; &#65533; F&#65533;~qC&#65533;&#65533;&#65533;&#65533;&#65533;&#65533;N&#65533;b&#65533;J&#65533;@&#65533;#L&#65533;@&#65533;q`BX&#65533; &&#65533;l&#65533;&#65533;2@&#65533;&#65533;_a&#65533;'&#65533;!J&#65533;&#65533;&#65533;&#65533;4&#65533;&#65533;J&#65533;&#65533;)]&#65533; &#65533;y&#65533;P&#65533;&#565;&#65533;uME>Z&#65533;)&#65533;09&#65533;&#65533;X &#65533;&#65533;@$!I&#65533;"&#65533;`@&#65533;q&#65533;C&#65533;P&#65533;&#65533;[&#65533;&#65533;&#65533;&#65533;"&#65533;&#65533;Y&#65533;&#65533;&#65533;&:&#65533;&#65533;&#65533;&#65533;A&#65533; &#65533;\f)&#65533;2&#65533;&#65533;h-D8@4p&#65533;`|@&#65533;&#65533;	p&#65533;`&#65533;J8&#65533;2@0`/&#65533;&#65533;>&#65533;!X@!x&#65533;~&#65533;&#65533;&#65533; h&#65533;&#65533;
h &#65533;$l&#65533;'&#65533;&#65533;&#65533;,&#65533;	&#65533;k&#65533;%40F(&#65533;H&#65533;"&#65533;&#65533;C4r&#65533;z"&&#65533;HE.&#65533;&#33586;&#65533;PF&#65533;&#65533;x&#65533;!A&#65533;E,&#65533;&#65533;D"&#1096;D<&#65533;&#65533;dL&#65533;&#65533;&#65533;G&#65533;\&#65533;&#65533;LR*0A-&#65533;&#65533;ZCN&#65533;J\&#65533;x&#65533;&#65533;e,q&#65533;M&#65533;\$&#65533;&#65533;?.&#65533;$&#65533;i&#65533;UMN&#65533;_&#65533;y&#65533;"R la)&#65533;&#65533;[I&#9349;&#65533;&#65533;&#65533;`#&#65533;$V@&#65533;&#65533;i&#65533;)&#65533;&#65533;E&#65533;&#65533;@;&#65533;W&#65533;4&#65533;&#65533; &#65533;&#65533;:&#65533;&#1278;&#65533;/&#65533;v&#65533;A&#65533;&#65533;6&#65533;&#65533;&#65533;&#65533;!=
D	&#65533;`&#65533;&#65533;aF&#65533;O@&#65533;c(MBX&#65533;&#65533;p&#65533;T&#65533;&#65533;&#65533;xAN!&#65533;#x.&#65533;a&#65533;2&#65533;0&#65533;
&#65533;A&#65533;(&#65533;&#65533;I;&#65533;"`=)K#TW%!0&#65533;
&#65533;K&#65533;)&#912;&#65533;&#65533;&#65533;	 &#65533;&#65533;R&#65533;&#65533;B+&#65533;&#65533;1&#65533;!g&#65533;BE%&#65533;J&#65533;
d&#65533;B&#65533;0A&#65533;&#65533;4(&#65533;H#N&#65533;*&#257;&#65533;f(&#65533;&#65533;u&#65533;[ bj&#65533;&#65533;&#65533;p,@&#65533;&#65533;@&#65533;fe(&#65533;H&#65533;xD<@&#65533;&#65533;&#65533;&#65533;8&#65533;&#65533;n&#65533;&#65533;&#65533;&#65533;+&#65533;z&#65533;@-&#65533;H&#65533;&#65533;&#65533; &#65533;&#65533;I&#65533;b
 D&#65533;X&#65533; &#65533;&#65533;Mg&#1388;3&#2034;V@G&#65533;&#65533;&#65533;&#65533;&#65533;<&#65533;o&#65533;&#65533;&#216;&#65533;<&#65533;	q&#65533;!&#65533;&#65533;/&#65533;r&#65533;)&#65533;~ &#65533;(&#65533; &#65533;B&#1456;QA&#65533;&#65533;"&#65533;&#65533;'`aV&#65533;&#65533;&#65533;2 P&#65533;&#65533;&#65533;&#65533;&#65533;N&#65533;&#65533;@9&#65533;&#65533;I&#65533;&#65533;( &#65533;5&#65533;a&#65533;5&#65533;I&#65533;d8&#65533;&#65533;sc(&#65533;P&#65533;&&#65533;&#65533;tx&#65533;&#65533;&#65533;e&#65533;	&#65533;&#65533;-;&#65533;&#65533;	*8!3p&#65533;)&#65533;&#65533;2&#65533;&#65533;&#65533;&#65533;&#65533;&#65533;&#65533;aT>&#65533;&#65533;|@	O&#65533;&&#65533;M&#65533;w"#	&#65533;&#65533;J&#65533;A&#65533;PDx&#65533;&#65533;&#65533;&#163;&#65533;QN&#65533;p&#65533;&#65533;&#65533;1&#65533;\&#65533;&#65533;&#65533;&#65533;&#65533;&#65533;zf"&#65533;(X1&#65533;&#513;3(CtPL&#65533;@
&#65533;<V&#65533;.#&#65533;&#20586;T&#65533;&#65533;|&#65533;&#65533;"DTA&#65533;T7&#65533;fIY&#65533;&#65533;h&#65533;W<&#65533;   &#65533;&#65533;&#65533; (&#65533;#&#65533;4"G&#65533;&#65533; &#65533;@&#65533; `@&#65533; & &#65533;&#65533;&74&#65533;O! &#65533;&#65533;&#65533;&#65533;N&#65533; `&#65533;#&#65533;gb&#1538;N&#65533;  &#65533; &#65533;&#65533;  8&#277;@k&#65533;O;f<oy&#65533; l&#65533;&#65533;F0"-o[,1&#65533;&#65533;I&#684;7&#65533;
&#65533;&#2395;fl&#65533;h&#65533;&#65533;3&#65533;I&#65533;gt8&&#65533;'M&#65533;K&#65533;C}&#1796;&#65533;F&#65533;2 V"&#65533;&#65533;\Lx&#65533;	m&#65533;&#570;qQw&#65533;&#65533;-&#65533;&#65533;%&#65533;0&#65533;&#65533;$&#65533;&#65533;"\ 5`&#65533;&#65533;&#65533;&#65533;I&#65533;`&#65533;&#65533;iE&#65533;&#65533;$&#432;&#65533;+&#65533;&#65533;;&#65533;&#65533;bp&#65533;E4+N&#65533;&#65533;(&#65533;P0&#65533;JTA&#65533;-&#65533;&#780;&#65533;&#65533;`Z@&#65533;F&#65533;bVv9&#65533;&#65533;=&#65533;`&#65533;e&#65533;&#65533;S&#65533;!O&#65533;K$$!&#65533; &#65533;L&#65533; &#65533;@&#65533;&#65533;#&#65533;A
&#65533;&#65533;(:&#65533;0k&#65533;ka&#65533;&#65533;pV&#1031;r&#65533;&#65533;$&#65533;&#65533;&#65533;&#65533;&#65533;C~U*&#65533;p0&#65533;5lb&#65533;&#913;&#65533;&#65533;cb	'$A1B&#65533;&#65533;&#65533;a/xCGzd&#65533;[&#65533;!hj@"6ALIYFC8&#65533;&#65533;&#65533;&#3352;&#65533;&#65533;1&#65533;&#65533;K,&#65533;&#65533;&#65533;<x`&#65533;&#65533;&#65533;&#65533;&#65533;&#65533;@!&#65533;&#1087;&#65533;p&#65533;:&#65533;a&#65533;!&#65533;&#65533;n B&#65533;&#65533;&#65533;{&#65533;Q.&#65533;&#65533;"p]p&#65533;&#65533;y&#65533;	&#65533;&#65533;23&#65533;a&#65533;&#65533;&#65533;u&#65533;&#65533;1&#65533;&#65533;O&#65533;Y0'&#65533;&#65533;t&#65533;1?J&#65533;k&#65533;U`D&#65533;&#65533;&#65533;7&#65533;)@J&#65533;EBM`t0G&#65533;'q&#65533;&#65533; &#65533;&#65533;_&#65533;&#65533;&#65533;l&#65533;	&#65533;cF&#65533;R x(&#65533;
|`X@MP(&#65533; &#65533;P`l
&#65533;Y`&#65533;W.&#65533;&#65533;I &#65533;;E02*&#65533;&#65533;`r&#65533;*0?2&#65533;-&#65533;{f&#65533;&#65533;&#65533;"`cB&#65533;8@$&#65533;&#65533;/&#65533;3 -```pb&#65533;<&#65533;\&#65533;v&#65533;	&#65533;5&#65533;+&#65533;b&#65533; }&#65533;&#65533;&#65533;&#65533;!	K&#65533;3 E&#65533;#]&#65533; &#65533; )&#65533;&#65533;/'&#65533;&#65533;A&#65533;Z&#65533;#,&#65533;y&#65533; 
2!&#65533;&#65533;&#65533;&#65533;&#65533;`b`-&#65533;@	8@&#65533;&#65533;&X ~@r&#65533;`N&#65533;b	&#65533;&#65533;8&#65533;m&#65533;!X&#65533;	{&#65533; j Z&#65533;&#65533;&&#65533;Cb&#65533;|&#65533;	&#65533;pe0&#65533;e	P&#65533;< &#65533;G&#65533;W&#65533;6&#65533;&0P$&#65533;&#65533;u0C&#65533;UDP&#65533;&#65533;&#65533;l }&#65533;rl}AO&#65533;&#65533;4&#65533;&#65533; qp"&#65533;!7&#65533;!&#65533;&#65533;)&#65533;&#65533;S&#65533;&#65533;p-v J&#65533;&#65533;&#65533;	&#65533;`;&#65533;[&#65533;&#65533;9r&#65533; &#65533;&#65533;&#65533;n&#65533;&#65533;*&#65533;]&#65533;<+o&#65533;vp` 	&#65533;&#65533;s&#65533;&#65533;sO&#65533;z&#65533;U&#65533;b&#65533;y@OP&#65533;&#65533;s0&#65533; 
&#65533;T`&#65533;`U&#65533;`&#65533;N&#404;&#1057;Ps&#65533;x&#65533;&#65533;&#65533;) iP&#65533; 	&#65533;&#65533;?0&#65533;@?&#65533;O&#65533;&#65533;`	 n&#65533; 	b&#65533;t&#65533;mpi&#65533;&#65533;4p
&#65533;&#65533;m&#65533;B&#65533;~&#1620;Hx&#65533;O`	&#1543;"@&#65533;&#65533;!&#65533;e&#65533;=tP#&#65533;W 	p&#65533;p!&#65533;	SP&#65533;c&#65533;t&#65533;&#65533;&#65533;PR&#65533;B&#65533;`>&#65533;&#65533;&#65533;(&#65533;&#65533;-wg&#65533;  U&#65533;&#65533;&#65533;) s&#65533;X*@&#65533; &#65533;&#65533;&#65533;&#65533;.&#65533;b&#65533;g&#65533;&#65533;e&#65533;&&#65533;&#65533;. 7&#65533;R y&#65533;wk&#65533;&&#65533;&#65533;$&#65533;&#65533;&#65533;%&#65533;&#65533;&#65533; pPp &#65533; &#65533; "@ " &#65533; /  &#65533; @ %&#65533; &#65533; &#65533; #0 &&#65533; &#65533; 0 0`  &#65533;P%!&#65533;&#65533;U&#65533;	d&#65533;!tY  p &#65533; )0 "&#65533; &#65533; `&#65533; *  &#65533; &#65533; "&#65533; &#65533;`&#65533; &#65533;`0 C  + &#65533;&#65533;&#65533;
&#65533; &#65533;&#65533;v&#65533;MZ~&#65533;@r&#65533;&#65533;Rk&#65533;&#65533;&#65533;&#65533;O&#65533;
&#65533;`$bg&#65533;&#1287;&#65533;uf&#65533;f&'1&#65533;	M L&#65533;^&#1991;&#65533;&#65533;M&#65533;0&#65533;&#65533;&#65533;x&#65533;V&#65533;4&#65533;R.'&#1107;jq7U)&#65533;&#65533;#N&#65533;&&#65533;&#65533;&#65533; TobV&#65533;z&#65533;&#65533;p&#65533;(&#65533;N&#65533;&#65533;h&#65533;&#65533;xY&#65533;*&#65533;b&#65533;&#65533;1&#65533;7dV&#65533;9&#65533;r}&#65533;1po&#65533;&#65533;_&#65533;&#65533;0&#65533;&#65533;b&#65533;*&#65533;+&#65533;Re&#65533;"X3&#65533;&#65533;&#65533;&#65533;&#65533;\&#65533;"{&#65533; 3&#65533;C&#65533;#N3&#65533;&#65533;Jq-&#65533;&#65533;&#65533;&#65533;uE&#65533;.&#65533;&#65533;&#65533;v&#65533;g&#65533;&#65533;*&#65533;&#65533;|&#1642;PtN&#65533;5 +
`&#65533;N&#65533;&#65533;Jq&#65533;&#65533;&#65533;~&#65533;b&#65533;&#65533;&#65533;&#65533;0{&)&#65533;"R&#65533;(&#65533;\&#1882;v.&#65533;&#65533;2I&#65533;P0X&#65533;W@;&#65533;q  &#65533;p T&#65533;v&#65533;&#65533;P5!`F(a$o&#65533;p&#65533;&#65533;&#65533;+&#65533;&#65533;#&#65533;&#65533;l &#65533;e&#65533;&#65533;&#65533;17&#65533;&#65533;ppsa&#65533;#&#65533;&#65533;c}&#65533;GT&#65533;'RI&#65533;Q&#65533;&#65533;p&#65533;Pm&#65533;&#65533;PO;&#65533;&#65533;"&#65533;P&#65533;!&#65533;g&#65533;&#65533;&#65533;T(:aG;&#65533;e&#65533;&#65533;&#65533;&#65533;3[ @_&#65533;r0H&#65533;YqS-f* ]&#65533;p&#65533;x&#65533;_&#14453;&#65533;q_&#65533;&#65533;#&#65533;&#65533;<>30&#65533;opY&#65533;>&#65533;&#65533;&#65533;&#65533;&#65533;f&#65533;"0CPF`V^&#65533;&#65533;&#65533;9&#65533;&#65533;&#65533;l&#65533;30&#65533;
&#65533;&#65533;Ep>&#65533;*&#65533;&#65533;&#65533;&#65533;J&#65533;!A&#65533;}" ?&#65533;-&#65533;&#65533;&#65533;?v&#65533;dy&#65533;jqK.&#65533;*#&#65533;&#65533;&#1683;&#65533;&#65533;:2 &#65533;<0&#65533;U&#65533;&#65533;;&#65533;qD&#65533;&#65533;&#65533;!`&#65533;&#65533;k&#65533;>"q*&#65533; W&#65533;X&#65533;V7&#65533;&#65533;GQ&#65533;&#65533;&#65533;&#65533;q
&#65533;&#65533;jp&#65533;M&#65533;&#65533;&#65533;&#65533;&#65533;jK&#65533;e..(1q<&#65533;&#65533;@ [&#65533;"  %0 &#65533; &#65533;&#65533;r&#65533;%&#65533;&#65533; A  v&#65533;[0lM&#65533;&&#65533;or&#65533;tTk!&#65533; @B3@&#1050;@Y&#65533;&#65533;&#65533;&#65533;J&#65533; &#65533;)&#65533;rOk&#65533;&#65533;&#65533;&#65533;&#65533;	%&#65533;&#65533; c&#1043;,&#1578;$&#65533;&#65533;&#65533;[d&#65533;&#65533;- I*`&#65533;&#65533;y&#65533;vZ&#65533;10&#65533; c&#65533;	w@&#65533;0]0k"&#65533;&#65533;;!&#65533;&#65533;&#65533;&#65533;P&#65533;R&#65533;C2&#65533;&#65533;&#259;&#65533; ;&#65533;&"&#65533;y&#65533;\&#65533;7&#65533;_}(&#65533;B&#65533;Af&#65533;&#65533;B&#65533;c&#65533;|p&`y f&#65533;;&#667;&#65533;AP&#65533;W&#65533;e&&#65533;;&#65533;&#65533;r]&#65533;L?&&#65533;&#65533;Y&#65533;@U&#65533;E0v&#65533;it&#65533;&#65533;Rp j&#65533;)P&#65533;.8!
hA)pg@ UpPW&#65533; B& &#65533;4&#65533;/&#65533;&#65533;P` l`3&#65533;&#65533;&#65533;+&#65533;!0&#65533;&#65533;&#65533;51!j&#65533;:&#65533;&#65533;%@-0"@1&#65533;&#65533; O &#65533;&#65533;$g&#65533;&#65533; &#65533; l`&#65533;&#65533;0;o&#65533;&#65533;@&#65533;&#65533;P}M &#65533;PI&#65533;tYu@|&#65533;&#65533;&#1411;&#65533;k&#65533;&#65533; 0&#65533;&#65533;&#65533;&#65533;7P&#65533;&#65533;@&#65533;|&#65533;M&#65533;&#65533;}&#65533;IC&#65533;'.qpC >t&#65533;&#65533;	^&#65533;M`&#65533;RXD|FPb&#65533;4&#65533;(@&#65533; J`m&#65533;&#65533;&#65533;R&#65533;&#65533;&#65533;4PX&#1513;&#65533;&#65533;	l *&#65533;h.&#65533;u@C0Oq!)&#65533;&#65533;.0>&#65533;qX&#65533;&#65533;{PV8@iH&#65533;&#65533;&#65533;&#65533;;&#65533;&#65533;&#65533;2+&#65533;-P&#65533;wU&#65533;&#65533;&#258;"u&#65533;<0I&#65533;$u&#65533;&#65533;&#65533;&#65533;3!j&#65533;8&#65533;Z&#65533;yX#	&#65533;PS!&#65533;'&#65533;*&#65533;{&#65533;&#65533;&#65533;<&#65533;t 	&#65533;!v&#941;:&#65533;&#65533;&#65533;P&#65533;M&#65533;N&#65533;&#65533;&#65533;N&#65533;P`&#65533;&#65533;&#65533;&#65533;	*p&#65533; &#65533;$*]&#65533;v&#65533;&#65533;&#65533;&#1919;Z&#65533;&#65533;&#65533;&#65533;&#65533;&#65533; S&#65533;&#65533;N&#65533;&#65533;	&#65533;  w&#65533;&#65533;'&#65533;SR&#65533;&#65533;P&#65533;z@+&#65533;&#65533;<&#65533; &#65533;`&#65533;&	C&#65533;	&#65533;&#65533;&#65533;% 	5&#65533;&#65533;&#65533;&#65533;&#65533;&#65533;0?@I&#65533;)&#65533;&#65533;&#65533;Tz&#65533;DC&#65533;c-P:&#65533;&#65533; f&#65533;&#65533;l&#474;&#65533;E&#65533;&#65533;&#65533;l"{J&#65533;&#65533;&#65533;M&#65533;`	&#65533; &#65533;&#65533;&#65533;&#65533;A&#65533;c@C&#65533;jA&#1754;&#65533;&#65533;Pp1C&#65533;&#1621;M0u&#65533;: &#65533;&#65533; &#65533;%&#65533;pM&#65533;_&#65533;YpiNL&#65533; S@jpX0&#1356;2&#65533;&#65533;0c&#65533;h U&#65533;&#1043;&#65533;/&#65533;^&#65533;Y&#65533;3&#7815;&#65533;{&#65533;? T&#65533;b&#65533;F&#65533;#L!	0Cn&#65533;jo&#65533;&#65533;sO0Ae&#65533;m`jP(2E`&#65533;r0&#65533;1&#65533;&#65533;&#65533;&#65533;4.&#65533;&#65533;8&#65533;&#65533;&#65533;u`&#65533;&#65533;&#65533;&#65533;iP&#65533;4k&#65533;u&#65533;|0d&#65533;|&#65533;&#65533;b0&#65533;&#65533;&#65533;&#65533; &#65533;&#65533;&#65533;&#65533;7=&#65533;&#65533;h$&#65533;&#65533;&#65533;&#65533;&#65533; 	&#65533;C&#65533;|&#65533;~&#65533;m`p3	&#65533;$&#65533;	l&#65533;&#65533;~Pw&#65533;&#65533; ?&#1342;(	&#65533; &#65533;&#65533;G &#65533;R&#65533;&#65533;l?&#65533; &#65533;&#65533;` &#65533;&#65533;.}&#65533;&#65533;%0$K&#65533; 0PV&#65533;&#65533;.
&#65533;&#65533; 0&#65533;&#65533;|"q_U`0q! &#65533;`(#P PV&#65533;&#65533;@ d@&#1777;&#65533; 4  7ym&#65533;D &#65533;&#65533; p&#65533; 	&#65533;&#65533;-  t&#65533;&#65533;%&#65533;&#65533;*&#65533;&#65533;w&#65533;&#65533;Pg&#65533;v&#65533;&#65533;
Y&#65533;&#65533;@jn&#65533;&#65533;ps`+uq&#65533;/&#65533;xp
\&#65533;)&#65533;b&#65533;&#65533;&#65533; 	3`&#65533;e0&#65533;&#65533;&#65533;&#65533;&#65533;_"1&#65533;@&#65533;ft&#65533;&#65533;@gp&#65533;&#65533;&#65533;&#65533;P&#65533;&#65533;T&#65533;qB&#65533;'&#65533;P&#65533;&#65533;!b&#65533;cU`	&#65533;&#65533;&#65533;&#65533;E{W@&#65533;&#65533;'&#65533;@0&#65533;&#65533;&#65533;T(&#65533;*	*&#65533;Avp&#65533; &#65533;%&#65533;7#&#65533; 
1&#65533;&#65533;y&#65533;l&#65533;&#65533;&#65533;T7Q&#1914;&#65533;&#65533;&#65533;Q&#65533;F&#65533;&#65533;(uc&#65533;&#65533;&#964;"v>&#65533;&#65533;&#65533;&#65533;%&#65533;H&#65533;0f0y(&#49715;&#65533;%I&#65533;0r&#65533;&#65533;-K],&#65533;)3A
<y&#1073;0&#65533;&#65533;#&#65533;&#65533;&#65533;p&K&#65533;%&#65533;Xa&#65533;2(PQ&#65533;N&#65533;&#65533;u&#65533;&#65533;vX(CE&#65533;8&#65533;&#65533;	&#65533;&#65533;
&#65533;b&#65533;&#65533;cC&#65533;X &#65533;yJ&#65533;s&#65533;b&#397;?&#65533;&#65533;&#65533;&#172;.&#65533;&#65533;&#65533;f&#65533;&x&#65533;&#65533;xQ&#135;&#65533;,l&#65533;&#65533;A&#65533;<L&#65533;&#65533;p$V&#368;&#65533;w&#65533;&#65533;J+t&#65533;&#65533;aFY4&#65533;a&#65533;J&#65533;-Z,&#65533;"&#515;,&#65533;Na&#65533;&#65533;$!-fH&#65533;b&#65533;&#65533;&#65533;].&#65533;&#65533;&#8712;&#65533;L&#65533;&#65533;b&#65533;&#65533;&#65533;Nd&#65533;&#65533;&#1697;&#65533;&#1080;&#65533;`&#65533;p&#65533;~@!\h&#65533;&&#65533;"!#&#65533;b&#65533;DN&#65533;&#65533;&#65533;&#65533;6&#65533;C&#65533;h(&#65533;X!D&#65533;9&#65533;&#65533;?&#65533;&#1571;&#65533;?&#65533; $>R&#65533;C&#65533;>&#65533;&#65533;&#65533;&#65533;;&#65533;&#147;&#65533;6&#65533;&#65533;"&#65533;@`>&#65533;&#65533;&#207;#&#65533;&#65533;c<&#65533;&#65533;&#65533;&#65533;?&#65533;0&#65533;=&#65533;&#65533;C&#65533;@,&#65533;CR&#35023;= y&#65533;<&#65533;H&#65533;;&#65533;?&#65533;&#65533;r%&#65533;&#65533;&#65533;&#65533;&#65533;n&#65533;&#940;D&#65533;&#65533;ms&#65533;>&#65533;&#65533;#=&#65533;&#65533;#?&#65533;&#65533;&#65533;<8H&#65533;:&#65533;X	&#65533;CK/&#65533;&#1329;&#65533;,:&#65533;)&#65533;&#65533;&#65533;&#65533;>"&#65533;2&#65533;n)+?I&#65533;&#132;&#65533;2&#1568;&#65533;O(&#65533;&#65533;b&#65533;&#65533;M&#65533; &#65533;n&#1647;N&#65533;&#65533;&#65533;R&#65533;,&#65533;&#65533;G&#65533;&#1793;&<QL&#65533;n&#18434;&#65533;<6a&#65533;&#65533;<
&#738;A&#65533;e&#65533;&#65533;b&#65533;!&#65533;16&#65533;0&#65533;&#65533;t&#65533;f&#65533;+&#65533;(&#65533;2QtM&#51184;&#1652;"ID&#65533;&#65533;'&#65533;&#65533;&#65533;&#65533;.&#692;`&#65533;15k&#65533;&#65533;&#65533;@&#65533;&#65533;&#65533;h(H&#65533;*&#65533;S&#65533;$Jk&#65533;n
&#65533;&#65533;&#65533;x@k&#65533;nn&#237;	F&#65533;&#65533;vc&#65533;$bTABL&#65533;Mn&#65533;&#65533;";0&#65533;;F&#65533;P	"&#65533;&#65533;&#65533;
&#65533;&#65533;2F<A&#65533;&#48817;&#65533;v&#65533;(&#65533;&#65533;&#65533;&#65533;|&#65533;&#65533;G8&#65533;;|&#65533;&#65533;&#65533;S(&#65533;&#65533;#VhWQDP&#65533;(|&#65533;M&#1859;&#65533;&#65533;&#65533;&#65533;&#65533;&#65533;&#65533;2N&#65533;&#65533;&#65533;Ep&#65533;&#65533;&#65533;&#65533;&#65533;&#65533;n&#65533;&#65533;d&#65533;"$&#65533;&#65533;>&#65533;&#65533;-&#65533;&#65533;6&#65533;&#65533;&#65533;D1Z&#65533;O&#65533;&#65533;&#65533;&#65533;&#65533;&#65533;w&#65533;&#65533;p&#1764;4!C&#65533;U-2\r~&#65533;Y&#65533;I&#65533;x&#65533;&#65533;&#65533;&#826;1&#65533;>&#65533;^N=a$&#65533;C&#1121;&#65533;&#65533;&&#1198;R&#65533;&#65533;&#65533;&#467;&#65533;&#65533;&#65533;
&,&#65533;&#65533;e&#65533;&#65533;&#65533;/1&#65533;z&#65533;I&#65533;!&#65533;[B&#65533;&#65533;n&#65533;&#65533;~&#65533;X&#65533;8A&#65533;2 &#65533;&#65533;&#65533;*&#65533;&#65533;(;&#65533;,&#65533;&#65533;^0J`(Z&#65533;e&#65533;&#65533;&#65533;E&#65533;O&#65533;p&#65533;V&#65533;^&#65533;&#65533;(&#65533;&#65533;&#65533;&#65533;)hC&#65533;0Q&#65533;mc&#65533;Y&#65533;
t&#65533;&#65533;&#65533;&#65533;&Z&#65533;<&#65533;&#65533;-P&#65533;TP&#65533;&#65533;Ba&#65533;&#65533;nb&#65533;P 	+&#65533;&#65533;&#65533;&#1800;*,&#65533;&#65533;vP&#65533;&#65533;&#65533;&#1615;&#65533;&#1591;&#65533;&#65533;&#65533;2&#65533;C&#65533;&#65533;5&#65533;>)&#65533;&#65533;&#65533;&#65533;&#65533;&#221;&#65533;f&#65533;&#26627;<&#65533;&#65533;&#65533;]&#65533;nA&#65533;awH&#65533;@&#65533;M&#1801;#&#65533;#&#1092;8l&#65533;eP&#65533;&#65533;9&#65533;&#65533;&#65533;&#1888;&#65533;&#65533;&#65533;)&#65533;AqhQHl&#65533;&#144;&<&#65533;O&#1056;?t!j&#1538;.y &#65533;&#65533;y&#65533;&#65533;&#65533;&#65533;P7&#65533;&#65533; 	&#65533;&#65533;y&#65533;n&#65533;&#65533;	X&#65533;&#65533;&#65533;0&#65533;AE&#65533;&#65533;9&#65533;&#1604;&#65533;4&#65533;C&#65533;&#65533;&#65533;<<s&#65533;&#65533;&#65533;Fxr9&#65533;&#65533;eW&#65533;B#&#65533;&#65533;&#65533;n`bdC&#65533;D&#65533; 
KfChDa&#65533;&#65533;pV&#65533;u&#65533;&#65533;&#65533;q&#65533;A&#65533;&#65533;&#29909;$&#65533;&#65533;.I &#65533;r&#65533;(&#65533;&#65533;&#65533;'Rb`@&#65533;T,Q%&#65533;L&#65533;&#65533;&#65533;&#65533;&#65533;Y&#65533;
(&#65533;&#65533;&#65533;d 	wv#%p&#65533;&#65533;,&#65533;&#65533;&#65533;6&#65533;&#65533;&#65533;X&#65533; &#65533;&#914;&#65533;&#65533;$b&#65533;(&#65533;4&#65533;B&#65533;h&#65533;	
n\&#65533;&#65533;!\_&#65533;&#65533;@v~&#65533;AC@ &#65533;[@&#65533;)&#1024;&#65533;1&#65533;&#65533;&#65533;t&#65533;&#65533;&#65533;&#65533;&#65533;&#65533;&#205; 0&#65533;$N&#65533;&#65533;@O\&#65533;?&#65533;@&#65533;p&#65533;+&#65533;@f&#65533;	&#65533;>w&#65533;[&#65533;&#65533;&#65533;&#65533;&#65533;"( ]&#65533;b&#65533;&#65533;&#65533;`&#65533;&#65533; \&#65533;&#65533; &#65533;D)&&#65533;kU&#65533;H&#65533;&#65533;&#65533;MP&#65533;\)K4&#65533;:[&#65533;o3&#65533;&#65533;&#65533;&#65533;J&#65533;At&#65533;0T4pb%&#65533;C&#65533;&#65533;&#65533;D&#65533; `P&#65533;Z1z&#65533;&#65533;&#65533;@rp"A(&#65533;Aq&#65533;VPR&#65533;d&#65533;-&#65533;&#65533;-&#65533;@&#65533;<|!&#65533;&#65533;b&#65533;&#65533;&#65533;;&#65533;@U(B7 &#65533;20&#65533;&#1042;&#65533;&#65533;Nq&#65533;xD#&#65533; &#65533;<af&#65533;Hn&#65533;&#65533;F`
xp&#65533;6q(&#1569;
C&#65533;&#260;&#65533;&#65533;&#321;v
61&#65533;&#65533;&#65533;9&#65533;0me&#65533;&#65533;&#65533;S&#65533;/&#65533;C
P`&#65533;&#65533;`<&#65533;&#65533;jV&#65533;&#65533; %'&#65533; &#65533;`&#65533;=P!e&#1546;$'*&#65533;&#65533;&#65533;T&#65533;/&#65533;0"&#65533;a8&#65533;&#65533;0&#65533;&#65533;[&#289;8`C6&#65533;&#65533; /&#65533;&#65533;%[&#65533;&#65533;&#65533;+&#65533;&#65533;&#65533;
&#65533; &#65533;&#65533;A
G&#65533;B~&#65533;&#65533;%T&#65533;@&#65533;|&#65533;!p&#65533;&&#65533;)&#65533;&#65533;&#65533;A&#65533;D&#65533;l`>&#65533; &#65533;&#65533;&#65533;&#176;y&#65533;4&#65533;&#65533;&#65533;&#65533;3&#65533;aU&#65533;&#1740;e&#65533;&#65533;&#65533;&#65533;+#&#65533;&#65533;&#65533;&#65533;&#65533;&#65533;O&#65533;&#65533;`&#65533;&#65533;uK]&#65533;&#65533;Wx`&#65533;&#65533;W &#65533;&#65533;&#65533;&#65533;&#65533;6&#65533;&#65533;VX&#65533;&#65533;2&#65533;`OhfPt&#65533;k&#1794;g&#65533;K&#65533;b
D&#65533;m&#65533;&#65533;
#&#65533;&#65533;V&#65533;&#65533;&z&#65533;&#65533;C&#65533;*&#65533;`< h&#1031;&#65533;&#65533;&#455;&#65533;&#65533;&#65533;	&#65533;&#65533;&#65533;&#65533;aT(&#65533;p&#65533;$&#65533;!O*&#65533;*b&#65533;&#65533;? &#65533;&#65533;&#65533;&#65533;1h`
N&#65533;h'&#65533;&#65533;t&#65533;&#870;&#65533;&#1568;&#65533;#&#65533;>&#150;f=t~&#65533;K&#65533;&#65533;P&#65533;&#65533;&#65533;F&#65533;&#65533;&#65533;&#65533;&#65533;&#65533;)&#65533;&&#65533;1&#311;&#65533;&#65533;(l&#65533;&#65533;#&#65533;ZK0&&#272;&#65533;&#65533;@b&#65533;:&#65533; &#65533;E4&#65533;,e&#65533;"$a@< &#65533;Kw&#65533;JE	|&#65533;&#65533;x&&#65533;Gb3&#65533;M+b&#65533;B&#65533;"h:O$uJ&#65533;&#65533;U&#65533; &#65533;`&#65533;&#65533;p&#65533; &&#65533;&#65533;tKH&#65533;&#65533;&#65533; D(&#65533;&#65533;a1-&#65533;<&#65533; uHP_&
&#65533;&#65533;pa(&#65533;8&#65533;a$&#65533; &#65533;a&#65533;&#65533;&#65533;%Q&#65533;G$a&#65533; z&#65533;/X&#65533;b
6&#65533;&#65533;~&#65533;[&#65533;&#65533;	R@D,a&#65533;e&#65533;&#65533;UGHB&#65533;CJQxbYP&#65533;&#65533;D&#522;G&#65533;be&#65533;&#65533;Y|D,`&#65533;
Ehr&#65533;&#65533;iD&#65533;#0&#65533;R&#65533;&#65533;&#65533;h&#65533;&#65533;&#520;&#65533;&#65533;&#65533;$(,V&#65533;&#65533;&#65533;&#65533;[P&#65533;#&#65533;&#65533;i&#65533;*&#65533;.`&#65533;&#65533;&#65533;l&#65533;"7 &#65533;c &#65533;(&#65533;&#65533;&#1195;&#65533;&#65533;,&#65533;!&#65533;&#65533;b&#65533;&#65533;'0&#65533;&#65533;B&#65533;&#65533;CLh8&#65533;&#2265;&#1896;'@H&&#65533;&#65533;#:w&#65533;&#65533;B*&#65533;#H&#65533;9&#65533;&#65533;&#65533;/&#65533;>S&#662;&#65533;&#65533;&#65533;h&#65533;&#65533;)T&#589;`&#65533;x"&#65533;&#65533;9&#65533;&#65533;&#65533;C0&#65533;*&#65533; ,&#65533;&#65533;>PC&#449;&#65533;&#65533;@&#65533;&#65533;&#65533;/&#65533;&#65533;X+&#65533;&#65533;M&#65533;"&#65533;&#65533;#8&#65533;&#65533;:&#225;&#65533;&#65533;&#1561;&#65533;&#65533;z:&#65533;&#65533;&#65533; &#65533;&#65533;&#65533;x&#65533;yQ&#65533; &#65533;&#65533;&#65533;lI&#65533;4&#1537;&#65533;&#65533;&#65533;&#65533;&#65533;&#65533;&#65533;+H2&#1025;C&#65533;!&#65533;(&#65533;G&#65533; X5&#65533;&#65533;&#592;<&#65533; /&#65533;&#65533;9&#65533;&#65533;&#1812;D`3&#65533;&#65533;&#65533;&:&#65533;=C&#65533;&#65533;;(&#65533;&#65533;&#65533;,&#65533;
/P&#65533;G&#1027;&#65533;&#65533;Y&#65533;K8)&#65533;&#65533;!&#1025;y&#65533;&#65533;&#65533;&#65533;&#65533;&#65533;&#65533;:&#65533;v&#65533;Q&#65533;&#65533;4&#65533;B&#65533;&#65533;2V&#65533;&#65533;&#65533;XJh&#65533;g&#65533;&#65533;[&#65533;&#65533;?&#65533;;`&#1564;&#65533;&#65533;XH
@:&#65533;&#65533;&#65533;+2&#65533;&&#65533;K &#65533;X&#65533;0%]&#65533;	&#65533;B&#65533;&#65533;9&#65533;l'L(h;H&#65533;?($J9&#65533;n8&#65533;p'&#65533;0&#65533;[&#65533;&#65533;&#65533;DQ&#65533;&#65533;74&#65533;n&#65533;&#65533; &#65533;(tI&#65533;[h0F!8=p)BX6 &#65533;&#65533;&#65533;Y&#65533;&#65533;&#65533; &#512;(&#65533;@@&#65533;&#65533;a<&#65533; X&#65533;&#65533; &#65533;&#65533;G2P &#1025;&#65533; )&#65533;3&#65533;&#65533;&#65533;
`&#65533;P
h DX&#65533;9x #8&#65533;$ &#65533;U1%&#65533;H&#65533;"&#65533; 0&#65533;Dx h&#65533;&#65533; &#65533;&#65533;&#65533;&#65533;&#65533;&#65533;&#65533;
hhZ&#65533;&#65533;j 4 &#65533;&#65533;&#65533;&#717;Xp x&#65533;&#65533;&#65533;P&#65533;&#65533;PF;&#65533;&#65533;&#65533;&#65533;Ya&#65533;($+O&#65533;&#1808;&#65533;&#65533;&#65533;&#65533; >&#65533;*&#65533;9H  &#65533;&#65533;&#65533;T*(&#1536;&#65533;&#65533;&#65533;&#1041;\&#65533;&#65533;"&#65533;&#65533;&#65533;&#65533;&#65533;&#65533;&#65533;<&#65533;0&#65533;s&#65533;+&#65533;&#65533;&#65533;0830&#65533;&#65533;&#65533;&#65533;&#65533;&#65533;&#65533;1 &#65533;&#65533;?&#65533;&#65533;&#65533;`&#65533;'H'&#65533;.&#65533;)0&#65533;&#65533;&#65533;&#65533;*&#65533;1&#65533;*(&#65533;'&#65533;&#65533;d&#65533;D80P.1&#65533;&#65533;&#65533;&#65533;@&#65533;&#65533;.&#65533;218&#65533;-&#533;&#65533;9&#65533;3&#1538;/&#65533;&#65533;&#65533;n% &#65533;+&#65533;&#65533;*( 7<&#65533;&#65533;&#65533;&#65533;)&#65533;&#65533;&#65533;.&#65533;h"&#65533;8&#65533;&4&#65533;38&#65533;<&#65533;&#65533;&#65533;,A&#65533;&#65533;&#65533;&#65533;&#1603;!,/&#65533;&#65533;&#65533;&#65533;nh&#65533;' 0&#1538;3&#65533;&#65533;1&#65533;8Q('&#65533;,0&#65533;+&#65533;&#65533;H&#65533;&#65533;&#65533;(&#65533;- &#65533;&#65533;1&#65533;a&#65533;&#65533;&#65533;g&#65533;6p ;&#65533;&#65533;n&#65533;&#65533; &#65533;&#65533;l&#65533;&#65533;,` A@&#65533;X8&#32906;=&#65533;Z&#65533;&#65533;.h&#65533;NLFX&#65533;,0&#65533;M&#65533;&#65533;`&#65533;MX0&#65533; S&#65533;&#65533;@0&#65533;1&#1037;&#65533;&#1153;&#65533;&#267;P&#65533;&#65533;	&#65533;&#65533;&#65533;XEH&#65533;np&#65533;&#65533;2=&#65533; 0&#65533;&#65533;&#65533;&#65533;&#65533;&#65533;&#65533;&#65533;&#65533;CU&#65533;X1H&#1025;W&#1869;C&#65533; A 1&#65533;d&#65533;,&#65533;N&#65533;&#65533;&#1025;h:&#65533;&#1538;	P&#65533;&#65533;8c&#65533;&#65533;P&#65533;&#65533;	&#65533;3&#1536;>&#65533;&#65533;n&#1027;	`&#65533;#&#65533;M&#65533;&#65533;sT.&#65533;>/&#65533;&#65533; J&#65533; K(&#65533;&#65533;&#65533;&#65533;&#65533;)ph&#65533;I3(&#65533;#&#65533;&#65533;?&#65533;3xxVV&#65533;&#65533;&#65533;,E&#65533;G(&#65533;%(=&#65533;;&#1024;&#65533;&#65533;&#65533;&#65533;&#65533;(*&#65533;V&#65533;&#65533;XH&#65533;n@&#65533;,&#65533;&#65533;@ &#65533;&HO&#65533;&#65533;!&#65533;&#65533;0&#65533;X&#65533;N&#65533;BX&#65533;'&#65533;&#65533;D`&#65533;&h&#65533;&#65533; &#65533;x 0&#65533;Bh&#65533;3@Jh?%h&#65533;S &#65533;&#65533;9&#65533;&#65533;=8&#65533;&&#65533;&#65533;&#65533;&#65533;H&#65533; Yq&#65533;&#65533;0&#65533;&#65533;>&#65533;&#65533;&#65533;&#65533;Hp0&#65533;&#65533;Q:6h (&#65533;&#65533;&#65533;&#65533;&#65533;&#65533;&#65533;h&#65533;()&#65533;&#1025;)&#65533;&#65533;B&#65533;X&#1706;;&#65533;	,&#1536;<`&#65533;	&#65533;7&#65533; 5&#65533;3&#65533; 4&#65533;&#65533;=80&#65533;&#65533; J&#65533;#P&#65533;&#65533;S &#65533;00&#65533;M0	&#65533;28 CX&#65533;&#65533;9&#65533;&#65533;')&#65533; 6&#65533;hDH .&#65533;&#65533;	&#65533;:xcHQ&#65533;&#65533;2`&#65533;@H 3&#65533;&#65533;Q&#65533;&#65533;2&#65533; 9&#65533;&#65533;f)x&#65533;X&#1027;a&#65533;&#65533;O&#65533;&#65533;$ `&#65533;&#1397;&#65533;4&#1537;&#1540;;@&#65533;, &#65533;&#65533;J0&#65533;&#65533;[,&#1540;7\&#65533;HH	&#65533;&#65533;+X C&#65533;&#65533;&#65533;8&#65533;&#65533;&#65533;&#65533; &#65533;&#65533;DH &#52032;&#65533;-&#65533;8&#65533;&#65533;9&#65533;7XHA@ .&#65533;&#65533;r&#65533;3&#1536;2&#65533;&#65533;fU"&#65533;&#65533;S&#65533;&#65533;&#65533;2&#65533; :&#65533;&#1952;:I@&#65533;"x&#65533;%04&#65533;&#65533;!&#65533;&#65533;$&#65533;&#65533;9&#65533;&#65533;$X&#65533;1811&#65533;*&#65533;*B&#65533;)&#65533;&#65533;3&#65533;!&#65533;,&#65533;,&#65533;n20&#65533; .&#65533;>&#65533;&#65533;#&#65533;&P&#65533;6X0&#65533;&#65533;9&#65533;<&#65533;h&#65533;$&#65533;&#65533;7x&#65533;'%;6&#65533;&#65533;7&#65533;&#65533;'p]&#65533;5&#65533;3X&#65533;)&#65533;)(&#65533;>h'@*&#65533;'h6`"x&#65533;&#65533;&#65533;
=F&#65533;, (&#65533;9&#65533;&#65533;!&#65533;T&#65533;(h&#65533;-&#65533;&#65533;&#65533;=&#65533;@8&#65533;=X,&#65533;50&#65533;&#65533;&#65533;7h&#65533;&#65533;*&#65533;B&#65533;]X!Q7&#1025;1&#65533;&#65533;$p8&#65533; &#65533;#X?(&#65533;)X&#65533;2HW*&#65533;3p&&#65533;&#65533;&#1668;<&#65533; 	&#65533; &#65533;&#65533;&#65533;&#1536;H&#65533;. &#65533;&#65533;	&#65533;&#65533;&#65533; M @&#65533;X&#65533;&#65533; X &#65533;&#65533;p&#65533; &#65533;&#65533;&#65533; &#65533;&#65533;&#65533; @&#65533;&#65533;	&#65533; &#65533;&#65533;&#65533;z 8&#65533;&#65533;&#65533;&#65533;
p&#65533; &#65533; &#65533;&#65533;&#65533;&#65533; 	&#65533;	x&#65533;(&#65533;&#65533;  "X 
&#65533; 
&#65533; &#65533;&#65533; &#65533; &#1025;P&#65533;&#65533;&#65533;&#65533;&#65533;h&#65533;	`&#65533; &#65533;p &#65533; &#65533;` &#65533; &#65533;p&#65533;&#65533;&#65533;&#65533;@&#65533;X %&#65533;h&#65533;&#65533;v&#65533;&#65533; 
`&#65533;@&#65533;&#65533;H&#65533;&#65533;   X &#65533; 8&#65533;&#65533;&#65533;'(&#65533;h p&#65533;&#65533;&#65533;&#65533;&#65533;&#65533;&#65533;  &#65533;/8&#65533;0&#65533;&#65533; &#65533;&#65533; &#512;&#1537;&#65533;*L(\&#65533;&#65533;&#1112;&#65533;+]I&#65533;&#65533;&#65533;&#65533;&#65533;".|&#65533;&#65533;&#65533;K&#65533;	&#65533;(&#65533;B&#65533;&#65533;Q&#65533;'R&#1497;&#65533;&#65533;&#1156;l)F&#1064;&#65533;&#65533;Eu&#65533;&#65533;S &#65533;T&#65533;&#65533;&#65533;&#1073;&#65533;|&#65533;&#65533;&#65533;e&#65533;o&#65533;&#65533;Z&#65533;!&#65533;D&#434;h
cpio&#65533;&#65533;;&#65533;	&#65533;p&#65533;$\h&#65533;b&#65533;n&#65533;&#321;!&#65533;&#65533;9&#65533;&#65533;)&#65533;n&#760;&#65533;P&#65533;@&#65533;&#65533;p&#65533;&#65533;&#65533;&#65533;&#65533;"&#65533;&#65533;&#65533;&#65533;&#65533;}&#65533;&#65533;u&#65533;&#65533;&#1816;[Y&#65533;&#65533;3J&#65533;&#65533;&#65533;&#65533;&#65533;9&#65533;+&#65533;l&#65533;$&#65533;&#591;y&#1110;&#65533;&#65533;&#65533;yI[&#65533;H	&#204;&#65533;&#65533;&#65533;&#65533;&#65533;Z&#65533;&#65533;"&#712;n&#65533;)'j&#65533;&#65533;,&#65533;7&#65533; &#65533;5&#65533;m&#65533;&#344;9z&#65533;&#65533;0 /&#65533;lzt&#65533;&#65533;28&#65533;B&#65533;&#65533;P^.&#65533;&#65533;&#65533;&#65533;&#65533;&#65533;&#65533;1X&#65533;F &#65533;)&#65533;&#65533;S&#65533;&#65533;Q&#65533;uL&#65533;D8&#65533;@ ,&#65533; @&#65533;&#65533;&#65533;Z&#65533;a'&#65533;&#65533;&#65533;&#65533;&#65533;&#65533;&#65533;,9&#65533;&#65533;2h&#65533;$x&#65533;b&#65533;&#65533;i"&#65533;i&#65533;	&#1732;&#24755;&#65533;@
&#65533;&#65533;&#65533;&#65533;pr&#65533;&#65533;q&#65533;&#65533;(&#514;h&#65533;B2!&#65533;Q3&#65533;y&#65533;&#65533;RGK&#65533;w&#65533;V:&#65533;&#65533;9p8&#65533;&#1539;&#65533;&#65533;&#65533;j&#65533;&#65533;&#65533;_5&#65533; &#65533;_&#65533;&#65533; G)X&#65533;&@&#65533;5(6&#65533;&#65533;%8&#65533;&#65533;%&#65533;y&#65533;&#65533;&#65533;A&#65533;&#65533;o+&#1681; &#65533;&#65533;
&#65533;&#65533;&#65533;>X&#65533;7u&#65533;&#65533;&#65533;M&#65533;$P&#65533;&#65533;JP lm&#65533;l&#65533;OQ&#65533;'&#65533;+\!&#65533;&#65533;&#65533;&#65533;&#65533;&#65533;s&#65533;&#65533;$&#65533;0&#65533;7&#65533;&#65533;&#65533;&#65533;Im&#65533;\&#65533;&#65533;&#65533;&#65533;&#65533;&#65533;&#65533; 9&#65533;&#65533;6P6&#65533;6 
&#65533;&#65533;O&#65533;'&#65533;&#65533;&#65533;&#65533;&#65533;&#65533;z&#65533;/&#65533;#&#65533;&#65533;&#65533;)x)&#65533;&#65533;|&#65533;C&#65533;P&#65533;@&#65533;@7&#1194;{&#65533;/D &#65533;4h &#65533;&&#65533;&#65533;[&#65533;,@ 6 8&#65533;&#65533;&#65533;V&#65533;x&#65533; 7p @&#65533;&#305721;&#65533;v&#65533;&#65533;!&#800;&#65533;&#65533; &#65533; 4&#65533;|&#65533;H&#65533;@&#65533;7H&#65533;)&#65533;&#65533;`&#65533;&#65533;>7&#65533;&#65533;2&#65533;%8&#65533;&#65533;&#65533;&#65533;&#65533;&#65533;&#65533;Q}a'b2:&#1536;-&#65533;&#65533;)0&#65533;&#1671;=0&#65533;&#65533;=P&#65533;&#65533;&#1756;&#65533;`&#65533;&#65533;,&#65533;&#65533;&#65533;&#65533;&#65533;jJ&#65533;&#65533;?u.9B0&#65533;!?Y	&#65533;&#65533;&#65533;>&#65533; X&#65533;&#65533;&#65533;&#65533;'@&#65533;C &#65533;M&#65533;&#65533;|&#65533;1&#65533;&#65533;C
x&#65533;x&#65533;&#65533;&#65533;-&#65533;&#65533;&#65533;Q&#65533;h&#65533;"&#396;7r&#65533;&#65533;&#65533;#&#528;"G&#65533;&#65533;6&#65533;&#65533;?Q^P&#65533;X&#1165;&#65533;"&#65533;2g&#65533;&#65533;&#65533;J&#65533;Ir&#65533;&#65533;sL&#65533;Ek4&#1850;&#65533;!P uN5&#65533;&#65533;&#65533;E&#65533;&#65533;L&#426;i&#65533;*&#1452;Zg&#65533;L&#65533;yj&#65533;	:&#65533;^&#1337;&#65533;`+Z&#65533;T&#65533;p&#65533;!&#65533;&#65533;&#65533;@B\&#65533;R&#65533;t&#65533;&#65533;S&#65533;&#65533;>6b4&#65533;0&#1449;&#65533;&#65533;3n&#65533;&#65533;X&)]&#65533;&#65533;.eD8&#65533;q&#65533;&#65533;&o%
aC&#65533;	"&#65533;HHA$2d&#65533;!&#65533;&#65533;,&#65533;&#65533;&#65533; &#65533;&#65533;)V&#65533;</n&#65533;c&#65533;X&#65533;Ny&#65533;&#65533;a&#65533;)dxhr&#65533;&#65533;&#65533;#&#65533;&#65533;&#65533;&#65533;r&#65533;&#65533;&#65533;c&#65533;9&#65533;FcY&#65533;&#65533;&#65533;&#65533;&#65533;&#65533;&#65533;rK&#65533;&#65533;S&#65533;&#65533;;&#65533;6&#65533;&#65533;Tt&#65533;&#65533;&#65533;&#65533;&#65533;RG&#65533;l"Jp&#65533;PR&#65533;&#65533;'Z&#65533;&#65533;r&#65533;&#65533;&#65533;@yx&#65533;&#65533;}U]&#65533;VDI&#65533;&#65533;]&#65533;1%&#65533;}&#65533;r~dqu(G&#584;&#65533;9&#65533;&#65533;&#65533;I&#65533;Fq&#65533;&#65533;+&#65533;&#65533;&#65533;&#590;Z&#65533;&#65533;&#65533;)&#65533;&#65533;&#65533;&#65533;&#65533;pDb&#65533;M&&#65533;"&#65533;	
<2U&#65533;a&#65533;&#65533;&#65533;vT&#65533;&#65533;&#65533;]Wc&#1428;&#65533;?&#65533;tc&#65533;L<q;G&&#65533;)
R&#65533;@G	`|&#65533;&#65533;&#65533;&#65533;^Q"&#1057;W<A	+&#65533;xR&#65533;&#65533;$&#65533;K,o&#65533;&#65533;&#65533;q&#513;E&#65533;&#65533;&#65533;"'&#65533;&#65533;F`&#65533;&#65533;&#65533;d:&#65533;{&#65533;&#65533;&#65533;Ee&#65533;&#65533;&#65533;d@&#65533;"&#65533;"&#65533;&#65533;#G@&#65533;D&#65533;&#65533;q&#65533; rJ&#65533;&#65533;E&#65533;yr:&#65533;1'+~&#65533;&#65533;~&#65533;&#65533;&#65533;f&#65533;&#65533;&#65533;$
DLB&#65533;&#65533;g&#65533;&#65533;&#65533;"K&#65533;&#65533;(&#65533;&#65533;*&#65533;G&#65533;<rJ,G &#65533;&#65533;&#65533;@&#65533;&#65533; X&#65533;&#65533;&#65533;M`^tS7| &#65533; &#65533;&#65533;g&#65533; r&#65533;&#65533;r~H/&#65533;$Y&#65533;'v&#65533;&#65533;
 &#65533;&#519;B@&#65533;&#15703;1G&#65533;&#65533;rH&#65533;B&#65533;&#65533;&#65533;&#65533;(D&#65533;A	%&#65533;b&#65533;Q7&#65533;Q@&#65533;t&#65533;b&#65533;&#65533;&#65533;!&#65533;&#65533;&#521;#&#65533;Q&#65533;&#65533;D&#65533;&#65533;&#1092;(&#65533;TK <4&#65533;Hu&#65533;)&#65533;F&#65533;y&#65533;&#65533;T&#65533;Qn&#65533;0&#65533;6&#560;&#65533;%&#65533;&#65533;+n&#65533;&#65533;&#65533;2&#65533; &#65533;4&#65533;&#65533;&#65533;l&#65533;&#65533;&#65533;d+~~&#65533;<&#65533;$3&#65533;&#65533;wjdaBe&#65533;&#65533;&#65533;%H.n&#65533;&#65533;u&#65533;P&#65533;J&#65533; I&#65533;Cp&#65533;Jp&#65533;<6&#65533;c\&#65533;&#65533;+&#65533;a&#65533;7&#65533;`&#65533;&#1729;&#65533;&#65533;&#65533;&#65533;&#65533;)&#65533;T&#65533;p&#65533;&#65533;G&#65533;&#65533;&#65533;{&#65533;I&#65533;-&#65533;&#65533;E#&#65533;(&#65533;&#65533;!&#65533;
&#65533;"x@&#65533;&#65533;@&#65533;&#65533;C &#65533; &#65533;!&#65533;&#65533;&#65533;!&#65533;B&#65533;QE&#65533;&#65533;&#65533;&#65533;&#65533; &#65533;&#65533;!|&#65533;&#65533;&#65533;&#65533;&#65533;9&#65533;uc38A"&#65533;#&#65533;&#65533;hpHA&#65533;&#65533;G=|&#65533;&#65533;D&#65533;1AK&#65533;&#65533;<&#1539;&#65533;&#65533;&#65533;?&#65533;Q,"8&#65533;p"&#65533;&#65533;&#65533;Dx&#65533;&#65533;&BK&#65533;&#65533;$&#65533;&#65533;An&#65533;&#65533;`8&#65533;&#65533;[&#65533;8G2&#65533;np&#65533;`BN &#65533;#Z`&#65533;xA&#65533;&#65533;
3&#65533;&#176;A`H&#65533;"&#65533;&#65533;&#65533;&#65533;&#65533;e&#65533;&#65533;\@69U&#65533;c&#65533;&#65533;&#65533;P&#65533;&#65533;&#65533;&#65533;&#65533;pA&#65533;*&#65533;&#65533;&#65533;a&#65533;4&#65533;&#65533; ^Xx&#65533;&#65533;$L&#65533;k&#65533;&#65533;,!&#65533;0*_&#65533;&#65533;&#65533;&#65533;_&#65533;I(p&#65533;@8`qG&#65533;&#65533;x,-N&#65533;&#65533;&#65533;&#65533;a-8&#1364;&#202;&#65533;`.p&#65533;&#65533;yb/X&#65533;f &#65533; &#65533;A&#65533;d&#65533;r&#65533;&#65533;&#65533;aP&#65533;&#65533;d&#65533;&#65533;	&#65533; . &#65533;&#65533;&#1549;I&#65533;g&#515;&#65533;&#65533;&#65533;)T&#65533;x&#65533;&#65533;C&#65533;&#1030;=&#65533;*xDvn&#65533;&#65533;&#65533;u&#65533;&#65533;^&#65533;K|O&#65533;&#65533;&#65533;`&#65533;;&#65533; &#65533;H&#65533;51v&#65533;>&#65533;l&#18434;FLp&#65533;^&#65533;&#65533;&#65533;?&#65533;m* =EV&#65533;&#65533;L&#65533;?H&#279;<Q&#65533;&#65533;&#65533;D&#65533;D&#65533;&#65533;&#65533;&#65533;0I7&#65533;&#65533;&#65533;&#65533;	"&#65533;&#180;n&#65533;&#65533;`x"&#65533; &#65533;&#65533;&#65533;-p&#65533;T0&#65533;&#65533; &#65533;9`&#65533;&#65533;vn&#65533;&#65533;<! &#65533;&#1560;&#1026;&|h&#65533;&#65533;a	Fh &#65533;&#65533;#X1&#65533;&#65533;D f&#65533;&#65533;C&#65533;&#65533;-p&#65533;l&#65533; N8&#65533;UgUP &#65533;x#,&#65533;,&#65533;A;X &#65533; &#65533;D&#65533;pN&#65533;&#65533;<&#65533;.Kb&#65533;0 &#65533;3<xBy`&#65533;&#65533;&#65533;&#65533;>p@uP&#982;@&#65533;M&#65533;&#65533;&#65533;&#65533;&#65533;n&#65533;`&#65533;G&#65533;&#65533;&#65533;L&#65533;&#65533;m&#65533;f3&#65533;(:&#65533;p&#65533;:&#65533;I&#65533;&#65533;&#65533;D(a&#65533;"&#65533;1d&#65533;+&#65533; &#65533;b&#65533;'&#65533;\&#65533;0(&#65533;pAw0&#65533;&#65533;&#65533;X&#65533;&#65533;&#65533;&#65533;-p&#65533;I&#65533;&#65533;
>&#65533;&#65533;&#65533;&#65533;()X Cx&#517;&#65533;/&#65533;7I&#65533;1&#65533;)&#1536;&#65533;da&#515;
B&#65533;&#65533; 
L&#65533;&#65533;&#65533;&#65533;&#65533;%\&#65533;d&#65533;%&#1808;)&#1281;d&#65533;&#65533;&#65533;@&#65533;/t&#65533;&#65533;W&#65533;&#65533;&#65533;K,&#65533;!zH&#65533;&#65533;&#65533; OAJH&#65533;p&#65533;#&#65533;a
&#65533;&#65533;&#65533;&#700;&#65533;6&#65533;&#585;&#322;Z&#65533;&#65533;&#63234;M&#65533;&#65533;&#65533;&#65533;a	XX&#65533;&#65533;&#65533;/H&#65533;&#65533;e0&#65533;F.@`$&#65533;&#65533;&0&#65533;OQ&#65533;&#65533;C&#65533;&#65533;	OPb&#777;&#65533;$HJ&#65533;R&#65533;Z&#65533;&#65533;#D&#65533;&#65533;P&#65533;&#1304;&#65533;0B2c&#65533;&#65533;&#65533;&#65533;H&#65533;#&#65533;Dr<A5^$&#65533;&#65533;F&#65533;&#65533;MlB&#65533;p&#65533;1!&#65533;5|&#65533;@&#65533;&#65533;a&#65533;&#65533;|H"&#65533;$ &#586;M+&#65533;&#65533;!%n&#65533;&#65533;SX&#65533;\&#65533;&7%&#65533;<8&#65533;&#65533;&#1662;&#913;I&%&#65533;&#65533;
bB&#65533;3-M&#65533;@&#65533;&#65533;D&#65533;Y&#65533;	9<@&#65533;&#65533;7Fp&#65533;&#65533;J&#65533;Q&#846;&#1022;&#65533;&#65533;&#65533;`+8&#65533;&#65533;K&#65533; L41($,&#65533;&#65533;{_&#65533;C<{&#65533;P`A&#65533;jAk<E&#65533;sQ&#65533;&#65533;l&#65533;&#65533;&#65533;%&#65533;v&#65533;&#65533;&#65533;&#65533;&#65533;4&#65533;&#65533;&#65533;&#65533;N&#65533;a&#65533;u$L &#65533;&#65533;{&#65533;&#65533;`&#65533;&#65533;a<d&#65533;&#65533;&#65533;v&#65533;>&#65533;&#65533;&#65533;&#65533;?$&#65533;6&#65533;&#65533;?&#65533;&#65533;&#65533;f&#65533;&#65533;&#65533;&#65533;!p&#65533; )&#65533; &#560;N&&#65533;&#65533;Y&#65533;	Mv&#65533;%&#65533; UV&#65533;]&#65533;l &#65533;A r~EN&#65533;&#65533;&#65533;&#65533; r$(&#65533;p &#65533;&#65533;&#65533; UDHo&#65533;g%&#65533;Hz"R DA&#65533;Y2&#65533;Y&#65533;a,q&#65533;8,&#65533;&#65533;h<&#65533;&#65533;&#1239;&#65533;&#65533;A*xD#'A&#65533; &#65533;(&#65533; &#65533; &#65533;E&#65533;Gv+&#65533;C&#65533;X&#65533;A9&#65533;&#515;&#65533;&#65533;,&#65533;W&#65533;*&#65533;i&#65533;xUH&#65533;&#65533;w0&#65533;&#65533;e|&#65533;G&#65533;&#65533;&#1025;!&#65533;&#65533;&#65533;&#65533;&#65533;b&#65533;T8&#65533;&#65533;@&#65533;@"l&#65533;"&#65533;&#65533;, @F&#65533;1&#65533;&#65533;=A&#65533;&#65533;_~&#65533;x&#65533;"p&#65533;=&#65533;&#65533;&#65533;)&#413;&#65533;&#65533;d&#65533;AA&#65533;&#65533;&#65533;&#65533;&#65533;P&#65533;&#65533;P&#65533;&#65533;&#65533;4&#65533;<@&#65533;&#65533;`A4B &#65533;&#65533;&#577;&#65533;&#65533;"`@&#65533;&#65533;,Ab&#65533;&#65533;&#65533;t&#65533;Z&#65533;FE&#65533;&#65533;A&#65533;&#65533;&#65533;(&#65533;d&#65533;l&#65533;+&#65533;&#65533;,A&#65533;F&#65533;a&#65533;"h x&#65533;&#65533;X&#65533;b$&#65533;p &#65533; &#65533;t&#65533;&#65533;&#65533;	
&#65533;&#65533;&#65533;1aZ$&#65533;&#65533;&#65533;&#65533;&#65533;&#65533;
&#65533;&#65533;&#65533;&#65533;
&#65533;&#65533;&#65533;&#1792;&#65533;<&#65533;	&#65533;&#65533;\A<&#65533;y&#65533;&#65533;b<&#65533;&#65533;&#65533;&#65533;@&#256;$At
A&#65533;&#65533;&#65533;&#65533;a&#65533;IJ&#65533;&#65533;&#65533;P "&#65533;@,&#65533;&#65533;A&#65533;&#842;&#65533;&#65533;Ru&#65533; &#65533;&#65533;&#65533;~d&#65533;&#65533;^V4&#65533;&#65533;Ix&#65533;(A&#65533;ME&#65533;G7&#65533;A&#65533;C&#65533;&#65533;+b&#65533;|T$&#65533; P&#65533;&#65533;&#65533;&#65533;	 &#65533;&#65533;P&#65533;$&#65533;I&#65533; p&#65533;pA&#65533;&#65533;&#65533;&#65533;&#65533;&#65533;&#65533;"&#65533;[V&#65533;&#65533;&#65533;&#65533;B&#65533;&#65533;&#65533;&#65533;D&#65533;&#65533;&#65533;&#65533;#P&#65533;&#65533;9&#65533;&#65533;u&#65533;\&#65533;&#833;&#65533;&#65533;"&#65533;&#65533;9&#65533;plB
x&#65533;P]&#65533;G;&#65533;&#65533;PB}&#65533;&#65533;|&#65533; &#65533;Z&#65533;&#65533;&#65533; V&#65533;&#65533;T &#65533;d&#65533;pN
5&#604;&#1793;&#65533;5	&#65533;@&#65533;7.&#65533;%4&#65533;lA&#65533;}&#65533;M&#65533;&#65533;&#65533;@&#1836;A&#65533;&#65533;K;"Up&#65533;B&#65533;&#65533;0&#65533;&#65533;px&#65533;I&#65533;&#65533;	&#65533;&#65533;&#65533;d&#65533;d &#65533;&`&#65533;
&#65533;&#1792;&#65533;S7@&#65533;)@&#65533;&#65533;8A"&#65533;&#65533;x8&#65533;U &#65533;%&#65533;&#65533;&#65533;d&#65533;&#65533;B&#65533;A&#65533;%&#65533;<&#65533;&P&#65533;D&#65533;T;&#65533;&#65533;EuC!<&#65533;  &#65533;Du! @
(&#65533;&#65533;@(&#65533;E&#65533;@@H&#65533; $~&#65533;&#65533;@&#65533;&#65533;D&#65533;
&#65533;F&#65533;L&#65533;"H p&#65533;  #F7x&#65533;  &#65533;&#65533;( L&#65533;&pc&#65533;&#65533;&#65533;&#65533;P&#65533;r&#65533;&#65533;&#65533;&#65533;&#65533;&#65533; $&#65533;N&#65533;&#65533;AV&#65533;&#65533;K&#65533;
u&&#65533;!&#65533;&#65533;&#65533;&#1536;&#2013;&#65533;Xp&#65533;p&#65533;U&#65533;&#65533;&T&#65533;&#65533;l&#65533;&#65533;&#65533;OQ&#65533;(&#65533;&#65533;!Px&#65533;KU&#65533;?&#65533;&#65533;&#65533;!&#65533;%@&#65533;&#65533;&#65533;&#65533;@&#65533;Y%&#65533;&#65533;@T&#65533;&#65533;&#65533;D&#65533;MD&#65533;&#769;&#65533;&#65533;Q&#65533;&#65533; &#65533;@	0&#65533;&#65533;&#65533;A&#65533;&#65533;\A0&#65533;U&#65533;gEE&#65533;&#65533;| &#65533;&#65533;!&#65533;&#65533;&#65533;&#65533;xp&#65533;&#65533;(&#65533;A	`&#65533;9&#65533;M&#65533;&#65533;PD&#65533;&#65533;&#65533;&#65533;Q&#65533;&#65533;	@!&#65533;t&#65533;&#65533;&#1216;&#65533;&#65533; l&#65533;&#65533;-a&#65533;hG8&#1611;` &#65533;S&#65533;vI &#65533;&#65533;!&#1549;
&#65533;@`P&#65533;a&#1566;&#65533;f&#267;a&#65533;:)&#65533;
&#65533;&#65533;&#65533;M&#65533;A&#65533;p&#65533;
&#65533;&#65533;Q&#65533;&#65533;(A&#65533;b&#65533;&#65533;&#65533;&#65533;&#65533;@t&#65533;%&#65533;&#65533;&&#65533;l| P&#65533;#&#65533; &#1537;T &#65533;!&#65533;PDr`4&#65533;&#65533; &#65533;\@&#65533;&#65533;&#65533; &#65533;$D &#65533;Aj&#258;$&#65533;&#65533;@P&#65533;M^&#65533;>&#65533;yH&#65533;(&#65533;&#65533;` &#65533;&#65533;&#65533;&#65533;&#65533;@H &#65533;Bl&#65533;8A&#65533;Ppf&#695;&#65533;B&#65533;&#65533;&#65533;APA 0&#65533;dA&#65533;&#65533;p&#65533; B&#65533;A&#65533;&#65533;&#65533;&#65533;&#65533;&#34612;&#65533;&#65533;N&#65533;p&#65533;&#65533;&#65533;&#65533;]&#65533;<p&#65533;0&#65533;<&#65533;&#65533;&#65533;t&#65533;&#65533;z&#65533; L&#65533;&#65533;h&#65533;&#65533;&#129;&#65533;&#65533;!&#65533;$&#512;&#65533;&#65533;&#65533;&#769;t8A&#65533;A&#65533;&#65533;$A&#65533;&#65533;&#65533;&#65533;&#65533;b&#65533;t&#65533; @8&#65533;&#65533;&#65533;&#65533; &#1418;@D@
`@&#65533;@&#65533;@l ,@8 &#65533;x&#65533;KU,&#65533;&#65533;P&#65533;&#65533;X&#65533;X&#65533;&#65533;&#65533;l&#65533;&#65533;`@
&#65533;jh&#65533;,&#65533;|@
&#65533;&#65533;"&#65533;G&#65533;&#65533;k&#65533;&#65533;&#65533;}4&#65533; L&#65533;&#65533;d&#65533;
&#65533; D &#65533;&#65533;d&#1766;&#65533; &#65533;&#65533;0&#65533;&#65533;"|&#65533;E&#65533;$&#65533;&#65533;d&#65533;H&#135;&#65533;&#65533;E&#65533;&#65533;)\A &#65533;j&#65533;&#65533;~Q,&#65533;&#65533;&#65533;&#65533;@&#65533;&#65533;U&#65533;d&#65533;N&#538;Z&#65533;&#65533;&#65533;1n&#65533;Z&#65533;&#65533;&#65533;	 &#65533;&#65533;(G&#65533;P^D&#65533;&#65533;&#65533;J$t&#65533;&h+&&#65533;!&#65533;(&#65533;&#65533;&#65533;&#65533;&#897;&#1711;&#65533;&#65533;pX&#65533;&#65533;&#65533;-&#65533;H&#65533;&#65533;&#65533;b&#65533;&#65533;"&#65533;@D&#65533;y&#65533;&#65533;&#65533;&#65533;&#1681;(&#2047;9&#65533;C&#65533;&#65533;L&#65533;0&#65533;&#65533;N/&#65533;&#65533;&#455;&#65533; 
&#65533;&#65533;!&#1041;a,&#65533;@&#65533;&#65533;&#65533;&#65533;x&#65533;=&#65533;X@&#16510;&#65533;D&#65533;D&#65533;&#65533;A&#65533; &#65533;&#65533;}V&#65533;&#65533;&&#65533;Q&#65533;A&#65533;ABbX&#65533;&#65533;<&#65533;&#65533;&#65533;&#65533;A&#65533;A%aD +&#65533;&#65533;x&#65533;A&#65533;AR&#65533;@&#65533;&#65533;&#65533;&#65533;A&#65533;&#65533;&#65533;&#65533;&#65533;^W&#65533;I&#349;&#65533;&#57857;a&#65533;&#65533;&#65533;ZHF&#65533;&#65533;-4T !&#65533;A &#65533;&#65533;&#65533;m&#65533;&#65533;]&#65533;6&#65533;4@l- &#65533;Dd&#65533;& &#65533;H"A&#65533;p&#65533;C)&#65533;&#65533;&#65533;8'&#65533;H&#65533;:1h&#65533; &&#65533;@	 &#65533;&#65533;E<&#65533;'(&#65533;P&#65533;!&#139;AM&#65533;L&#65533;&#497;&#65533;#&#65533;&#65533;@&#65533;8 &#65533;1h&#65533;^b&#65533;&#65533;&#65533;&#65533;	&#65533;&#65533;&#65533;&#65533;&#65533;&#65533;Eq&#65533;&#65533;`&#65533;&#65533;&#65533;od&#65533;T&#65533;Lr9.&#65533;&#855;2&#65533;,@&#65533; I&#620;&#65533;"&#65533;-X&#65533;&#65533;&#65533;&#65533; 
,@&#65533;Q#&#65533;&#65533;&#65533;&#769;&#65533;&#65533;`&#65533;(l&#65533;&#65533;&#65533;3&#65533;d&#65533;&#65533;&#65533;&#65533;1HUX&#65533;E<D&#65533;&#1153;&#65533;&#65533;&#65533;x&#65533;&#65533;&#36437;hEd&#65533;
&#65533;&#65533;&#65533;&#65533;A&#65533;&#651;&#65533;%&#65533;&#65533;3&#513;&#65533;&#65533;&#65533;L1E&#65533;&#65533;&#65533;@&#65533;&#65533;>&#1217;&#65533;M<&#65533;'&#65533;#&#65533;@&#1537;&#65533;&#65533;P&#65533;C&#65533;&#560; &#65533;d&#65533;li&#65533; &#65533;tV&#65533;G8&#65533;@&#65533;&#65533;L P&#65533;&#65533;&#65533;<&#65533;&#65533; @&#65533;H&#65533;&#65533;r&#65533;&#65533;h&#65533; &#65533;-&#65533;U-&#65533;V'&#65533;&#65533;&#65533;H&#65533;&#65533;&#65533;yB&#65533;\&#65533;E&#65533;&#65533;&#65533;&#65533;(BmOP&#65533;H&#65533;F#&#65533;&#65533;&#65533;&#65533;&#65533;&#65533;&#65533;&#65533;&#65533;A&#65533;&#65533;$&#1084;&#65533;&#65533;b&#65533;&#65533;&#65533;@&#65533;&#65533;d&#65533;&#65533;&#65533;t&#65533;(&H&#65533;&#65533;!&#65533;#P&#65533;&#65533;&#65533;n&#65533; &#65533;&#65533;O&#65533;-&#65533;A&#65533;&#65533;9z&#65533;p&#65533;&#65533;lF$Nr0&#65533;x&#65533;&#65533;&#65533;&#65533;n&#65533;&#65533;&#65533;L&#65533;&#65533;&#628;&#65533;HB|&#65533;#,&#65533; B<@Y&#65533;-F&#65533;N&#65533;$&#1793;&#65533;+<&#65533;@B&#65533;&#65533;&#65533;&#65533;x&#65533;,B
&#65533;&#65533;-L&#65533;&#65533;6A&#65533;&#65533;L&#65533;$&#65533;&#65533;&#65533;0@!&#65533;tw+%&#65533; <A7$A0B8 ?&#65533;5E&#65533;&#65533;&#65533;&#65533;&#65533;"&#65533;&#65533; &#65533;!|@&#65533;&#65533;Pwd&#65533;B$&#65533;@\@&#65533;&#1293;&#65533;Z&#65533;y&#65533;4&#65533;&#65533;&#65533;&#65533;A8&#65533;&#65533;&#65533;&#65533;,&#65533;&#65533;&#65533;T&#65533;Y&#65533;<&#65533; BPA8A&#65533;~&#65533;&#1057;:&#65533;&#65533; &#65533;<&#65533;`&#65533;&#65533;TT&#65533;\&#65533;&#65533;&#65533;I0v#&#65533;sv&#65533;&#65533;&#65533;&#65533;8&#65533; &#65533;&#65533;&#65533;ACDk&#65533;&#65533;&&#65533;&#65533;#Md&#65533;$&#65533;&#65533;&#65533;&#65533;4&#65533;xH&#65533;Ax&#65533;&#65533;@&#65533;@H&#1292;&#13210;&#65533;&#65533;| &#65533;&#65533; &#1792;HA4&#65533;&#65533;l[&#65533;G!&#65533;&#65533;&#65533;&#65533;@&#65533;@<&#65533;&#65533;&#65533;"LPs^&#65533;&#65533;l&#65533;$<&#65533;&#65533;&#65533;&#65533;&#65533;?&#65533;&#65533; l@&#65533;&x&#65533;N&#65533;&#65533;&#65533;&#65533;"&#65533;@.&#65533;&#65533;$A
&#65533;AP&#65533;B&#65533;\DT&#65533;&#1024;x&#65533;&#65533;(&#65533;&#65533;(&#65533;&#769;*&#65533;&#65533;&#65533;p&#65533;+PB		DF&#65533;B"&#65533;&#65533;2&#65533;&#65533;!B&#65533;&#65533;&#65533;&#65533;M#PB0&#65533;&#65533;-H&#65533;&#65533;:&#1856;p1&#65533;&#65533;pJd&#65533;&#65533;&#65533;9x&#65533;&&#65533;&#65533;&#65533;R
z&#65533;b81&#65533;&#65533;m"&#65533;rPL,0&#65533;&#65533;A&#65533;= 9M&#136;&#65533; &#65533;FNx$&#65533;&#65533;&#65533; d&#65533;&#65533;!&#65533;E&#65533;A&#65533; &#65533;&#65533;e&#65533;&#65533;&#65533;H8&#65533;&#65533;&#65533; (&#65533;&#65533;@&#290;&#1514;H T&#65533;s&#65533;L&#65533;&#1292;~P]&#65533;P&#65533;&#65533;
d&#65533;&#65533;&#65533;:M&#65533;SoB&#65533;*&#65533;&#65533; &#65533;+&#65533;&#65533;&#65533;&#65533; 5M&#65533;&#65533;q&&#65533;&#65533;l&#177;b^T?&#65533;(&#65533;x{&#65533;+4X(@&#49707;&#65533;&#65533;\&#65533;&#65533;&#65533;h&#65533;I&#65533;)&#65533;&#65533;b%&#65533;&#65533;&#65533;AlRc&#65533;&#65533;&#65533;<,&#65533;h&#65533;M8_&#65533;&#65533;AZ&#65533;&#65533;&#65533; t,&#65533;A&#65533;&#65533;&#65533;A&#65533;S&#65533;$&#65533;&#65533;8&#167;9!&#65533;&#65533;&#65533;%&#65533;&#65533;&#65533;&#65533;A&#65533;C&#65533;X&#65533;&#65533;MZ&#65533;A&#65533;&#65533;t&#65533;1>&#65533;P&#65533;$&#65533;&&#65533;&#65533;&#65533;@l&#65533;d|X&#65533;N&#65533;@&#65533;&#65533;` @&#162;&#65533;&#65533;-V&#65533;&#65533;&#65533;&#65533;&#65533;&#515;KCB$&#65533;&#65533;&#65533;&#65533;[v.&#65533;t&#65533;&#65533;J&#65533;n&#65533;Na&#65533;&#65533;)&#65533;Br4&#65533;&#65533;q&#1257;X&#65533;\at&#65533;&#65533;$Q&#65533;<u&#65533;&#65533;&#448;&#65533;@&#65533;deI&#65533;?&#65533;G&#65533;&U&#65533;&#65533;iS&#65533;O&#65533;F]&#65533;&#65533;R&#65533;Xt(&#65533;Y&#65533;(&#65533;8O&#65533;J&#65533; &#65533;&#65533;b&#65533;%&#65533;j&#65533;&#65533;&#65533; &#65533;&#38311;X&#65533;<&#65533;`f&#65533;&#65533;&#1257;3&#65533;G,!t&#65533;8&#65533;A&#65533;&#65533;&#65533;&#65533;&#65533;XbA&#65533;&#65533;|+L&#65533;&#65533;
f.Xr&#65533;&#65533;&*&#264;2&#65533;&#65533;-Q&#65533;&#65533;(&#65533;&#195;&#65533;}b&#65533;&#65533;&#65533;j&#65533;!4t&#65533;8&#1170;&#65533;&#65533;nk6&#65533; &#65533;!	&#65533;M:J&#65533;`A&#65533;+&#65533;&#65533;,&#65533;{w&#65533;&#1999;&#65533;b%&#65533;&#1102;#&#65533;&#65533;(b&#65533;&#65533;&#65533;&#65533;x&#65533;1&#65533;
&#65533;E&#65533;z&#65533;&#65533;d&#65533;<&#65533;pm%&#65533;t&#65533;&#65533;&#65533;&#65533; O&#65533;&#65533;X&#65533;&#558;M&#65533;7&#1696;c,<X&#65533;K&#65533;1T&#65533;&#65533;:&#65533; &#65533;H,:&#65533;&#65533;&#65533;&#65533;5&#65533;/&#65533;[b&#65533;&#65533;0&#912;C&#65533;24(&#65533;&#65533;SNI/4&#928;&#65533;i0DtH&#141;7&#65533;`&#65533;/bi&#65533;B@&#65533;9&#65533;H#:&#171;	&#65533; &#65533;7&#65533;x&#65533;"&#65533;LS&#65533;4y&#65533;8&#792;'n&#65533;&#65533;&#65533;X,&#65533; 9&#1448;&#65533;&#65533;$&#65533;c&#65533;&#65533;&#65533;&#65533;3&#65533;26&#65533;(&#65533;&#65533;&#65533;&#65533;5&#1440;c&#65533;&#65533;&#65533;FJ&#65533;&#65533;
Y9%*&#65533;&#65533;$&#65533;X &#65533;&#65533;@tc&#65533;&#65533;#&#65533;`&#65533;.:&#65533;&#65533;&#9494;9&#139;?t&#65533;)&#65533;&#65533;*&#65533;6&#65533;&#65533;&#65533;5Q&#65533;"&#65533;BN&#65533;&#65533;&#65533;/&#65533;&#65533;&#65533;F(&#65533;&#65533;	6D&#65533;(&#65533;&#65533;D&#65533;&#65533;&#65533;&#65533;&#65533;Z&#65533;&#65533;hbH&#65533;-&#65533;%&#65533;k&#65533;,&#1672;r&#65533;I&#4983;)&#65533;Q&#65533;B&#1426;&#65533;)&#65533;&#65533;M&#65533;&#65533;&#65533;&#65533;D9e&#65533;,&#65533;&#65533;&#65533;4&#65533;&#65533;&#65533;I6&#65533;#,,&#65533;#&#65533;D$&#65533;&#65533;&#65533;L:&#65533;(	Jp &#65533;!b:,&#65533;&#65533;&#65533;&#65533;&#65533;&#65533;,&#65533; &#65533;@6&#65533;a&#65533;<@z":&#65533;&#400;$&#65533;a&#65533;&#65533;K&#65533;&#65533;@&#65533;&#17347;&t&#65533;&#65533;6 &#65533;&#65533;&#65533;&#65533;X&#65533;&#132;&#65533;&#65533;&#65533;&#65533;&#65533;&#65533;&#65533; J.&#65533; &#65533;<>&#65533;&#1033;N&#65533;&#65533;;;&#65533;[&#65533;nY&#65533;&#65533;X&#65533;%&#65533;6&#65533;`&#65533;&#65533;,HB&#65533;<&#65533;&#65533;&#65533;&#65533;&#65533;&#65533;&#65533;E&#65533;$x&#65533;&#65533;Y&#65533;&#65533;&#65533;$&#65533;&#65533;&#65533;G&#65533;&#65533;&#65533;>&#65533;&#65533;&#648;&#65533;)D&#65533;!	E&#65533;&#65533;&#65533;M`&#65533;Y&#65533;6XAV)&#65533;8%&#65533;&#65533;&#65533; L&#65533;h&#65533;B@(&#65533;&#65533;ED&#65533;cQ&#65533;!E6&#65533;&#210;&#65533;aL&#65533;ha&#65533;N&#65533;&#196;?<a&#65533;I&#65533;C0&#65533;&#65533;d
N!cJ&#65533;Dxb &#65533;xD&#65533;&#65533;$&#65533;&#65533; &#65533;s&#65533;$A	4&#65533;0&#65533;#h&#65533;&#65533;S&#65533;&#65533;
&#65533;8&#65533;6q<K&#65533;&#65533;&#65533;
&#65533;	B&#65533;A&#65533; &#65533; &#65533;$&#65533;H&#65533; &#65533;<&#65533;):&#65533;+&#800;&#65533;&#65533;&#65533;)&#65533;
,@h`*&#65533;&#65533;&#65533;&#65533;&#65533;6&#65533;&#65533;&#65533;	0&#65533;&#65533;X&#65533;P\ &#65533;x&#65533;O&#65533;d@&#65533;@&#65533;&#65533;,&#65533; $&#65533;YxB>X&#65533;&#65533;&#65533;%&#65533;&#65533;V&#65533;&#65533;X&#65533;
&#65533;&#65533;Dd&#65533;| X&#65533;2&#65533;&#65533;+&#65533;&#65533;o&#65533;&#65533;&#65533;&#65533;&#65533;&#65533;&#65533;0&#65533;;&#65533;&#65533;&#65533;&#65533;&#65533;$fP&#65533; 0&#65533;:p|&#65533;&#65533;&#65533;)HbF&#65533;%&#65533;`&#65533;A&&#65533;/&#65533;&#65533;v&#65533;&#65533;&#65533; &#65533;,&#65533;&#65533;O&#65533;&#65533;&#65533; &#65533;r)9&#65533;&#65533;p&#65533;2K&#514;&#65533;P&#65533;)&#65533;Aj&#65533;&#65533;p4&#65533;
K&#65533;&#65533;&#65533;@&#65533;ab&#65533;o&#65533;&,&#65533;	Y0&#65533;&#65533;&#65533;9&#65533;&#65533;	W&#65533;&#65533;&#65533;'<&#65533;L&#65533;&#65533;&#65533;0/4@:(&#65533;&#65533;&#65533;($A(C&#65533;&#65533;&#65533;&#65533;&#65533;T&#65533;&#65533;&#65533;&#65533;(&#65533;?&#65533;&#65533;&#65533;&#65533;l&#65533;	G&#65533;&#65533;`	j&#65533;0l&#65533;x&#65533;&#65533;-&#65533;&#65533;C&#65533;&#65533;F5&#323;7&#65533;&#65533;TBy'H&#65533;
Rpf&#27651;&&#65533;o&#65533;&&#65533;&#65533;&#65533;&\&#65533;g&#65533;)R&#65533;r&#65533;*&#65533; ]U&#65533;B&#13839;x&#65533;#:&#65533;+a&#65533;Xe%1&#65533;&#65533;,b&#65533;&#65533;G;&#1872;k&#65533;&#65533;W&#65533;Vj0&#65533;a&#65533;2&#65533;&#65533;&#65533;L<C&#65533;^&#65533;&#65533;&#1231;X&#65533;&&#65533;&#65533;`&#65533;&#65533;Y&#65533;&#65533;d&#65533;&#65533;&#65533;k_KZ&#65533;
F!&#65533;&#65533;,&#65533;&#65533;&#65533;V&#65533; &#65533;&#65533;&0A&#65533;&#65533;Ru&#65533;@6P&#65533;&#65533;L&#65533;&#65533;&#65533;!`&#65533;&#65533;b&#65533;#&#65533;q&#65533;&#65533;&#65533;/&#65533;!X&#65533;&#65533;-q4A&#65533;&#65533;&#65533;&#65533;\!&#65533;&#65533;B&#65533;S&#65533;&#65533;)w8&#65533;[&#65533;&#65533;
vXC
v&#65533;&#10423;c0&#65533;&#784;&#65533;	\'&#65533;}%HL`&#65533;P&#65533;(q&#65533;[&#65533;&#65533;{[&#65533;&#240;P=p&#65533;&#65533;R&#65533;&#65533;6&#65533;&#65533;&#65533;]8&#65533;&#65533;,&#65533;<&#65533;jZ&#65533;%&#1584;&#65533;Rc&#65533;K,6QbyE&#65533;&#65533;P&#65533;&#65533;&#65533;&#65533;A&#65533;&#65533;&#65533;&#65533;&#65533;u&#65533;&#65533;A&#65533;.@&#65533; ^&#65533;&#65533;&#65533;(&#65533;&#65533;@&#65533;!r&#65533; &#65533;&#65533;,&O
u&#65533;&#65533;&#65533;&#65533; &#65533;<BO &#662;&#65533;t.@&#65533;E&#65533;P&#65533;(&#65533;&#65533;i&#65533;&#65533;&#65533;&#65533;&#65533;bGpq&#65533;&#65533;&#65533;&#65533;&&#65533;&#65533;&#65533;	i&#65533;&#65533;&#65533;0E&#65533;;&#65533;&#65533;)&#65533;`&#65533; T$e&#65533;&#65533;&#65533;0:0&#985;+&#65533;&#65533;@ 	&#65533;&#65533;2&#65533;&#65533;&#65533;&#65533;u&#65533;&#65533;tu&#65533;&#65533;Na&#1024; &#944;'&#65533; LP&#65533;kF&#65533;W+&#65533;%&#65533;&#65533;"V&#65533;Dd&#65533;&#65533;8D&#65533;&#65533;,8f&#65533;3v7&#65533;v6&#65533;
S&#65533;D&#65533;&#65533;7A4&#65533;rW&#65533;&#65533;&#65533;G&#65533;&#65533;G&#65533;E&#65533;pA4&#65533;*8&#65533;(&#65533;nt#ET&#65533;&#65533;&#65533;
R&#65533;&#65533;4AB!&#65533;&#65533;2&#65533;&#65533;av&#65533;M&#65533;W&#65533; &#65533; @@&#65533;&#65533; &#65533;&#65533;v~&#65533;&#65533;&#65533;&#65533;&#65533;&#65533;C
<&#65533;&#65533;&#65533;&#65533;D&#65533;AD0&#65533;&#65533;&#65533;&#65533;&#65533;
&#65533;Qna&#65533;	&#1904;&#65533;b&#65533;&#65533;&#65533;@0<a
NHB&#65533;&#65533;&#65533;&#65533;&#65533;\&#65533;4wU"f&#65533;%&#65533;A	Y&#65533;&#65533;&#65533;&#65533;%,	&#65533;&#65533;o&#65533;W&#65533;@&#65533;M0UC&#65533;@8&#65533;:&#65533;&#65533;k:&#65533;&#65533;w&#65533;&#65533;&#65533;&#65533;&#65533; 	I&#65533;|"&#65533;PN&#65533;`&#65533;?x&#65533;&#65533;I&#65533;"Xq &#65533;&#65533;&#65533;&#65533;%&#65533;JP&#65533;`@]b_&#1547;&#65533;&#65533;&#65533;&#65533;D&#65533;E&#65533;F`&#65533;Kp&#65533;a&#65533;&#65533;&#65533;&#65533;&#65533;: &#65533;&#1628;&#65533;]&#65533;y&#65533;F8A$Qx&#65533;&#65533;&#65533;+&#65533;gN&#1554;!&#65533;&#65533;&#65533;	Up "&#65533; &#65533;&#65533;[;&#65533;&#65533;ZE,&#65533;&#65533;&#65533;&#65533; @&#65533;|&#65533;c$F&#65533;&#65533;E+3:&#65533; C&#65533;&#65533;&#65533;3t&#65533;&#65533;adx&#65533;&#65533;}W&#65533;&#65533;[$&#65533;*p&#65533;d&#65533;&#65533;F&#65533;H|&#65533;&#65533;&#65533;&#65533;"&#65533;&#65533;&#65533;$J&#65533;!R&#65533;\&#65533;eF&#65533;.&#65533;E&#65533;&#65533;&#65533; &#65533;`&#65533;&#65533;&#65533;d&#65533;_&#65533;a&#65533;@&#65533;&#65533;< &#65533;/D!^&#65533;&#65533;&#65533;OTD&#65533;.&#65533;&#65533;&#65533;\"b ` &#65533; SDa[f&#65533;
Z&#65533;&#65533; &#65533; &#65533;&#65533;&#65533;&#65533;&#1167;!p&#65533;v&#65533;!C&#65533;#J&#65533;)&#65533;&#65533;&#65533;b&#65533;"&#65533;m0(b&#65533;&#65533;&#65533;,&#65533;
 &#65533; S&#65533;&#65533;&#65533;&#65533;8&#65533;d@&#65533;&#65533;"\e&#39565;&#65533;ND&#65533;>@&#65533; F\&#65533;
&#65533;D&#65533;`	>@&#65533;H&#65533;&#65533;&#65533;.d&#65533; ^@D`&#65533; FD&#65533;&#65533;\@&#65533; &#65533;&#65533;&#65533;AJ&#65533;&#65533;&#1356;&#65533;c&#65533;&#65533; &#65533;&#65533;&#65533;&#65533;,AT6a*&#65533;&#65533;A&#65533;`(V&#65533;&#65533;n&#65533;&#65533;` A &#65533;&#65533;bA&#65533;*&#65533;&#65533;&#65533;&#65533;`
&#65533;"&#65533;&#65533;&#65533;%&#65533;! &#65533;&#65533;@&#65533;8&#291;&#65533;  &#65533;&#65533;&#65533;&#65533;c&#65533;8P&#52904;t&#65533; !F` &#65533;B
&@F&#65533;&#65533;@&#65533;@&#65533;&#65533;&#65533;N&#65533;l&#65533;&#65533;&#65533;"b`&#65533;F&#65533;0etV a@&#65533;&#65533;~&#65533;&#65533; C<&#65533;&#65533;&#65533;&#65533;A,&#65533;b&#65533;m&#65533;&#65533;<&#65533;&#65533;&#65533;&#65533;r?&#65533;P&#65533;&#1920;G&#65533;+&#65533;"4 
6&#65533;<*&#65533;< &#65533;&#65533;&#65533;BN&#65533;&#65533;, `6&#65533;* _&#65533;&#65533;!>&#65533;<A&#65533;&#65533;\`$Ao&#65533;&#65533;&#65533; &#65533;&#65533;!&#65533; &#65533;&#65533;&#65533;^&#65533;&#65533;&#65533;&#65533;`f`&#65533;&#65533;&#65533;6&#65533;.X&#65533;
&#65533;@&#65533; 
&#65533;P@&#65533;&#65533;&#65533;N&#65533;4&#65533;	&#65533;e&#65533;`&#65533;t&#65533;&#65533;&#65533;,@&#65533; <&#65533;
&#65533;&#65533;&#65533;&#65533;	&#65533;&#65533;* &#65533; &#65533;&#4056;&#65533;&#65533;&#65533;`L&#65533;&#65533; 	&#65533;G&#65533;q1a&#65533;
&#65533; b&#65533;&#65533;p&#65533;P/&#65533; L&#65533;	f&#65533;&#65533;@t&#65533;D&#65533;&#65533;&#256;\&#65533;&#65533;R 	^&#65533;&#65533;&#65533;6 @&#65533;O&#65533;&#65533;lXB\&#65533;Z&#65533;@&#65533;@ &#65533;@&#65533;S"&#65533;T 5&#65533;P&#65533;Z 0&#65533;&#65533;&#65533;&#65533;8&#1036;-Jn)Y&#65533;2J&#65533;$@&#65533;&#65533;*&#65533;N@&#65533; &#65533;`&#65533;&#65533;&#65533;iv &#65533;L`&#65533;j@@&#65533;&#65533;&#65533;&#65533;R&#65533;&#65533;[&#928;&#65533; &#65533;  E&#65533; &#65533; &#65533;&#65533;&#65533; &#65533;&#65533;
&#65533;&#65533;JT"&#65533;&#65533;&#65533;&#65533;X&#65533;&#65533;&#65533;
&#65533;`&#65533; &#65533; F4&#640;&d4&#65533;&#65533;`
&#65533;&#65533; &#65533; &#65533;t",Pg&#65533;&#65533;&#65533;&#65533;@b&#65533;
&#65533; &#65533; &#65533;&#65533;&#1440;&#65533;&#65533;`G&#65533; &#65533;&#1568;&#65533;&#65533;D7Ar&#65533;&#65533;Ae&#65533;#&#65533;&#65533; :g@&#65533;(&#65533;&#65533;\"'&#65533;&#65533;*,A&#65533;
&#65533;&#65533;&#65533;=&#65533;
@&#65533;&#65533;&#1676;&#65533;&#65533;a&#65533;&#65533;9^F
&&#65533;&#65533; A4&#65533;QMK&#65533;&#65533;M&#408;&#65533; &#65533;+&#912;4&#65533;j$fe&#65533;&#65533;&#65533;&#65533;&#65533;&#65533;&#65533;bT&#65533;&#442;&#65533;N&#65533;&#65533;Z&#65533;9&#65533;&#65533;D&#65533;a&#65533;&#65533;" &#65533;"&#65533;&#65533;&#65533;"J&#65533;&#65533;&#65533;W&#65533;Q&#65533;&#65533;
&#65533;t(&#65533;`&#65533;@
&#65533;&#65533;6&#65533;K&#65533;&#65533;/A&#65533;&#65533;$&#65533;5,bT&#65533;C;&#65533;&#65533;&#65533;v&#65533;	&#65533;@&#65533;&#65533;&#65533;l%0&#65533;N&#65533;&#65533;&#65533;&#65533;&#65533;&#65533;&#65533;5@b<2c%&#65533;"B &#65533;@D!)ZT&#65533;X&#65533;N&#65533;x |L&#65533;&#65533;&#65533;_&#65533;M!fO&#65533;fe+&#65533;&#65533;&#65533;&#65533;&#65533;F%,&#65533;&#65533;8&#149;6`&#65533;&#65533;&#65533; &#65533;&#65533;#F&#65533;`pQ&#65533;&#65533;&#65533;&#65533;&#640;DB&#65533;&#65533;# !	&#65533;&#65533;&#65533;@	&#65533;&#65533;&#65533;@&#65533;5&#65533;\&#65533;&#65533;,aW&#65533;p`"oq&#65533;&#65533;Tf A&#65533;`&#65533;&#65533; '<!&#65533;L&#65533;&#65533;80C2&#65533;*N!| |(A&#65533;&&#65533;6w&#65533;&#65533;&#65533;&#1056;&#65533;&#65533;&#65533;t_3&#65533;&#65533;`A
&#65533;&#65533;&#65533;&#65533;ng&#65533;\&#65533;&#65533;  &#65533; &#65533; b \g&#967;`d&#65533;&#65533;AA   &#65533;&#65533;r&#65533;>&#1456;&#65533;` &#65533;&#65533;&#65533;&#65533;&#65533;&#65533;&#65533;R&#65533;&#65533;1&#65533;  &@  &#65533;&#65533;\&#65533; H&#65533; &#65533;  *&#65533; &#65533;60mAF&#65533;V&#65533; &#65533;   &#65533;&#65533;.
&#65533;&#65533;^&#65533;x$'Ax&#65533;#,&#65533;	&#65533;&#65533;O&#65533;Q{kF&#65533;&#65533;*&#65533;@V&#65533;&#65533;]&#65533;FXK&#65533;t&#65533;&#65533;q &#65533;&#65533; &#65533;b&#65533;&#65533;U&#65533;&#65533;`[&#65533;&#65533;
&#65533;&#65533;#&#65533;oO^&#65533; A,'HC\Y&#65533;&#890;&#65533;&#65533;&#65533;fO8&#65533;(nPw&#65533;>&#65533;r&#65533;@&#65533;&#65533; &#65533;(A&#65533;)@&#65533;",a&#65533;c&#65533;0A|C>&#65533;&#65533;T&#65533;"Z&#65533;
&#65533;&#65533;&#65533;f@Q2&#65533;(&#65533;
&#65533;|@Q&#65533;&#65533;^&#65533;`$&#65533;&#65533;&#65533;5&#65533;&#65533;V &#65533;&#65533;&#65533;`&#65533;&#65533;.&#65533;`Db&#65533;\&#65533;&#65533;&#65533;&#65533; &#65533;&#65533;(8&#65533;&#65533;$'&#65533;&#65533;C&#395;^@	Di&#65533;&#65533;M@&#65533;&#65533;&#65533;&#65533;&#65533; &#65533;`&#65533;&#65533;+&#65533;5 &#814;&#65533;aY
&#65533;&#65533;&#65533;&#65533;&#65533;ZCCXV &#65533;&#65533;Z&#65533;&#65533;@&#65533;&#65533;&#65533;&#65533;&#387;&#65533;`H&#65533;&#65533;G&#65533;@&#65533;&#65533;d,6\&#65533;X'Of '&#65533;&#65533;`f;&#65533;c&#65533;&#65533;&#65533;t&#65533;!&#65533;&#65533;^&#65533;&#65533;D@&#65533;&#65533;)0&#65533;RZ&#65533;H&#65533;&#65533; ze`_X&#65533;(&#65533;Fw2 &#65533; &#65533;@&#65533;&#65533;&#65533;A&#65533;&#65533;&#65533;@!4&#65533;&#65533; |`(&#65533;&#520;&#65533;R5  &#65533;&#65533;&#65533;6&#65533;&#65533;&#65533; !*`I&#65533;D!&#65533;A&#65533;X&#65533;"*X&#65533;&#65533;#&#65533; &#65533;&#65533;&#65533;&#65533;p 
&#65533;*&#65533;&#65533;&#65533;&#65533;P&#65533;&#65533;	> p@&#65533;`&#65533;&#65533;&#65533;j,EfJL<>&#65533;f&#65533;	&#65533;&#65533;	&#65533;&#65533;&#65533;&#65533;&#65533;t&#65533;$@k&#65533;&#65533;=%&#65533;(&#65533;x &#65533;@&#65533;@&#65533;&#65533;&#65533;	8 l&#65533;<b&#65533;`
\`$&#65533;t&#65533;&#65533;@5rHf&#65533;sQ>"l&#65533;6&#65533;&#512;D&#65533;0 &#65533;&#65533;iY&#760;&#65533;&#1414;&#65533;\&#65533;
~&#65533;&#65533;p`&#65533;&#65533;&#65533;&#65533;&#65533;&#65533;(T&#65533;H&#65533;&#65533;
J&#65533;v&#65533;&#65533;&#65533;&#65533;&#65533;&#65533;&#65533;T&#65533;&#65533;F'	f`&#65533;&#65533; &#65533;l&#65533;
x &#65533;@&#18480;&#65533;f&#65533;l&#65533;&#65533;`&#65533;@1HVrj&#65533;K&#65533;b`	fcR&#65533;
&#65533; 
&#65533; &#65533;&#65533;&#65533;&#59653;&#65533;&#65533;&#65533;&#65533;f&#65533;x&#65533;&#65533;&#65533;`~&#65533;K;py
T "7&#65533;aI(&#65533;&#693; K&#65533;&#65533;&#65533;bQ&#65533;t &#65533;&#65533; &#65533;yw&#65533;&#65533;&#65533;8`:%
i&#65533;5Da
(&#65533;V&#65533;&#65533;J+-@
&#65533;+&#65533;Q<f++&#41646;&#65533;&#65533;&#65533;&#65533;&#65533;&#65533;&#65533;&#65533;-&#65533;&#697;&#65533;@&#65533;`-w@&#65533;&#65533;
$ &#65533;$&#496;&#65533;wQ!&#65533;k&#65533;&#65533;w&#65533;=YaF`&#65533; xDy&#65533;&#65533;&#65533;&#65533;&#65533;&#65533;&#65533;&#65533;dTaH&#65533;&#65533;=p&#65533;&#65533;`d&#65533;@b&#65533;&#65533;[<&#291;&#65533;&#65533; n&#65533;A&#65533;&#65533;
&#65533;&#65533;&#65533;&#65533;x&#65533;@&#65533;&#65533;`&#65533;M&#65533;f$j&#65533;&#65533;5&#65533;.Fe&#65533;&#65533;	,&#65533;0&#65533;pu&#65533;@&#65533; &#65533;&#65533;&#65533;q&#65533;&#65533;4 &#65533;&#65533;p[&#65533;&#65533;&#65533;0&#65533;&#65533;&#65533;]&#65533;&#65533;n&#65533;F&#65533;5xD&#65533;@
&#65533;&#65533;x&#65533;&#65533;&#65533;p,&#65533;&#65533;&#65533;&#65533;&#65533;&#65533;H0&#65533;},2&#65533;&#65533;&#65533;@&#65533;>&#65533;c&#65533;&#65533;&#65533;F&#65533;(&#1422;&#65533;@
&#65533;"&#65533;P&#65533;Dz&#65533;&#65533;d&Rbv &#65533; &#65533;&#65533;r&#65533;&#65533;&#65533;@$f&#65533;&#65533;3&#65533;-&#65533;
&#65533; &#65533;&#65533;&#65533;&#65533;&#65533;&#65533;&#65533;&#65533;&#65533;SZ&#65533; -a&#65533;`&#65533;&#65533;q&#65533;_&#65533;&#65533;&#65533;&#65533;&#65533;l&#65533;&#65533;&#65533;`&#65533; R&#65533;
b&#65533;>&#65533;L&#65533;@&#65533;T&#65533;&#65533;e&#65533;&#65533;&#65533;&#65533;&#65533;x@ZX-&#65533;d&#65533;&#65533;&#65533;@7&#65533;k$&#65533;&#65533;"A&#65533;&#65533;&#65533;5&#65533;&#65533;&#65533;`Ae&#65533;$&#65533;&#65533;A$A83&#65533;&#65533;b`o&#5770; >&#65533;=&#65533;&#65533;&#65533;&#65533;b`1&#65533;
P&#65533;&#65533;`&#65533;&#65533;&#65533;&#65533;&#65533;&#65533;F&#65533;	^&#65533;#&#65533;j&#65533;&#65533;&#65533;`&#768;x&#65533;A&#1262;&#65533;&#65533;&#65533;&#65533;d',:1&#65533;&#65533;K &#65533;&#65533; &#65533;) &#65533;c=&#65533;,&#65533; v&#65533; D@!'@]&#65533;(  &#65533;[r&#65533;Dm
&#65533; &#1824;&#65533;i:&#65533;N&#65533;&#65533;na	&#65533;~@R&#65533;*XB@	  *&#65533; &#65533;i`R  &#65533;&#65533; &#65533;&#65533;<&#65533;,&#65533; >&#65533;`&#65533;&#903;v&#65533;U&#65533;&#65533;0@b@ &#65533;&#65533;`L7|&#65533; J&#65533;&#65533;&#65533;&#65533;'b&#65533;4&#65533;&#65533;&#65533;&#65533;&#65533;&#65533;&#65533;! D&#65533;&#65533;&#65533;.&#65533;&#312;N&#65533;&#65533;x&#65533;
&#65533;a<FbS`&#65533;[&#65533; &#65533;7kP Fh&#65533;~&#65533;^&#65533;&&#65533;&#65533;8&#65533;&#65533;&#65533;&#65533;+&#65533;Z&#65533;`,V@T&#65533;b&#65533;&#65533;&#65533;K$&#65533;
&#65533;@< &#65533;d&#65533;8l!(&#65533;&#65533;Q&#65533;N&#65533;&#65533;&#65533;&#65533;&#65533;X&#65533;D&#65533;@&#65533;&#65533;S7V&#65533;*Z&#65533;&#65533;1&#65533;&#397;+ZuJ=&#65533;&#65533;&#65533;&#65533;$J&#65533;&#65533;J!J&#65533;n+-&#65533;&#65533;Q&#65533;nY&#1187;&#65533;c7K&#65533;n&#65533;i)&#65533;&#65533;*&#65533;b&#65533;&#65533;5j&#65533;nv~&#65533;t&#46373;4&#65533;&#65533;d&#65533;&&#65533;F&#65533;&#65533;&#65533;&#65533;&#65533;G;T&#65533;&#65533;&#65533;&#42264;<&#65533;&#148;H&#65533;>-!&#65533;U&#594;R&#65533;&#65533;&#65533;&#1355;[X&#1890;g&#65533;F&#65533;6&#65533;1BQOIB@&#65533;&#65533;d&#65533;K&#65533; &#65533;"21&#65533;&#65533;ERD&#65533;&#65533;&#65533;&#65533;&#65533;&#65533;&#65533;D&#65533;-&#65533;&#65533;Z&#65533;Lr>4it&#65533;&#65533;'e&#65533;&#65533;&#65533;&#406;&#65533;&#65533;&#564;").&#65533;3&#65533;&#65533;Z&#65533;&#65533;s&#65533;X_v&#65533;&#65533;&#1325; ;&#65533;d&#333;&#65533;&#65533;nM7&#65533;lb&#65533;&#147;&#65533;r24&#65533;1&#65533;
)&#65533;&#65533;&#65533;t&#65533; &#65533;qJ,tp0&#65533;C&#65533; "&#65533;_s&#65533;&#65533;&#65533;/pq
&|&#65533;0B&#65533;&#65533;Tz&#65533;&#65533;&#65533;E&#65533;&#65533;&#65533;@*&#1165;".&#65533;&#65533;eqY&#849;#r
!*(!&#65533;%eA]&#65533;&#65533;b&#65533;
+&#65533;p&#65533;(&#65533;&#65533;p&#65533;t&#65533;&#65533;a&#65533;&#65533;&#65533;r&#65533;&#65533;`GDW&#65533; &#65533;&&#65533;&#65533;&#65533;&#65533;&#1810;&#65533;Nx&#65533;e,`&#65533;@&#65533;&#65533;t&#65533;&#65533;gW&#65533;
OL GxL\ DI&#65533;^x&#65533;H&#65533;Q,&#65533;t&#65533;HIo@&#65533;&#65533;"&#65533;AHe r&#65533;&#65533;p "Bh &#65533;&#545; &#65533;&#65533;&#65533;dh&#65533;&#65533;<&#65533;@ y &#65533;&#65533;&#65533;&#65533;KHr&#65533;&#65533;&#65533;d	&#65533;&#65533;&#65533;G&#609;&#65533;P&#65533;&#65533;i(&#65533;&#65533;Q&#65533;#?x &#65533;!&#65533;&#65533; |&#65533;&#65533;$&#790;&#65533;P&#65533; !t &#65533;b>(&#65533; &#65533;&#65533;&#65533;"e &#65533;&&#65533;&#65533;&#65533;;4{&#65533;&#65533; B@| &#65533;&#65533; TAI&x&#65533;&#65533;&#65533;H&#65533;@ &#65533;X+&#65533; &#65533;@"&#65533;&#65533;,P+1x&#65533;&#65533;G &#65533;&#65533;&#65533;&#65533;&#65533;@^7&#65533;&#65533;oF&#65533;&#65533;&#65533;"^d!&#65533;t&#65533;E1&#65533;k&#65533;&#65533;e&#65533;&#65533;j&#65533;&#65533; 1&#65533;A&#65533;v<1e&#65533; &#65533;_&#1057;&#65533; G&#65533;&#65533;rP&#1093;i&#65533;&&#65533;&#65533;3Gj&#65533;t(+W&#65533;aBGxQr1Ft&#65533;0&#65533;B2&#65533;]L&#65533;h,qFyP&#65533;&#65533;	&#65533;&#65533;?&#65533;&#65533;R&#65533;qD`,!&#65533;
qP&#736;m&#65533;&#65533;!?&#65533;&#65533;K&#65533;qCYA`Y\&#65533;tS&#65533;&#65533;DTdA
&#65533;!:_AFh41&#65533;>&#65533;aB[Gd@A&#65533;$&#65533;Q&#65533;&#65533;m&#65533;[&#65533;&#65533;S&#65533;&#337;ATp@&#65533;	;$+&#65533;&#65533;C&#65533;	!&#65533;#&#65533;B	bP@&&#65533; &#65533;&#65533;)&#65533;B&#65533;&#65533;&#65533;&#65533;,&#65533;&#65533;D &#65533;(&#65533;@j;&#65533;&#65533;:&#65533;&#65533;p&#65533;wAB&#65533;&#65533;&#65533;&#65533;#P&#65533;&#65533;&#65533;&&#65533; ? &#65533;@P&#65533;&#65533;&#65533;`&#65533;&#65533;P&&#65533;@FAb &#65533;%X 
28&#65533;0H0&#65533;(r&#65533;&#65533;t&#65533;3 &#65533;&#65533;(P`	?&#65533;|`&#65533;&#65533;&#65533;G&#65533;@p&#65533;&#65533;`	 |&#1026;%&#65533;&#65533;8 &#65533;&#65533;&#65533;|aM&#65533;A&#65533;0&#65533;%&#65533;&#65533;e&#65533;&#65533;B&#65533;&#65533;(Vd"&#65533;&#65533;$&#65533;&#65533;&#65533;&#65533;&#65533;&#65533;&#65533;C&#65533;S&#65533;)&#65533;i
&#65533;NA&#65533;X$&#65533;1p)	O&#65533;&#11411;P&#65533;<&#65533;C,&#65533;H&#65533;L&#65533;&#65533;&#65533;&#65533;&#65533;&#65533;&#65533;G&#65533;r" &#65533;&#65533;I&#1443;&#65533;S&#65533;&#65533;&#65533;&#65533;&&#65533;&#1172;&#65533;4&#65533;&#65533;$%1&#65533;&#65533;&#65533;t&#65533;fGXCc	&#65533;&#65533;[&#65533;Ao&#65533;&#65533;&#65533;)$&#65533;L&#65533;lB&#65533;&#65533;&#65533;D1k&#65533;	&#65533;&#65533;'+&#65533;t&#65533;0k&#65533;&#65533;M$"&#65533;&#65533;BB&#582;&#65533;&#65533;	N
.&#65533; 5&#65533;&#65533;&#65533;&#65533;&#65533;'&#65533;&#709;&#65533;&#65533;&#65533;Y&#65533;(&#65533;r&#65533;&#65533;:&#65533;t&#65533;(Y&#65533;&#65533;&#65533;&#65533;
&#65533;&#65533;qMlZ$&#65533;&#65533;D %&#65533;&#65533;&#65533;&#65533;ZJ&#65533;P*&#65533;b&#65533;&#65533;U#&#65533;&#26171;P&#65533;&#65533;k{&#65533;`4Y&#65533;X0Mx&#65533;&#65533; &#1166; &#65533;h&#65533;G.9K&#65533;z&#152;&#65533;F&#65533;&#1680;&#65533;&#65533;=Y1&#65533;A&#65533;&#65533;&#65533;&#65533;$&#65533;xC&&#65533;F&#65533;4P&#65533;<&#65533;&#65533;|&#65533;8P&#65533;&#65533;&#65533;&#65533;zXa/&#65533;&#65533;k&#65533;&#65533;&#65533;N	Z&#65533;&#65533;|&#65533;&#65533;y&#30808;S3(yiRK&#65533;&#65533;8(&#65533;(&#65533;ze&#65533;D&#65533;&#65533;eA(&#1613;&#65533;&#65533;&#279;&#65533;&#65533;n&#65533;&#65533;f&#65533;%2@ x&#65533;T&#65533;&#65533;
&#65533;@C3M&#65533;
F-S4%&#65533;&#65533;&#65533;%<&#65533;f4&#65533;&#65533;&#65533;p/P&#65533;C &#65533;P&#65533;&#65533;d&#65533;&#65533;&#65533; 48`&#65533;&#65533;"	Q0&#65533;-&#65533;&#65533;&#65533;S&#65533;&#65533;&#1318;&#65533;&&#65533;&#65533;p>T&#65533;
&#65533;a[&#65533;
b&#65533;_&#1922;	&#65533;
&#65533;K3)P&#65533;&#65533;+7&#65533;F&#65533;&#65533;&#65533;&#65533;&#65533;q&#65533;X&#65533;&#65533;'&#65533;&#65533;`[&#65533;&#65533;24&#65533; :HR3&#65533;&#65533;OV&#65533;&#65533;?8&#65533;b@&#65533;&#65533;&#65533;&#65533;&#65533;&#65533;DD&#65533;$&#65533;?&#65533;&#65533;P&#65533;&#65533;D&#65533;3&#65533;&#65533;&#65533;&#65533;8&#65533; &#65533;4&#65533;&#65533;{&#65533;&#65533;&#348;0&#65533;d&#65533;&#65533;7H&#65533;./&#65533;&#65533;&#65533;V&#65533;&#65533;&#65533;&#65533;A0&#65533;&#65533;&#65533;&#65533;c

D<~%D&#65533;&#65533;&#65533;t%%b&#65533;A&#65533;&#65533;&#65533;&#65533;&#65533;&#65533;&#65533;,&#65533;&#65533;&#65533;T&#65533;)$&#65533;65&#65533; y@&#65533;&#65533; ?Lu&#65533;W&#65533;&#65533;cX!&#65533;&#65533;A&#65533;&#65533;C$&#65533;&#65533;F&#375592;&#65533;'&#65533;,&#65533;~ &#65533;v@%&#65533;H&#65533;/&#65533;E&#65533;&#65533;?&#65533;xv&#65533;F&#65533;k=XA&#65533;&#65533;?l!&#65533;&#65533;"&#65533;<!-&#65533;&#65533;&#65533;&#65533;I]&#65533;?/6&#65533;P O|&#65533;
L&#65533;c*b~&#65533;&#65533;k#&#65533;WMW&#65533;$&#65533;&#65533;&#65533;&#65533;pOP&#65533;&#65533;&#65533;&#65533;&#65533;&#65533;&#65533;(r&#65533;j+&#65533;P I&#65533;a&#65533;M KOK>&#65533;&#65533;t&#65533;&#65533;%&#65533;&#65533;&#65533;9`"8&#65533;&#65533;&#65533;&#65533;D&#65533;Be8&#65533;&#35849;&#65533;DQ7&#65533;&#65533;&#65533;vp&&#65533;<H&#65533; 	Q&#65533;&#65533;&#65533;Lg&#65533;@&#65533;/&#65533;&#65533;"&#65533;B,;r&#65533;&#65533;ED&#65533;B&#65533;&#65533;1&#65533; 	g&#65533;(&#6939;?&#65533;@;@D&#65533;&#65533;&#65533;&#65533;&#65533;y"&#65533;6&#65533;N&#65533;	$a|&#65533;&#65533;9&#65533;L(%&#65533;&#65533; Q&#65533;&#65533;&#65533;&#65533;.%Q&#65533;&#65533; &#514;($p&#65533;G&#65533;@&#65533;&#65533;&#65533; a&#65533;pW&#65533;"&#65533;y &#65533;&#65533;&#65533;B&#65533;&#65533;&#65533;7f&#65533;&#65533;@Wt&#65533;@"&#65533;  IH]&#65533;T&#65533;$&#65533;&#65533; 8lbA8E6 
.&#65533; &#65533;A$&#1955;&#65533;X&#65533;&#65533;&#65533;&#65533;)0&#65533;K\&#65533;
&#48751;&#65533;&#65533;&#65533;&#65533;	&#65533;[H&#65533;&#65533;&#65533;*&#65533; &#65533;.&#65533;&#65533;&#65533;&#65533;(&#65533;
K&#65533;A&#65533;&#65533;?l 	e&#65533;[&#65533;&#65533;&#778;<B
8&#65533;&#65533;&#65533;&#65533;+Hay c&#65533;g&#65533;&#65533;K&#65533;DJ&#65533;	&#65533;&#65533;L X`Y@&#65533;1V&#65533;1a&#65533;elCLe&#65533;*&#65533;)&#65533;`0E&#65533;r7&#65533;I&#65533;Bru;&#65533;+&#65533;80X8&#65533;<&#65533;	Hr&#65533;&#65533;
e:pd&#65533;Fs_&#65533;_&#65533;s&#65533;k&#65533;q1U&#65533;&#65533;d/ e&#65533;g h TpF&#65533;B &#65533;k&#65533;&r7Y&#65533;8s&#65533;&#65533;ipl&#65533;U&#65533;&#65533;&#65533;&#65533;&#65533;&#65533;	&#65533;U&#65533;TPEP`pt&#65533;l&#65533;6 r&#65533;tp&#65533;&#65533;&#65533;15V&#65533;`g@|`5e&#65533;`&#65533;_&#65533;-0&#65533;&#1287;P1O&#65533;T8PJ`Y&#65533;]@e&#65533;g`A Q>a\&#65533;&#65533;ja &#65533;@	27I&#65533;$]P&#65533;&#65533;&#65533;m&#65533;&#65533;&#65533;02P %&#65533;&#65533;&#65533;t;Pq&#65533;x&#65533;2&#65533;%6&#65533;&#65533;D`%	&#65533;&#65533;1&#65533; &#65533;QD&#65533;&#65533;d1`&#65533;&#65533;P&#65533;DWT &#65533;&#65533;]w&#65533;&#65533;L&#65533;x
\@&#374;q&#65533;J&#65533;&#65533;.@Yq&#65533;&#65533;K&#65533;	G&#65533;f&#65533;,AW&#65533;&#65533;)&#65533;&#65533;&#65533;6&#65533;&#65533;wM&#65533;p Y0 &#65533;&#65533;X &#65533;P&#65533;^&#65533;&#65533;&#65533;&#65533;i0 )`&#65533;4E&#65533;UYPp&#65533;&#65533;+&#65533;&#65533;M&#65533;&#65533;0qV&#65533;j&#65533;F&#65533; 0S&#65533;&#65533;!(&#65533;&#65533; &#65533;~&#65533;&#65533;&#65533; ]J&#65533;`&#65533;&#65533;4W|&#65533;Q:;&#65533;	&#65533;P,PY&#65533;2&#65533;6 y2&#65533;&#65533;&#65533;v
G&#65533; P`&#65533;A&#65533;&#65533; h&#65533;&#1300;&#65533;1s&#65533;&#65533;M&#65533;e&#65533;&#65533;&#692;k&#65533;*&#65533;&#65533;&#65533;ny&#65533;JPo ~Z&&#65533;U&#65533;&#65533;r #p&#65533;V:'B&#65533;S&#65533;&#65533;&#65533;&#65533;&#65533;AE&#65533;B&#65533;&#65533;&#65533;1W&#1027;F`&#65533;&#65533;RA	d&#65533;B&#65533;<&#65533;&#65533;!&AI&#65533;&#65533;]&#65533;/&#65533;&#65533;&#65533;&#65533;&#65533;&#65533;PG0k&#65533;,&#65533;v&#1270;&#1904;:@e&#65533;BU&#65533;&#65533;&&#65533;&#65533;b0W&#65533;&#65533;&#65533;&#65533;&#65533;8M&#65533;`D&#65533;'&#65533;0(
E$&#65533;n&#65533;K&#65533;]&#65533;/&#65533;&#65533;&#65533;y L0,T&#65533;&#65533;P#@X`t&#65533;6&#65533;P:&#65533;P`h`r`(%a/&#65533; G&#65533;)&#65533;&#65533;&#65533;H)%&#65533;!;>&#65533;.x&#65533;"&#65533;r&#65533;C0$&#65533;&#65533;&#65533;V5Ir0[P)&#65533;m&#65533;&#65533;P&#65533;~P!&#65533;&#65533;P`&#65533;&#65533;QF` L&#65533;"&#65533;:&#65533;&#65533;&#65533;&#65533;&#65533;&#65533;7&#65533;i0S@&#65533;6&#65533;vb&#65533;-&#65533;&#65533;uy&#65533;R&#65533;r7'@&#65533;&#65533;&#65533;p<`\&#65533;&#65533;&#65533;+&#65533;vt0C@<Epz&#65533;u;&#65533;?`I&#65533;&#65533;d&#65533;Q&#65533;HL&#65533;p8&#65533;&#65533;&#65533;a	7&#65533;8&#65533;Fup&#65533;&#65533;&#65533;c&#65533;&#65533;P(&#65533;P&#65533; &#65533; &#65533;Q&#65533;&#65533;&#65533;4&#65533;4&#65533;&#65533;&#65533;&#65533;&#65533;3pT&#65533;&#65533; &#65533;I&#65533;mP&&#65533;^0Nw{J&#65533;b&#65533;C z&#65533;*l0sP&#65533;&#65533;@.&#65533;}&#65533;&#65533; &#65533;&#1512;&#65533;&#65533;tPUp&#65533;pG&#65533;&#65533;&#65533;&#65533;v ` |p-.` &#65533;N&#65533;&#65533;&#65533;%p{&#65533; 0&#65533;&#65533;
P v&#65533;&#65533;&#65533;w&#65533;&#65533;l&#65533;qQ3&#65533;A&#309; &#65533;z&#65533;|P&#65533;&#65533;T&#65533;+kY`&#65533;0oy&#65533;T 7&#65533;&#65533;&#65533;~0b0 &#181;	&#65533;&#65533;G{&#65533;*~&#65533;I@sQ&#65533;&#376;&#65533;&#65533;&#65533;	@g}0k1&#65533;&#65533;&#65533;	w&#65533;np-x &#65533;'3&#65533;&#65533;+&#65533;"v@!
x&#65533;j&#65533;"&#65533;PG#&#65533;&#65533;0wP&#65533;RJr&#65533;	e&#65533;"+6&#65533;&#65533;l&#65533;T&#65533;&#65533;Ys&#65533;&#65533;!(rkr[ [&#65533;&#65533;N&#65533;t &#65533;S@9a&#65533;A\&#65533;&#65533;S&#65533;d&#65533;w&#65533;&#65533;&#65533;v Z&#65533;	E0v&#65533;I&#65533;&#65533;&#65533;{(&#65533;&#1586;&#65533;&#65533;
|&#65533;F&#65533;&#65533;&#65533;&#65533;f&#65533; o&#65533;&#65533;^&#65533;&#65533;&#65533;b&#65533;&#65533;&#65533;&#65533;&#65533;o&#65533;AV&#65533;u
e&#65533;A&#65533;cC t&#65533;W&#65533;&#65533;&#65533;&#65533;`\t [&#65533;\&#65533;h$m=A "P&#65533;` &#65533; &#65533;Gp&#65533;&#65533;&#65533;kP N`&#65533;&#65533;o&#65533;Q&#65533;tO&#65533; " &#65533;'e" &#65533;&#65533;P~&#65533;&#65533;,"&#65533;&#65533;(&#65533;&#65533;&#65533;0 &#65533;	&#65533;"&#65533;&#65533;(&#65533; 7&#65533;&#65533;&#65533; 	&#65533;&#65533;	&#65533;P3&#65533;H&#65533;<1Vh&#65533;&#65533;&#65533;&#65533;&#65533;&#65533;&#65533;&#65533;
 Cpzr  <&#65533;&#65533;&#65533;O&#65533;
G&#65533;
Pg	&#65533;*&#65533;&#65533;H*&#65533; @z&#65533;0PK&#65533;6&#65533;&#65533;?&#693;	&#65533;&#65533; &#65533;&!@F&#65533;&#65533;&#65533;&#65533;2&#65533;x&#65533;1&#65533;2&#65533;&#65533;{&#65533;&#65533;&#65533;pY&#65533;	T&#65533;&#65533; &#65533;	p&#65533;&#65533;&#65533;&#65533;0fC9+&#65533;]&#65533;P|&#65533;{@	60&#65533;H&#65533;&#65533;=&#65533;@l&#65533;	&#65533;~&#65533;r&#65533;&#65533;d&#65533;&#65533;
e&#65533;&#65533; & 	p&#65533;x&#65533; z&#65533;&#65533;&#65533;`&#65533;&#65533;&#65533;&#65533;1&#65533;&#65533;&#65533;sp&#65533;&#65533;&#65533;&#65533;1p#|&#65533;`X 	xP&#65533;&#65533;p&#65533;&#65533;&#65533;&#65533;c&#65533;)&#65533;&#1237;&#65533;C&#65533;&#65533;2&#65533;&#65533; z&#65533;`&#65533;pA1&#65533;	^p&#65533;&#65533; yD>'qdQ1&#65533;&#65533;4SJp&#65533;&#65533;&#588;&#65533;&#65533;&#65533;)@&#65533;&#65533;e`&#65533;;&#65533;&#65533;4&#65533;v0&#65533;&#65533;&#65533;&#65533;h&#65533;&#65533;u&&#65533; UP&#65533;0C P)&#65533; Jp"&#65533;7&#65533;`
n0&#505;aU&#65533;&#65533; &&#65533;1&#65533;&#65533;&#65533; 'M&#65533; n&#65533; `p&#65533;&#65533;&#65533;[Eh&#65533;N&#65533; Fp*&#65533;g&#65533; &#65533;&#65533;K&#65533; &#65533;"@&#65533;!>1&#65533;&#65533;d&#65533;&#65533; &#65533;&#65533; &#65533; l&#65533;  &#65533;`&#65533;G0@&#65533;	&#65533;J&#65533;&#65533;`	&#65533;&#65533;&#65533;q(&#65533;"&#65533; n&#65533; &#65533; !p#&#65533; W` &#65533;&#65533;0&#65533;fQ&#65533;;%&#65533;&#65533;s&#65533;&#65533;&#65533;f&#65533;&#65533;@F&#65533; &@&` g&#65533; &#65533;&#65533;&#65533;(0&#65533;S&#65533;T&#65533;^&#65533;r&#65533;{ &#65533;&#65533;wq&#65533;u`{&#65533;qP&#65533;Ul&#65533;&#65533;y&#65533;C	b&#65533;{&#65533;s e`&#65533;&#65533;s r&#65533;l[`q&#65533;w&#65533;p S&#65533;+&#65533;&#65533;&#65533;&#65533;i`&#65533;M&#65533;&#65533;&#65533;ml u&#65533;|&#65533;q@k l&#65533;h N\ &#65533;&#65533;&#65533;&#65533;,J&#65533;0J&#65533;o0&#65533;g&#65533;&#65533;e&#65533;]pmP|0&#65533;n &#65533;m`f W,k1&#65533;p@g&#65533;j&#65533;v&#65533;&#65533;P&#1563;p&#65533;m&#65533;).p`&#65533;5,!&#65533;+&#65533;&#65533;n`}&#65533;&#65533;u&#65533;t&#65533;&#65533;o@o&#65533;&#65533;!&#65533;&#65533;l } &#65533;a;&#65533;4S&#65533;&#65533;&#65533;z&#65533;A&#65533;\&#65533;&#65533;&#65533;&#65533;l&#65533; |&#65533;&#65533;&#65533;0&#65533;&#65533;~eF&#65533;qA@Z&#65533;a &#65533;&#65533;byn(&#65533;&#65533;I&#65533;&#65533;0&#65533;&#65533; dU]'&#65533;&#65533; 	N&#65533;P&#65533;qPj(Iv` r&#65533;+&#65533;&#65533;&#65533;O9&#65533;M&#65533;&#65533;V&#65533;2&#65533;&#65533;	N &#65533;&#65533;I,&#65533;&#65533;Vy&#65533; iP:jC&#65533;&#65533;F>&#65533;&&#65533;q\E@&#65533;&#65533;&#65533;&&#65533;)&#65533; `&#65533;N&#65533;&#65533;&#65533;&#65533;7`&#65533;&#65533;NW&#65533;&#65533;&#65533;&#65533;C &#65533;"jnp&#65533;&#1939;m~&#65533;3&#65533;&#65533;a/&#65533;&#65533;Q&#65533; f0 @&#65533;&#65533;Q&#65533; y&#65533;C&#65533;N&#65533;&#65533;&#65533;T&#65533;S&#41696;a&#65533;	p&#65533;&#65533;&#65533;	&#65533;&#65533;&#65533;&#65533;|I&#65533;"0y&#65533;NSW&#65533;&#65533;&#65533;&#65533;B0&#65533;&#65533;&#65533;&#65533;`&#65533;1&#65533;"QS&#65533;NfP%@z4&#65533;*&#65533;
2&#65533;pj`" &#65533;&#65533;&#65533;1X&#65533;g&#65533;w&#65533;T &#162;:&#65533;&#65533;&#65533;&#65533;r
u@w&#65533;1&#65533;(Bq&#65533;P&#65533;6I&#65533;y&#65533;&#65533;&#65533;&#65533;AQ'&#65533;b@~ps.&#65533;&#65533;sP&#65533;&#65533;A&#65533;&#65533;v&#65533;!`&#65533; n&#65533;L@&#65533;&#65533;N&#65533;&#65533;9&#65533;]`&#65533;`0$&#65533;ue&#817;&#65533;&#65533;&#65533;6pU&#65533;&#65533;&#65533;&#1964;TOL&#65533;4&#65533;w0z&#65533;&#65533;&#65533;c&#65533;PI&#65533;R0F&#65533;A&#1570;&#65533;&#65533;&#65533;L@	N7Q&#65533;&#65533;&#65533;&#65533;^&#65533;&#65533;&#674;&#65533;]'&#6167;S"&#65533;&#65533;&#65533;rL2sW&#1861;	G&#65533;|&#65533;n&#65533;K&#65533;d_B&#65533;&#65533;v@N&#65533;Q&#65533;Tz~&#65533;03`&#65533;&#65533;(`s_&#65533;&#1699;&#65533;&#65533;&#65533;|&#65533;&#65533;rlT&#65533;&#65533;&#65533;L&#65533;<&#65533;&#65533;&#65533;u&#65533;/ &#65533;t&#65533;&#65533;s&#65533;[&#65533;S&#65533;&#65533;&#65533;c&#65533;&#65533;BV&#65533;DQ:&#65533;!&#983;k6u&#65533;&#369;#&#65533;&#65533;E&#378;%
&#839;'yD(&#65533;D)&#65533;&#727;&#65533;<&#65533;&#65533;&#65533;bD-&#65533;z&#65533;&LQ&#65533;l&#65533;h&#65533;E&#65533;V&#65533;nu&#65533;&#65533;0a&IV&#65533;&#65533;&#65533;&#65533;&#65533;&#991;!&#65533;&#65533;qd&#656;#[x&#65533;s	&#65533;&#65533;&#65533;M&#65533;&#65533;&#65533;!$&#65533;:4)&#65533;KV&#65533;&#65533;&#65533;X&#65533;:eiJ"K&#65533;&#65533;&#65533;SR&#65533;U&#65533;&#65533;&#65533;z&#65533;T&#65533;&#65533;4&#65533;l&#65533;&#65533;)&#65533;K&#65533;&#65533;&#65533;,&#65533;&#65533;eE&#65533;#&#65533;&#65533;&#1978;&#65533;&#65533;"!Wh&#65533;Y&#65533;&#65533;&#65533;YQ&#65533;&#65533;2&#65533;&#65533;&#65533;+Q]&#65533;d&#65533;c&#538;S&#65533;pK4{P&+&#65533;Tb$&#65533;R&#65533;S&#65533;&&#65533;+&#65533;5"&#65533;0&#65533;1&#65533;T&#65533;ouq&#65533;&#65533;bnm&#65533;&#65533;&#65533;&#65533;fp01&#65533;D&#65533;&#65533;M _"&#65533;&#65533;&#136;"J 9&#65533;&#65533; &#65533;&#65533;2&#65533;&#65533;&#65533;&#65533;&#65533;QD&#65533;E&#65533; L(Y&#43474;n&#65533;&#65533;&#1440;&#65533;G&#65533;&#65533;M&#65533;&#65533;&#65533;&#65533;&#65533;a&#65533;J&#65533;P&#65533;&#65533;&#65533;'Q"DC&#65533;&#65533;>L&#65533;&#65533;&#65533;&#65533;&#65533;&#65533;/&#65533;&#65533;&#314;&#65533;&#65533;&#65533;&#65533;%&#65533;AdH&#65533;0AO&#65533;kO&#65533;X&#65533;&#1608;&#65533;8H&#65533;&#65533;&#65533;&#65533;6&#1604;&#65533;&#65533;(Q&#65533;CF8#Ha$'RJ&#65533;&#65533;&#65533;&#65533;&#65533;[&#65533;&#65533;&#65533;E Q$	X	3&#65533;&#65533;&#65533;&#65533;&#65533;H&#65533;$&#65533;v2(&#65533;n i@&#65533;&#65533;&#65533;X&#65533;$"&#65533;0&#65533;&#65533;&#65533;i&#65533;&#65533;-&#65533;&#65533;4&#65533;Sp&#65533;&#65533;&#65533;&#65533;&#65533;1&#65533;&#65533;*9&#65533;&#65533;y&#65533;&#65533;'&#65533;&#65533;&#65533;&#65533;C|&#65533;bIr&#65533;.&#65533;[(&#65533;&#65533; &#65533;&#65533;&#65533;X0&#65533;&#65533;&#65533;)&#65533;&#65533;&#65533;2H&#65533;%&#65533;HC!O&#65533;&#65533;K&#65533;&#65533;&#525;&#65533;&#65533;&#65533;>&#65533;&#65533;&#65533;&#65533;&#65533;Z@8j&#65533;&#65533;x\&#65533;&#65533;B&#559;#&#65533;&#65533;1&#65533;&#65533;&#65533;GCR&#65533;[&#65533;`&#65533;	J&#65533;&#65533;&#201;!&#65533;^&#65533;&#65533;Ba&#65533;d)=&#65533;&#65533;a&#65533;6&#65533;&#65533;7&#65533;&#65533;&#65533;0t`&#65533;,L&#65533;&#65533;D&#65533;-&#65533;2&#65533;h&#65533;&#65533;X q&#65533;>&#65533;&#65533;&#65533;'&#65533;y&#65533;&#65533;	hH&#65533;\&#65533; &#65533;&#204;S&#65533;&#65533;n&#192;!0&#65533;CD&#65533;`&#65533;6(1.&#65533;&#65533;&#65533;?&#65533;&#65533;&#65533;.Ne60b#G&#65533;lH/oU@&#65533;&#65533; &#65533;kC&#65533;4$Z&#65533;9&#65533;
&#65533;[&#65533;0@&#65533;&#65533;&#65533;6p&#65533;&#65533;&#65533;&#65533;Sa&#65533;&#65533;&#65533;&#65533;d#,h&#65533;&#65533;HR&#1057;&#65533;&#65533;&#65533;%&#65533;0&#65533;a&#65533;5$&#65533;&#65533;ATW&#65533;&#65533;&#65533;D&#65533;&#65533;&#65533;&#65533;%l(&#65533;&#65533;&#65533;n|)&#65533;[&#65533;&#65533;&#65533;&#65533;&#65533;&#65533;N@&#65533;Hr&#65533;KA&#65533;&#65533;r&#65533;>h&#65533;&#65533;[$)&#65533;&#65533;&#65533;$&#65533;&#65533;sU&#65533;	2x&#65533;&#65533;S&#65533;&#65533;&#65533;&#65533;&#65533;&#65533;;&#65533;R&#1848;Al&#65533;8+0&#278197;&#65533;&#65533;H&#65533;Rx&#65533;
:&#65533;&#65533;&#65533;&#65533;&#65533;&#65533;5!n&#65533;&#65533;&#65533;&#65533;&#65533;&#65533;&#65533;&#65533;(&#65533;&#65533;&#65533;BNA&#65533; &#65533;&#65533;I&#65533;&#65533;&#1648;&#65533;&#65533;h5&#65533;
&#65533;&#65533;&#65533;a?Bb&#65533;`&#773;b&#65533;&#65533;<C&#65533;C"Z&#65533;L&#65533;&#65533;&#1090;&#65533;qH&#65533;O &#65533;w&#65533;&#65533;&#1541;&#65533;&#65533;&#65533;/&#65533;'<qG&#65533;#P&#1537;(&#65533;&#65533;&#65533;FB&#65533;(D&#65533; &#65533;>d/&#65533;8EBqA &#65533;&#65533;&#65533;&#65533;&#65533; 	p&#65533;lhS&#65533;&#65533;$&#65533;&#65533;&i&#65533;$&#65533;&#65533;&#65533;&#65533;(Ob#9&#65533;p&#65533;6&#65533; y&#65533;A &#65533;<&#65533;&-&#65533;&#65533;&#65533;Q,&#65533;&#183;A&#65533;`&#65533;&#65533;&#65533;q&#65533;9&#258;L&#65533;&#65533;(&#65533;x&#65533;IL&#65533;h&#65533;&#65533;&#65533;"
.Px&#65533;A"&#65533;&#16008;x&#65533;&#65533;&#65533;&#65533;&#65533;&#65533;`	:p@v&#65533;!&#65533;9&#65533;&#65533;.&#65533;R&#65533; RP&#65533;&#65533;&#65533;6 &#65533;P&#65533;&#65533;&#1088;&#65533;!&#65533;^a*&#65533; r&#65533;@	~0&#65533;&#65533;@P&#65533;s&#65533;&#1489;&#65533;D2` &#65533;&#65533;#`
&#65533;&#65533;	$ &#65533;&#65533;&#65533;&#65533;l&#65533;&#65533;&#65533;&#65533;@*&#512;f`&#65533;;&#65533;"{c&#65533;&#65533;An&#65533;&#65533;HaX&#65533;\ &#65533;A{yHM&#65533;&#65533;&#65533;9@&#65533;u&#65533;&#65533;H`&#65533;&#65533;D6&#65533;y&#65533;.&#65533;H $&#65533;L&#65533;	&#65533;&#65533;^ &#65533;&#65533;,&#65533;&#65533;&#65533;'&#65533; &#65533; 8F@&#65533;&#65533;@&#65533;&#65533;	+&#65533;&#65533;&#1536;"X&#65533;Z@&#65533; L@Dyb&#65533;|&#65533;)&#65533;&#65533;&#65533;P&#65533;'d ]P &#65533; .&#65533;\&#65533;6&#65533;&#65533;&#65533; &#65533;|&#65533;B &#65533;&#65533;P "&#65533;&#65533;B&#65533;0&#65533;]&#65533;c>8@GX <&#65533;&#65533;h!&#65533;9&#65533;X&#65533;&#65533;	e@&#65533;&#65533;0/&#65533;a
j(C&#65533;&#65533;&#65533;&#65533;&#65533;K&#65533;
&#65533;&#65533;p&#65533;<dAd&#65533;&#65533;&#65533;&#65533;&#65533;,&#65533; [Q&#65533;tJR,t&#65533;
h0C&#1040;:&#65533;Aex&#65533;&#65533;t&#1424;l&#65533;&#65533;	u`&#65533;t&#65533;&#65533;6tadx&#65533;&#1298;+&#65533;H&#65533;{X&#65533;P&#65533;&#353;&#65533;W&#65533;&#65533;&#65533;enD	&#65533;&#65533;&#65533;'&#65533; &#65533;*&#65533;&#65533;g(&#65533;&#560;/&#65533;&#65533;
e&#65533;&#65533;]L&#65533;M&#65533;&#65533;[&#65533;&#65533;&#432;*&#65533;ah(&#65533;&#65533;@&#65533;&#65533;&#65533;4k&#65533;&#65533;C&#65533;p&#65533;/!b0&#65533;&#65533; )&#65533;&#65533;1f&#65533;"&#65533;p&#65533;+|Ad&#65533;m&#65533; _4&#65533;&#65533;4gy&#284;&#65533;vc&#65533;&#1697;?&#65533;&#65533;&#65533;0&#65533;1HB2&#65533;&#65533;]<b&#65533;&#65533;&#65533;m &#65533;&#1488;9t&#65533;W &#65533;L"r&#65533;w2&#65533;C&#65533;&#65533;&#65533;&#65533;&#65533;5l!_&#65533;&#65533;&#65533;z&#65533;4"D&#65533;D#<A&#65533;n
&#65533;&#65533;C&#65533;p&#65533;HvDI@A!:u&#65533;&#65533;&#65533;&#65533;x&#65533;w4Ql"&#65533;C&#65533;2:G&#65533;%	P&#65533;&#65533;&#65533;&#65533;&#65533;8&#65533;&#65533;&#65533;&#394;@&#65533;&#65533;k&#65533;&#65533;m&#65533;R&#65533;S<&#65533;&#65533;0&#65533;B&#65533;&#65533;Lp&#65533;	T&#65533;&#65533;&#65533;&#65533;&#65533;&#65533;]&#65533;0&#65533;@x&#65533;!&#65533;U"@@&#65533;.&#65533;&#65533; #&#65533;D $@&#65533;0&#65533;4
&#65533;cD&#65533;&#65533;&#65533;4&#65533;1&#65533;
&#65533;&#65533;-&&#65533;&#65533; x0e&#65533;o3&#65533;&#65533;&#65533;aF&#1880;im8r
D`&#65533;

Yj&#65533;R&#65533;P&#65533;&#65533;&#65533;&#65533;&#65533;S4&#65533;&#65533;&#65533;&#65533;"Zp&#65533;&#65533;,&#65533; &#65533;&#65533;"&#65533;&#65533;*&"&#65533;b&#65533;
q&#65533;&#65533;b*h&#65533;8.&#65533;&#65533;&#65533;&#65533;h&#65533;&#65533;&#65533;bdX&#65533;&#416;T&#65533;&#65533;&#65533;s,&#65533; p/&#65533;&#65533;&#65533;&#65533;&#65533;&#344;&#65533;$&#65533;&#65533;&#65533;&#65533;&#65533;&#65533;&#65533;&#65533;&#65533;d&#65533;&#65533;&#65533;&#65533;U&#65533;&#65533;&#65533;&#1163;&#65533;&#65533;@&#65533;f&#65533;,%oj&#65533;&#65533;TP&#65533;D&#65533;[&#65533;J&#65533;|@Z"!R&#65533;"&#65533;&#65533;&#65533;X&#65533;P&#65533;-&#65533; 2P&#65533;lAW&#707;&#65533;  &#65533;'~v&#65533;%&#65533;&&#65533;@&#65533;%&#65533;^,1&#65533;@	&#65533;&#65533;&#65533;z&#65533;a&#65533;H&#65533;"JP&#65533;
@&#65533;/>q%&#65533;0&#65533;jE&#449;&#65533;&#65533;&#65533;&#65533;&#65533;<LdNI&#65533;%|@&#65533;"&#65533;l&#65533;&#65533;&#65533;&#65533;#&#65533;@&#65533;Z&#65533;DNZ&#65533;Dn&#65533;&#65533;?&#65533;&#916;&#65533;#@&#65533;[&#65533;3%&#65533;&#65533;1`&#65533;n&#515;X&#65533;%&#65533;&#65533;&#65533; &#65533;&#65533;&#65533;#&#65533;=&#65533;&#65533;"&#65533;&#65533;&#65533;&#65533;n&#65533; ,0&#65533;
&#65533;W&#65533;&#65533;XH&#65533;x,P&#65533;D/&#65533;&#65533;x&#65533;&#65533; K&#65533;&#65533;8&#65533;&#65533;1&#65533;;&#65533;	&#65533;A)&#65533;&#65533;&#65533;&#65533;&#65533;/&#65533;$&#65533;&#65533;&#65533;&#65533;&#65533;&#65533;X&#65533;&#65533;2x&#65533;&#65533;&#1638;7&#65533;9&#65533;&#65533;4&#65533;&#65533; 00&#65533;&#65533;&#65533;&#65533;8@ &#65533;&#65533;x&#1538;7p&#65533;&#65533;SJ
:H8&#1538;`&#65533;&#240;%V&#65533;&#65533;` &#65533;P\Bp.&#65533;&#65533;b+&#65533;	&#65533;>&#65533; 1hx&#65533;8&#65533;%&#65533;&#65533;9&#65533;&#65533;"&#65533;&#65533;&#65533;&#65533;X&#65533; )X(&#65533;&#65533;0&#65533;&#65533;h&#65533;p&#65533;,@&#65533;&#65533;&#65533;&#65533;X&#65533;&#65533;&#65533;1&#1318;CP&#65533;.h&#65533;H&#65533;&#65533;&#65533;	`,&#65533;&#65533;&#65533;&#65533;.e:&#65533;&#65533;&#65533;h&#65533;s&#65533;	&#65533;&#65533;&#65533;3h&#65533;\c"8: &#65533;&#65533;1&#65533;M&#65533; P&#65533;Cx&#65533;!&#65533;&#65533;&#65533;&#65533;)&#65533;&#65533;:&#65533;&#65533; &#1061;&#65533;k*&#65533;P&#65533;,&#65533;9&#65533;1dD()&#65533;&#65533;&#65533;&#65533;Bp+&#65533;K&#65533;&#65533;&#65533;B0&#65533;&#65533;&#65533;cJ&#65533;*H&#65533;1(	&#65533;8&#65533;;&#65533;H7&#65533;&#65533;J&#65533;&#65533;&#65533;c&#65533;F&#65533;P*V&#65533;&#65533;'&#65533;9&#65533;&#65533;&#65533;%p&#65533;&#65533;F&#65533;&#65533;#&#65533;&#1537;<&#65533;&#271; &#65533;?&#65533;&#65533;mK&#65533;0&#65533;'&#65533;&#65533;?&#65533;(&#65533;&#65533;&#65533;&#65533;&#65533;&#65533;>(	&#65533;M&#65533;&#65533;;0&#65533;.&#65533;&#65533;&#65533;&#65533;M&#1035;X&#65533;&#65533;2@&#65533;7&#65533;&#65533;g&#65533;K&#65533;(&#65533;&#65533;I0&#65533;*&#65533;&#65533;h&#65533;&#65533;&#65533;&#65533;&#675;&#65533; *&#1025;2&#65533;HTc&#65533;8&#65533;:8&#65533;&#65533;&#65533;&#65533;Mx&#65533;&#1538;@&#65533;4&#65533;"&#65533;`I8&#65533;/&#65533;&#65533;2P&#65533;a&#65533;>P&#65533;&#65533;&#65533;&#65533;(&#65533;&#65533;&#65533;6&#65533;&#65533;&#65533;&#65533;$&#65533;&#65533;&#65533;	&#65533;&#65533;@ (0 8&#65533;M&#65533;&#65533;&#65533;8	&#65533;&#65533;( 9&#579;x&#65533; (&#65533;8&#1611;&#65533;`&#65533;&#65533;&#65533;x&&#65533; Ap &#65533; &#65533;P&#65533;&#65533;&#707;&#65533; &#65533;&#1089;&#65533;;&#65533;S'&#65533;('8 &#65533;:&#65533;Z&#65533;&#65533;&#1600;&#65533;&#1027;&#65533;X&#65533;Mh&#65533;(&#65533;&#65533;&#65533;&#65533;0Q&#65533;&#65533;H &#65533;&#65533;&#1337;&#875; % &#65533;&#65533;8&#65533;&#65533;&#65533;&#65533;[&#65533;&#65533;@&#65533;h!&#65533;`L&#65533;`&#65533;&#65533;&#65533;\j&#65533;F@&#65533;
 &#65533;&#65533;&#65533;X&#65533;&#65533;&#65533;8&#65533; |:&#65533;&#65533;8&#65533;,&#65533; &#65533;&#65533;&#65533;&#65533;
&#65533;&#65533;.&#65533; &#65533;&#65533;8&#65533;tS&#65533;S&#65533;&#65533; X&#65533;|(F`&#65533;&#65533; p&#65533;"&#65533;o&#65533;EP&#65533;@&#65533;8&#65533;`/&#65533;	L&#65533;&#65533; x&#1073;&#65533;&#65533;&#65533;H&#65533;&#1536;*&#65533;)&#65533;&#65533;&#65533;&#65533;x #0&#65533;F&#65533; CpK8,&#65533;n :&#65533;&#65533;6&#65533;HK1&#65533;&#65533;&#65533;@p&#65533;n`P&#65533;)&#65533;&#65533;&#65533;<;&#65533;&#65533;	&#229;Sp&#65533;=&#65533;DK@&#65533;E|V &#65533;X3(* &#65533;4.&#65533;&#65533;&#65533;8&#65533;&#65533;2D&#512;B&#65533;&#65533;w&#65533;#(&#65533;\&#65533;&#65533;x&#65533;ZZ%&#65533;&#65533;&#65533;&#65533;,*&#65533;0&#65533;&#65533;S&#65533;&#65533;&#65533;&#65533;&#65533;&#65533;;&#65533;&#65533;&#65533;l>	&#65533;&#65533;&#65533;&#65533;-&#65533;(
&#65533;&#65533;5hH` /2 &#65533;i&#65533;4&#65533;&#65533;0&#65533;:b&#65533;F&#65533;&#65533;<&#1040;&#65533;&#65533;&#65533;&#564;B&#65533;&#65533;&#65533;yD&#65533;&#65533;&#65533;@<&#736;	X&#65533;Fxx&#65533;A&#65533;& &#65533;&#65533;?&#65533; 
&#65533;&#65533;nHV&#65533;&#65533;&#65533;[`&#65533;X&#65533;&#65533;&#65533;&#65533; &#65533;&#65533;&#65533;9([&#65533;&#65533;n<&#65533;&#65533;F&#65533;&#65533;-;&#65533;&#65533;&#65533;&#65533;&#65533;&#65533;X&#65533;&#191;&#65533;&#65533;&#65533;&#65533;&#65533;&#65533;a0&#65533;&#65533;!&#65533;&#65533;M:&#65533;0&#65533;&#65533;K&#65533;l&#65533;0&#65533; &P&#65533;&#65533;&#65533; &#65533;&#65533;Bl&#65533;&#65533;&#8260;&#65533;0&#65533;@f&#1796;C0&#65533;8o!&#65533;&#65533;@&#65533;&#65533;&#65533;&#1481;&#1537;	&#65533;G&#65533;&#65533;-(&#65533;xE&#1536;&#65533;&#1547;&#65533;8&#65533;,&#65533;&#65533;&#65533;P	&#65533;&#65533;&#65533;&#65533;&#65533;<H&#65533;U&#65533;E&#65533;&#65533;&#65533;&#65533;0	&#65533;1&Q&#1539;&#65533;>p&#65533;F&#65533;&#65533;`G&#65533;&#65533;)8&#65533;S&#1914;B&#1024;&#65533;>&#65533;&#65533;5	Vx&#65533;0&#65533;%&#65533;y &#550;L&#65533;8[&#65533;+&#65533;&#65533;X&#65533;XH&#65533;2&#65533;&#65533;Sp&#514;&#65533;&#65533;&#65533;3&#65533; #&#65533;&#65533;M&#65533;&#65533;&#65533;&#65533;7!&#65533;:&#65533;e&#65533;&#65533;&#65533; B0&#65533;F&#65533;
h8&#65533;&#65533;&#65533;G&#65533;?&#65533;&#65533;&#65533;b;&#65533;$&#65533; 6&#1594;M0&#65533;&#65533;Bx&#65533;&#65533;&#65533;x!&#65533; 1&#65533;M&#65533;&#65533;8&#65533;?&#65533; &#65533;&#65533;&#65533;D6&#65533;.b&#65533;&#65533;)&#65533;^Q
7@&#65533;4&#65533;&#65533;e&#65533;@!:&#65533;)&#514;&#65533;&#65533;7a@&#65533; I&#65533;H'&#65533;&#65533;&#65533;&#65533;'&#65533;"&#514;&#65533;d&#65533;0&#65533;V&#65533;0&#65533;&#357;,&#65533;&#65533;'&#65533;Q&#65533;9&#65533;&#65533;&#65533;M&#65533;B}60%'&#65533;,&#65533;&#65533;&#65533;&#65533;&#65533;&#65533;&#65533;"A&#65533;`&#65533;'8&#65533;#&#65533;K&#65533;8P4&#65533;&#65533;)`9&#65533;Y*&#65533;&#65533;&#65533;&#65533;[h&#65533;X &#995;&#65533;#0:8O&#65533;'&#65533;'&#65533;&#65533;9&#65533;&#65533;2A&#65533;@&#65533;$>!h,&#65533;= X&#65533;X&#65533;&#65533;~,&#65533;9p&#65533;%&#65533;&#65533;+&#65533;6((T&#65533;&#65533;&#65533;pI&#65533;& ,` 6@&#65533;Oh:&#65533;n&#65533;&#65533;*&#65533;&#65533;;&#65533;@8&#65533;D&#1025;#&#65533;9&#65533;&#65533;M&#65533;&#65533;&#65533;&#65533;b&#65533;&#65533; Y@&#65533;C&#65533;&#65533;1&#65533;9 %*&#65533;*&#65533;l&#65533;&#65533;!xP=@&#65533;57X
&#65533;&#65533;&#65533;,`O&#65533;&#65533; &#65533;&#65533;!XQ&#65533;!@&#65533;fK *&#65533;&#65533;^&#65533;{&#65533;6p&#65533;Fx&#65533;@&#65533;B8&#65533;&#65533;k ;x&#65533;&#65533;&#65533;)x&#65533;X&#65533;&#65533;&#65533;&#65533;9H&#65533;@H&#65533;&#65533;B&#65533;5&#65533;#P&#65533;ASO&#65533;`>&#65533; ?&#65533; &#65533;C&#65533;&#65533;&#65533;!&#65533;&#65533;>^&#65533;D&#1539;&#65533;&#65533;;&#65533; D&#65533;&#65533;&#65533;1&#65533;&#65533;O&#65533;&#65533;(:P&#65533;D&#65533;&#65533;&#65533;JP,&#65533;/&#65533;F8X:&#65533;&#65533;Bx&#65533;&#65533;&#65533;C&#65533;&#65533;5&#65533;#&#65533;&#65533;&#65533;&#65533;G&#65533;&#65533;:P?@&#65533;&#65533;&#65533;D&#65533;&#65533;1`&#65533;#x&#65533;&P&#65533;H&#65533;&#65533;&#65533;@&#65533; ?&#65533;k&#65533;&#65533;&#65533;A&#65533;Q &#65533;0&#65533;@h &#65533;&#65533;i#&#65533;H&#65533; &#65533;K&#65533;'`5A&#1539;h&#65533;?09`&#65533;IP &#770;`8&#65533; Oh&#65533;PD&#65533; 8X&#65533;&#65533;k&#65533;&#65533;M &#65533;&#65533;&#65533;&#65533;&#65533;&#65533;&#65533;FP <8&#65533;&#65533;X5&#65533;,&#1024;G&#65533; 
&#65533;?` >8&#65533;0&#65533;MX&#1025;X&#65533;&#65533;8<&#65533;&#65533;< &#65533;&#65533;&#65533;&#65533;&#65533;&#65533;&#65533;&#65533;&#65533;4V9&#65533; C&#65533;&#65533;&#65533;?XFOx7H&#65533;O&#65533;&#65533;FXx&#65533;P&#65533;GH&#65533;50&#65533;
(&#65533;X&8N&#65533;&#65533;&#65533;&#65533;&#65533; / )P	&#65533;&#65533;&#65533;&#65533;&#65533;&#65533;&#65533;&#65533;m&#65533;&#65533;&#65533;&#65533;HH#&#65533;&#65533;&#65533;x 6H &#1602;&#65533;30&#65533;,&#65533; &#65533;&#65533;ph&#65533;1&#65533;&#65533;&#65533;`&#65533;	&#65533;&#65533;h&#65533;)&#65533;&#65533;&#65533;&#65533;&#65533;]	&#65533;&#65533;X&#65533; &#65533;P&#65533;&#65533;P%  <&#65533;&8 0&#1024;x&#65533;*&#65533;+(&#65533;/&#65533;&#65533;&#65533;&#65533;h&#65533;P&#65533;0&#65533;&#65533; &#65533;&#65533;*&#65533;  &#65533;&#65533;i	&#65533;&#65533;&#65533; *X&#65533;#&#65533;&#65533;+ *(`&#65533;&#65533;&#65533;&#1025;1&#65533;&#65533;&#65533;*&#65533;Hrxp&#65533;#&#65533;&#65533;&#65533;8p&#65533;,p &#65533;px"0 8&#65533; &#65533;- ,&#65533;&#65533;x&#65533;>w&#65533;&#65533;&#65533;+0&#65533;x&#65533;9 &x&#65533;Pn &#65533;&#65533;&#65533;X&#65533;7p &#65533;&#65533;&#65533; )` !P&#65533;&#65533;&#65533;&#65533;&#1536;1X&#65533;0&#65533;&#65533; &h&#65533;'8&#65533;a&#65533;&#65533;&#65533;	&#65533;(&#65533;&#65533;!@	P&#65533;H&#65533;&#65533;/8 %&#65533; x&#65533;&#65533; 8h&#65533;0, 4&#65533; &#65533;]& !&#65533;    ,    ,&#65533;000999???FFFLLLPPPSSSUUUWWWZZZ\\\^^^```bbbdddfffhhhiiikkkmmmnnnpppqqqssstttuuuwwwxxxyyy{{{{{{|||~~~~~~&#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	H&#65533;&#65533;&#65533;&#65533;*\&#560;&#65533;&#199;&#65533;&#65533;&#65533;k&#65533;4<&#65533; &#65533;&#197;	2`PTl&#1910;&#65533;(S&#65533;,x&#65533;&#1970;u0&#65533;&#1899;2 &#260;%l&#65533;P&#65533;s&#65533;Mkuo&#1917;&#65533;H&#65533;*]&#692;)A&#65533;&#65533;(&#65533;&#65533;C&#65533;&#65533;&#65533;
&#33433;e&#65533;&#65533;:&#65533;&#65533;&#65533;[2&#65533;i*&#65533;Q&#65533;C&#65533;&#65533;(&#1683;'&#65533; 3TL&#65533;&#65533;&#65533;$&#1663;&#65533;^&#65533;n&#65533;,2&#65533;&#65533;gRh&#65533;&#65533;&#65533;&#65533;&#65533;&#65533;&#65533;k&#65533;&#65533;&#65533;&#429;&#65533;8&#65533;V!i6&#65533;&#65533;<m&#1722;i&#65533;&#65533;&#1312;&#65533;&#65533;&#65533;2&#855;c&#734;&#65533;&#65533;hb&#65533;|j&#65533;r&#1714;m&#65533;&#65533;&#65533;&#65533;%&#65533;&#65533;.&#65533;i&#65533;HE&#65533;&#65533;2&#65533;&#65533;&#65533;o&#1846;J2&#65533;&#65533;&#65533;e&#65533;&#65533;&#65533;&#65533;&#65533;&#65533;&#1987;)XZ&#65533;=&#65533;i&#65533;T
&#65533;,&#65533;&#65533;i&#65533;"yXc&#65533;&#65533;&#65533;u&#65533;hV&#65533;4&#65533;&#65533;&#65533;&#65533;&#65533;=qO1&#65533;&#65533;&#65533;&#65533;&#65533;dm&#65533;>$2&#65533;&#65533;d&#65533;6m!FP&#65533;0&#65533;V#Q&#65533;	V&#1170;)&#65533;&#65533;L&#65533;E&#65533;yG&#65533;<2&#65533;Rw&#65533;$2&#65533;&#65533;&#65533;W&#65533;V&#65533;8&#65533;4&#65533;&#65533;&#65533;&#65533;&#65533;&#65533;&#216;&#65533;=&#65533;&#65533;&#65533;f&#65533;l&#65533;&#65533;&#65533;P&#65533;*&#65533;l&#65533;&#65533;2&#65533;<`&#65533;&#65533;&#65533;&#65533;	&#65533;`&#65533;&#1173;Y&#1465;#&#65533;&#65533;&#65533;&#65533;F&#65533;&#65533;bf"<p2&#65533;2&#65533;A&#65533;&#65533;6&#65533;&#65533;&#65533;&@H&#65533;Y+&&#65533;&#65533;:&#65533;l9&#65533;&#65533;&#65533;&#65533;L%C2&#65533;6&#65533;&#818;*7&#65533;
&#65533; g&#65533;&#65533;J&#65533;&#65533;w&#65533;&#65533;&#65533;&#65533;:r\&#65533;&#65533;b&#65533;&#65533;1&#65533;2h&&#65533; &#65533;I&#65533; &#65533;&&#65533;&#65533;&#65533;C&#65533;&#65533;&#65533;&#65533;?X&#65533; )V&#65533;&#65533;)&#65533;,&#65533;G!&#65533;&#65533;&#65533;= <!%&#1768;W&#65533;&#65533;&#65533;f&#65533;Q&#65533;tQ&#65533;^&#65533;&#65533;ed&#65533;&#65533;2&#65533;t&#65533;r&#65533;&#1606;f&#65533;&#65533;&#65533;-&#65533;&#65533;&#65533;L&#65533;&#65533;&#65533;n &#65533;&#65533;$&#65533;&#65533;b&#65533;b&#65533;)rt&#65533;&#65533;&#65533;&#65533;&#65533;Gop1&#65533;YE&#1863;&#65533;&#577;&#65533;&#65533;/a 0	 &#65533;	1&#65533;&#65533;&#65533;&#65533;@&#65533;@&&#65533;&#65533;&#65533;'&#65533;&#65533;&#65533;&#65533;&#65533;&#65533;=&#65533;P&#65533;&#65533;A&#65533;&#65533;&#65533;&#65533;4pF(%L&#65533;&#65533;&#65533;&#65533;w&#65533;r&#65533;&#65533;d0&#65533;.i(&#65533;&#65533;8&#65533;&#65533;c&#65533;XK&#65533;&#65533;&#1305;j&#65533;@&#65533;E&#65533;q&#65533;+Q&#65533;&#65533;Y &#65533;&#65533;C &#65533;&#65533;6&#65533;a&#65533;?&#65533;&#65533;,&#65533;&#65533;&#65533;6c&#65533;&#65533;&#65533;GYaBt&#65533;&#65533;S &#65533;&#65533;;&#65533;<X&#65533;&#65533;(q&#65533;o1&#65533;&#65533;&#65533;&#65533;e&#65533;&#65533;mD&#65533;EI&#65533;Qd4&#65533;&#65533;`d&#65533;&#65533;^pA&#65533;Q&#65533;&#65533;&#65533;h2&#889;&#65533;O&#65533;&#65533;q(&#65533;&#65533;WT&#65533;V&#65533;E^l&#65533;V\1&#65533;Ud&#65533;A"&#65533;&#65533;&#65533;&#65533;=O&#65533;K&#65533;A&#65533;.&#65533;&#628;&#65533;i&#65533;e&#65533;~&#720;&#65533;K&#65533;6H&#65533;hV:&#1714;&#65533;%eb
a&#65533;&#65533;K&#65533;"&#65533;&#65533;&#65533;&#65533;J2&#65533;-ZB	%&#65533;&#65533;:[&#65533;&#65533;&#65533;&#65533;&#65533;&#65533;T&#65533;"0 Vq_&#65533;&#65533;&q&#65533;@@&#65533;&#65533;]|J;x&#65533;&#65533;&#65533;&#65533;IS&#65533;&#65533;&#65533;0&#65533;G&#65533;&#65533;W&#65533;=&#65533;&#65533;&#65533;&#65533;@ fp&#65533;GH&#65533;m"&#65533;&#65533; &#65533;0K&#288;\&#65533;x&#65533;o|&#65533; &#65533;&#65533;b"i&#65533;&#65533;.P&#65533;&#65533;&#548;4&#65533;Y&#65533;r&&#65533;&&#65533;&#65533;&#65533;&#65533;&#65533;B&#65533;S0F&#65533;a&#65533;&#65533;&#65533;&#65533;LX&#65533;&#65533;&#65533;(BY&#65533;T&#65533;%l`&#65533;&#65533;&#65533;i&#65533;a&#65533;&#65533;&#65533;&#65533;&#65533;&#65533;&#65533;L 	,h &#65533;&#65533;&#65533;&#65533;^&#65533;3M)&#65533;C@&#65533;&#65533;&#65533;&#65533;&#65533;&#65533;&#65533;&#65533;B&#65533;&#65533;6&#65533;&#65533;
&#65533;&#65533;c!&#6617;&#65533;l	p(P&#65533;X&#65533;O&#65533;&#65533;KA&#65533;4&#65533;b&#65533;&#65533;.&#65533;&#65533;*p&#65533;p&#65533;>&#65533;&#1105;&#65533;&#65533;Q&#65533;m4&#65533;M&#65533;&#65533;	&#65533;&#65533; L&#65533;&#65533;G&#65533;"&#65533;^&#65533;&#65533;&#65533;&#1829;&#1744;V@&#65533;&#65533;x&#65533;!&#65533;&#65533;"&#65533;O&#65533;&#65533;&#512;&#65533;1 SH &#65533;H&#65533;!>P &#65533;pY&#65533;&#65533;&#65533;F(&#65533;G&#65533;&#65533;|B&#65533;q@&#65533;&#65533;hDB&#65533;P&#65533;~&C&#65533;.&#65533;&#65533;&#65533;5p&#65533;`gX$&#65533;q&#65533;9-&#65533;/G&#65533;&#65533;&#65533;uL&#65533;Y &#322;&#65533;Q&#65533;t&#65533;KP&#65533;8&#65533;@&#65533;!&#65533;&#65533;&#65533;&#65533;Y m(&#253;N&#65533;>&#65533;HC$a&#65533;$P@i&#1036;}H&#65533;&#65533;U@ %xD1&#65533;&#65533;H EI&#65533;&#65533;&#65533;&#65533;&#65533;#&#65533;&#65533;&#65533;0  K&#65533;&#65533;[R&#65533;&#65533;&#65533;&#65533;%&#65533;&#65533;&#65533;&#65533;&#65533;<&#65533;$(&#65533;Lq&#65533;&#65533;&#65533;&#65533;&#65533;(&#65533;-^R&#65533;4b&#65533;#E&.0&#65533;J&#65533; &#65533;&#65533;&#65533;&#65533;A~&#65533;&#65533;i&#65533;&#65533;&#65533;&#65533;&#65533;-"&#65533;R&#65533;&#65533;&#65533;hayd&#1250;&#65533;c&#1240;&#65533;&#65533;q&#65533;&#65533;&#65533;@)&#65533;&#65533;&#65533;&#65533;Y&#65533;>:&#65533;&#65533;&#417;&#65533;6&#65533;"J0*40&#65533;V&#65533;@&#65533;&#65533;EXZ&#65533;e&#65533;qi &#65533;&#65533;P&#65533;V&#65533;&#65533;&#65533;&#65533; &#65533;k4&#65533;&#65533;T &#1071;&#65533;&#65533;&#65533;]\&#65533;G&#333;	V&#65533;C$&#65533;	2H&#65533;	&#65533;  8k&#65533;&#65533;:&#65533;&#647;h&#65533;6&#65533;R7& A&#65533;0&#65533;&#65533;&#65533;&#65533;&#65533;t&#65533;k&#65533;x&#65533;x0&#65533;)l&#65533;5&#65533;&#65533;&#65533; &#65533; &#65533;7P=&#65533;&&#65533;`!taGp&#65533;&#65533;&#65533;%&#65533;&#65533;xx&#65533;/ |&#65533;&#65533;&#65533;"
a0&#65533;&#65533;&#65533;*(wn&#65533;&#65533;&#65533;&#65533;0&#65533; &#65533;d&#65533;&#65533;Bl&#65533;&#65533;#Xa9&#65533;&#560;&#65533;&#65533;&#65533;&#65533;J&#65533;&#65533;E&#65533;i!$YE+&#65533;U2&#65533;&#65533;+@&#65533;&#65533;&#65533;&#65533; &#65533;&#65533;&#65533;&#65533;-&#65533;a&#65533;V&#65533;&#65533;S&#65533;%>&#65533;W&#65533;&#65533;! w&#65533;&#65533;/>N&#65533;&#65533; $&#65533;&#65533;V&#65533;/&#65533;&#65533;&#65533;8&#65533;b&#65533;W&#65533;&#65533;  &#65533;&#65533;w&#1071;2&#65533;(p`&#65533;;&#1328;R&#65533;&#65533;':&#65533;#hs &#1728;&#65533;v&#65533;&#65533;&#65533;;&#65533;&#1606;&#65533;g&#65533;&#1369;>v&#65533;-&#65533;&#65533;2Y*x&#65533;&#65533;&#65533;&#65533;&#65533;e&#65533;`&#65533;&#65533;&#65533;&#65533;%&#65533;&#65533;&#65533;4!&#65533;1&#65533;&#65533;;ZU&#65533;&#65533;&#65533;&#65533;%\<&#65533;&#65533;`b&#1395;@&#65533;	y#&#65533;E&#65533;3&#65533;!y2&#65533;&#65533;&#65533;N&#65533;&#65533;i\a	l $.&#65533;&#65533;&#65533;9HYVL&#65533;&#65533;&#65533;&#65533;&#65533;&#65533;{4&#65533;HC&#65533;&#65533;dY&#65533;&#65533;y &#65533;&#65533;&#65533;"R&#65533;LfH&#65533;&#65533;&#65533;&#65533;Q&#65533;$&#65533;&#65533;PcEt &#65533;&#65533;&#65533;&#65533;&#65533;Y&#65533;&#65533;F&#65533;&#65533;`1&#65533;3&#65533;)>&#65533;C&^&#65533;&#65533;&#65533;&#65533;fP&#65533;D&#65533;`
#D&#65533;5&#65533;m&#65533;&#65533;&#65533;&#65533;J&#65533;`&#65533;&#65533;\&#65533;xC&#65533;oX&#65533;&#65533;
S"Y1HC(&#65533;pT&#65533;P&#65533;&#65533;&#65533;w&#208;&#65533;&#65533;&#65533;&#65533;&#65533;&#65533;~>&#512;&#65533; &#65533;&#65533;&#65533;&#65533; &#65533; &#65533;&#65533; &#65533;A&#1044;&#65533;G(&#65533;&#65533;&#65533; \&#65533;K&#65533;bE&#65533;$@	@ vk&#65533;8&#65533;1&#65533;&#65533;&#65533;0&#65533;
&#65533;<|L1~&#65533;&#65533;&#65533;&#65533; &#65533;cf&#65533;u\@&#65533;}\&#65533;&#65533;&#65533;@ b@&#65533;&#65533;&#1050;x&#65533;&#65533;6Al&#65533;/Z&#65533;&#65533;;&#65533;"&#65533;&#65533;	&#65533;&#65533;=&#65533;|&#65533;&#65533;&#65533;&#65533;&#65533;	&#65533;&#65533;&#65533; &#65533;0f&#65533;	&#65533;&#65533;	&#65533;&#65533;&#65533;{b&#65533;&#65533;0	&#65533;@	&#65533;&#65533;&#65533;&#65533;&#65533; &#65533;wfr&#65533;&#65533;	&#65533;&#65533;	&#65533;0&#65533;&#65533;<&#65533;@	8&#65533;	&#65533;
&#65533; 	aP	a&#65533;&#65533;&#65533;&#65533; &#65533;&#65533;	9@
#&#65533;2&#65533;&#65533;&#65533;&#65533;	&#65533;&#65533;	&#65533;0&#65533;@j&#65533;z[22Q	&#65533;6TnP t0
&#65533;	&&#65533;&#65533;&#65533;d&#65533; y&#65533;,&#65533;&#65533; `U.&#65533;@&#65533;R&#65533; )@E&#65533;	0F&#65533;&#65533;zb
?p&#65533;&#65533;)&#65533;&#65533;&#65533;p&#1461;)@^&#65533;&#65533;&#65533;&#65533; .&#65533;k&#65533;&#65533;F2
&#65533;&#65533;>&#65533;&#65533;&#65533;+&#65533;&#65533;@&#65533;V&#65533;2&#65533;AUP&#65533;U	@"&#65533;	&#65533;17;&#65533;&#65533;A	,&#65533;+&#65533;
&#65533;RC-&#65533;A
p9P	K@&#65533;y@)&#65533;&#65533;&#65533;&#65533;&#65533;H&#65533;&#65533;r`&&#65533;&#65533;&#65533;
"&#65533;P&#65533;&#65533; 	O'&#65533;&#65533;@&#65533;&#65533;p|&#65533;9&#65533;%!Yh&#65533;Ih&#65533;" T@P&#65533;&#65533;aP&#65533;&#65533;&#65533;&#65533;&#65533;$&#65533;090&#65533; &#65533;p&#65533;&#65533;V0&#65533;&#65533;&#65533; &#65533;&#65533;T&#65533;&#65533; @p&#65533;&#65533;&#65533;&#65533;5&#65533;&#65533;M&#65533;	G&#65533;&#65533;	*&#65533;&#65533;&#65533; &#65533;&#65533;S
[&#65533;&#65533;E&#65533;&#65533;&#65533;&#65533;&#65533;wp&#65533;&#65533;P@	g&#65533;&#65533;&#65533;	&#65533;&#65533;0M&#65533;10	^>&#65533;t	&#65533;K &#65533;0t&#65533;&#65533;
'&#65533;p&#65533; q&#65533;P	&#65533;&#65533;&#65533;J0W a0Y&#65533;&#65533;&#65533;S 	@ h ^?c]0F&#65533;y&#65533;@&#65533;w&#65533;k&#65533;W&#65533;&#65533;p@&#65533;	O`x@f0&#65533;&#65533;G C&#65533;&#65533; &#65533;fp&#65533;4ye@B0	U&#65533;&#65533;P[&#65533;&#65533;&#65533;&#1042;&#65533;PS5U@yPu&#65533;LP&#65533;\`&#65533;&#65533;Ip\ g~@EpL &#65533;&#65533;Y  &#266;m&#65533;1&#65533;&#65533;   &#65533;) -&#65533;&#65533;9  &#65533; 3 &#65533;&#65533;&#65533;&#65533;<&#65533;0&#65533; E@}&#65533;@a&#65533;`z&#65533;?&#65533;a&#65533;2b&#65533; P.p ,`&#65533;&#65533;&#65533; KP 1P &#65533;&&#65533; (&#65533;&#65533;
&#65533;p(p G&#65533;)&#65533; F&#65533; &#65533;`pX&#65533;u&#65533;&#65533;&#65533;&#65533;&#65533;&#65533;0 %&#65533;&#65533;eE&#65533;&#65533;6&#65533;qCU.?"&#65533;C1QC&#65533;agm0A&#65533;&#65533;_Kt&#65533;&#65533; q &#65533;&#65533;+1&#65533;&#65533;?&#65533;5IovE&#65533;!&#65533;&#65533;&#65533;<'&#65533;D/&#65533;^&#1264;
&#65533;`&#65533;G&#65533;&#65533;A H:&#65533;&#65533;^&#65533;2&#65533;	&#65533;j&#65533;&#65533;Wj&#65533;,&#65533;g&#65533;&#65533;D=T.&#65533;x&&#65533;&#65533;&#65533;&#65533; bU&#65533;a&#1429;) &#65533;&#65533;8&#65533;%d&#65533;3+&#65533;!u&#65533;e\&#65533;a&#65533;o&#65533;&#65533;&#65533;DP&#65533;p &#65533;`E^&#65533;&#65533;&#65533;aC&#65533;&#65533;&#65533;x&#65533;H&#65533;Z&#65533;b]&#65533;q&#65533;&#65533;&#65533;?&#65533;t4&#65533;&#65533;&#65533;&#65533;G  &#65533;&#65533;&#65533;A&#65533;&#65533;g&#65533;[&#65533;/&#65533;&#65533;&#65533;q&#65533;&#65533;1&#65533;&#65533;&CR7+&#65533;&#65533;MUpUP&#65533;P&&#385;&#65533;&#65533;&#65533;I&#65533;&#65533;@&#65533;&#65533;b&#65533;ia&#65533;%3&#65533;0Q&#65533;p&#26673;&#65533;<i&#65533;#&#65533;&#65533;1&#65533;	&#65533; &#65533;r&#65533;&#65533;a&#65533;&#65533;&#65533;	&&#65533;&#65533;:+b&#65533;l%&#65533;n&&#65533;&#65533;;&#65533;&#65533;&#65533;21U&#65533;3H p&#65533;*&#65533;&#65533;&#65533; rP0:&#65533;b@[&#65533;&#65533;X&#65533;q&&#65533;&#65533; WbAfrAf&#65533;&#65533;cz&#65533;(&#65533;&#65533; [&#65533;"P0s
&#65533;&#65533;@&#65533;o.C`y&#65533;C&#65533;4z&#1905;&#65533;[&#65533;5I&#65533; +'q&&#65533;&#65533;?B&#65533;
&#65533;+&#65533;I ov&#65533;C&#65533;WtA&#65533;&#65533;O0V&#65533;M&#65533;&#65533;`Uy&#65533;&#65533;Mqt&#65533;PI&#65533;a&#65533;E&#65533;%&#65533;Y&#65533; &#65533;&#65533;R&#65533;c&#65533;&#65533;,0#&#65533;M?'&#65533;Qmd&#65533;&#65533;"lPVk&#65533;&#65533;&#65533;b&&#65533;&#65533;x &#65533;E(&#65533; F&#65533;T&#65533;&#65533;W&#65533;&#65533;&#65533;0ph&#65533;q&B '&#65533;R&#65533;&#65533;<4&#65533;&#65533;&#65533;&#65533;&#65533;&#65533;6 T}A &#65533;["&#65533;p&#65533;&#65533;2:3
&#65533;B&#65533;&#65533;+&#65533;&#65533;&#65533;&#65533;p~:&#65533;(&#65533;&#65533;.` }P)&#65533;&#65533;&#65533;&#65533;pI&#65533; &#65533; n&#65533; %&#65533;|QJ&#65533;&#65533;&#65533;3&#65533;! O&#65533;0&#65533; h&#65533;w&#65533;b&#65533;01P &#65533;0(&#65533; 8 4xH&#65533;&#65533;Q&#65533;&#65533;qM06&#65533;&#65533;&#65533;Jpf&#65533;&#65533;r&#65533;!&#65533;d0&#65533; >&#65533;@
VF`	&#65533;&#65533;+3&#65533;F&#65533;<&#65533;F0&#65533; I&#65533;l&#65533;&#65533;&#65533;'&#65533;K&#65533;&#65533;>&#65533;V0&#65533;"&#65533;q&#65533;&#65533;B&#65533;G&#65533;Q2&#65533;`
&#65533;3S&#65533;&#65533;P&#65533;&#65533;#&#65533;&#65533;&#150;&#65533;&#65533;D&#65533;Ft&#65533;&#65533;&#65533;&#65533;&#65533;@	?&#65533;&#65533;&#65533;4&#65533;&#65533;B1X&#65533;mp&#65533;&#65533;:&#65533;&#65533;iP&#65533;a!&#65533;&#65533;=&#65533;&#65533;5&#65533;&#65533; &#65533; d&#65533;.7&#65533;r&#65533;W9&#65533;&#65533;
0L%&#65533; &#65533;&#65533;&#65533;&#65533;&#65533;
&#65533;&#65533;  .&#65533; d0 9P&#65533;K&#65533;B&#65533;`"P`&#65533; 2 &#65533;
&#65533;$G)&#65533;&#65533;&#65533;LP h&#65533;.&#65533;`&#65533;&#65533;&#65533;p&#65533;&#65533;&#65533;z U&#65533;&#65533;`&#65533;&#65533;&#65533;&#65533;&#65533;d&#65533;.&#65533;rS&#65533;]&&#65533;&#65533;&#65533; 5&#65533;&#65533;&#65533;a&#65533;&#65533;&#65533;&#65533;&#65533;&#1096;&#65533;|&#65533;&#65533;@&#65533;&#65533;&#65533; &#65533;plPf&#65533;&#65533;TN)F&#65533;
 &#65533;&#65533;&#65533;} 	|@V	&#65533;&#65533;O0
&#65533;r&#65533;&#65533;|&#65533;0 &#65533;p&#65533;<0&#65533;&#65533;&#65533;&#65533;.&#65533;%&#65533;V&#65533;&#65533;DI<+&#65533;S&#65533;M&#65533;&#65533;
F &#65533;U&#65533;+!&#2034;&#65533;p#&#65533;zUjVp&#65533;&#65533;&#65533;&#65533;1W&#65533;%&#65533;&#65533;D&#65533;t&#65533;&#65533;%&#65533;&#65533;1E&#65533;,&#65533; )0&#65533;&#1072;k3&#65533; &#65533;&#65533;#&#65533;&#65533;&#65533;V&#65533;?&#65533;	P8&#65533;
J4C&#65533;V&#65533;PO&#65533;Hs&B5&#65533;&#65533;&#65533;3&#65533;0&#65533;&#65533; /&#65533;&#65533;&#65533;ro&#65533;1
P&#65533;	&#65533;U&#65533;&#65533;
~&#65533;0q&#65533;M&#65533;0&#65533;y&#65533;	%&#65533;&#65533;$[&#65533;&#65533;&#65533; }&#65533;	&#65533;&#65533;&#65533;rE)&#65533;D&#65533;!Q&#65533;P	&&#65533;\&#65533;T.&#65533;
5&#65533;/6&#65533;&#65533;&#65533;6#&#65533;&#65533;Pe&#65533;	+&#65533;[sz\&#65533;v}&#65533;q&#65533;&#65533;&#65533;$G
p&#65533;05&#65533;H)&#65533;&#65533;_&#65533;0;&#65533;&#65533;&#65533;&#65533;r\&#65533;&#65533;P&#65533;&#65533;&#65533;)&#65533;Sqp&#65533;&#65533;&#65533;&#65533;x&#65533;h
Yu&#65533;S&#65533;e &#65533;G&#65533;M&#65533;&#65533;pk	&#65533;M&#65533;h3&#65533;pm^@&#65533;d&#65533;|n@&#65533;&#65533;;@
D&#65533;&#65533;a&&#65533;&#65533;7YfPl $&#65533;Q`&#65533;P`02&#469;&#65533;
&#65533;	#&#65533;&8h&#65533;+Je	&#65533;&#65533;&#65533;&#65533;~Qh+&#65533;u&#65533;P	 *0&#65533;\ 7&#65533;	8&#65533;! &#65533;W&#65533;Q\2&#65533;a*&#65533;)M&#65533;)&#65533;@0&#65533;&#65533;X&#65533;Q+&#65533;X&#65533;m&#65533;&#65533;C`L0#2W&#65533;&#65533;&&#65533;.0&#65533;2p&#65533;&#65533;L&#65533;U&#65533;F&#65533;r&#65533;&#65533;&#65533;f&#65533;&#65533;&#65533;&#65533;1&#65533; +&#65533;]7&#65533;&#65533;&#65533;&#65533;V&#65533;ge&#65533;0
&#65533;&#65533;Z?P&&#65533;!	;P&#65533;&#65533;k&#65533;e&#65533;:?	&#65533;&#65533;&#65533;Y|&#65533;&#65533; &#65533; &#65533;{4s&#65533;f&#65533;&#747;&#65533;1&#65533;% m>\&#65533;4^&#65533;&#65533;
&#65533;{&#65533;&#65533; &#65533;&#65533;k p6&#65533;AP&#65533;GSS)&#65533;&#65533;%,&#65533;&#65533;&#65533;&#65533; T&#65533;1&#65533; y@ &#65533;0!&#65533;&#65533;e&#65533;e&#65533;&#65533;&#65533;&#65533;&#65533;V<&#65533;&#65533;J>&#65533;`@X&#65533;&#65533;8&#65533;p0&#65533;&#65533;m1(&#65533;&#65533;. &#65533;Kd&#65533;&#65533;&#65533;&#65533;0	 ]&#65533;Fa?@	&#65533;N&#65533;$&#65533;&#65533;&#65533;&#65533;^a.&#65533;20	Q&#65533;9 ``&#65533;@&#65533;1@~2J!&#65533;&#65533;)&#65533;UP&#65533; S&#65533;&#65533;&#65533;KP6&#65533;z&#65533;
* N&#65533;@)K&#65533;X&#65533;&#65533;E&#65533;h&#65533;5&#65533;! &#65533;&#65533; 6`&#65533;w&#65533; &#65533;&#65533;&#65533;vf&#65533;&#65533;L&#65533;&#65533;&#65533;&#65533;6a&#65533;6 &#65533;	: &#65533;.a B0&#65533;&#65533;&#65533;+`d&#65533;p&#65533;7'&#65533;&#65533; &#65533;&#65533;&#65533;&#65533;@&#65533;&#65533;P+&#65533;&#65533;
 P&#65533;&#65533;  [/&#65533; &#65533;&#65533;1&#65533;&#65533;&#65533;&#65533;  &#65533;&#65533;&#65533;$U&#65533; &#65533;0`
&#65533;@w&#65533;	 &#352;!&#65533;Ai&#65533;&#65533;0l &#65533;&#65533;	&#65533;&#65533;&#65533; PV&#65533;&#65533;&#65533; &#65533;&#65533;&#65533; fZ&#65533; &#65533;L&#65533;R&#65533;&#65533;&#1883;V&#65533;&#65533;D&#65533;)&#65533;{&#65533;q&#65533;?K qr f&#65533;&#65533;&#65533;&#65533;&#1287;A&#65533;V&#65533;&#65533;&#2072;&#65533;&#65533;,&#65533;&#281;S&#65533;N&#65533;=}&#65533;Jq&#65533;&#65533;&#65533;&#65533;&#65533;
1Y&#65533;X)&#65533;#&#65533;&#65533;+gV(&#65533;f&#65533;
CQ&#65533;&#18038;kY&#1035;&#65533;&#65533;2q'&#65533;F+&#65533;&#65533; &#65533;&#65533;&#65533;X&#65533;&#65533;&#672658;2U&#65533;&#65533;&#65533;S&#65533;&#1394;ud)n[fK&#65533;5G&#65533;l&#65533;&#65533;&#662;%mv&#65533;&#65533;&#1100;8W^&#65533;J&#65533;&#65533;&#686;m&#65533;&#65533;=&#65533;y&#65533;&#1983;_&#65533;&#65533;&#65533;&#65533;&#65533;7.&#65533;f&#65533;&#65533;Q&#65533;,dl&#65533;)"&&#787;0Q&#65533;	cX&#65533;r&#65533;&#65533;}&#65533;&#65533;V&#65533;V&k&#65533;&#65533;!&#65533;&#65533;&#65533;0`&#65533;P&#65533;S&#65533;K&#65533;'}&#65533;&#65533;&#65533;&#65533;&#65533;/;F&#65533;Z&#65533;n&#1774;'?&#26633;h&#65533;2T )q&#65533;.&#65533;0&#65533;3&#65533;x&#202;5&#65533; #&#65533;g&#65533;&#65533;&#65533;&#65533;E&#1048;&#65533;&#65533;2&#65533;@&#65533;1&#65533;@&#65533;&#65533;;&#65533;@&#65533;-&#65533;"<.&#65533;P&#65533;&#65533;CT&#65533;g&#65533;&#65533;xrM&#65533;i&#65533;9&#65533;7&#65533;@C&#65533;'&#65533;&#65533;B7&#65533;&#65533;c2&#65533;B&#65533;,&#65533;`&#65533;D2&#944;&#65533;9)&#65533;&#65533;&#65533;&#65533;A&#65533;&#65533;7J#&#65533;&#65533;&#65533;&#65533;q&#65533;i&#65533;&#65533;&#65533;q&#65533;&#65533;f&#65533;uV&#65533;&#260;=&#65533;&#65533;F9&#65533;$&#65533;&#65533;&#65533;4m&#65533;&#65533;&#65533;$&#65533;&#65533; &#65533;4Nb&#65533;b&#65533;b&4 &#65533;&#65533;&#65533;C&#65533;&#65533;&#65533;&#65533;q&#65533;&#65533;&#65533;b&#65533;4&#65533;&#65533;Y&#65533;&#65533;eM&#65533;c&#65533;Q&#65533;\&#65533;&#65533;J&#1497;4&#65533;&#65533;&#65533;O&#65533;I&#65533;Y&#65533;&#1254;&#65533;t&#65533;Y&#65533;&#65533;T&#65533;mLa&#65533;J_&#65533;&#65533;&#65533;Nb&#65533; &#65533;O(&#65533;1&#65533;1U#&#65533;&#1377;&#65533;,&#65533;b`&#65533;R&#586;%@&#65533;&#65533;]&#65533;Qm&#65533;[dw&#65533;N&#65533;V&#65533;<&#512;&#65533;<~&#65533;&#65533;0#&#65533;`&#65533;]&#65533;M&#65533;&#1031;&#65533;&#65533;&#65533;K&#65533;~Is#$P`t&#65533;&#65533;)&#65533;g&#65533;&#65533;&#65533;&#65533;&#65533;&#65533;t&#65533;)&&#65533;[&#65533;&#65533;/&#65533;{f&#65533;&#65533;&#65533;9&#18390;y&#65533;&#65533;]:&#65533;2&#65533;&#65533;&#65533;[p&#65533;xR&#65533;&#65533;9&#65533;
=&#65533;&#65533;&#65533;&#65533;eM&#65533;&#65533;&#65533;\e&#65533;\&#65533;4&#65533;&#65533;&#65533;&#65533;Jo&#65533;&#65533;cZ9,&#312;&#65533;U&#65533;i&#65533;Vr&#65533;&#65533;&#65533;c&#65533;&#65533;&#65533;]&#65533;&#411;T&#65533;H&#65533;&#65533;#&#65533;J&#65533;45&#65533;S&#65533;;&#65533;&#65533;Zp}&#693;&#65533;I&#65533;&#65533;Cd&#65533;&#65533;&#65533;#&#65533;&#65533;1+:r&#65533;&#65533;&#65533;)&#65533;53&#65533;&#65533;z&#65533;m~&#65533;M&#65533;&#65533;@&#65533;_vA&#411;J+&#65533;&#65533;m>y&#65533;L&#65533;!&#65533;8&#1148;&#65533;&#65533;q`i|&#65533;%&#65533;&#65533;ckJQ5M&#859;63O \$&#65533; &#65533;Udq*-&#65533;u&#65533;xp&#65533;&#26168;&#65533;te&#65533;&#65533;&#65533;&#65533;&#65533;8"&#65533;(&#65533;&#65533;`CF '_&#65533;&#65533;oO7&#65533;&#65533;b&#65533;,p -&#65533;8-2k&#65533;Im&#261;$&#65533;pw&#65533;&#65533;&#65533;&#65533;M&#65533;&#65533;&#65533;&#65533;&#65533;	)&#65533;&#65533;&#65533;P&#65533;P&#65533;&#65533;&#65533;S&#65533;(&#65533;e&#65533;2&#65533;&#65533;x&#65533;&#65533;Y&#65533;&#65533;\7&#65533;&#65533; +6&#65533;&#65533;&#65533;>hB	fQ&#65533;!l"?{&#65533;0&#65533;&#65533;&#65533;8&#65533;Od&#65533;G&#544;a&#65533;@X&#65533;&#65533;&#65533;&#65533;$c&#65533;X&#65533;P>&kR&#65533;&#65533;&#65533;$ H(&#65533;&#65533; &#65533;i&#65533;1&#65533;&#65533;\	&#65533;&#65533;&#65533;H$&#65533;C&#65533;Bi&#65533;/&#65533;4&#65533;0&#65533;	DP&#65533;ih&#65533;,&#65533;&#65533;3&#65533;DGB&#65533;D&#65533;&#65533;J4&#65533;+&#65533;|Ns&#65533;&#65533;&#65533;&#65533;&#65533;%$&#65533;H &#65533;&#65533;3W&#65533;>G&#65533;](&#65533;&#65533;&#65533;D#,&#65533;&#65533;'&#65533;&#65533;&#65533;0&#65533;I$&#65533;X&#65533;&#65533;,L&#65533;m&#65533;bQ&#65533;bu9&#65533;~&#65533;&#65533;b&#65533;&#65533;&#65533;&#65533;s&#65533;Pp&#65533;&#65533;`&#65533;&#65533;uj
]&#65533;&#65533;,6&#65533;&#65533;.l!&#65533;&#65533;&#65533; {)&#65533;.&#65533;&#65533;&#65533;&#65533;&#65533;%&#1200;&#65533;.&#65533;q&#65533;&#65533;q&#65533;&#65533;faX&#65533;&&#65533;&#65533;(&#65533;&#65533;&#65533;&#65533;&#65533;&#1840;X&#65533;
C&#65533;&#65533;&#65533;&#65533;&#65533;&#65533;&#65533;t&#65533;&#65533;$&#65533;
3t!&#65533;&#65533;&#65533;&#65533;&#65533;&#65533;5&#65533;"R&#65533;8q&#925;&#65533;boX&#65533;'v9R&#65533;0KR&#65533;(&#65533;
 @&#65533;U&#65533;@  &#65533;/:&#65533;&#65533;&#65533;&#65533;k  $&#65533;&#65533;"@O &#65533;&#65533;J1/Y" `  &#65533;&#65533;`fY&#65533;&#65533;&S@. &#65533;D+&#65533;&#65533;	&#65533;&#65533;0j&#65533;&#65533;G @&#65533;&#65533;P&#65533;`&#65533;c&#65533;&#65533;&#65533;XY&#65533;&#65533;I  &#1027;&#65533;&#65533;&#65533; &#65533;&#65533;e&#65533;iE L@&#65533;8&#65533;C|@L&#65533;
&#65533;,&#65533; @&#65533;@S&#65533;V&#65533;m&#65533;:&#65533;&#65533;8&#65533;`|&#65533;&#65533;.*&#65533;&#65533;G&#65533;&#65533;Z&#65533;&#65533;H&#65533;V&#65533;C&#65533;&#65533;K8&#65533;f&#65533;	PBM&#65533;&#65533;&#65533;P^S&#65533;?&#65533;&#65533;
h@E&L`
Xx&#65533;&#65533;&#65533;&#1574;&#65533;b&#65533;&#65533;&#65533;H0Q&#65533;&#1409;&#7835;&#65533;&#65533;$0&#65533;&#65533;E#X@&#65533;YPc	&#65533;&#65533;2&#620;_Tz&#65533;@,0&#65533;Q&#65533;&#65533;<&#65533;y&#65533;&#1284;&#65533;&#65533;&#65533;	oG&#65533;`&#65533;[L&#65533;&#65533;&#65533;&#65533;"&#65533;&#65533;&#65533;&#65533;h&#65533;4YX&#65533;8 Q&#65533;Z&#65533;&#169;&#65533;D&#65533;p&#65533;0B.0&#65533;>&#65533;-T&#65533;
&#65533;x+&#65533;PW&#65533;!&#65533;&#65533;L&#65533;&#65533;&#65533; 	P0&#65533;&#65533;&#65533;E&#65533;&#65533;knPA&#65533; &#65533;&#65533;&#65533;b &#65533;]&#65533;QeG#$`6&#65533;`uX&#65533;&#65533;P&#65533;&#256;Z&#65533;&#65533;F$&#65533;&#65533;GT&#65533;x&#65533; 
&#65533;&#65533;&#65533;Pa&#65533;&#65533;'$&&#65533;d&#65533;b&#65533;0(q&#65533;&#65533;)&#65533;&#65533;&#65533;&#65533;
&#65533;&#65533;&#65533;&#65533;&#65533;*&#65533;L`2&#65533;&#65533;x&#65533;l!&#65533;&#65533;cK#&#65533;Y&#1098;N#&#65533;,&#65533;&#65533;&#65533;Z'&#666;\&#1552;=&#65533;d &#65533;&#65533; &#65533;'<&#148;&#65533;Q&#65533;~q&#65533;2&#65533;a&#65533;P&#65533;>@&#65533;&#65533;G0D&#65533;(k&#65533;U&#65533;a&#65533;&#65533;T&#65533;@&#65533;*&#65533;!	&#65533;p&#52692;&#65533;&#65533;00&#65533;a&#65533;D%&#65533;	&#65533;x"|&5&#65533;u&#65533;\&#65533;
g &#65533;&#65533; 0\!^&#65533;B"&#1428;./&#65533;K>&#65533;&#65533;&#65533; &#65533;6&#1339;L8C&#65533;&#65533;&#65533;&#65533;U&#65533;R&#65533;W+&#65533;p&#65533;(&#65533;&#65533;
b&#65533;&#65533;@&#65533;.&#65533;A&#65533;&#65533;*&#65533;de+&#65533;&#65533;a &#65533;`&#65533;;&#65533;&#65533;&#65533;&#65533;Q&#36624;&#65533;NX&#65533;S&#65533;&#65533;&#65533;-FA2,&#65533;VeQ&#1272;&#65533;&#65533; K&#65533;&#8282;&#65533;E1&#65533;5&#65533;'&#65533;Lc&#65533;&#65533;	4ZT$&#65533;&#65533;&#65533;&#65533;&#65533;nO&#65533;2Pau&#65533;*&#65533;RU&#65533; $r&#65533;1&#65533;&#65533; &#65533;GaO&#65533;&#65533;qX`&#65533;)&#65533;&#65533;&#65533;u,C8&#65533;,&#65533;&#65533;O&#65533;&#65533; &#65533;4&#65533;&#65533;8&#65533;V&#1272;&#65533; A2{&#65533;b&#65533;&#65533;E1&#65533;&#65533;LV&#65533;J
&#65533;&#65533;[&#65533;&#65533;&#65533;&#65533;&#65533;&#65533;_&#1967;]&#65533; s@S+&#65533;t&#65533;bx&#65533;&#65533;&#65533;&#65533;&#65533;P&#65533;I( *&#65533;TL&#65533;c&#65533;&#65533;&#65533;@Yp5ba&#65533;&#65533;C&#786;&#65533;W-&#65533;H&#65533;/`&#65533;4I&#65533;&#65533;W&#65533;&#65533;6L&#65533;i&#65533;&#65533;(7a&#65533;&#65533;&#65533;e&#65533;B&#65533;&#65533;&#65533;*(&#65533;LVB&#65533;m&#65533;`&#65533;&#65533;X&#65533;lw8&#65533;m@&#65533;&#65533;&#65533;&#65533;@0&#65533;&#65533;&#65533;&#65533;&#597;o2&#65533; .&#65533;[&#65533;&#65533;3&#65533;&#65533;&&#531;F&#65533;JiNh6 &#65533;&#65533;&#65533;1&#65533;35&#65533;&#65533;&#65533;(&#65533;*&#65533;&#65533;&#65533;qA&#65533;,x&#65533;!(L+&#65533;&#1605;-x&#65533;"X&#65533;P&#65533;s&#65533;V&#65533;@h&#65533;X&#65533;x&#65533;2x&#65533;+&#65533; *&#65533;B&#65533;(&#65533;&#65533;2(( &#65533;F&#1048;H&#65533;&#65533;{x&#65533;&#65533;.&#65533;*&#65533;X&#65533;* 70B&#575;&#1224;&#65533;&#65533;&#65533;8&#65533;|"+&#65533;
 8&#65533;&#65533;+&#65533;&#65533;&#65533;6&#1536;6&#1024;C&#65533;&#65533;!&#65533;]&#65533;&#65533;H&#65533;3&#65533;M!&#65533;[8 &#65533;&#65533;2I'&#65533;P&#65533;1q|9T9&#65533;
@&#65533;L&#65533;&#65533;3Zq&#65533;Ax@&#65533;&#65533;&#65533;&#65533;&#65533;m&#65533; K&#65533;'b&#65533;i88&#65533;N0&#65533;*&#1078;&#65533;&#65533;&#65533;&#65533;&#65533;&#65533;&#65533;&#65533;&#65533;&#65533;Iy&#65533;R&#65533;&#65533;0X!&#65533;&#65533;&#65533;&#65533;&#65533;b&#65533;&#65533;"<&#395;&#1963; 7&#65533;&#65533;&#65533;&#65533;*&#65533;&#65533;&#65533;HP=&#65533;&#65533;$Hka&#65533;&#65533;&#65533;&#65533;;0&#65533;&#65533;S$&#1240;&#65533;&#65533;&#65533;P *&#65533;&#65533;&#65533;&#65533;P&#65533;&#65533;5(&#65533;(&#65533;0&#65533;&#65533;&#65533;@&#65533;P&#65533;!&#65533;&#65533;&#65533;Q/N0&#65533;8(&#65533;&#65533;@&#65533;g)X&#65533;.&#65533;&#65533;"&#65533;S8&#65533;*4E&:R&#65533;X&#65533;(&#65533;	x&#65533;L &#65533;&#65533;&#65533; &#65533;&#65533;&#65533;&#65533;&#65533;?
p(&#65533;H(T&#1606;N@X &#65533;&#65533; ?(&#65533;&#576;&#65533;2p 7X&#65533;&#65533;&#65533;$&#65533;&#65533;`&#65533;i&#65533;5Q&#65533;	&#65533;&#65533;%@ &#65533;&#65533;:0&#65533;)C&#65533;&#65533;
*`@&#1536;&#65533;&#65533;/J@&#65533;&#65533;-&#1559;&#65533;(&#65533;&#65533;H&#65533;@ @P&#65533;&#65533;&&#65533; &#65533;&#65533;4R&#65533;&#65533;&#65533;0&#65533;H 6H&#65533;&#65533;&#65533;&#65533;@&#65533;&#65533;&#65533;&#65533;&#65533; / &#65533;H14+P &#65533;&#65533;&#65533;)(&#65533;&#65533;$&#65533;&#65533;P&#65533;U &#65533;{&#65533;?&#1541;L&#65533;R&#65533;#&#65533;$s&#65533;&#65533;6S8S`&#65533;9h&#65533;&#65533;M@&#65533;M&#65533;V&#65533;!&#65533;&#65533;&#65533;&#65533;7&#65533;N&#516;P&#65533;&#65533;2p&#763;>&#65533;&#65533;O0J@&#65533;J &#65533;*&#65533;A&#515;[&#516;VKP&#65533;&#65533;S&#65533;Q&#65533;KR&#65533;DH&#65533;k&#65533;{&#65533;B&#65533;&#65533;N&#65533;&#65533;4&#65533;{	&#65533;D&#65533;&#65533;U&#65533;&#65533;V&#65533;RHG@&#65533;EhR0K&#65533;F&#65533;N&#65533;&#65533;&#65533;@&#65533;&#65533;&#22788;&#65533;&#65533;XN(&#65533;P&#65533;S&#65533;N&#65533;&#65533;F`&#65533;q&#65533;.0?N&#65533;#8=&#65533;HxT&#1028;O&#1028;N&#65533;&#65533;&#65533;&#65533;X&#65533;&#65533;L &#65533;Q&#65533;4h&#65533;&#65533;&#65533;&#65533;&#849;R&#65533;[hs	&#65533;&#65533;&#65533;/J&#65533;6H&#65533;&#65533;k&#65533;J&#65533;&#65533;2&#65533;&#65533;&#65533;&#65533;&#65533;&#65533;@&#65533;>@ &#65533; N&#65533;!&#65533;&#65533;d&#65533;&#65533;1&#65533;&#65533; &#65533;`&#65533;<&#65533; :&#65533;T&#65533;&#65533;p&#65533;1y&#65533;&#65533;&#572;$\&#921;C?3&#65533;P&#65533;&#65533;O&#65533;&#65533;&#65533;kQ(X&#65533;&#65533;D=&#65533;&#65533;AP:X&#65533;&#65533;&#65533; S &#65533;{&#65533;&#65533;2&#65533;BSX&#65533;;s!	h&#65533;{&#572;q&#65533;.&#65533;0&#65533;&#65533;&#65533; .@&#65533;z&#65533;I&#65533; &#65533;&#65533;3K&#65533;&#65533;e8&#65533;&#65533;&#1785;&#65533;(&#65533; Jx&#65533;O0&#65533;,h&#65533;&#65533;&#1215;&#65533;>)&#65533;. h&#65533;b&#65533;H&#65533;&#65533;S&#65533;&#65533;!&#65533;&#65533;(&#65533;H&#65533;&#65533;&#1733;.&#65533;&#65533;&#65533;u0&#65533;&#65533;
T0?&#65533;P:K&#65533;&#65533;$H&#65533;J&#65533;&(&#65533;X&#65533;1&#65533;&#65533;6&#65533;&#65533;90&#65533;&#65533;Y&#65533;&#65533;&#65533;
&#65533;0&#65533;P&#65533;FYp&#65533;&#65533;&#65533;&#65533;4&#65533;@&#65533;<Y&#65533;	&#65533;&#65533;&#65533;Z9&#65533;2 &#65533;Oi&#65533;&#65533;4-/&#65533;M&#65533;[&#65533;&#65533;&#1603;?&#65533;,&#65533; @h&#65533;&#65533;&#65533;&#65533;@h&#65533;3&#65533;&#65533;{@&#65533;'&#1025;&#65533;&#65533;q&#65533;&#65533;&#65533;*(&#65533;]X(&#65533;qx &#65533;2(&#65533;J,&#65533;-` NX&#65533;[ &#65533;
h>&#65533;C&#65533;&#65533;re"&#65533;)C&#65533; 90&#65533;&#65533;UP#&#65533;&#65533;(&#65533;@&#65533;&#65533;9X&#65533;&#65533;V!&#65533;&#65533;<@&#65533;4&#65533;&#65533;AX&#65533;7X&#65533;&#44677;&#65533;&#65533;>&#65533;&#65533;,XN&#65533;&#65533;68&#65533;X&#65533;&#65533;&#65533;&#65533;`&#65533;m &#65533;&#65533;7&#65533;AX&#65533;!&#65533;&#65533;;&#65533;.X&#65533;X&#65533;9p&#65533;&#65533;xv2&#65533;&#65533;Q
x&#65533;4&#65533;D&#65533;0X:x&#65533;.&#1541;G&#65533;&#65533;2&#65533;
&#65533;&#65533;$ >8&#65533;#&#65533;;`&#65533;8 &#65533;N&#65533;6&#65533;&#65533;7&#65533;X&#65533;H`0&#65533;L0&#65533;&#65533;<&#65533;&#65533;)XN&#65533;&#65533;9x I&#65533;&#65533;,0&#65533;&#65533;&#65533;&#65533;Y &#65533;H&#65533;9&#65533;&#65533;A&#65533;<&#65533;&#65533;&#65533;&#65533;b&#65533;F2&#65533;P*+`=`&#65533;}$&#65533;X&#65533;&#65533;&#65533;qxn&#65533;X&#65533;N0&#65533;0 &#65533;F"%&#65533;&#65533;&#65533;\&#65533;y&#65533;&#65533;&#65533;&#65533;2 /&#65533;XXX&#65533;'P&#65533;.x&#65533;=&#65533;&#65533;&#65533;?x&#65533;`&#65533;HM &#65533;&#65533;X&#65533;kL&#65533;&#65533;](&#65533;&#65533;(&#65533;9&#65533;&#65533;RXFP&#65533;.&#65533;&#65533;A&#65533;&#65533;&#65533;`&#65533;IX&#65533;"&#65533;&#65533;2pa48&#65533;&&#65533;h&#65533;[004x9x8&#65533;Q0d[&#65533;&#65533;3&#65533;B&#65533;&#65533;F0&#65533;]P&#65533;"&#65533;&#65533;-p&#65533;7&#65533;&#65533;T&#65533;!&#65533;&#65533;&#65533;&#1347;5&#65533;I&#65533;2&#65533;&#65533;&#31937;Lh&#65533;L&#65533;&#65533;*x&#65533;"&#65533;&#65533;VH&#65533;&#65533;4&#65533;)&#65533;,&#65533;H# &#65533;+&#65533;&#65533;?&#515;&#65533;&#65533;F.H&#65533;$`S&#65533;&#65533;&#65533;7H&#65533;38 X#&#65533;&#65533;&#65533;qa<&#65533;4&#65533; &#65533;&#65533;#&#65533;<0&#65533;&#65533;.&#65533;&#65533;&#65533;&#65533;&#65533;&#65533;&#65533;&#65533;&#65533;&#65533;,X @&#65533;
&#65533;&#65533;&#65533;@0`&#65533;@x &#65533;&#65533; @ %&#65533; 08&#65533;&#65533; !H&#65533;#&#65533; &#1025;&#65533;&#65533;&#65533;1&#65533; &#65533;&#65533;}&#896;%H&#65533;&#65533;&#65533;P&#65533;	&#1538;&#65533;&#65533;&#65533;&#65533;&#65533;&#512;!H&#65533;&#65533;&#65533;&#65533;&#65533;X&#65533;
x&#65533; x&#65533;!&#65533;&#65533;&#65533;&#65533;	&#65533;&#65533;#8 *&#65533; &#65533;6 1&#65533;&#65533;(&#65533;&#65533; &#65533;&#65533;&#65533; &#65533;@&#65533;&#1536;0&#65533;
&#65533;	0&#65533;&#65533; +(&#65533;#(&#65533;	 &#65533;&#65533;&#65533;&#65533;$@  0&#65533;&#65533;&#65533;&#65533;k &#65533;p&#65533;&#65533; x&#65533;Hh`&#65533;"&#65533;&#65533;&#65533;&#65533;H&#65533;'H  &#65533; &#65533;8&#65533;
(&#65533; 0&#65533;&#65533;&#65533;tN&#31257;&#65533;&#65533;&#65533;&#65533;?1r&#65533;&#65533;&#65533;F&#65533;&#65533;fXP&#65533;.&#65533;&#65533;&#65533;&#65533;&#65533;&#65533;/&#1382;&#65533;&#1718;&#65533; &#65533;Fp&#65533;9&#65533; @&#65533;&#65533;g&#65533;&#65533;&#65533;&#65533;&#65533;n&#65533;&#65533;K`&#65533;&#65533;&#65533;&#595;&#65533;v&#65533;&#65533;F&#65533;V&#65533;$&#65533;L&#65533; p&#742;eHF&#65533;&#65533;&#65533;&#65533;6&#65533;bp7&#65533; #&#65533;)&#65533;(&#65533;V&#65533;&#65533;&#65533;
&#65533;F&#65533;&#65533;H&#560;V0&#65533;!&#65533;b&#65533;&#65533;&#65533;o*A<&#65533;  &#1066;mx&#65533;&#1024;Op&#65533;&#65533;&#65533;&#65533;g&#65533;&#65533;1Y&#65533;-D&#65533;H84#&#65533;9P&#65533;&#65533;i&#65533;&#65533;&#65533;S#&#65533;&#65533;&#65533;R&#65533;&#65533;&#1541;&#65533;m=x&#65533;[&#65533;&#65533;&#65533;&#65533;&#65533;[(&#65533;4( +p&#65533;&#65533;&#65533;&#65533;&#65533;&#65533;C&#65533;&#65533;!&#65533;p&#65533;\<&#65533;&#65533;*&#65533;&#65533;,H&#65533;+&#65533;+&#65533;&#65533;&#65533;e"&#65533;*&#65533;&#65533;&#65533;&#65533;N&#65533;&#65533;4A.&#65533;Q&#65533;*&#65533;&#65533;&#65533;2&#65533;&#65533;&#65533;&#65533;q&#1027;&#65533; /H'&#65533;q&#65533;q@&#65533;X&#65533;&&#65533;>&#65533;A3&#65533;s&#65533;&#65533;=&#65533;&#65533;"&#65533;@&#65533;&#1729;&#65533;&#65533;&#65533; '5&#65533;:&#65533;&#65533;y&#65533;=wt&#65533;D&#65533;&#65533;&#65533;,&#65533;&#65533;;P&#65533;.&#1671;&#65533;-X&#65533;.&#65533;x&#65533;&#65533;~&#65533;R7&#65533;H&#65533;&#65533;q&#516;&#65533;&#65533;&#1024;)(&#65533;<&#1047;i&#65533;&#65533;&#65533;&#65533;p&#65533;&#65533;&#65533;S&#65533;&#65533;&#1387;&#65533;q&#65533;,&#65533;&#65533;:z@@K&#65533;&#65533;]&#65533;&#65533;*Dx&#65533;H&#65533;&#65533;&#65533;Xi&#65533;_&#65533;v&#65533;&#65533;&#65533;q@&#65533;&&#65533;I&#65533;&#65533;x&#65533;2&#65533;&#65533;q!&#65533;d&#703;"&#65533;#&#65533;&#65533;&#65533;&#65533;x&#65533;0&#65533;&#65533;&#65533;&#65533;.(*+H&#65533;$8&#65533;P&#65533;'1&#65533;&#65533;HN1&#65533;&#65533;&#65533;0&#65533;^&#65533;&#65533;&#65533;o&#65533;Y1&#65533;+&#65533;Q&#65533;
8&#65533;_ &#65533;bX&#65533;&#65533;&#65533;&#65533;&#65533;H T&#65533;&#65533;@&#65533;_x&&#65533;/&#65533;C&#65533;&#65533;&#65533;&#65533;o&#65533;x&#65533;F0&#65533;8&#65533;&#65533; &#65533;&&#65533; Fv=&#65533;X&#65533; &#65533;Y!&#65533;&#65533;tA&#65533;r&#65533;4&#65533;&&#726;/&#65533;[&#1538;0(&#65533;*h&#65533;&#65533;2+H&#65533;&#65533;p.0h&#65533;&#65533;#&#65533;&#65533;pL&#65533;&#65533;&#65533;w9&#65533;&#1107;=&#65533;o7&#65533;T&#65533;74&#65533;&#65533;&#65533;&#65533;&#565;I&#65533;&#65533;i&#65533;&#65533;+&#65533;_I&#65533;&#65533;[&#65533;&#65533;v&#65533;u&#65533; &#65533;G&#65533;&#65533;&#65533;F&#65533;&#65533;/&#65533;3&#65533;v\&#65533;"@&#65533; &#65533;?&#65533;&#65533;&#65533;&#65533;&#65533;1&#65533;!&#65533;&#65533;&#65533;&#65533;&#65533;g1&#65533;SiR&#65533;&&#515;&#65533;&#65533;|&#65533;*&#65533;&#65533;j&#65533;&#65533;&#65533;po3&#65533;&#65533;&#65533;?&#65533;&#65533;jG./&#65533;&#65533;WQ&#65533;]&#65533;&#65533;&#65533;$`&#65533;&#65533;&#65533;&#65533;&#1655;0&#65533;&#65533;&#65533;'&#65533; H&#65533;n&#65533;D-T&#65533;0+&#65533;1&#65533;<&#65533;&#65533;nT&#65533;&#1025;(&#65533;%S&#65533;&#65533;"&#65533;~&#65533;&#65533;&#65533;u/&#65533;&#65533;^&#65533;&#65533;b&#65533;&#65533;&#65533;&#65533;= ~&#65533;M7&#65533;&#132;&#65533;&#65533;-&#65533;j&#65533;=L&#65533;&#65533;D'&#65533;.&#65533;&#65533;A&#65533;&#65533;#&#528;"G&#65533;,i&#65533;$&#660;*W&#65533;\9n&#65533;$J&#65533;ji&#65533;&N&#65533;&#65533;&#65533;[w&#65533;&#65533;&#65533;&#65533;&#65533;&I&#65533;i&#65533;|&#65533;&#65533;&#65533;s&#65533;0&#65533;,+8&#65533;&#212;Q&#65533;n&#65533;&#65533;&#65533;&#65533;&#65533;+&#1584;b&#65533;&#1724;7&#1351;6&#65533;&#65533;m&#65533;&#65533;&#65533;4&#65533;&#65533;&#65533;` !aA#\Y&#65533;kU&#65533;u&#65533;&#65533;U&#65533;&#65533;&#704;bW4&#65533;0E1W&#65533;&#65533;'S&#65533;&#65533;V1$&#65533;Yf&#65533;3&#581;N?&#65533;&#1139;&#65533;&#65533;by&#65533;"&#65533;&#1199;{"&#65533;-+Vl&#65533;&#65533;?&#65533;e&#65533;&#65533;(&#630;Ia)f&#65533;8&#65533;&#65533;%&#1525;a2&#848;&#65533;V&#657;w&#65533;G&#65533;R<5^&#65533;iRb&#65533;bHlp&#1782;?/&#65533;@&#65533; &#65533;l&#1428;@&#65533;&#65533;&#65533;&#65533;&#65533;&#65533;AS&#65533;1&#65533;*&#52319;ep&#65533;4&#65533;%&#65533;&#65533;C; &#65533;&#65533;Q&#65533; D&#65533;&#65533;&#65533;&#65533;?&#65533;&#65533;z&#65533;<&#65533;
`\.@1&#65533;/&#65533;`&#65533;-&#65533;&&#65533;68#&#65533;%&#65533;&#65533;O&#65533;&#65533;t1&#65533;91D&#65533;&#65533;&#65533;&#65533;&#65533;2&#65533;*&#65533;&#65533;&#65533;$,&#65533;&#65533;&#65533;&#65533;,&#65533;2&#65533;,&#65533;#&#65533;6&#65533;&#1089;&#65533;%&#65533;&#65533;&#65533;&#65533;,&#65533;4&#1610;&#65533;9|0&#65533;&#65533;$&#65533;lr&#65533;&#65533;=&#65533;&#65533;!A%L&#65533;K&#65533;d&#65533;tO(C$!&#65533;/&#65533;&#65533;t&#65533;.&#65533;4&#65533;$<&#65533;&#65533;&#65533;:U5tK
\&#1841;N1&#65533;&#65533;c&#65533;A&#65533;D&#65533;&#65533;&#65533;&#65533;&#65533;C&#65533;&#65533;9&#65533;~&#65533;&#65533;t&#65533;2h,&#65533;DWh&#65533;F*X1&#65533;&#65533;Y4&#65533;&#65533;6&#65533;LI&#65533;Aba&#65533;&#65533;&#65533;&#65533;&#65533;.?mc
.xqD&&#65533;&#65533;&#65533;f&#65533;`&#65533;&#65533;&#14000;jK&#65533;_D&#65533;C*@&#65533;_&#65533;&#65533;^".Tr&#65533;mL&#65533;4&#65533;&#65533;&#65533;&#65533;&#65533;&#65533;A&#65533;&#65533;&#65533;U&#65533;&#65533;L@	*G&#65533;&#65533;&#65533;&#65533;Z&#65533;0&#65533;&#65533;#;(2&#65533;
nx&#65533;A&#65533;&#65533;;&#65533;d&#65533;R	Kg&#65533;&#65533;&#65533;f&#65533;+&#65533;&#65533;&#65533;(&#65533;&#65533;D.&#65533;&#65533;&#65533;.&#65533;lT&#65533;(&#65533;&#65533;A(&#65533;&#65533;O&#65533;~&#65533;`pP&#65533;%J-&#65533;,>\&#65533;&#65533;!&#65533;&#65533;G1&#65533;B2&#65533;c&#65533;&#65533;&#65533;&#65533;&#65533; 41N+&#65533;F&#65533;&#65533;=&#65533;&#65533;!&#65533;g`&#65533;&#65533;6&#65533;.&#65533;&#65533;Q&#65533;&#65533;FrlQ&#65533;C>&#65533;3x`QGmX&#65533;L&#65533;&#65533;&#65533;"&#65533;&#65533;k&#65533;&#65533;Fo<&#65533;W_;&#65533;&#1246;&#65533;AFtdA&#65533;&#65533;J&#65533;&#65533;B&#65533;U&#65533;&#65533;8&#65533;8 CAE&#65533;@#&#65533;&#65533;C
&#65533;&#65533;=z&#65533;&#65533;&#65533;t&#65533;&#65533;MLb&#65533;`
d&#65533;&#65533;8K&#65533;A >&#65533;&#65533;&#65533;&#847;t&#65533;Oq&#65533;&#65533;&#65533; &#818;&#65533;:&#65533;`D\&#65533;'&#65533;&#65533;>&#65533;&#65533;&#65533;&#65533;rO%M&#65533;&#65533;&#65533;&#65533;d&#65533;~&#65533;:iL&#65533;K&#65533;y4aC%/a&#65533;CJp&#65533;Y&#65533;AX&#65533;ClF&#65533;&#65533;&&#65533;a-k&#65533;&#65533;&#65533;"&#65533;"&#409;&#65533;&#65533;&#65533;&#65533;&#65533;{&#65533;&#65533;F&#65533;&#65533;$&#65533;&#65533;&#65533;&#65533;&#65533;&#65533;&#65533;&#65533;&#65533;Yl&#65533;
&#65533;`&#65533;&#65533;1>?&#769;&#65533;&#65533;&#65533;&#65533;&#65533;<&#65533;&#65533;,(&#65533;	&#65533;q&#65533;,0&#65533;L0&#65533;8.&#1542;9$!&#65533;&#65533;B &#65533;tE&#65533;t&#65533;&#65533;&#65533;&#65533;&#65533;&#65533;&#65533;B&#65533;&#65533;8&#65533;P&#65533;=`&#65533;&#65533;&#65533; a&#65533;B2!&#65533;(&#65533;!,1&#65533;4Hb>&#65533;D&#65533;&#65533;	=&#65533;(4&#1093;-p&#65533;Ix&#65533;f&#65533;M(&#65533;a&#65533;&#65533;&#65533;*&#65533;&#65533;@&#65533;Ql&#65533;&#65533;	.a#&#827;&#65533;&#65533;&#65533;&#65533;&#65533;@&#65533;&#65533;,tpTD&#65533;	&#65533;&#65533;&#65533;,!A&#65533;&#65533;'b &#65533;^&#65533;&#65533;P&#65533; @&#65533; &#65533;@&#65533; h&#65533; @ &#65533;(  C @	@   &#65533;, *p H&#65533; (&#65533;&#65533;  `&#65533;,>	J&#905;&#65533; &#65533;&#65533;.  &#65533;T 0&#65533; 	&#389;#&#65533;&#65533;&#65533;'&#65533;&#65533;b&#65533;&#65533;1&#65533;&#65533;rf&#65533;,&#393;\&#65533;@&#65533;j&#65533;&#65533;&q)vQh&#138;&#65533;|\Q&#65533;&#65533;i&#65533;&#65533;&#65533;Z&#453;&#65533;4%&#65533;HPy&#65533;8&#65533;&#65533;`%&#65533;<E6&#65533;&#65533;D&#65533;&#65533;lN1&#65533;B&#65533;?`&#65533;g1j&#65533;&#65533;&#65533;&#65533;&#65533;La&#65533;Qn&#65533;#
\&#65533;&#65533;&#65533;&#65533;&#65533;&#65533;s&#65533;:<&#65533;&#65533;+^&#65533;I`&#65533;(QWA&#65533;-&#65533;$&#65533;~&#65533;&#65533;&#65533;&#65533;73Q<&#65533;TmAoo&#65533;&#65533;P&#65533;&#65533;e&#65533;&#65533;E\&#65533;	(8&#65533;c&#65533;&#65533;Nxr&#65533;&#65533;@&#65533;(&#65533;$&#65533;+55&#1391;&#65533;&#65533;E&#65533;&#65533;Hb&#65533;&#65533;.ZVY	*&L(!&#65533;&#65533;1&#65533;&#65533;O&#65533;A&#65533;a&#65533;&#65533;&#65533;&#65533;&#65533;&#1458;l*^&#65533;&#65533;@&#65533;-&#289;LX&#65533;&#65533;&#65533;&#657;!H&#65533;!`&#65533;D&#65533;	&#65533;&#65533;&#65533;2&#65533;&#1150;&#65533;0	&#65533;`!&#65533;&#65533;)v&#65533;=&#65533;jk&#65533;G&#1028;	l@P&#65533;&#65533;&#65533;:DT&#65533;&#65533;&#65533;&#65533;&#65533;&#65533;&#65533;&#700;I_&#65533;~p&#65533;&#65533;F1X&#65533;&#65533;OYy&#65533;E&#65533;I&#65533;&#65533;&#65533;&#65533;&&#65533;(&#65533;&#65533;B;&#65533;C&#65533;&#65533;*&#65533;-C&#65533;&#65533;&#65533;2&#65533;l&#65533;
&#65533; &#65533;\ &#65533;F&#65533;e	&#65533;U1V&#1092;@`)&#1736;X&#65533;&#65533;&#65533;&#65533;p&#65533;!LtP[Dc&#65533;Z&#65533;$*&#65533;V&#65533;%&#65533;&#65533;Y&#65533;|0&#65533;a"
U&#65533;&#65533;&#65533;&#65533;&#65533;&#65533;'&#65533;4&#65533;/&#65533;&#65533;A&#65533; K&#65533;&#65533; 1&#65533;&#65533;&#65533;\&#65533;&#65533;u|u &#65533;&#65533;d&#65533;&#269;&#65533;Q,&#65533;&#65533;e&#65533;i&#65533;&#65533;V&#65533; &#1827;#&#65533;*&#65533;&#65533;=qyF&#65533;2\V1&#65533;0&#65533;`zp@+QL&#65533;BU&#65533;&#65533;*&#65533;$&#1481;&#65533;d\&#65533;&#65533;&#65533;G&#65533;&#65533;	l&#65533;&#65533;@ Rp1&#65533;&#65533;6&#65533;&#65533;)a`k1,D&#65533;E&#65533;&#65533;&#65533; &#65533;!&#65533;&#65533;&#65533;HA&ZQ&#65533;JO&#65533;&#65533;[\$8p&#65533;4pfO&#65533;B&#65533;&#65533;(&#65533;|/Q&#65533;&#65533;*XEAO&#65533;&#65533;&#144;+&#65533;&#65533;i &#65533;&#65533;C&#65533;i&#65533;&#65533;Y&#65533;h&#65533;&#65533;0+&#65533;&#65533;
r&#65533;&#65533;&#65533;U&8&#65533;<&#65533;&#65533;&#65533;X:&#65533;U&#65533;&#65533;qh&#65533;&#65533;@&#65533;5(&#65533;`&#65533;B&#65533;\Q~&#65533;&#2005;zBp&#65533;&#65533;F&#65533;?`&#65533;#|lh~&#65533;&#65533; b@&#65533;F&#1358;!&#65533;&#65533;&#65533;^ &#1607;&#65533;M&#65533;E(&#65533;&#65533;&&#65533;&#65533;&#65533;&#65533;
 &#65533;&#65533;&#65533;&#65533;q]&#65533;&#65533;!&#65533;&#65533;)&#65533;Jq&#65533;&#65533;`&#65533;P &#65533; &#65533;5K&#65533;&#65533;&#1024;x`)hr&#65533;&#65533;V&#65533;@&#65533;'&#65533;r&#1176;UN`&#65533;D&#65533;V&#65533;i(bH \ &#65533;&#65533;&#65533;h&#65533;D&r&#65533;&#65533;,y}Ex &#65533;&#65533;&#65533;n&#65533;'&#65533;&#65533;&#65533;&#65533;
"&#65533;?&#65533;8R&#65533;K&#1568;x&#65533;6,v&#65533;B&#65533;&#65533;d&#65533;&#65533;8&#65533;D&#65533;Y&#65533;&#65533;&#65533;pC &#65533;&#65533;&#65533;Z&#65533;?&#65533;C&#65533;&#65533; &#65533;!&#65533;]U^&#65533;L0;&#65533;S&#47949;&#65533;&#65533;&#65533;K%&#65533;&#65533;h&#65533;&#65533;p&#65533;&#65533;&#65533;x&#65533;&#65533;&#65533;&#65533;&#65533;&#65533;&#65533;A$W&#65533;&#65533;&#65533;Fz&#65533;&#65533;S`B'R*+R !&#65533;&#65533;&#65533;&#65533;P:QG&#65533;&#65533;'8@t&#65533;XLBL$&#65533;@&#65533;&#65533;&#65533;  zh&#861;M&#65533;&#65533;6&#65533;B&#256;&#65533;&#65533;@&#65533;&#65533;&#65533;m`B&#65533;A&#65533; ,&#65533;#m&#65533;&#65533;&#65533;MF&#65533;&#65533;&#65533;p&#65533;&#65533;`Q]&#65533;2<&#65533;	&#65533;@t LA&#65533;u`&#65533;&#65533;&#555;&#65533;Kl$DB%T< &#65533;&#65533;&#65533;$@&#65533;%@&#65533;&#65533;&#65533;&#65533;,TY&#65533;&#65533; &#65533;&#65533;@#H&#65533;$$B&#65533;@=&#65533;6&#65533;4&#65533;#PB$&#65533;&#65533;&#65533;.&#65533;NM&#65533;#`$&#65533;&#65533;&#65533;&#1601;&#65533;&#65533;46&#65533; &#65533;&#65533;d	&#65533;&#65533;	&#65533;&#65533;&#65533;`&#65533;-&#65533;&#65533;\&#65533;dU1X&#65533;pA&#65533;&#65533;&#65533;*&#65533;&#65533;&#65533;&#65533;8&#65533;
N&#65533;Q<B&#65533;@A&#65533;&#65533;&#65533;&#65533;&#65533;'&#65533;&#65533;) &#16436;&#65533;&#65533;`&#65533;&#65533;/&#65533;&#65533;&#65533;8X&#65533;&#65533;Q-&#65533;L&#65533;&#65533;&#65533;O+&#65533; &#65533;&#65533;&#65533;!&#65533;&#65533;&#65533;&#65533;&#65533;(A*&#65533;@	&#65533;d	 &#65533;<&#65533;$@
$ &#65533;G&#65533;\@&#65533;&#1622;&#65533;D&#65533;L
&#65533;TA&#65533;P&#65533;4&#65533;&#65533;&#65533;l a&#65533;&#65533;&#65533;&#65533;&#65533;&#65533;&#65533;[&#65533;&#65533;&#65533;&#65533;&#65533;&v|@&#65533;AW&#65533;&#65533; &#65533;&#65533;&#65533;B&#65533;d&#65533;<&#65533;h&#65533;&#65533;&#65533;T&#65533;&#65533;A|&#65533;.@'H&#65533;#L&#65533;&#65533;&#65533;6&#65533;AL \ '&#65533;B&#65533;&#65533;2&#65533; &#65533;Bl&#65533;E&#65533;l&#65533;2(B&#65533;8x&#65533;lC&#65533;=&#65533;|B1&#65533;&#65533;|@&#65533;&#65533;8&#65533;[,&#65533; DB14 #LC &#65533;&#65533;$&#65533;2TB"&#65533;&#65533;
,&#65533;8 A
l&#65533;&#65533;&#65533;m&#65533;&#1737;
%&#65533;&#65533;&#65533;
&#65533;&#65533;Y&#65533;
&#65533;(&#65533;&#65533;&#65533;`&#65533;$&#769;4&#65533; &#65533;&#65533;&#65533;&#65533;&#65533;&#65533;D&#65533;C'AD&#65533; &#65533;)A&#65533;&#65533;&#65533;&#65533; P&#65533;&#65533;@0&#65533;T&#65533;&#65533;@&#65533;A&#65533;x&#65533;&#65533;%&#65533;p&#65533;(&#65533;eLAD&#65533;$e&#65533;&#65533;
&#65533;Ax&#65533;&#65533;@ &#65533; &#65533;A4A&#65533;&#65533;LL&#65533;&#65533;&#65533;&#65533;&#65533;&#65533;&&#65533;&#65533; &#65533;&#65533;A&#65533;A'&#65533;&#65533;AT<A<*x&#65533;`&#65533;B&#65533;&#65533;.&#65533;&#65533;YPA@&#65533;P&#65533;x&#65533;&#65533;d&#65533;$&#65533;D&#65533;&#65533;&#65533;f&#65533;&#65533;I\&#65533;
&#65533;@ A&#65533;&#65533;&#65533;&#65533;&#65533;&#65533;&#65533;&#65533;&#65533;X&#65533; &#65533;M&#65533;@$!&#65533;&#65533;S-&#65533;*p&#65533;AO&#65533;&#65533;&#65533;&#65533;&#65533;&#716;&#65533;&#65533;a&#65533;&#65533;&#65533;)t&#65533;&#65533;YBJ&#65533;C&#65533;QB	&#65533;A\$&#65533;uU&#65533;&#65533;L&#65533;&#65533;
&#65533;4&#65533;&#65533;&#65533;|
&#65533;&#65533;(vM1&#65533;
xAW&#65533;&#65533;Ot&#65533;E&#65533;Q:	&#65533;&#65533;JL&#65533;6\&#65533;:h p@'l&#65533;XJ&#65533;&#65533;D&#65533;&#65533;&#65533;&#65533;8&#65533;@'@DU&#65533;&#65533;&#65533;,&#65533;&#65533;@&#65533;&#764;&#65533;m&#65533;&#65533;_&#65533;&#65533;.&#65533;&#65533;L&#65533;Ae&#65533;z&#65533;'&#65533;&#65533;&#65533;0 $d&#65533;B(&#728;&#65533;bAJE &#65533;&#65533;&#65533;&#65533;
&#65533;&#833;&#65533;eDp&#65533;,&#65533;&#65533;&d@&#65533;&#65533;l[l&#65533;G&#65533;'&#65533;&#65533;|&#65533;(
&#65533;&#65533;D&#65533;&#65533;&#65533;&#65533;&#65533;!&#65533;@h &#1574;|^&#65533;K%&#65533; &#65533;&#1827;&#65533;|J&#65533;rGt&#65533;&#65533;&#65533;&#65533;'&#65533;@&#65533;&#65533;&#65533;$t&#65533;C&#65533;\h&#65533;&#65533;J&#65533;,&#65533; &#65533;&#65533;@&&#65533;&#65533;&#65533;&#65533;&#65533;&#65533;
|BP@&DU&#65533;&#65533;&#65533;&#65533;&#65533;.&#65533;H&#65533;&#65533;&#65533;&#65533;&#1831;1&#65533;&#65533;&#308;Bh&#65533;&#65533;&#65533;#4&#65533;&#65533;&#65533;&#65533;p&#65533;&#65533;f1&#65533;hP&#1477;&#65533;B|&#65533;$&#65533;&#65533;6&#65533;&#65533;H&#65533;&#65533;&#65533;&#65533;&#65533;,&#65533;ztEC&#48270;&#65533;&#65533;k&#65533;&#65533;Q&#65533;&#65533;&#65533;&#65533;x  &#65533;T&#65533;&#65533;&#65533;P&#65533;&#65533;&#65533;&#65533;&#65533;-#&#65533;&#65533;pA&#65533;&#65533;h&#1323;8&#65533;6&#65533;&#65533;u &#65533;p@&#65533;@&&#65533;&#65533;&#65533;&#65533;&#65533;Bl&#65533;&#65533;&#65533; O<&#65533;&#65533;&#65533;@&#65533;	&#65533;&#1215;&#65533;@&#1793;%&#65533; &#65533;&#65533;%p&#65533;&#65533;h&#65533;S&#65533;8&#65533;M&#65533; &#65533;&#65533;&#65533;y&#263;&#65533;&#65533;&#65533;&#65533;B&#65533;&#65533;&#65533;"B  &#65533;,P&#1894;Sx&#1200;&#264;&#65533;A &#65533;<&#65533;&#65533;A&#65533;&#65533;_&#1554;&#65533;&#65533;,C&#65533;&#65533; $B<&#65533;d&#65533;&#65533;T&#65533;y&#65533;X&#510;,\&#65533;$B&#65533;lP&#65533;A&#65533; '`GD^0J&#65533;H&#65533;O&#65533;T&#65533;&#65533;&#65533;&#65533; J)FH&#65533;&#65533;&#65533;/&#769;d&#65533;&#65533;&#65533;&#65533; *@&#65533;H&#65533;i&#65533;&#65533;&#65533;&#65533;@$&#65533;Z'XA&#65533;&#65533;E&#65533;&#65533;6OT&#65533;
&#1025;&#65533;&#65533;B&#65533;$&#65533;	T=&#65533;4&#65533;_,C(&#65533; &#65533;TK&#756;Z&#65533;&#1298;)&#65533;@&#65533; #&#65533;\&#65533;&#65533;&#65533;AD T&#65533;x ),&#65533;&#65533;&#65533;&#65533;AV&#65533;&#65533;&#65533;&#65533;&#65533;5@ f@&#65533;&#65533;@dU=^&#65533;bX&#65533; &#65533;At&#65533;&#65533;A&#65533; &#65533;&#65533;&#65533;,^&#65533;&#65533;D&#65533;&#65533;$&#65533; &#65533;D"&#65533;(&#65533;8Y&#65533;&#393;&#65533;l&#65533;&#65533;&#65533;&#65533;&#65533;	f&#65533;x&#65533;u&#65533;&#65533;&#65533;&#65533;&#65533;\qH1&#65533;&#65533;d"&#65533; ,&#65533;&#65533;&#65533;&#65533;&#65533;$lP&#65533;&#65533;O&#65533;@ &#65533;&#65533;!| !&#65533;&#65533;&#65533;K+01\\&#65533;,&#65533;<&#65533;$<&#65533;&#65533;G&#65533;K&#65533;&#65533;l&#65533;`A&#65533;&#65533;2@@&#65533;&#65533;(B&#32339;U&#65533;!&#65533;&#65533;&#65533;" (&#65533;&#65533;&#65533;&#65533;2&#65533;8&#65533;&#65533;&#65533;R&#65533; %&#65533; &#65533;|&#65533;&#65533;&#65533;0&#65533;&#65533;!X&#65533;
|&#65533;!4&#65533;a&#65533;A&#65533;~&#65533;&#65533;!x t&#65533;&&#65533;@&#65533;&#65533;&#65533;&#65533;VVQ4&#65533;&#65533;@
<&#65533;
&#65533;&#65533;&#65533;&#65533; L&#65533;&#65533;&#65533;:<&#65533;` %L&#65533;&#65533;A&#65533;&#65533;L&#65533;&#65533;&#32074;&#65533;6)&#65533;@&#65533;l&#65533;&#65533;
&#65533;m&#65533;(&#65533;,|&#65533;&#512;&#65533;&#65533;@&#65533; %&#65533;&#65533;&#65533;&#65533;&#65533;:pAD4&#65533;&#65533;@&#65533;@<&&#819;&#1105;A&#65533;&#65533;&#65533;@0&#65533;&#65533;&#896; &#65533;&#65533;&#65533;&#65533;&#65533;&#65533;&#65533;&#65533;$&#65533;h &#65533;@i&#65533;&#65533;&<_'&#65533;&#65533;:&#65533;&#65533;@&#65533; &#65533;&#65533;&#769;"&#65533;&#65533;.lH5&#65533;A$&#65533;&#65533;&#65533;&#65533;bx&#65533;&#65533;&#65533;-&#65533;&#146;d*&#65533;&#65533;&#65533;&#65533;@&#65533;QoW&#65533;&#65533;-&#65533;&#65533;)&#65533;B&#65533;&#65533;&#65533;*&#65533;&#65533;&#65533;&#65533;&#65533;&#65533;L@(&#65533;B+&#65533;&#65533;-|&#157;&#65533;&#65533;`&#65533;
`&#65533;&#65533;&#65533;&#65533;&#65533;&#65533;N*&#65533;Ba&#65533;d&#65533;&#65533;&#65533;<&#65533;. &#65533;&#65533;!&#65533;&#65533;-&#65533;&#65533;&#65533;&#65533;&#65533;&#65533;.H&#65533; &#65533;&#65533;&#65533;&#65533;&#65533;&#65533;AP&#65533;-&#65533;,&#65533;&#65533;&#65533;D#&#65533;&#65533;p&#65533;&#65533;&#65533;&#65533;&#65533;\&#65533;tA&#65533;H&#65533;F&#65533;JV&#65533;@A"&#65533;l&#65533;&#65533;F&#65533;&#65533;iW,&#65533;&#65533;&#65533;&#65533;.A&#65533;vu&#65533;LA &#65533;&#515;&#65533;&#65533;,\&#65533;0&#65533;&#65533;&#181;P
mD&#65533; &#65533;R,D[&#65533;6&#65533;&#65533;iC&#770;q&#65533;&#65533;&#65533;t&#65533;b&#65533;[&#769;&#65533;&#65533;&#65533;&#1406;&#65533;&#65533;&#65533;&#65533;`&#65533;&#65533;&#65533;-&#65533;&#65533;&#65533;&#65533;&#65533;&#512;&#65533;jd&#65533;
&#65533; &#65533;&#65533;'&#65533;&#65533;&#65533;&#65533;&#149;&#65533;&#65533;&#770;L&#65533;@&#65533;&#65533;&#65533;T&#65533;&#65533;
&#65533;0&#65533;&#65533;@(4&#65533;&#65533;&#65533;d&#65533;@&#65533;W[&#65533;&#65533;P&#65533;	&#65533;&#65533;&#65533;RJ&#65533;&#65533;D  l&#65533;',&#65533;'&#65533;&#65533;&#65533;=&#65533;!@ x@%Pzl,L,&#65533;X !&#65533;`&#65533;&#65533;&#65533; h&#65533;&#296;&#65533;&#65533; &#256;$&#65533;&#65533;Rc&#65533;&#65533;&#65533;&#65533;(@ &#65533; !0J&#65533;&#65533;4 &#65533;T&#65533;*&#65533;&#65533;&#65533;&#65533;&#65533;z&#65533;$&#65533;&#65533; &#65533;&#65533;&#65533;&#65533;&#65533;&#65533;JVA&#65533;d'&#65533;&#65533;&#65533;&#65533;&#65533; N#&#65533;&#65533;/&#65533;&#65533;&#382;p&#65533;8 !&#65533;B
&#65533;z &#65533;}@
&#65533;,,A&#65533;&#65533;m&#65533;&#65533;V&#65533;&#264;	&#65533;&#65533;&#65533;h
A]&#65533;_&#65533;@&#65533;&#65533;&#65533;C&#65533;&#65533;Z&#65533;&#65533;,<AL&#65533;&#65533;@&#65533;%-l&#65533;&#65533;
D&#172;`4&#65533;$&#65533;0&#65533;&#65533;&#65533;.&#65533;&#65533;
&#65533;h@
 &#65533;&#65533;&#1523;&#65533;@
A L&#65533;8\+&#65533;@\@Uw&#65533;&#65533;2&#65533;Z&#65533;h  e&#65533;P&#65533;&#65533;&#65533;@A&#624;h&#65533;*A&#65533; L&#65533;	B&#65533;NVA(&#910;&#65533;T&#65533;L8@&#65533;&#65533;V&#65533;&#65533;&#65533;&#65533;&#65533; &#65533;&#65533;&#65533; l&#65533;&#65533;&#65533;? &#65533;o&#65533;&#65533;&#65533;&#65533; l&#65533;&#65533; D&#65533;&#65533;&#65533;&#65533;&#176;&#65533;&#65533;%PA&#65533;&#65533;&#65533;&#65533;6*'&#65533;&#65533;&#65533;A(B&#65533;&#65533;Z<2#&#65533;&#65533;&#65533;$&#65533;&#65533;&#65533;A&#65533;A&#65533;$7&&#65533;A&#65533;A&#65533;A &#65533;4&#65533;NWX&#65533;(&#65533;&#65533;&#65533;&#65533;&#65533;&#65533;H&#65533;&&#65533;AxA"&#65533;Axv&#65533;&#65533;4X.&#65533;4pB&#65533;&#65533;&#65533;&#65533;A&#65533;&#65533;,4&#65533;&#65533;&#65533;&#65533; &#65533;&#65533;&#65533;&#65533;V&#65533;&#65533;&#65533;&#65533;A&#65533;&#65533; &#65533;&#65533;&#65533;5&#65533;@&#65533;&#65533;&#65533;@&#65533;"&#65533;&#65533;2@&#65533;&#65533;6&#65533; &#65533;&#65533;&#65533;&#65533;B&#65533;d&#65533;&#65533;(&#65533;#8&#65533;/ ,&#65533;&#65533;&#65533;H&#1861;&#65533;&#65533;A&#65533;&#65533;&#65533;&#65533;rP+t&#65533;
&#65533;BQ&#65533;A&#65533;L1&#65533;&#65533;&#65533; T&#65533;   &#65533;/)&#65533;&#65533;	&#1285;&#65533;&#65533;B&#65533;c6Xn&#65533;-&#65533; @L&#65533;u&#65533;`$X&#65533;&#65533;&#65533;&#65533;&#65533;N&#65533;*B@h&#1454;_&#65533;&#65533;$&#65533;&#65533;m&#1716;P&#65533;&#65533;&#65533;&#65533;&#65533;dI&#65533;'Q&#65533;T&#65533;&#65533;$&#65533;&#65533;&#1453;&#65533;&#65533;B&#65533;&#65533;}&#65533;A&#65533;&#750;i&#65533;&#65533;&#65533;&#65533;&#65533;	&#65533;}&#65533;&#65533;&#153;g&#65533;C111a&#65533;&#65533;&#1519;i[&#1568;&#65533;&#65533;k&#1774;a&#65533;&#826;&#65533;&#65533;N&#65533;&#65533;&#65533;m&#65533;&#65533;&#65533;&#65533;b8&#65533;&#2610;g&#65533;Z(J&#65533;&#65533;&#65533;&#65533;-&#65533;&#65533;&#65533;&#65533;&#65533;&#65533;F&#65533;m&#65533;&#65533;&#65533;S.:n&#65533;%&#65533;ee&#727;1g&#65533;\RdL&#65533;&#1226;&#65533;i&#65533;&#65533;&#65533;]6&#65533;&#65533;SS*mD&#65533;&#146;f&#238;&#65533;&#65533;P&#1033;&#65533;&#65533;&#65533;&#65533;%M"m&#65533;<&#65533;&#65533;&#65533;&#65533;&#65533;&#65533;&#65533;GE&QL&#1859;&#65533;&#65533;&#65533;&#65533;A&#65533;&#65533;h3&#261;&#65533;$@&#65533;&#65533;p&#65533;&#65533;,Q&#65533;&#65533;*&#65533;&#65533;F&#65533;t&#65533;b&#65533;FI&#65533;bOt&#65533;a&#65533;g&#65533;&#65533;&#65533;b&#65533;0a&#65533;-l&#65533;c6&#65533;&#65533;&#65533;,&#65533;(B&#65533;e&#65533;&#65533;&#132;:&#65533;y&#262;3&#65533;&#1568;&#65533;q&#65533;&#65533;&#65533;&#65533;&#65533;&#65533;e&#65533;&#65533;&#65533;Y&#65533;i&#197;3b&#65533;&#65533;m&#65533;!N&#65533;i&#65533;&#65533;&#65533;&#65533;&#65533;M&#65533;hB&#65533;"Y&#65533;k&#65533;b&#65533;qd&#65533;&#65533;LYf&#65533;&#65533;!&#65533;iV&#65533;:j $>&#65533; &#139;[j&#65533;Q&#65533;uZ&#65533;)P&#65533;d&#65533;I&#65533;&#65533;.,&#65533;b&#65533;2b&#65533;&#65533;&#65533; &#259;9L&#65533;V&#65533;&#65533;<R &#65533;&#65533;&#65533;d&#65533;B	&#65533;&#65533;O&#65533;&#65533;FB&#65533;b&#65533;&#65533;&#65533;	d&#65533;7*y&#65533;&#65533;b&#65533;P+B`$;<L&#65533;@L~ B4P&#65533;D&#65533;&#260;-vyB&#65533;N&#65533; &#65533;D@&#65533;&#65533;&#65533;&#65533;&#65533;&#1082;'&#65533;0&#65533;&#65533;v&#65533;m&#65533;&#65533;&#65533;b&#65533;X&#65533;O.(&#65533;&#65533;~0&#65533;&#65533;(Q<B &#65533;&#65533;D&#65533;
!d6n&#65533;a&#65533;V~X&#65533;4L&#65533;DZ&#65533;&#65533;[&#65533;x 	$`@bH`&#65533; 0&#128;P `&#65533;.&#65533; 0&#65533;`&#65533; b0` &#65533;&#65533;
(&#65533;`&#65533;
 (&#65533;&#65533;4&#65533;`&#65533;@&#65533;&#65533; `	&#65533;" `
@&#65533; &#65533;&#65533;`2X &#65533;	&   &#65533;b.X ,`@k p`&#65533;(&#65533;&#65533;&#65533;&#65533;m&#1417;&#65533;&#2039;&#65533;F&#65533;&#65533;q&#65533;'X&#65533;&#65533;&#65533;@&#65533;tX &#65533; &#65533; L &#65533;&#65533;&#245;&#65533;&#65533;&#65533;
*  &#65533;&#65533;*&#65533; o$@ &#65533;&#65533;3#s&#65533;{nY%I&#65533;Zf&#65533;Y"&#65533;i&#65533;u$[&#65533;&#65533;mfQ&#65533;b&#65533;n&#65533; &#65533;`D1&#65533;&#65533;X&#65533;&vj&#65533;&#65533;&#23557;`
^&#65533;bn&#65533;E/&#65533;&#65533;4}&#65533;mnD&#65533;'&#65533;Ln&#65533;D&#65533;K&#65533;{`&#65533;#w)&#65533;U&#65533;&#65533;&#65533;&#65533;&#65533;&#65533;t&#65533;&#65533;<n&#65533;&#65533;#'&#65533;$-&#65533;hg&#65533;ulg&#65533;s$s&#65533;&#65533;&#65533;v>&#65533;&#65533;ZdA&#65533;7&#65533;qt&#65533;mt&#65533;&#65533;8l&#65533;&#65533;'(&#65533;/&#1553;&#845;v&#65533;&#65533;&#65533;L(&#65533;q,c&#65533;&#65533;2&#65533;&#1489;&#65533;Q&#65533;t&#65533;&#65533;&#465;&#65533;e&#65533;	G&#65533;#2&#65533;Z&#65533;AH@QF&#65533;q&#65533;?"&#65533; &#65533;&#65533;-&#65533;&#65533;&#1606;&#65533;&#65533;&#65533;&6t&#65533;&#65533;&#65533;&#65533;&#65533;&#65533;6	U2&#65533;{&#65533;B8&#65533;A%&#65533;&#65533;&#65533;o,u&#65533;&#65533;W&#65533;&#65533;e&#65533;du/&#65533;	Y&#65533;&#65533;&#65533;&#65533;#&#65533;K&#65533;&#65533;R&#65533;i&#65533;s&#65533;sV1@&#65533;&#65533;&#65533;)&#65533;w&#65533;&#65533;`&#65533;X'&#65533;&#65533;&#65533;*0A&#65533;wq&#65533;&#65533;&#65533;&#65533;'5S&#65533;L&#65533;
+8&#65533;nA&#65533;&#65533;&#65533;&#65533;&#65533;a&#65533;#MF&#65533;!&#65533;jWGP&#65533;&#65533;3&#65533;`B
&#65533;&#65533;%!&#65533;&#65533;&#65533;&#65533;>w&#65533;&#65533;-&#65533;st&#65533;&#65533;LF&#65533;&#260;&#65533;&#65533;%"&#606;5&#65533;&#636;j-3&#65533;&#65533;tb4I&#65533;&#65533;/fs$&#65533;&#65533;KEb&#65533;u&#65533;"8DL&#65533;
&#65533;d9&#65533;&#65533;&#65533;I&#1558;A:@@rH&#65533;#&#65533;&#65533;&#65533;n>&#65533;m&#65533;T&#65533;&#65533;&#65533;&#65533;&#65533;&#65533;&#1248;&#65533;&#65533;&#65533;&#65533;%&#65533;&#65533;Eth&#65533;2&#65533;'&#65533;i&#65533;&#65533;-&#65533;n&#65533;hE&#65533;@&#65533;6&#65533;BMDNC3JD&#65533;`&#65533;Y&#65533;"&#65533; 3$&#65533;)&#65533;&#65533;:>!&#65533;&#65533; (@~&#65533;&#65533;m&#65533;&#166;&#65533;&#65533;&#65533;&#65533; &#215523;&#65533;N&#65533;Q&#65533;Ob&#65533;k &#65533;&#65533;  &#65533;&#65533;@&#65533;T&#65533;&#65533;&#65533;pg&#65533;x&#65533;&#65533;&#65533;U&#65533;&#141;&#65533;0&#65533;E$&#65533;&#65533;
&#65533;&#65533;d
hh
k&#65533;&#65533;&#65533;&#65533;JDZ&#65533;&#326;,&#65533;N&#65533;&#65533;&#65533;'&#65533; *|ntp&&#65533;&#65533;&#158;o/&#65533;),&#65533;&#65533;&#65533;&#65533;&#65533;%3x"&#65533;A&#65533;&#65533;
&#65533;&#65533;(&#65533;&#65533; &#65533;*&#65533;%&#65533;&#65533;h&#65533;5&#65533;>K&#65533;&#65533;4:&#65533;.@a&#65533;&#65533;m&#65533;(&#1233;F&#65533;F&#65533;&#65533;2&#65533;P&#65533;*<&#65533;&#65533;KT&#65533;6&#65533;a&#65533;	\PB#JH&#65533;)8&#65533;&#1125;$ &#65533;]\&#65533;&#65533;&#65533;&#65533;&#65533;"&#65533;&#1965;AL&#65533;	&#65533;&#65533;+(&#65533;8&#65533;&#65533; L`&#65533; l&#65533;&#65533;Z&#65533;&#65533;U&#65533; &#65533;X&#65533; &#60487;&#65533;&#65533;(B&#65533;/&#65533;:D&#65533;bd&#65533;&#65533;&#65533;&#65533;&#65533;5lS&#65533;&#65533; &#65533;&#65533;B&#261;
&#65533;pf&#65533;uD&#65533;&#65533;
b`K&#816;,l&#65533;
W&#65533;&#309; |&#65533;0&#65533;D92&#65533;&#286;&#65533;&#65533;&#65533;6,&#65533;T&#65533;&#65533;&#65533;pJ,0&#65533;:6	&#65533;&#65533;b&#65533;&#65533;KX&#65533;v&#65533;|&#65533;&#65533;8&#65533;B&#65533;d&#65533;&#65533;&#65533;t`&#65533;"h98XA.&#65533;&#65533;
Q&#65533;,)1&G&#65533;a8&#65533;&#65533;p&#65533;P&#65533;4AP&#65533;&#65533;%&#65533;&#65533;&#65533;&#1955;J@E*C&#65533;6&#65533;&#65533;P&#65533;U:b&#65533;D&#65533;&#65533;.z&#65533;A&&#65533;&#65533;?Nox*T&#65533;&#65533;&#65533;&#65533;U&#65533;&#65533; 
*1&#65533;&#65533;]&#65533;&#65533;-&#65533;R&#65533;&#65533;:#&#65533;&#65533;&#65533;F0&#65533;&#65533;Z=&#65533; &#65533;&#65533;&#260;Z&#65533;f	&#65533;&#65533;P !&#65533;&#65533;&#65533;&#65533;$H1 a&#65533; "&#65533;^&#65533;&#65533;5E8`&#65533;&#65533;I&#65533;NR\@,&#65533;L&#65533;&#65533;&#65533;m&#65533;&#65533;&#65533;`%P1&#65533;[&#65533;&#235;&#65533;`&#65533;"8&#65533;5&#65533;&#65533;&#65533;&#2046;&#65533;&#65533;8&#65533;&#65533;yK&#65533;.&#896;N&#65533;9Vu&#65533;`&#65533;9&#65533;&#65533;w&#65533;&#65533;&#65533;&#65533;&#65533;{&#65533;t&#65533;C(&#65533;`&#65533;&#65533;V&#65533;J&#65533;F&#65533;	O&#65533;A&#65533;B%&#65533;,0&#65533;&#65533;I,&#65533;&#65533;p&#65533;.~&#65533;u&#65533;&#65533;uX
| qD`C(&&#65533;&#65533;U]n&#65533;s&#65533;.@&#65533;]&#65533;&#65533;&#65533;&#65533;&#65533;s&#65533;W&#65533;!0b%&#65533;&#65533;K&#65533;+o.&#65533;&#65533;ip@d0&#65533;J&#65533;|,&#65533;&#65533;x&#65533;*&#65533;@z&#1140;&#65533;&#65533;'&#65533;i&#65533;&#65533;P`&#65533;.`=&#65533;"d&#65533;&#65533;
=*T`&#65533;Tf&#65533;{	&#65533;-&#288;`x&#65533;&#65533; &#65533;&#65533;@P~ &#65533;9&#65533;n&#65533;/&#65533;&#65533;=RE&#65533;|&#65533;&#33839;(&#65533;&#65533;	5&#65533;C&#816;&#65533;%&#65533;&#65533;&#65533;&#65533;&#65533;p&#65533;'"1&#65533;@i&#65533;&#65533;&#65533;&#65533;OdpX&#65533;&#65533;&#65533;&#65533;=&#65533;A&#65533;X&#65533;^&#65533;X&#65533;O&#65533;&#65533;C&#65533;&#65533;&#65533;3&#65533; &#65533;]&#65533;4&#65533;&#65533;&#65533;9&#65533; -&#65533;i&#65533;&#65533;V&#65533;ii&#65533;`&#2004;c&#65533;`&#65533;&#65533;&#65533; 
&#65533;@&#1702;&#65533;&#65533;
&#1858;&#65533;&#65533;*&#65533;'&&#65533;+V&#65533;&#65533;&#65533;}&#65533;D&#65533; &#65533;"&#65533; &#65533;*0&#65533;&#3853; &#65533;&#65533;	&#65533;&#65533;Pha
&#65533;`&#65533;&#65533;&#65533;
,&#65533;&#65533;&#65533;&#65533;
&#1152;m&#65533;eL&#65533;&#65533;&#65533;&#65533;&#65533;Zh&#65533;&#65533;@K&#385;@$@&#65533;~`F`pb. j`&#65533;&#65533;l&#65533;|B&#65533;&#65533;dz&#65533;,A\&#65533;&#65533;(
2&#65533;&#65533;&#65533; HAj`&&#65533;&#65533;&#1574;&#65533;&#65533;H&#65533;&#65533;&#65533;&#65533;j4&#65533;FA&&#65533; :`&#65533;&#65533;P!&#65533;&#65533;&#65533;@`j&#65533;&K&#65533;&#65533;&#65533;8&#65533;H&#65533;&#65533;&#65533;&#65533;&#65533;B&#65533;&#65533;t  a$a&&#65533;&#65533;&#65533;&#65533; ^&#65533;8*9&#65533;~!V@B&#65533;
&#65533; &#65533;&#65533;&#65533;p`V&#65533;`*&#65533;n&#65533;&#65533;&#65533;&#65533;&#65533;N&#65533;P&#65533;&#65533;V&#65533;&#65533;`&#65533;~B &#65533;a> &#65533;&#65533;	&#1440;&#65533; 	O&#65533;&#65533;&#65533;i&#65533;B&#65533;b&#65533;l &#65533;`B`&#65533;l&#65533;&#65533;&#65533;&#65533; 6&#65533;&#65533;`r b&#65533;8&#65533;&#65533;&#65533;-&p&#65533;j`
&#65533;@l&#65533;< &#65533;@V&#65533;&#65533; &#65533; 8 <&#65533;&#65533; P&#65533;&#519;&#65533;r&#65533; &#65533;&#65533;`|@.&#65533;&#65533;`R h#&#65533; &#65533;2LAP`&#65533;xH&#65533;
&#65533;yf&#65533;@&#65533;@&#65533;&#65533;&#65533;&#65533;@V&#65533;
T`v&#65533;t&#65533;l`&#65533;@&#65533;&#65533;r 	@@	&#65533;&#65533;&#1778;h&#65533;&#65533;`t&#65533;	L&#65533;	V&#65533;&#65533;&#65533;&#65533; &#65533; t`&#65533;&#65533;V&#65533;
8&#65533;	v &#65533;G&#65533;R&#65533;D 4`	r`&#65533;@&#65533;&#65533; &#65533;&#65533;&#65533; r &#65533;&#65533;|`	:`P&#65533;1&#65533;cu&#65533;Q&#65533;&#65533;	F2&#65533;A0&#65533;F&#65533;H!8aBAH&#65533;0:&#65533;>&#65533;8&#65533;4;&#65533;&#65533;(9&#65533;.&#65533;&#65533;&#65533;8v!&#65533;q>!&#65533;&#65533;&#65533;&#65533;5;!F&#65533;&#65533;S:&#65533;L&#65533;L&#65533;>A&#65533; G&#65533;&#65533;$&#65533;k&#65533;&#65533;&#65533;vv&#65533;&#65533;2A4Ca8KsLsds&#65533;&#65533;9g&#65533;&#65533;8a&#512;u&#65533;&#65533;&#65533;~&#65533;F`B&#65533;&#65533;&#65533;&#65533;%nE<@L &#65533;&#65533; &#65533;&#65533;$&#65533;	&#65533;&#65533;&#65533;"! &#65533;+M&#65533;&#65533;N&#65533;t&#65533;.&#65533;&#65533;&#65533;&#65533;#v3&#65533;~p&#65533;&#65533;&#65533;&#65533;&#65533;H&#65533;Z&#65533;&#65533;2&#65533;&#65533;F&#65533;&#65533;&#65533;P;G+&~&#65533;&#65533; V&#65533;&#65533;A&#65533;&#65533;2&#65533;d,a)&#65533; ~&#65533;W&#1126;&#65533;&#65533;&#65533;(&#65533;	&#65533;` &#65533;&#65533;&#65533;&#65533;zS&0A&#65533;&#65533;`y&#65533;&#65533;x&#65533;&#65533;&#65533;P!&#65533;&#65533;&#65533;&#65533;&#65533;&#65533;&#65533;n&#65533;&#65533;&#65533;
V&#65533;hj&&#65533;+v&#65533;p &#65533;&#65533;2a/H&#65533;2&#65533;gF&#65533;	&#65533;F@\&#65533;Z&#65533;&#65533;&#65533;&#65533;dn^`&#65533;&#65533; *&#65533;t'P
'B&#65533;n&#65533;|&#65533;`&#65533;&#65533;&#65533;)K&#65533;&#65533;&#65533;T)-&#65533; 2&#65533;
 &#65533;	E&#65533;u&#65533;&#65533;4&#65533;  &#65533;&#65533;F&#65533;t*&#65533;. `&#65533;&#65533;&#140;&#65533;28&#65533;
\&#65533;&#65533;&#65533;&#65533;'B&#65533;HS
x&#65533;&#65533;&#65533;X&#65533;	`
@&#65533;&#65533;&#65533;E/Rb&#65533;n$@&#65533;&#65533;&#65533;~&#65533;|&#65533;y(&#65533;P&#65533;o,&#65533;&#65533;4 
&#65533;v>&#65533;$b&#65533;n,@&#65533;&#65533;&#65533; (z&&#65533;sr+&#65533;@&#1408;&#65533;@`g;Qb(&#65533;
&#65533;&#65533;a&#65533;`:&#65533;&#65533;V3&#65533;if&#65533;&#65533;`&#65533; &#65533;	&#65533;xnD%&#65533;H&#1458; &#65533;&#65533;@$B&#65533;)&#65533;iu&#65533; &#65533;&#65533;@&#65533;&#65533;P&#65533;2v!&#65533;&#65533; &#65533;&#65533;&#65533;@&#65533;&#65533;&#65533;Pd&#65533;&#65533;!&#65533;&#65533;H.@&#65533;g&#65533;&#65533;&#65533;&#65533;,!&#160;&#637;F8n&#65533;
`&#65533;aCLAp&#65533; &#65533;%&#65533;Z&#65533;(&#65533;&#65533;B!&#65533;@>&#65533;nv4&#65533;&#65533;&#65533;&#65533;&#65533;&#65533;g&#65533;`B&#65533;2&#65533;&#65533;
&#65533;4X&#65533;
:@&#65533;&#65533;&#65533;t&#65533;&#65533;:&#65533; &#65533;&#65533;&#65533;&#65533;*P&#65533;,A&#65533;&#65533;ku&#65533;gn&#65533;!:&#65533;&#65533;&#65533;E&#65533;&#65533;` 0as't&#65533;&#689;+ &#65533;`!&&#65533;`T@&#65533;b'g9&#197;`&#65533;&#65533;&#65533;BafA^@&#65533;&#65533;s&#65533;7&#65533;&#65533;a &#65533;g(&#65533; &#65533;&#65533;	&#65533;J&#65533;ts2&#65533;&#65533;t &#65533;< Uw&#65533;iQ@&#65533;&#1449;&#65533;&#65533;&#232;Vg&#65533;&#65533;p&#65533;a
#&#65533;&#65533;A\&#65533;X9*&#65533;6j&#65533;l&#640;&#65533; &#65533;&#65533;&#65533; &#65533; ZAE&#65533;s&#65533;&#65533;s&#65533;&#65533;  !&#65533;`2a~ q&#65533;&#65533;&#65533;B&#65533;&#65533;&#65533;
&#65533;`P&#65533;&#65533;&#65533;&#65533;&#65533;3&#65533;u&#65533;8B&#65533; &#65533; 
`&#65533;V &#65533;&#65533;&#65533;&#65533;&#65533;&#65533;0&#65533;&#65533;bb&#128;	$&#65533;&#65533;&#65533;n&#65533;&#65533;j &#65533;&#65533;&#272;5L&#65533;&#65533;&#1686;&#65533;X $!&#65533;&#65533;&#65533;&#65533;!L`&#65533;'&#65533;l&#65533;#l&#65533;R@x &#65533;&#65533;!V&#65533;&#65533;&#65533;I&#65533;&#65533;h&#65533;&#65533;`&#65533;`&#65533;&#65533;&#65533;&#65533;R &#65533;
&Pbh&#65533;|&#65533;&#1952;`V&#65533;f &#65533;9&#65533;&#65533;l2
v&#65533;&#65533;&#65533;l&#65533; #a&#65533;&#65533;&#65533;&#65533;&#65533;vn&#65533;0&#65533;8V@&#65533;&#65533;&#65533;&#65533; xB&#65533;@	&#65533;&#65533;EJ 
 V &#65533;&#65533;&#65533;&#65533;&#65533;6BGz&#65533;z;&#65533;&#65533;&#65533;T&#65533;&#65533;
4&#65533;-&#65533;*&#65533;&#65533;)&#65533;w)&#65533;nAl&#65533;&#65533; d&#65533;`(W&#65533;&#65533;L&#65533;&#65533;PbC&#65533;!|@b&#65533;4&#65533; &#65533;R &#65533;&#65533; &#65533;&#65533;Z&#1230;V`&#65533; &#65533; : 
 @+A &#65533;&#65533;&#65533;3F&c&b&#65533;&#65533; &#65533;L&#65533;&#65533;&#65533;Y&#65533;sv&#65533;&#65533;&#65533;"&#1826; 
PAF&#65533;4LH&#65533;&#65533;&#65533;&#65533;L&#65533;&#65533;
&#65533;&#65533;>a5C&#65533;5G5q&#65533;&#65533;L&#65533;&#65533;&#65533;&#65533;!&#65533;F&#65533;L&#65533;&#65533;V&#65533;>&#65533;Ba&#65533;&#65533; \mM&#65533;&#65533;&#65533;32a,aD:afa&#65533;&#317;2&#65533;$&#65533;`A`&#65533;(&#65533;$&#65533;L!4@&#65533;{&#65533;!&#65533;A:&#65533;(&#65533;s&!&#65533;&#65533;'?&#65533;&#65533;&#65533;%l`T1&#65533;&#65533;y&#65533;AV&#65533;I&#65533;&#65533;A#R@P&#65533;&#65533;&#65533;Z&#65533; :&#65533;&#65533;&#65533;J&#65533;&#65533;rB\`j&#65533;cd9&#65533;J@&#65533;&#65533;M&#65533;&#65533; &&#65533;&#65533;G&#65533;!&#65533;&#65533; 9b&#65533;C&#65533;&#65533;xnad@&#65533;&#65533;&#65533;&#65533;h&#65533; &#65533;&#65533;&#1417;&#65533;j&#65533;`&#672;&#65533;&#65533;&#65533;D)&#65533;&#65533; ~&t&#65533;&#65533;&#65533;&#65533;Gn&#65533;w>g&#65533;Z&#65533;&#65533; &#65533;`&#65533;&#1671;&#65533;$&#65533;60 &#65533;&#2204;HB9&#65533;&#65533;&#65533;i&#65533;@f&#65533;v&#65533;&#65533;6L&#65533;&#65533;&&#65533;L&#20706;y/&#65533;&#65533;L@I&#65533;Jg!&#65533;`~9&#65533;:T&#65533;&#65533; &#65533;	X&#65533;x&#65533;+&#65533;&#65533;6&#65533;
. b&#65533;i~&#65533;aX&#65533;f &#65533;Fh&#65533;&#65533;`4`+&#65533;&#65533;X&#65533;(&#65533;4a>&#65533;7&#65533;&#65533;&#816;&#65533;T&#65533;iH&#320;&#65533;&#65533;&#65533;&#65533;&#65533;h4&#65533;Ds &#65533;&#65533;&#65533;&#65533; 4pb>`+t`x4&#65533;&#65533;&#65533; h'FrdF&#65533;aP&#65533;&#65533;&#65533;&#65533;!:`+&#65533;&#65533;&#65533;b2pbb&#65533;H$R&#597;8&#65533;&#65533;&#65533;@xH&#65533;q&#65533;a&#65533;@H&#65533;+&#65533;&#65533;&#65533;&#65533;&#65533;&#65533;&#65533; (t&#65533;-&#65533;w&#65533;&#65533;&#65533;&#65533;&#65533;&#402;R&#65533;	&#65533;&#65533;&#65533;&#65533;&#65533;iw\&#65533;&#65533;@&#1792;&#65533;&#65533;u&#65533;d&#65533;Z&#65533;
l &#65533;@&#65533;.&#65533;,I&#65533;@&#65533;&#65533;	H=-&#65533;9&#65533;&#65533;&#65533;#rd&#65533;@&#65533;&#65533;(&#65533;&#65533;&#65533;mLA&#65533;g`M&#65533;&#65533;&#65533;&#65533;&#65533;&#65533;&#65533;cL&#65533;T&#65533;&#280;&#65533;
2&#65533;t2&#65533;&#65533;&#65533;v&#486;h&#65533;s&#65533;&#65533;,&#65533;f@Hg&#65533;&#65533;BV  &#65533;8&#65533;&#65533;<Cx &#65533; 	b&#65533;LV\&#65533;&#65533;&#65533;4&#65533;~&#65533;&#65533;[&#65533;Tp$ ?^&#65533;>&#65533;&#65533;%&#65533; &#65533;58&#65533;	x&#65533;&#65533;&#65533;z&#65533;G^@1e P &#65533;&#65533;.$!-g@J4&#65533;&#65533;&#65533;B6&#65533;:u&#2032;&#65533;&#786;&#65533;P&#65533;&#65533;&#65533;&#995;&#65533;&#65533;b&#65533;&#65533;%$!&#65533;R&#65533;@&#288;&#65533;V4&#65533;@j&#65533;>#&#65533;&#65533;&#65533;|&#65533;a&#65533;%&#1554;`&#65533;&#65533;f&#65533;v/U &@	&#65533;&#65533;&#29859;*&#65533;w`&#65533;&#65533;&#65533; x&#65533;#&#65533;&#65533;	L&#65533;X &#65533; &#65533;h|G&#65533;&&#65533;&#65533; &#65533;&#65533;&#1650;-&#65533;&#65533;C`&#65533;@&#65533;&#65533;8&#65533;&#65533;	&#65533; &#1058;mZ&#65533;&#65533;c"&! &#65533;T!ljL&#65533;&#65533;F`&#65533;&#65533;*4 *&#65533;KY&#65533;J&#65533;&#65533;v&#65533;&A&#65533;&#65533;&#65533;L &#65533;&#65533; Xg&#65533;&#65533;,&#65533;&#65533;&#65533;@z.&#65533;&#65533;R&#65533;L&#65533;&#1805;&#65533;a &#65533;&#65533;&#65533;&#65533;&#65533;zl&#65533;.&#65533;&#65533;@@CMa&#65533;&#65533;&#65533;g&#65533;&#65533;&#65533;E&#65533;.&#65533;&#65533;&#9577;&#65533;
F&#65533;bbB&#65533;	&#65533;t/D&#65533;&#65533;
8&#65533;&#65533;@	&#65533;&#65533;r` &#65533;Q&#65533;i&#65533;|&#65533;`k&#1846;3JP|&#65533;&#65533;&#1351;0O&#65533;m[&#65533;/&#65533;&#397;;z&#65533;2&#65533;{&#65533;&#437;b&#65533;D&#65533;&#65533;[&#330;} d&#1533;[&#65533;V,	&#65533;n&#1384;(;&#65533;&#65533;"9&#65533;&#65533;&#65533;&#65533;&#65533;&#65533;e&#1330;u}~&#65533;&#65533;&#65533;&#65533;&#65533;1"n-&#65533;voi&#557;\&#65533;f]&#65533;h&#65533;C&#65533;vmSF&#300;u&#65533;2yh"&#65533;&#1966;ekxiu&#65533;W&#65533;$+-3&#65533;&#65533;I&#65533;Pl?&#65533; &#65533;g&#65533;:X\&#65533;|&#65533;6&#65533;&#65533;&#19338;&#65533;&#65533;9B&#65533;"&#65533;&y&#65533;$&#65533;#&#65533;&#65533;)-&#65533;&#65533;&#65533;#&#65533;.I9&#65533;X&#65533;j&#65533;$r|T&#65533;7&#65533;H&#65533;&#65533;#@&#65533;-&#65533;&#65533;do&#65533;_&#65533;&&#65533;|o&#1848;u&#65533;0=&#65533;&#65533;E&#492;if&#65533;&#65533;G&#65533;
0a&#65533;&#65533;&#65533;c$&#65533;&#65533;=&#65533;45&#65533;&#65533;&#65533;:2B&#65533;&#65533; 4&#65533;V3]^&#65533;&#65533;&#65533;&&#65533;&#65533;!n&#65533;+v\&#65533;\)gJ\&#65533;&#65533;B+&#65533;&#65533;&#65533;&#65533;!@&#65533;1N1B<&#65533;&#65533;&#65533;,&#65533;&#65533;g$1&#65533;6&#65533;xq1`RLC&#65533;&#65533;D&#65533;&#65533;&#65533;g&#65533;0&#65533;8&#65533; q&#65533;]'&#65533;d&#65533;&#65533;2R&#65533;aD&#65533; 1H&#65533;|&#65533;rD&#65533;&#65533;&#65533;&#65533;'&#65533;h&#65533;
&@&#65533;1&#65533;I&#65533;&#65533;&#65533;&#65533;$&#65533;&#65533;&#65533;-Fd&#65533;I&#65533;&#65533;&#65533;&#65533;|&#130;&#65533;d&#65533;V&#65533;LsOV9&#65533;XR&#65533;&#65533;&#65533;	'&#65533;JrL&#65533;&#65533;&#65533;&#65533;&#65533;&#65533;'&#65533;&#65533;&#65533;&#65533;&#65533;(T&#65533;qGtr&#65533;&#65533;X2&#65533;-)&#65533;&#65533;Lc&#65533;&#65533;&#65533;%&#65533;h &#65533;)I&#65533;q&#65533;9t&#65533;&#65533;:&#65533;&#65533;`&#65533;&#65533;(&#65533;Q1&#65533;4&#65533;B#&#65533;&#65533;&#65533;&#65533;,Sd 3`2&#65533;}&#65533;&#65533;:W,&#65533;&#65533;,h&#65533;&#65533;&#65533;&#65533;C&#65533;@&#65533;&#65533;6y&#65533;@&#65533;#&&#65533;&#65533;y&#65533;,x&#65533;`&#65533;E&#65533;(&#65533;&#65533;&#65533;&#65533;&#65533;8@i&#65533; &#65533; &#65533;\ &#65533;&#65533;&#65533;! !4 &#65533; GX &#65533;&#65533;&#65533;&#65533;&#65533;&#65533;&#65533;2T0&#65533;&#65533;P h&#65533;&#65533; ^(&#65533;&#65533;Q 
l&#65533;s&#65533;-&#65533;L&#65533;&#65533;&#65533;NVD&#65533;L`D&#65533;&#65533;;@F"&#65533; &#65533;|&#65533;&#65533;d&#65533;&#65533;\ &#65533;&#65533;&#65533;&#65533;!d`#&#65533;P&#65533; &#65533;&#65533;AWP&#65533;&#65533; <&#65533;2)&#48908;&#65533;&#65533;n&#65533;&#65533;2&#65533;&#65533;&#65533;0@ pF @t&#65533;&#65533;yK&#65533;&#65533;&#65533;&#65533;&#65533;6|0BtpA&#65533;&#65533;&#65533;X`&#65533; a,&#65533;&#65533;&#769;&#65533;C  &#65533;&#65533;&#65533;"&#65533;=&#65533;&#65533;&#65533;&#65533;2&#65533;,vKt&#65533;1&#65533;&#65533;&#65533;1&#65533;x&#65533;&#65533;&#65533;&#65533;&#65533;&#65533;y&#65533;&#65533;G~&#65533;1G&#65533;&#65533;&#65533; y&#65533;&#65533;&#65533;|&#65533;q |&#65533;{8&#65533;G&#65533;&#65533;Q&#65533;%&#65533;3R&#65533;&#65533;{5R+X&#65533;q!y&#65533;}&#65533;o&#65533;GwH&#65533;&#15431;&#65533;&#65533;^&#65533;&#65533;&#65533;&#65533;&#65533;&#65533;A&#65533;~~&#65533;&#65533;&#65533;&#65533;&#65533;E&#65533;+&#65533;V|S&#65533;qP&#65533;&#65533;&#65533;!&#65533;&#65533;<&#65533;&#65533;&#65533;` &#65533;>&#65533;!s&#65533;"&#65533;0E&#65533;a{&#65533;&#65533;C&#65533;&#65533;&#65533;&#65533;&#65533;&#65533;!&#65533;`<&#65533;)f?&#65533;&#65533;&#752;&#65533;&#65533;&#65533;!^(&#65533;2&#65533;&#65533;&#65533;&#65533;&#65533;i+&#65533;b&#65533;&#65533;&#65533;&#65533;&#65533;bV&#65533;&#65533;U&#65533;A'&#65533;&#65533;h+z&#65533;r&#65533;&#65533;: &#65533;j&#65533;W&#716;X&#65533;&#65533;&#65533;&#65533;&#65533;&#65533;x/-2g-&#65533;&#65533;q #&#65533;&#65533;&#65533;NYQ&#65533;4&#65533;v-&#65533;<:&#65533;rA&#65533;%&#65533;%2q&#65533;E&#65533;DFJ `?Y&#65533;6&#65533;&#65533;u,mr&#65533;&#65533;?Z%&#65533;x&#65533;M^&#65533;P&#65533;)g&#65533;&#65533;&#65533;X&#65533;"<&#65533;&#65533;.n&#65533;	&#65533; E)$&#65533;2&#65533;_&#65533;&#65533;K&#65533;&#65533;4<&#65533;.&#65533;yrt&#65533;&#65533;8&&#65533;&#65533;m&#65533;k&#65533;rK3&#65533;yL&#65533;&#65533;8&#65533;I&#65533;&#65533;.&#65533;&#65533;
(&#65533;A&#65533;&#547;r&#65533;X&#65533;wmC*i&#65533;&#65533;#&#65533;x&#528;$&#65533;&#1728;&#65533;rv&#65533;&#65533;&#65533;&#65533;&#65533;$QV&#65533;&#65533;&#65533;O&#65533;,9r[&#65533;*&#65533;&#65533;D&#65533;&#38179;oZ&#65533;&#65533;bT!*&#65533;&#65533;Zf&#65533;&#65533;d&#65533;&#65533;&#49817;&#65533;M0&#65533;i&&#65533;$&#65533;L&#65533;8Gp&#65533;AV&#65533; &#65533;&#502;b&#65533;"&#65533;@HB$&#65533;tW&#65533;(&#65533;&#65533;&#65533;&#65533;'z"LN=&#65533;&#65533;2&#65533;m&#65533;&#65533;)8&#65533;&#65533;K&#65533;&#65533;&#65533;(&#65533;LX&#65533;&#1038;&#65533;&#65533;>&#65533;LB&#65533;LO.Ge"eND&#65533;B&#65533;&#65533;&#65533;$u&#65533;4*I&#65533;!&#65533;1>&#65533; &#65533;	A	x2&#65533;&#65533;&#65533;,&#1248;J&#65533;&#65533;&#65533; &#65533;,"&#65533;0&#65533;&#65533;&#65533;&#65533;&#65533;"]&#65533;&#65533;:&#65533;1S&&#65533;L&#65533;,T&#65533;Q0&#65533;%&#65533;&#65533;&#65533;
L&#65533;&#65533;	&#65533;n|&#65533;&#65533;>&#65533;*&#65533;b<ZQ&#65533;&#65533;&#65533;&#65533;d$K&#65533;&#65533;&#65533;&#65533;C&#65533;&#65533;(usb&#65533;&#65533;&#65533;8&#65533;0taT&#65533;$&#65533;)7&#65533;&#65533;kbH&#65533;*&#65533;`E&#65533;&#65533;#I(&#65533;QK&#65533;+&#65533;T&#65533;w[&/&#65533;&#65533;39s&#65533;A0&#65533;&#65533;|&#65533;&#65533;/FQ&#65533;%&#65533;bP&#65533;*&#65533;"&#65533;:&#613;N&#65533;&#65533;q&#65533;&#65533;I~&#65533;l&#65533;&#65533;4jF&#65533;tL(z!&#1411;&#65533;PF&#65533;_&#65533; @&#65533;`&#65533;&#65533;&#65533;|&#65533;!oV&#65533;&#65533;<&#65533;&#65533;P&#65533;&#65533;&#65533;n&#65533;|&#65533;&#65533;8&#65533; &#65533;&#65533;&#65533; &#65533;&#65533;'&#65533;&#65533;&#65533;&#65533;n&#65533;+: \&#65533;&#65533;&#65533;  &#65533;&#65533;&#65533;&#65533;&#65533;&#65533;{&#65533;&#65533;&#65533;@&#65533;&#65533;$bEo&#65533;`V&#65533;3< 	&#65533;&#65533; 0S&#65533;&#65533;ey&#65533;4]&#65533;H&#65533;6&#65533;1&#65533;&#65533;:>&#65533;&#65533;&#65533;&#65533;gx&#65533;&#65533;{eO&#65533;,L&#65533;D&#65533;&#65533;y&#65533;;&#1578;&#65533;&#65533;j=&#65533;9&#65533;&#65533;&#65533;]t&#65533;&#65533;F&#65533;c&#65533;4&#65533;&#1752;&#65533;&#65533;&#65533;m&#65533;&#65533;g&#65533;&#65533;&#65533;&#65533;&#65533;&#65533; x&#65533;FM&#65533;s&#65533;ip&#65533;&#1539;d&#65533;`|&#65533;*&#65533;&#65533;~ad+&#65533;&#65533; &#65533;G&#582;6&#65533;&#65533;&#65533;&#65533;B&#65533;&#65533;&#65533;>&#65533; &#65533;&#65533;L&#754;&#65533;&#65533;Y,!; &#65533;=,&#65533;&#65533;A&#65533;&#65533;&#65533;p:&#65533;1h 
&#65533;&#65533;J#xPH,C&#65533;G6,&#65533;&#65533;UxV&#65533;&#65533;i&#65533;&#65533;*&#65533;&#65533;/&#65533;&#65533;&#65533;<&#65533;&#65533;q`jC&#65533;)&#65533;m&#65533;^&#65533;&#65533;"vq &#65533; r@&#65533;&#65533;'}&#65533;&#65533;P9&#65533;A9Q&#65533;P&#65533;&#65533;&#65533;&#618;&#65533;`&#65533;&#65533;D&#65533;&#65533;P&#65533;&#65533;p`!!&#65533;@&#65533;&#65533;&#65533;u&#65533;X&#65533;60A#&#65533;I&#65533;&#65533;[\N+o&#65533;_`bU&#65533;@~q3l`?&#65533;'&#65533;X&#65533;X&#65533;=&#65533;`&#65533;I4"&#65533;&#65533;i&#65533;:&#65533;{|&#65533; y &#65533;
x03&#65533;nX&#65533;'J&#65533;&#65533;U&#65533; *4&#65533;&#65533;u&#65533;a&#65533;E &#65533;&#65533;&#65533;+&#65533;&#65533;B'&#65533;&#65533; X&#65533;! &#65533;8&#65533;0&#65533;C^Yu(&#65533;'&#65533; XT"uhE &#65533;0&#65533;&#65533;
&#65533;/&#65533;&#65533;%&#65533; &#65533;q0b{&#65533;&#65533;&#65533;pu&#65533;&#65533;&#65533;&#65533;tp&#65533;&#65533;3\a28&#65533;^&#65533;&#65533;&#514;&#65533;&#65533;&#65533;&#65533;&#65533;&#65533;&#65533;Dbup&#65533;&#65533;]I0&#65533;uC&#65533;!4&#65533;k&#65533;"&#65533;&#65533;P&#65533;=&#65533;&#65533;&#65533;&#65533;&#1033;&#65533;S&#65533;&#65533;&#65533;@2&#65533;&#65533;&#65533;&#65533;&#65533;2&#65533;&#65533;lP&#65533;&#65533;}&#65533;G&#65533;E&#65533;
&#65533;&#65533;~&#65533;	b &#65533;&#65533;&#65533;ph0Q&#65533;U&#65533;&#65533;&#65533;#&#65533;U'&#65533;&#65533;M&#65533;5&#65533;/ K``&#65533;T&#65533;&#65533;&#65533;.$&#65533;O&#65533;/u&#65533;8&#65533;!`6 ]`U&#65533;B&#65533;{&#65533;t&#65533;I&#65533;&#65533;o&#65533;&#65533;	&&#65533;B`>p9 MW&#65533;{`p&#65533;2G&#65533;/&#65533; F&#65533;f]P8&#65533;"&#65533;I`&#65533;}&#65533;F&#65533;.&#65533;tJ&#65533;
I&#1028;FP;&#65533;2&#65533;G&#65533;gb0AY8f&#593;&#65533;2`O&#65533;&#65533;&#65533;TP`&#65533;RMi'W&#65533;M@ (&#65533;&#65533;j&#65533;&#65533;
Mp3U&#65533;&#65533;&#65533;2$L^ &#65533;&#65533;J&#65533;DE&#752;&&#65533;
&#65533;&#65533;I&#65533;5Z&#65533;&#65533;6&#65533;
k&#65533;X&#65533;&#65533;g &#65533; /jE&#65533;&#65533;L&#65533;P&#65533;+R% &#65533;&#772;e&#65533;4m %&#65533;&#65533;{]&#65533;Q
AEo&#65533;&#65533;@Oy2J&#1217;!&#65533;ol/M&#785;@	&#65533;&#65533;E&#65533;&#65533;&#65533;&#689;W]&#65533;MD`#&#65533;&#65533;&#65533;J&#65533;&#65533;&#65533; | J%&#65533;&#65533;&#65533;
&#65533;&#65533; p&#65533;2&#65533;2y&#65533;  P&#65533;&#65533;E&#65533;D&#65533;&#65533;&#65533;&#1168; &#65533;J@>&#65533;U]&#65533;	
&#65533;S 7&#65533;&#65533;I9BT&#65533;5&#65533;` 5 &#65533;dT&#65533;&#65533;&#65533;@53@k&#65533;&#65533;H)6&#65533;P &#65533;EH&#65533;&#65533;P ,&#65533;9&#65533;/&#65533;2&#65533;`
&#65533;&#65533;	&#65533;0
&#65533;4&#65533;d+&#65533;!&#65533;&#65533;w\A
&#65533;q&#65533;k&#65533;V&#65533;	&#65533;&#65533;Pw&#65533; \^&#65533;H&#65533;lC(Wd&#65533;=&#65533;	&#65533;S]&#65533; O&#65533;]&#65533;&#65533;&#65533;W5&#65533;\&#65533;&#65533;&#65533;Tp:p&#65533;&#65533;T4e&#65533;T@k&#65533;F	3&#1813;V&#65533;0XPS&#65533;&#65533;'`$&#65533;&#65533;~&#65533;m&#65533;hm&#65533;&#65533;L&#65533;9&#65533;%&#65533;Rrad &#65533;aepIO&#65533;^&#65533;]&#65533; &#65533;pY&#65533;v&#65533;@&#65533;o`&#65533;&#65533;I[&#65533;&#65533;
&#65533;&#65533;&#65533;	&#65533;&#65533;i0&#65533;&#65533;_&#65533;p&#65533;cwst2&#65533;]&#65533;&#65533; |	0&#65533; W1&#65533;pP	&#65533; ^&#65533;#67&#65533;[&#65533;&#65533;`&#65533;&#65533;	(&#65533;&#65533;]&#65533;u`	&#65533;&#65533;8n3f&#65533;:&#65533;&#65533;	&#65533;&#65533;`^0rB&#65533; x&#65533;.P&#65533;&#65533;KkC>&#65533;&#65533;b0!P*S]&#65533;0&#65533;0b@
E &#65533;d&#65533;w&#65533;Ij&#65533;]@
U&#65533;&#65533;&#65533;&#65533;&#65533;<&#65533;
&0&#65533;0&&#65533;
&#65533;8&#65533;&#65533;f	QC P&#65533;&#65533;9&#65533;&#65533;^&#65533;/0&#65533;	&#65533;7&#65533;&#65533;B&#65533;@&#162;g&#65533; &#65533; KY&#65533;	&#65533;MZa&#65533;F&#65533;&#65533;&#65533;n/&#65533;>&#65533;C&#65533;?&#65533;&#65533;.la&#65533;`P&#65533;&#65533;&#65533;&#65533;:Z&#65533;C&#65533;+&#65533;&#65533;F&#65533;`T2q^`?02&#65533;q&#65533;&#65533;w&#65533;E&#65533;&#65533;e&#65533;GpJPo&#65533;&#65533;&#65533;&#65533;&#65533;/&#65533;&#65533;C&#65533;~&#65533;2lCr&#65533;&#65533;m&#65533;&#65533;&#65533;J0(J&#65533;&#65533;/[&#65533;&#65533;_&#65533;&#65533;l&#65533;K |&#65533;n&#65533;U K&#65533;_h=&#963;5`&#1537;&#1776;Pq D]&#65533;Qt!}@@V&#65533;&#65533;&#65533;V&#65533;&#65533;:&#65533;<|PU0~&#65533;VX 9t~@&#65533;w"&#65533;&#65533;\a&#65533;&#65533;Uf&#65533;&#65533;&#65533;`w@&#65533;Ef&#65533;,&#65533;&#65533;<~&#65533;e&#65533;&#65533; &#65533;&#65533;&#65533;%&#65533;x <tP&#65533;&#65533;L&#65533;TF&#65533;q&#65533;@qP&#65533;&#65533;&#65533;16&#65533;gpq&#65533;&&#65533;K&#65533;&#65533;&#65533;&#65533;s&#65533;B-&#65533;&#65533;&#65533;XvO&#65533;`k&#65533;JF]&#65533;&#65533;y&#65533;UP>&#65533;&#65533;@p&#996;|&#65533;&#65533;|\&#65533;`rbj<&#65533;&#65533;&#65533;*h^&#65533;
<P&#65533;@&#65533;&#65533;&#65533;&#65533;E&#65533;*+&#65533;n&#65533;`
9p&#65533;&#65533;&#65533;&#65533;?&#65533;&#65533;&#65533;B&#65533;rl&#65533;&#65533;&#65533;&#65533;&#65533;V&#1232;	J &#65533;P[z`h`t&#65533;&#65533;LPX&#65533;&#65533;:&#65533;&#65533;#&#65533;JFI #&#65533;5?&#65533;&#65533;%&#65533;	&#65533;B
&#65533;HG &#65533;AH&#65533;&#65533;sbD)vX&#65533;&#65533;0D&#65533;`V&#65533;_&#65533;&#65533;&#65533;&#65533;&#38225;&#65533;a&#65533;
&#65533;&#65533;_@&#65533;_
@ @J&P &#65533;&#65533;@&  k&#65533;&#65533;  &#65533; &#65533;@&#65533;&#65533;H&#65533;&#65533;z&#65533;t&#65533; &#65533;  P;&#65533; &#65533;&#65533;
&#65533;0) 
@&#65533;0}@ @ dU&#65533;&#65533;&#65533;&#65533; &#65533;&#65533;	@ 
&#65533;&#65533;&#65533;&#65533; &#65533;&#65533;b	?F &#65533;&#65533;&#65533;s&#65533;&#65533;&#65533;&#65533;S@   &#65533;&#65533;  &#65533;&#65533;&#65533; &#65533; 5&#65533;&#65533;@&#65533;pwf!M9bH2  Pe p &#65533;&#65533;&#65533;   9&#65533;@    &#65533;&#65533;]	&#65533;6&#65533;G&#65533;4&#65533; &#65533;3&#65533;	&#65533;  &#65533;`T @V  &#65533;ZQ&#65533;8&#65533;&#65533;&#65533;&#65533;&#65533;&#65533;&#65533;&#65533;&#65533;tpd&#65533;&#65533;`
8`
&#65533;0&#65533;0i&#65533;,&#65533;!H1&#65533;p&#65533;E&#65533;&#65533;P&#65533;}0&#65533;&#65533;&#65533;`&#65533;&#65533; &#65533;`E`
&#65533;&#65533;t0e&#65533;;&#65533;&#65533;v&#65533;&#65533;&#65533;P&#65533;&#65533;	Q&#65533;&#65533;&#65533;Rr0&#65533;`&#65533;&#65533;&#65533;&#65533;
]&#65533;s&#65533;6&#65533;&#65533;R&#65533;o&#65533;&#65533;$&#65533;&#65533;&#65533;V	E&#65533;&#65533;&#65533;&#65533;0&#65533;uk&#65533;o&#65533;&#65533;&#65533;&#65533;,&#65533;&#65533; &#65533;&#65533;	ap&#65533;<p&#65533;0`P&#65533;05&#65533;&#65533;&#65533;[&#65533;&#65533;&#65533;	<PUt`&#65533;&#65533;&#65533;&#65533;h&#65533;&#65533;K&#65533;j"&#65533;&#65533; jvu&#65533;&#65533;I0&#65533;&#1055;}E&#65533;N
5P| 6&#65533;{&#65533;a&#65533;3&#65533;&#65533;&#65533;:&#65533;T0m&#65533;B&#65533;&#65533; 8&#65533;&#65533;&#65533;;&#65533;\qU&#65533;$xKE&#65533;s&#1028;&#65533;&#65533;E&#65533;?P-mPh &#65533;&#65533;,`!&#65533;7<&#65533;
T&#65533;&#65533;#q&#65533;5G&#65533;&#65533; 6&#65533;` -&#65533;:`	F0&#65533; Z&#684;X&#65533;&#65533;&#65533;&#65533;O&#65533; C&#65533;	8 ~&#65533;&#65533;5&#65533;&#65533;&#65533;F&#65533;e&#65533;d&#65533;D&&#65533;$+P|`&#65533;&#65533; Rk3`&#65533;&#65533;nP71@&#65533;t<&#65533;&#65533;&#65533;4&#65533;&#65533;&#65533;&#65533;$/&#65533;t <&#65533;	L&#65533;&#65533;at5@&#65533;&#65533;&#65533;&#65533;w 5&#65533;Z5'&#65533;Xk&#65533;WPSI&#65533;K&#65533;t&#65533;+&#65533;J&#65533;x&#65533;f060&#65533;@J&#1611;&#65533;_&#65533;Eo&#65533;I@P5&#65533;b&#65533;w&#65533;I /pQ&#65533;Q&#65533;M0Q&#65533;&#65533;	&#65533;#&#65533;&#65533;&#65533; a0QPN&#65533;&#65533;G&#65533;)Pq&#65533;&#65533;mI&#65533;05&#65533;[&#65533;&#65533;&#65533;&#65533;!G&#65533;s`\p; ,P&`%@ :&#65533;C&#65533;Ep%&#736;2,&#65533;@<pM
X pP&#65533;^U&#65533;8  J y `&#65533;&#65533;&#65533;{h&#65533;9]
!&#65533;,=f&#65533;&#65533;&#65533;[P&#65533;&#65533;<h_&#65533;&#65533;UpL&#65533;&#65533;&#65533;v&#65533;&#65533;&#65533;&#65533;&#65533;	&#65533;&#65533;	&#65533;&#65533;	&#65533;&#65533;	&#65533;&#65533;
&#65533;0
&#65533;&#65533;	&#65533;&#65533;	&#65533;`&#22444;&#65533;z0 &#65533;&#65533;iH&#65533;&#65533;<&#65533;	&#65533;&#65533;`
&#65533;&#65533;&#18208;	}&#65533;K&#65533;	:
&#65533; 	&#65533;&#65533;	&#65533;&#65533;	&#65533; n &#65533;!!7&#65533;&#65533;P&#65533;&#65533;	Y
&#65533;p&#65533;kN&#30784;
&#65533;`
MN
&#65533;&#65533;&#16416; {&#65533;&#65533;&#65533;2@X
&#65533;&#65533;	&#65533;`	&#65533;`&#65533;W&#65533;&#65533; &#38720;	&#65533;&#65533;&#65533;&#65533;&#65533;&#65533;#&#65533;&#65533;8
&#65533;&#65533;&#65533;&#65533;&#34768;	&#65533;p&#65533;`
&#65533;`	&#65533;`	&#65533;&#65533;	&#65533; &#65533;&#65533;S@F&#65533;[&#2002;F&#65533;08@
&#65533;&#55136;&#65533;`
&#65533;P	&#65533;&#65533;&#65533;&#65533;	&#65533;@
&#65533;.	L&#65533; &#65533;}]&#65533;&#65533;e&#65533;u+&#65533;D&#65533;&#1797;HX&#65533;J&#736;{&#65533;[&#65533;&#65533;&#65533;t-5&#65533;&#65533;E+&#65533;&#65533;&#65533;&#65533;F>)&#65533;T&#65533;&#65533;&#65533;&#65533;&#65533;&#65533;DY&#65533;&#65533;&#65533;6+&#65533;6&#65533;:&#65533;6&#65533;KQo03&#65533;&#65533;Q'Up80&#65533;&#65533;[&#65533;L&#65533;8[&#65533;tn&#65533;^
&#65533;#&#65533;&#65533; YW&#65533;6&#65533;UDy&#11912;DUV&#65533;_&#65533;&#65533;&#65533;&#65533;B2P&#65533;&#65533;&#65533;&#65533;&#65533;5&#65533;&#48128;&#65533;4D&#65533;&#65533;W&#65533;TO&#65533;@)p &#65533;&#65533;D&#65533;&#65533;T&#65533;&#65533;&#65533;&#65533;W&#65533;&#65533;&#65533;	&#65533;P*&#65533;W&#65533;I&#65533;&#65533; |&#65533;	&#65533;bt&#65533;bey2&#65533;&#65533; e[&#65533;4&#65533;&#65533;O$	 &#65533;`&#65533;&#65533;Gzt&#65533;&#65533;O&#65533;^&#65533;n$YG&#65533;&#65533;&#65533;&#65533;p
&#65533;&#65533;&#65533;&#65533;]&#65533;&#65533;&#65533;#&#1573;&#65533;&#1589;wi&#65533;&#65533;/&#65533;4.&#65533;&#65533;NkmX&#65533;&#720;&#65533;`
2P&#65533;n&#65533;&#65533;&#65533;&#65533;&#65533;&#65533;&#65533;Ti&#65533;&#65533;V0i&#65533;k&#65533;y:&#65533;&#65533;&#65533;&0
&#65533;F&#65533;&#65533;&#65533;&#65533;&#65533;&#65533;C&#65533;
&#65533;&#374;&#65533;&#65533;
o xW&#65533;&#65533;W&#65533;%Yb&#65533;&#65533;&#65533;&#1919;n*&#65533;&#65533;S%G &#65533;`&#65533;&#65533;&#65533;8&#65533;&#65533;&#65533;&#65533;&#65533;&#65533;v&#65533;&#1365;&&#65533;$&#65533;&#65533;m&#1912;{&#65533;&#65533;&#65533;&#65533;W&#65533;&#65533;q&#65533;&#65533;M7+JX~P&#65533;XQbI&#65533;&&#65533;	\&#65533;k&#65533;L&#65533;^T&#65533;&#65533;m&#65533;&#276;91f7(D&#65533;D$i\&#65533;&#65533;&#36808;&#714;&#65533;&#65533;&#65533;#'&#65533;&#65533;m&#65533;u&#65533;&#65533;m&#1226;&#65533;&#65533;&#65533;&#65533;b&#65533;&#65533;x&#65533;&#65533;e&#65533;*&#358;Z&#889;&#65533;&#65533;&#65533;8X&#65533;&#65533;&#65533;&#65533;q&#65533;lSfd#&#65533;A.&#544;r&#65533;W&#65533;&#65533;ekV&#65533;&#65533;b&#65533;&#65533;YX&#65533;&#65533;
&#65533;&#65533;F&#65533;Y&#65533;H&#65533;]&#65533;&#65533;uXS&#65533;4K!b&#65533;q&#65533;&#65533;&#65533;b&#65533;&K4:n&#65533;4&#65533;&#65533;&#65533;&#65533;0&#65533; &#65533;&#65533;F&#297;&#65533;&#65533;b&#65533;&#65533;&#65533;&#65533;&#65533;&#20937;&&#65533;&#413;&#65533;h8%&#65533;mq`2&#65533;&#65533;&#65533;&#1892;hu*&#65533;N&#65533;A&#65533;*&#65533;zEO&#65533;&#1418;&#65533;	0&#65533;&#65533;&#65533;&#65533;&#65533;p&#65533;{&#65533;)&#65533; J&#65533;&#65533;&#65533;e&#65533;&#65533;&#328;9&#65533;d&#65533;@&#792;&#65533;&#65533;&#65533;&#65533;
?&#1968;&#65533;&#65533;D&#65533;&#65533;d&#65533;V&#65533;&#65533;&#65533;3&#65533;XC&#65533;7&#65533;`&#65533;{~&#65533;&#65533;?S&#168;c?&#65533;&#65533;&#65533;&#65533;&#1782;Y&#43746;&#65533;&#65533;i%&#65533;&#65533;&#65533;=c&#65533;&#65533;"&#65533;&#936;&#65533;&#1433;e&#65533;u&#65533;&#65533;x&#65533;&#65533;C&#65533;&#65533;&#203;@l&#65533;%&#65533;&#65533;Z&#65533;&#65533;S&#65533;&#65533;&#65533;F&#65533; &#65533;IZL&#65533;&#65533;&#65533; Rp&#65533;7&#65533;&#65533;<&#65533;&#65533;&#9434;2:&#616;&#65533;&#65533;&#65533;&#65533;0&#65533;&#65533;@&#65533;&#65533;26&#65533;rq&#65533;e&#65533;Hc&#65533;?&#65533;`&#65533;&#65533;?e,&#65533;&#65533;X&#65533;H2&#65533;&#65533;&#65533;&#65533;2&#65533;&#65533;<&#65533;&#65533;&#1249;0o"JL&#65533;bK&#65533;&#65533;&#65533;&#65533;nY&#65533;&#65533;&#65533;s&#65533;&#202;yH&#65533;e&#65533;PBx"&#65533;&#65533;&#65533;&#65533;F&#65533;&&#65533;q&#65533;&#65533;&#65533;T&#65533;&#65533;m&#65533;&#65533;&#65533;&#65533;&#65533;&#65533; &#65533;S&#65533;_&#65533;&#65533;&#65533;&#65533;bxZ&#463;,	w&#65533;Y&#65533; B&#65533;=&#65533;&#65533;&#65533;_L&#65533;&#65533;&#65533;uX,Lq&#65533;X'r&#65533;' &#65533;H Rh&#65533;-&#65533;&#65533;
m&#65533;A"&#65533;"F&#65533;&#65533;&#65533;&#65533;H&#65533;&#65533;&#65533;*SH&#5485;&#65533;P&#65533; &#65533;_&#65533;&#65533;&#65533;W8YF&#282;Va&#65533;^6jJXC&#65533;]T&#65533;&)F&#65533;mP)&#65533;#R^%Rx&#65533;&GqA&#65533;)&#65533;&#65533;	2&#65533;d&#65533;&#65533;&#65533;&#65533;&#65533;!v&#65533;f&#65533;q&#65533;B&#65533;>&#385;&#65533;&#65533;d&#65533;&#65533;&#65533;3,H&#65533;&#65533;2<&#65533;&#65533;&#65533;&#435;6&#65533;q&&#65533; &#65533;`m&#65533;&#65533;&#65533;c&#65533;nke&#65533;&#65533;N&#65533;!&#65533;F&#65533;+XmN	&#65533;&#65533;Fa"&#65533;V&#65533;d3&#65533;&#65533;&#65533;&#65533;&#65533;&#65533;o&#65533;v&#65533;<@x&#138;&#65533;+n&#65533;[n1&#65533;Z&#65533;&#65533;X&#65533;E&#65533;&#449;&#65533;&#65533;74&#65533;"L&#530;c&#65533;&#65533;&Z&#65533;&#65533;&#65533;&#65533;&#65533;&#1465;&#328;#&#1432;&#65533;i&#65533;
&#65533;%&#65533;&#65533;&#65533;&#65533;&#65533;&#65533;&#65533;&#65533;&#65533;@&#65533;&#65533;$&#65533;2&#65533; b&#65533;&#65533;(&#65533;&#65533;:&#65533;&#65533;
;&#65533;
qE&#65533;&#65533;O`A1&#65533;&#65533;q&#65533;>n&#65533;&#65533;^0&#65533;q&#65533;gh&#65533;Pa&#65533;<)&#65533;H&#65533;@&#65533;a&#65533;&#65533;&#65533;&#65533;M&#65533;&#65533;(&#65533;rRt@&#65533;&#65533;a&#65533;&#65533;&#65533;&#65533; X&#65533;cU&#65533;&#65533;&#65533;.&#1072;&#65533;2&#65533; &#65533;@&#65533;&#65533;&#65533;<&#65533; &#65533;B&#65533;x&#44034;.&#65533;&#65533;&#65533;&#65533;&#65533;&#65533;&#65533;&#65533;d&#65533;&#65533;J&#65533;,R<&#65533; ;(&#65533;84&#65533;&#65533;)&#65533;a&#65533;&#65533;&#65533;&#65533;lr&#65533;&#65533;m&#65533;&#65533;
2&#65533;%&#65533;!&#65533;&#523;[nbH&#65533;&#65533;&#65533;g&#65533;&#65533;V&#65533;&#65533;%&#65533;A&#65533;X&#65533;@&#65533;&#65533;=&#65533;&#1316;&#65533;&#65533;P.&#65533;&#65533;n&#65533;&#65533;&#65533;@Z&#65533;&#65533;&T&#65533;,P&#65533;L&#65533;=&#65533;&#65533;&+&#1225;MX&#65533;&#65533;&#65533;*p&#65533;M&#65533;&#65533;P&#65533;&#65533;3x@+&#65533;L&#65533;&#65533;&#65533;_("Sh&#65533;&#65533;&#1034;-&#65533;&#65533;o&#512;8&#65533;&&#65533;&#65533;d)-&#65533;&#65533;	&#65533;@&#65533;&#65533; WP%&#65533; &#65533;;<&#65533;G5&#65533;&#65533;Mp&#65533;&#65533;&#65533;T&#65533;&#65533;&#65533;P&#65533;&#65533;\&#65533;&#65533;V\&#65533;,&#65533;@&#65533;&#65533;&&#65533;p@&#65533;Au`&#65533;&#65533;1&#65533;F&#65533;&#65533;&#65533;0B`&#65533; @C&#65533;&#405;&#65533;&#65533;t&#65533;>&#65533;&#65533;L&#65533;
7&#65533; &#65533;&#65533; &#65533;@be:T&#65533;&#65533;~&#65533;	(x&#65533;q&#65533;&#65533;1&#65533;ba?&#65533;&#65533;M4&#65533; F&#65533;&#65533;&#65533;&#65533; &#65533;l&#65533;&#65533;<&#65533;F`&#65533;"N&#65533; &#65533;&#65533;&#65533;q&#65533;A&&#65533;&#65533;2&#65533;F&#65533;&#65533;>&#65533;&#65533;E^&#65533;1&#65533;&#65533;&#65533;Gd&#65533;
&#65533;L&#65533;&#65533;A2&#65533;&#65533;&#65533; {&#65533;),&#1434;9X&#65533;&#65533;&#65533;B	0&#65533;&#65533;	&#65533; &#65533;&#65533;&#65533;v&#65533;&#65533;-#D&#65533;(F` 4&#65533;&#65533;&#65533;&#65533;&#1025;&#65533;G`j&#65533;OB&#65533;&#65533;&#65533;`B&#65533;&#65533;&#65533;PD&#65533;_j&#65533;&#65533;&#65533;&#65533;2&#65533;| &#65533;>&#65533;&#65533;&#65533;9&#65533;&#65533;&#65533; &#1314;b0pCV&#65533;T&#65533;3&#65533;&#65533;&#826;&#65533;~&#65533;&#65533;GX&#65533;&#65533;&#65533;<&#65533;&#65533;&#65533; &#65533;J&#65533;#+&#65533;&#65533;&#65533;@&#65533;&#65533;@T0&#65533;&#65533;&#65533;&#733;&#65533;&#65533;^l&#65533;pX&#65533;L(Ab%&#65533;`&#65533;P&#65533;u0&#1213;[&#65533;&#65533;xC&#65533;&#65533;&#65533;xa&#65533;.&#65533;t|&#65533;&#65533;&#65533;e%n&#65533;A&#65533;&#65533;&#65533;0&#65533;F&#65533;@&#65533;&#65533; L&#65533;7&#65533;|&#65533;C&#65533;&#65533;8XG&#65533;%[&#65533;&&#65533;&#65533;&#65533;&#65533;'Z&#65533;&#65533;V&#65533;&#65533;&#65533;&#65533;&#65533;<&#65533;&#65533;d^&#65533;)&#65533;L
S&#65533;&#65533;Q6&#65533;,&#27652;[&#65533;jY&#65533;&#65533;&#65533;&#65533;0&#65533;&#65533;&#65533;X&#65533;'f
R&#65533;"&#65533;H,&#65533;V&#65533;Le&#65533;&#65533;&#65533;L1
T&#65533;"&#65533;0)FA&#65533;VpA&#65533;&#65533;&#65533;SDB&#65533;&#65533;y&#65533;@&#65533;&#65533;Pa	T&#65533;Bb&#65533;Q&#65533;J&#65533;%|&#65533;&#65533;&#65533;D&#65533;+&#65533;N|&#65533;0&#65533;&#65533;;B:T!&#811; E&f1&#65533;ULy&#65533;&#65533;n&#65533;Y&#65533;&#65533;4"&#65533;v&#65533;&#65533;&#65533;&#65533;&#65533;Q&#65533;&#65533;&#804;&#65533;&#65533;p4&#166;{&#65533;&#65533;xt(V1&#65533;)&#65533;&#65533;&#65533;&#65533;va+X	&#65533;*&#65533;!&#65533;	*1&#65533;]|B&#675;h&#65533;%&#65533;&#65533;	&#1828;B&#65533;&#65533;/F&#65533; 4&#65533;&#65533; &#65533;&#65533;&#65533;P$&#65533;&#65533;&#65533;M&#65533;&#65533;H&#65533;@&#65533;&#65533;4'&#65533;szQ&#65533;UY&#65533;&#65533;w&#65533;O(&#65533;,F&#65533;*S`&#65533;&#65533;&#65533;&#1140;&#65533;r&#65533;Q!	&#65533;@&#65533;&#1450;&#65533;UP&#65533;&#65533;aes&#65533;]p&#65533;&#65533;&#65533;&#65533;&#65533;&#65533;D&#65533;@&#65533;&#65533;
un1&#65533;NXa&#65533;p&#65533;&#65533;&#65533;&#65533;6Tda&#65533; O &#65533;&#65533;YX&#65533;,&#65533;&#65533;.&#65533;&#65533;&#65533;I&#65533;)A&#65533;&#65533;-`q&#65533;"&#65533;F&#65533;k2&#65533;&#65533;r&#65533;Y&#65533;A >z&#65533;ex&#65533;&#65533;P&#65533;&#65533;&#65533;&#65533;&#65533;&#65533;8,JlA&#65533;n&#65533;1^U66&#65533;^`&#65533;&#65533;$&#65533;4&#65533;&#65533;&#65533;| &#65533;&#65533;M[&#65533;&#65533;& &#65533;[h&#65533;!&#1248;&#65533;&#65533;&#65533;b&#65533;&#65533;&#65533;Xs&#65533;&#1040;<@$4)&#65533;H1&#65533;:&#65533;&#65533;&#1715;XU1&#65533;&#65533;&#65533;&#65533;&#65533;&#65533;&#65533;SM&#65533;&#65533;&#65533; 
Six&#65533;wA&#65533;d`&#65533;Y&#65533;]&#65533;.H&#65533;I&#65533;E&#65533;j&#65533;Xl&#65533;&#65533;ZD&#283;&#65533;i&#65533;y3&#65533;&#65533;.3&#65533;sw&#65533;Q&#65533;AWG&#65533;j&#65533;&#65533;z~&#65533;&#65533;&#65533;&#65533;&#65533;7P (&#65533;Y&#65533;&#65533;&#65533;1P&#65533;&#65533;&#65533;&#65533;&#65533;U %(&#65533;&#65533;&#714; Q6X&#65533;h&#147;&#1672;&#65533;&#65533;&#65533;&#65533;&#65533;&#1568;&#65533;1 ,p&#65533;&#65533; <&#1039;X&#65533;6c&#65533;&#65533;&#65533;&#65533;&#65533;&#65533;aY&#65533;x&#65533;&#65533;H&#65533;&#65533;rZs&#65533;&#1028;&#65533;p&#65533;&#65533;0&#65533;&#65533;&#523;E&#65533; .p R&#520;Y&#65533;&#65533;q&#65533;&#65533;@&#65533;&#65533;&#65533;&&#65533;&#65533;F0 9&#65533;&#65533;&#65533;&#65533;&#65533;&#65533;+&#65533;DX&#65533;&#594;&#65533;Y
&#65533;R<&#65533;&#65533;FP&#65533;&#65533;&#65533;&#65533;b &#65533;FP&#65533;&#1539;&#1560;&#65533;&#65533;&#65533;I&#65533; =&#65533;`&#65533;&#65533;&#135;2&#65533;&#65533;&#65533;?0>X
?&#65533;@&#65533;'H&#65533; <&#65533;&#65533;a&#65533;Oh&#65533;< d&#65533;&#65533;]0&#65533;&#65533;&#65533;I &#65533;5&#65533;@AT&#65533; 7&#65533;@&#65533;&#65533;0:Ih ?0&#65533;&#65533;&#1403;0xZ&#65533;3&#65533;
@&#65533;&#65533;XhC&#1024;<h:&#65533;X
I&#65533; : &#65533;.@&#65533;&#65533;@h&#65533;G` :&#65533;B&#65533;&#65533;QRh&#65533;: &#65533;&#65533;&#65533;&#585;&#65533;&#65533;N&#65533;*&#65533;&#65533;
C
 &#65533;F&#65533;5(&#65533;&#65533;/L &#65533;7&#65533;&#65533;&#65533;&#65533;i&#65533;]&#65533;&#65533;P&#65533;&#65533;P&#65533;&#65533;0	(&#65533;&#65533;a&#65533;&#65533;&#65533;&#1542;Ox&#65533;-&#65533;!&#513;&#65533;X&#65533;HX((:&#65533;P&#65533;V@3&#65533;&#65533;%(&#65533;[&#1084;k&#235;#&#516;&#65533;&#65533;&#65533;r&#65533;&#514;)8&#65533;&#65533;&#65533;&#65533;&#38473;X&#65533;)@:&#65533;&#65533;&#65533;V&#65533;
&#65533;*&#65533;3&#65533;/&#65533;&#65533;&#65533;@&#65533;&&#65533; &#1539;&#65533;&#65533;&#65533;!,X&#65533;:&#65533;&#65533;&#65533;&#65533;&#176;&#65533;#h!P&#65533;&#65533;j&#65533;&#65533;+&#65533;&#65533;&#65533;&#65533;[&#65533;(&#65533;&#65533;0&#65533;&X&#65533;&#65533;&#65533;&#65533;X&#65533;$&#65533;$@p&#65533;XY&#65533;e8&#65533;&#65533;=x &#65533;&#65533;S&#65533;&X&#65533;#x&#65533;(&#65533;u&#65533;[  &#1025;I&#65533;&&#65533;n&#65533;&#65533;e&#65533;&#65533;XKx&#65533;&#65533;`&#65533;, &#65533;&#65533;&#65533;S&#65533;&#65533;&#65533;(&#65533;<x*h0D&#65533;&#65533;4K&#65533;-&#65533;y &#65533;X&#65533;&#65533;q8&#65533;%&#65533;&#65533;U&#65533;D&#65533;&#65533;&#65533;<X&#65533;)&#65533;(F(&#65533;&#65533;X&#65533;4H&#65533;8#P&#65533;&#65533;&#65533;&#65533;&#65533;&#65533;I#0l&#65533;6&#65533;&#65533;"&#65533;&#65533;"&#65533;[H&#65533;&#65533;&#65533;&SX0&#65533;&#65533;&#65533;BP&#65533;'&#65533;&#65533;&#65533;&#65533;&#713;&#65533;qh&#65533;&#65533;)
z&#65533;.K&#65533;&#65533;&#65533;XE`&#65533;0&#65533;(&#65533;&#65533;&#65533;*l&#65533;%X&#65533;0&#65533;&#65533;CP&#65533;&#65533;z &#65533;&#65533;&&#1537;I`&#65533;_&#65533;&#65533;{&H&#65533;X&#65533;8&#65533;*&#65533;&#65533;&#65533;&#65533;&#65533;2@&#65533;&#65533;&#65533;&#65533;'&#65533;&#65533;#8(&#65533;&#65533;:&#65533;l&#65533;&#65533;_ &#65533;%&#65533;=0&#65533;&#65533;_&#516;&#65533;&#65533;&#65533;%&#65533;L8	&#65533;&#65533;&#65533;!h!&#65533;&#65533;)&#65533;?&#65533;&#65533;&#65533;@&#65533;81&#65533; ?&#531;A&#65533; &#65533;`&#65533;!&#65533;R&#65533;&#65533;`&#65533;$X&#65533;&#65533;&#65533;e&#65533; &#65533;&#65533;&#643;&#65533;&#65533;&#65533;N`%&#65533;+&#65533;&#65533;'`(&#65533;&#65533;X0Q&#65533;Zh&#65533;&#65533;S&#65533;/&#65533;)8&#65533;$&#65533;q&#65533;&#65533;iX&#65533;&#65533; &#65533;!(&#65533;&#65533;&#65533;S&#1537;;&#65533; &#65533;&#65533;I&#65533;_&#65533;,X/&#65533;M.&#65533;&#65533;QXX&#65533;*&#65533;&#65533;+H2&#65533;&#65533;%&#65533;&#65533;8&#65533;!0&#65533;4&#65533;&#65533;&#65533;&#65533;h/*&#65533;V%N&#65533;}k	8&#65533;&#65533;&#65533;=0&#65533;&#65533;&#65533;&#65533;Y(X&#65533;&#65533;hY-&#65533;&#65533;&#65533;&#65533;&#65533;&#65533;Fx&#65533;Qh&#65533;{&#65533;&#65533;D9h&#65533;&#65533;&#65533;m&#65533;&#65533;A&#65533;&#65533;<pL&#65533;&#65533;&#1603;&#859;&#65533;&#65533;Q!z&#65533;'H&#65533;&#65533;&#65533;&#1609;&#65533;Y&#65533; *&#65533;&#65533;e&#65533;&#65533;h&#65533;&#65533;H&#65533;&#65533;&#65533;&#1544;L  U&#65533;&#65533;&#65533;&#65533; &#65533;`&#65533;z&#65533;&#65533;&#65533;&#65533; &#65533;] R&#65533;&#202; R&#65533;D&#65533;&#65533;tB&#65533;&#65533;*&#65533;U&#65533;&#65533;&#65533;i&#65533;&#1538;z&#65533;M&#65533;1&#65533;(H&#65533;[C>&#65533;&#65533;N&#65533;&#65533;&#65533;&#65533;A&#65533;]( DH!&#65533;&#65533;p&#65533;m&#65533;&#65533;	h&#65533;&#560;&#65533;*&#65533; &#65533;LH&#65533;9X3&#65533;a]S&#65533;b&#65533;N&#65533;&#65533;&#65533;&#65533;S&#65533;&#65533;Lp=&#65533;&#65533;&#18434;&#65533; i 9&#65533;XT@&#65533;"'	&#65533;	`Q>X&#65533;{&#65533;&#65533;v;&#65533;&#65533;&#65533;&0&#65533;&#65533;&#65533;K&#1024;)*&#65533;pH &#65533;I &#65533;P&#65533;&#65533; & JT&#65533; #p&#65533;&#65533;&#65533;&#65533;&#65533;&#65533;1&#65533;&#65533;&#65533;&#65533;#pM3x%P&#65533;&#513;3&#65533;(7&#65533;&#65533; &#65533;&#1028;&#65533;H&#65533;&#1977;Z3&#65533;C&#65533;&#65533;N8&#65533;&#65533;k+*Jx&#65533;i%(&#65533;&#65533;&#65533;=H&#65533;m&#65533;0&#65533;G&#65533;&#65533;@P&#1513;&#65533;0&#65533;&#65533;90&#65533;f)&#65533;V0 &#65533;U&#65533;C@&#65533;&#65533;&#65533;&#65533;  &#65533;e&#65533;O&#65533;&#65533;X&#65533;&#65533;U&#65533;U8&#65533;&#65533;!&#65533;&#65533;+&#65533;&#65533;&#65533;&#65533;_x89`&#65533;_pQ,X&#65533;u&#65533;&#65533;#E&#65533;&#65533;_&#65533;&#65533;M%&#65533;&#65533; &#65533;Fq&#706;&#46413;P&#65533;&#65533;6P1&&#65533;(&#65533;&#65533;&#65533;P#Bp&#65533;e &#65533;,X&#1659;N&#65533;&#65533;$&#65533;E&#65533;&#65533;+ &#65533;&#65533;iH&#65533;#0&#65533;<&#65533;b&#65533;&#65533;I&#65533;{&#65533;&#1537;9&#65533;&#65533;V &#65533;#&#65533;\&#65533;&#65533;&#65533;&#65533;&#65533;%&#65533;&#65533;60&#65533;$&#516;&#65533;&#65533;&#65533;&#65533;&#65533;v&#65533;`&#65533;{&#1028;H H&#65533;bM&#65533;:M&#65533;E&#65533;&#65533;5&#65533;&#65533;&#65533;1.&#65533;&#65533;HXS+&#65533;1(&#65533;4`.0C&#65533;&#65533;F&#65533;#&#65533;XH&#65533;8&#516;{&#65533;&#65533;&#65533;`&#65533;pAH&#65533;&#65533;U@!&#65533;`&#65533;&#65533;9&#65533;&#65533;H&#65533;mxxT&#65533;6X&#65533;*x&#65533;@S&#65533;&#65533;(&#65533;&#65533;!&#1926;:&#65533;&#65533;&#515;m&#1028;&#1025;+&#65533;[&#515;P&#65533;&#65533;&#65533;e&#65533;&#65533;$&#65533;&#65533;&#65533;&#1307;&#65533;`@&#65533;q(#&#65533;&#65533;(&#65533;*&#65533;m&#65533;|&#65533;N&#65533;&#65533;$pU[&#65533;&#65533;uX X&#65533;&#65533;&#65533;u&#65533;5F&#65533;&#65533;&#65533;&#65533;&#65533;(h&#65533;F@&#65533;$x&#65533;= &0&#65533;&#65533;>P&#65533;&#224;m&#65533;&#65533;&#65533;!`B`&#65533;&#65533;&#65533;e&#65533;!&#1537;-&#65533;KX&#65533;I&#65533;&#65533;$`&#65533;8&#65533;&#65533;UhwQ&#65533;-&#65533;h&#65533;&#65533; &#65533;&#65533;M&#65533;Mx&#65533;&#58371;|&#65533;&#65533;&#65533;&#65533;7d/`4&#65533;&#65533;$&#65533;T&#65533;&#65533;E&#65533;&#65533;&#65533;&#65533;&#65533;`&#65533;&#65533;GxjP&#65533;p&#65533;&#65533;&#1602;>H&#65533;O &#65533;X&#65533;&#65533;&#65533;i&#65533;&#65533;&#65533;:L&#65533;h,&#65533;P&#65533;b&#65533;hI&#65533;&#65533;F&#65533;&#65533;RX.X6&#65533;&#65533;L&#65533;&#65533;I(9 I(%&#1024;q&#65533;@&#65533;[&#65533;&#65533;3&#65533;&#65533;&#65533;&#65533;q8&#65533;Nh&#65533;&#65533;G&#65533;&#65533;V&#65533;&#65533;&#65533;.h M&#65533;&#65533;&#65533;Rc <&#1749;&#65533;&#65533;XP&#65533;30&#65533;4=&#65533; HP&#65533;&#65533;&#65533;L(&#65533;5X0&#65533;Y(@&#65533;&#896;(8&#65533;Y&#65533;&#65533;f&#65533;&#65533;&#1027;I&#65533; 6&#65533;&#65533;"&#65533;&#65533;L &#65533;&#65533;&#65533;@&#1536;D&#65533;E^!&#65533;&#65533;ep`4PG0&#65533;Y&#65533;"&#65533;Ip E&#65533;&#65533;&#65533;&#65533;&#65533;&#65533;&#65533;:P M&#65533;&#573;H&#65533;Yh&#65533;X<&#65533;F0&#65533; X&#65533;&#65533;e&#65533;&#65533;&#65533;&#65533;&#65533;&#65533;F&#65533; =&#65533;&#65533;&&#1541;*P&#65533;[&#65533;&#65533;DX0&#65533;[&#512;$@&#65533;)`&#65533;YP&#65533;	&#65533;T&#65533;S&#513;&&#2032;B0 I&#65533;`&#65533;_x&#65533;b&#65533;&#65533;&#1542;g|S&#65533;]&#65533;&#65533;eH&#65533;&#65533;K0&#65533;=&#65533;&#65533;
P&#65533;6&#65533;2`&#65533;O&#65533;&#65533;&#65533;Q&#65533;+&#65533;&#1024;{`&#65533;&#65533;&#516;0&#65533;+ &#65533;9&#65533; &#65533;&#65533;.8	0&#65533;&#65533;/&#65533;&#65533;&#65533;0&#65533;&#65533;&#65533;48&#65533;&#65533;&#65533;	&#65533;&#65533;&#65533;` @&#65533;%&#65533;	 	&#65533;_&#65533; @`&#65533;&#65533;8&#65533;	p&&#65533;&#65533;	&#65533; . :&#65533; h&#65533; 0&#65533;	(&(&#65533;2&#65533; X&#65533;&#640;&#65533;&#65533; &#65533;&#65533;&#65533; &#65533;8&#65533;&#65533;xnHp :8&#65533;h&#65533; 9P &#65533;&#65533;"&#65533; &#65533;&#65533;&#65533;&#65533;oa&#65533;+&#1536;&#65533;8&#65533;&#65533;&#65533;<&#65533;&#65533;&#65533;&#65533;&#65533;0L&#1069;&#65533;&#65533;&#65533;
P&#65533;&#65533;&#65533;(&#65533;+X  x&#65533;&#65533;x 9( 0H&#65533;&#65533;/&#65533;"&#65533;&#65533;	 &#65533;XX&&#65533;0&#65533;&#65533;!&#65533; %&#1536;h&#65533;0/&#65533;9x&#65533;8&#65533;&#65533;	(zX&#65533;&#65533;  &#65533;&#65533;&#65533;&#65533;  p&#65533;
&#65533;&#65533;\&#65533;u$oDH&#65533;x&#65533;68 &#65533;&#65533;	X.&#65533;3Hx&#1536;(&#1537;&#65533;M&#65533;	&#65533;&#65533;&&#65533;&#65533;&#65533;8&#65533;&#65533;% .	&#1728;$ !&#65533;    ,    ,&#65533;000:::FFFLLLPPPTTTWWWZZZ]]]```bbbeeeggghhhjjjlllmmmoooqqqrrrtttuuuvvvxxxyyyzzz{{{|||}}}}}}~~~&#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	H&#65533;&#65533;&#65533;&#65533;*\&#560;&#65533;&#199;^&#65533;8&#65533;@&#65533;k&#65533;&#65533;&#65533;Q&#65533;&#65533;5S&#65533;&#65533; `&#65533;&0&#65533;Z&#65533;	&#65533;Vc&#660;i&#65533;&#65533;"&#65533;&#65533;&#65533;&#65533;h&#65533;J A&#65533;9 &#65533;R+S&#65533;&#65533;&#65533;s&#65533;(EG+&#860;J&#65533;&#65533;&#1387;V?b&#1699;&#65533;KI&#65533;e!b&#65533;&#65533;C'&#65533;`T	T Y&#65533;H&#65533;&#65533;&#65533;5I0&#65533;&#65533;9&#65533;&#65533;&#65533; N&#65533;U&#65533;d&#20945;*&#65533;Zq&#65533;d&#65533;&#65533;{&#65533;8&#65533;atp&#65533;C{3k&#65533;&#65533;Y&#65533;&#65533;B&#65533;paQ&#65533;SZ&#65533;l8&#65533;J&#65533;4.&#65533;$2T&#65533;q&#65533;9&#65533;2o&#65533;&#65533;&#65533;2&#65533;c&#65533;&#65533;u\,YB(5&#65533;&#1824;R)Q&#65533;S@&#65533;&#65533;	&#65533;F&#65533;&#65533;&#65533;&#65533;&#65533;o8Q&#65533;4|N,&#65533;t&#65533;5&#65533;&#65533;aAe&#65533;x&#65533;X@&#1223;F&#65533;&#65533;H]&#65533;&#65533;x&#65533;5&#65533;&#65533;v&#65533;&#65533;0&#65533;$\`&#65533;&#65533;p&#65533;H
.$F{&#65533;A&#65533;&#65533;&#65533;&#1026;!&#65533;&#65533;d
&#65533;$&#65533;&#65533;5{$@ ?DP  &#65533;P&#65533;C &#65533;&#65533;&#65533; &#65533; G&#65533;&#65533;&#65533;S&#65533;&#65533;h&#65533;f},0&#65533;h&#65533; (&#65533;AH&#65533;@D&#65533;&#65533;P&#65533;&#65533;&#65533; 9r&#849;h&#65533;y&#65533;)S<1&#65533;i&#65533;&#65533;&#65533;l&#65533;1&#65533;h&#65533;&#65533;k&#65533;!i&#65533;l&#65533;&#65533;&#65533;d&#283;&#65533;X&#65533;"Fd&#65533;&#65533;F_&#273;&#65533;l&#65533;!&#65533;d&#65533;&#65533;&#65533;o&#65533;!F&#65533;l&#65533;&#65533;Dxe&#65533;&#35500;4Q+&#65533;]C&#65533;?H2H&#65533;@&#65533;&#65533;QM&#65533;&#65533;?MMT&#65533;$&#65533;&#65533;Q &#65533;`&#65533;l&#65533;&#65533;
&#65533;N&#65533;$0A!!&#65533;"(M&#65533;&#65533;K&#642;&#65533;Qx$&#65533;$@&#65533;&#65533;i&#65533;f&#65533;&#65533;&#65533;&#65533;&#65533;q8b&#65533;&#65533;&#65533;:,(d&#65533;|p&#65533;&#65533;&#65533;z&#65533;X%&#65533;T&#65533;\&#65533;	&#65533;&#65533;"&#65533;&#216;p
&#65533;&#65533;(g\&#65533;-&#65533;bGn&#65533;&#65533;&#65533;&#65533;&#65533;2$o@5q&#65533;V&#65533;&#1046;o&#65533;&#65533;!&#65533;&#65533;B&#65533;'&#1329;SC&#65533;&#65533;	(_&#65533;&#1030;40b&#65533;1'&#857;$&#65533;T&#65533;+	&#65533;q&#65533;B&#65533;&#65533;&#65533;(&#65533;&#65533;R&#65533;-&#65533;&#65533;-&#65533;&#65533;&#1198;&#65533;4&#65533;!P&#65533;&#65533;G"|&#65533;4y&#65533;rb&#65533;!6|&#65533;*&#65533;0&#65533;&#65533;|&#65533;&#329;@&#65533;x&#65533; &#65533; &#65533; &#65533;&#1084;&#65533;r&#132;&#65533;V C
(&#65533;4&#65533;!&#65533;!tA3$&#65533;G&#65533;Tq&#65533;H@&#65533;@&#65533;&#65533;:V6]&#65533;&#65533;	F	xIxgrb&#65533;&#65533;&#65533;&#65533;$_s&#65533;l&#65533;&#65533;z+&#65533;&#65533;=Hxx&#65533;H+ld&#65533;&#65533;C!&#65533;R&#65533;&#65533;r&#65533;`f4&#65533;&#65533;&#65533;&#65533;G4&#65533;#M&#65533;R&&#65533;@D&#65533;t&#65533;&#65533;9&#65533; :'&#65533;&#65533;&#65533;&#65533;&#65533;n&#65533;&#1237;&#65533;&#65533;&#65533;&#65533;&#65533; &#65533;`64V&#65533;0&#65533;^&#65533;&#65533;V&#65533;E6&#65533;&#65533;&#65533;G&#65533;&#65533;`&#65533;)&#65533;&#65533;&#65533;#&#65533;@&#65533;3`&#65533;iC&#65533; &#65533;&#65533;cfNH&#65533;&#65533;d&#65533;	&#65533;V&#65533;0&#65533;&#65533;.DW&#65533;Th&#65533;@&#65533;uh&#65533;#&#65533;&#65533;&#65533;!!1#"&#65533;A`&#65533;< A	.&#65533;N&#65533;~&#65533;&#65533;*,lD+&#65533;&#65533;o8&#65533;&#65533;]p&#65533;$ &#65533;@&#65533;}(AZa=&#65533;Vt&#65533;#&#65533;&#65533;B&#65533; &#65533;j&#65533;&#65533;@ >$$v&#65533;&#65533;1&#65533;@&#65533;]&#65533;&#65533;!&#65533;0(&#65533;D&#1079;&#65533;&#65533;*H(T0` &#65533;6&#65533;@&#65533;8&#65533;&#65533;&#65533;m&#65533;&#65533;6)&#65533;&#65533;&#65533;@&#65533;*&#65533;!	[&#65533;&#65533;&#65533;&#1029;;T&#65533;
G&#65533;&#65533;&#65533;&#65533;TU&#65533;&#65533;P&#65533;%&#65533;&#65533;h&#65533;B}n8&#65533;s&#65533;&#65533;L*&#65533;&#65533;&#65533;&#65533;&#65533;:ta	q@&#65533;&#65533;(\&#65533;&#65533;`&#65533;&#65533;\%&#65533;:X&#65533;x &#65533;&#65533;P&#65533;&&#65533;N&#65533; &#65533;/h&#65533;&#65533;u&#65533;&#65533;&#65533;&#65533;w\ X&#65533;(`&#65533;&#65533;@&#65533;&#65533;@&#65533;&#65533;&#65533;&#289;v&#65533; P\&#65533;PB	&&#65533;&#65533;&#65533;A1&#65533;'&#65533;&#65533;9&#65533;&#65533; &#65533;&#65533;T&#65533;&#65533;&#65533;&&#65533;A	&#65533;&#65533;&#65533;&#65533;&#65533;_pA``&#65533;&#65533;`1PA?EN0m7&#65533;_>Az7&#65533; Yv&#65533;&#1945;&#65533;&#65533;&#65533;(&#65533;&#65533;&#65533;@*&#65533;5T&#65533;(&#65533;&#65533;[S&#65533;6&#65533;&#65533;[ q&#65533;o&#65533;2)L@&#65533;2&#65533;N&#65533;8&#65533;$&#65533;&#65533;&#65533;&#65533;.l&#65533;F1&#65533;&#65533;&#65533;&#65533;p%&&#65533;uRI&#65533;6&#65533;&#65533;3&#65533;&#65533;(?&#65533;&#65533;&#65533; &#65533;&#65533;&#65533;+&#65533;&#65533;`Ch!b&#65533;S&#65533;o&#65533;K&#65533;&#65533;&#65533;&#65533;R&#65533;9xH&#65533;&#65533;&#65533;5&C&#65533;&#281;&#65533; m&#65533;&#65533;
H&#65533;,&#65533;]&#65533;H&#65533;&#1044;o&#65533;u&#282;&#65533;#&#65533;&#65533;&#65533;+&#65533;&#65533;T&#65533;I&#65533;&#65533;&#65533;0|&#65533;?&#65533;UZQ &#65533;&#65533;6Ab+l&#1354;7d`
?&#65533;&#65533;&#65533;DzZP&#65533;:&#65533;&#65533;&#65533;`&#65533;&#65533;&#65533;"<p&#65533;B4&#65533;&#65533;hA8&#65533;Kj+N&#65533;aA A!xy&#1854;&#65533;&#1320;o &#65533;#a0&#65533;&#65533;%&#65533;(D&#65533;&#65533;3$@q&#65533;(&#65533;E&#65533;! &#65533;&#65533;&#65533;N*&#65533;&#65533;?&#65533;&#65533;`@&#1857;&#65533;&#65533;H+ &#65533;HH&#65533;&#65533;\&#65533;&#65533;8&#65533;g&#65533;&#65533;p&#65533;La.T`&#65533; &#65533;&#158;9&#65533;C&#65533;U E&#65533;&#65533;zd&#65533;&#65533;S&#65533;1!\h&#65533;&#65533;&#65533;&#65533;r9x<&#65533;&#65533;/"1v&#65533;&#65533; 6&#65533;&#65533;'&#65533;Y&#65533;MB&#65533;*&#65533;@<H&#65533;&#65533;CF&#65533;$&#65533;x&#65533;&#65533; %&#65533;@g&#65533;&#65533;&&#65533;`&#65533;a1@LH&#65533;&#199; &#65533;&#65533;
]`A&#65533;&#65533;<&#65533;A`@&#65533;&#65533;&#65533;&#65533;40,&#65533;j&#65533;K&#65533;0X%/'8&#65533;&#65533;p&#65533;pAYx>$&#65533;`&#65533;}H&#65533;&#65533;&#65533;&#65533;&#65533;<&#65533;j &#1682;E&#65533;Ak0&#65533;&#65533;&#65533;"&#65533;&#65533;j&#65533;&#65533;&#65533;&#65533;@&#65533;),&#65533;W&#65533;&#65533;g>&#65533;&#65533;Tx&#65533;j&#65533;&#65533;P w>X&#65533;&#65533;&#65533;&#65533;$x&#65533;#&#65533;&#65533;Z&#65533;u&#65533;@C&#65533;HF&#65533;k<^&#65533;&#65533;&#65533;0&#65533;X0&#65533;HnX&#65533; &#65533;&#65533;&#65533;/&#65533; &#65533;*&#65533;8&#65533;&#65533;&#65533;&#65533;&#65533; &#65533;&#65533;I&#65533;&#1025;Dh/&#65533;A86&#65533;L1&#65533;&#65533;&#65533;E&#65533;G`&#65533;)&#65533;&#65533;({&#65533;@ [	/&#65533;@&#65533;&#65533;&#65533;#f&#65533;L0&#65533;&#65533;,p&#65533; &#65533;e&#65533;&#65533;
&#521;A&#65533; Yo-&#1962;&#65533;p&#65533;Ex &2&#65533;&#65533;&#65533;D0&#65533;P&#65533;&#65533; &#65533;V&#65533;a&#65533;&#65533;c&#1030;(
&#65533;&#65533;&#65533;e
/&#65533;&#65533;~To
&#65533; G&#65533;&#65533;&r&#65533;5&#65533;&#65533;&#65533;&#65533;!D&#65533;&#65533;Al&#65533;\`N&#65533;&#65533;-LJ&#65533;&#65533;v&#135;)&#65533;;Xe&#65533;&#65533;&#65533; 	&#65533;Xa> &#65533;G&#65533;&#65533;&#65533;cbE&#65533;AM1&#65533;f&#65533;
&#65533;0&#65533;>&#65533;&#65533;D&#65533;&#65533;L&#65533;&#65533;7&#65533;&#65533;.`&#1258;`}&#65533;`S&#65533;&#65533;&#65533;&#65533;8&#65533;&#65533;	A&#65533;&#65533;&#65533;ta&#65533;O&#65533;&#65533;&#65533;&#65533;j=&#65533; 
3&#65533;?3:&#65533;-&#65533;&#65533;&#65533;UPL@5&#65533; 9p<&#65533;&#65533;&#65533;TG&#65533;sp&#65533;&#65533;@&#65533;E&#65533;Y&#65533;p?@&#65533;6V&#65533;n&#65533;W"&#65533;&#65533;h&#1520;0l&#65533; , &#65533;@0qP | mcc@&#65533;&#65533;:h-&#65533;&#65533;&#65533;\&#65533;`P&#65533; K&#65533;	e &#65533;&#65533;&#65533;&#65533;R&#65533;	gP&#65533;u&&#65533;2*H_&#65533; }&#65533;&#65533;`Q&#65533;&#65533;&#65533;4&#65533;{ hp/`&#65533;A&#65533; &#65533; 1&#65533;_PP-&#65533;HC@&#65533;@&#65533;-&#65533;&#65533;*&#65533;&#65533;`&#65533;i &#65533;+'x$N&#65533;4&#65533;si&#65533; .p &#65533;  _&#65533; 3`&#65533; &pc&#65533; :pP	&#65533;"&#65533; `&#65533; 1&#65533;P&0e&#65533; ?&#65533;!&#65533;&#65533; a&#65533; 4 6&#65533;h"[a&#65533;4u&#65533; `&#65533; &#65533;&#65533;%&#65533;$`p9&#65533;&#65533;8&#65533;- &#65533;@&#65533;0Ar:0`$&#65533;%&#65533;`I&#65533;&#65533;0&#65533;& !%1&#65533;&#65533;&#65533;01=G&#65533;' m&#65533;c0[&#65533;h t&#65533;o&#65533;bp\&#65533;&#65533;cpZj&#65533;u&#65533;p&#65533;a@Y&#1041;e0&#65533;!&#65533;ap^&#1041;d &#65533;&#65533;4r&#65533;n@v`&#65533;&#65533;&#65533;s&#65533;&#65533;G&#65533;&#65533;2t&#65533;n&#65533;)e&#65533;k0&#65533;2)r"'k&#65533;&#65533;&#65533;&#65533;[&#65533;m`Z	'U9k&#65533;f(qPu&#65533;&#65533;WY",!&#65533;&#65533;@Ye&#65533;K&#65533;B$&#65533;1U&#65533;2&#65533; &#65533;4t&#65533;#	 &#65533;&#65533;`*&#65533;&#65533;&#65533;&#65533;G&#65533;0e&#65533;g&#65533;*&#65533;2/&#690;.*&#65533;U&#65533;&#65533;*+"G&#65533;W&#65533;2_&#65533;B&#65533; 
(0o&#65533;=o&#65533;|&#65533;&#65533;&#65533;Px&#65533; 7&#65533; <x&#65533;&#65533;;&#65533;w1|&#65533;huHa&M&#65533;@&#65533;R-&#65533;&#65533;&#963;-&#65533;&#65533;&#65533;&#65533;sS&#65533;Ve&#65533;	&#65533;.&#65533;&#65533;&#65533;&#65533;X&#65533;&#65533;&#65533;9&#65533;&#65533;&#65533;&#65533;2&#65533;@2;&#65533;&#65533;&#65533;	&#65533;&#65533;&#65533;wkPR d&#65533;0&#65533;&#65533;&#65533;&#65533;	+&#65533;&#65533;8@'&#65533;W&#65533;&#65533;vt&#65533;"1&#65533;V&#65533;jH!&#65533;`!  &#65533;a&#65533;&#65533;-&#65533;&#65533;U&#65533;(`s&#65533;&#65533;_&#65533;a&#65533;&#65533;U`&#65533;b&#65533;o&#65533;"duZ&#65533;&#65533;8&#65533;Y&#65533;&#65533;&#65533;
&#65533;&#65533;u+1O8`W&#65533;9&#65533;&#65533;&#65533;&#65533;p)P&#65533;`0&#65533;&#65533;&#65533;4&#65533;1 &!s=&#65533;l&#65533;1&#65533;&#65533;U-
&#65533;` u@&#65533;&#65533;9&#65533;&#65533;&#65533;{ ?&#65533;T&#65533;D:&#65533;&#65533;&#65533;+&#65533;6&#65533;&#65533;&#65533;+&#65533;p;&#65533;hR&#65533;Q&#65533;&#65533;-@59&#65533;&#65533;{&#65533;+14&#65533;pp:&#65533;&#65533;&#65533;&#65533;&#65533;&#65533;K&#65533;&#65533;K&#65533;Z&#65533;C&#65533;&#65533;,&#65533;b
x   p8v&#65533;e&#65533;uB&#65533;	&#65533;P@ @	&#65533;&#65533;Cq&#65533;L&#65533;&#1369;7&#65533;k&#65533;8&#65533;&#65533;r&#65533;,x a&#65533; l&#1063;~
;bb<&#65533;&#65533;0&#65533;&#65533;tpsW&#65533;Y&#65533;&#65533;&&#65533;&#65533;&#65533;&#65533;V&#65533;&#65533;&#65533;&#65533;Y -&#65533;\&#65533; | .&#65533;&#65533;&#65533;2%&#65533;&#65533;&#65533;5&#757;&#65533;&#65533; w&#65533;&#65533;0&#65533;&#65533;&#65533;}&#65533;&#65533;0&#65533;&#65533; p&#65533;2&#65533;
&#65533;+a
f&#65533;,&#65533;]&#65533; n&#65533;s&#65533;&#65533;3&#65533;J&#65533;&#65533;&#65533; c
&#65533;&#65533;( 	&#65533;Y`&#65533;y&#65533;&#65533;g&#65533;&#65533;&#65533;&#65533;&#65533;0&#65533;&#65533;Z G1
pE 	&#65533;&#65533;	L xf&#65533;&#65533;&#65533;
&#65533;&#65533;&#65533;H&#65533;09 u&#65533;&#65533;-&#65533;J&#1226;/&#65533;C&#65533;Q?&#65533;&#65533;&#1367;;!	>&#65533;/&#65533;&#65533;p|&#65533;C /K&#65533;&#65533;P&#65533;^@&#65533;[J&#65533;-&#65533;&#65533; ,&#65533;K`&#65533;`&#65533;cP!&#65533;&&#65533;g&#65533;eb&#65533; j%0Y&#65533;u&#65533;p&#65533;&#65533;&#65533;0C(P&#65533;@1&#65533;0p&#65533;&#65533;&#65533;N&#65533;e&#65533;6p&#65533; . _&#65533;]&#65533;&#65533;)&#65533;&#65533;&#65533;@P&#65533;&#65533;1&#65533;g&#65533;I&#65533;>p&#65533;&#65533;&#65533;&#65533;	&#65533;&#65533;0pl _&#65533; * &#65533;&#65533;6&#65533;sBK;N&#65533;l;&#65533;&#65533;&#65533;7&#65533;4Py&#65533;&#65533;&#65533;'   
0 &#65533; &#65533;   &#65533;&#65533;&#65533;;&#65533;&#65533; &#65533;&#65533;&#65533; &#65533;   C&#65533;4&#65533;j&#65533;&#65533;  0 &#65533;  P     @ n&#65533;&#65533;&#65533;p P   &#65533;  &#65533;V&#65533;-as&#65533;&#65533;m&#65533;&&#65533;&#65533;&#65533;";&#65533;]t&#65533;&#65533;4Y-PS;q&#65533;&#65533;&#65533;rp4&#65533;&#65533;D&#1198;&#65533;p&#65533;&#65533;&#65533;w`&#65533;4f&#65533;P<&#65533;*&#65533;&#65533;&#65533;C&#65533;Y&#65533; v&#65533; BK&&#65533;&#65533;u;!	k`A&#65533;&#65533;G&#65533;?c&#65533;@0Vg&#65533;&#65533;1&#65533;&#65533;r(&#65533;a _&#65533;&#65533;&#65533;pDIX&#65533;o&#65533;&#65533;r&#65533; %,&#65533;&#65533;&#65533;&#65533; P@&#65533;&#65533;}<  q&#65533;&#65533;&#65533;KK&#65533;3Z<&#65533;+W&#65533;`W-&#65533;Y&#65533;-`&#65533; A &#65533;@&#65533;{5!&#65533;t&#65533; x;&#65533;&#65533;&#65533;&#65533;&#65533;&#65533;&#1072;p <#+&#65533;&#65533;/&#65533;&#65533;P&#65533; [&#65533;-C$&#65533;&#65533;- /&#65533;?|l&#65533;VOw&#65533;R>&#65533;-&#1254;+&#65533;<&#65533;cS&#65533;u&#65533;&#65533;4Q&#65533;N0(g&#65533;4W&#65533;0 g0"&#65533;&#65533;U&#65533;&#65533;a:`&#65533;&#65533;c&#65533;&#65533;&#65533;GP&#65533;v&#65533;
0*&#65533;
(g}PVp	 &#65533;&#65533;
&#65533;r&#65533;|&#65533;&#65533;&#65533;  &#65533;`&#65533;<6&#65533;x1Sq&#65533;P&#65533;&#65533;&#1239;s&#65533;M u&#65533;A@Y&#65533;B&#65533;5[&#65533;I&#65533;Ap&#65533;FutMtzS&#65533;&#65533;(w&#65533;@<@O&#65533;&#65533;V0&#65533;f
\&#65533;]0P&#65533;&#65533;&#65533;s$&#65533;<{U 7&#65533;f@&#65533;}F&#65533;2&#1112;&#65533;P"&#65533;@&#65533;|pu&#65533;`&#65533;B&#65533;W^@f&#65533;&#65533;' K&#65533;&#495;&#65533;	T&#65533;OG` A&#65533;&#65533;0&#65533;LNH1@?&#65533;R&#1068;&#65533;&#65533;
&#65533;&#65533; / 0&#65533;&#65533;&#65533;&#65533;&#65533;s& pPI /&
{
&#65533;&#65533;1&#65533;*u &#65533;pB aA&#65533;0&#65533;&#65533;Cp+&#65533;&#65533;&#65533;&#65533;Z&#65533;Z&#65533;a;&#65533;&#65533;e&#65533;&#65533;sa&#65533; w&#65533;LuP&#65533;&#65533;oO&#65533;mYT&#65533;&#65533;&#65533; 1&#65533;&#65533;&#65533;\P6&#65533;-&#65533;&#65533;&#65533;/&#65533;&#65533;&#65533;&#65533;&#65533;&#65533;!"C: 7/!	N&#65533;S7&#65533;6!&#65533;F&#65533;&#65533;~p>&#65533;s:&#65533;=&#65533;&#65533;@&#65533;&#65533;&#65533;P&#65533;&#65533;>N&#65533;T*&#65533;0ZN&#65533;&#65533;&#1262;&#65533;mj6pw0/	*&#65533;&#65533;rZ6P&#65533;&#65533;&#65533;%&#65533;7&#65533;	c&#65533; p	RG &#65533;&#65533;\&#65533;1&#65533;b&#65533;)&#65533;g&#65533;&#65533;&#65533;&z0/&#65533;&#65533;1&#65533;6!&#65533;=
\&#65533;`&#65533;&#65533;q&#65533;\pd&#65533;t@o&#65533;>&#65533;&#65533;4Y,S	YPR&#65533;&#65533;pF6@&#65533;&#65533;<&#65533;M&#65533;e&#65533;M0,&#65533;<&#65533;&#65533;a
tp`p{&#65533;h&#65533;M&#65533;`qW0G0&#1894;&#65533;<&#65533;P&#65533;&#65533;&#65533;&#65533;&#65533;&#65533;S&#65533;\&#65533;d&#65533;'U&#65533;r&#65533;I&#65533;Kp&#65533;&#65533;&#65533;ZP	>&#65533; &#65533;&#65533;x&#65533; ] 	]&#65533; &#65533; 8&#65533; &#65533;&#65533;P`vqF%&#1176;&#65533;r  &#65533;&#65533;6&#65533;\:&#65533;&#65533;&#65533;P1P	q0 sp p&#65533;&#65533;&#65533;>&#65533;J :P	6@&#65533;&#65533;0&#65533;@ E&#65533; &#65533;&#65533;
`&#65533;&#65533;&#65533;&#65533;&#65533;+"}&#65533;&#65533;&#65533; F 
)&#65533; &#65533;&#65533;0&#65533;&#65533; EP	<`&#65533;Q	h&#65533;X >&#65533;&#65533;g0&#65533;@&#65533;&#65533;,0d&#65533;|&#65533;mb&#65533;{`o !&#65533;+31V a R^&#65533;&#65533;&#65533;npM|r0[&#65533;E&#65533;l&#65533;F0a&#65533;bXX~&#65533;}`r&#65533;s`j M0`&#65533;e x &#65533;&#65533;s&#65533;m&#65533;dP&#65533;K/1q&#65533;\&#65533;U&#65533;u&#65533;^&#65533;&#65533;f&#65533;W0&#65533;&#65533;L&#65533;&#65533;&#65533;< ,`$&#65533;D&#65533;0>&#65533;c&#65533;T&#65533;4`&#65533;Ep&#65533;'@A&#65533;&#65533;U2
aPM&#65533;6&#65533;7O &#65533;c \&#65533;_T&#65533;8  i/&#65533;`&#65533;&#65533;&#1692;&#65533;&#65533;M M08&#65533;xKp9&#65533;&#65533;&#65533;4&#65533;&#65533;.{4@)`?@,&#65533;&#65533;!	&#65533;&#65533;8&#65533;&#65533;;1&#65533;a&&#65533;8&#65533;M`&#65533;&#65533;Y P&#65533;d-'bG!/&#65533;&#65533;&#65533;pB&#65533;&#65533;Cb&#65533; q&#65533;&#65533;@&#65533;&#65533;&#65533;&#65533;J&#65533;81j&#65533;	&#65533;5P&#65533;2&#65533;&#1514;&#65533;&#65533;V&#65533;L]&#65533;&#65533;&#65533; S&#65533; &#65533;:&#65533;&#65533; &#65533;-R&#65533;e&#65533;&L&#65533;$&#65533;&#65533;X&#65533;&#65533;&#65533;V&#65533;0&#65533;&#65533;()P&#65533;D:P&#65533;38)~&#65533;t&#65533;&#65533;&#463;&#65533;L&#65533;L&#65533;U&#65533;V&#65533;]&#65533;~=8Qf%6~&#65533;&#65533;&#1683;&#65533;5&#65533;&#65533;&#65533;ckJ&#65533;&#65533;AaP|&#65533;Cq&#65533;&#1442;&#65533;mDa&#65533;&#65533;&#65533;&#65533;&#65533;&#65533;&#65533;&#65533;&#65533;TP&#65533;ZYu&#65533; &#65533;BQej&#65533;H&#1279;806&#65533;&#65533;&#65533;X4f+&#65533;R5&#65533;d;1Q&#65533;-1:&#65533;!}y+&#65533;&#65533;&#65533;&#65533;51&#65533;c&#65533;&#65533;k&#65533;'&#65533;&#65533;0X&#65533;&#333;&#65533;jZ&#65533;&#65533;VY&#65533;&#65533;!3&#65533;&#65533;&#15189;&#65533;M&#65533;&#65533;&#65533;&#65533;0>=n&#65533;&#65533;&#1492;&#65533;;`&#1940;y&#65533;&#65533;hV&#65533;&#65533;&#65533;&#65533;CF&#65533; &#65533;&#46298;:$&#65533;Z 2e&#65533;&#65533;&#65533;!&#65533;T&#65533;&#65533;&#65533;*&#65533;4&#1328;&#65533;&#504;&#65533;&#65533;(;&#65533;(c0l&#65533;97&#65533;&#193;&#65533;i&#65533;&#65533;&#65533;&#65533; /4&#65533;G@&#65533;D &#65533;c &#65533; Q+N&#65533;
X&#65533;&#65533;&#65533;&#65533;&#65533;h+Cb&#65533;&#65533; &#65533;8&#65533;*9d@&#65533;8&#65533;&#65533;F&#65533;(&#65533;@&#65533;A&#65533;&#65533;rON0Q&#65533;?&#65533;` &#65533;-&#65533;&#65533;9P)a00&#65533;&#65533;-&#65533;&#65533;&#65533;&#916;&#65533;&#65533;&#65533;&#65533;!&#65533;hA'p0&#65533;&#65533;&#65533;&#65533;h&#65533;&#65533;`5HpP&#65533;&#65533;l2(n&#65533;#0&#65533;&#65533;&#65533;&#65533;	&#65533;&#65533;:D&#65533;&#44554;&#65533;?&#65533;&#65533;&#65533;'&#65533;#&#65533;9hK&#65533;&#65533;L&#65533;&#201;&#65533;&#65533;	%&#65533;p4+S,z&#65533;*&#65533;8&#65533;%$&#65533;3Ye;|F&#65533;(&&#65533; &#199;*(&#65533;j&#65533;&#65533;Bxb&#65533;/&#65533;`c&#65533;*z%&#65533;/&#65533;(&#65533; &#65533;&#65533;p2&#65533;J&#65533;d&#65533;HB0&#65533;&#65533;&#65533;&#749;4&#65533;&#65533;&#65533;&#2185;6&#65533;&#144;3Uj&#65533;&#1799;&#65533;("&#65533;.&#65533;&#65533;b2&#65533;&#65533;*N 	d)&#65533;&#65533;b-`H#&#65533;eOF9&#65533;&#65533;Z&#65533;&#65533;3V&#65533;I&#65533; Y&#65533;&#65533;&#65533;&#65533;A&#486;&#65533;&#65533;AL&#65533;.&#65533;&#65533;&#65533;&#65533;&#65533;h3/&#1642;'G&#65533;&#65533;
I&#65533;&#65533;$&#65533;
&#65533;O#F.#6C&#65533;x&#65533;&#65533;&#65533;I
9&#65533;&#65533;k&#65533;&#65533;$&#65533;i:&#65533;J&#65533;p&#65533;I&#65533;&#65533;$&#65533;`M&#65533;o&#65533;&#65533;&#65533; .&#65533;`L&#65533;&#65533;C&#65533;"@I&#65533;&#65533;&#65533;p &#65533;&#65533; v&#65533;CH01&#65533;25E&#65533;

&#65533;<H&#65533;&#65533;"&#65533;0%&#65533;J&#65533;B =&#65533;%'@&#65533;)P8&#65533;&#65533;"rL2&#1027;-9:&#544;&#65533;&#65533;~&#65533;&#65533;D&#65533;&#65533;1F&#65533;&#65533;&#65533;"&#65533;&#65533;e"w&#65533;(&&#65533;&#12872;&#65533;&#65533;&#65533;0&#65533;&#65533;M&#65533;&#65533;&#65533;&#65533;&#65533;0&#65533;&#65533;8&#65533;c#&&#65533;h
<2&#65533;0&#65533;&#65533;J&#65533;@&#65533;*&#65533;&#65533;N@C&#65533;&#65533;&#65533;&#65533;(&#65533;5&#65533;&#65533;!&#65533;&#65533;&#65533;&#65533;&#65533;\&#65533;&#65533;&#65533; &#65533;C&#65533;D&#65533;&#65533;&#65533; &#65533;&#65533;d&#65533;&#65533;r&#65533;&#65533;D&#20733;&#65533;&#65533;&#1030;)&#65533;&#65533;l\&#65533;|&#65533;&#65533;&#65533;p&#65533;(q&#65533;&#65533;&#65533;&#65533; &#65533;64&#65533;&#65533;&#65533;&#65533;P&#65533;;&#65533;J&#65533;&#65533;^9D&#65533;&#65533;&#65533;`&#65533;&#65533;&#65533;&#65533;:&#65533;aSp&#65533;N&#65533;3&#65533;&#65533;&#65533;bs&#65533;(@&#65533;&#65533;C&#65533;<&#65533;&#65533;6sKObN&#65533;&#65533; `&#65533;&#65533;l&#65533;&#65533;*@&#65533;e(&#65533;~&#65533;Fd$j2&#65533;&#65533;8 &#65533;
&#65533;&#65533;A	&#65533;
&#65533;&#65533;lks&#65533;&#805;&#65533;&#65533;`iP&#65533;&#65533;&#65533;&#65533;&#65533;&#65533;&#65533;a&#65533;&#144;&#65533;&#65533;h@&#65533;&#65533;&#65533;&#65533;&#65533; (&#65533; F8&#65533;&q&#967;&#65533;&#65533;
@A$&#65533;&#65533;&#65533; ;&#65533;AJ`&#303;d%En"&#65533;-O&#65533;&#65533;>&#65533;&#65533;&#65533;@%@&#65533;&#65533;&#65533;#`&#65533;*&#65533;&#65533;I\&#65533;&#65533;( &#65533;d&#65533;&#65533;r`&#65533;.\&#65533;
;&#65533;8&#1136;&#65533;e&#65533;'&#65533;
&#1072;&#65533;*&#65533;&#65533;a&#65533;&#65533;r@&#65533;4<`&#65533;Pr&#65533;A&#65533;&#1856;d&#65533; tP&#65533;5@@
A$8&#65533;&#65533;&#65533;&#65533;&#65533;WaCJ0	L&#65533;) &#65533;&#65533;&#65533;h&#65533;DR\|&#65533;&#65533;*&#65533;&#65533;7&#65533;AN&#65533;&#1056;	0@&#65533;xF&#65533;C&#65533;0&#65533;7&#65533;Z&#65533;&#65533;`0&#65533;&#65533;n0&#65533;&#65533;&#65533;gK&#65533;P&#65533;
>l&#65533;sx&#65533;&#65533;&#65533;8&#65533;tp&#65533;&#65533;&#65533;&#65533;&#65533;&#65533;Jo&#65533;IJ&#65533;C&#65533;!n&#65533;&#65533;]&#65533;PT&#65533; &#65533;e&#65533;&#65533;4&#65533;&#65533;wPC&#65533;&#65533;<p!WE&#1240;&#65533;&#65533;&#65533;t&#65533;&#65533;&#65533;`Y7&#65533;u&#65533;&#65533;&#65533;R&#65533;FK&#65533;&#65533;&#1584;&#65533;&#65533;&#385;&#65533;k&#65533;&#65533;f-@&#65533;&#65533;&#65533;0&q`&#65533;&#65533;8&#289;&#65533;&#65533;,&#65533;0<(&#65533;4flX\&#65533;`74&#65533;tx&#65533;w&#65533;&#65533;.&#65533;&#65533;@o&#65533;&#1082;&#65533;;=&#65533;&#65533; C&#65533;`&#65533;&#65533;`b<W9N&#65533;&#65533;&#65533;T$&#65533;&#65533;)&#65533;f &#65533;&#65533;&#1554;^B&#65533;)$H&#65533;F&#65533;&#65533;&#65533;&#65533;&#65533;&#65533;&#65533;8&#65533;";&#65533;&#65533;^&#65533;&#65533;&#65533;L&#65533;!>&#65533;R:&#65533;&#65533;
3&#65533;&&#65533;&#65533;!&#65533;@C8b&#65533;&#1472;&#65533;Q&#65533;&#65533;&#65533;&#65533;5&#65533;*R&#65533;(&#65533;&#65533;"&#65533;&#65533;(a&#65533;!&#65533;&#65533;&#65533;&#65533;&#65533;7&#65533;bLp&#65533;V4&#65533;&#65533;&#65533;&#65533;&#65533;!f@&#65533;@`" :IE&#65533;@4h&#65533;&#65533;3R&#65533;&#65533;7$ 8\&#65533;Z&#65533;&#65533;@&#65533;w9&#65533;n&#65533;&#65533;&#1050;! /&#65533;AT:"&#65533;&#65533;&#65533;&#65533; b&#65533;!&#65533;[&#65533;`t  `&#65533;B&#65533;q&#65533; H&#65533;V&#65533;M&#65533;|d ^u#&#65533;&#65533;
H&#65533;&#65533;&#65533;&#65533;&#65533;&#65533;&#65533;&#65533;&#65533;&#1932;FS&#65533;&#65533;@ &#65533;&#65533;&#65533;&#65533;&#65533;h&#65533;@~ &#65533;<&#65533;1I "t}&#65533;&#1089;&#65533;&#1756;&#65533;&#65533;l&#65533;L0&#65533;&#65533;&#65533;-&#65533;&#65533;.&#65533;E~e&#65533;!x&#65533;L&#65533;&#65533;&#1235;5&#65533;`Z &#65533;N&#65533;&#65533;&#65533;&#65533;&#65533;&#65533;k&#65533;&#65533;&#65533;&#65533;kB	P&#65533;r&#65533;:&#65533;l&#65533;&#65533;r0&#65533;&#65533;&#65533;&#65533;YPC~&#65533;&#65533;&#65533;&#65533;lUPB&#544;&#65533;D&#65533;Y&#65533;&#65533;
&#1200; &#65533;*~o&#65533;&#65533;ta.i&#65533;5&#65533;P6&#65533;{&#65533;D&#65533;p&#65533;8&#65533;@B&#65533;&#65533;T&#65533;&#65533;:8!	&#65533;&#65533;X&#65533;4&#65533;l&#65533;i~&#65533;&$&#65533;L B&#65533;j&#65533;9`&#65533;4a&#65533;Bp&#65533;B&#65533;`{&#65533;	Lz"&#65533;&#65533;% &#65533;&#65533;c&#1251;&#65533;!&&#65533;B!&#65533;rS&#65533;&#65533;?`T&#65533;&#65533;&#65533;&#65533;&#65533;&#65533;p&#65533; &#65533;$,&#65533;&#65533;&#65533;&#65533;&#65533;&#800;I0&#65533;&#65533;npC&#65533;b&#65533;J&#65533;&#65533;&#65533;&#65533;&#65533; &#65533;D&#65533;&L&#65533;&#65533;&#65533;.&#65533;&#65533;R&#65533;&#65533;H$&H&#65533;&#65533;&#65533;&#65533;&#65533;KBs<P9&#65533;&#65533;&#65533;&#65533;&#65533;I&#65533;r&#65533;`RA&#65533;$&#65533;&#65533;CHk&#65533;&#65533;&#65533;pY&#65533;&#65533;&#65533;(&#65533;Zp&#65533;:&#65533;$B&#65533;&#65533;&#65533;&#65533;^&#1192;(&&#65533;&#65533;h&#65533;&#65533;<a9j2&#65533;&#65533;&#65533;@ 
p&#65533;5&#65533;&#65533;:D`	&#65533;` &#65533;Ih0H&#65533;&#65533; &#65533;`&#65533;^{78&#65533;&#65533;&#65533;&#65533;&#65533;&#65533;&#65533;0LP&#65533;@&#65533; .0&#65533;&#65533; &#65533;VX&#65533;&#65533;,(	&#65533;&#65533;H&#65533;H&#65533;&#65533;	@(&#65533;&#65533;kR 5&#65533;&#65533;&#65533;&#65533;&#513;&#65533;&#65533;%0&#65533;&#65533;3&#65533; 
&#65533;h&#65533;9&#65533;p&#65533;C&#65533; H?x&#65533;&#65533;-(Sp&#65533;V<
H&#65533;&#65533;&#65533;`&#65533;&#65533;X; &#65533;&#1536;&#65533;&#65533;&#65533;8&#65533;kp&#65533;&#65533; &#65533;&#65533;&#65533;&#65533;&#65533;X&#65533;&#65533;&#65533;?&#65533;*1+ &#65533;?@&#65533;9&#65533;&#65533;c3C A0C(F&#65533;&#65533;&#65533;&#65533;&#65533;/P@&#65533;&#65533;C&#65533;&#65533;8&(a&#65533;8&#65533;BpA8&#65533;&#65533;sC&#65533;AP&#65533;3&#65533; &#65533;&#65533;&#65533;!p	&#65533;0? &#65533;A&#65533;A&#65533; >(E&#65533;B&#65533;.`&#65533; &#65533;&#65533;&#65533;?0&#65533;?H<&#65533; @&#1545;&#65533;&#65533;&#65533;$@8&#65533;C&#65533;&#65533;&#65533;C8&#65533;9&#65533;&#65533;C&#65533;{&#65533;Ch&#65533;0&#65533;l&#65533;&#65533;=@&#65533;;8&#65533;&#65533;8&#65533;e&#65533;A '(&#65533;&#65533;&#65533;&#65533;q&#65533;A&#65533; &#65533;&#65533;&#65533;k&#65533;@&#65533;&#65533;.&#65533;&#65533;&#65533;&#65533;&#515;><+&#65533;p&#65533;<&#65533;H`&#65533;8p&#65533;)pLH(P&#65533;+0
@p&#65533; &#65533;&#65533;&#65533;hXV+	+p&#65533;b&#65533;?&#65533;&#65533;&#65533;(&#65533;&#65533;&#65533;&#65533;-@&#65533;&(?SP&#65533;`&#65533;f&#65533;&#65533;Q(&#65533;5Q0y&#65533;5&#65533;	S&#65533;$h&#65533;&#65533;a20&#65533;'p F&#1538;@>&#65533; p&#65533;A&#65533;S&#65533;&#65533;&#65533;`8;&#65533;#(&#65533;@ &#65533;&#1257;&#65533;p&#65533;&#1673;1 ,|&#65533;B&#65533;&#65533;&#65533;/&#65533;&#65533;&#65533;&#65533;	&#65533;&#65533;&#65533;&#65533;&#65533;	q"6&#65533;&#1539;&#65533;&#65533;&#65533;<&#65533;&0K&#65533;&#65533; &#65533;&#65533;&#464;&#65533;p&#65533;3&#65533;&#65533;>Pp
&#514;&#65533;&#65533;x&#65533;&#65533;&#65533;B&#65533;	P	&#65533;&#65533;&#65533;&#65533;T &#65533;0&#65533;2H %&#65533;EX&#65533;`(&#65533;&#65533;&#65533;&#65533;Ip&#65533;7  )P&#65533;&#65533;&#65533;&#65533;&#260;?&#65533; +@&#65533;&#65533;0&#65533;;0&#65533;r"0G&#65533;&#65533;&#65533; wb&#65533;?&#65533;&#65533;8&#65533;&#65533;&#65533;&#65533;&#65533;&#33003;&#65533;&#65533; "0&#65533;@0/@&#65533;/&#65533;&#65533;>p&#65533;&#1536;&:3p&#65533;&#65533;8&#65533;&#65533;&#65533; )8<&#65533; PMS(&#65533;7,&#65533;G0&#65533;p&#65533;&#65533;&#65533;@#&#65533;&#65533;&#65533;&#65533; PF`&#65533;8"pHH0E&#65533;&#65533;&#65533;&#65533;&#65533;Lnb/`&#65533;:x&#65533;hPp&#65533;&#65533;*p P&#65533;p?&#1025;&#65533;&#65533;&#65533;80 784&#65533;&#65533;1&#65533; : &#65533;`@P)&#65533; G&#65533;&#1169;&#65533;&#65533;C8&#65533;	&#65533;&#65533;3@ @(&#65533;0&#65533;=p&#65533;&#65533;&#65533;<@ 3&#65533;&#65533;HX&#65533;&#65533;38 <H&#65533; (<&#65533;&#65533;&#65533;&#65533;A` . &#65533;'`=` 5&#65533;&#65533;xF0&#65533;3
&#1549;`<&#513;%P&#65533;>&#65533;&#65533;2H&#65533;2&#65533;&#65533;'P&#65533;;`&#65533;&#65533;X#&#65533;=p&#65533;@&#65533;&#65533;-&#65533;&#65533;&#65533;S&#65533;&#65533;,
&#65533;IP&#65533;&#65533;&#65533;$&#65533;&#65533;k&#65533; ,&#65533;&#65533;'&#65533;&#65533;&#65533;,&#65533;&#65533;&#65533; &#65533;	&#65533;BH&#65533;(&#65533;<x&#65533;6&#65533; &#65533;&#65533; /&#65533;&#65533;)&#65533;&.&#65533;&#65533;Cp&#65533;&#65533;=&#65533;&#55031;H9L&#65533;72p&#65533;"&#65533;&#65533;&#65533;#&#65533;&#65533;&#65533;#&#65533;&#65533;03 &#65533;&#65533;k&#65533; <&#65533;$#"X&#65533;&#65533;> &#65533; ("x&#65533;&#65533;&#65533;H&#65533;1&#65533;&p&#65533;7&#65533;&#65533;8&#65533;80(&#65533;&#65533;&#65533;&#65533;&#1061;02X)&#65533;&#1538;&#65533;.`&`&#65533;:&#65533;&#65533;&#65533;&#65533;.x)H&#65533;8&#65533;&#65533;&#65533;+&#65533;(&#65533; &#65533;m&#65533;uI8X&#65533;&#1724;.p&#65533;#09P&#65533;&#65533;.&#65533;&#65533;Z&#65533;&#65533;'&#65533;*&#65533;#P&#65533;7`&#65533;&#258;p0&#65533;R5X&#65533;&#65533;&#65533;H&#65533;&#65533;4x&#65533;&#65533;50&#65533;%@&#65533;&#65533;&#1538;2p%p&#65533;0&#65533;&#65533;&#65533;88&#65533;%x&#65533;&#1492;9&#65533;&#65533;&#65533;&#65533;&#65533;&#65533; P ( x &#65533;&#65533;&#65533;H &#65533;]&#1717;&#65533;&#65533;E&#65533; &#65533;&#65533; &#65533;&#65533;&#65533; `&#65533;&#1941; x&#1536;@   &#65533;&#65533;L &#65533;&#65533;p&#65533;&#65533;^&#65533;&#65533;&#65533; &#65533;&#65533;&#65533;&#65533;&#65533;M&#65533;&#65533; &#65533;=&#65533;x^	@&#65533;&#65533;&#65533;&#65533;&#65533;58&#65533; P &#65533;&#65533;&#65533;- &#65533;]8 &#65533;&#65533;&#65533;m]&#65533;&#65533;&#65533;H 
( 
x&#65533;@&#65533;	p&#65533;&#65533;&#65533;&#65533; `&#65533;
@&#65533;x p&#65533;^&#65533;aX&#65533;
P&#65533;^ 	n 	X&#65533;&#65533;&#65533;&#6464;&#65533; &#1024;&#65533; ]&#65533;&#65533;
(q<&#65533;&#65533;&#65533;(&#65533;&#65533;&#65533;
&#65533;&#1545;&#65533;&#65533;)
*&#65533;&#65533;p&#65533;"&#65533;&#65533;Pz&#65533;Z&#65533;&#65533;&#65533;#&#65533;&#65533;&#65533;(&#65533;&#554;
&#65533;&#65533;/&#65533;&#1032;&#65533;&#65533;&#65533;&#1056;7&#65533;&#65533;&#65533;&#65533;[&#65533;&#65533;.&#636;&#65533;`&#65533;&#65533;(&#65533;&#65533;&#65533;D,n&#65533;&#65533;2&#65533; &#65533;&#1411;&#65533;&#65533;;&#1428;^&#65533;&#65533;bI&#65533;&#65533;&#65533;t&#65533;&#65533;&#65533;&#65533;&#65533;&#65533;Q&#65533;D^7&#65533;H&#1050;&#65533;&#65533;*?4&#65533;=&#942;&#65533;&#65533;&#65533;~3 &#65533;&#65533;&#65533;&#65533;&#65533;Nv&#65533;&#65533;CF&#65533;b&#65533;
&#65533;-&#65533;&#65533;c&#65533;&#65533;Y&#65533;:&#65533;&#65533;&#65533;&#65533;&#65533;,T&#65533;8B&#65533;"*&#65533;&#65533;h&#65533;&#65533;	&#65533;:&#65533;&#65533;e)&#65533;&#65533;&#65533;&#65533;&#65533;&#65533;&#65533;&#65533;&#65533;&#65533;X&#65533;F&#65533;*&#65533;2&#65533;&#65533;&#65533;#1&#65533;&#65533;)
&#65533;&#65533;c&#65533;&#65533;:c&#65533;g+>#av&#65533;&#65533;q:&#65533;d&#65533;&#65533;1EF/&#65533;BJN&#65533;&#65533;&#65533;2&#65533;VCb&#65533;&#65533;1&#65533;fc&#65533;&#65533;dr&#65533;&#65533;9&#65533;e/&#65533;&#65533;&#776;Q>feauC	&#65533;&#65533;  8&#65533;&#65533;&#520;&#65533;&#65533;*Ovei&#65533;f&#65533;f&#65533;4&#65533;c&#65533;&#65533;[3&#65533;&#65533;&#65533;&#65533;&#65533;&#65533;0c&#65533;f&#65533;F&#65533;&#65533;4&#65533;&#65533;&#65533;&#32016;&#65533;`Fx&#65533;c&#65533;&#65533;i&#65533;`&#65533;&#65533;&#65533;&#65533;&#65533;&#65533;,&#65533;{!Vh&#65533;ve$>&#65533;&#65533;N&#65533;&#1040;;H&#65533;+ jsnc&#65533;/&#65533;n&#65533;&#65533; &#65533;2&#65533;&#65533;&#65533;8&#65533;e&#168;&#65533;,&#65533;&#65533; &#65533;&#65533;&#65533;&#65533;&#65533;&#65533;G&#65533;&#65533;&#65533;&#1107;f&#65533;&#65533;	&#65533;&#65533;&#65533;&#65533;P&#65533;&#65533;&#65533;${&#65533;&#65533;b&#65533;8V&#65533;<&#65533;&#65533;&#65533;&#65533;]&k>&#65533;&#65533;&#65533;i&#65533;&#65533;J&#65533;&#65533;&#65533;8P&#65533;&#65533; &#65533; &#65533;&#65533;@&#65533;&#65533;&#65533;&#65533;&#65533;&m&#646;1P0&#65533;X&#65533;h&#65533;&#65533;N0&#65533;&#65533;+&#65533;&#1638;m&#65533;&#65533;	;h&#65533;&#65533;%&#65533;&#65533;&#65533;5&#65533;&#65533;&#65533;&#65533;&n)26&#65533;&#1386;ga6P&#65533;- &#65533;&#65533;P&#65533;&#65533;&#65533;&#65533;&#65533;H&#65533;&#65533;7&#65533;&#65533;&#65533;H&#1026;&#65533;&#65533;%&#65533;&#65533;6&#65533;&#65533;VL&#65533; &#65533;,&#65533;c&#65533;-&#65533;, &#515;&#65533;&#65533;&#65533;&#65533;&#65533;&#65533;&#65533;v&#65533;&#65533;&#65533;*(&#65533;,&#65533;&#65533;1XY. &#65533;&#65533;&#65533;&#65533;&#65533;&#65533;&#65533;&#65533;&#65533;h&#237826;%&#65533;&#65533;Yq&#65533;@&#65533;&#65533;&#65533;&#65533;&#65533;&#65533;-t&#65533;&#1594;/&#65533;	&#65533;&#65533;8x&#65533;&#65533;&#65533;!i&#65533;&#65533;&#65533;&#65533;&#65533;&#65533;&#65533;?&#65533;A&#65533;3&#65533;6
N!&#65533;6(9@:&#65533;&#65533;#&#65533;o&#65533;x&#65533;&#65533;!p&#65533;=&#65533;4&#65533;k9&#512;/&#65533;&#65533;&#65533;@&#65533;$&#65533;&#65533;&#65533;hSp&#65533;8(&#65533;?&#1561;c%0&#65533;-&#65533;&#65533;.&#65533;&#65533;&#7082;@,h&#65533;8%(&#65533;&#65533;&#65533;&#65533;/`5&#1592;2&#65533;&#65533;>&#65533;&#65533;E]9!&#65533;&#65533;&#65533;&#65533;9&#65533;&#65533;4F &#65533;y&#65533;
&#65533;>8<&#65533;1&#65533;&#65533;RqF7&#65533;kst&#514;&#65533;8&#65533;;&#65533;, 
 &#65533;&#65533; &#65533;&#65533;"&#65533;&#65533;C&#65533; &#65533;?`&#65533;&#65533;`&#65533;S&#65533;0&#65533;&#65533;&#65533; &#65533;k&#65533;.&#65533;C@`&#65533;d7; IA&#65533;&#65533;;p>&#65533;L&#65533;&#496;.I&#65533;p_&#65533;&#65533;&#65533;&#65533;&#65533;=&#65533;&#65533;5&#65533; /&#65533;&#65533;<&#65533;&#65533;&#65533;&#65533;7&#65533;*&#65533;&#65533;&#65533;<&#65533;6&#65533;%&#65533;&#65533;&#65533;&#65533;G&#2019;&#65533;&#65533;&#65533;&#65533;&"&#65533;&#65533;&#65533;&#65533;|&#1345;&#65533;px&#65533;)(&#65533;&#65533;>9^&#65533;&#65533;Pt&#65533;&#65533;e&#65533;&#65533;V&#65533;;&#65533;&#65533;:&#1539;;&#65533;&#65533;;&#65533;&#65533;=&#65533;>&#65533;:&#65533;&#65533;;&#1027;<&#65533;&#65533;9&#65533;<`&#65533;&#65533;I`&#65533;&#65533;&#65533;W&#65533;&#65533;&#65533;.&#65533;60Fs&#65533;&#65533;/&#65533;&#65533;&#65533;&#65533;&#65533;&#65533;!&#65533;=p&#65533;&#65533;z;&#65533;&#65533;{H &#65533; Ip6&#65533; &#65533; &#65533;&#65533;&#65533;&#65533;]&#65533;"&#65533;P&#65533;&#65533;)&#65533;&#65533;&#65533;h5G&#65533;&#65533;#`&#65533;&#65533;t&#65533;&#65533;&#1488;&#65533;i2.&#65533;)@`;`{&#65533;&#65533;&#65533;C&#65533;&#65533;&#65533;0&#65533;&#65533;&#65533;!x&#65533;&#65533;|&#65533;&#65533;&#65533;&#65533;0&#65533;&#65533;&#1537;&#65533;.&#65533;&#65533;p6 "&#65533; %&#65533;PV&#65533;&#65533;&#65533;O&#65533; &#65533;&#65533;DP&#65533;C&#65533;&#65533;8&#65533;&#65533;7(&#65533;&#65533;&#65533;9&#65533;&#65533;&#65533;1R&#65533;&#593;&#65533;&#65533;g&#65533;D&#65533;&#65533;B&#65533;&#65533;&#65533;k1&#65533;+&#29417;x&#65533;!&#65533;&#65533;?&#65533;
&#65533; &#65533;&#65533;W~&#65533;l&#65533;0&#65533;
&#65533; &#65533;b5=x&#65533;p x&#65533;&#65533;*z0&#65533;&#65533;&#65533;?&#65533;&#65533;p&#65533;6&#65533;/&#65533;&#65533;&&#65533;@yJ&#65533;&#65533;,h&#65533;&#65533;k&#65533;Z&#65533;&#65533;&#65533;&#65533;!&#264;'Rh
'&#65533;&#65533;8a&#65533;s0!&#65533;
&#65533;F&#65533;@UjhjaC&#65533;&#65533;@5&#65533;&#65533;MN~^&#65533;1&#65533;&#261;"S3W:&#65533;h&#65533;(&#1188;J&#65533;2&#65533;&#65533;f&#1126;R&#65533;&&#65533;d&#65533;&#65533;)L&#65533;&#49208;&#65533;&#65533;&#65533;H&#65533; M(&#65533;Pr&#133;N&#65533; &#65533;&#65533;z&#65533;&#65533;&#65533;s&#65533;hr&#65533;F&#65533;,&#65533;0FR&#65533;&#65533;&#65533;@Q-l&#65533;0&#65533;Ml&#65533;&#65533;&#65533;&#65533;k&#65533;.,T&#65533;&#65533;1N&#65533;&#65533;qv&#65533;%&#1980;uDY!(P&#65533;1a&#65533;F&#65533;#3Z&#65533;H&#65533;#&#65533;|&#389;&#65533;&#65533;7p&#65533;&#65533;)n&#65533;&#65533;&#65533;J&#65533;Lz&#65533;@&#389;&#65533;rrd&#65533;&#65533;&#65533;V!e&#65533;&#65533;&#65533;)0*]cT	&#65533;&#65533;&#65533;&#65533;&#65533;#Ij&#65533;&#1263;\&#65533;&#1751;&#65533;&#65533;c&#65533;&#65533;&#65533;&#65533;!<&#65533;&#65533;C`&#1472;&#65533;J%&#65533;&#65533;&#65533;&#65533;&#65533; V&#65533;]w&#65533;Jw&#65533;&#65533;Z&#65533;6&&#65533;&#65533;W
&#52312;c&#65533;&#65533;x"U&#65533;Q&#65533;	&#65533;&#65533;&#65533;&#65533;d&#65533;&#65533;(&#65533;&#65533;G&#65533;,"&#519;<&#65533;&#65533; -I&#65533;(&#65533;\&#65533;B&#65533;&#65533;J&#65533;&#65533;&#65533;&#65533;a&#65533;j-&#65533;"&#65533;YVDc:i&#65533;&#65533;S&#65533;TR&#65533;&#65533;@VL>&#65533;	RGfHrV&#1473;&#65533;G`&#65533;&#65533;&#65533;,J&#65533;&#65533;u&#65533;,&#65533;&#65533;!b0&#65533;&#65533;QMW&#9677;f&#65533;&#1089;&#65533;4&#65533;haV)&#65533;I1&#65533;&#65533;&#65533;-&#65533;&#65533;&#65533;B&#65533;&#65533;A$&#65533;`&#65533;&#65533;IT%Fh@&#65533;&#65533;P&#65533;r&#65533;&#65533;`DP\p]C)D)&#65533;&#(n(P&#65533;T&#65533;]&#65533;&#65533;*&#65533;&#65533;L&#65533;0GF&#65533;&#65533;&#65533;&#1278;DpqHL&#65533;&#65533;Q&#65533;T&#65533;&#1610;"(&#65533;@&#65533;; &#65533;B&#65533;0&#65533;/&#65533;&#65533;AI9&#65533;&#65533;d&#65533;&#65533;#&#65533;rH
2&#1610;&#65533;&#65533;#&#65533;\&#65533; 	3&#65533;&#65533;&#328;x&#65533;P&#65533;&#65533;&#65533;n&#65533;V&#65533;&#65533;&#65533;(:0&#831;&#65533;&&#65533;&#65533;3RL&#65533;ADTH&#65533;	&R&#65533;&#65533;&#65533;0&#65533;J&#65533;&#65533;&#528;s&#1552;&#65533;&#65533;&#65533;%&#65533;	L&#65533;a&T(&#65533;B!&#65533;&#1090; @&#65533;&#65533;#s`0&#65533;&#65533;&#65533;3&#65533;T&#839;U&#65533;&#65533;vE&#65533;&#65533;&#65533;&#65533;q&#65533;0(v&#65533;&#65533;M&#65533;&#65533;	C&#65533;aE&#65533;&#65533;u!'x&#65533;&#65533;Fx&#65533;&#65533;ux&#65533;?&#65533;@QETXa&#65533;*&#65533;v(&#65533;tt&#65533;&#65533;T%&#65533;T2&#65533;t@&#65533;D&#65533;&#1329;w+7L!&#65533;:rq"&#65533;&#65533;h&#65533;&#65533;;&#65533;&#65533;JNH&#65533;&#65533;&#65533;&#65533;&#65533;&#65533;1&#65533; j&#65533;&#65533;&#65533;;&#65533;a&#65533;I&#65533;&#65533;	&#65533;&#65533;&#65533;C&#65533;7&#65533;&#65533;Sd&#65533;#>l!	&#65533;.&#65533;&#65533;,B
T`&#65533; &#65533;hp&#65533;&#65533;`7 &#65533;	r&#65533;v&#65533;&#65533;&#65533;	.@&#65533;&#65533; &#65533;&#65533;&#65533;&#65533;A($&#65533;,&#65533;&#65533;&#65533;&#65533;8`&#65533;
  &#65533;`&#65533;%&#65533;&#65533;&#65533;@(C&#65533;&#65533;@"&#65533;&#65533;n&#539;EW&#65533;C&#65533;&#65533;&#65533;9&#65533;!zx&#65533;0<L&#65533;u&#515;&#65533;0:&#65533;&#65533;x&#65533;&#65533;&#65533;p&#65533;&&#65533;&#65533;c|C&#1696;0&#1953;y&#65533;C&#65533; ;&#65533;aIp&#65533;L^&#65533;C!6D5B&#65533;&#65533;&#65533;P&#65533;;&#53656;&#65533;Hr&#65533;&#65533;K&#65533;&#65533;B&#65533;y	~@&#65533;&#65533;&#65533;&#65533;&#65533;Ca&#65533;q&#65533;K(
1&#65533;J&#65533;&#65533;&#65533;e&#65533;&#65533;&#65533;$C&#65533;&#65533;&#65533;&#65533;%&#65533;&#1119;&#65533;.&#65533;&#65533;"&#65533; d&#65533;&#65533;V&#65533;4I&#65533;H&#65533;-,&#65533;$&#65533;#!M&#65533;C&#65533;&#1552;&#65533;2&#65533;	<x&#65533;
&#65533;#L)&#65533;`a&#65533;&#65533;~&#65533;&#65533;&#65533;8&#65533;-QM+&#65533;&#65533;C&#1313;
|&#65533;&#65533;z9
&#65533;F!&#65533;&#65533;&#65533;1&#65533;uHP&#65533;up'o&#65533;Y&#65533;30. &#65533;&#65533;I7J.jK&#65533;&#65533; &#65533;&#65533;&#65533;&#65533;&#65533;&#65533;@
&#65533;v08&#65533;`&#65533;I&#65533;?\&#65533;&#65533;>2&#65533;8j&#65533;&#65533;1&#1380;&#65533;X&#65533;DejrHV&#65533;&#65533;&#65533;.$"D&#65533;&#65533;&#65533;c&#65533;*]&#65533;&#65533;&#65533;-&#65533;}&#65533;H\&#65533;&#65533;`&#65533;/&#65533;&#65533;Hw(&#65533;vf&#1303;N&#65533;	\&#65533;&#65533;&#65533;	&#65533;&#65533;&#65533;``+8&#65533;
>0&#65533;&#65533;v)&#1240;&#65533;$1&#65533;A&#65533;p&#65533;X&#65533;&#65533;&#65533;
&#304;&#65533;&#65533;&#65533;7@&#65533;(&#65533;&#65533;&#65533;[&#65533;&#65533;&#65533;&#1031;9&#65533;lh&#65533;!&#65533;Y&#1009;&#65533;K&#65533;&#65533;H&#65533;&#65533;&#65533;&#65533;&#65533;&#65533;A(&#65533;"&#65533;&#65533;c&#65533; &#65533;x&#1031;&#65533;$&#65533;&#65533;q&#65533;!rP&#65533;84&#65533;q&#65533;&#65533;&#65533;&#65533;&#65533;&#65533;$&#65533;&#65533;&#65533;&#65533;^&#65533; d&#65533;Q&#65533;>wCH&#65533;&#65533;&#65533; &#65533;0&#1093;	&#65533;&#65533;&#65533;P&#65533;$c&#65533;W&#65533;P&#65533; <H&#65533;&#65533;,@&#65533;&#65533;&#65533;!%q[~qbN.` &#65533;pG&#65533;&#65533;&#65533;&#65533;a+H&#65533;&#65533;kTa&#65533;&#1539;&#65533;&#65533;	|&#65533;B&#65533;/&#65533;d(4&#65533;&#65533;&#65533;;`&#65533;k&#65533;&#391;`"&#65533;eH%&#65533;[,OZA[&#65533;A!&#65533;&#65533;|&#65533;&#65533;&#65533;l &#65533;&#65533;0&#65533;&#65533;" Cl&#65533;&#65533;=`&#65533;&#65533;/+&#65533;&#65533;&#65533;&#65533;-&#65533;&#65533;L&#65533;C	p&#65533; &#65533; 
,)&#65533;&#65533;&#65533;
G&#65533;&#65533;>8X&#65533;Za-&#65533;&#65533; x&#65533;&#65533;`>(&#65533;@&#65533;#&#65533;&#65533;x&#65533;&#65533;~&#1226;7&#65533; &#65533;&#65533;\`d&#65533;08C&#65533;&#65533;7&#532;&#65533;PL&#65533;&#65533; a	3x&#65533;| &#65533;&#65533;a&#65533;8&#65533;)v&#65533;&#65533;@"&#65533;(&#65533;  &#65533;&#65533;A&#65533;x&#65533;&#65533;5&#65533;&#65533;&#65533;&#65533;&#65533;`&#65533;A&#65533;&#65533;&#65533;&#65533; |&#65533;&#65533;&#65533;&#65533;&#65533;&#65533;YE"|50&#65533;&#65533;&#65533; &#65533;C b&#65533;&#65533;@&#65533;Y&#65533;8&#65533;&#65533;	x&#65533;&#65533;#&#65533;&#65533;Nf &#65533;&#65533;M&#65533;i&#65533;(=&#65533;y&#65533;&#65533;&#65533;&#65533;.f&#65533;&#65533;&#65533;&#65533;@&#65533;&#65533;z?&#65533;&#65533;$Q1x&#65533;&#65533;L&#65533;:&#65533;lH8&#65533;N&#65533;@L&#65533;&#65533;:/&#65533;&#65533;.&#65533;&#65533;:&#65533;&#65533;&#65533;J&#65533;&#65533;B qT i&#65533;&#65533;c&#137;&&#65533;a&#65533;p&#65533;&#65533;&#65533;m&#65533;&#65533;<l&#65533;&#65533;&#65533;P&#65533;&#65533;?m+&#65533;&#65533;&#65533;&#65533;&#65533;<&#65533;X8O~&#65533;&#65533;(`@&#628;B&#65533;V0&#65533;&#1528;&#65533;	$&#65533;&#65533;BQ&#65533;Z&#50176;C"a&#65533;15n&#65533;!&#65533;F&#65533;`&#65533;&#65533;&#65533;D&#65533;5&#65533;&#65533;&#65533;&#65533;&#137;D&#65533;@M&#65533;	Np&#65533;9]D2y&#65533;J&#65533;&#65533;&\&#374;KA&#65533;u&#65533;&#65533; <>&#65533;@Y&#65533;	@&#65533;&#65533;(&#65533;&#65533;> &#65533;H}?&#65533;S%&#65533;&#65533;&#65533;X&#65533;(&#65533;&#65533;+&#65533;&#1207;	&#65533;$&#65533;&#65533;~&#65533;&#65533;*&#65533;
C&#65533;&#182;&#65533;&#65533;&#65533;a	RxB|&#65533;&#65533;&#65533;#&#65533;&#65533;&#65533;(&#65533;&#65533;&#65533;%&#65533;aqh&#65533;.&#65533;5&#65533;@MX&#65533;|_&#65533;x&#65533;&#65533;&#65533;d6`&#65533;&#65533;&#65533;.,&#65533;&#65533;y&#65533;"&#65533;&#65533;&#65533;&#65533;&#647;&#65533;'&#65533; &#65533;&#65533;.&#65533;`Af;F  &#65533;vW&#65533;KZ&#65533; &#65533;[L&#65533;`&#65533;&#65533;&#65533;=&#65533;
&#65533;&#65533;Y"\  &#65533;-p&#65533;&#65533;B<&#65533;@&#65533;$&#65533;&#65533; (&#65533;MC&#65533;&#65533; &#65533;&#65533;&#65533;&#65533;	&#65533;&#65533;Hx&#65533;&#65533;&#65533;5&#65533;8A&#65533;'&#65533;&#65533;,A\D+&#65533;&#65533;&#65533;&#65533;E%&#65533;'&#65533;C&#65533;L&#65533;&#65533;&#65533;A	\'&#65533;&#65533;&#65533;L&#65533;P&#65533;&#65533;&#65533;@&#65533; i&#65533;T`&#65533;)D$&#65533;&#65533;B(B&#65533;&#65533;&#65533;dB&#65533;&#65533;&#65533;~T&#65533;&#65533;&#65533;` h&#65533;&#526;tF	 &#65533; d&#701;&#65533;( &#65533;&#65533;&#65533;8&#65533;!&#777;Ud&#65533;D,&#65533;&#65533;\&#65533;"pAlA&#65533;&#65533;)&#65533;&#65533;&#65533;&#65533;\&#65533;&#65533;@&#65533; p$&#65533;|&#65533;&#65533;HH1!d&#772;!&#65533;@gU%&#65533;	&#65533; \A&#65533;&#65533;I&#65533;&#65533;,%&#65533;&#65533;!8&#65533;\&#65533;A&#65533; &#65533;(&#65533;@$&#65533;P$`&#65533;	&#65533;&#65533;@&#65533;J&#65533;YD&#65533;&#65533;'I&#65533;&#65533;&#65533; &#65533;&#65533;&#65533;&#65533;&#65533;At't
0&#65533;D&#65533;&#65533;&#65533;&#65533;&#65533;&#65533;H&#182;&#65533;&&FK&#65533;&#65533;&#65533;"&#65533; H&#65533;&#65533; &#65533;&#65533;&#65533;A&#65533; &#65533;\&#65533;;&#65533;x&#65533;&#1024;L n\&#65533;&#65533;&#65533;L &#65533;&#65533;&#65533;&#65533;8&#65533;&#65533;@d &#65533; |&#65533;
yL~&#65533;R"&#256;@&#65533;@&#65533;&#65533;  &#65533;qy&#65533;&#65533;&#65533;	D&#65533; d&#65533;t&#65533;@&#65533;M,&#65533;^:.&&#1281;@&#65533;&#65533;&#65533;q&#65533;`@
t&#65533;L&#65533;x ,&#65533;\&#65533;$^&#65533;!d&#65533;\&#65533;l&#65533;&#65533;A&#65533;&#65533;`A&#65533;A&#65533;i&#65533;t&#65533;&#65533;q&#65533;&#65533;&#65533;&#65533;&#65533;4&#65533;d&#65533;jh&#65533;D&#65533;o&#65533;C!&#65533;&#65533;P&#65533;h&#65533;&#65533;p&#65533;&#65533;AX&#65533;l&#65533;`Axh&#65533;&#65533;&#65533;&#65533;&#65533;&#65533;&#1576;FO"F%&#65533;&#65533;Al&#65533;t&#65533;XAt&#65533;l!l&#65533;&#65533;8TCp &#65533;&#65533;yp&#272;|&#65533;&#65533;&#65533;&#65533;$\=5&#65533;	&#65533;&#65533;&#65533;O6&#65533;Fe&#65533;!(@B;&#65533; &#65533;(&#65533;#&#65533;R&#65533;&#65533;&#976;&#65533;&#65533;$@&#65533;&#65533;_e.&#65533;&#65533;&#65533;B &#65533;&#65533;&#65533;&#65533;Pe&#65533;c\&#65533;A"8&#65533;&#65533;@&#65533;F&#65533;u(&#65533;&#65533;&#1600;.YgAlT@l&#65533;dx 
&#65533;&#65533;&#65533;d\I&#65533;!&#65533;5]&#65533;'&#65533;&#65533;b]gRG&#65533;&#65533;&#65533;&#65533;\&#65533;h&#65533;w(&#272;0&#65533;o&#65533;&#65533;V&#65533;&#65533;&#65533;&#65533;@OF&#65533;&#65533;&#65533;r&#166;H&#65533;&#65533;|H&#65533;F&#65533;`&#65533;P&#65533;&#65533;&#65533;'AT'&#257;X&#65533;&#65533; t)&#65533;&#65533;&#65533;Ep'&#65533;A&#65533;&#65533;&#65533;F&#65533;&#65533;&#65533;&#65533;E[$&#65533;\D&#65533;&#65533; &#65533;'&#65533;b&#65533;&#65533;$&#65533;	&#65533;&#65533;&#65533;&#65533;&#65533;`&#65533;D&#65533;&#65533;i&#65533;P@&#65533;	t&#65533;Ft(&#65533;RA&#65533;H&#65533;aR&#65533;"&#65533;PT&#65533;&#809;&#65533; &#65533;&#65533;	&#65533;&#65533;&#65533;&#65533;&#1712;&#65533;5&#65533;&#65533;x&#65533;D@&#65533;&#65533;f&#65533;8&#65533;!h q&#65533;@X &#65533;)DP&#472;&#65533;	&#65533;	$&#65533;&#65533;A&#65533;MD2] &#65533;X 0A &#65533;&#1438;&#65533;^5i&#65533;(@@@&#65533;&#65533;&#65533;L&#65533;&#65533;&#65533;&#65533;&#65533;A&#65533;&#65533;&#65533;&#65533;uhy&#65533;R&#65533;&#65533;A&#1928;%&#65533;&#65533;&#65533; T&#65533;&#65533;&#65533;d&#65533;x&#65533;&#65533; &#65533;&#1793;4&#65533;&#65533;&#65533;jE&#65533;(&#65533;&#65533;h&#65533;&#65533;&#65533;_&#65533;&#65533;&#65533;&#65533;&#65533;&#65533;&#65533;L `&#65533;7v&#541;@
&#65533;&#65533;D&#65533;&#65533;$ Bx&#65533;!&#65533; &#65533;eD&#65533;&#144;&#65533;AT&#65533;5&#65533;&#65533;@&#65533;&#65533;2&&#65533;&#65533;&#65533;!&#65533;@&#513;&#65533;&#65533;&#65533;t,&#65533;$$&#65533;&#65533;&#65533;54`"D&#65533; &#65533;&#65533;&#65533;U&#65533;b&#65533;T&#65533;x&#65533;Z`B@&#65533;&#65533;>&#65533;r\&#65533;8Ah&#65533;!0 &#65533;!P&#65533;<&#65533;&#65533;@9&#65533;&#65533; &#65533;&#65533;&#65533;-c+&#65533;&#65533;A&#65533;Hd&#65533;T&#65533;&#1442;&#65533;2&#136;&#65533;,&#65533;O+&#65533;&#65533;&#65533;&#65533;C&#65533;&#65533;&#65533;*BC&#65533;&#65533;&#65533;&#65533;&#65533;&#65533;|A&#65533;&#65533;&#65533;<&#65533;0IG4I&#65533;&#65533;&#65533; \C&#65533;@ADEI&#65533;tT&#65533;@t&#65533;&#65533;&#65533; &#65533;&#65533; &#65533;&#65533;&#65533;8&#65533;l/&#65533;TA HA&#65533;&#65533;&#65533;@,F&#65533;&#65533;&#65533;wd&#65533;&#65533;xP&#65533;&#65533;T&#65533;&#65533;&#65533;&#65533;&#65533;E&#65533;w&#65533;&#65533;6&#646;l&#65533;&#65533;&#65533;&#65533;X&#65533;&#65533;4A &#65533;&#65533;&#65533;Aj&#65533;&#65533;')&#65533;&#65533;$B&#65533;.f&#65533;la&#65533;&#65533;A&#65533;.&#65533;j&#65533;J+&#65533;&#65533;&#65533; X&#65533;0x&#65533;H&#65533;t@G&#65533;	<&#65533;T&#65533;d&#257;&#65533; `&#65533;&#65533;G>&#65533;-M&#65533;&#65533;L\Cd&#65533;p&#65533;&#65533;&#65533;&#65533;&#65533;A&#65533;b&#65533;$q&#277;4&#65533;&#65533;&#65533;"&#65533;&#65533;0 @8&#65533;A.&#65533;0&#65533;P@&#65533;&#65533;Fu&#65533;y&#65533;-H&#65533; @H@P&#65533;l [&#65533;#&#65533;&#65533;-U&#394;&#65533;$&#65533;&#65533;8@&#65533;&#65533; `&#65533;T&#144;x&#65533;&#65533;&#65533;&#65533;z&#65533;&#65533;&#65533; @4&#65533; 8 |&#65533;&#65533;|G&#156;l&#65533;\&#65533;C%$&#65533;P&#65533;(@C@,@&#65533;,F&#65533;T&#65533;&#65533;i&#65533;dT&#65533;&#65533;`8&#1167;M&#65533;&#65533;t&#65533;`&#65533;U&#65533;&#65533;&#65533;0D!&#65533;&#65533;&#65533;G&#65533;&#65533;Iy&#65533;u&#65533;r8'&#65533;&#65533;W&#65533;|0FV4D"L&#65533;&#65533;&#65533;&#65533;jR'(&#65533;&#65533;&#65533;[e&#65533;K&#65533;&#65533;  EV&#65533;&#65533;JH&#65533;Fp&#65533;&#65533;&#65533;&#65533;&#65533;&#65533;&#65533;LA"&#65533;&#65533;
.&#65533;&#65533;'&#65533;&#65533;&#65533;@&#65533;p&#65533;w&#65533;&#65533;&#65533;?&#65533;&#65533;V&#65533;	&#65533;&#65533;&#65533;&#65533;&#65533;&#65533;J\E&#65533;&#65533;C&#65533;&#65533;&#1537;)8Ua#@&#65533;&#65533;&#65533;J&#1585;%&#65533;m+&#65533;8Az &#65533;&#65533;r&#65533;$&#65533; &#65533;&#65533;N&#65533;L&#65533;$P&#65533;4&#65533;&#65533;&#479;Pc&#65533;A&#65533;&#65533;rV&#65533;&#65533;&#65533;@l&#65533;i$&#65533;&#65533;4&#312;P&#65533;&#65533;&#65533;z&#65533;&#65533;&#65533;&#65533;$&#65533;&#65533;,8&#65533;U&#65533;&#65533; ,&#65533;Z&#65533;&#65533;&#65533;&#65533;&#65533;&#65533;&#65533;&#65533;E&#65533;&#1845;&#65533;z&#65533;_&#65533;Q%&#65533;Jw@4'&#65533;pTB!&#65533;&#65533;&#65533;rB-&#65533;A&#1068;#&#65533;&#65533;,'$&#65533;&#65533;&#65533;MP,D?O&#65533;&#65533;&#65533;@|LAu&#65533;S&#65533;&#65533;g+ A8&#65533;&#65533;p&#65533;&#65533;&#65533;5&#65533;p&#65533;&#587;,(&#65533;&#65533;d&#65533;&#65533;A&#65533;il(l&#65533;$&#65533;&#65533;@&#65533;&#65533;&#65533;&#65533;@&#65533;&#65533;&#65533;&#65533;&#65533;&#65533;j`&#65533;(&#65533;&#65533;J(GX&#65533;&#65533;!&#65533;
|A&#65533;1&#65533;K$&#65533;NIJ&#65533;&#65533;3K]=&#65533;t@&#65533;&#65533; &#65533;4&#65533;&#65533;&#65533; &#65533;@&#65533;T &#65533;&#65533;c&#65533;|&#65533;K`x&#65533;&#65533;&#65533;&#65533;&#65533;V&#65533;&#65533;A&#65533;&#65533;\A&#65533;U&#65533;\A&#65533;&#65533;h&#65533;8Rr&#65533;&#65533;l&#65533;&#65533;@A&#65533;w&#65533;C&#65533;N&#65533;&#65533;h;&#65533;&#65533;B&#65533;|At&#65533;&#65533;&#65533;'!$p&#65533;8A@&#65533;&#65533;&#65533; &#65533;AhA!<A&#65533;*&#65533;&#65533;&#65533;&#65533;u*DK|`|&#65533;0&#65533;&#65533;lFTg&#65533;&#65533;Hu\&#65533;&#65533;&#65533;&#65533;&#65533;4J&#65533;8Bl &#65533;&#65533;x&#65533;&#65533;&#65533;&#65533;&#65533;)&#65533;A&#65533; &#65533; |P&#65533;$&#65533;!l&#65533;&&#65533;E&#65533;&#65533;*&#65533;t@H&#65533;&#65533;&#65533;&#65533;&#65533;&#1746;&#65533;&#65533;&#65533;$A&#65533;&#65533;&#65533;&#449;Pr&#65533;x&#65533;4&#65533;&&#65533;R%&#65533;&#65533;d&#65533;&#65533;@
\&#65533;	%7X&#65533;@p&#65533;d&#65533;e&#65533;&#65533;&#65533;&#65533;&#65533;zH\@&#65533;@t@	&#65533;&#65533;\&#65533;&#65533;@&#65533; ,&#65533;&#65533;&#65533;!&#1296;&#65533;V&#65533;8 &#65533;&#65533;)&#65533;-c&#65533;HOFUS
&#65533;&#65533;Eh&#65533;4&#65533;&#65533;VA&#65533;o%,AhE[&#65533;&#65533;AqB%&#65533;&#65533;	&#65533;Fp&#65533;&#65533;&#65533;0&#65533;&#65533;&#65533;&#65533;8G&#769;&#65533;TB AKPr!&#65533;&#65533;&#65533;&#65533;#&#1089;&#65533;&#65533;&#65533;&#65533;&#65533;&#65533;2&#65533;Gj&#65533;&#65533;<&#65533;&#65533;t&#65533;d&#65533;0$&#65533;&#65533;&#65533;&#65533;&#65533;&#65533;5AB&#65533;@#&#65533;&#65533;!&#65533;&#65533;&#65533;|&#65533;&#65533;&#65533;{&#65533;@,g%&#65533;&#65533;&#65533;&#65533;&#65533;&#65533;&#65533;&#65533;h&#65533;$&#65533;&#65533;&#65533;&#65533;&#65533;@&#65533;&#65533;&#65533;&#65533;A
(&#65533;\&#65533;&#65533;s&#65533;&#65533;Cc&#65533;&#65533;A&#65533;&#65533;&#65533;&#65533;Tu+&#65533;0&#65533;p2&#65533;&#65533;&#65533;$&#65533;t&#65533;E&#65533;&#65533;&#65533;&#65533;V&#65533;h&#65533;t%s&#65533;&#65533;@
0&#65533;M{&#65533;u&#65533;V&#65533;&#65533; U>.C&#65533;&#381;&#65533; ?&#65533;&#65533;&#65533;&#65533;/'B&#65533;&#65533;&#65533;&#65533;&#65533; &#65533;&#65533;tA&#65533;&#65533; &#65533;&#65533;cp&#65533;4&#65533;&#65533;&#65533;d&#65533;&#65533;P2&#65533;#&#65533;&#65533;,O&#65533;|&#65533;&#65533;&#65533;&#65533;&#1866;K&#65533;&#65533;&#1024;y&#65533;&#65533; |7&0&#65533;&#65533;&#65533;P&#65533;#&#65533;&#65533;	\&#65533;qrB&#65533;@pA&#65533;1&#65533;A&#65533;&#65533;&#65533; &#65533;@d&#65533;0&#65533;@&#65533;+&#1920;,&#65533;[|&#65533;&#65533;&#65533;) &#65533; &#65533;@dE&#65533;&#65533;&#65533; &#65533;0&#65533;&#65533;&#65533;0&#65533;"d&#65533;&#65533;&#65533;AF&#65533;&#65533;&#65533;&#65533;t='@&#65533;&#65533;&#65533;)&#65533;A&#65533;&#65533;\&#65533;"&#65533; `&#1368;j8(P&#65533;&#65533;&#65533;&#65533;&#65533;&#65533;\ $&#65533;&#65533;&&#65533; H '&#1281;&#65533;&#65533; @8&#65533;&#65533;A&#885;%!0&#65533;1P	&#964;1&#65533;&#65533;hp&#65533;&#65533; &#65533;>&#65533;&#65533;&#65533;&#65533;hNH|D&#65533;&#65533;&#65533;&#258;&#65533;= &#65533;`&#65533;&#1176;&#65533;&#65533;&#65533;&#65533;&#65533;&#65533;V&#1518;&#65533;&#1273;&#65533;gO&#65533;?&#65533;:&#65533;hQ&#65533;&#65533;9jA&#65533;&#1110;&#65533;&#65533;&#65533;GI`(@&#1872;&#65533;&#65533;&#65533;4&#65533;&#65533;&#65533;P]&#65533;&#65533;U&#65533;&#65533;&#65533;M&#65533;&#65533;L]&#65533;&#65533;&#12758;#'&#65533;<&#65533;&#65533;&#65533;&#464;]&#65533;&#65533;c$&#65533;+3&#65533;d&#65533;&#65533;&#65533;P&#65533;&#65533;&#65533;&#65533;&#65533;&#65533;
-RZ&#65533;&#65533;&#65533;&#534;3&#65533;`y&#65533;&#65533;&#65533;	#Xv4Y&#65533;e&#65533;&#65533;7&#65533;\&#625;&#65533;&#470;7&#1584;&#65533;&#65533;G&#65533;an&#1816;c&#65533;&#65533;KT&#65533;&#65533;&#65533;b&#65533;"SfXQqFG&#65533;8&#65533;H&#65533;&#65533;&#325; S&#65533;&#65533;&#65533;&#65533;&#65533;&#65533;|y&#65533;&#65533;&#65533;&#65533;&#2026;U&#65533;4&#65533;8y&#65533;e&#65533;^Z&#65533;&#65533;&#65533;F&#65533;0-x&#65533; &#65533;p(&#65533;xA	0D8&#65533;&#65533;&#65533;Z&#65533;&#596;&#65533; &#65533;,&#65533;h&#65533;&#65533;X"	*&#65533;&#65533;&#65533;'&#65533;&#65533;!#&#65533;xB
(&#65533;`&#65533;&#65533;&`&#65533;&#65533;	'&#65533;&#65533;&#65533;F%&#65533;H&#65533;&#65533;'&#65533;&#65533;
(&#65533;&#65533;b&#65533;'&#65533;(&#65533;
&#65533;&#139;&#65533;&#65533;b.r&#65533;&#137; &#65533;&#65533;&#65533;&#65533;&#65533;x&#65533;%v&#530;)&#65533;l&#65533;&#65533; &#65533;pa&x0&#65533;-&#65533;&#65533;&#65533;p&#65533;4Bp&#65533;S8&#65533;&#65533;&#65533;&#65533;<P&#65533;l&#65533;&#65533;&#65533;!B	&&#65533;P&#137;Eu&#65533;E&#65533;&#65533;&#65533;&&#65533;&#65533;!"&#65533;&#65533;"&#65533;+&#65533;P&#138;&#65533;4&#65533;&#65533;V&#65533;&#65533;"t&#65533;&#65533;=&#65533;&#65533;&#65533;&@&#65533;ZO<&#65533;&#65533;&#65533;&#65533;&#65533;[}r&#65533;-&#65533;&#65533;&#65533;SOX&#65533;3&#65533;V0&#65533;F&#65533;*&#65533;&#65533;&#65533;&#65533;&#65533; u&#65533;a&#65533;&#65533;&#65533;;N&#65533;&#65533;&#65533;&#65533;&#1428;gAiEP&#696;&#65533;H&#65533;/&#65533;s&#65533;&#65533;I&#65533;]&#65533;9&#65533;&#65533;/&#65533;[o&#65533;i&#65533;j&#65533;&#65533;YL&#65533;KW-N 	&#65533;&#65533;0&#65533;&#65533;&#65533;&#65533;uq&#65533;K<jso&#1540;o:&#65533;^^&#65533;-&#65533;&#65533;&#65533;&#465;V&#65533;6'H&#65533;&#65533;&#65533;&#65533;n.6&#65533;k&#65533;&#65533;&#65533;V&#65533;&#65533;aX%iK<[1e&#65533;*&#65533;6yN&#65533;=L&#65533;&#65533;C&#65533;&#65533;&#65533;vT&#65533;&#65533;&#65533;&#65533;n9&#65533;&#65533;&#65533;&#65533;*i&#337;J&#65533;&#65533;&#65533;(&#65533;*a&#65533;&rx&#65533;R&#65533;o&#65533;A'.&#65533;&#65533;o4m&#65533;&#65533;&#65533;&#65533;&#1880;&#7320;a&#65533;a&#65533;&#65533;Vb&#65533;L&#65533;iU&#65533;&#65533;b&#65533;[&#65533;	&#65533;&#65533;&#65533;I1&#65533;&#65533;&#65533;&#65533;36.F*&#65533;B#&#65533;J&#65533;#&#65533;{&#65533;&#65533;&#65533;^&#65533;&#65533;<&#389;&#65533;&#65533;&#65533;1*&#65533;#&#65533; 9&#65533;	&#65533;&#65533;bmrKaii&#65533;&#65533;nj&#65533;&#65533;Z&#1513;&#65533;&#65533;;&#65533;&#65533;&#65533;e&#1515;}5&#1038;&#65533;&#65533;hS$	&#65533;;&#65533;Q&#65533;&#65533;&#65533;&#65533;&#65533;&#65533;8&#65533;c&#65533;h^&#65533;&#65533;'o&#65533;&#65533;&#65533;H&#65533;&#65533;@lPa	k&#65533;&#65533;&#65533;[[&#65533;&#65533;&#65533;9	&#65533;'&#65533;&#65533;&#65533;&#194;r&#65533;&#65533;&#65533;&#65533;&#65533;7&#65533;k'&#65533;&#65533;I&#65533;&#65533;7+&#65533;&#65533;&#65533;=&#65533;Q&#65533;d&#65533;X&#65533;'n&#65533;&#65533;&#616;n&#65533;&#65533;&#65533;&#1796;@&#65533;&#65533;8&#65533;&#65533; K&#65533;@&#65533;&#65533;&#65533;&#65533;(&#65533;&#1235;, &#65533; X &#65533;&#65533;x&#65533;&#65533;Gl8aaO&#259;	(panC&#65533;&#65533;&#65533;CD&#65533;-.&#65533;Vq&#65533;&#201;&#65533;dW:&#65533;&#65533;&#65533;&#65533;,&#65533;&#65533;,&#1450;^X&#65533;O&#65533;8&#65533;&#65533;&#65533;V&#65533;`&#65533;&#304;&#65533;;|&#65533;i&#65533;B
&#65533;A&#65533;)&#65533;&#65533;+&#65533;N&#65533;0'5&#65533;h0&#65533;&#65533;&#65533;2B1&#65533;&#65533;aW&#65533;&#65533;40&#65533;[&#65533;h(P&#65533;&#65533;0"f&#65533;Dd&#65533;z&#65533;
L&#65533;U&#65533;p&#65533;pE&#65533;&#65533;&#65533;$&#65533;&#65533;D&#65533;&#65533;i&#65533;2`&#65533;&#65533;-&#65533;[&#65533;;eZZ&#65533;&#65533;.&#65533; &#65533;&#65533;h&#65533;&#65533;&#65533;&#65533;'&#65533;e&#65533; !&#65533;*&#65533;@&#65533;&#65533;D .pD-q&#65533; &#65533;1ANPA4&#65533;&#65533;&#65533;t  RP&#65533;H6&#1346;'4&#65533;&#65533;&#65533;I&#65533;5&#65533;&#65533;&#65533;,&#65533;@&#65533;U&#65533;&#1081;8G&#65533;\p&#65533;&#65533;.&#65533; -&#65533;&#65533;0]&#1453;|Z&#65533;&#65533;&#65533;&#65533;&#65533;|d&#65533;P&#65533;&#65533;]&#65533;'A&#65533;&#65533;&#65533;&#65533;&#65533;&#65533;ae&#65533;f`&#65533;&#65533;$j&#65533;&#65533;T&#65533;5d&#65533;&#65533;&#65533; !&#65533;!e&#65533;3&#65533;KyF*-&#65533;&#65533;whA&#65533;&#1026;&#65533;&#65533;)&#65533;&#65533;"8&#65533;-&#65533;&#65533;&#65533; @&#65533; 
&#65533;	&#65533;&#65533;@&#65533;C8&#65533;&#65533;S&#65533;S%&#65533; <&#65533; '&#65533;
P '&#65533;*Xx&#65533;e&#65533;sU&#65533;8&#65533;p &#65533;"&#65533; &#65533;+U&#65533;&#65533;&#65533;O&#65533;&#65533;&#65533;&#65533;@b&#65533; &#1095;&#65533;af&#65533;[&#65533;&#65533;0!&#65533;&#65533;*~&#65533;  &#65533;="	p&#65533;U&#65533;>&#65533;'G0&#65533;&#65533;&#65533; &#65533;&#65533;&#1758;VP&#65533;B&#1834;f&#65533;b&#65533;&#65533;&#65533;&&#65533;&#65533;&#65533;2^&#65533;&#65533;(&#65533;&#65533;&#65533;&#65533;&#1578;&#65533;rRc&#65533;
 <1&#65533;&#65533;&#65533;&#65533;&#65533;~&#65533;S|N&#65533;&#418;&#65533;+p&#65533;lLd&#65533;&#65533;D"2p F&#65533;)'z&#65533;&#65533;&#65533;pq2By&#1882;&#65533;&#65533;$Q#\`&#65533;&#65533;&#65533;)*A^&#65533;&#65533;&#65533;y&#65533;&#65533;C&#800;&#65533;@&#65533;%Y&#65533;&#65533;&#65533;!$&#65533;&#65533;&#65533;&#65533;&#65533;&#65533;U0QP&#65533;&#1064;3(A&#65533;&#65533;`UM(&#65533;&#65533;&#65533;L~&#65533;WPNA&#1312;&#65533;/8&#65533;N&#65533;k&#65533;&#1072;&#65533;&#65533;&#65533;j&#65533;&#65533;0PX4R!m&#65533;&#65533;&#65533;&#65533;r&#65533;&#65533;-#9W&#65533; $&#65533;Q&#65533;&#65533;;&#65533;&#65533;\&#65533;D&#65533;&#65533;b&#65533;	&#65533;0&#65533;&#65533;^&#65533;[&#65533;&#65533;C	&#65533;`&#65533;&#65533;&#65533;Z
#&#65533;x&#65533;@&#65533;Adqh&#1686;&#65533;&#65533;<&#65533;&#65533;v&#65533;&#65533; &#65533;%&#461;j&#65533; &#65533;&#65533;&#65533;T<N&#65533;&#65533;&#65533;&#65533;&#65533;8&#65533; |&#65533;&#65533;':BW@uNp&#65533;&#65533;&#65533;<&#65533; &#65533;P&#65533;  ^&#65533; m`  $@ 0@tg&#65533;i*J&#65533;p&#65533;V D&#65533;&#65533;(&#65533;+Q&#65533;[  ' &#65533;$=&#65533;l)&#65533;W&#65533;5r&#65533;&#65533;&#1385;&#65533;&#65533;.&#65533; &#65533;&#65533;&#65533;&#65533;&#65533;[&#65533; &#65533;L1&#65533;&#65533;$Byh&#65533;&#65533;&#65533;&#63284;&#65533;	ZX&#65533;&#65533;&#65533;hMN&#65533;a3&#65533;
&#65533;`&#65533;$ l&#65533;8L&#65533;<&#65533;&#65533;&#65533;N13&#65533;&#65533;&#65533;]A&#65533;J&#65533;&#1200;&#65533;J&#65533;a&#65533; *&#65533;&#65533;D&#65533;:&#65533;&#65533;&#65533;&#65533;&#65533;^&#65533;P&#65533; &#65533;[H@q&#65533;&#334;|&#65533;&#65533;B`&#65533;&#65533;&#1840;&#65533;B=&#65533;&#65533;&#65533;&#65533;P&#65533;V&#65533; a&#65533;&#65533;&#65533;Yq;&#65533;&#65533;@`&#65533;VW&#65533;	X&#65533;&#65533;.c&#65533;&#65533;&#65533;&#65533;k$&#65533;8&#65533;?'vD&#65533;P&#65533;f&#65533;[`=&#65533;&#65533;a&#65533;&#65533;&#65533;9&#65533;&#65533; ,a	K&#65533;D&#65533;&PM&#835;&#1351;&#65533;H&#65533;n&#65533;&#65533;Y&#65533;&#65533;#&#65533;&#65533;L&#65533;&#65533;!<z&#65533;&#65533;&#65533;7x&#65533;L&#65533;&#65533;&#65533;&#65533;&#65533;=q&#65533;&#65533;n(B&#65533;@&#65533;DP&#65533;	M&#65533;
&#65533;&#65533;&#65533;%&#65533;!Bu&#65533;r&#65533;?&#65533;\&#65533;&#65533;[&#65533;&#65533;&#65533;&#65533;h &#65533;x0&#65533;0t&#65533;&#65533;h&#65533; R`&#65533;V&#65533;&#65533;r&#65533;C&#65533;&#65533;4&#65533;'&#65533;
U`&#65533;=h@&#65533;G&#65533;P&#65533;D&#65533; 
&#65533; &#65533; a&#65533;&#65533; &#65533;&#65533;&#65533;&#65533;#M&#65533;&#65533;B&#65533;&#65533; 4&#65533;8a4`&#65533;&#65533;&#65533;&#65533;h`
&#65533;
> &#65533;&#65533;&#65533;Z&#65533;&#65533;hT&#65533;l%j&#65533;&#65533;&#65533;&#65533;&#65533;&#65533;
&#1824;	&#1832;	&#65533;`&#65533; &#65533;@&#65533;@&#65533; &#65533;&#1056;&#65533;`&#65533; &#65533;&#65533;&#65533;&#198;&#65533;-0!&#65533;&#65533; &#65533;&#65533;&#65533; &#65533;`&#1792;&#65533;&#65533;@>&#65533; &#65533; &#65533; &#65533; &#65533;&#65533;&#65533;NY&#65533; &#65533;@&#65533;`&#65533;`&#65533; &#65533;&#65533;&#65533; &#896;&#1664;&#65533;`&#65533; &#544;&#65533; &#65533;X&#65533;&#65533;&#65533;&#65533;X$&#65533;(@&#65533;&#65533;&#65533;&#65533;nL&#65533;&#65533;J@$&#65533;&#65533;&#65533;L&#65533;>&#65533;:&#65533;$&#65533;H bF&#1892;&#65533;&#65533;&#65533;ge&#65533;&#65533; `B&#65533;| b`&&#65533;&#65533;	` &#65533;&#65533; &#65533;&#65533;&#65533;&#65533;&#65533; l (&#65533;&#65533;&#65533;&#65533;L&#65533;P&#65533;Z H : T&#65533;J&#65533;&#65533;&#65533;&&#65533;6&#65533;2&#65533;J@B P@	&#65533;&#65533;&#65533;&#65533;dLA4`&#65533;&#65533;&#65533;&#65533;nT&#65533;F&#65533;&p&#65533;&#65533;&#65533;`&#65533;&&#65533;>&#65533;-F&#65533;&#65533;&#65533;&#1666;&#354;&#65533;}&#65533;-~Z!^&#65533;E&#65533;B&#65533;F &#65533;L~&#65533;
&#65533;&#442;&#65533;'&#65533;lbP&#65533;fc&#65533;LA	&#65533;&#65533;&a&#65533;&#65533;Z&#65533;'Y~&#65533;b&#65533;&#681;U*FP&#65533;&#65533;". &#65533;@cfBp&#65533;t&#65533;&#65533; &#65533;b AP:(Y8GP&#65533;e[V'.6&#65533; 	L &#65533;E&#65533;t &#65533;u&#65533;.<K&#65533;&#65533;XlR&#65533;&#65533;&#65533;X&#65533;&#1166;v&#65533;&#65533; &#65533;&#65533;&#65533;
&#65533;&#65533;&#522;r&#154;&#65533;"j&#65533;&#65533;	&#65533;`	fbc0R&#65533;&#65533;&#65533;&#65533;C&#65533;@&#65533;"&#65533;T&#65533;b~&#65533;^&#1959;&#65533;&#65533;v&#65533;&#65533;"&#1638;Kd&#65533;&#65533;]&#65533;&#65533;&#65533;&#65533;&#8536;&#65533;&#1088;l&#65533;;L&#65533;&#65533;&#65533; &#65533;&#65533;w&#65533;&#65533;~&#65533;e @a &#1325;&#65533;"5/&#65533; &#65533;&#65533;R@&#65533;&#65533;&#65533;&#65533;&#65533;E	`&#65533;  &#65533; &#65533;l(8&#65533;&#65533;&#65533;, A&#65533;r&#1425;&#65533;'&#360;@.+&#65533;&#65533;cVq(`E@&#65533;l&#65533;}&#65533;e&#65533;@&#65533;i&#65533;&#65533;&#65533;	&#65533;&#65533;
&#65533;&#65533;&#65533;k(&#65533;[&#65533;@&#65533;`&#65533;@
&#65533;&#65533;w@a~&#65533;&#65533;&#65533;	&#65533;@&#65533;&#274;Iy&#65533;&#65533;&#65533;&#65533;&#65533;@&#65533;&&#65533;&#65533;J&#65533;&#65533;&#65533; &#65533;&#65533;&#640;&#65533;&#65533;'&#10388;&#65533;&#65533;&#65533;&#65533;&#65533;&#65533;&#65533; r&#65533;4&#65533;sq"&#65533;&#65533;&#65533;&#65533; &#65533;&#65533;h&#65533;j&#65533;&#65533;&#65533;&#65533;p ~&#65533;N	&#65533;&#65533;&#65533;&#65533;&#65533;R&#65533;$&#65533;>g(&#65533;&#65533;r&#65533;n&#65533;
B@>&#65533;;7&#65533;U@&#65533;&#65533;v@	&#65533;&#65533;R &#65533;=&#65533;&#65533;&#65533;&#65533;h &#65533;&#65533;r&#65533;&#65533;`WfeU&#65533;'.Lp&#65533;&&#65533;e&C3&#65533;&#65533;[&#65533;&#65533;&#65533;&#65533;i&#65533;&#65533; &#65533;&#65533;&#65533;e*a"&#65533; &#65533;&#65533;$&#65533; &#65533;(&#65533;&#65533;&#65533;&#65533;&#65533;&#65533;Rck[&#65533;&#65533;T@&#1938;&#65533;&#65533;&#65533;>U&#65533;|&#65533;w&#65533;b&#65533;&#65533;&#65533;?:S&#65533;&#65533;
G&#65533;m6@
&#65533;N&#65533; @&#65533;&#65533;U&#65533;&#65533;.&#65533;
&#65533;`&#65533;&#65533;&#65533;&#65533;&#65533;4&#65533;	 `V&#65533; f&#65533;	&#65533;&#800432;&#65533;v&#65533;T*!@&#65533;&#65533;&#65533;&#65533;*aP.&#65533;\`&#65533;&#65533;^ &#65533;&#65533;"&#65533;&#65533;&#546;&#65533;\&#65533;^&#65533;e$&#65533;.&#65533;&#65533;&#65533;&#65533;-&#65533;5Tp&#65533;&#65533; &#65533;`&#65533;&#65533;&#65533;&#65533;&#65533;`	&#65533;
a&#672;
&#65533;`&#65533;&#65533;&#65533;
&#384;
&#65533; &#65533;&#65533;f&#65533;&#65533;	&#65533;&#65533;
&#1312;[&#65533;&#65533;	@&#65533;e&#65533; 
&#1312;
&#65533;&#65533; &#65533; &#65533;&#65533;&#65533;@d&#65533;&#65533;&#65533;&#65533;f3L/}"V&#65533; 
&#288;
&#65533;&#65533;
&#65533;&#65533;&#65533;&#65533;&#65533;&#65533;&#65533;
&#65533;O&#65533;&#65533;&#65533;G `
aD &#65533; &#65533;@&#65533;
,&#65533;jEUf&#65533;&#65533; &#65533;&#65533;
&#65533;*&#65533;$&#65533;&#65533; &#65533;@+f&#65533;&#65533;fu*a&#65533;
&#65533;&#65533;-&#65533; &#65533;X~f&#65533; `&#65533;&#65533; &#65533;` &#65533;&#65533; &#65533; ((eJ<,l&#65533;*a P&#65533;$ &#65533;  A* &#65533;&#65533;&#65533;V:&#65533;V!&#65533;&#65533;.&#65533;+&#65533;&#65533; &#65533;&#65533;`T&#65533;L&#65533;&#65533;g\Qj*&#65533;&#65533;&#65533;&#65533;&#65533;c$&#65533;T&#65533;t&#65533;&#65533;&#65533;~&#65533;2*&#65533;&#65533;o?&#65533;&#65533;&#65533;&#65533;	&#65533;@&#65533;&#65533;
&#65533;&#65533;'&#65533;&#65533;&#65533;&#1042;&#65533;&#65533;&#65533;&#65533;1&#65533; &#65533;@	n&#65533;>&#65533;&#65533;&#65533;f"p&#65533;&#65533;s&#65533;/&#65533;&#65533;^`&#65533;&#65533;f`. :&#65533;'=&#65533;&#65533;Z&#65533;Nl&#65533; ^ &#65533;&#65533;&#65533;&#65533;&#65533;`
&#65533;`
&#65533; &#65533;&O&#65533;&#65533;Z&#65533;g&#65533;&#65533;	x`
&#65533;`	&#65533;@	&#65533; &#65533;&#65533;,&#65533;dyFZ&#1842;Z&#65533;&#65533; &#65533;@	&#1568;	D4	&#65533;`&#65533;&#65533;&#65533;&#65533;&#65533;)&#65533;"q<C&#65533;&#65533;
Hn@&#65533;&#65533;&#65533;&#65533;
R`%z\J&#65533;&#65533;eT&#65533;K&#65533; %&#65533;&#65533;&#65533;&#65533;@BiV*a&#256;&#65533;&#65533;&#65533;&#65533;
&#65533;&#65533;&#65533;@&#65533;&#65533;x&#65533;	&#65533;F=7&#65533;,h &#65533;(&#65533; &#65533;&#65533;g&#65533;`&#65533; &#65533;/^u&#65533;v&#65533;&#65533;J &#65533;&#65533;&#65533; &#65533;&#65533;`&#65533;&#65533;3&#65533;&#65533;&#65533;&#65533;&#65533;&#65533;&#65533;xYJUNe
&#65533;&#65533;&#65533;:e&#65533; &#65533;`P&#65533;&#65533;eER@&#65533;"&#65533;^&#65533;&#65533;&#65533;&#65533;&#65533;s&#65533;U&#65533;&#65533;&#65533;ac&#65533;
`&#259;@a6 &#65533;&#65533;&#65533;%O a&#65533;&#65533;Y&#65533;e&#65533;&#65533;Q&#65533; &#65533;@y&#65533;$&#65533;&#65533;e&#65533;6&#65533;iw&#65533;&#65533;i&#65533;&#65533;h &#65533;_&#65533;K(&#65533;&#65533;Ul&#65533;&#65533;&#65533;&#65533;b&#65533;:HU&#65533;&#65533;&#65533;T|  &#65533;)h$`v a,n&#65533;R\&#65533; Hh2
&#65533;B@
&#65533;R&#65533;&#65533;&#65533;&#65533;DX&#65533;~@vw&#65533;6f&#65533;`)E&#29626;e6@&#65533;@`h&#65533;&&#65533;  d2`&#65533;(&#65533;X&#65533;&#65533;&#65533;& &#65533;&#65533;&#65533;&#65533;W: J &#35608;&#65533;"e&#65533;&#65533;<@	&#65533;&#65533;d:H.-&#65533;$&#65533;&#65533;&#65533;"&#65533;zep&#65533;&#65533;&#65533; &#65533;&#65533;&#65533;&#65533;&#65533;ZA&#65533; &#65533;&#65533;0a&#65533;&#163;&#65533;\&#65533;&#896;v&#65533;Ve&#65533;t&#65533;&#65533;3ftm&#65533;v &#65533;
&#65533;&#65533;-&#65533;e&#65533;&#65533;&#65533;&#65533;d&#65533;&#65533;,'V&#1920;&#65533;&#65533;U&&#65533;&#65533;0!	&#65533;&#65533;&#65533;&#65533;&#65533;e&#65533;&#65533;=$!&#65533; &#65533;&#65533;&&#65533;i]&#65533;&#65533;&#65533;&#65533;&#65533;&#128;l&#65533;i&#65533; F&#65533; &#65533;l&#65533;g&#65533;&#288;
&#65533;	&#65533; r&#65533;&#65533;&#65533;8A
 @&#65533; &#65533;&#65533;Y&#65533;&#65533;&#65533; &#65533;&#65533;B&#65533;&#65533;V&#65533;a@&#65533;a&#65533;&f&#65533;&#65533;&#65533;&#65533;&#65533;@ &#65533;&#1551;&#65533;h&#21660;'z&#65533; &#65533;&#65533;&#65533;&#65533;&#65533;&#65533;T&#65533;B&#65533;&#65533;rO"&#65533;-&#65533;u&#65533; &#65533;&#416; D&#65533;&#65533;&#65533;Z&#65533;g&#65533;'&#65533;{TN&#65533;,&#65533;$ &#65533;B d&#65533;P&#65533;<&#65533;&#65533;&#65533;&#65533;@wrV37&#65533;&#65533;j&#65533;&#65533;"&#65533;&#65533; &#65533;"&cn&#65533;q&#65533;D?`&#65533;&#65533;&#65533; ^<lB0&#65533;
D&#65533;&#65533;&#65533;&#676;yi&#65533;&#65533;.&#65533;	J @Jl&#65533;cJ&#65533;n &&#65533;&#1303;&#65533;Uu&#65533;jmpE` `	l&#65533;&#65533; &#65533;"&#65533;&#65533; 0 `
&#65533;&#65533;&#65533;&#16761; 
l&#65533;&#65533;&#65533; &#65533;&#65533;Z&#65533;r, `
b&#65533;&#65533;&#65533;{|&#65533;yN&#65533;f&#65533;&#65533; H&#65533;	&#65533;[&#65533;e&#65533;&#65533; &#65533;&#65533;n&#65533;S&#65533;&#65533;&#65533;&#65533;&#65533;\ &#65533;C&#65533;&#65533;,u^ p&#65533;&#65533; *AB&#65533;bBe&#65533;N &#65533;`&#1568;:D&#65533;&&#65533;&#65533; &#65533;&#65533;&#65533; &#65533; &#65533;|&#65533;f`&#65533;&#65533;&#65533;&#65533;&#65533;&#65533;&#65533;D&#1952;&#65533;@&#65533;@&#279;&#65533;nN	OXM	&#65533;&#65533;&#65533;`&#65533;@<`[&#65533;&#65533;&#65533;K&#65533; &#65533;&#65533;b&#65533;&#65533;&#65533;
!&#65533; &#65533;`&#1395; &#51633;&#65533;@	&#65533; &#65533;&#65533;&#1966;Vuk/&#65533;I+a	&#65533;&#65533;&#65533;&#65533;&#65533;&#65533;&#65533;&#65533;y&#65533;v&#65533;&#65533;=7&#65533;&#65533;|Qf
&#65533; &#65533;&#1984;&#65533;&#65533; i&#65533;&#65533;&#65533;&#65533;`&#65533;&#65533;&#65533; Y*&#65533;&#65533;(&#65533;&#65533;~&#65533;i
&#65533;
T&#65533;&#65533;&#65533;e^&#65533;.&#65533;&#65533;&#65533; '&#65533;&#928;&#65533; &#65533;&#65533;!	D&#65533;x&#65533;Mp&#65533;&#65533;&#65533;%/&&#65533;7<&#65533;
&#65533;d&#65533;&#65533;&#65533; a@
\&#65533;Z&#65533;n`
&#65533;%.&#65533; &#65533;f5[&#65533;h&#65533;&#65533;&#65533;GaB 2 L&#65533; &#65533;&#65533;&#65533;&#65533;\^y a@ j&#410;&#65533;@&#65533;&#65533;&#65533;f &#65533;':&#65533;&#65533;&#1646;aP&#65533;rDX&#65533;&#65533;!b&#65533;
j>B4&#65533;O&#65533;#`&#65533;'&#65533;@,&#65533;J&#65533;&#65533;&#65533; &#65533;&#65533;&#65533;&#65533;&#65533;&#65533;&#65533;&#65533; ,@\@f	2&#65533;T&#65533;&$!&#65533;&#65533;&#65533;M&#65533;1&#65533;x&#65533;&#65533;&#65533;&#65533;<~@x&#65533;&#65533;&#65533; &#65533;  ^&#65533;@t@&#1563;&#65533;&#65533;?M&#65533;&#65533;	d&#65533;&#65533;&#65533;  &#65533;`&#65533;&_&#65533;&#65533; 3+&#65533;`&#65533;-&#230;&#65533;Up[N &#65533;&#65533;&#65533;X*aB&#65533;&#65533;&#65533;Jb&#65533;S&#65533;L&#1912; a&#65533;&#65533;J&#65533;P&#65533;&#65533;&#65533;&#1397;9&D&#65533;d*&#65533; tHj&#1386;E	h&#65533;&#65533;&#65533;&#1333;,[&#65533;|	&#65533;e+SC&#65533;&#65533;&#65533;2&#17449;_&#65533;`&#232;N6o4&#65533;&#65533;e&#65533;+F q&#1169;&#65533;&#908;1&#65533;&#65533;&#65533;0sg&#65533;Ib&#65533;&#65533;&#65533;&#65533;c&#65533;5E&#65533;&#65533;&#65533;&#65533;_&#65533;k&#65533;Z&#65533;|7&#65533;\&#65533;&#65533;&#28176;Sf$EM&#65533;&#65533;&#65533;&#65533;&#65533;&#65533;n&#1980;X&#233;N7j4&#65533;t&#65533;(?&#65533;&#65533;&3&#65533;&#65533;p&#65533;&#65533;&#65533; IU&#65533;&#65533;&#65533;&#208;)&#65533;&#65533;&#65533;~S%3;&#1964;&#577;&#1232;&#65533;&#65533;&#65533;$:4&#65533;&#731;T&#65533;&#65533;pC&#476;V`J&#809;b&#65533;P&#65533;&M&#65533;&#65533;&#65533;&#65533;jO5r\&#65533;&#65533;&#65533;&&#65533;&#65533;16j
#l&#65533;&#65533;&#65533;&#65533;&#65533;&#65533;&#65533;."&#65533;&#65533;i&#65533;!P&#65533;p&#1032;0b&#65533;. "Eg&#65533;&#65533;t&#65533;&#65533;U|&#65533;Q&#65533;%&#65533;&#65533;h&#65533;av&#65533;&#65533;&#65533;&#65533;&#65533;CPA&#65533;&#65533;Z+&#65533;&#65533;&#65533;Px &#65533;&@1H
)&#65533;&#65533;[&#65533;q&#65533;&#65533;&#65533;&#65533;U&#65533;`-&#65533;dCqt&#65533;x&#65533;C!3&#65533;&#65533;F%4&#65533;&#65533;0(&#132;	k&#65533;&#65533;&#65533;5a&#65533;&#65533;b&#65533;o]#&#65533;W&#65533;&#65533;&#65533;y0&#1089;hl&#65533;E(&#65533;&#65533;G$&#65533;&#65533;&#65533;P&#65533;a&#65533;&#65533;&#65533;ASY&#65533;&#65533;Wl&#65533;F"qG&&#65533;a&#65533;c&#65533;	(&#65533;&#65533;&#65533;[&#65533;T8qA	9 &#65533; &#65533;&#65533;&#65533;&#65533;&#65533;AH&#65533;AA)P&#65533;(&#65533; t&#65533;&#65533;-\&#65533;
&#65533;p%H`&#65533;"|`B&#65533;&#65533;&#65533;&#65533;5&#65533;&#65533;if&#65533;&#65533;T"&(&#65533;p&#65533; !H&#65533;&#65533;F&#65533;&#65533;6&#65533;&#65533; q&#65533;T&#65533;C	4&#65533;&#65533; L&#65533;7&#65533; Aa&#65533;W@DdQ&#65533;"<&#65533;&#65533;8&#65533;`R[&#65533;&#65533;&#65533;]&#65533;&#65533;5&#65533;&#65533;&#65533;&#65533;&#65533;0"L&#65533;4t&#65533;&#65533;&#65533;&#65533;&#65533;&X&#65533;!&#65533; &#65533;$&#65533; BC&#65533;&#65533;mt`A	=&#65533;`
!tpB7h&#65533;&#65533;&#65533;&#65533;&#65533;R&#65533;Df&#65533;$&#65533;&#65533;&#65533;&#65533;&#65533;&#65533;G&#65533;&#65533;&#65533;&#65533;k'&#65533;!&#65533;&#65533;qH&#65533;&#1309;&#65533;&#1605;r &#65533;&#65533;&#65533;!&#65533; 2H&#65533;&#65533;RH&#65533;#^&#65533;r&#65533;
_&#65533;&#65533;&#65533;I!&#65533;&#65533;	A&#65533;&#65533;&#65533;&#65533;bkr&#65533;"fR&#65533;!|&#65533;G"&#65533;&#65533;-&#65533;&#65533;bz!&#65533;&#65533;{ }("&#65533;&#65533;&#65533;}H!~&#65533;C&#65533;&#65533;&&#65533;&#23605;U.'*&#65533;&#65533;&#65533;y&#65533;&#65533;&#65533;b&#65533;&#65533;&#65533;=&#57700;&#65533;&#65533;&#65533;&#65533;o&#65533;&#65533;&#65533;"&#65533;&#65533;q#n&#65533;&#65533;a&#65533;!R&#65533;&#65533;&#65533;5&#1858;:&#65533;)&#65533;2&#65533;spb
H&#65533;E"&#65533;[I[L&#65533;&#65533;&#65533;l&#65533;
&#65533;&#65533;L&#65533;&#65533;<JPTb&#196;$!&#65533;&#65533; lQDZ&#65533;&#65533;&#65533;&#65533;uk&#65533;&#65533;D<&#65533;&#65533;&#65533;K-&#65533;b&#65533;5!&&#65533;&#65533;ccja&#65533;&#65533;&#65533;&#65533;JdL&#65533;)S=&#65533; &#65533;1&#65533;A8&#65533;k(&#65533;d&#65533;:D &#65533;&#65533;D&#65533;d&#65533;a*&#65533;&#65533;&#36183;\q&#65533;,&#65533;&#65533; 1A&#65533;&#65533;&#353;-&#65533;0S	&#65533;u70 -`D%&#65533;&Sx&#65533;&#65533;$&#65533;j>&#1453;0&#65533;&#65533;&#65533;^&#65533;_A&#65533;J&#65533;0&#65533;&#65533;#P la&#65533;3Ab&#65533;H6D&#65533;
&#65533;&#65533;)~(&Nd&#65533;S{$&#65533;D<&#380;&#65533;`&#65533; &#65533;$&#65533;&#534;=J=9&#65533; &#65533; X&#65533;&#65533;#&#65533;xG9&#65533;&#65533; 3XS+&#1133;@&#65533;&#65533;* H.&#65533;&#65533;)&#65533;$&#65533; y&#65533;L&#65533;&#530;&#65533;U&#65533;P&#65533;@&#65533;&#65533;F&#65533;3&#65533;&#65533;(&#65533;&#65533;&#65533;N&#65533;&#1099;3!]&#65533;<&#65533;&#65533; -&#65533;L&#65533;i&#65533;fN&#65533;U&#65533;@&#65533;&#65533;:&#65533;&#65533;S&#65533;&#65533;z8!&#65533;k&#65533;AP&#65533;C>P&#65533;&#65533;&#65533;$D&#65533;*Wc?&#65533;@&#65533;o,&#65533;&#65533;&#65533;&#65533;g&#65533;&#65533;&#65533;&#65533;(&#65533;&#65533;&#65533;4&#65533;&#65533; x&#65533;&#65533;&#65533;&#65533;)&#65533;&#65533;&#65533;Q&#65533;A&#65533; F4r5c"&#65533;&#65533; :&#65533;&#65533;&#65533;&#65533;&#65533;&#65533;c4W&#65533;7D&#65533;s&#65533;@
&#65533;x"&#65533;&#65533;&#65533;C&#65533;&#65533;|&#65533;GTB&#65533;&#65533;R&:A&#65533;I&#65533;&#65533;R&#65533;wT&#65533;JJ&#1449;Q4(^@&#65533;7&#65533;&#65533;p&#65533;&#65533;&#65533;p&#65533;&#65533;; CA&#10834;r&#65533;&#65533;l&#65533;99N&#65533;y&#65533;&#65533;&#65533;S&#65533;&#65533; )&#65533;\+[cBJR&#65533;2bG8&#65533;&#65533;7|&#65533;$`2["A&#65533;L\&#65533;&#65533;&#65533;;&#65533;&#65533;+&#65533;&#65533;v@&#65533; 2&#65533;0&#65533; &#65533;7&#65533;&#65533;&#65533;I&#65533;f&#65533;-a&#65533;w&#65533;&#65533;oab
P &#65533;&#65533;&#65533;&#65533;&#65533;&#65533;]&&#65533;q&#65533;(&#65533; &#65533;1&#335;$0T`&#65533;&ZG&#65533;&#65533;&#11621;D0b&#65533;;&#65533;@ &#65533;&#65533;UW&#65533;&#65533;MD
<`&#65533;0@`&#65533;*&#65533;&#65533;&#65533;'O-W&#65533;[&#65533;&#65533;&#65533;7&#65533;fp&#65533;&#65533;&#65533;/&#65533;&#65533;&#65533;&#65533;:&#65533;&#65533;X&#65533;v&#65533;w&#65533;&#65533;d8&#65533;T&#1345;j&#65533;"J&#65533;i
1&#65533; Lb)&#65533;	&#65533;&#1034;&#65533;&#65533;&#65533;n+&#65533;X&#65533;&#65533;A&#65533;3&#65533;&#65533;&#65533;K&#65533;&#65533;&#65533;t&#65533;l&#65533;&#65533; @N]&#65533;
#&#65533;&#65533;c&#65533;YB P&#65533;~&#65533;&#65533;C&#65533;&#65533;2&#65533;&#65533;&#65533;&#1380;J&#65533;&#65533;&&#65533;D&#65533;&#65533;&#65533;"pZ&#65533;&#65533;/&#65533;&#65533;&#65533;<&#65533;U&#65533;&#65533;&#65533;@
&#65533;@2H&#65533;A/(D&#65533;0B&#65533;&#65533;^&#65533;NHA	1.C&#65533;&#65533;&#65533;4&#65533;?&#65533;hS8&#65533;9&#65533; &#65533;u0&#65533;&#65533;w &#65533;;&#65533;Xv&#65533;B&#65533;&#65533;$r&#65533;"` f&#65533;&#65533; r`0&#65533;&#65533;o&#65533;&#65533;D&#65533;&#65533;&#65533;s&#970;x	r`<p&#65533;U&#65533;A\0`&#65533;&#993;&#65533;f&#65533;BP" &#65533;&#65533;`&#65533;&#192;FtkD&#65533;&#65533;X0 &#65533;&#65533;&#65533;&#65533;&#65533;?8&#65533;x&#65533;e&#65533;%&#65533;&#65533; &#65533;&#65533;&#65533;X}`'&#1327;&#65533; 	|&#65533;&#65533;0&#65533;&#65533;&#65533;^&#65533;PP&#65533;	&#65533;	l&#65533;&#65533;&#1024;:8&#65533;NL&#65533;&#65533;&#65533;&#65533;&#21657;&&#65533;&#65533;&#65533;\&#65533;1`C J I&#65533;L&#65533;fk[&#65533;&#65533; @&#65533;&#65533; C
&#65533;<$&#65533;&#65533;&#65533;~1&#65533;&#65533;&&#65533;!&#65533;&#65533; &#65533;H&#65533;&#65533;\&#65533;&#65533;&#65533;BH &#65533; C&#65533; )9h2&#65533;&#65533;6&#65533;S&#65533;&#65533;&#65533;Pp&#65533;&#65533;$&#65533;5&#65533; (&#65533;<p&#65533;X&#65533;&#65533;&#65533;&#65533;&#65533;Qzp&#65533;ZPB&#65533;@&#65533; <P&#65533;&#65533;0&#65533;f&#65533;&#65533;&#65533;&#65533;,&#65533;v&#65533;&#65533;d&#65533;	4X
@&#1052;>&#65533;&#65533;8HA&#31520;&#65533;!a( &#65533;`&#65533;U7L&#65533;&#65533;&#65533;&#65533;$&#65533;&#65533;c&#65533;&#65533;&#65533;^&#65533;s&#65533;B&#65533;&#65533;&#65533;&#65533;Mh&#65533;&#65533;4!$`&#65533;&#65533;@&#65533;T&#65533;A&#65533;A&#65533;&#65533;b&#65533;&#65533;&#65533;	DX&#65533;&#65533;&#65533;(aO0&#65533;p &#65533;&#65533;&#65533;&#65533;~lmEt&#65533;&#65533;0&#65533;	8&#65533;&#65533;&#65533;u&#65533;(&#65533;&#65533;c&#65533;&#65533;T&#65533;3&#65533;0 TpT&#65533;Z@?P&#65533;.&#65533;w'&#65533;&#65533;&#65533;4&#65533;?&#65533;v>&#65533;dm&#65533;i&#65533;j&#65533;&#65533;@0<&#65533;D K@E@k&#65533;&#65533;V&#65533;T	P%@&#65533;%G&#65533;&#65533;V&#65533;@&#65533;H
&#65533;&#65533;pA&#65533;C%&#65533;U&#65533;&#65533;t&#65533;Y&#65533;&#65533;HB&#65533;47P&#65533;&#65533;c&#65533;t@`&#65533;&#65533;PR2&#65533;&#65533;Wp&#65533;&#65533;Q$CJ/&#65533;&#65533;&#65533;@o&#65533;@&#65533;5&#65533;&#65533;p&#65533;v@&#65533;B.&#65533;&#65533;&#65533;PLp2n&#65533;1{@L&#65533;i+&#65533;Os&#65533;&#65533;6U&#65533;PKuI &#65533;9h 	-&#65533;Dut&#65533;&#65533;7&#65533;#&#65533;&#65533;&#65533;4m&#65533; ,&#65533;&#65533;&#65533;W~.'&#65533;1&#65533;&#65533;TP'`&#65533;5O&#65533;&#65533;5u&#65533; Gp&#65533;&#65533;DB&#710;@o&#65533; I 	&#65533;4&#65533;	1 &#65533;&#65533;h.&#65533;SK&#65533; v0.&#65533;&#65533;P1 UP&#65533;B &#65533;I7&#65533;l&#65533;%FmsaQ&#65533;&#65533;Ri G&#65533;&#65533;Q&#65533;&#65533;&#65533;l0UP	(~!&#65533;@&#65533;R]&#65533;j`>&#260;&#65533;4oq&#65533;f&#65533;&#65533;&#65533;&#65533;&#65533;&#65533;	&#65533;G"&#65533;0j8v&#65533;&#65533;-&#65533;&#65533;L nP{ jH4&#65533;&#65533;"	_ t&#65533;$&#65533;V&#65533;&#65533;&#65533;1n`9&#65533;&#394;f&#65533;p&e?x&#65533;q&#65533;Z&#65533;C]&#65533;&#65533;h&#65533;g &#65533;&#65533;;Y&x&#65533;
&#65533;&#65533;T&#65533;\0&#65533;^&#65533;
&#65533;&#65533;l1\&#65533;^`
c&#65533;}PLQ&#65533;
g&#65533;{`0&#65533;5&#65533;eRG&#65533;2 p&#65533;pO&#65533;&#65533;&#65533;d&#65533;&#65533;K&#65533;
Xp&#65533;4&#65533;(b.&#65533;&#65533;L@&#65533;p	PD&#65533;DBlp &#65533;d&#65533;5&#65533;&#65533;D&#65533;s<&#65533;@&#65533;&#65533;@L&#65533;@b"H&#65533;06&#65533;pv 6&#65533;&#65533;&#65533;Kt/`&#65533;&#65533;&#65533;YU&#65533;aW&#65533;5&#65533;W&#65533;&#65533;F&#65533;&#65533;40T\tb&#65533;e
X@&#65533;"&#65533;{&#65533;&#65533;&#65533;&#65533;6 c&#65533;q &#65533;-&#65533;&#65533;?&#65533; F&#65533;> @ &#65533;&#65533;E&#65533;&#65533;9pII&#65533;Q&#65533;&#65533;`&#65533;6&#65533;* Jh((&#65533;&#65533;>&#65533;x &&#65533;8p&#65533;v`ap(~)^d&#65533;.p M1&#65533;&#65533;cl08&#65533;Sv&#65533;&#65533;Q%	&&#65533;R&#65533;K&#65533;xPo&#65533;&#65533;c&#65533;P@CP&#65533;a&#65533; C&#65533;&#65533;&#65533;7y&#65533;:PL&#65533;U&#65533;&#65533;VB&#65533;t\@Y&#65533;T&#65533;G&#65533;n&#65533;&#65533;&#65533;ta`^&#65533;e&#65533;Rpay<&#65533;&#65533;& ]&#65533;&#65533;a&#65533;0`&#65533;&#65533;&#65533;6 a&#65533;q:g0Q	b g&#65533;|]0N0LS&#65533;&#65533;&#65533;&#65533;sd&#65533;xDPKo&#65533;&#65533;@\pjPbn&#65533;H	W&#65533;NP&#65533;b&#65533;m&#65533;&#65533;'&#65533;	d0WP&#65533;<&#65533;&#65533;H&#65533;5&#65533;&#65533;3&#65533;YPV 8&#65533;	&#65533;&#65533;~4h2\`|@&#65533;&#65533;X QU&#65533;e i&#65533;E&#65533;&#65533;&#65533;IH&#65533;&#65533;[&#65533;&#65533;&#65533;&#65533;m0q Q&#65533;06&#65533;&#65533; 	&#65533;My&#65533;'2.&#65533;p!Pj&#65533;&#65533;@P&#65533;&#65533;>&#65533;&#65533;&n&#65533;9&#65533;&#65533;&#34923;U0J&#65533;&#65533;&#65533;%$	d ef
&#65533;pK&#1068;S&#65533;I&#65533;&#65533;&#65533;
&#65533;&#65533;&#65533;?|&#65533;&#65533;	&#65533;&#65533;Op2a-`&#65533;x9&#65533;&#65533;K>$ZB&#65533;&#65533;[P?&#65533;4&#65533;o&#65533;&#65533;&#65533;d6&#65533;^:&#65533;p&#65533;	 
p&#65533;}&#65533; &#65533;;&#65533;&#65533;&#65533;&#501;@&#65533;&#65533;&#65533; h&#65533;&#65533;`&#65533;&#65533;@"` &#65533;#3@]@.=&#65533;&#65533;AJ&#65533;f &#65533; -p&#65533;@&#65533; &#65533;$S
&#65533;&#65533;C+&#65533;-&#65533;S&#65533;&#65533;L&#65533;Pp o 
&#65533;`&#65533;&#65533;&#65533;`![&#65533;c&#65533;&#65533;&#65533;)&#1906;&#65533;_&#65533;&#65533;` p| &k@&#65533;9&#65533;	3&#65533;`&#65533;T	&#65533;w@.T	fS&#65533; m&#65533;&#65533;A&#65533; &#65533;Y&#65533;pn&#65533; &#708;S&#65533;Q?&#65533;&#65533; &#65533;[&#65533;6A&#65533;cU`&#65533;&#65533;cPK&#65533;&#65533;Pz C&#1044;D&#65533;&#65533;aR	&#65533;ks&#65533;$Dl0h&#65533;&#65533;&#65533;qu0K&#65533;&#65533;U&#65533;|0&#65533;&#65533;^%&#65533;&#65533;ui&#65533;z_&#65533;&#65533; \ 	&#65533;i&#65533;z&#65533;
0&#65533;&#65533;G&#65533;9e&#65533;&#65533;pX&#65533;&#65533;&#65533;&#65533;pA
&#65533;&#65533;&#65533;&#65533;pmg&#65533;K@/&#65533;&#65533;0w&#65533;I&#65533;~pb&#65533;`l
4w0A&#65533;&#65533; { G &#65533;x&#65533;pNQ&#131;&#65533;j0Jb&#65533;&#65533;QY	}&#65533;}&#65533;&#65533;&#65533; W.&#65533;&#65533;@g&#65533;u&#65533;N&#65533;&#65533;&#65533;}&#65533; J`V&#65533;x&#65533;|&#65533;6p[@p &#65533;&#65533;9&#65533;&#65533;&#65533; &#65533;_92<&#65533;E3P&#65533;0&#65533;&#65533;` 7&#65533;7pdm lpp&#65533; 
&#65533;l@aX&#65533;G&#65533;jj
 &#65533;&#65533;!&#65533;0wP^{&#65533;Z&#65533; `Ga 
&#65533;2&#281;&#65533;cr&#65533;&#65533;&#65533;&#65533;@c &#65533;l&#65533; c&#65533;$0&#65533; 0n` b  &#65533;&#65533; xP ``R3&#65533;-t&#65533;	&#65533;&#65533; D O&#65533;&#65533;&#65533;`|&#65533; 4pLp&#65533; &#65533;&#65533;.pM@~@Q~iF&#65533;&#65533;p&#65533;pS`'&#65533;&#65533;0&#65533;xP{&#65533;p&#65533;&#65533;&#65533;&#65533;&#65533;1&#65533; g&#65533;<&#65533;&#65533;)&#65533;\ j@J@0%&#65533;&#65533;&#65533;&&#65533;N k0N&#65533;&#65533;"7e?&#65533;V:&#65533;7`LPw;p?&#65533;<09@3p8&#65533;l&#65533;C&#65533;<P>$"&#65533;_&#65533;u$	K`P 4&#65533;\@&#65533;7&#65533;`PX&#65533;! &#65533;\&#65533;&#65533;D &#65533;&#65533;&#65533;&#65533;[&#65533;&#65533;&#65533;3Pi&#65533; Y@ < s&#65533; 8q&#65533;@? &#65533;&#65533; ^&#65533;[&&#65533;p9@ &#65533;&#65533;}6  09&#65533;O`M&#65533;CR&#65533;P&#65533;&#65533;&#65533;&#65533;"&#65533;&#65533;>`C&#65533;}/&#65533;)&#65533;%pL&#65533;W&#65533;30&#65533;&#65533;L~$G&#65533;&#65533;i`&#65533;f&#65533;o@&#141;m p`K|r&#65533;g&#65533;g &#646;L&#65533;&#65533;&#65533;&#65533;9{&#65533;`&#1039;iP&#65533;]&#65533;l&#65533;&#65533;l &#1983;&#65533;&#1837;iP7&#65533;&#65533;&#65533;&#65533;&#65533;I&#65533;&#65533;h0&#65533;&#65533;h &#65533;Qo&#65533;o&#65533;d a@&#65533;&#65533;mhp&#65533;&#65533;&#65533;r&#65533;H{&#65533;&#65533; X0&#65533;-&#65533;qpg&#65533;d&#65533;&#65533;f &#65533;l&#65533;cPc&#65533;Y&#65533;pKD&#65533;a`j&#65533;p&#65533;&#669;&#65533;i&#65533;e &#65533;&#65533;b&#65533;&#65533;	&#65533;&#65533;&#65533;fKe&#65533;M`fP&#65533;p&#65533;&#65533;	y&#65533;j0&#65533;&#65533;m]~g
&#65533;-&#65533;&#1252;&#1303;t&#65533;&#65533;D2&#65533;3&#65533;&#65533;&#65533;&#65533;8P&#65533;P&#65533;s&#65533;-&#65533;@&#65533;u&#65533;-&#65533;&#65533;f4IF P&#600;&#65533;P[pC&#402;&#65533;1&#65533;ghF@|&#65533;&#1946;?&#65533;^&#65533;8&#65533;^&&#65533;
a&#65533;~&#65533;Tm&#65533;Ql&#65533;	o&#65533;``Gl&#65533;&#65533;$&#65533;P&#65533;&#65533;){&#65533;	g0b&#65533;	9T&&#65533;&#65533;>`&#65533;{D.:&#65533;L`&#65533;&#65533;&s<y`Mp&#65533;&#65533;&#65533;f&#65533;$Y&#65533;J_t&#65533;&#65533;&#65533;9`XK~&#65533;   &#65533;&#65533;J&#65533;E&#65533;L&#65533;&#65533;&#65533;&#65533;%$ "  i&#65533;C&#65533;&#65533;!&#65533;|&#65533; &#65533; &#65533;&#65533;&#65533;$P&#65533;d\&#65533;&#65533;&#65533;&#65533; 
0mf&#65533;&#65533;?&#65533;&#65533;&#65533;&#65533;Q&#65533;Jz&#65533;&#65533;t&&#65533; &#65533;O&#65533;&#65533;&#65533;&#65533;
@ 7  '&&&#65533;&#65533;<&#65533;&#65533;5e&#65533;&#65533;&#65533; `&#65533;jT&c` &#65533;52&#65533;~&#65533;&#65533;n&#65533; SlQ"&#65533; 0 F&#65533;<f&#65533; &#65533; jJk&#65533;&#65533;,aL&#65533;&#7504;&#65533;)Q&#65533;&#65533;x&#59408;&#65533;&#65533;\&#65533;&#65533;&#65533;&#65533;Y&#65533;&#65533;4&#631;o&#65533;L&#65533;&#65533;}P	cP:&#65533;H&#65533;	cU&#65533;_&#65533;a&#65533;&#65533;&#65533;P&#65533;&#65533;"2%&#65533;:uJb&#65533;o`
&#65533;&#65533;&#65533;&#65533;&#65533;&#65533;&#65533;0&#65533;W&#65533;&#65533;&#65533;&#65533;&#65533;4L&#65533;?&#65533;&#65533;v&#65533;`Xu%b@&#65533;?&#65533;&#65533;&#65533;,&#65533;V]&#65533;Pp|`&#65533;8Z&#65533;&#65533;q&#65533;&#65533;0] P&#65533;A&#65533;&#65533;b&#65533;?x&#65533;%&#65533;U k s&#65533;&#65533;1&#65533;`&#65533;)&#65533; &#65533;&#65533;K&#65533;b
fX&#65533;`&#65533;p&#65533;!&#65533;DP&#65533; QF?Z&#65533;sl &#65533;:&#65533;&#65533;m!	t&#65533;4 B&#65533;9z&#65533;<dp8&#65533;3 `&#65533;]&#65533;<&#65533;&#65533;&#65533;q0&p&#65533;d&#224;&#65533;&#65533;bRD &#43273; &#337;&#65533;k&#65533;&#65533;j&#65533;P&#65533;&#65533;V&#65533;8&#65533;R&#65533;'&#65533;9T&#65533;q&#65533;&#65533;_+L[y|X&#65533;&#65533;)I&#65533;L&#65533;&#65533;c
&#65533;3&#65533;"i&#65533;f&#65533;k&#65533; &#65533;&#65533;`KA]3e&#1256;$P&#65533;&#65533;&#65533;&#399;Kq&#65533;iT&#65533;J&#65533;8&#65533;1&#65533;?&#65533;H&#65533;d&#1380;)L&#65533;@&#65533;&#65533;@%C&#65533; &#65533;@2k&#65533;Z+P&#65533;&#65533;&#65533;TH&#65533;&#65533;~&#65533;U&#65533;&#65533;'LPltH&#65533;&#65533;&#654;BE	&#65533;3&#65533;&#65533;&#65533;A&#65533;0&#65533;2C&#216;J&#65533;	;e&#65533;&#65533;"4H\&#65533;&#65533;&#65533;&#65533;k&#65533;6+&#65533;&#65533;&#65533;&#332;*r&#1592;&#65533;&#65533;U&#65533;&#65533;D&#65533;J&#65533;&v&#65533;6&#65533;&#65533;&#65533;&#46163;MUi`=o&#65533;8iQ(v]N&#65533;&#65533;|x#G<&#65533;0n&#65533;&#65533;V>P&#65533;s&#65533;&#65533;&#65533;2&#65533;&#65533;[E	&#65533;&#65533;&#65533;C9&#65533;&#65533;N&&#65533;,&#65533;?D&#65533;&#65533;&#65533;:&#65533;&#65533;8Ip&#65533;&#65533;Z&#65533;&#192;:&#65533;&#65533;&#65533;>&#65533;&#65533;&#65533;l&#65533;&#65533;<&#65533; aPe(L&#65533;&#65533;&#65533;;&#65533;&#65533;c&#65533;&#65533;h&#1000;JB&#65533;&#257;&&#65533;&#65533;&#65533;&#65533;=&#1320;`&#65533;&#65533;^3&#65533;0&#65533;&#65533;Q&#65533;&#65533;&#65533;&#65533;&#65533;&#65533;&#65533;&#65533;-'&#65533;&#65533;&#65533;56`&#65533;:&#65533;&#65533;+&#65533;&#65533;#J&#65533;&#65533;&#18698;*&#65533;&#65533;&#65533;F&#65533;x"&#65533;'&#65533;'&#65533;&#65533;&#65533;7P&#65533;&#65533;bPQ&#65533;S&#65533;&#65533;&#65533;A&#65533;&#65533;&#&#65533;&#65533;d?&#65533;@&#65533;&#65533;&#65533;&#65533;&#65533;&#65533;7&#65533;&#65533;%ie)&#65533;&#65533;I&#65533;D&#65533;&#65533;
J&#65533;&#65533;&#65533;.&#65533;&#65533;&#65533;L&#65533;a&#65533;7.&#65533;&#65533;5F &#65533;
4&#65533;2#&#65533;0t&#65533;&#65533;$&#65533;&#65533;!&#65533;HD&#65533;0&#65533;H&#65533;U&#65533;&#65533;3&#65533;,\&#65533;&#65533;C&#65533;`B&#65533;&#65533;(&#65533;L?(&#65533;P&#65533;?FC&#65533;?&#65533;&#65533;5]!B&#65533;5&#65533;x#&#65533;C&#65533;`&#143;/&#65533;&#1454;V&#65533; `&#65533;e&#65533;p&#65533;&#65533;&#65533;*Q#&#65533;QjH&#65533;G&#65533;&#65533;&#65533;&#65533;&#65533;&#65533;&#65533;&#65533;AP&#65533;&#65533;*0QPH &#65533; &#65533;&#65533;&#65533;
&#65533;CA&#65533;A&#65533; &#65533;+&#65533;l M&#65533;d&#65533; &#65533;&#65533;J&#65533;"&#65533;	H&#65533;&#1514;kq (&#65533;c:&#65533;
6&#65533;
`&#65533;A
 ,l&#65533;&#65533;B&#65533;&#65533;&#65533;#0&#65533;D&#65533; (@&#65533; &#65533;&#65533;K&#65533;@&#65533;1T&#65533;"&#65533;	&#65533;&#65533;9ad&#65533;&#65533;&#65533;&#65533;E*&#65533;&#65533;&#65533;&#65533;&#65533;Gh&#65533;5&#65533;8$&#65533;&#65533;&#65533;&#65533;&#65533;7~&#65533;&#65533;5&#65533;>&#65533;+	&#65533;$1&#65533;&#65533;&#65533;&#65533;B!&#65533;&#65533;&#65533;&#65533;t&#65533;&#65533;&#238;&#65533;&#65533;&#65533;VL`&#65533;(&#65533;0&#65533;#&#65533;&#65533;&#65533;!&#1582;&#65533;0&#39112;9Z&#65533;&#65533;
N&#65533;p&#65533;&#65533;&#65533;\&#65533;l&#65533;k&#65533;P&#65533;;H&#65533;d&#65533;!&#1576;-&#65533;&#65533;^&#65533;q&#65533;Q&#65533;P&#65533;H&#65533;@"&#65533; &#65533;As9I&#65533;&#65533;t&#65533;@@ &#65533;(B@Q&#65533;8B(D&#65533;u&#65533;&#65533;A&#65533;"P&#65533;$&#65533;L0&#65533;&#65533;&#65533;&#65533;A&#65533;&#65533;&#65533;&#65533;&#65533;*&#65533;&#65533;&#65533;,h(&#65533;&#65533;&#65533;CX&#65533;(&#65533;9&#65533;Gt&#65533;&#65533;
&#65533;`&#65533;&#65533; 
 &#65533;&#65533;&#65533;i&#65533;&#65533;4g
G(!&#65533;&#65533;&#65533;*%BKN&&#65533;&#65533;A&#65533;5!Z%8q&#65533;d&#65533;/` &#65533;&#65533;D"&#65533;&#65533;	&#65533;x&#65533;&#65533;&#65533;O`&#65533;2&#65533;&#65533;x&#65533;&#65533;g&#65533;p4'<)Q	Z8&#65533;&#65533;D0A_ &#65533;t&#65533;&#65533;l&#65533;P&#65533;&#65533;&#65533;2&#65533;]&#65533;2&#65533;&#65533;&#65533;C*0&#65533;-t&#65533;
i&#65533;&#65533;&#65533;pp-)&#585;Z&#65533;&#65533;&#65533;A38&#65533;B 2d&#65533;v&#65533;@&#65533;&#506;wU&#65533;u&#65533;@Cl&#65533;&#65533;`&#713;&#65533;>&#1053;&#65533;F~	O%&#65533;&#65533;&#65533;&#65533;&#65533;" &#65533;\&#65533;&#65533; &#288;&#65533;&#65533;J.&#65533;G&#65533;0&#65533;(&#65533;t&#1025;9&#65533;&#65533;&#65533;&#65533;A	&#65533;&#65533;	&#65533;i%x&#65533;	!5&#65533;&#65533;&#65533;&#65533;
Y0en`&#65533;=d&#65533;&#65533;tTe&#1056;&#65533;&#65533;!@C2&#65533;3&#65533; s&#65533;&#65533;~\s<&h&#65533;&#65533;&#65533;px&#65533;`@&#65533;v&#1031;&#232;&#65533;&#65533;b&#65533;&#65533;h&#65533;6C&#65533; 
&#65533;&#65533;W&#65533;&#65533;*&#65533;&#65533;F&#65533; p&#65533;&#65533;&#65533;B|&#65533;@\&#65533;(X&#65533;
]&#65533;&#65533;&#65533; 6&#65533;&#65533;,D&#46578;&#65533;&#65533;;&#65533; GH&#65533;D&#65533; t&#65533;4x&#65533;&#65533;&#65533;:&#65533;H"&#65533;&#65533;P&#65533;"&#65533;&#65533;&&#65533;&#65533;.P`&#65533;&#65533;&#65533; )Np&#65533;&#65533;&#65533;TaD&#65533;&#65533;@&#65533;X&#65533; &#65533;&#65533;&#65533;&#65533;tD&#65533;&#65533;&#65533;&#65533;r&#65533;*H`	<&#65533; 
&#65533;2&#65533;&#65533;U&#65533;&#65533;5&#65533; &#65533;,H&#65533;
18A"0&#65533; &#65533;&#65533;&#65533;^&#65533;w^&#65533;PBH&#65533;&#65533;&#65533;_p&#65533;l&#65533;&#65533;&#65533;.Y&#65533;r 0P&#65533;/h$PXA+&#65533;&#65533;&#65533;@1p&#65533;F&#65533;
x&#65533;&#65533;&#65533; 9(&#65533;R4&#65533;C&#65533;"-x&#65533;UC &#65533;&#65533;7&#65533;&#65533;&#65533;0<&#65533;&#65533;!&#65533;a&#65533;H+&#65533;&#65533;&#65533;&#65533;&#65533;!&#65533;7&#65533;Chq&#65533;`&#65533;Lt:&#65533;&#65533;"&#65533;&#65533;&#65533;BB&#65533;&#65533;&#65533;&#65533;&#65533;%&#65533;K	Q&#65533;$&#65533;B&#65533;'&#65533;X&#65533;Z&#65533;!1:&#65533;&#65533;R&#985;&#65533;5&#1098;80 D"&#65533;(EX&#65533;-&#65533;&#65533;&#65533;&#65533;&#65533;&#65533;@&#65533;e&#65533;&#65533;Q&#65533;t&#65533;&#65533;&#65533;D!&#65533; &#65533;fh&#65533;&#65533;&#65533;&#65533;@&#65533;g9&#65533;p&#65533;!&#65533;  &#65533;&#65533;u&#65533;q&#65533;&#65533;&#65533;&#65533;C@B&#65533;pD&#65533;D&#65533;B&#65533;&#65533;p&#65533;&#65533;&#65533;210&#65533;&#65533;&#65533;H#&#65533;H,`A&#65533;&#1939;&#65533;aB&#65533;mH &#65533;O&#65533;5&#65533;#. &#296;C&#65533;]&#65533;	X&#65533;&#65533;&#65533;&#65533;"&#65533;&#65533;&#65533;G(&#65533;S&#65533;&#65533;@&#65533;&#65533;&#65533;&#65533;"@\&#65533;@|A&#65533;&#65533;Os&#65533;Wc&#65533;8&#65533;AZ&#65533;&#65533;8bR&#65533;&#65533;&#65533;w+&#65533;&#65533;&#65533;cH&#65533;$&#65533;DPd:&#65533;`DpP&#65533;&#65533;&#65533;5&#65533;&#65533;&#65533;@i0K&#65533;Kk&#65533;&#65533;	&#65533;p&#65533;d[c&#65533;X&#65533;>&#65533;m&#65533;f"ix&#701;&#65533;1&#65533;1&#65533;u;&#65533;&#65533;*&#65533;&#65533;I&#65533;&#418;4H&#65533;&#65533;+&#65533;&#65533;<}&#65533;&#65533;&#65533;
/&#65533;a A"&#65533;Z&#65533;&#65533;D&#65533;&#65533;&#1873;tO&#65533;L&#1538;6k%?L&#65533;&#65533;6o&#65533; &#65533;&#65533;
H&#65533;&#65533;D&#65533;ADU&#65533;&#65533;Ex&#65533;&#65533;S&#65533;&#65533;-_&#65533;&#65533;
!*&#65533;&#65533;vR{PB&#65533;&#65533;
F&#65533;&#65533;!&#65533;)&#65533;&#65533;,\&#65533;&#65533;&#65533;&#65533;3p&#65533;&#65533;wY[&#65533;&#65533;&#65533;&#65533; &#65533;&#65533;B&#65533;	&#65533;&#65533;&#201; 0`&#65533;'&#65533;&#65533;&I&#65533;8p&#65533;'kU&#65533;&#65533;&#65533;48@
&#65533;&#65533;W&#65533;&#65533;d&#65533;
&#65533;@&#65533;Jh&#65533;W@&#65533;PM&#65533;B&#65533;(6&#65533; I7d&#65533;)&#65533;&#65533;0&#65533;>FX%&#65533;&#65533;p&#65533;$&#65533;.&#65533;I&#65533;p&#65533;&#65533;A&#65533;D&#65533;DR8!x&#65533;a&#65533;&#65533;et&#65533;$0 ,a&#65533;&#268;&#65533;F0 &#65533;&#65533;CGp@&#1042;&#65533;/a(0 &#65533;&#65533;:&#65533;!a&#592;(&#65533;&#1026;&#1208;qG&#65533;&#65533;`&#65533;0&#65533;&#3664;kA&#65533;`&#65533;7&#65533;&#65533;SN&#65533;&#65533; &#65533; &#65533;q&#65533;&#65533;H:	p x<2&#65533;k&#65533;&#65533;&#65533;p9Q&#65533;&#65533;&#65533;&#65533;&#1674;&#65533;&#65533; &#65533;F&#65533;&#65533;&#65533;&#65533;>P &#65533;H&#65533;&#65533;&#65533;&#65533;#&#65533;&#65533;4&#65533;&#65533;;8&#65533;;&#65533;&#65533;1&#65533;%3bG(&#65533;,&#65533;&#65533;&#65533;&#65533;&#65533;&#65533;X&#65533;P&#65533;&#65533;&#65533;&#65533;;PHx(&#65533;&#65533;H	E&#65533; &#65533;68=8&#65533;&#65533;`&#65533;9(;&#65533;&#65533;&#65533;m8(B&#65533;& ,&#65533; E&#65533;&#65533;&#65533;&#65533;	P&#65533;&#65533;`&#65533;<(&#65533;)&#65533;&#65533;&#65533;>8&#65533;&#65533;Q&#65533;&#65533;>&#65533;&#192;H5h @&#65533;&#65533;&#65533;y&#65533;8H&#65533;&#65533;4&#65533;.U&#65533;#C&#65533;0&#65533;%&#65533;&#65533;C&#65533;&#65533;>&#137;&#65533;&#1731;&#65533;E&#65533;(pD&#65533;&#65533;F&#65533;&#65533;&#65533;&#65533;&#65533;	&#65533;&#65533;&#65533;;&#65533; <PAs&#65533;B&#65533;&#65533;2P(&#65533;&#65533;&#65533;z&#168;c*&#65533;H&#1539;&#65533;&#65533;&#65533; &#65533;V&#65533;`G&#65533;&#65533;)(&#65533;&#65533;&#65533;>L0&#65533;#0&#65533;-0&#65533;B&#65533;$&#65533;&#65533;&#65533;1 &#65533;&#65533;i.&#65533;&#65533;&#65533;0F`.&#65533;)&#65533;&#65533;&#65533;{&#65533;&#60610;o&#65533;&#65533;&#65533;(&#65533;&#65533;&#65533;AA&#65533;8&#65533; &#65533;&#65533;0jP &#65533;-&#65533;,&#65533;4AS58&#65533;x&#65533;h 3T	&#65533;[&#65533;&#65533;0&#65533;p!uc&#65533;&#1024;!&#65533;&#65533;&#65533;h&#65533;D&#522;/&#1024;&#1538;`
&#65533;&#1777;8`&#65533;&#65533;,@&#65533;&#65533;@(&#65533;&#65533;@&#65533;&#65533;&#65533;&#65533;&#65533;&#65533;(8'@&#592;&#65533;A &#65533; /&#65533;&#65533;&#65533;&#65533;JP&#65533; ;H&#65533;!&#65533;G@&#65533;kPK(x&#65533;&#65533;&#65533;&#65533;&#65533;S&#65533;-P&#65533;38&#65533;&#65533;jz)	&#65533;#&#65533;&#65533;&#65533;&#65533;HP&#65533;#X&#65533;>&#65533;&#65533;&#196;#8&#65533;&#65533;&#65533;6 &#65533;&#65533;&#65533;:Ph&#65533;y&#65533;&#65533;\i&#65533;&#65533;	/&#65533;&#65533;
&#65533;&#65533;&#65533;H&#65533;&#65533;I&#65533;&#65533;&#65533;*`&#65533;
&#65533;&#65533;<X&#65533;
&#65533;&#65533;#&#65533;&#65533;-&#65533;&#65533;!&#65533;&#65533;&#65533;(&#65533;&#65533;1r&#65533;&#65533;P%&#65533;'&#65533;<&#65533;	&#65533; &#65533; &#65533;&#65533;&#129;A(&#65533;&#65533;0`&#65533; &#65533;&#65533;
8&#65533;&#65533;&#65533;&#65533; &#65533;@.c&#65533;P&#65533;DH&#65533; &#65533;*&#1058;wt&#65533;:p&#65533;(&#65533;&#65533;&#65533;@(&#65533;&#65533;&#65533; &#65533;k&#65533; &#65533;&#65533;F&#65533;PH0&#65533;N/&#65533;J&#65533;&#65533;P0 &#65533;&#65533;&#65533;\&#65533;S&#65533;* x&#65533;$&#65533; &#65533;&#696;&#65533;'&#65533; &#65533;&#65533;#&#65533;&#65533;&#1536;%&#65533;  p@&#65533;1&#65533;&#770; &#65533;&#65533;r
8&#65533;p&#65533;80&#65533; &#65533;&#65533;&#65533;*9&#65533;@G@(&#65533;&#65533;h&&#65533;[0&#65533; 0&#65533;`&#65533;&#65533;H>`&#65533;"&#1536; P&#65533;&#65533;/i:L&#65533;p&#65533;&#65533;&#65533;&#65533;&#65533;Q	L&#65533;&#65533;&#65533;&#65533; %p &H&#65533;A&#65533;&#65533;A #&#65533;&#65533;&#65533; "&#65533;"&#65533;8&#65533;&#65533;&#65533;`&#65533;7&#65533;4G&#65533;&#65533;>&#65533;H&#65533;&#65533;  I&#65533;&#65533;&#65533;&#65533;&#65533;&#65533;@0 .(L&#65533;&#65533; &#65533;&#65533;&#65533;(p&#65533;?	L&#65533;0&#65533; P&#65533;&#65533;	&#65533;&#65533;&#65533;&#65533;&#65533;4G4H  +&#65533;E0&#65533;3&#65533; c&#65533;&#65533; &#65533;%Pk7p&#65533;7
H&#65533;&#65533;"&#65533; E&#65533;Fp&#65533;@&#65533;&#65533;&#65533;&#65533;0!&#65533;'  O&#65533;6P&#1024;x&#65533;&#65533;&#65533;&#65533;&#260;+ F&#65533;H#&#65533; &#65533;&#65533;;p1&#65533;
&#65533;1 A8&#65533;&#65533;&#65533;&#65533;8&#65533;&#65533;	`&#65533;[&#843;<  <
&#65533;H &#65533;'&#65533;0&#65533;U &#65533;&#65533;8&#65533;9  &#65533;&#65533;N`&#65533;&#65533;V( &#65533;Sx&#65533;k&#65533;&#65533;&#65533;&#65533;4&#65533;&#65533;9S&#65533;6H /&#65533;&#65533;k&#65533;&#65533;MH&#65533;@&#65533;&#65533;&#65533;&#65533;&#65533;&#65533;&#65533;7?0&#65533;-T<&#65533;&#65533;4&#65533;&#65533; 	A&#65533;&#65533;+hDN&#65533;&#65533;%B!@ &#65533;&#65533;&#65533;&#65533;C&#65533; #&#65533;&#65533;&#65533;&#65533;&#65533;&#65533;&#65533; &#65533;&#65533;D	&#65533;&#65533;&#65533;k&#515;@&#65533;&#65533;,&#65533;*&#513;&#65533;&#65533;&#65533;&#65533;&#65533;8&#65533;&#65533;E0>&#65533; &#65533;&#65533;&#65533;&#12446;<"&#65533;@&#65533;"`<0&#65533;B`&#65533;&#65533;&#65533;&#65533;&#65533; 3&#65533;HH&#65533;&#65533;r@Lp&#65533;&#65533;&#65533;Q&#65533;D|&#65533;5xE&#65533;&#65533;/m]L&#65533;&#65533;h&#65533;!&#65533;L &#65533;&#513;0&#65533;IPP&#65533;&#65533; >h"&#65533; &#65533;&#65533;&#65533;9x&#65533;&#65533;&#65533;&#65533;&#65533;&#65533; &#65533;&#65533;?0&#65533;%&#1024;&#65533;&#65533;)P	I &#65533; &#65533;-&#65533;x&#65533;	&#65533;+[&#65533;p&#65533;&#65533;<&#65533;1&#65533;&#65533;LH&#1589;M&#65533;	&#65533;&#65533;$8&#65533;2(&#65533;x3&#65533;&#65533;&#65533;&#65533;[&#65533;y&#65533;&#65533;&#65533;&#65533;&#65533;6h@&#65533;6&#65533;&#65533;&#65533;&#65533;&#65533;&#65533; &#65533;&#65533;h?S&#65533;&&#65533;y&#1060;&#1032;L&#65533;&#65533;m&#65533;U&#65533;[5/XI0&#65533;" &#1027;%&#65533;&#27969;&#65533;xa0&#65533;J&#772;_&#65533;&#65533;&#65533;&#65533; &#65533; I&#65533;&#65533;&#65533;&#65533;&#65533;z&#65533;0&#65533;&#65533;(&#65533;&#1026;&#514;&#65533;x&#65533;H&#65533;?&#1537;$xU5(I&#65533;/L&#65533; &#65533;&#65533;&#65533;e&#65533;&#65533;P<&#65533;&#65533;P0F(&#65533;&#65533;J&#65533;&#65533;&#65533;&#65533;&#65533;P&#1539;&#513;(Ik&#65533;&#65533;Zt*P'&#65533;80&#65533;@&#65533;&#65533;(&#65533; &#65533;J&#515;&#65533;&#65533;E&#65533;&#65533;&#65533;&#65533; &#65533;5&#65533;(&#65533;L&#65533;C&#65533; &#65533;/&#65533; .&#1536;2&#65533;
(&#65533;'&#65533;&#65533;=&#65533;&#65533;9&#65533;S(x&#65533;,Pu&#65533;&#65533;&#65533;BP&#65533;",&#65533;@&#65533;&#65533;p&#65533;S&#65533;&#65533;T&#65533;"h&#1964;p&#65533;&#65533;3&#65533;&#65533;&#65533;y&#65533;F&#65533;[&#225;&#65533;&#65533;&#65533;&#65533;&#65533;H&#65533;&#65533;BF`&#65533;&#65533;&#65533;&#45633;&H&#65533;D&#65533;4&#512;#?&#65533;&#65533;*&#65533;&#65533;&#65533;:P&#65533;&#65533;&#65533;&#65533;&#65533;&#65533;&#65533;&#65533;&#65533;O>&#65533; &#65533;$Gh&#65533;%&#65533;<&#30136;&#65533;'@&#65533;4&#65533;,&#65533;,&#65533;$5l<P&#65533;J&#65533;&p3&#65533;&#65533;:	&#65533;3H&#65533;>&#65533;&#65533;< &#65533;4(&#65533;?PI6&#65533;&#65533;"&#65533;S`&#65533; &#65533;C(5P&&#65533;&#65533;V`&#65533;&#65533;&#65533;Bp&#65533;2&#65533;#x&#65533;V&#65533;&#65533;F&#65533;&#65533;-&#65533;UIb&#65533;&#65533;HV- F&#65533;&#65533; &#65533;E G&#65533;IL&#65533;&#65533;"H&#65533;&#134;/&#65533;&#65533;^&#65533;&#65533;:&#65533;&#65533;'`E8&#65533;&#65533;"&#65533;Lp&#65533;&8#&#65533;>&#65533;&#65533;4&#65533;,8Ip&#65533;&#65533;p&#65533;1&#65533;C&#65533;8@(400&#65533;&#65533;< #X&#65533;J&#65533; ?(>@&#65533;1&#65533;&#65533;3 &#65533;;&#65533;&#65533;5k&#65533;28&#65533;8&#65533;&#65533;?&#65533;&#65533;&#65533;Fh&#65533;Zl&#65533;&#65533;?&#65533;&#65533;9(&#65533;&#1635;>&#65533;&#65533;?*(&#65533;:&#65533;=P&#65533;8G&#65533;)(&#65533;&#65533;@&#65533;3&#65533;-&#65533;G&#65533;&#65533;&#65533;L(&#65533;&#65533;J&#65533;'&#65533;? 8&#65533;&#65533;&#65533;&#65533;0(&#65533;9H&#65533;&#65533;&#65533;J(&#65533;h&#65533;&#65533;VN(&#65533;!p&#65533;T&#65533;)&#65533;&#890;&#65533;*&#65533;CX &#65533;D&#65533;&#65533;1&#65533;"H&#65533;:&#65533;=&#65533;1&#65533;?8 &#65533;&#65533; P&#65533;h#( &#65533;'(&#65533;-h   &#65533;h&#65533;&#65533;e &#65533;&#65533;x@V
&#65533;  P &&#65533; &#65533;&#65533;`&#65533;(&#65533;&#65533;Q&#65533;P&#65533;&#65533; &#65533;H&#65533; &#65533;
&#65533;&#512; &#65533;~&#65533; 8&#65533;&#65533;4&#65533;&#65533; &#65533; x&#65533;@ &#65533;&#65533; *&#65533;RH&#65533;&#65533;&#65533;  `&#65533;@&#65533;0&#65533;.&#65533;&#65533;&#65533;&#65533;&#65533;&#65533;0&#65533;&#65533;ze&#65533;&#65533;&#65533;&#65533;&#65533;h 0  &#65533; ,8 ()&#65533;"&#65533;&#65533;&#65533; &#65533;&#65533;PHp&#65533;4&#65533;*&#65533;Xvu/ )h &#65533;$&#65533;'&#65533;&#65533;&#65533;&#65533;&#65533;&#65533;/&#65533;% 8r&#65533;v.  '0P&#65533;"
&#65533;p&#65533; -8&#65533;C&#65533; 'P 0&#65533;&#65533;&#65533;&#65533;&#65533;s&#65533;&#1536;N&#65533;&#65533;8 &#65533;P@&#65533;&#65533;&#65533;&#1071;&#65533;O&#65533;?&#65533; &#65533;&#65533; &#65533;&#65533;
&#65533;S&#65533;K&#65533;&#65533;p&#65533;"&#65533;&#65533;$&#65533;&#65533;%&#65533; &#65533;B&#65533;&#65533;  !&#65533;    ,    ,&#65533;---555<<<BBBHHHKKKOOOSSSUUUXXX[[[]]]___aaaccceeeggghhhjjjlllmmmoooqqqrrrssstttuuuwwwxxxxxxzzzzzz{{{}}}~~~&#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	H&#65533;&#65533;&#65533;&#65533;*\&#560;&#65533;&#199;&#65533;
&#65533;-&#65533; T,&#1174;)&#1322;X&#65533;m&#65533;S&#65533;I/&#65533;J&#65533;&#65533;&#65533;&#65533;K&#65533;&#65533;b&#65533;&#65533;X
O&#65533;&#65533;&#65533;&#65533;&#65533;&#65533;6m1&#65533;&#65533;Y*e&#65533;X&#65533;^&#65533;1&#65533;&#65533;&#1122;D_J&#65533;J&#65533;&#65533;&#1349;&#65533;<&#65533;Q&#65533;(&#65533;&#65533;5&#65533;Be&#692;&#65533;a&#65533;U&#65533;&#65533;d&#628;'&#351;R&#65533;&#65533;&#65533;J&#65533;a&#65533;X&#65533;&.&#65533;&#65533;&S&#65533;bv&#65533;&#65533;&#65533;&#65533;&#65533;&#65533;&#65533;:&#65533;\&#65533;&#65533;&#65533;"F?&#812;&#65533;88&#65533;&#1850;&#65533;3k&#65533;Z&#65533;&#1186;J|d9RaP&G&#65533;&#65533;&#65533;&#65533;&#65533;&#65533;	;'~4Y&#65533;I[&#65533;&#888;&#65533;E&#65533;X&#65533;&#65533;9&#65533;&#65533;&#65533;&#65533;&#65533;&#1350;&#65533;Z>)V&??Hx&#65533;R&#65533;&#65533;L&#65533;&-/&#65533;&#65533;&#65533;&#65533;&#65533;9&#65533;&#929;A&#65533;&#535;3@&#132;&#65533;W&#65533;&#65533;N^&#65533;<&#65533;&#65533;&#65533;&#65533;?Y&#65533;&#65533;&#65533;&#65533;&#65533;&#65533;&#65533;L}4&#65533;FYl&#65533;&#65533;&#65533;&#65533;&#65533;&#65533;Gi&#65533;\&#65533;&#65533;QE\p&#65533;Et@&#65533;P&#65533;u&#65533;a]&#65533;&#65533;a &#65533;dR&#65533;#&#65533;&#65533;&#65533;&#65533;&#65533;1&#65533;H(j&#65533;G'&#65533;D&#65533;H"(&#65533;&#1223;V&#65533;&#65533;O&#65533;&#65533;H%cUb&#65533;)U&#65533;ODQG&#1716;&#65533;&#65533;&#65533;t&#65533;I$^ &#65533;FE&#65533;&#65533;&#65533;&#65533;`>TJq&#65533;&#65533;HX&#65533;&#65533;&#65533;#;&#65533;&#65533;&#65533;q&#65533;&#65533;Se`&#65533;&#65533;"aN&#65533;I,&#65533;&#65533;Q&#65533;|&#65533;9&#65533;X&#65533;&#65533;mydPm)&#65533;b&#65533;j&#65533;U&#65533;!f&#65533;a&#65533;r<e&#65533;&#31131;.y&#65533;OwH&#65533;&#65533;\&#65533;FF,F)&#65533;&#65533;&#65533;&#65533;O&#65533;&#65533;&#65533;J&R  &#65533;{8&#65533;&#65533;h&#65533;&#65533;&#65533;=&#65533;&#65533;iC&#65533;	&#65533;&#65533;	A&#65533;x&#65533;t &#303;&#65533;1hP(&#65533;&#1105;@&#65533;&#65533;&#65533;&#65533;&#65533; &#65533;Q4&#65533;N&#65533;^P&#65533;r	oL&#65533;F&#65533;|&#65533;&#1758;3&#65533;&#65533;&#65533;U &#65533;&#65533;x`&#65533;G|&#65533;&#65533;	&#65533;	&#65533;&#65533;J3$X&#65533;&#65533;@A#|&#65533;&#65533;FV)59&#1038;&#65533;t&#65533;E&b&#65533;&#65533;&#65533;#-&#65533;&#65533;	8&#65533;&#65533;&#65533;&#508;YV&#65533;h&#65533;H&#1072;&#65533;\&#1296;E&#65533;&#65533;&#65533;tu&#65533;&#65533;&#65533;+U&#65533;O%/dq&#65533;0&#65533;&#65533;R@q&#65533;x&#65533;VX'F&#65533;\&#1068;&#65533;&#65533;&#65533;&#65533;.&#65533; 2&#65533;&#65533;&#65533;)&#65533;J&#65533;#T&#65533;&#65533;;&#65533;`&#65533;&#65533;)&#65533;p&#65533;IL1&#65533;&#65533;^&#65533;&#65533;&#65533;&#65533;&#65533;R&#65533;&#65533;&#65533;7$A&#65533;2&#65533;C"&#65533;.&#65533;&#65533;Lx&#65533;&#1161;&4Z3d&#65533;A?&#65533;&#65533;&#65533;	X&#65533;&#65533;&#65533;q&#65533;&#65533;]F
78A&#65533;:&#65533;&#65533;C&&#65533;&#65533;&#65533;rx&#65533;ZA&#65533;&#65533;&#65533; $Q&#65533;>&#65533;`&#65533;E&#65533;&#65533;&#65533;&#65533;&#65533;&#65533;-&#65533;&#136;&#65533;d08Z&#65533;k&#65533;}V!SL&#65533;&#65533;R&#670;&#65533;&#65533;G&#65533;&#65533;XJ&#65533;ic&#65533;b`&#65533;]&#65533;&#65533;&#65533;"&#65533; &#65533;&#65533;N">&#65533;&#65533;=&#65533;G3HOvp&#65533;E&#65533;&#65533;h&#65533;&#65533;&#65533;!n&#65533;G\{&#65533;&#65533;OV&#65533;T&#65533;	&#1577;H$f&#65533;&#65533;P&#65533;a	/&#65533;&#65533;&#65533;&#65533;&#65533;tF&#65533;	D&#65533;"&#65533;'%-)I &#65533;j&#423;&#65533;N&#65533;G&#65533;&#65533;&#65533;&#65533;D0&#65533;&#65533;&#65533;>&#65533;w0&#65533;&#65533;bLE&#65533;1B4&#65533;&#65533;.:&#65533;J&#65533;&#65533;&#65533;P>&#65533;&#65533;?{&#65533;S"&#65533;0&#65533;#&#65533;S&#65533;&#65533;&#65533;&#65533;&#65533;#&#65533;&#65533;"&#65533;3&#65533;&#65533;&#65533; &#65533;,&#65533;b1&#65533;&#65533;&#65533;p8&#65533;`Eb&#65533;&#65533;2a&#65533;azhOA&&#65533;&#65533;+&#65533;&#65533;EQV&#65533;(E&#65533;@W&#65533;B%&#65533;H&#642;(&#65533;&#65533;=&#580;J@&#65533;L\A
?&#65533;&#999;&#65533; &#65533;@&#290;&#65533;+&#65533;nb&#65533;&#65533;&#1316;&#65533;XN}&#65533;xAlx&#65533;&#65533;&#65533;Lp&#65533;&#65533;H&#65533;	&#688;
6&#65533; &#65533;&#65533;&#65533;&#65533;$&#65533;&#65533;&#65533;:h&#65533;
2&#65533;&#65533;r &#65533;`j&#65533;&#65533;8W
3&#65533;&#65533;&#65533;&#65533;@JI&#65533;&#65533;x&#41338;&#65533;&#578;j&#65533;H&#65533;&#65533;	v&#65533;'&#65533;&#65533;f0&#65533;l&#65533;
FLb&#65533;&#65533;@&#65533;pHT&#65533;}2Yv&#65533;&#65533;/&#65533;&#65533;&#65533;#WE&#65533;T
,&#65533;&#65533;&#65533;X&#65533;&#640;6u&#65533;&#65533;x&#65533;&#65533;6xa"&#1625;#V&#65533;&#65533;0a	bP&#65533;<2&#65533;&#65533;`PB&#65533; z&#65533;&#65533;'aR,&#65533;&#65533; o&#1888;%&#65533;\&#65533;&#65533;&#65533;` &#65533; &#65533;`&#65533;&#65533;u&#65533;&#65533;&#1152;&#65533;p .T&#65533;"&#65533;&#65533; 6@&#65533; &#65533;&#65533;&#65533;7.Vqdv ZO l &#65533;	&0&#65533;@0&#65533;L&#1319;3$&#65533;X&#65533;0&#65533;&#65533;&#65533;f:&#65533; &#65533; &#65533;&#65533;&#65533;&#65533;&#65533;&#65533;z&#65533; d!&#65533;&#65533;C&#65533;p&#65533;N&#65533;[&#65533;iNHp&#65533;&#65533;I&#65533;&#65533;&K&#65533; vO&#65533;x&#65533;z&#65533;&#65533;I8&#65533;-p&#65533;&#65533;&#65533;&#65533;d&#65533;<a'1&#65533;`&#65533;&#65533;&#65533;&#65533;&#65533;0	&#65533;&#65533;!U&#65533;&#65533;!P&#65533;&#65533;,	&&#65533;-LW&#65533; &#65533;h&#65533;j&#65533;&#65533;$x&#65533;*&#65533;#&#65533;&#65533;&#65533;rP|&#65533;A(&#65533;5(&#65533;&#65533;&#65533;>&#65533;`0&#65533;d,&#65533;0 8a&#65533;&#65533;&#65533;&&#65533;&#65533;J&#65533;b%(&#65533;$I&#65533;&#65533;&#65533;&#65533;+HgL&#65533;@&#1825;(&#65533;x&#65533;P&#65533;L| 8&#65533;+&#65533;&#65533;"X &#65533;&#65533;!A&#65533;@3&#65533;H( Q&#65533;&#65533;vqs&#65533;&#65533;&#65533;&#65533;&#65533;5&#65533;&#65533;3(&#65533;J5&#65533;&#65533;am&#65533;&#65533;&#65533;&#65533;p&#65533;!%lp&#65533;&#65533; &#65533;-&#65533;@?&#65533;&#236;&#65533;P(H&#65533;&#65533;&#65533;B&#65533;&#65533;@8&#65533;S+E&#65533;&#65533;&#65533;H<&#65533;X0&#65533;&#65533;&#65533;VOR&#65533;	U0&#65533;s&#65533;&#65533;&#65533;Ke&#65533;>`&#65533;&#65533;@&#65533;7&#65533;E&#65533;C&#65533; &#65533;&#1148;&#65533;&#65533;h&#65533;&#65533;&#65533;E&#65533;&#65533;&#65533;)@&#65533;"&#65533;0&#65533;&#65533;&#65533;q &#65533;a )	&#1539;#&#65533;F&#65533;@&#65533;&#65533;CTv&#65533;0&#65533; &#65533;&#65533;": E&#65533;&#65533; jX&#65533; `&#65533;
( &#65533;x&#65533;&#65533;&#65533;&#65533;&#65533;" &#65533;C
&#1028;U|!zpD &#65533;&#65533;$@q@ b&#65533;&#65533;E&#65533;A&#65533;!&#65533;&#65533;&#65533;&#65533;P&#65533;&#65533;H&#65533;0&#65533;&#65533;$dbp&#65533;&#65533;Zca&#65533;&#259;&#65533;&#65533;&#65533;/&#65533;A&#65533;P&#65533;&#65533;P&#65533;A&#65533;rp&#65533;&#65533;&#65533;6&#65533;[(&#65533;P&#65533;2&#65533;&#65533;>.&#65533;&#65533;&#65533;0&#65533;&#65533;&#65533;&#65533;&#65533;&#65533;A&#65533; :,&#65533;_&#65533;&#65533;>&#65533;&#65533;&#65533;/&#65533;P`z&#10260;$"&#65533;0x&#65533;'&#65533;&#65533;<&#65533;C&#65533;`1l&#65533;a&#65533;&#65533;&#65533;H&#65533;#&#65533;&#65533;:A~> &#65533;&#65533;\(&#65533;&#959; #&#65533;	e&#65533;C
<&#65533;&#65533;X&#65533;&#65533;&#65533;&#338;&#65533;&#65533;&#65533;&#65533;&#65533;S&#65533;f`&#65533;'&#65533;&#65533;28Bn&#65533;HQ	98B|V&#65533;'&#65533;&#65533;b&#65533;&#65533;0&#65533;@&#65533;;x&#65533;&#65533;&#65533;# &#65533;5&#65533;A&#65533;&#65533;>&#65533;}g&#65533;$&#65533;&#65533;N@&#65533;au=;&#65533;&#65533;&#65533;&#65533;O
&#65533;E(&#65533;&#65533;&#65533;&#65533;% a&#65533;&#65533;}&#65533;E &#65533;!&#65533;&#65533;
-XB&#65533;0&#65533;&#65533;)&#65533;v5B&#65533;&#65533;&#65533;E%n&#65533;!&#65533;c&#65533;&#65533;$J7E&#65533;&#65533;Z&#65533;A&#65533;&#65533;+&#65533;>1?G&#65533;&#65533;&#65533;5P/|&#65533;&#65533;&#65533;&#65533;pz`&#65533;"[UBG3Y%Dg&#65533; a<7&#65533;P&#65533;&#65533;L&#65533;P&#65533;sE{p-p&#65533;y&#65533;&#65533;ZG&#65533;X&#65533;&#65533;&#65533;&#65533;&#65533;&#65533;&#65533;!&#65533;'>&#65533;^B&#65533;7&#65533;UrA&#2017;Z&#65533;&#65533;G&#65533;&#65533;Lc&#65533;I&#65533;&#65533;DR&#65533;&#65533;&#65533;&#65533;*&#65533;&#65533;$I&#65533;(&#65533;&#65533;?2(3?p2&#65533;!@$e&#65533;&#833;u&#65533;AYF&#65533;/&#65533;0ea4?Q3q&#65533;>&#65533;q.&#65533;w`&#65533;KPj +&#65533;&#65533;U&#65533;&#65533;3P$&#65533;&#65533;&#65533;;(&#551;I&#65533;u4&#65533;&#65533;E&#65533;=&#65533;&#65533;Iq$&#65533;F*&#65533;&#65533;&#65533;&#65533;&#65533;&#65533; S
$P&#65533; 7&#65533;&#65533;Nx&#65533;0B&#65533;9&#65533;&#65533;&#65533;&#65533;&#65533;$r&#65533;&#65533;$&#65533;&#65533;*&#65533;B`&#65533;`J&#65533;OP ~&#65533;!&#65533;Z&#65533;	*&#65533;&#65533;&#65533; p?QC&#65533;&#65533;_+&#65533;&#65533;d&#65533;&#65533;?&#65533;b&#65533;_&#65533;8,+H&#65533;>q:&#65533;y!&#65533;[@@&&#65533;&#65533;2&#65533;1&#65533;e&#65533;xT4&#65533;r&#65533;&#65533;2&#65533;&#65533;B&#65533;&#65533;@&#65533;&#65533;#<&#65533;o&#65533;5` F&#65533;&#65533;&#65533;&#65533;F&#65533;C&#65533;&#65533;&#33766;&#65533;9B&#65533;1&#65533;&#65533;u&#65533;&#65533;&#65533;&#65533;&#65533;%&#65533;&#65533;&#65533;b&#65533;"&#65533;K&#65533;:O&#65533;&#65533;| 7&#65533;1	&#65533;G&#65533;e4&#65533;E&#65533;&#65533;P&#65533;&#65533;?&#65533;_@e&#65533;&#65533;&#65533;+&#65533;pa&#65533;p&#65533;&#65533;
&#65533;&#65533;D&#65533;pS0d&#65533;'V&#65533;&#65533;P&#65533;&#65533;&#65533;9?&#65533;&#65533;`C&#65533;5c&#65533;&#503;O&#65533; &#65533;&#65533;W &#65533;P3&#65533;$&#65533;&#65533;&#65533;#&#753;
t@&#65533;&#65533;%@&#65533;C &#65533;s7Pr&#65533;c&#65533;_&#65533;N@&#65533;&#65533;z&#65533;j&#65533;&#65533;y&#65533;&#65533;
m&#65533;?p.&#65533;`B&#65533;&#65533;ZxY{&#65533;=&#65533;&#65533; ~	&g&#65533;&#1680;D&#65533;!&#65533;&#65533;	&#65533;&#65533;I0c&#65533;	&#65533;!@&#65533;6&#65533;N&#65533;&#65533;&#65533; }I&#65533;&#65533;P&YN&#65533;c'&#65533;6&#65533;=&#65533;z&#65533;&#65533;Yab&#65533;I&#65533;&#65533;BR`&#65533;&#65533;&#65533;&#65533;
&#65533;T&#65533;&#65533;&#65533;)&#65533;&#65533;&#65533;6&#65533;&#65533;&#65533;&#65533;&#65533; .0&#65533;Z\&#65533; &#65533;&#65533;&#65533;8&#65533;3&#65533;p z0	Gp&#65533;0&#65533;n`o&#65533;.&#65533;QX&#65533;v&#65533;<R]&#65533;R:&#65533;``5P&#65533;&#65533;{&#65533;J&#65533;}&#65533;) VP6p&#65533;'`P&#65533; 44&#65533;r&#65533;;&#65533;a9&#65533;&#65533;)`MP&#65533;2&#65533;H&#65533;	&#65533;PB&#65533;&#65533;!&#65533;&#65533;S&#65533;G@[&#65533;;&#65533;J&#65533;Spk`&#65533;bDW&#65533; &#65533;Qa&#65533;B&#65533;?&#65533;&#65533;&#65533;N0&#65533;&#65533;J"Oy&#65533;a&#65533;!6PE&#65533;I@WE@&#65533;` G&#65533;0b&#65533;#&#65533;&#65533;0&#65533;0&#65533;&#65533;X&#65533;@&#65533;&#65533;a"&#65533;Q	&#65533;0&#65533;` &#65533;&#65533;&#65533;'&#65533;`Cc&#65533;>&#65533;R T0	&#65533;&#65533;&#65533;&#65533;&#65533;0	&#65533;&#65533;&#65533;   &#65533;
Uc&#65533;&#65533;&#65533;&#65533;&#65533;@&#65533; &#65533;&#65533;&#65533;&#65533;&#65533;  Y&#65533;c&#65533;&G&#65533;&#65533;&#65533;0J&#65533;&#65533;&#65533;&#65533;	&#65533;R&#65533;&#65533;&#65533;&#65533;D#&#65533;"5@#K&#65533;U&#65533;4&#65533;	:&#65533;K&#65533;&#65533;Dt&#65533;&#65533;&#65533;]&#65533;a&#65533;T&#65533;&#65533;&#65533;ZJp`&#65533;&#65533;&#65533;
&#65533;4	&#65533;d&#65533;&#65533;Sc&#65533;)S	s&#65533;[ &#65533;V&#65533;&#65533;QBd&#65533;IP&#65533;MD@&#65533;@CC&#65533;X&#65533;w&#65533;&#65533;&#65533;z&#65533;&#65533;t&#65533;,'02&#65533;&#65533;aY&#65533;
M&#1058;%&#65533;&#65533;eJ&#65533;&#65533;&#65533;9| 9*&#65533;&#65533;&#65533;&#65533;&#65533;&#65533;*&#65533;$&#65533; &#65533;s&#656;&#65533;&#65533;0&#65533;*&#65533;&#65533;>&#65533;@b&#65533;0E&#65533;R&#65533;D&#65533;&#65533;&&#65533;&#65533;&#65533;&#65533;?&#65533;&#65533;RD&#65533;&#65533;`]0	i0&#65533;&#65533;a&#65533;)! &#65533;&#65533;&#65533;?@=D&#65533;&#65533;r&#65533;i&#65533;&#65533;.&#65533;&#65533;1&#65533;c&#65533;&#65533;b&#65533;
f&#65533;&#65533;&#65533;&#65533;&#65533;&#65533;R
]&#65533;&#65533;&#65533;!&#65533;_N&#65533;&#65533;&#65533;kN&#65533; Vp&#65533;`*&#65533;&#65533; #&@l&#65533;aaK%?&#65533;K "&#65533;k&#65533;&#65533;9&#65533;
0&#65533;j&#65533;&#65533;&#65533;&#65533;&#65533;f&#65533;*&#65533;+&#65533;`&#65533;&#65533;'%&#65533;|&#65533;$&#65533;I&#65533;&#65533;&#65533;&#1677;&#65533;&#65533;&#65533;&#65533;)&#65533;R` &#65533;&#65533;&#65533;&#65533;[[&#65533;e@P&#65533;u&#65533;t[&#65533;Y&#65533;b&#65533;U&#65533;#&#65533;y&#65533;&#65533;_&#65533;` c&#65533;_&#65533;&#65533;~0k&#65533;sP&#65533;M&#65533;&&#65533;*fu\`m&#65533;n&#65533;!&#65533;&#65533;B}p^ptd&#65533;gr8Y&#65533;&#65533;&#65533;j&#65533;s&#65533;[P&#65533;u&#65533;@-&#65533;X&#721;	 &#65533;
&#65533;&#65533; C&#65533;&#65533;&#65533;	&#65533;&#945;&#65533;fqQ&#65533;&#65533;<&#65533;&#65533; &#65533;d&#65533;&#65533;&#65533;/P&#1465;&#65533;&#65533; \&#65533;GTx/&#65533;X&#65533;&#65533;.
@0 &#1763;&#65533;&#65533;	?p:&#65533;N&#65533;+&#65533;&#65533;<&#65533;5-!I&#65533;	d&#65533; }&#65533;Z&#65533;&#65533;%LdQ
HLC&#65533;&#65533;G0&#65533;B&#65533;&#65533;i?P5&#65533;&#65533;a _l.&#65533;&#65533;&#515;s`9&#65533;&#65533;&#65533;f&#65533;T&#65533;&#65533;*po&#65533;&#65533;&#65533;_`&#65533;)&#65533;&#65533;&#65533;t<&#65533;&#65533;	t&#65533;n&#65533;&#865;rpM`&#65533;Q
B&#65533;&#65533;)&#65533;&#65533;&#65533;
 T @Q
~`u&#65533;&#65533;&#65533;&#65533;\7@Dz&#65533;&#65533;&#65533;&#65533;
~PC&#65533;O&#65533;!vW`GP?U&#65533;&#65533;&#65533;@&#65533;;&#65533;&#65533;&#65533;7&#65533;a2&#65533;&#65533;&#65533;&#65533;E&#65533;p&#65533;&#65533;&#65533;4x"7&#65533;&#65533;&#65533;	&#65533;`; P&#65533;2/@2P&#65533;&#65533;6K&#65533;B&#65533;50&#65533;r&#65533;y&#65533;&#65533;&#65533;I2&#65533;	&#65533;iP
&#65533;PM&#65533;&#65533;U&#65533;{&#65533;&#65533;&#65533;~&#65533; _&#65533;4P^`&#65533;` &#65533;s&#65533;&#65533;&#65533; C&#65533;T&#65533;$?&#65533;&#65533; &#65533;@@&#65533;
\&#65533;+&#65533;&#65533;USp|&#65533;k&#65533;m}` mP4&#65533;&#65533;&#65533;1 h&#65533;	p&#65533;
k~&#65533;&#65533;&#65533;hp {&#65533;&#65533;&#65533;&#565;'&#65533;<B&#65533;&#65533;!&#65533;a&#65533; &#65533;@&#1047;$&#65533;&#65533;>{p2o&#65533;| &#65533;&#65533;i&#65533;&#65533;;'p!&#65533;&#65533;W0 u0&#65533;	O2Y&#65533;` ua&#65533;3 0&#65533;+ P&#65533; f`+&#65533;&#65533;{&#65533; /&#65533;
&#65533;&#65533;&#65533;&#65533;&#65533;&#65533;v&#65533;&#65533;G@A6&#65533;5@A&#65533;&#65533; )@0\0 ~&#65533;0- Zi&#65533;&#65533;#&#65533;&#65533;)&#65533;>BP'&#65533;p'&#65533;Np &#65533;&#65533;&#65533;&#65533;Q
_&#65533;&#65533;M &#65533;yNPj&#65533;;`2&#65533;C&#65533;VPP&#65533;&#65533;3&#65533;60p.qk&#65533;}?&#65533;V0&#65533;{I@&#65533;U0&#65533;G0\&#65533;DS&#65533;W&#65533;~*S ^&#65533;#]&#65533;&#65533;@5`&#65533;F`CPN&#65533;)0&#65533;v;&#65533;~P0+&#65533;>&#65533;C&#65533;t&#65533;&#65533;xX:}`PNp}&#65533;=&#65533;v&#65533;&#65533;W&#65533;&#65533;0&#65533;&#65533;*1&#65533;*&#65533;U0o&#65533;4&#65533;=&#65533;*&#65533; &#65533;HC&#65533;&#65533;&#65533;&#65533;c&#65533;&#65533;Ad&#65533;&#65533;A&#65533;&&#65533;&#65533;G&#65533;&#65533;&#65533;H&#65533;>&#65533;!q&#65533;Z&#65533;o&#65533;n!{&#65533;<L&#65533;&#65533;r&#65533;&#65533;C d&#65533;&#65533;*&#65533;&#65533;G&#65533;E&#65533;&#65533;>U Lf&#65533;&#65533;di&#65533;&#65533;&#65533;&#1028;&#65533;&#65533;&#65533;&#65533;&#65533;x*&#65533;&#65533;&#65533;&#65533;v!&#65533;&#65533;&#65533;PI&#65533;{&#65533;&#65533;&#65533;&#65533;P: &#65533;&#65533;h%&#65533;I&#65533;&#65533;%&#65533;&#65533;&&#65533;x/&#65533;&#65533;&#65533;$PX&#65533;S&#65533;&#65533;&#65533;.&#1678;&#65533;W&#65533;[@&#65533;4r&#65533;P&#65533;&#65533;h&#65533;O@&#65533;&#65533;&#65533;&#65533;>&#65533; U&#65533;\0&#65533;C&#65533;Q%&#65533;&#65533;l&#929;&#65533;
&#65533;9p&#65533;J] f&#65533;&#65533;E&#65533;L&#65533;&#65533;
^`&#65533;&#35339;&#65533;&#65533;'&#65533;[&#65533;l&#65533;qQ&#65533;&#65533;-&#65533;	&#65533;&#65533;>f&#65533;&#65533;0R[eB&#65533;&#65533;&#65533;^`&#65533;&#65533;&#65533;F3	@&#65533;&#65533;&#65533;p(&#65533;&#65533;&#65533;=&#65533;"&#65533;`  L&#65533;&#65533;[&#65533;*&#65533;d3&#65533;&#65533;~&#65533;p&#65533;&#65533;2_]&#65533; h&#65533;&#65533;&#65533;-`A &#620;\&#65533;Z&#65533;&#65533;Ra&#65533;&#65533;` &#65533;&#65533;uJ&#65533;&#65533;f &#65533;&#65533; e&#65533;&#65533;&#65533;&#65533;&#65533;&#65533; z&#65533;?0&#2947;&#65533;&#65533;oc0* &#65533;I -|&#65533;. &#65533;&&#65533;&#65533;&#65533;j&#65533;5&#65533;&#65533;&#65533;2_3&#65533;o&#65533;O&#1063;E@&#65533;P&#65533;D&#65533;UwpIY&#65533;>0&#65533;@&#65533;&#65533;&#65533;&#65533;)@&#65533;F&#65533;&#65533;&#65533;b&#65533;&#65533;&#65533;-0M&#65533;)&#65533;P&#65533;&#65533;@-&#65533;&#65533;Y&#65533;J&#65533;j&#65533;
&#65533;&#65533;&#65533;&#65533;&#65533;&#65533;d&#65533;@a;ORH{+@?&#65533;}oI&#65533;	&#65533;0&#65533;;3 &>-&#65533;<&#65533;&#65533;GP:&#65533;.&#65533;&#65533;&#65533;\&#65533;&#65533;&#65533;&#65533;T`	r" &#65533;&#33234;J&#65533;2&#65533;&#65533;&#65533;P&#65533;B&#65533;&#65533;&#65533;t`jU&#65533;L&#65533;&#38185;C&#65533;	'&#65533;&#65533;&#65533;'V,m&#65533;&#65533;&#65533;p4&#65533;#&#65533;U&#65533;&#65533;&#65533;+T)m&#65533;6p&#65533;k%&#65533;P&#65533;&#65533;&#65533;&#1616;'T'm&#65533;&#65533;&#65533; &#65533;s&#65533;&#65533;R&#65533;VR&#65533;$&#65533;&#65533;P&#65533;NI&#65533;O&#65533;*m+WuZ&#65533;O&#65533;6\&#65533;&#65533;	&#65533;'V&#65533;RJ&#1918;&#65533;W&#65533;\&#65533;&#65533;&#65533;&#65533;&#65533;/&#65533;7&#65533;&#65533;}&#65533;&#65533;&#65533;H[u&#65533;|&#65533;T&#65533;"-<Z&#65533;&#65533;&#65533;&#65533;&#65533;&&#65533;&#65533;u&#65533;&#65533;c&#65533;&#65533;!@&#65533;&#65533;&#65533;n<Dh&#65533;U&#65533;&#65533;NmI&#65533;M&#65533;&#65533;&#65533;&#65533;&#65533;&#65533;pB&#65533;&#65533;&#65533;Hf&#65533;5&#65533;&#65533;&#65533;8q&#65533;&#65533;n&#65533;+ET&#65533;&#65533;&#65533; wz&#65533; &#65533;&#65533;&#65533;&#65533;4&#65533;F&#65533;P&#65533;&#65533;&#65533;$	aC	?Z&#65533;&#65533;&#65533;&#65533;`k&#65533;Uu&#65533;&#65533;&#479;?&#65533;6&#65533;&#65533;2&#65533;&#65533;!&#65533;2&#65533;&#65533;cE&#65533;H&#65533;)4z$&#65533;&#65533;*&#65533;m&#65533;H&#65533;&#65533;*&#65533; *&#65533;%&#1568;&#65533;&#65533;&#65533;&#1442;&#39856;F&#65533;&#65533;&#65533;*&#65533;&#65533;&#65533;X&#65533;&#65533;/&#65533;&#65533;K&#65533;/&#65533;&#65533;?m&#65533;x&#65533;&#65533;'&#65533; &#65533;.&#1704;&#141;R&#5092;&#65533;b&#65533;*:m&#65533;&#65533;#&#65533;&#65533;&#65533;&#65533;+&#65533;J&#65533;&#65533;&#65533;&#65533;U	&#65533;4&#65533;H":?&#65533;&#65533;B&#65533;0&#65533;&#65533;&#65533;R[H&#65533;G&#65533;c&#65533;'&#65533;&#65533;d;&#65533;0&#65533;6b&#65533;N??&#65533;t?G&#65533;&#65533;&#65533;, XD
&#65533;&#65533;&#65533;&#65533;#&#65533;*&#65533;c&#65533;&#65533;1D&#65533; <&#65533;0&#65533;&#65533;N&#65533;H&#65533;&#65533;&#65533;<&#65533;&#871;H&#65533;Z >&#65533;@&#65533;H&#65533;H &#65533;I&#1568;&#65533;&#65533;Q&#65533;&#65533;b\$&#65533; /&i &#65533;C&#65533;@&#65533;&#65533;~&#65533;D&#65533;&#65533;&#65533;# )IaE&#65533;` &#65533;C6`&#65533;&#65533;HH[&#65533;#&#65533;"&#65533;"&#65533;;!&#65533;&#65533;LBX &#65533;8 &#233;I&#65533;[&#65533;&#65533;D&#65533;&#65533;J&#65533;0`B("&#65533;p&#65533;&#65533;&#65533;e&#65533;&#65533;K&#65533;&#65533;&#65533;?l&#65533;&#65533;5&#65533;&#65533;&#65533;&#1456;B8> $Z&#65533;*Y%&#65533;&#65533;&#65533;&#65533;&#65533;46&#65533;C)&#65533;A&#65533;&#65533;&#65533;&#65533;(&#65533;&#65533;)T&#65533;&#65533;baL&#65533;&#65533;&#65533;&#65533;7B&#65533;	&#65533;&#65533;&#65533;&#65533;&#65533;*%D&#65533;&#65533;&#65533;F&#65533;&#65533;(&#65533;&#65533;;x&#65533;&#65533;&#65533;&#65533;b&#65533;'&#65533;D'&#65533;&#65533;&#65533;m&#65533;&#65533;`&#65533;*&#65533;XC&#65533;'&#65533;&#65533;b&#65533;-&#65533;(&#65533;&#65533;&#65533;ZK&#65533;&#65533;&#65533;3&#65533;&#65533;B&#65533;,&#65533;&#65533;&#65533;
&#65533;&#65533;)&#65533;h&#65533;D&#65533;5\C	&#65533;&#65533;&#65533;(&#10957;&#65533;s&#65533;&#65533;&#65533;f.&#65533;X&#65533;5&#65533;&#65533;&#65533;'&#65533;&#65533;&#65533;8&#65533;P2&#65533;2!&#65533;&#65533;&#65533;&#65533;b'&#9218;&#65533;4&#65533;pc&#65533;/V&#65533;c-&#65533;q&#65533;&#593;&#65533;&#65533;&#65533;a'&#65533;&#65533;"'&#65533;(&#65533;
9&#65533;d&#65533;5%&#65533;&#65533;&#65533;&#65533;&#65533;!&#65533;&#65533;3&#65533;(&#65533;o&#65533;&#65533;&#65533;Y&#65533;b[&#65533; &#65533;H"&#65533;.&#65533;&#65533;=&#65533;0&#65533;&#65533;&#65533;I&#65533;'&#65533;O&#65533;5&#65533;W&#65533;&#65533;&#65533;&#65533;&#65533;/$&#65533;
&#65533;&#65533;U[r&#65533;8&#65533;@Y&#65533;&#65533; &#65533;/p&#65533;b&#65533;|&#65533;x&#900;'t&#65533;A&#65533;&#65533;&#65533;%a&#65533;D&#65533;,&#1353;N&#65533;&#65533;xp&#65533;B&#65533;14&#65533;@&#65533;&#65533;I&#65533;:1	&#65533;<
Op&#1230;&#65533;&#65533;Rj&#65533;&#65533;&Q&#65533;PD&#65533;'~8}H&#1204;&#65533;&#65533;[$&#65533;5U&#65533;\&#65533;&#65533;&#65533;r&#65533;&#65533;&#65533;bN&#1538;&#65533;4&#65533;I&#65533;&&#65533;8&#65533;v7&#65533;&#65533;&#65533;w&#65533;&#65533;u&#65533;&#253;U&#65533;!&#65533;(&#65533;&#65533;tF)\&#65533;&#65533;&#65533;T&#65533;+
&#65533;&#65533;&#65533;dl0UT@9&#65533;(&#65533;_4&#65533;&#65533; p&#65533;&#65533; .&#65533;&#65533;&#65533;I\K &#65533;&#65533;8@&#65533; &#65533;&#65533;bq&#65533;LP&#65533;CA*&#65533;A&#65533;&#65533;EX&#65533;&#65533;&#65533;&#65533;5&#65533;&#65533;H&#65533; &#65533;e<b&#65533;&#65533;~ &#65533;&#65533;M&#65533;gh&#65533;&#65533;&#65533;L29&#65533;&#65533;&#65533;&#65533;&#65533;&#65533;q n&#65533;&#65533;!&#65533;2&#65533;5e&#65533;Q&#65533;&#65533;&#65533;N&#65533;&#65533;A&#65533;;G&#65533;4ml&#65533;-X&#65533;$2&#65533;&#65533;@QS`!I(&#65533;X!&#65533;%&#65533;&#65533;H&#65533;&#65533;&#65533;2&#65533;&#65533;#V&#65533;&#65533;%&#65533;&#65533;	6&#65533;&#65533;&#65533;&#65533;&#65533;*&#65533;9 A&#1890;&#21778;b@&#65533;&#65533;&#65533;&#65533;"&#65533;&#65533;aI8&#65533;1&#65533;M
6&#65533;%&#65533;Y&#65533;&#65533;&#65533;&#65533;,	&#65533;E&#65533;b&#65533;&#65533;&#65533; &#65533;&#65533;&#65533;(&#65533;h@&#65533;&#65533;\AW[&#65533;=&#65533;&#65533;&#65533;&#65533;&#65533;" &#65533;b%&#65533;+&#65533;&#65533;\YU' &#65533;
B$A?8&#65533;C"B&#65533;&#65533;<&#65533;.&#65533;&#65533;&#65533;&#65533;u&#65533;&#65533;
El&#65533;&#65533;5`	#&#65533;z1HQ&#65533;&#1161;P&#65533;&#65533;&#65533;"\ Cdb&#65533;ay&#65533;$&#65533;`= bIx&#65533;&#65533;&#65533;&#65533;l&#65533;o&#65533;&#65533;*&#65533;8&#65533;&#65533;?x: &#65533;ey&#65533;&#65533;2!&#65533;&#65533;a&#65533;	#&#928;&#65533;8(&#65533;0`&#65533;&#65533;R&#65533;Up~&#65533;&#65533;&#65533;0&#65533;&#1444;5' &#65533; &#65533;&#65533;;4&#65533;'c&#65533;&#65533;&#65533;&#65533;.d&#65533;L!X&#65533;`3Db&#65533;%&#65533;<&#210;&#65533;64@&#65533;X&#65533;&#65533;&#65533;q&#65533;&#65533;&#65533;&#65533;&#65533;X&#65533;G1&#65533;	 &#65533;&#65533;L@&#65533;&#65533;&#65533;&#65533;&#65533;&#65533; G&#65533;&#65533;&#65533;`E&#65533;&#534;"8&#65533;&#65533;&#65533;&#65533;t!l3&#65533;&#65533;&#65533;L`p&#65533;l&#65533;&#1171;:&#65533;6&#65533;&#65533;&#65533;&#65533;&#65533;&#65533;&#65533;&#65533;&#65533;&#65533;x L&#65533;&#65533;!&#65533;`&#65533;k&&#65533;&#65533;Li )&#65533;&#65533;&#65533; 1N&#65533;&#65533;&#65533;	*`&#1793;v&#65533;-&#65533;<&#65533;&#65533;|&#65533;&#65533; &#65533;Tb&#65533;!&#65533;&#65533; l&#65533;&#65533;&#65533;&#65533;&#65533;FB40t0&#65533;&L",&#65533;Z pl 
&#1555;&#65533;H&#134;&#65533;@)pA:<k&#65533;&#65533;&#65533;5&#65533;&#65533;&#65533;&#65533;&#65533;4&#65533;R&#65533;&#65533;\:&#65533;Ak&#65533;Y&#65533;&#1298;U&#65533;&#65533;o &#65533;&#65533;&#65533;#(&#65533;>!&#1153;&#65533;&#65533;&#65533;1&#65533;a\&#542;g!&#65533;2&#65533;&#65533;g&#65533;&#65533;0&#65533;J&#65533;&#65533;6I&#65533;C&#65533;&#65533;&#65533;&#801;<>q&#65533;P&#65533;/&#65533;&#65533;n&#65533;.&#65533;&#65533;	+tamX&#65533;&#65533;`&#65533;=&#65533;$:&#65533;&#65533;&#65533;1&#65533;S&#65533;/Q&#65533; 4&#65533;!ip&#65533;@&#65533;Nl&#65533;p&#65533;&#65533;&#65533;(&#65533;54a&#65533;&#65533;7<&#65533;&#65533;=&#65533;&#65533;0&#65533;5&#65533;&#65533;Yx&#65533;!T&#65533;%d&#65533;kp&#65533;&#65533;@k&#65533;&#65533;&#65533;Pf&#65533;&#65533;(&#65533;&#65533;Q	p&#65533;&#65533;&#65533;&#65533;A&#65533;&#65533; B&#65533;&#65533;R$BK &#65533;&#65533; 3&#65533;&#65533;{P Q&#65533;oR`&#65533;>&#65533;D&#65533;&#65533;T@&#65533;a{&#65533;H,1&#65533;&#65533;&#65533;e&#65533;&#65533;@&#65533;&#65533;r&#65533;&#65533;@&#65533;[&#65533;C&#65533;`&#65533;P,J&#65533;H+A&#65533;&#65533;&#65533;&#65533;h&#65533;&#65533;N&#65533;&#65533;&#65533;t&#65533;	E&#65533;&#65533;&#65533;D&#65533;&KX&#65533;&#65533;&#65533;&#65533;&#65533;$l&#65533;&#65533;8D(&#65533;&#65533;I&#65533;&#1536;&#65533;b&#65533;U?L`DZ&#65533;
&#65533;&#65533;&#65533;&#65533;D C&#65533;3A&#65533;%&#65533;C&#1269;_&#65533;&#65533;&#65533;&#65533;&#65533;&#65533;
&#1353;:D&#65533;?&#65533;X"&#65533;p&#65533;A&#65533;&#65533;&#65533;N@&#65533;]&#386;
5BJ0< &#65533;3&#65533;&&#65533;&#65533;PX&#65533;&#65533;&#65533;&#65533;&#65533;@&#65533;	h&#65533;]2 .8&#65533;&#65533;&#65533;&#65533;&#65533;#&#65533;#&#65533;&#65533;&#65533;&#516;:(X&#65533;&#65533;P&#65533;#H&#65533;&#65533;&#65533;&#65533;&#65533;&#65533;&#65533;&#65533;&#65533;#&#65533;&#65533;&#65533;&#65533;R &#65533;	&#65533;P Z&#65533;.&#65533;E&#65533;<&#65533;&#65533;&#65533;&#65533;&#65533;x6&#65533;&#65533;1&#65533;&#65533;+&#65533;&#65533;!0y&#65533;&#65533;&#65533;&#65533;:&#65533;&#65533;J&#65533;&#65533;'&#65533;&#65533;*(&#65533;&#65533;&#65533;|&#65533;&#65533;&#65533;&#1027;O&#1728;)&#65533;4&#65533;A&#1025;'&#65533;&#65533;5&#1598;8&#65533;&#65533;&#65533;&#65533;*h.&#65533;:&#65533;&#65533;x08&#65533;>&#65533;&#65533;&#65533;&#65533;;02&#65533;&#65533;#&#573;=H&#65533;-x3&#65533;&#65533;#x&#65533;&#65533;@&#65533;h&#65533;#&#65533;&#65533;&#65533;!&#65533;!p&#65533;E&#65533;&#65533;"(&#65533;h&#65533;L&#65533;&#65533;)0&#65533;&#65533;&#65533;G&#65533;!&#65533;&#65533;m&#65533;%&#65533;&#1539;U&#65533;&#65533;&#65533;&&#65533;&#65533;< &#65533;0&#65533;&#65533;3&#65533;28,&#65533;&#65533;8&#65533;&#65533;&#65533;&#65533;&#65533; &#65533;&#65533;k1&#65533;*X&#65533;0&#65533;8&#65533;&#65533;.8&#65533;/&#65533;?#&#65533;'P&#65533;&#65533;I)F8.@&#65533;?&#65533;>8&#65533;,&#65533;&#65533;P&#65533;&#65533;&#65533;&#65533;)&#65533;A&#65533;=&#65533;.G]a&#65533;X&#65533;&&#514;Jx&#65533;//0E2&#1538;&#65533;&#65533;9&#65533;&#65533;g&#65533;&#65533;
&#65533;F(&#65533;'x&#65533;&#65533;&#1603;C&#65533;&#65533;{&#65533;? 0&#65533;I&#65533;%P}d&#65533;GpE&#65533;&#65533;&#65533;&#65533;'&#65533;E&#65533;&#65533;&#65533;&#65533;/(&#65533;2&#65533;&#65533;@&#65533;&#65533;F&#1538;&#65533;&#65533;h&#65533;J &#65533;0;&#65533;;P&#65533;&0&#65533;8&#65533;=&#65533;&#65533;G0&#65533;&#65533;A0&#65533;/&#65533;&#65533;/A&#65533;h&#65533;L&#514;"8&#65533;=(78&#65533;#&#65533;&#65533;Jp&#65533;&#65533;E+P&#65533;3x?&#65533;!&#65533;&#65533;0&#65533;&#65533;?x&#65533;7X*H&#65533;I&#65533;&#65533;EH&#65533;#H9&#65533;&#65533;&#40066;G&#65533;<?&#65533;J&#65533;&#65533;&#65533;A&#65533;&#65533;@E&#1538;p&#65533;<H&#65533;I&#65533;&#65533;P&#65533;&#65533;&#65533;%&#65533;&#65533;I&#65533;&#65533;&#65533;A&#65533;.&#65533;&#65533;A82&#65533;-0=&#65533;&#65533;8&#65533;H9T&#65533;A&#65533; /&#65533;&#65533;&#65533;&#65533; !P &#65533; &#65533;x&#65533;&#65533; ) &#65533;#&#1024;
&#65533;	&#65533;&#65533;	0&#65533;&#65533; `&#65533;$&#65533; PP&#65533;P&#65533;0&#65533;/` &#65533;&#65533;	X&#65533;
&#65533;&#65533; h&#65533;x *@ &#65533;&#65533;Px&#65533;*@ pN!X &#65533; &#65533; &#65533;&#65533;&#1025;(&#65533;0G&#65533;&#1536;#(&#65533;)p&#65533;X&#65533;X&#65533; &#65533;H&#65533;&#65533; x&#65533;`  &#65533;';	P&#65533;8&#65533;&#65533;$&#65533; &#65533;&#65533;&#65533;&#65533;&#1037;x&#65533; &#65533;#&#65533;.p &#65533;&#65533;X&#65533;&#65533;&#65533;&#1856;73&#65533;&#65533;&#65533; +H&#65533;8&#65533;&#65533;p&#65533;&#65533;AH&#65533; CN(&#65533;&#65533; &#65533;&#65533; h&#65533;&#65533;8\&#65533;Ip&#65533;88&#65533;CP?H&#65533;D0F&#65533;=5&#65533;G&#65533;E0C&#65533;MEA&#65533;&#65533;&#65533;SE D%.9&#65533;E&#65533;G ;&#65533;G&#65533;G5&#65533;:m&#65533;J&#65533;SC&#65533;&#65533;AP&#65533;C&#65533;&#65533;Y&#65533;D >5TC&#65533;&#65533;G=&#65533;@0&#65533;D;&#65533;A&#65533;TE&#65533;G&#65533;;&#65533;J&#65533;&#65533;J&#65533;TT=CF&#65533;&#65533;T@8A0&#65533;E&#65533;&#65533;E8@Pe&#65533;&#65533;O5&#65533;&#65533;k&#65533;&#65533;C]VY&#65533;&#65533;EP&#65533;Y&#65533;&#65533;C&#65533;&#65533;YM&#65533;A&#65533;a}&#65533;&#65533;&#65533;A &#65533;J&#65533;&#65533;:Vr]VD&#65533;7&#1406;y: &#65533;&#65533;&#65533;!&#65533;U &#65533;G&#65533;3&#65533;H&#65533;&#587;&#65533;&#65533;&#65533;&#217;&#65533;h&#65533;&#65533;&#1186;&#65533;&#65533; &#65533;&#65533;&#65533;X`&#65533;&#65533;&#65533;+Z&#1200;&#65533;+C+"z(&#65533;(	&#65533;&#65533;&#65533;&#65533;&#21140;&#65533;&#65533;&#38950;E(q&#65533;&#65533;`&#65533;H
&#65533;xT3&#65533;X&#65533;a&#65533;
Eh	&#65533;`&#65533;z&#65533;	&#65533;	^&#65533;&#65533;&#65533;&#65533;#mXk&#65533;	&#65533;P&#65533;	&#65533;&#65533;&#65533;p
.&#65533;
|e&#65533;&#65533;X&#65533;&#65533;&#65533;&#65533;&#65533;&#65533;8+&#65533;x&#65533;&#65533;&#65533;&#65533;_1b&#65533;&#65533;&#65533;&#65533;&#65533;&#65533;%&#65533;&#65533;&#65533;>&#65533;&#65533;U!&#65533;&#65533;&#65533;&#65533;x!&#65533;&#65533;&#65533;&#65533;&#65533;&#65533;X&#65533;&#1061;5	$ *&#65533;h&#65533;&#65533;&#65533;'cb&#65533;&#65533;	&#65533;&#65533;	&#65533;(&#1992;&#65533;]&&#65533;`&#65533;&#65533;&#65533;h&#65533;&#65533;x&#1178;&#65533;'&#65533;&#65533;&#65533;P	&#65533; &#65533;&#65533;&#65533;(&#65533;&#65533;&#65533;&#65533;X&#65533;-%0&#65533;&#65533;&#65533;&#65533;5&#65533;&#1905;&#65533;0;&#65533;%&#65533;&#65533;&#65533;j&#65533;&#65533;&#65533;&#65533;&#65533;@&#65533;&#65533;&#65533;	&#65533;[&#65533;&#65533;&#65533;&#65533;&#49788;&#836;&#65533;0&#65533;&#65533;&#65533;&#65533;&#65533;&#65533;&#165;CfbZ&#65533;&#65533;&#65533;&#65533;j&#65533;hi&#65533;&#65533;&#65533;""&#65533; &#65533;-&#65533;
K&#65533;	&#65533;;&#65533;&#65533;&#65533;&#65533;]2&#65533;&#65533;+&#65533;&#65533;	@&#65533;&#65533;&#65533;&#65533;&#65533;2 j&#65533;&#65533;&&#65533;@&#1861;&#65533;3&#65533;x&#65533;&#65533;&#65533;X&#65533;&#65533;&#65533;&#65533;&#65533;&#65533;h&#65533;#&#65533;$&#65533;$&#65533;&#65533;&#1354;[&#65533;\&#65533;&#65533;&#65533;&#65533;	i&#65533;&#65533;&#65533;&#65533;V&#65533;&#65533;&#65533;&#65533;&#1544;`&#65533;&#65533;`b&#65533;&#65533;\B&#65533;&#65533;}&#65533;&#549;#&#65533;&#65533;&#65533;@&#65533;5Y&#65533;&#65533;&#65533;&#65533;&#65533;$&#365;&#65533;&#221;'&#65533;1[6&#65533;&#65533;0&#65533;&#65533;]&#65533;&#65533;Umx&#65533;+&#65533;&#65533;&#65533;x&#65533;R&#65533;[ v&#65533;&#65533;'&#65533;b&#65533;&#65533;
&#65533;=&#65533;9&#65533;b{&#65533;&#65533;&#65533;(&#65533;&#65533;/&#65533;&#65533;9&#65533;/&#65533;&#65533;<&#65533;&#65533;J&#65533;&#65533;$&#65533;/q&#1610;0&#65533;&#65533;8&#65533;&#65533;&#65533;H&#65533;C8&#65533;$x&#65533;&#65533;&#65533;9p &#65533;_9&#65533;@&#65533;H1mp7&#65533;&#65533;#(`A&#65533;&#65533;5&#65533;&#65533;)`&#65533;&#65533;A&#65533;&#65533;J&#65533;>&#65533;&#1067;A ,`Ck&#65533;P&#65533;U&#65533;&#65533;&#65533;AK6&#65533;Sf,&#65533;0&#65533;&#65533; #(&#65533;h &#65533;&#65533;%&#65533;&#65533;&#65533;&#65533;&#65533;&#65533;A&#65533;^&#65533;e@&#65533;*(3&#65533;&#65533;0&#65533;&#65533;&#65533;, &#65533;*&#65533;&#65533;&#65533;&#65533;&#65533;&#65533;i&#65533;&#28312;	>0&#65533;&#65533;&#65533;&#65533;&#65533;	&#65533;:8&#65533;/&#65533;&#65533;&#65533;&#65533;E&#65533;&#65533;sFg&#65533;&#65533;&#65533;&#65533;P&#65533;&#65533;&#1890;8h&#65533;`&#65533;&#65533;&#65533;(&#65533;t&#65533;&#65533;t&#65533;<&#1538;E&#65533;&#65533;	&#65533;k&#65533;8&#65533;C&#65533;&#65533;,&#65533;&#65533;&#65533; &#65533;}v&#65533;s&#900;)&#65533;&#65533;>0&#65533;g&#65533;Wt&#65533;H0&#515;R&#65533;&#65533;x&#33910;&#65533;&#65533;0&#65533;X&#515;&#529;	&#65533;@&#65533;&#65533;/h&#65533;+F7Pb&#65533;"&#65533;d&#65533;&#65533;&#65533;C0&#65533;2&#65533;98<&#65533;&#65533;&#65533;&#65533;&#65533;N&#65533;&#65533;&#1590;8h&#65533;G&#65533;&#65533;&#65533;&#65533;&#65533;&#65533;&#65533;0&#427;&#65533;P5&#1024;H&#65533;J&#65533;&#1027;&#65533;x&#65533;$&#65533;?]&#65533;&#65533;&#65533;&#65533;&#65533;&#65533;&#10473;fk'&#65533;P&#65533; &#65533;&#65533;&#65533;?P&#65533;	&#65533;&#65533;D &#65533;0&#65533; X&#65533;9&#65533;&#65533;&#65533;&#65533;6l &#65533;g&#65533;z&#65533;.&#65533;"p&#65533;! &#65533;>&#65533;&#65533;3&#65533;&#65533;&#65533;&#65533;p&#65533;9X&#65533;:&#65533;&#65533;m&#65533;|&#65533;&#65533;U&#65533;&#65533;X&#65533;J&#65533;&#65533;8( . &#65533;&#65533; &#666;&#65533;2H&#65533;0B&#65533;&#65533;&#65533;=&#65533; #`&#65533;&#65533;&#65533;&#65533;&#65533;H&#65533;P&#65533;&#65533;P&#65533;&#65533;	8&#65533;&#65533;&#65533;#&#65533;&#65533;a&#65533;&#65533;&#65533;(&#65533; &#65533;&#65533;&#65533;&#65533;&#65533;&#65533;^,|Q^Y&#65533;7&#65533;:&#65533;=X&#65533;=&#65533;&#65533;:&#65533;8&#65533;&#65533;9&#65533;&#65533;&#65533;<&#65533;&#65533;8&#65533;7&#65533;;&#65533;&#65533;P&#65533;q>]&#65533;&p)v&#65533;&#65533;,&#514;&#65533;`
&#65533;&#65533;&#65533;&#65533;&#65533;&#65533;&#65533;&#65533;&#65533;e&#65533;&#65533;&#65533;&#65533;"'m&#65533;&#65533;&#65533;I&#65533;~&#65533;&#65533;S&#65533;&#65533;;&#65533;Ah&#65533;{a&#65533;g&#65533;J&#65533;R&#65533;9&#65533;&#65533;&#65533;c&#65533;&#65533;&#65533;-&#65533;=(&#65533;'0&#65533;&#65533;&#636;&#65533;n&#65533;!&#65533;&#65533;&#65533;#&#65533; ?&#65533;&#65533;&#65533; &#65533;j&#65533;&#65533;&#65533;x&#65533;J&#65533;&#65533;&#65533;&#65533;&#65533;&#65533;!&#65533;-&#65533;
+&#65533;5&#65533;`&#65533; &#65533;&#65533;&#65533;z&#65533;	@&#65533;& &#65533;8&#65533;.&#65533;s&#65533;&#65533;&#65533;x&#65533;!&#65533;BPV\&#65533;#_	BAF@T+&#65533;&#65533;&#1548;:w&#65533;&#65533;h
&#65533;X3&#65533;&#65533;7H1!&#65533;H&#65533;&#65533;&#65533;'&#65533;hv&#65533;ayf&#65533; P	1&#65533;GWuob&#65533;?&#65533;(&#65533; &#65533;C8 p~?&#65533;]&#65533;&#65533;&#65533;&#65533;:&#65533;1&#65533;&#65533;&#65533;&#1280;4&#65533;_&#65533;:o	&#65533;&#65533;,&#65533;&#65533;7&#65533;&#65533;&#65533;&#65533;&#65533;&#65533;C&#65533;)&#65533;&#65533;&#65533;_&#65533;88&#65533;&#65533;@0&#65533;&#65533;&#65533;>&#65533;&#65533;bW&#65533;&#65533;H&#65533;E&#1553;H&#65533;=&#65533;&#65533;&`&#65533;I&#65533;'@C~b
5&#65533;&#65533;&#65533;&#65533;&#65533;A&#65533;&#65533;,&#516;70?&#65533;X&#65533;G&#65533;eqwt&#65533;&#1158;H&#65533;&#1536; P&#65533;&#65533;P &#65533;&#65533;&#65533; g&#65533; &#65533;&#65533;`&#65533;&#65533;P 4 &#65533;pB&#65533;# &#65533;r&#65533;'&#65533;{&#65533;&#65533;1 &#65533;m&#65533;,&#65533;&#65533;,&#65533;sV&#65533;&#65533;%2&#65533;&#65533;&#65533;Y#&#65533;&#65533;&#65533;}#&#65533;Eyc&#65533;.&#65533;D&#65533;&#65533;&#65533;&#65533;&#65533;&#65533;&#65533;&#65533;;&#65533; h&#65533;&#65533;.&#65533;y&#65533;&#65533;&#65533;&#65533;&#1168;&#65533;&#65533;&#65533;&#65533;s&#65533;n&#65533;&#65533;h&#65533;&#65533;,( &#1537;)&#65533;	&#65533;5]<:X&#65533;&#65533;&#65533;^$&#65533;&#65533;E&#65533;z<P&#65533;&#65533;&#65533;N{&#65533;n&#65533;&#65533;&#65533;X<X5x@&#65533;&#65533; &#65533;&#65533;&#65533;S&#65533;V&#65533;&#65533;:&#65533;&#65533; &#65533;&#65533;&#65533;&#65533;&#65533;&#65533;(&#65533;&#65533; &#65533;&#65533;o&#65533;j&#65533;jE0&#65533;y&#65533;&#65533;&#65533;@&#65533;&#1638;&#65533;&#65533;,&#65533;&#65533;@&#1027;B&#65533;=C&#65533;&#65533;.(&#65533;9(&#65533;&#65533;\; &#65533;&#65533;[&#573;&#65533;E`&#65533;m&#65533;&#65533;	E&#65533;&#65533;h&#65533;&#65533;&#65533;4&#65533;&#1609;`
7P &#65533;@&#65533;&#65533;&#65533;8G&#65533;
p&#65533;&#65533;&#65533;3&#1208;>t&#65533;0 &#65533;&#65533;#&#65533;&#65533;B&#65533;&#65533;&#65533;&#65533;
&#65533;E@&#65533;&#65533;#&#65533;&#65533;&#65533;&#65533;ZUj&#65533;8x&#65533;&#65533;&#65533;&#1221;&#674;J&#65533;&#65533;&#65533;&#65533;7~&#65533;&#65533;*S&#65533;Re&#65533;&#65533;&#65533;&#65533;&#65533;&#65533;&#65533;qBi&#65533;T&#65533;&#924;:w&#65533;&#65533;&#65533;&#65533;'&#1056;B&#65533;-j&#65533;(&#1188;J&#65533;&#65533;&#65533;T&#65533;Nl`pY&#65533;)T&4-&#65533;hs&#65533;Z&#65533;&#713;1&#65533;J&#65533;Z&#18757;&#65533;R&#65533;J)zC&#65533;&#65533;X&#65533;v&#65533;&#1571;-S$AB|(&#65533;d&#65533;&#65533;#&#65533;&#65533;&#65533;
&#65533;&#65533;0&#65533;&#266;3n&#65533;g&#65533;&#65533;7Q&#65533;G[&#65533;?6&#65533;8&#65533;f&#65533;O4&#362;dHC&#65533;&#65533;&#65533;iCC&#65533;&#65533;R&#65533;V&#65533;q&#65533;&#65533;#&#65533;ajXh&#65533;
&#65533;%&#65533;&#65533;&#65533;&#65533;1&#65533;&#65533;&#663;3o&#65533;&#65533;p%mY&#65533;$z&#65533;DP&#65533;/^&#65533;&#65533; &#414;?h&#65533;l&#65533;&#65533;g&#65533;&#65533;8&#65533;&#65533;4&#65533;&#65533;H&#790;X&#65533;<2dd&#65533;"C2r&#65533;gO&#65533;&#65533;xD&#65533;&#65533;	*&#65533;`&#65533;i&#65533;&#65533;,&#65533;&#65533;t&#65533;&#65533;&#65533;&#1072; h, &#65533;$FT&#65533;
41&#65533;&#65533;&#1088;~t&#65533;&#65533;I  G&#65533;&#65533;&#65533;&#65533;&#65533;&#65533;?2&#65533;&#65533;&#65533;q &#65533;D&#65533; &#65533;I*&#65533;dQ&#65533;TRIJ&#65533;PC0&#65533; 	%8&#65533; &#65533;pnT &#65533;
&#65533;1&#65533;4&#65533;&#65533;&#276;'&#65533;&#65533;;l&#65533;&#65533;S&#65533; &#65533;	<&#65533;Bg &#65533;&#65533;
&#65533;&&#65533;a&#65533;&#65533;*&#65533;&#65533;&#65533;&#65533;&#65533;&#65533;k&#65533;&#65533;Fi&#65533;&#65533;&#65533;n&#65533;&#65533;o&#65533;QFj&#65533;&#65533;Fr&#65533;&#65533;&#65533;d&#65533;&#65533;&#65533;l&#65533;&#65533;Fj&#1041;&#65533;k&#65533;AG&#65533;k&#65533;1&#65533;n&#65533;&#65533;iF&#65533;&#65533;&#65533;&#65533;{&#65533;b&#65533;$R&#65533;&#65533;h&#65533;P,&#65533;`&#65533;&#65533;!&#65533;9e\&#65533;&#65533;&#65533;&#65533;&#65533;M&#65533;D&#65533;Z)&#65533;y[&#65533;*&#65533;t&#65533;&#65533;\OuES,&#65533;p&#65533;&#65533;&#65533;&#65533;;/&#65533;@&#65533;&#65533;EL&#65533;&#65533;&#65533;&#325;&#65533;&#65533;l]&#65533;&#65533;&#65533;&#65533;&#65533;&#65533;[\\&#65533;d&#65533;mW&#65533;&#65533;6&#65533;&#65533;K.M&#65533;&#65533;&#65533; P/&#65533;+&#65533;V&&#65533;w&#65533;&#65533;h&#65533;/&#65533;Yt&#557;&#65533;&#65533;q&#65533;&#65533;&#65533;~LBG&#65533;&#65533;&#65533;&#627;&#65533;&#65533;T&#65533;&#65533;&#65533;&#65533;O&#1676;&#65533;P&#65533;jd`&#65533;%&#65533;pH(&#65533;	&#65533;&#65533;G&#65533;&#285;&#65533;&#65533;}|B<M4&#65533;D)&#65533;l&6&#65533;&#65533;&#65533;Z&#65533;&#65533;r&#65533;"tqDR&#65533;PF)!&#65533;rW&#65533;T'@aD?LAM&#65533;&#65533;&#65533;6&#65533;=9t&#65533;Z&#65533;4&#65533;&#65533;*&#65533;&#65533;]A}&#65533;Gn&#65533;p&#65533;#&#65533;e&#65533;&#65533;c&#1586;&#65533;&#65533;*3P&#65533;{&#65533;GfP}&#65533;&#65533;&#65533;cn%{'R;k&#65533;&#65533;&#65533;&#65533;	<t&#65533;!pYa&#65533;&#65533;=0k&#65533;&#65533;&#65533;&#65533;B}&#65533;&#65533;!\?2&#65533;g&#65533;O~&#65533;X!Q{(&#65533;&#65533;&#65533;&#65533;?&#65533;&#65533;&#65533;8&#65533;i&#65533;&#65533;&#65533;&#65533;&#65533;s&#65533;6&#65533;TpS(bS8&#65533;&#65533;&#65533;&#65533;&#65533;&#65533;&#65533;M\k&#65533;&#65533;P&#65533;,!l8&#65533; 2a&#65533;!&#65533;&#65533;
<&#65533;Z&#65533;W:sE&#65533;@&#65533;&#65533;R&#65533;&#65533;U&#65533;&#65533;v&#65533;Q&#65533;&#65533;&#65533;&#65533;5&#65533;&#65533;&#65533;A&#65533;&#65533;&#65533;vP&#65533;&#65533;r&#65533;&#65533;A&#65533;&#65533;f&#65533;&#65533;
h&#65533;&#65533;*&#65533;&#65533;&#994;I&#65533;&#65533;B!&#65533;0C&#65533;&#65533;&#65533;&#65533;b A$&#65533;P&#65533;Ky/&#65533;&#65533;&&#65533;&#65533;&#65533;vYEN',&#65533;!&#65533;40&#65533;&#65533;&#65533;]&#65533;_a&#65533;&#65533;&#65533;&#65533;&#65533;&#65533;@
>&#65533;&#65533;&#65533;&#65533;p&#65533;o&#65533;7&#65533;/&#65533;&#65533;&#65533;8&#65533;&#65533;&#65533;&#65533;&#65533;&#65533;MB8&#65533; &#65533;E(b&#65533;X&#65533;&&#65533;&#65533;&#65533;U&#65533;.9&#65533;&#65533;&#65533;!>&#65533;&#65533;D&#65533;&#65533;&#65533;!&#65533;&#65533;C,B (&#65533;q&#65533;AF&#65533;3&#65533;&#514;a&#65533;&#65533;&#65533;G&#65533;Cnb&#65533;R0bj&#65533;&#65533;&#65533; &#65533;E:&#65533;5&#65533;&#65533;&#65533; -tq3+&#65533;&#65533;f@&#65533;&#65533;&#65533;t&#65533;&#65533;&#65533;&#65533;0'$&#65533;v&#65533;[E&#65533;&#65533;&#65533;\&#65533;!&#65533;ZB&#65533;&#65533; !&#65533;&#1056;c&#65533;\&#65533;&#65533; &#65533;&#65533;h&#65533;&#65533;4L&#65533;+H&#65533;g\xNy&#65533;&#65533;V0&#256;&#65533;&#65533;&#65533;t&#65533;&#65533;&#65533;&#65533;.F&#65533;8v&#65533;&#65533;&#65533; #&#65533;&#65533;0}&#65533;&#65533;&#65533;&#65533;u&#65533;&#65533;[}&#65533;"&#65533;`&#65533;&#65533; M&#65533;5&#65533;6&#1536;&#65533;=&#65533;&#65533;&#65533;&#65533; &#1721;&#65533;a&#65533;L&#65533;&#65533;W&#65533;n&#65533;2u&#65533;&#65533;ax&#65533;&#65533;&#65533;%b0&#65533;Rb&#65533;&#65533;&#65533;B5p&#65533;p&#65533;@&#65533;\&#580;n&#65533;&#65533;E&#65533;&#65533;&#65533;~&#65533;&#65533;&#65533;a&#65533;&#65533;0&#65533;&#65533;&#65533;&#65533;T&#65533;&#65533;*!&#65533;@&#65533; @ *&#65533;m"l@&#65533;  &#65533;&#65533;	&#65533; z&#65533;&#65533;&#65533;+b&#65533;&#65533;&#65533;H    &#1619;&#65533;C&#65533;0  &#65533;&#65533;1&#65533;&#65533;&#65533;5Q&#65533;)&#286;&#65533;&#65533; D` h  &#65533;V&#65533;f:bP@Cq&#65533;&#65533;&#65533;A&#524;&#65533;x(&#65533;Z&#65533;&#65533;&#65533;&#65533;-a&#65533;&#65533;LK&#65533;7&#65533;$4&#65533;q&#65533;NxA&#65533;,&#65533;Q&#65533;E&#65533;&#65533;.&#65533;7&#65533;*Mx&#65533;&#65533;gw&#65533;?&#65533;VC&#65533;&#65533;D&#65533;&#65533;z&#65533;\&#65533;&#65533;8bkP8&#65533;)&#65533;@&#65533;/tB&#65533;P&#65533;Rx&#65533;&#65533;U&#65533;&#65533;!&#65533;"h&#65533;&#65533;&#65533; jJ&#65533;&#65533;&#65533;&#65533;&#65533;&#65533;)&#65533;&#65533;EK_q&#65533;v&#65533;&#65533;&#65533;&#65533;&#1033;&#65533;=&#65533;D&#65533;o'"&#65533; &#65533;&#65533;V&#65533;&#65533;@&#65533;9&#549;. z&<&#65533;&#65533;&#65533;&#65533;X&#65533;&#1161;&#65533;D&#65533;_&#65533;	&#65533;P.E&#65533;&#65533;
'(&#65533;&#65533;"&#65533;&#65533;&#65533;R&#65533;&#65533;&#65533;&#65533;>&#65533;s&#65533;J&#65533;&#65533;&#65533;&#65533;P&#65533;%&#65533;@&#65533;&#65533;&#65533;
&#65533;U&#65533;&#65533;zX&#65533;&#65533;&#65533; &#65533;&#65533;&#65533;&#65533;&#65533;&#65533;8BM(&#65533;&#65533;`&#65533;&#65533;8)&#65533; &#65533;"V&#65533;&#65533;
&#65533;&#65533;!|&#65533;&#65533;8&#65533;&#65533;&#65533;(&#65533;&#65533; &#65533;9&#65533;&#65533;C 5&#65533;Ao2&#65533;&#65533;&#65533;(t &#65533; &#65533;&#65533;&&#65533;P&#65533;&#65533;&#65533;&#65533; q&#65533;%(&#65533;VpC &#65533;&#65533;?&#65533;
x0D&#65533; 4H&#65533;&#65533;l&#65533;2*&#65533;!`&#65533;!&#560;&#65533;E&#65533;n8D&#65533;&#65533;&#65533;9&#65533;&#65533;x&#65533;&#65533;+&#65533;A&#65533;&#65533;VP&#65533;*&#65533;&#65533;+&#65533;aI0&#65533;0&#65533;3&#65533;r#&#65533;KI)&#65533;0 ` I @&&#65533;&#65533;P&#65533;
&#65533; .&#1024; @	&#65533;@0&#65533;"d78P<S.: &#65533;(@@&#65533;< &#65533;@(&#65533; $ FoA`&#65533; &#65533; ~&#65533;&#65533;&#65533;&#65533;&#65533;&#65533;&#65533;3'o&#65533;l@$&#65533;&#65533;&#65533; 8A &#65533;5&#65533;&#65533;q&#65533;&#65533;&#65533;&#65533;&#65533;&#65533;&#65533;oi&#65533;AI&#65533;J+`&#65533;y8
&#65533;q&#65533;C&#65533;!![&#65533;&#1314;&#65533;&#2006;&Z&Y&#65533;f&#1232;&#65533;&#65533;&#689;&#65533;&#65533;&#1040;&#65533;0o0&#65533;*&#65533;&#65533;&#65533;&#65533; &#65533;&#65533;
&#65533;&#558;vFN&#65533;&#65533;Y&#65533;8D^&#65533;&#65533;&#65533;&#65533;(k	&#65533;D&#65533;&#65533;&#65533;oaa&#65533;K&#65533;&#65533;&#236;&#65533;&#65533;V&#643;I&#65533;&#65533;&#65533;+&#65533;&#65533;z&#65533; 	&#65533;\.&#5355;&#65533;&#65533;x&0&#65533;a&#65533;&#672;q&#65533;R&#65533;&#65533;X&#65533;0&#65533;&#514;&#1267;@,&#65533;&#65533;(&&#65533;C&#65533;&#65533;&#65533;;&#65533;&#65533;?.&#65533;&#1008;o&#65533;& &#65533;#&#65533;&#1004;&#65533;&#65533;M&&#65533;P&#65533;&#377;&#65533;g&#65533;&#65533;L(`O"&#65533;&#65533;B&#65533;&#65533;&#65533;(&#65533;&#65533;<V&#65533;&#65533;&#176;&#65533;F&#65533; !&#65533;&#65533;&#65533;N&#65533;]&#65533;0[,&#65533;L&#65533;#&#65533;Ls=KM&#65533;n&#65533;?D&#65533;&#65533;&#65533;&#65533;&#513;&#65533;X\&&#65533;&#65533;&#65533;&#65533;A&#65533;&#65533;$&#65533;&#65533;z!&#65533;&#65533;aWW&#65533;&#65533;8&#65533;&#65533;&#65533;`&#65533;\M&#65533;&#65533;&#1989;^'4A
&#65533;A&#1280;&#65533;&#65533;&#65533;P&#65533;&#65533;&#1024;8&#65533;&#65533;I=&#65533;F&#65533;&#65533;&#65533;&#65533;E&#65533;Lr&#65533;&#65533;&#65533;&#65533; &#65533;-&#65533;:F" &#65533; &#65533;&#65533;	d&#65533;&#65533; X&#65533;&#964;  D&#65533;|&#65533;$&#65533;&#65533;&#65533;[&#65533;&#65533;U&#65533;&#65533;&#65533;S&#65533;&#65533;$&#65533;`&#65533;X&#65533;&#65533;&#65533;&#65533;&#65533;5&#65533;f&#65533;$$&#65533;`&#65533; &#65533;@ `O&#65533;&#65533;&#65533;&#1592;&#65533;&#65533;L&#65533;&#1752;&#65533;&#65533;T@$&#65533;&#65533;=9` &&#65533;&#65533;F&#65533;&#65533;&#65533;&#65533; 	&#65533;	&#65533;i&#65533;&#65533;&#65533;&#65533;K$D&#65533;&#904;R&#65533;A&#65533;A&#65533; &#65533;M&#65533;SN&#65533;_&#65533;&#65533;&#65533;&#65533;&#65533;&#65533;&#65533;&#65533;A4&#65533; &#65533;&#65533;F&#65533;#N&#65533;&#65533;&#65533;&#1540;ey &#65533;B&#65533;&#65533;&#65533;&#65533;A&#65533;
b&#65533;g&#65533;&#65533; &#65533;&#65533;&#65533;&#65533;&#65533;#4&#65533;pQ&#65533;$#St&#65533;&#65533;)B	8&#65533;7&#65533;&#65533;&#65533; &#1292;2&#65533;#d&#65533;&#65533;pA&#65533;V'&#65533;A&#65533;&#1733;O`&#65533;[&#65533;&#65533;&#65533;FMP&#65533; PW&#65533;RO&#65533;K)4Wd&#65533;&#65533;K&&#65533;Al&#65533;&#65533;Y&#65533;&#65533;`&#65533;&#65533;&#65533;?\A&#65533;&#65533;&#65533;I&#65533;R&#65533;"#,&#65533;L&#65533;(&#65533;(&#65533;`Ax&#65533;#&#65533;M#&#65533;&#65533;<@T&#65533;<B&#65533;&#65533;&#65533;&#65533;"&#65533;E*&#65533;&#65533;&#65533;l8O&#65533;@`O%p&#65533;&#65533;&#65533;B&#65533;&#65533;.&#65533;(&#65533;AY&#65533;&#65533;&#65533;&#65533;&#65533;&#65533; #&#65533;&#65533;&#65533;# &#65533;&#65533;&#65533;&#65533;G(&#65533;At&#65533;&#65533;|a%&#65533;&#65533;&#65533; &#65533;k&#65533;&#65533; &#65533;&#65533;&#65533;*4S$&#65533;*(B&#65533;&#65533;#&#1793;&#65533;&#65533;#@@&#65533;%&#65533;&#65533;}9B$L&#65533;g&#65533;&#65533;T&#65533;"&#65533;&#65533; (&#65533;<&#65533;&#1437;DO@YT&#65533;I&#65533;&#65533;6&#65533;&#65533;	X&#65533;&#65533;&#65533;&#65533;tB3&#65533;A|$&#65533;&#65533;&#65533;&#65533;&#65533;!&#65533;ABD&#65533;&R&#65533;)i 8&#65533;4'5&#65533;t&#65533;&#65533;&#65533;])&#65533;&#65533;&#65533;&#65533;P &#65533;@nnAAQfjC&#65533; &#65533;&#65533;&#65533;&#65533;$&#65533;&#65533;&#65533;&#65533;&#65533;&#65533;&#65533;K&#396;"&#65533;|&#65533;&#65533;(4&#65533;&#65533;&#65533;#hO&#65533;L&#65533;AAN&#65533;&#1037; <A&#65533;&#65533;W&#65533;'R&#65533;&#65533;&#512;&#65533;&#65533;&#65533;&#65533;&#65533;X&#65533;&#65533;&#65533;&#65533;&#65533;&#65533;&#65533;#&#65533;	 A&#65533;&#65533;
d&#65533;&#65533;	&#65533;|&#65533;&#65533;p&#65533;DJ<&#65533;&#65533;&#65533;@8 |@
8&#65533;A&#65533;&#65533;&#65533;&#65533;|&#65533;#Y&#65533;Bh&#65533;< &#65533;@&#65533;&#65533;&#65533;&#65533;@dA1&#65533;&#65533;&#65533;8p5&#65533;&#65533;&#65533;$@t&#65533;
&#65533;lA&#65533;&#65533;&#65533;&#65533;&#65533;ZB
H&#65533;@
&#65533;&#65533;&#65533;&#65533;
&#65533;&#65533;X&#65533;&#65533;@e}&#65533;&#65533;xQ&#65533;x &#65533;&#65533;D&#65533;A7&#1921;&#48654;$&#65533;'&&#65533;&#65533;&#65533;&#65533;BL &#65533;&#65533;&#65533;&#65533;&#65533;&#65533;&#65533;&#65533;&#65533;A&#65533;A&#65533;Y&#65533;&#65533;aL&#65533;&#65533;@&#65533;&#65533;&#65533;&#65533;(&#65533;&#65533;&#65533;Dd&#65533;]&#1038;@&#65533;e,&#65533;A&#65533;&#65533;&#65533;&#65533;4&#65533;L&#65533;<9&#65533;5v&#65533;&#65533;\&#65533;0B&#65533;&#65533;&#65533;&#8307;>&#65533;&#65533;&#65533;&#65533;d&#65533;&	&#65533;&#65533;&#65533;D&#65533;8&#65533;&#65533;O"5O&#65533;&#65533;BT&#65533;h:&#65533;&#376;&#65533;!$&#65533;&#65533;&#65533;o&#65533;&#65533;&#65533;d$&#65533;&#65533;&#65533;X&#65533;&#65533;&#65533;&#65533;W&#65533;E&#65533;"`@&#65533;&#65533;&#65533;&#65533;GdD&#65533;!L&#65533;&#65533;I&#1388;|&#65533;&#65533;0&#65533; &#65533;+J&#65533;+N&#65533;&#65533;&#65533;&#65533;L&#65533;,&#65533;&#65533;&#65533;&#65533;FB$&#65533;`G&#65533;&#65533;&#65533;&#65533;-!# @&#65533;&#65533;UL&#65533; &#65533;&#65533;&#65533;&#65533;5A-f&#65533; \@&#65533;F&#65533;&#65533;&#65533;"8&#65533;&#65533;&#65533;  <&#65533;|B&#65533;&#65533;=@&#65533;&#65533;UXh  @ &#65533;epS&#1894;@
 @"T4T&#768;&#65533;&#65533;&#65533;&#65533;&#65533;&#65533;&#65533;&#65533; &#65533;&#65533;&#65533;0 D&#65533;K'T mU&#65533;F}&#65533;&#65533;&#65533;M%$&#65533;&#65533;&#65533;&#65533;&#65533; J4&#65533;!L&#65533;"&#65533;&#65533;&#65533;&#65533;&#65533;&#65533;&#65533;B<&#65533;~e&#65533;1&#65533;&#65533;&#65533;&#65533;~F&#65533;"t@ D&#65533;W&#581;A'&#65533;&#65533;PM'&#65533;)e&#65533;td&#65533;&#65533;+&#65533;B&#65533;xE&#65533;X,&#65533;&#65533;&#65533;#&#65533;&#65533;p`W-a&#65533;&#65533;&#65533;&#65533; &#65533;X(&#65533;&#65533;&#65533;&#65533;&#1150;M&#65533;@'B&#65533;&#65533;QT&#65533;&#65533;&#65533;&#65533;&#65533;&#65533;&#65533;&#65533;&#65533;q&#65533;&#65533;@&#65533;&#65533;&#65533; &#65533;&#65533;&#65533;&#65533;B"@&#65533;
&#65533;&#65533;&#65533;&#65533;VL&#65533;$&#65533;&#65533; 4&#65533;8&#256;&#65533;6&#65533;&#65533;&#65533; &#65533;&#65533;&#65533;&#65533;D&#65533;
&#65533;&#65533;&#65533;&#65533;&#65533;TL&#65533;&#65533; B
 A&#65533;&#65533;x2&#65533;&#65533; &#65533;A!&#65533;&#65533;"J&#65533;&#65533;&#65533;S)&#65533;&#65533;&#65533;&#1792;	&#65533;@zF&#65533;&#65533;&#65533;&#65533;&#65533;&#1577;&#65533;&#65533;U&#65533;&#65533;&#65533; &#65533;&#65533;&#65533;&#65533;&#65533;j&#65533;K,&#65533;&#65533;
&#65533;x&#65533;&#65533; &#65533;&#957;&#65533;@&#65533;&#65533;p9E&#65533;&#65533;A<&#65533;&#65533;&#65533;&#65533;&#65533;)>&#65533;&#65533;h|&#65533;$&#181;&#65533;!&#65533;&#65533;\&#65533;/&#65533;&#65533; &#65533;@&#65533;&#65533;&#65533;&#65533;&#65533;A&#65533;#&#65533;&#65533;&#65533;&#65533;&#65533;&#65533;l&#65533;#}:Ri&#65533;&#65533;:fA81	&#65533;&#65533;&#65533;&#65533;&#65533;&#65533;&#65533;&#65533;TA`&#65533;&#65533;&#65533;&#65533;&#65533;&#65533;&#65533;<&#65533;&#65533;.B$&#65533;&#65533;L&#65533;&#65533;&#65533;$&#65533;43&#65533;# p&#65533;6&#65533;
&#65533;#&#65533;&#65533;{Z&#65533;&#65533;&#65533;*B&#65533;7&#65533;P&#65533;&#65533; &#65533;V,pA&#65533;&#65533;#(&#65533;&#65533;l@t&#65533;M&&#65533;&#65533;&#65533;"<&#65533;,a@`&#65533;_&#65533;&#65533;hs$8&#65533; 0&#65533;`&#65533;S&#65533;&#65533;"8B&#65533;&#65533;&#65533;&#65533;&#65533;&#MD&#65533;2&#65533;TZ&#65533;&#65533;&#65533;&#1025;=&#65533;t&#65533;B9G&#65533;&#65533;i&#65533;|\W&#65533;T\!&#65533;&#65533;@#<E&&#65533;A8&#65533;&#900;&#65533;p&#65533;&#65533;&#65533;g&#65533;&#65533;&#65533;%&#65533;(u|`%&#65533;&#65533;&#65533;d&#65533;!&#65533;&#65533;A2&#65533;&#65533;XX&&#65533;&#65533;$BTTB&#65533;&#65533;0&#65533;&#65533;&#65533;&#65533;&#65533;&#196;&#65533;8At<&#65533;xl&#316;&#65533;L&#65533;&#65533;
bM4&#65533;&#65533;&#65533;&#65533;l&#65533;&#65533;&#65533;1&#65533;X&#65533;&#65533;#H&&#65533;&#65533;&#65533;$<&#65533;&#65533;&#65533;&#65533; )G&#65533;H&#65533;
&#65533;"t&#65533;#&#512;	D&#65533;F&#322;` &#65533;@&#65533;!L@	T&#65533;&#65533;&#65533;h@&#65533;&#65533;F&#65533;&#65533;&#65533;&#65533;4@
&#65533;&#65533;&#65533;VBd&#65533;
X&#65533;&kC &#65533;&#65533;&9&#65533;&#65533; 0f( &#65533;P &#65533;&#65533;Ll &#65533;A$&#65533;&#65533;h  D&#65533;(@0@&#65533;&#65533;&#65533; &#65533;t&#65533;6&#65533;&#65533;&#65533;D@ , 0@X&#65533;`&#65533;\&#65533; @&#65533;E&#65533;@&#65533;pQ'&#65533;&#65533;&#65533;P  m&#65533;&#65533;&#65533;&#65533;l w&#65533;&#65533;&#65533;A  D&#65533;&#65533;&#65533;X&#65533;&#65533;&#65533;
&#65533;&#65533;\A&#65533;&#65533; @&#65533;,&#65533;&#65533;&#65533;4&#65533;B$ &#65533;&#65533;	8A)&#65533;&#65533;&#65533;&#65533; &#65533;, &#65533;&#65533;
|A$&#65533;&#65533;&#65533;&#65533;A&#65533;A,0K&#65533;]&#65533;&#65533;&#65533;L&#65533;FV&#65533;&#65533;;&#65533;&#65533;&#65533;&#65533; $&#65533;\A\ih&#65533;&#65533;	&#65533;FN,&#65533;DZL$&#65533;&#65533;&#65533;yd&#65533;&#65533;&#65533;$&#65533;8-,A&#65533; ?&#65533;&#65533;&#65533; g&#65533;#&#65533;@`&#65533;,&#65533;\&#65533;&#65533;&#65533;$&#65533;&#65533;A
LAH&#65533;@&#65533;0&#65533;&#65533;&#65533;&#65533;&#65533; &#65533;&#65533;H&#65533;V&#65533;&#65533;&#65533;!&#65533;&#1281;H&#65533;&#65533;&#65533;&#65533;&#65533;&#65533;$&#65533;&#65533;&#65533;&#65533;t&#65533;&#65533;"&#65533;@&#65533;&#65533;T&#65533;&#65533;&#65533;&#65533;&#65533;&#65533;&#65533;&#65533;|A&#65533;&#65533;&#65533;,&#65533;&#65533; <A<A&#65533;&#65533;&#65533;x&#65533;8@&#65533;xu&#65533;O&#65533;Db&#65533;&#65533; _&#65533;&#65533;&#65533;&#65533;S&#65533;&#65533;H&#65533;&#65533;A&#65533;&#65533;&#65533; t&#65533;@A&#65533;$&#65533;AX&#65533;0@	P&#65533;@&#65533;<&#65533;	T&#65533;&#65533;&#65533;&#65533;+&#65533;&#65533; 	8&#65533; U&#65533; @0 H@
H&#65533;&#65533; &#65533;&#65533;l&#65533;&#65533;<&#65533;&#65533;@&#65533;;&#65533;	x&#65533;&#65533;&#65533;|@&#65533; &#65533; <@&#65533;&#65533;@&#65533;&#65533;@&#65533;/&#65533; &#65533;@4&#65533;0&#65533;`&#65533;P|L&#65533;&#65533;<l&#65533;	&#65533;D&#65533;&#65533;@&#65533;&#65533;$&#65533;&#65533;&#65533;h@| &#65533;;&#65533;K&#65533;qV7&#65533;xX&#65533;&#65533;&#65533;&#65533;L &#65533;O &#65533;&#65533;&#65533;\&#65533; &#65533;#&#65533;Z&#65533;K&#65533;&#65533;I&#65533;h&#65533;dcl&#65533;$&#65533;&#65533;&#1776;&#65533;7&#65533;#&#65533;&#65533;E&#65533;MB&#65533;&#65533;4t"&#65533;!	&#65533;KM&#65533;&#65533;}&#65533;&#65533;4O"&#65533;I&#65533;]&#65533;X%,&#65533;&#65533;&#65533;&#65533;&#65533;&#65533;F&#65533;Tq&#65533;ct&#1267;X&#65533;q&#65533;&#65533;M&#65533;g&#1490;&#65533;!a`&#65533;#&#65533;M&#65533;1*&#65533;ZJ.V&#65533;C&#65533;&#65533;,&#65533;;E&#65533;&#65533;&#783;&#65533;Nh&#65533;&#65533;Yo"a"7&#65533;&#65533;&#65533;&#65533;&#65533;&#65533;n&#65533;qt&#65533;&#65533;o&#65533;g&#65533;&#65533;AR&#65533;hZ&#65533;&#65533;&#65533; @h&#756;&#65533;&#537;P&#65533;b&#65533;&#65533;WJ[&#65533;&#65533;j+U&#65533;&#65533;&#65533;	V&#1336;&#65533;&#65533;cG&#65533;A&#65533;&#65533;&#65533;&#65533;H?"&#65533;&#560;&#65533;-T&#65533;&#65533;&#65533;&#65533;59&#65533;fM&#65533;7qV&#65533;V&#65533;&#65533;#'G&#65533;ty&#65533;jb&#65533;&#65533;G&#65533;&E&#65533;0&#65533;&#65533;L&#65533;c&#65533;&#65533;&#535;&#65533;)&#1354;S&#65533;&#65533;N&#65533;yx&#65533;&#65533;K?0c&&#826;&#65533;m[&#65533;'Q&#65533;@&#65533;6N)&#65533;&#1403;w&&#65533;U&#65533; &#65533;!0&#65533;O1&#65533;&#1186;&#65533;&#65533;wo&#605;&#65533;&#65533;y&#135;&#65533;:h+&#65533;j&#600;sg&#65533;&#65533;&#65533;\!&#65533;&#65533;G1&#65533;vV&#65533;&#65533;&#65533;&#748;&#65533;&#65533;&#65533;&#65533;&#65533;'&#65533;F1Ev&#65533;&#65533;&#65533;&#65533;&#65533;H&#65533;b&#65533;&#65533;`&#65533;Z
3o&#65533;[c&#65533;2&#65533;&#65533;&#65533;j&#65533;s&#65533;8c&#65533;&#65533;&#65533;f 	 &#65533;&#65533;S&#1254;&#1919;&#65533;\&#65533;&#65533;&#1241;$&#65533;&#65533;&#65533;&#65533;J&#65533;&#65533;&#65533;&#65533;&#65533;&#1062;X&#65533;&#1569;&#65533;&&#65533;&#65533;&#65533;$#!&#51745;&#65533;&#65533;a&#65533;J	&#65533;&#65533;&#65533;&#869;&#65533;"&#65533;I&#65533;&#65533;9&#65533;&#65533;74&#1254;4&#65533;#&#65533;&#65533;&#65533;
Q&#394;&#65533;&#65533;,"&#65533;&#65533;ZX"&#65533;f&#65533;&#65533;&#65533;I&#65533;&#65533;G
&#330;H&#65533;o&#65533;&#65533;&#65533;&#65533;&#65533;&#65533;X&#65533;p&#65533;#xZd&#65533;#`Pb&#65533;&#65533;&#65533;&#65533;&#65533;(W&#65533;&#65533;/m&#65533;h!&#65533;&#65533;&#65533;K&#65533;&#65533;0!&#65533;J"j	72&#65533;hF~&#65533;&#65533;7&#65533;c&#65533;.*&#65533;#&#65533;&#65533;&#65533;&#65533;($&#65533;E8C&#65533;7<&#65533;&#65533;&#65533;&#65533;&#17494;@L&#65533;1&#65533;2L&#65533;&#65533;,&#65533;!&#65533;G 	&#65533;&#65533;H&#65533;&#65533; &#65533;&#65533;b&#65533;&#65533;S&#65533;&#65533;&#65533;),H&#65533;&#65533;<&#65533;	G&#65533;8&#65533;&#65533;&#65533;J&#65533;o&#1421;$&#65533;&#65533;&#65533;
5&#65533;x#&#65533;&#65533;:&#65533;Xb&#65533;?F&#65533;&#65533;X&#948;&#65533;$&#65533;LY&#332;-&#65533;&#65533;#&#65533;*&#65533;xc
(B&#65533;6JI-<&#65533;&#65533;&#65533;k&#65533;&#65533;1&#65533;&#65533;7&#65533;&#65533;b&#65533;>&#65533;&#65533;,&#65533;`&#65533;&#65533;&#412;&#65533;X7p&#194;&#65533;&#65533;&#65533;&#65533;v&#65533;a#@&#65533;b&#65533;XI&#65533;&#1965;&#65533;hA0("HX&#65533;jA	&#65533;&#65533;A&#65533;xE~&#65533;c&#65533;2Yd	~&#65533;2&#1570;&#65533;&#65533;P&#65533;&#65533;&#65533;H&#65533;fm&#65533;&#65533;&#65533;H&#65533;*&#65533;&#65533;&#65533;"i&#65533;&#65533;>&#65533;&#65533;&&#65533;on+&#65533;/&#65533;&#65533;&#65533;&#65533;N:&#65533;&#65533;Xi&#65533;&#65533;U`b&#65533;&#1262;&#65533;&#1158;:&#65533;D&#65533;I$&#65533;&#65533;P&#65533;&#65533;&#65533;:o^&#65533;(B&#65533;$&#65533;&#65533;&#65533;&#65533;&#65533;J&#65533;0&#65533;H&#260;&#65533;-&#65533;&#65533;2y#&#65533;&#65533;&#65533;&#65533;&#65533;6&#65533;$&#65533;R&#1558;&#65533;-B&#65533;&#65533;b&#65533;G,%G&#65533;&#65533;#&#65533;&#65533;&#65533;f@2H&#65533; 3&#65533;l&#43759;y&#65533;&#65533;&#65533;t&#65533;&#65533;R&#65533;&#65533;&#65533;&#65533;&#65533;&#65533;&#65533;%$8 &#65533;&#949;=^&#65533;X&#65533;H&#65533;&#65533;d(<&#65533;"&#65533;D&#65533;	 &#65533;!O[";&#65533;R&#65533; &#65533;&#65533;I&#65533;J|&#65533;*)E.J&#65533;P&#65533;3/ i&#65533;&&#65533;&#65533;RpFx&#65533;&#65533;&#65533;&#65533; &#65533;4h&#65533;&#65533;(&#65533;!4&#1668;;&#65533;`0&#65533;Xx&#65533;&#65533;&#65533;m&#65533;?X@&#65533;&#65533;&#65533;B&#65533;&#65533;&#65533;'-&#65533;&#65533;r@A&#65533;&#65533;YB&#912;&#65533;&#65533;&#65533;"&#65533;B&*&#65533;&#65533;IDg&#65533;&#65533;"&#65533;&#65533;!'&#65533;&#65533;A&#65533;&#65533;&#65533;&#65533;&#65533;5&#65533;`&#65533;&#65533;&#65533;&#65533;&#265;4&#65533;E%&#65533;	G|!K&#65533;&#65533;~&#65533;&#65533;&#65533;MS0&#65533;&#65533;`&#65533;&#65533;^1A&#65533;&#65533;4?+&#65533;&#65533;3&#65533;&#65533;`8&#65533;i&#65533;.h&#65533;~&#65533;&#65533;*&#65533;`X\&#65533;&#65533;&#65533;&#65533;&#65533;&#65533;AE c^&#65533;&#65533;M.&#65533;x&#65533;&#65533;&#65533;ap0 &#65533;2&#593;&#65533;&#65533;&#65533;&#65533;d&#65533;L&#65533;6&#65533;&#65533;&#65533;WA&#65533;t&#65533;*`#XW6&#65533;&#65533; &#65533;@&#65533; &#65533;@C&#65533;U&#65533;&#65533;!&#65533;&#65533;&#65533;l@&#65533; &#65533; q&#65533;&#65533;&#65533;[V&#65533;&#65533;G&#65533;% 4&#65533;&#65533;`&#65533;.`&#65533;k ! a&#65533;D&#65533;&#65533;&#65533;&#516;&#65533;&#65533;&#1617;&#65533;,1&#65533;&#65533;=Q&#65533;
&#65533;&#65533;m&#65533;&#65533;&#65533;p&#65533;A&#65533;xX&#65533;~&#65533;&#65533;&>&#65533;8&#65533;&#65533;&#65533;U,B
e&#65533;L"&#65533;6|&#65533;2&#65533;&#65533;&#65533;&#65533; $Ad&#65533;&#65533;6v&#65533;&#65533;.<%&#65533;0&#65533;P&#65533;&#65533;L"mx&#65533;&#65533;$&#65533;6&#65533;&#65533;&#65533;&#65533;&#65533;Fl&#65533;G&#65533;ak&#65533;C*&#65533;2&#65533;J&#65533;&#65533;&#65533;&#65533;&#65533;&#65533;&#65533;DT&#65533;&#65533;&#65533;iZ6&#42799;&#65533;b8C&#65533;8@@5&#65533;M'&#65533;&#65533;&#65533;&#65533;>&#65533;&#65533;
&#65533;&#65533;&#65533;&#65533;&#1353;~&#65533;&#65533;&@&#65533;%&#65533;+&#65533;@&#65533;	Ta&#65533;&#65533;&#65533;$bO&#65533;&#65533;*S&#65533;l&#65533;R&#65533;&#65533;"A&#65533;&#65533;!&#65533;&#65533;&#65533;T&#65533;A&#65533;&#65533;&#65533;_&#1108;&#65533;P&#65533;	)&#65533; q&#65533;)&#65533;&#65533;&#65533;&#65533;&#65533;&#65533;&#65533;&#65533;p&#65533;?&#65533;"f(&#65533;n0&#65533;D&#65533;&#65533;$l&#65533;&#1170;&#65533;L&#65533;q&#65533;&#65533;	&#65533;&#65533;a8&#65533;"a&#65533;:<&#65533;4&#65533;D $&#65533;&#65533;J8&#65533; 
&#65533;&#65533;&#65533;&#65533;8&#65533;[
&#65533; &#65533;&#65533;&#65533;U&#65533;&#65533;&#65533;&#65533;&#65533;1&#65533;*&#65533;!&#65533;&#65533;&#65533; :!&#65533;a	&#65533;&#65533;S&#65533;#T&#65533;1$gRBNW&#65533;&#65533;8&#65533;`
?(C6&#65533;&#65533;&#1792;]&#65533;&#65533;&#65533;&#65533;/|a9B&#65533;&#65533;&#65533;&#65533;'dH&#65533;&#65533;p&#65533;&#65533;	>&#65533;&#65533;&#65533;&#65533;&#65533;.d&#65533;&#65533;&#65533;T~ &#65533;&#65533;&#65533;$ &#65533;&#65533;&#65533;&#65533;&#65533;&#65533;	0v8&#65533;&#176;4A%8&#65533;xp&#65533;8&#65533;&#65533;|H&#65533;&#65533;0&#65533;!&#65533;`J8Xr&#65533;&#65533;ds0&#65533;DV&#65533; &#65533;
l&#65533;&#65533;&#65533;&#65533;&#65533;h&#65533;&#65533;(&#65533;.x&#65533;jp&#65533;&#65533; "&#65533;&#65533;&#65533;&#65533;&#65533;&#65533;P&#65533;V&#65533; |p&#65533;
<!5 &#65533;&#65533;&#65533;&#65533; +x&#65533;~&#65533;&#65533;!&#65533;@_&#65533;&#65533;h &#65533;&#65533;$&#65533;UwB1&#65533;.&#65533;&#65533;&#65533;~&#65533;&#65533;&#65533;t&#65533;8>&#65533;&#65533;A&#65533;K&#65533;`@&#65533;&#65533;n&#65533;&#65533;&#1364;&#65533;"&#65533;D&#65533;&#65533;8&#65533;#&#65533;FDB&#65533;PD"&#65533;&#65533;r&#65533;&#65533;&#65533;@&#65533;@&#65533;&#65533;&#65533;R&#65533;C!*&#65533;&#65533;&#65533;&#65533;&#65533;8#&#541;E0"&#65533;X&#65533;"&#65533;&#65533;/" o@M&#65533;x&#1997;&#65533;Bp#&#65533;-&#65533;G&#65533;{&#65533;`&#65533;#&#65533;vb&#65533;&#65533;&#65533;" !&#65533;
&#65533;`D&#65533;&#65533;&#65533;`&#65533;&#65533;(&#65533;&#65533;"]&#65533;\r&#65533;3&#65533;&#65533;p&#65533;&#65533;K$&#65533; -4bx&#65533;&#65533;Z&#65533;!~@&#65533;;&#65533;&#65533;%&#65533;&#65533;&#65533;/&#65533;&#65533;&#65533;&#65533;&#65533;&#65533;;&#65533;D&#65533; 3&#65533;u.&#13836;I&#65533;&#65533;&#65533;&#65533;'is?&#65533;
K&#65533;C6&#65533;j#K8 &#65533;&#65533;&#65533;&#65533;&#65533;k&#65533;&#65533;&#65533;&#65533;)1i&#65533;?&#65533;&#65533;-&#65533;&#65533;&#65533;&#65533;NP&#65533;r|&#65533;&#65533;l&#65533;	8&#65533;	&#65533;
rfy"0!&#65533;&#65533;:&#65533;&#65533;&#65533;"&#65533;B&#65533;&#65533;FOzI*`
&#65533;a$&#65533;
s&#65533;_V&#65533;L&#65533;&#65533;!V&#65533;&#65533;&#65533;&#65533;4&#65533;&#65533;K&#65533;&#65533;&#65533;&#65533;J&#65533;&#65533;@&#65533;r&#65533;&#65533;&#65533;n&#65533;m&#1242;&#65533;&#65533;?&#65533;&#65533;7d'0&#65533;&#243;&#65533;&#65533;&#65533;(&#65533;&#65533;&#65533;&#65533;&#65533;-&#65533;e&#65533;K&#65533;&#65533;&#65533;&#65533;Fjmt&#65533;&#65533;}&#65533;K&#65533;&#65533;`&#65533;&#65533;&#65533;2E&#65533;!&#65533;&#65533;!2$&#65533;"&#65533;&#1408;&#65533;h%<&#65533;Ht&#65533;?&#65533;@j&#65533;)&#65533;&#65533;^ P$&#65533;,&#65533;&#65533;&av&#65533;&#65533;&#65533;&#65533; &#65533;FH&#65533;+2&#65533;y<&#65533;
n&#65533;&#65533;&#65533;Dg&#65533;0P&#65533;00-&#65533;|&#65533;&#65533;&#65533;&#65533; 
X&#65533;&#65533;&#65533;+2&#65533;&#65533;&#65533;&#65533;&#65533;\&#65533;6&#65533;&#65533;v&#65533;U\&#65533;kXb9&#65533;@^@&#65533;`&#65533; &#65533;N&#65533;X/'&#65533;l&#65533;&#65533;&#65533;e~@&#65533;@Aq&#65533;!&#65533;&#65533;L#,LL&#65533;&#65533;t``&#65533;x&#65533;	VH'&#65533;&#`&#65533;&#1824;&#65533;@&#65533;`
@&#65533;&#65533;&#65533;HDJ&#65533;,&#65533;&#65533;&#65533;|&#65533;&#65533;r&#65533;&#65533;&#165;&#65533;!&#65533;`&#65533;&#65533;&#65533;&#65533;&#65533;&#65533;&#65533;&#65533;&#65533;&#65533;B&#65533;&#65533;VlMl@&#1952;lD&#65533;s&#65533;*&&#65533;L&#65533;&#65533;cVA
`&#65533;&&#65533;&#1456;" b&#292;l&#65533;&#65533;&#65533;N &#65533;:&#65533;=&#65533;&#65533;;H"&a&#65533;&#65533;k &#65533;&#65533;&#65533;&#65533;&#65533;&&#65533;&#65533;&#65533;=&#65533;
\ GX1J&#65533;)a&#65533;&#65533;)J&#65533;N@&&#65533;;&#65533;+:&#65533;c^b,&#65533; &#65533;/&#1440;&#65533;Va5&#65533;&#65533;
&#65533; 	"&#65533;&#65533; &#65533;&#65533;9Lp#@+&#65533;&#65533;&#65533;&#65533;&#65533;&#65533;&#65533;r&#65533;@&#65533;&#65533;A&#65533;&#65533;c@E&#65533;*&#65533;&#65533;6f'&#65533;&#65533;
&#65533; \8&#65533;/a&#65533;&#65533;&#65533;&#65533;&#65533;@&#65533;X2&#65533;c&#65533;&#65533;&#65533;&#65533;&#65533;&#65533;&#65533;n&#65533;<&#65533;%&#65533;&#65533;&#65533;&#65533;T&#65533;&#65533;&#65533;&#65533;	x@zI5bb&#65533;&#65533;t &#65533;9&#65533;&#65533;&#65533; &#65533;@LC&#65533;&#65533;\ &#65533;$&#65533;&#65533;v@&#65533;`&#65533;2&#65533;&#65533;fe94-&#65533;`"&#65533;$&`&#51366;fb&#65533;&#65533;	T &#65533;&#65533;
\@v&#65533;6&#65533;&#65533;!&#65533;J&#65533;&!A&#65533;x@
A&#65533;2&#65533;&#1671;: H@&#65533;J&#65533;N&#65533;4&#65533;&#65533;dA&#65533;&#65533;> "&#65533;`!V &#65533;&#65533;BBZB	&#65533;&#65533; &#1312;&#65533;@&#65533;&#65533;es&#65533;n&#65533;&#65533;[&#65533;&#65533;` &#65533;&#65533; &#65533;	`&#65533;/$&#65533;` &#65533;&#65533;J&#65533;&#65533;&#65533;!d&#65533;&#65533;H&#65533;a &#65533;`` &#65533;`&#65533;b	;B&#65533;A&#65533;( &#65533;&#65533;&#65533;h@f
&#65533;c$&#65533; &#65533;@&#65533;&#65533;&#65533;&#65533;x@x&#65533;	&#65533;&#65533;Ct&#47540;a&#65533;&	&#65533;&#65533;
&#65533;&#65533;D &#65533;@&#65533;4/<&#65533;s&#65533;&#65533;&#65533;4 x&#65533;&#928;&#65533;&#65533;
&#65533; i&#65533;&#65533;&#65533;&#65533;	r D &#65533; 
&#288;&#65533;&#65533;&#65533;&#65533;C&#65533;,|`&#65533;&#65533;&#65533; 
&#65533;&#65533;&#65533;`,~i!5bObA
&#65533;&#65533;&#65533;
&#65533;&#65533;&#65533;`
&#65533;&#65533;^ &#65533;`&#65533;&#65533;5$&#65533;&#65533;bA  *&#65533; &#65533;  j@v&#65533;&#65533;c&#65533;e&#65533;&#65533;B3J&#65533;
$  &#65533;&#65533;`&#65533;4`&#65533; &#288;[&#65533;S&#65533;e9L&#65533;B@ 	&&#65533;x&#65533;&#65533;>)&#65533;M1&#65533;&#65533;&#65533;f"&#65533;&&#65533;@:&#65533;&#65533;@N&#65533;*`&#65533;~&#65533;&#65533;&#65533;2JF&#65533;!&#65533;(<&#65533;@@&#65533;&#65533;6>&#65533;2&#65533;M&#65533;5&#65533;L@K4&#65533; .&#65533;<&#65533;,&#65533;V&#65533;V@&#65533;@&#65533;&#65533;`&#65533;e&#65533;:&#65533;`"&#65533;&#65533;s&#65533;"&#65533;&#65533;&#65533;&#1026;=&#65533;&#65533;n@&#65533;0&#65533;&#65533;&#65533;VAD&#65533;&#65533;dT#&#65533;&#65533;@"&#65533;9&#65533;&#65533;^(o&#65533; 2&#65533;Kp&#65533;^&#65533;&#65533;&#65533;&#65533;&#65533;&#65533; a&#65533;&#65533;&#65533;#L&#65533;V&#65533;N$8&#65533; i^&#65533;(4O|&#65533;&#65533;&#65533;114B&#65533;2&#65533;
&#65533; &#65533;6lt&#65533;F&#65533;&#65533;&#65533;	B&#65533;-&#65533;&#65533;p&a9&#65533;`@ &#65533;C&#65533;&#65533;&#65533;&#65533;&#1324;N\eB7X%&#65533;&#65533;&#65533;&#65533;C&#65533;&#65533;&#65533;"`&#65533;&#65533;[&#65533;Fo&#65533; &#65533;&#65533;K &#65533;n&#65533;b&#65533;&#65533;&#65533;2&#65533;B&#65533;X&#65533;X"&#65533;&#65533;&#65533;T&#65533;J&#65533;/`&#65533; &#65533;@#O&#1490;!&#65533;&#65533;&#65533; !&#65533;2(V&#65533;&#65533;x&#65533;&#65533;b&#65533;b&#65533;&#65533;@B&#65533;x&#65533;	GGB`&#65533; c&#65533;"L&#65533;!A&#65533;4~D$&#65533;&&#65533;@
&#65533;&#65533;&#384;&#65533;&#65533;)&#65533;&#65533;&#65533;@	N&#65533; j#&#65533;&#65533;&#65533;
[&#65533;q"&#65533;&#65533;&#65533; 	&#65533;&:&#65533;&#65533;A&#65533;&#65533; 	&#65533; IBoD~d&#65533;&#65533; &#65533;`&#65533;=&#774;l&#65533;`&#65533;&#65533;&#65533;&#65533;C&#65533;O:&#65533;%&#1425;r&#65533;!o&#65533;jeD*A&#65533; &#65533;`&#65533;.V`&#65533;&#65533;[&#65533; &#65533; &#65533;&#65533;&#65533;&#164;	&#65533;&#65533;&#65533;@l&#65533;(n&#65533;j &#65533;&#65533;&#65533;&#65533;;&#65533;#+!\&#65533;&#65533;&#65533;&#65533;%&#65533;&#65533;K&#65533;G&#65533;$ &#65533;&#65533;B@:kiB&#65533;&#65533;R&#65533;6f&#65533;b"&#65533; &#65533; &#65533;&#65533;&#65533;6lQn@2A &#65533;&#65533;!&#65533;K:&#65533; x &#65533;&#65533;&#65533;&#65533;&#65533;&#65533;L&#65533;=l%&#65533; &#65533;&#65533;&#65533;b&#65533;C&#65533;&#256;h&#65533;K&#65533;&#65533; &#65533;`&#65533;
n&#65533;&#65533;J&#65533;&#65533;&#65533; &#65533;`r&#1585;&#65533;&#65533;&#256;&#65533;&#65533;&#768;&#65533;&#65533;&#65533;)&#65533;&#65533;
&#65533;@h&#65533;&#65533;&#65533;=&#65533;5"&#65533;&#65533; &#65533;&#65533;&#65533;&#65533;N7&#65533;&#65533;n&#65533;&#65533;,H%/&#65533;&#65533;&#65533;&#65533;&#65533;&#65533;&#65533; g&#65533;&#65533;FSA&#65533;`&#65533;&#65533;&#65533;&#65533;4C&#65533;&#65533;&#65533;&#65533;&#65533;`&#65533; &#65533;&#65533;V"&#65533;
&#65533;`	&#1568;&#128;&#65533;5QP&#65533;mB!&#65533; 	&#65533;&#65533;	&#65533;&#65533;2&#65533;%&#65533;*&#65533;&#544;&#65533;&#65533;&#65533;&#65533;+F8&#65533;&#65533;&#65533;`&#65533; &#65533;d^&#65533;c|&#65533;&#65533; &#65533;o@/&#65533;h'&#65533;&#65533;$@*` &#65533;&#65533;&#65533;2&#65533; &#65533;f &#65533;@&#65533; !&#65533;t&#65533;4&#65533;&#65533;8L&#65533;&#65533; &#65533; >`B&#65533;N&#65533;K4&#65533;B!&#65533;&#65533;!&#65533;&#65533;T &#65533;&#65533;P&#65533;4&#65533;&#65533;&#65533;&#65533;>&#65533;&#65533;&`	x&#65533;+&#65533;&#65533;ZA &#65533;&#65533; &#65533; dF&#65533;>&#65533; , &#65533;,hJ$fB&#65533;t7&#65533;&#65533;& &`&#65533;&#65533;&#65533;&#65533;<@j`N&#65533;&#65533;&#65533;$2a&#65533;&#65533;&#65533;&#65533;&#65533;*<a&#65533;&#65533;Y&#65533;fS&#65533;>&#65533;24&#65533;&#65533;B &#65533;&#65533;`&#65533;6&#65533;V&#65533;j&#65533;&#65533;&#65533;r`=*&#65533;&#65533;&#65533;&#65533;&#65533;fDR&#65533;&#65533;b9&#65533;0&#65533;&#65533;;Bjr6&#65533;&#65533;G&#65533;&#65533;&#65533;&#65533;&#65533;2!&#65533;2$"&#65533;O &#65533;e9&#65533;@2-&#65533;`&#65533;`"6
|@&#65533;&#65533;J&#65533;mDv&#65533;&#65533;&#65533;;&#65533;&#65533;&#65533; &#65533;&#65533;)A&#65533;@ 5&#65533;&#65533;d&#65533;
r&#65533;#:A&#65533;:<!&#65533;&#65533;&#65533;c!*&#65533;p9J&#65533;&#1794;&#65533;&&#65533;j&#65533;4w&#65533;x&#65533;t@ *&#65533;&#65533;d&#65533;a&#65533;Hz:Ah &#65533;&#65533;)2!,&#65533;&#65533;&#65533; &#65533;&#65533;@0@.bn`
8&#65533;9:&#65533;&#65533;&#65533;&#65533;%rT&#65533; h`&#65533;f	l&#65533;&#65533;#&#65533;>&#65533;	&#65533;u$A&#65533;&#65533; &#65533;&#65533;| j&#65533;&#65533;2E&#65533;&#65533;`4 
&#65533;`&#65533;&#65533;@|2&#535;d&#65533;rKa*&#65533;&#65533; !ba&#65533;@&#65533;&#65533;N&#65533;`e$&#65533;L&#65533;&#65533;>&#65533;&#65533;$&#65533;&#65533;&#65533;&#65533;!.o ,AL&#65533;&#65533;&#131; @/&#65533;H`D@!&#65533;@`&#65533;&#65533;`D&#65533;&#65533;&#65533;2&#65533;&#65533;&#65533;&#65533;V&#65533;@Z&#65533;&#65533;|&#65533;&#1184;&#65533;4&#65533;r&#65533;&#65533;&#65533;&#65533; .C&#65533;&#65533;&#65533;X&#65533;&#65533;-&#65533;Dj`r&#65533;&#65533;:Ar 	H &#65533;&#65533;a&#65533;$&#65533;k&#65533;R&#65533;M&#65533;&#65533;&#65533;L&#65533;>&#65533;E&#65533;&#65533;,&#65533;	~ [*&#65533;
&#65533; n@"&#65533;
R&#65533;&#65533;`&#65533;&#65533;&#65533;&#65533;p*&#65533;R`&#65533;&#65533;a&#65533;&#65533;f&#65533; 1Z&#65533;&#65533;&#65533;&#65533;6at`>|&#65533; &#65533;&#65533;B*&#65533;&#65533;&#65533;&#65533;&#65533;-]&#65533;	D@&#65533;&#65533;
&#65533;&#65533;[ &#65533;&#65533;&#65533;^h&#65533;@&&#65533; &#65533;&#65533;V&#65533;a &#65533; <&#65533;&#65533;a4`X2`
2&#65533;
 &#65533;&#65533;> V&#65533;x&#65533;@&#65533;_`,&#65533;&#65533;&#65533;&#189;&#65533;D&#65533;:f`Ja&#65533;Ba	`&#65533;&#65533;  8&#65533;&#768;{(&#65533;2&#65533;&#65533;&#65533;&#65533;J|&#1824;&#65533;&#65533;&#65533;&&#65533;J" &!&#65533;`&#65533;`&#65533;AJ 
 &#65533;+&#65533;-&#65533;'&#65533;` &#65533; F&#65533;`&#65533;&#65533;&#65533;4&#65533;&#65533;&#65533;&#65533;&#65533;&#65533;&#65533;B!`&#65533;Q
a&#65533;&A&#65533;&#65533;7&#65533;&#65533;<`:
&#65533;&#65533; @&#65533;&#1634;!&#65533;@
<`&#65533;&#65533;Gw&#65533;&#1024;&#65533;&#65533;	~"&#65533;&#65533;&#65533;&#65533;&#65533;&#65533; &#65533;@	> h`&#65533;`	&#65533;&#65533;&#65533;`&#65533;&#65533;n@&#65533;&#65533;&#65533; |&#65533;
V`l&#65533;V&#65533;&#65533; &#65533;f&#65533;&#65533;"^&#65533;&#65533;`
<&#65533;&#65533;t&#65533;L l`
&#65533;`&#65533;&#65533;&#65533;@&#65533;&#65533;&#65533;&#65533;&#65533;&#65533;\>P>@_t&#65533;
&#65533;&#65533;&#65533;&#65533;&#65533;^r&#65533; &#65533;&#65533;&#65533;V&#65533;&#65533;&#65533;&#1111;N&#65533;&#65533;&#65533;v&#65533;
&#65533; &#65533;u&#65533;&#65533;&#65533;&#65533; &#65533;@`&#65533;&#65533;@|@2&#65533;&#65533;`&#65533;@&#65533;&#65533;$&#65533;&#65533;&#65533;
z&#65533;&#65533;`&#65533;  &#65533;&#65533;&#65533;33&#65533;&#65533;r&#65533;&#319;&#65533;:|&#65533;Pjnp&#65533;&#65533;&#65533;J+N&#65533;&#65533;&#65533;&#65533;I&#65533;l&#65533;@&#65533;&#65533;*^V&#65533;)"&#65533;J.O&#65533;,A&#65533;e&#65533;32&#65533;Tg&#65533;&#65533;)G&#65533;&#65533;&#65533;&#65533;BN&#65533;J&#65533; :}
5&#65533;U&#65533;&#65533;&#65533;R&#1316;&#65533;N,_j&#65533;9RE&#65533;7?&#65533;&#65533;q&#65533;&#65533;&#65533;/C&#65533;8&#65533;&#328;&#65533;+kx&#65533;&#65533;&#65533;0Y&#65533;&#65533;&#65533;!&#65533;(!X&#65533;&#65533;\&#65533;&#65533;&#65533;"m&#65533;&#65533;uZ%5&#65533;d&#65533;&#65533;V&#65533;1&#65533;,&#65533;o&#65533;P&#65533;&#65533;&#65533;k)J&#65533;@&#65533;r&#65533;,?&#1908;8S&#65533;c&#65533;&#65533;$&#65533;&#65533;&#65533;'&#65533;&#65533;<&#65533;{%&#65533;0-&G&#65533;&#65533;X[&#65533;NO&#65533;$&#65533;*&#65533;6&#65533;&#65533;&#65533;&#65533;&#65533;=&#65533;&#65533;&#65533;&#65533;!_&#65533;&#65533;&#65533;tm&#1191;&#65533;&#65533;&#65533;	&#65533;&#65533;U&#65533;&#65533;e&#65533;1&#65533;&#65533;&#65533;R&#65533;&#65533;&#65533;&#65533;&#65533;&#65533;&#65533;RkR0*U&#65533;*&#65533;QW&#65533;w&#65533;'&#65533;t&#65533;&#65533;Cc&#65533;]']}&#65533;)^)&#65533;&#65533;&#65533;!&#65533;&#65533; ~&#65533;])&#1708;&#65533;y0
r"nKc&#65533;1&#65533;&#65533;t+N&#65533;&#65533;&#65533;&#65533;&#1896;&#65533;&#65533;4&#65533;b&#65533;&#65533;&#65533;RJ&&#65533;<&#65533;&#65533;/&#65533;&#515;&#65533;W#&#65533;&#65533;tr&#65533;7&#65533;!&#531;&#65533;L(&#65533;N&#65533;!YL&#4360;&#65533;&#65533;wH&#65533;Z&#65533;&#65533;#&#65533;UrX&#65533;&#65533;&#65533;x&#65533;&#65533;&#65533;&#65533;t&#65533;D&#65533;#O&#65533;!&#65533;&#65533;&#65533;&#65533;B&#65533;q&#65533;&#65533;H&#2002;&#65533;&#65533;&#65533;I,&#65533;(Q&#65533;TJ&#65533;&#65533;J&#65533;"y&#65533;ur&#65533;8&#65533;&#65533;*)r7&#65533;d&#65533;&#65533;R
L&#65533;&#65533;&#65533;O*&#65533;d&#65533;PYK&q0@Bs`'&#65533;&#65533;Q&#65533;&#65533;xxXp^&#65533;&#30958;&#65533;&#65533;!&#65533;&#65533;d]%y<0!&#65533;q&#65533;&#65533;F5&#65533;&#65533;&#65533;&#65533;&#65533;x&#65533;Dt&#65533;A&#65533;&#65533;&#65533;R	 %&#65533;QI$0&#65533;&#1906;&#65533;>E^'&#65533;&#65533;&#65533;E'f&#65533;H&#65533;&#65533;&#65533;&#65533;&#65533;R&#65533;eR&#65533;G(&#65533;G&#65533;X&#65533;C-&#65533;&#65533;"~&#65533;&#65533;2&#65533;*&#65533;@&#65533;&#65533;6&#65533;A7|\&#65533;@nP&#65533;G&#65533;P&#65533;KI]&#65533; &#65533;&#65533;&#65533;0d&#65533;&#65533;&#65533;:2D&#65533;2E3xFDq&#65533;&#65533; &#65533;&#65533;`6&#65533;&#65533;&#65533;&#65533;X&#65533;&#721;y&#65533;&#65533;$\&#65533;&#65533;&#65533;N&#65533;&#65533;&#65533;&#65533;I&#65533;&#1831;&#1700;a&#65533;[J&#65533;&#65533;C&#65533;&#65533;(/&#65533;&#65533;&#1873;&#65533;n&#65533;~&#65533;w%&#65533;&#726;&#65533;TLa&#65533;m&#65533;&#65533;G&#65533;9&#65533;&#65533;J&#65533;&#65533;&#65533;?&#65533;!&#65533;&#65533;&#65533;&#65533;&#65533;&#65533;&#65533;&#65533;&#65533;&#65533;d&#65533;H(~&#65533;&#65533;&#65533;&#25256;&#65533;6&#65533;0D%&#65533;D&#65533; \&#65533;&#65533;f&#65533;&#65533;	"D&#65533;H|&#65533;, &#65533;&#65533;&#65533;,&#65533;0&#65533;9#&#65533;&#65533; &#65533;$&#65533;&#65533;&#65533;&#289;<&#65533;"&#65533;g&#65533;&#65533;&#65533;+&#65533;&#65533;&#65533;)&#8609;A!&#65533;	&#65533;&#65533;B_8&#65533;c&#65533;&#65533;$#!&#65533;~&#65533;X	gd&#520;&#65533;D7&#65533;&#65533;Q;Y&#1539;&#65533;P&#65533;6`!y&#1039;&#65533;&#65533;&#65533;&#65533;'n&#65533;&#65533;&#65533;P&#65533;I&#65533;	^&#65533;&#65533;&#65533;$&#65533;&#65533;&#65533;&#65533;kI
D&#65533;&#65533;&#65533;h&#65533;M&#1538;Rb&#65533;H&#65533;J
&#65533;&#65533;E&#65533;&#65533;\&#65533;&#65533;&#65533;&#65533;@ao&#65533;Yz&#65533;&#65533;&#65533;	vb+&#65533;&#65533;&#65533;&#65533;P&#65533;Kh*&#65533;&#65533;&#65533;i=&#65533;&#65533;F%&#65533;`'&#65533;`	&#65533;X&#65533;RPt&#65533;^&#65533; &#65533;c&#65533;u&#65533;N&#65533;;0BQ&#65533;C&#65533;&#65533;>&#65533;&#65533;#X&#65533;! j&#65533;&#65533;P&#65533;(@&#65533;&#65533;!:.&#65533;Aj&#65533;&#65533;e&#65533;&#65533;ae&#65533;4&#65533;&#65533;N8&#65533;eER &#65533;G&#65533;&#65533;&#65533;&#65533;B&#65533;&#1481;Nj^"
&#65533;#&#1225;?&#65533;`&#65533;&#65533;&#65533;bB&#65533;HU&#65533;(&#65533;	.4&#65533;:&#65533;C)&#65533;P&#65533;N&#65533;&#65533;&#65533;&#65533;&#1438;X8"-&#65533;0$b&#65533;&#65533;(B]&#65533;&#65533;D%&#65533;&#65533;/s&#65533;&#65533;7 &#65533;"&#65533;&#65533;&#65533;_%&#65533;4`&#200;,4Hq&#65533;/8A&#65533;&#65533;5&#65533;&#65533;~&#65533;&#65533;&#65533;`)X&#65533;9p&#65533;F
F&#65533;2TW&#65533;kJ&#65533;#8N2&#65533;B~&#65533;&#65533;]&#65533;\&#65533;q&#65533;&#65533;&#65533;&#65533;&#65533;xA	&&#65533;D&#65533;&#65533;#&#65533;&#65533;8&#1340;&#65533;&#65533;&#65533;I&#65533;&#65533;7P&#65533;v&#65533;&#65533;8IxB&#65533;$M&#65533;<&#65533;C 	&#1584;&#65533;&#65533;c8&#65533;&#65533;&#65533;&#65533;Cl&#65533;=3DW$&#65533;0&#65533;	,&#65533;3&#65533;&#65533;&#65533;&#65533;|uCX&#65533;	NP&#65533;&#65533;<&#65533;x&#65533;&#65533;&#65533;t&#1025;)h ;&#65533;R&#65533;&#65533;&#65533;`|&#65533;&#65533;
&#65533;U*&#65533;&#65533;&#65533;&#65533;&#65533;&#65533;0p&#65533;,P&#65533;&#65533;&#65533;&#65533;^-z&#65533;	Z  &#65533;&#65533;?&#65533;N &#65533;!X &#65533;kQ&#65533;&#65533;&#65533;:&#65533;&#65533;$@&#65533;tp)&#65533;&#65533;&#65533;&#65533;&#65533;&#65533;_&#65533;4&#65533;&#65533;&#65533;&#65533;&#65533;X&#65533;p&#65533;'&#65533;&#483;+&#65533;H&#65533;&#65533;G(&#1293;&#65533;h&#65533; "&#65533;&#65533;gl&#65533;YA2&#65533;Qs9B>z@&#65533;d4$&#65533;>]&#65533;" &#65533;&#65533;&#65533;&#1313;\&#65533;&#65533;&#65533;(&#25142;&#65533;! P&#65533;m&#980;&#65533;<A&#65533;&#65533;&#65533;S)&#65533;&#65533;= &#65533;&#65533;
&#65533;&#65533;&#65533;M2&#65533;1&#65533;?&#65533;&#65533;&#841;a'&#65533;&#1712;BH&#65533;&#65533;&#65533;SY&#65533;I&#65533;t&#65533;$8ay&#65533;&#65533;&#65533;V&#65533;&#65533;&#65533;&#65533;	&#65533;q&#65533;&#65533;4&#65533;pH)#
&#65533;#&#65533;&#65533;b8&#65533;&#65533;5<O5Cp&#65533; &#1122;	>&#65533;&#180;&#65533;&#65533;&#65533;h&#65533;?-&#65533;N&#65533;IP@`=&#65533;(=&#65533;&#65533;&#65533;"B0H5b&#65533;&#65533;Ry&#65533;&#65533;E8|@q&#65533;&#65533;S<Ebt&#65533;@&#65533;&#65533;C{\Y1&#65533;&#65533;&#65533;N&#65533;Q&#65533;P5hg&#1091;&#65533;
&#65533;&#65533;&#65533;;L&#65533;y&#65533;	&#65533;#&#65533;&#65533;&#65533;,&#65533;`o&#65533;&#65533;&#65533;5g&#65533;z&#65533;&#65533;&#65533;~!}R&#65533;U&#65533;2&#65533;&#65533;f|_&#65533;X&#65533;>q0A\@&#65533;P&#65533;&#65533;B&#65533;&#65533;H&#65533;&#65533;Q&#65533;&#65533;6&#65533;r>&#65533;#&#65533; &#65533;@&#65533;D4#5&#65533;&#65533;g&#65533;Oe)C&#65533;-=&#65533;&#580;~&#1041;&#65533;I&#65533;2&#65533;&#65533;&#65533;v&#65533;0~&#65533;he(&#65533; G&#65533;!k&#65533;&#65533;&#65533;'&#65533;&#65533;eb&#65533;#&#65533;`!Ye&#65533;(A"&#65533;*&#559;&#65533;a~$T&#65533;XM&#65533;c&#65533;&#65533;h&#65533;*H=Lq&#65533;@ 2!&#65533;!&#65533;&#65533;=&#65533;t)*&#65533;&#65533;$&#65533;b+&#65533;&#42356;Q&#65533;X&#65533;!{&#65533;f&#65533;&#65533;&#65533;&#65533;JD&#65533;HO&v&#65533;&#65533;9&#65533;&#65533;&#65533;R&#65533;"!&#65533;&#65533;!i8&#65533; &#65533;d7K&#65533;D[H'&#65533;$
&#65533;&#65533;Cdj&#65533;&#65533;C&#65533;@	x&#65533;&#65533;m&#65533;	<&#65533;&#65533;&#65533;&#65533;k&#65533;"&#65533;&#65533;&#65533;&#65533;&#65533; 6&#65533;&#65533;v`&#65533;&#65533;0%&#65533; ;HB&#65533;&#65533;SF&#65533;&#65533;	&#65533;`&#65533;&#65533;&#65533;M&#65533;Q&#65533;,x&#65533; (Bb&#65533;&#65533; &#1513;&#65533;I&#65533;B&#65533;&#65533;&#65533;!&#65533;@M&#65533;&#65533;|&&#65533; &#65533;?xCU&#65533;|&#65533;4U%b&#513;&#65533;0!&#65533;`&#65533;&#65533; Z&#65533;*&#65533;&#65533;&#65533;&#65533;!M&#65533;&#65533;ul&#65533;:Mx&#65533;} &#65533;	&#1081;&#65533;&#65533;4Z=&#65533;&#65533;p2(&#65533;&#65533;G&#65533;Dv&#65533;&#65533;#&#65533;&#65533;	?&#65533;&#65533;Z&#65533;&#1897;+&#65533;Bt&#65533;&#65533;&#65533;~&#65533;2&#65533;&#65533;t&#65533;4&#65533;'tV&#65533;t&#65533;10pJ >&#65533;?&#65533;|&#65533;O&#65533;&#65533;&#897;y&#65533; {h&#65533;:B&#65533;<&#65533;G&#65533;5&#65533;7"{&#65533;P c&#65533;N&#65533;Q7)2&#65533;	&#65533;&#65533;JPE&#65533;T`O&#65533;&#65533;'&#65533;`&#65533;&#65533;/&#65533;l7 -&#65533;!&#65533;%v&#1712;X&#65533;XpJ&#65533;&#65533;&#65533;7	&#1748;&#65533; k&#65533;&#65533;&#65533;&#65533;&#65533;"{@wP5&#65533;&#65533;$ &#65533;"$&#65533;&#65533;&#65533;`_
&#65533;&#65533;&#65533;h&#65533;5&#65533;&#65533;&#65533;-py&#65533;&#65533;,r&#65533;x@C&#65533;a(&#65533;&#65533; &#65533; N /&#65533;0	_&#65533;&#65533;
&#65533;	90&#65533;&#65533;E~&#65533;zpch&#65533;?&#65533;&#65533;6	J &#65533;&#65533;	Ds!?&#65533;&#65533;GP&#65533;u&&#65533;&#65533;	d&#65533;&#65533;&#65533;!&#65533;&#65533;&#65533;~X
Xp
&#65533;"&#65533; N&#65533;&#65533;&#65533;v&#65533;%=	;t&#65533;2*m4&#65533;/`t r2&#65533;Gg;&#65533;&#65533;&#65533;~&#65533;0&#65533;&#65533;)V7&#65533;}&#65533;(&#65533;&#65533;U`Z&k;&#65533;5&#65533;e&#65533;@E&#65533;{&#65533;"wx9&#65533;&#65533;4&#65533;l&#65533;&#65533;@~&#65533;YP70bH`e&#65533;&#65533;Kop! 6&#65533;'&#65533;S&#65533;pE&#65533;P&#65533;&#65533;&#65533;&#65533;5)&#65533;7&#65533;M&#65533;J&#65533;@&#65533;G&#65533;2w&#65533;3&#65533;&#65533;&#65533;&#65533;&#65533;&#65533;&#65533;&#65533;&#65533;&#65533;R~&#65533;;&#65533;&#65533;@R&&#65533;&#65533;6&#65533;9&#65533;&#65533;&#65533;:&#65533;c81h0[&#65533;&#65533;
e O0x&#65533;V&#65533;&#65533;t&#65533;&#65533;&#65533;RP&#65533;t&#65533;9 &#65533;&#65533;:&#65533;?0&#65533;P
v&#65533;Vpg@k&#65533;&#65533;&#65533;I=&#65533;JPF}&#65533;&#65533;-&#65533;}&#65533;&#65533;SBP&#65533;&#65533;<P>&#65533;&#65533;&#65533;,&#65533;r[&#65533;&#65533;&#65533;I&#65533;9&#65533;&#65533;0C&#65533;Op{&#65533;&#65533;&#65533;F&#65533;O&#65533;| [PR0'&#65533;8&#65533;|&#65533;e`&#65533;F@&#65533;&#65533;09&#65533;E&#65533;&#65533;2<&#65533;&#65533;@&#65533;d&#65533; U&#65533;E&#65533;PL&#65533;&#65533;&#65533;&#65533;!&#65533;&#65533;:&#65533;4&#65533;&#1537;5&#65533;&#65533;#2(&#65533;&#65533; &#65533;	J  &#65533;&#65533;&#65533;&#65533;&#65533; &#65533;  &#65533;&#65533;N&#65533;q &#65533;8&#65533;&#65533;&#65533;U l  j&#65533;0&#65533;&#65533;&#65533;&#65533;P 	N@ &#65533;  I3  &#1233;]&#65533;1"&#65533;R  sp @&#65533;&#65533;	@t0 &#65533;u&#65533;_@ w&#65533;&#65533;&#65533;&#65533; &#65533;#&#65533;&#65533;&#65533;v&#65533;&#65533;0&#65533;  &#65533;
JP ~ &#65533;&#65533; &#65533;Y&#65533;i&#65533;	5&#65533; ~p W"&#65533;
&#65533;j&#65533;&#65533;1&#65533;
|0 G&#65533;p &#65533; `&#65533;&#65533; $
j  &#65533;&#65533;&#65533;P&#65533; 	p&#65533;  :&#65533;f)(&#65533;&#65533;@ &#65533;&#65533;P	m  q&#65533;&#65533;&#65533;N&#65533;&#65533;@&#65533;6&#65533;&#65533;Ip&#65533; g&#65533;4@'&#65533;T l18_ c&#65533;+&#65533;$&#65533;&#65533;&#65533;U&#65533;&#65533;&#65533;e&#65533;>P!&#65533;P&#65533;h&#65533;^&#65533;\`q0~l g&#65533;&(&#65533;$&#65533;&#65533;5&#65533;M&#65533;po Lc`^&#65533;\&#65533;m&#65533;8g&#65533;x&#65533;S&#65533; .P1&#65533;Z5Z&#65533;&#65533;&#65533;J&#65533;e&#65533;I&#65533;3 SM&#65533;c&#65533;&#65533;@Y&#65533;&#65533;+Pf&#65533;&#65533;&#65533;n&#65533;&#65533;&#65533;&#65533;&#65533;&#65533;:&#65533; d X S@&#65533;_&#65533;t&#65533;S&#65533;P$&#65533;n0&#65533;{ O&#65533;Hq@}p&#65533;Z&#65533;&#1664;&#65533;O&#65533;%&#65533;C lp&#65533;!&#65533;G&#65533;EF&#65533;&#65533;3`!&#65533;@@[`W7&#65533;E&#65533;B&#65533;&#65533;u!p?l	&#65533;&#65533;"&#65533;-PWp3 &#65533;E&#65533;S&#65533;T&#65533;2 2&#65533;U?&#65533;O ;&#65533;&#65533;&&#65533;At&#65533;&#65533;6	??&#65533;RpM +&#65533;/ 6&#65533;-&#65533;6`0&#65533;0&#1026; G &#65533;&#65533;qrT&#65533;@Ga&#65533;Y?&#65533;5&#65533;70F&#65533;|&&#65533;R`X&#65533;X&#65533;W _EDcp&#65533;&#65533;$&#65533;&#65533; 7 +u5&#65533;&#65533;u70D_&#65533;F`!pp&#65533;&`&#65533;&#65533;ImZuP&#65533;k&#65533;e;&#65533; &#65533;&#65533;&#65533;&#65533;&#770;y&#65533;6"j&#65533;V&#65533;&a&#65533;&#65533;E&#65533;&#65533;PiC[&#65533;k&#65533;XJ4U&#65533;@&#65533;&#65533; $YR&#65533;0I&#65533;Kr&#65533;p&#65533;&#65533; &#65533;^I6!&#65533;&#65533;&#65533;Y&#65533;]&#65533;L &#65533;&#65533;57&#65533;&#65533;,NH&#65533;&#65533;!A&#65533;&#65533;Wj^T
&#65533;&#65533;&#65533;&#65533;&#65533;&#65533;{ " &#65533;&#65533;&&#65533;&#65533;t&#65533;&#65533;%?R&#65533; 9KO&#65533;S5&#65533;K&#65533;&#65533; ?&#65533;4m&#65533;p*P*@&#65533;&#65533;!#3&&#65533;@&#65533;T&#65533;"&#65533;&#65533;%&#65533;Yp @2""(!-&#65533; &#147;l&#65533;[&#65533;&#65533;&#65533;@&#65533;&#65533;a&#65533; &#65533;0&#65533;x%&#65533; &#65533;&#65533;&#65533;&#65533;&#1385;&#65533;&#65533;&#65533;V	! &#65533;&#65533;&#65533;"&#65533;3$&#65533;y&#65533;$&#65533;&#65533;$ K&#65533;V&#65533;9&#65533;*R&#65533;P@&#65533; f@*k&#65533;&#729;"&#65533;&#65533;s7$&#65533;&#65533;&#65533;Q&#65533;&#65533;&#65533;&#65533;Vp &#65533;qg&#65533;&#65533;2&#626;f`l&#65533;&#65533;&#65533;(
"A&#65533;&#65533;i&#1091;,&#1265;P&#65533;d&#65533;&#65533;&#65533;!o&#65533;o&#723;(&#65533;9"US)&#65533;&#65533;&#65533;&#65533;&#65533;b`Y0'&#65533;vpp&#65533;w?&#65533;+:F!&#65533;&#65533;n	&#65533;!` b&#65533;&#65533;(&#65533;&#65533;5|Y V@(7a&#65533;&#65533;"R&&#65533;&#65533;&#65533;g &#65533;$&#65533;o&#65533;&#65533;&#65533;_@\&#1042;&#3349;&#65533;],&#65533;d&#998;g&#65533;h0{&#65533;&#65533;&#65533;&#65533;_0f&#65533;U&#65533;$&#65533;&#65533;R&#65533;&#65533;&#65533;"&#65533;&#65533;&#65533;&#1033;&#1175;"&#65533;U	+p &#65533;&#65533;&#65533;&#65533;&#65533;&#65533;/&#65533;&#65533;!{&#65533; _@&#65533; e&#65533;*&#834;D&#65533;&#65533;&#65533;xP g&#65533;&#65533;&#1770;&#558;&#65533;&#65533;,&#65533;&#65533; &#65533;7&#65533;&#65533;&#908;1U&#1712; `&#65533;&&#65533;S&#65533;&#65533;&#65533;;"&#65533;&#65533;p@`&#65533;&#65533;&#65533;t~0 j0	&#65533;8&#65533;&#65533;&#65533;9&#65533;&#65533;&#65533;NRx0T,&#65533;1"&#65533;T <&#65533;	+&#65533; &#65533;&#65533;]U!<&#65533;2"&#65533;&#65533;+&#65533;-&#65533;@&#65533;E*&#65533;&#65533;	Y&#65533;P&#65533;G0h&#65533;JQ&#65533;0-N Cplp',s&#65533;0&#65533;&#65533;{&#65533;`&#65533;K&#65533;.Pb&#65533;&#65533;* mw b3&#65533;>&#65533;n&#65533;&#65533;HN&#65533;&#65533;&#65533;&#65533;>&#65533;+&#65533;Y&#65533;G&#65533;1&#65533;AR&#65533;+&#65533;1h?p
}[O&#65533;	o&#65533;BpcA&#65533;&#1169;&#65533;&#65533;&#65533;?@&#65533;&#65533;&#65533;q'w0&#65533;lapc!&#65533;)&#65533;=&#65533;&#65533;p`\&#65533;v&#12565;&#65533;5&#65533;&#65533;&#65533;&#65533;]&#65533;&#65533;Y&#65533;_&#65533;&#65533;&#65533;l&#65533;(&#65533;+&#655;`&#65533;B`X&#65533;\0SptW#$&#65533;0G i&#65533;`p@&#65533;\&#65533;B&#65533;&#65533;]&#1786;
{Pd`q`i&#65533;&#65533;&#65533;(R&#403;D3zbt&#65533;a&#65533;R`}&#253;&#65533;/a&#65533;_&#65533;z`&#65533;h&#65533;X&#65533;#&#65533;2
$R&#65533;wP6~&#65533;N&#65533;>&#1750;G?P]PAj&#65533;n&#65533;;&#65533;&#65533;E&#65533;&#65533;B[&#65533;Yp&#65533;&#65533;W&#65533;	&#65533;&#65533;\&#65533;s cpj&#65533;l&#65533;&#65533;&#65533;&#65533;&#65533;&#65533;wx&#65533;]&#65533;&#65533;$a!&#65533;6V0_a&#65533;&#65533;j5&#65533;&#65533;&#65533;k&#65533;&#65533;?=e&#65533; &#65533;0&#65533;&#65533;bP&#65533;C*&#65533; 	&#65533;&#65533;#&#65533;&#65533;&#65533;A"&#65533;h&#65533; $&#65533;8Y/&#65533;&#65533;#B&#65533;s?&#65533;&#65533;&#65533;&#65533;&#65533;&#65533;k&#65533;&#65533;#&#65533;@0&#65533;&#65533;&#65533;ZLAk3&#65533;&#65533; &#65533;&#65533;!|` s&#65533;J]&#65533;&#65533;&#65533;&#65533;&#65533;'&#65533;km$&#65533; \&#65533;vP&#65533;i0&#65533;&#65533;
n &#65533;&#65533;d&#65533;&#65533;&#65533;G&#65533; &#65533;&#65533;&#65533;&#65533;B&#65533;,&#65533;4Pn(g&#65533;&#65533;:;&j&#65533;&#65533;&#65533;)M\0&#65533;2&#65533;h&#65533;T	B&#65533;pZ&#65533;&~&#65533;-&#65533;&#546;	0&#65533; &#65533;&#65533;&#65533;&#65533;
X0B&#65533;^&#65533;32 &#65533;3&#65533;&#65533;#&#65533;@B&#65533; &#65533;i&#65533;P&-b&#65533;&#65533;a&#65533;&#65533;`&#65533;h&#65533;&#65533;&#65533;&#65533;'&#338;&#65533;Y2	:0&#65533; &#1512;&#65533;E&#65533;`1&#65533;,u`!`&#65533;&#65533;&#65533;~&#65533;&#65533;&#65533;&#65533;`*@&#65533;.$&#65533;&#65533; R '&#65533;l* &#65533;#&#65533;&v&#65533;PK&#65533; g (&#65533;0!&#65533;T&#65533;pD&#65533;&#65533;&#843; &#65533;5p?&#65533;&#65533;&#65533;4&#65533; &#65533;&#1640;&#65533;x@K&#65533;&#65533;!0p&#65533;\&#65533;&#65533;V!&Sr&#65533;hY`]p/&#65533;&#65533;,&#65533;PE&#65533;@M>pE&#65533;=.&#65533;&#65533;i&#65533;^ h&#65533;M_pf@wh&#986;&#492;::0O&#65533;&#65533;&#65533;(B&#65533;M&#65533;B"s&#65533;f&#65533;1;&#65533;k&#65533;o  &#65533;&#65533;&#1257;&#65533;?&#65533;	&,&#65533;&#65533;&#65533;wbUrRd&#65533;F&#65533;nD&#65533;&#65533;O&#65533;'4&#65533;&#65533;&#65533;&#65533;G&#65533;a*q\kU&#65533;1$&#65533;&#65533;&#65533;&#65533;&#65533;C^&#1033;&#1385;T,m&#65533;&#65533;R$&#65533;<&#65533;:%&#65533;&#65533;i&#65533;U*h&#65533;GS&#1780;X&#65533;"N&#65533;XrV<	&#65533;F[&#65533;H/]R&#1398;J&#65533;&#65533;&#65533;|p3&#65533;&#65533;F&#65533;c&#65533;i&#65533;&#65533;&#1028;}&#65533;&#65533;3I&#65533;Eq0&#65533;IT&#65533;"&#65533;&#65533;|&#65533;&#65533;&#65533;1V&#65533;LM( &#65533;L&#65533;*&#65533;A0g&#65533;&#1003;
&#65533;=&#65533;b&#65533;"1&#65533;i&#65533;&#65533;&#1171;&#65533;VU&#65533;&#65533;&#65533;T&#65533;&#65533;&#65533;&#65533;<&#65533;#&#65533;D&#65533;Gq &#65533;t&#65533;K[&#65533;.C&#65533;HIGt&#65533;t&#65533;K&#65533;1%&#65533;&#65533;&#65533;|v*&#65533;UTW&#65533;A&#65533;&#65533;&#65533;"&#65533;&#65533;H&#65533;&#65533;&#206;LA&#65533;&#65533;&#65533;[h&#65533;&#65533;&#65533; 79&#65533;&#65533;U&#65533;&#65533; &#65533;&#1952;&#65533;&#65533;&#65533;&#65533;V&#65533;6&IbF&#65533;!&#65533;C\&#65533;a&#65533;&#65533;J&#65533;o&#65533;&#65533;B&#1126;&#65533;-B&#65533;#&#65533;&#65533;xd&#65533;C&#65533;3J&#65533;m&#65533;:9&#65533;&#65533;	D.B&#65533;&#65533;@L,%&#65533;U2Ye&#65533;PJ&#65533;&#65533;	&#65533;x!&#65533;&#65533;&#65533;`,&#65533;&#65533;G*&#65533;&#65533;&#65533;&#65533;&#65533;&#65533;(&#609;&#65533;&#65533;&#65533; Rpa&#65533;2$8&#65533;&#65533;U&#65533;z&#65533;&#270;B&#65533;^&#65533;`*X&#65533;f&#65533;@&#65533;	&#65533;&#65533;&#65533;&#65533;&#676;(0 
&#65533;&#65533;pc&#65533;&#65533;&#65533;&#65533;&#589;:&#65533;$&#65533;L&#65533;&#65533;&#65533;
&#65533;&#65533; 6&#65533;&#65533;&#65533;&#65533;`&#65533;&#65533;=&#65533;&#65533;&#65533;U"9C&#65533;&#65533;Bx &#65533;&#65533;X
&#65533;&#65533;&#65533;&#65533;&#65533;&#65533;&#65533;&#65533;&#65533;&#65533;&#65533;P&#65533;5&#65533;al&#65533;&#65533;&#65533;3&#65533;A&#65533;<&#65533;B&#65533;#&#65533;X`&#65533;n&#65533;&#65533;.@;&#65533;&#65533;T&#65533;&#65533;2&#65533;&#65533;&#65533;@&#65533;&#65533;*&#65533;&#65533;^&#65533;A&#65533;P&#65533;t&#65533;&#65533;&#65533;&#65533;&&#65533;
Jp&#65533;&#65533;5&#65533; &#65533;n&#65533;7&#65533;&#65533;&#65533;2&#65533;m&#65533;LN&#65533;a&#65533;!l`s
&#65533;&#65533;&#65533;&#599;N&#65533;&#65533;U&#65533;&#65533;&#65533;3&#65533;`Cg7&#1280;&#205;5&#65533;x&#65533;&#65533;&#65533;&#65533;9&#65533;(&#65533;z&#65533;f6&#65533;0&#65533;&#65533;4&#1560;&#204;<&#65533;`#&#65533;GN{&#65533;&#65533;&#65533;5&#65533;p&#65533;g<&#160;&#65533;l+&#65533;&#65533;&#65533;&#65533;&#65533;*&#65533;&#65533;"&#1296;&#1676;=r&#65533;&#65533;?&#648;&#65533;&#65533;G&#65533;&#65533;h7m)#&#65533;<&#65533;&#65533;&#65533;4&#65533;&#65533;&#65533;&#65533;6&#65533;&#65533;&#65533;+&#65533;L&#65533;D3Wa&#65533;&#65533;&#65533;h&#65533;&#65533;1&#65533;:&#65533;&#65533;&#65533;7&#65533;&#65533;C&#65533;&#65533;&#65533;&#65533;*&#65533;&#65533;._&#65533;&#65533;/&#65533;#&#65533;>&#408;&#65533;&#65533;5&#1072;&#65533;&#65533;3&#586;-+)e	&#65533;&#65533; 4&#65533;h&#65533;&#65533;3&#1936;&#65533;&#65533;&#65533;&#65533;I&#65533;Q&#582;*&#65533;*&#65533; &#65533;&#65533;&#65533;h^&#65533;7&#65533;&#65533;&#65533;&#65533;&#65533;K&#65533;&#65533;&#65533;I&#65533;0#8&#288;#&#65533;6&#1792;c6&#568;&#65533;*K&#65533;&#270;,&#65533;?&#23649;MKC&#65533;&#65533;&#65533;&#65533;Lz&#65533;X&#65533;&#65533;D&#65533;e&#65533;
&#65533;&#65533;&#512;G<J&#65533;R&#65533;#&&#65533;&#65533;&#65533;Hr&#65533; &#65533;"&#65533;&#65533;	&#65533;a(|&#65533;
P&#65533;A&#65533;&#645;&#1672;&#65533;z&#65533;"&#65533;B&#65533;hfv`&#65533;&#65533;-&#65533;y&#65533;",&#65533;&#65533;u&#65533;1y|&#65533;0&#65533;b&#65533;&#65533; &#65533;&#65533;&#65533;0&#65533;Q[`@'*&#65533;	&#65533;&2T9&#65533;&#65533;&#395;/1&#65533;	&#65533;`&#65533;,Fb"&#65533;9&#65533;&#1312;&#65533;G=q(d&#65533; S&#65533;{&#65533;kP&#65533;&#65533;&#598;&#65533;&#65533;-&#65533;&#65533;&#65533;&#1299;.b[ !&#65533;T&#65533;T&#65533; &#65533;&#65533;
&#65533;&#65533;&#65533;&#65533;&#65533;&#65533;&#65533;&#65533;&#1688;&#65533;"5&#65533;&&#65533;ES&#65533;&#65533;e&#65533;2&#65533;H&#65533;&#65533;	&#65533;&#65533;&#65533;&#65533;2&#65533;&#65533;,g&#65533;&#65533;&#65533;&#1545;Gbg0Bz&#65533;#H&#65533;y&#65533;>`&#65533;#<&#65533;?&#65533;%J(b&#65533;2&#235;b
J(&#65533;"&&#65533;&#65533;&#65533;8&#65533;*&#65533;&#65533;&#65533;@&#65533;F&#65533;BN#&#65533;%mmX &#65533;P
&#65533;&#65533;F
J&#65533;&#65533;"&#65533;&#65533;&#65533;&#597;&#65533;f8&#65533;*&#65533;D9m&#65533;n&#65533;&#65533;1G&#65533;&#65533;^&#65533;&#65533;b&#1536;&#65533;&#65533;&#65533;R&#65533;QJJX&#65533; $&#65533;&#65533;&#65533;T&#65533;&#65533;&#65533;&#65533;
&#65533;&#65533;AX&#65533;*&#65533;&#65533;_$ 0"=&#65533;dR%&#65533;&#65533;$T&#65533;	y:o&#65533;7L&#65533;{`V&Ld&#65533;&#65533;\&#65533;J`P&(&#65533;&#65533;&#65533;408D)&#65533;v&#65533;Hf}&#65533;8&#65533;B&#65533;S*$9N&#65533;&#65533;&#65533;,&#65533; go&#65533;&#65533;&#65533;J&&#625;C &#65533;&#65533;`"&#65533;:u&#65533;p&#65533;&#65533;@&#65533;'&#65533;,Zt[~`,H&#65533;&#65533;X[&#65533;B&#65533;!&#65533;&#65533;	B&#65533;&#65533;$&#65533;&#65533;&#684;bG&#65533;5&#65533;&#65533;$&#65533;L&#65533;]0&#65533;&#65533;V&#65533;B	Y&#65533;&#65533;P&#65533;z0&#65533;0&#65533;,D\v8&#65533;&#65533;P&#65533;
Jy&#65533;D&#65533;@&#65533;AI&#65533;kK(&#65533;&#65533;'&#65533;&#65533;r&#65533;p&#65533;A8&#65533;_&#65533; E&#65533;&#65533;&#65533;&#65533;:&#65533;B&#65533; &#1558;&#65533;7@C&#65533;&#65533;&#766;&#65533;&#1066;Gpk&#65533;&#65533;$&#65533;&#65533;&#65533;&#65533;` &#65533;I&#65533;&#65533;&#65533;&#65533;.&#65533;&#65533;yb&#1464;&#65533;3Pa&#65533;(&#65533;&#65533;&#65533;\R&#65533;&#1454;ac0&#65533;H&#65533;/X&#65533;<xj2&#65533;#\9&#65533;&#65533;z&#65533;&#65533;A&#65533;`VB&#65533;&#65533;&#65533;&#65533;!>h&#65533;&#65533;^2&#65533;&#65533;aw&#65533;I&#65533;&#65533;&#65533;&#65533;&#65533;&#65533;&#65533;<F&4&#65533;&#65533;
&#65533;&#208;&#65533;k&#65533;&#65533;Bp&#65533;m>p&#65533;s&,wh&#65533;&#65533;s&#65533;&#65533; &#65533;"Z&#65533;&#65533;^&#65533;-&#65533;&#65533;&#65533;
&#65533;&#65533;!R&#65533;&#65533;&#65533;&#65533;&#65533;&#65533;&#65533;Wb,&#65533; F8&#65533;p<&#65533;&#65533;~&#65533;&#65533;&#65533;?&#65533;A"2&#65533;<&#65533;&#65533;&&#65533;C B&#65533;&#65533;&#65533;&#65533;'&#65533;8&#65533;	1&#65533;f&#65533;[E"$&#65533;&#65533;Lx&#65533;h&#65533;&#946;&#65533;TH
/&#65533;&#65533;SQ&#65533;&#65533;5&#65533; &#65533;P&#65533;&#65533;&#65533;&#65533;<M&#65533;&#65533;&#65533;&#65533;&#65533;&#65533;@&#65533;I&#65533;&#65533;&#65533;
&#65533;&#65533;&#65533;&#65533;&#65533;0&#65533;,&#65533;&#65533;&#65533;5P&#65533; 6&#65533;BvF'B&#1792;<S
L&#65533;	&#65533;VA&#65533;&#65533;&#65533;k&#65533;&#65533;&#65533;&#65533;&#65533;&#65533;&#65533;8&#65533;&#65533;{&#65533;
&#65533; R&#1024;&#65533;&#65533;R,&#65533;a%&#65533;@H&#65533;&#65533;&#65533;dhx&#65533;&#65533;P&#65533;$L&#65533;&#65533;&#65533;J(`&#65533;&#65533; &#65533;A&#65533;I4&#65533; U&#65533;@&#65533;&#65533;&#65533;&#65533;B&#65533; &#65533;&#65533;a%}	&#65533;&#65533;+,`&#65533;&#65533;&#65533;&#65533;B&#65533;%4&#65533;>&#65533;&#65533;pE&#65533;&#65533;&#65533;&#65533;@&#65533;8`hZ&#65533;A !&#65533;0&#65533;
A&#260;&#65533;&#65533; &#65533;AV@7&#65533;,n(&#65533;
t &#65533;' 3~BZ(&#65533;~&#65533;&#65533;&#65533;&#65533;&#65533;&#65533;K&#65533;tNE&#65533;&#65533;p>P&#65533;<j7&#65533;&#65533; J&#65533;&#65533;&#65533;&#65533;"&#65533;&#65533;*&#65533;`&#65533;&#65533;H &#65533;q&#65533;&#65533;B&#65533;&#65533;&#65533;!h&#65533;9&#65533;&#65533;L&#65533;`h&#65533;,&#65533;&#65533;s&#65533;B&#65533;&#65533;x&#65533;,&#65533;&#65533;&#65533;`&#65533;N&#65533;&#65533;*Q&#65533;&#65533; 6P@&#65533;&#1755;5$&#65533;!A`&#65533;5P&#65533;if0Cg&#467;EL&#65533;GxC&#65533;0&#65533;1&#65533;I|&#65533;&#65533;#&#65533;@1&#65533;&#65533;d&#65533;&#65533;MDK!&#65533;&#65533;28&#65533;+&#65533;&#65533;%&#571;Xx21&#65533;&#65533;&#65533;-&#65533; &#65533;&#65533;&#1032;j<&#65533;&#65533;4&#65533;(' %&#65533;X7&#65533;&#65533;1&#65533;8&#514;/P&#65533;D8&#65533;P&#65533;/ &#65533;5&#65533;7x&#65533;4&#65533;&#65533;&#65533;8&#65533;2&#65533;0h&#65533;&#65533;'&#65533;&#65533;D&#65533;:&#65533;6&#65533;&#65533; &#65533;&#65533;&#65533;&#65533;=P3&#65533;5 &#65533;&#914;&#65533;&#65533;&#65533;&#65533;-&#65533;&#65533;)X&#65533;
&#65533;x&#65533;)@3&#65533;?*&#65533;R&#131;,&#65533;,P&#65533;%&#65533;\1&#1603;#`+h&#65533;28&#65533;H`f&#65533;&#65533;-&#65533;4X3&#65533;.&#65533;A&#65533;&#65533;J+&#65533;&#65533;t)&#65533;&#65533;&#65533;
A &#65533;&#65533;#4&#65533;&#65533;&#65533;H&#65533;U&#65533;&#65533;&&#65533;&#65533;:&#65533; K&#65533;&#65533;&#65533;=H38&#65533;0&#65533;5&#65533;A{&#65533;X&#65533;.&#65533;/((&#65533;&#65533;&#65533;&#65533;&#65533;&#65533;&#65533;&#65533;3X&#65533;,&#65533;	B8 h&#65533;&#65533;&#65533;X&#65533;I&#65533;:0 /H&#65533;J&#65533;&#65533;8  6&#65533;&#65533;Ux7&#65533;2&#1041;&#65533;8&#65533;&#65533;)&#65533; 
F&#65533;&#65533; &#65533;&#65533;&#65533;pE&#65533;&#65533;&#1047;&#65533;p&#65533;&#65533;&#65533;E&#1041;I`&#65533;&#65533;X&#65533;@ &#65533;&#65533;&#65533;&#65533;&#65533;&#65533;&#65533;&#65533;&#65533;:  &#65533;|&#65533;C&#65533;&#65533;&#65533;&#65533;&#65533;&#65533;0 G&#65533;,m&#65533;&#65533;&#65533;&#65533;`&#65533;&#65533;3&#65533;#E(&#65533;&#65533;&#65533;|&#65533;&#65533;&#65533;J0(;( 2&#65533;&#65533;@ &#65533;&#65533;(&#65533;3 &#65533;5X&#65533;U&#65533; 8O&#1158;+(&#65533;= &#65533;q&#65533;&#65533;4&#65533;st&#65533;&#65533;8&#65533;L /&#65533;? &#65533;&#65533;y&#65533;&#65533;&#65533;&#65533;6  !&#65533;X&#65533;&#65533;I&#65533;P#0 >&#65533; ?yh&#65533;(Q&#65533; C&#65533;Z&#65533;8&#65533;&#65533;p&#65533;V[&#65533;&#65533;&#65533;&#65533;&#65533;x&#65533;&#65533;e&#65533;&#65533;&#591;> P+&#65533;,&#65533;&#65533;>p	-&#65533;&#65533;g&#65533;3&#65533;&#65533;=x&#65533;UX+&#65533;&#65533;&#65533;&#65533;-x&#65533; &#394;&#65533;&#65533;X0&#1088;2&#65533;&#65533;p?8&#65533;*&#65533;&#65533;L&#65533;&#65533;<H&#65533;7p&#65533;&#65533;	Ap&#65533;&#65533;N /&#65533;&#65533;cD2&#65533;+8&#65533;^&#65533;&#65533;2X&#65533;&#65533;&#65533;1<&#65533;&#65533;H&#65533;h.&#65533;=&#65533;&#65533;Ch&#65533;0 &#65533;1Y&#65533;Ep&#65533;;H&#65533;U&#65533;AP&#65533;'P&#65533;&#65533; &#65533;&#65533;&#65533;&#65533; /&#65533;&#65533;R6&#65533;&#65533;x&#65533;&#65533;&#65533;0&#65533;8`&#65533;.'&#65533;	mX&#65533;# &#65533;&#65533;&#65533;&#65533;&#65533;8&#65533;&#65533;(G&#65533;*&#65533;G&#65533;?&#65533;&#65533;7&#65533; 0&#65533;&#65533;8&#65533;)&#65533;9&#65533;p4&#65533;1h&#65533;'&#65533;&#65533;&#65533;82&#65533;1+(&#65533;	 Mq9&#65533;&#65533;&#65533;`r&#65533;&&#65533;'B8&#65533;C0&#65533;S&#65533;@&#65533;'&#65533;&m&#65533;#&#65533;&#65533;$&#65533;&#65533;N&#65533;&#65533;H&#65533;&#65533;&#65533;<&#65533; 0F&#65533;.&#65533;&#65533;&#65533;&#65533;'&#65533;+&#65533;&#65533;U&#794;&#65533;S&#65533;&#65533;&#65533;&#641;;x &#65533;,&#65533;? 
@(P&#65533;&#65533;U8&#65533;&#1081;&#65533;&#65533;X0:&#65533;.h&#65533;&0&#65533;X&#65533;'X&#65533;&#65533; &#65533;&#65533;&#65533;$h&#65533;<&#1602; &#65533;8&#65533;P &#65533;}&#65533;&R&#65533;$p6&#65533;.]&#65533;x0xZ&#65533;& &#65533;'&#65533;?&#65533;&#65533;E&#65533;.P&#65533;@&#65533;&#65533;(&#65533;@7&#65533;&#65533;5h&#65533;$H&#65533;H0&#65533; &#65533;%&#514;/b&#65533;&#65533;&#65533;N&#65533;P&#65533;&#65533;(&#65533;&#65533;&#65533;J8&#65533;)x1&#65533;9&#65533;&#65533;(&#65533;&#65533;I&#65533;pK0&#65533;P&#65533;L&#65533;&#65533;H&#65533;#8Z&#195;&#65533;(&#65533;&#65533;XxX 8&#65533;g&#65533;h&#65533;&#65533;&#65533;I&#1030;/(&#65533;/&#65533;4&#1569;*&#65533;7&#513;2&#65533;&#65533;@&#65533;&#65533;I`&#65533;%&#65533;.(&#65533;&#65533;&#65533;!&#65533;1&#65533;&#65533;<&#65533;@8&#65533;+&#65533;&#65533;P@=&#65533;&#65533;1p&#65533; &#65533;5@X&#514;Ur!&#65533;&#65533;&#65533;%&#65533;/&#65533;9&#65533;,&#552;)&#65533;&#65533;4&#65533;&#65533;&#644;*8&#65533;h&#65533;X0&#65533;%H6&#65533;7PJ&#65533;0(&#65533;#&#65533;0&#65533;&#65533;&#65533;K<&#65533;*&#65533;&#65533;&&#65533;I=&#65533;.x&#65533;5H. &#65533;F&#65533;&#65533;!0&#65533;0&#65533;&#65533;Z&#65533;x&#65533;!&#65533;7 &#65533;A&#65533;&#65533;)&#65533;&#65533;E&#1027; *%&#65533;&#65533;8 &#65533;6+&#65533;3P:`&#65533;&#65533;G(2&#65533;0XA0X&#65533;P&#65533;8&#65533;;h=x&#65533;.&#65533;&#65533;&#65533; &#65533;=P&#65533;`&#65533;N@&#65533;&#65533;I&#65533;&#65533;N(&#65533;&#65533;?&#65533;&#65533; p&#65533;= =p&#65533;'&#65533;?x&#65533;;&#65533;&#65533;&#65533;G8&#65533;Dp&#65533;
6&#65533;C&#65533;&#65533;&#65533;3P&#65533;D&#65533;&#65533;F&#65533;&#65533;(:`&#65533;$&#65533;&#65533;J&#65533;&#65533;C&#65533;&#65533;L&#65533;&#65533; &#65533;C&#512;9&#65533;/H&#65533;I&#65533;&#65533;pE&#514;&#65533;;&#65533;=&#65533;-&#65533;F&#65533;&#65533;&#65533;D&#65533;&#65533;&#65533;{&#65533; FP&#65533;4&#65533;.&#65533;&#65533;7X0(F&#515;&#65533;&#65533;D&#65533;N&#65533;&#65533;I&#514;L8ZA&#65533;&#65533;"&#65533;I&#65533;^S_&#65533;&#65533;&#65533;&P&#65533;>&#65533; :&#65533;&#65533;&#45893;8&#65533;=&#65533;#&#65533;&#65533;&#65533;I`&#65533;h&#65533;7&#65533;5&#65533;Ax&#65533;I&#1538;&&#65533;&#65533;>&#65533;&#65533;7x&#65533;%p&#65533;I&#65533;&#65533;&#65533;&#322;H&#65533;&#65533;2&#65533;P&#65533;U`+@H&#65533;P&#65533;, &#65533;J&#65533;[:(&#65533;}&#65533;:&#65533;\F0/&#65533;b&#65533;&#65533;CP&#65533;&#65533;3&#65533;$0C8&#65533;&#65533; `&#65533;&#65533;?x&#65533;&#65533;&#65533;
&#65533;&#65533; h&#65533;&#65533;#&#65533;&#65533;&#65533; 08&#65533;'P&#65533;&#65533;PN&#65533; &#65533;p&#65533;&#65533;(H&#65533;"( 6&#65533; &#65533;p&#65533;&#65533;% 6&#65533; &#65533;&#65533;&#65533;&#65533;&#65533;&#65533;v&#65533; #(	`8&#65533;&#65533;5( *8&#65533;	0&#65533;&#65533; &#512;0&#65533;&#1024;%&#65533;&#65533;P! 6&#65533; X&#65533;&#65533;&#65533;&#65533;'&#65533;8 1&#65533; &#65533;&#65533;	0&#65533;h&#65533;&#65533;x&#65533;&#65533; 1@ (0&#65533;x&#65533; /0 B&#65533; )&#65533;&#65533;&#65533;<&#65533;&#65533;O@&#65533;&#65533;0	X&#65533;(&#65533;x&#65533;&#65533; 7&#1089;&#65533;&#65533;8&#65533;(&#65533;&#65533;x &#65533;&#65533;2&#65533;$ Cv !(&#65533;0!&#512;`+&#65533; U 8&#65533;&#65533;&#65533;&#65533;&#65533;~ &#65533;0&#65533;&#65533;&#65533;&#1025;&#65533; (H B&#65533;&#65533;6&#65533;&&#65533;x&#65533;) &#65533;&#514;h&#65533;&#65533;^&#65533;&#65533;&#65533;&#65533;&#65533;&#65533;84p&#65533;&#65533;Vv  &#65533;x&#65533;&#65533;H&#65533;&#65533;&#65533; +h Hd3  *h&#65533;&#65533;0&#65533;&#65533;%&#65533;&#65533;"(&#65533;&#65533;&#65533; &#65533;&#65533;&#65533; %&#65533;&#65533;  !&#65533;    ,    ,&#65533;(((000777;;;???CCCIIIMMMPPPTTTWWWYYY\\\^^^```bbbdddfffgggiiijjjlllmmmoooqqqrrrsssuuuuuuwwwwwwyyyzzzzzz|||}}}~~~&#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	H&#65533;&#65533;&#65533;&#65533;*\&#560;&#65533;&#199;&#65533;CFM&#1564;u<&#65533;&#65533;R&#65533;&#65533;<&#65533;&#65533; &#65533;4n]&#65533;&#65533;&#65533;&#65533;&#245;h&#335;RaX&#65533;&#65533;&#65533;C&#679;45&#65533;l&#65533;&#65533;&#65533;&#1718;m&#65533;&#65533;EJ&#1312;&#65533;{&#65533;x&#65533;&#65533;G&#65533;TT&#65533;T2t"&#65533;+j&#65533;&#65533;&#65533;6&#65533;-4(&#65533;\B&#65533;&#1175;&#65533;h&#1258;]&#65533;v&#7690;&#65533;&#65533;&#65533;&#65533;&#138;&#65533;2&#65533;P&#65533;&#225;&#536;U&#65533;&#65533;\&#65533;nb&#65533;r2\&#65533;&#65533;C&#65533;7&#65533;$0&#65533;&#65533;&#65533;:&#65533;]&#65533;&#65533;|&#65533;ZE*5&#65533;&#65533;Pa&#65533; &#65533;D&#65533;L&#65533;&#65533;(j&#65533;m+&#65533;&#65533;P&#65533;)&#65533;x&#65533;&#65533;&#65533;&#65533;&#65533;sVKC&#65533;I&#65533;(Y&#65533;$&#65533;&#65533;&#65533;D&#65533;&#65533;0&#65533;l&#65533;&#65533;m[i]&#65533;I&#65533;$&#65533;<&#65533;9&#65533;&#65533;iQ%5@\&#7863;m&#65533;3g&#65533;9&#65533;Vg&#544;K&#65533;(]&#65533;&#65533;	y%H&#65533;&#65533;'&#65533;t&#65533;l&#65533;&#65533;%&#65533;XB&#65533;$&#65533;@&#1988;V&#65533;&#65533;:j&#1568;EI&#65533;&#1907;N{&#65533;&#65533;W&#65533;O&#65533;f&#65533;U&#65533;P&#65533;&#65533;+&#564;&#65533;l&#65533;`G&#65533;l&#65533;X&#65533;&#65533;3&#65533;x&#65533;$!R3&#65533;=*&#65533;&#65533;2j&#768;2&#65533;9&#65533;&#65533;8&#65533;&#65533;F,D&#65533;F&#65533;P:f&#65533;%g&#65533;p&#65533;&#65533; &#65533;A&#65533;)D&#65533;&#65533;Ja&#65533;l  Y&#65533;c&#65533;:&#65533;(&#65533;@9T&#65533;&#65533;3)&#65533;Hl&#65533;&#65533;6Bz&#65533;%Q&#152;&#65533;&#65533;
\F.&#65533;	&#65533;3&#65533;  &#65533;&#65533;0$@@&#65533;	s&#65533;&#65533;&#65533;&#65533;**D&#1740;&#65533;-&#65533; 1&#65533;3v&#65533;8&#65533;_&#65533;#&#65533;&#65533;&#65533;S'GT&#65533;&#65533;"&#65533;&#65533;B&#65533;:&#65533;z&#65533;
&#65533;P&#65533;&#65533; 1
9&#65533;C&#65533;@&#65533;&#65533;=oX1Nf&#65533;&#65533;&#65533;8&#65533;y(&#65533;#&#65533;p2&#65533;&#65533;&#65533;&#65533;&#65533;FdW&#65533;@`&#65533;+&#65533;&#65533;&#65533;&#65533;l*&#65533;SJ	L2D&#65533;d]&#65533;&#65533;&#65533; &#65533;(pB*&#65533;&#65533;&#65533;&#65533;0>m&#65533;&#65533;&#65533;t&#65533;&#65533;%&#65533;nA]	&#1685;
&#65533;1&#65533; Y&#65533;?*&#65533;&#65533;&#65533;&#65533;&#65533;&#65533; I&#65533;X&#65533;&#65533;6&#65533;<pA'V$0&#455;fby&#65533;&#65533;Y&#65533;6-5&#65533;4&#65533;Cf<&#65533;&#65533;9m{l&#65533;p&#65533;&#65533;Q&#65533; &#180;&#65533;:&#65533;,&#65533;&#65533;&#65533;&#65533;&#65533;&#1891;4$&#65533;&#65533;JT&#65533;!&#65533;&#65533;&#65533;&#65533;5&#65533;&#65533;&#1483;&L&#65533;
9&#65533;&#65533;&#65533;&#65533;KV&#65533;&#65533;&#65533;
I&#65533;`5-*	&#65533;&#65533;#&#65533;&#65533;&#65533;&#65533;&#65533;3&#65533;&#65533;&#65533;&#65533;&#65533;K&#65533;3&#65533;&#65533; &#65533;&#65533;1l&#65533;'&#65533;6&#65533;D&#65533;&#65533;&#65533;E&#65533;&#65533;TQ)&#1073;&#65533;&#29092;!%&#65533;&#65533;&#65533;l0r&#65533;&#65533;&#1313;"-&#44851;&#65533;&#65533;&#65533;&#65533;&#65533;i0&#65533;&#65533;|&#65533;&#65533;%&#65533;&#65533;LY2&#65533;wB&#65533;&#65533;&#65533;"&#65533;&#65533;q&#65533;&#65533;}&#65533;&#65533;&#65533;8&#65533;&#65533;&#65533;&#65533;Y&#65533;^)G&#65533;&#65533;+&#65533;&#65533;&#65533;r0&#65533;X&#65533;Qy&#65533;$8&#65533;j&#65533;&#65533;&#65533;8*&#65533;?&#65533;&#65533;&#65533;&#65533;&#65533; &#65533;9&#65533;S&#65533;&#65533;&#65533;6&#65533;q &#65533;&#65533;@A~&#65533;&#65533;&#65533;&#65533;&#65533;&#65533;&#65533;&#65533;|:&#65533;58&#65533;+&#45058;&#65533;&#65533;&#65533;&#65533;Nh&#65533;&#65533;&#65533;&#65533;E/&#65533;&#65533;&#65533;T&#65533;&#65533;P^&#65533;&#65533;&#65533;&#65533;G
`B*&#65533;5&#65533; E Q &#65533;
&#65533;g&#65533;&#65533;&#65533;^ &#65533;uHb&#65533; @((&#65533;&#65533;&#65533;xR*J`L&#65533;r b&#65533;&#65533;i]&#65533;^&#65533;q&#65533;&#65533; @&#65533;oG&#65533;@	&#65533;Pa 
H2p&#65533;&#65533;)H@M&#65533;&#65533;:&#65533;8a!&#65533;&#1568;&#65533;^&#65533;&#65533;&#65533;TKE&#65533;!&#65533;PA7&#65533;3<1&#65533;+la&#65533;&#65533;&#65533;&#65533;&#65533;&#65533;A&#65533;&#65533;&#65533;P6l&#65533;W&#65533;&#65533; O!&#65533;_&#65533;&#65533;z8&#65533;|a
+&#65533;dfp&#65533;#4&#65533;&#65533;&#65533;W!&#65533;&#65533;&#65533;9H&#65533;6&#65533;&#65533;&#65533;,8a&#65533;&#65533;!l&#65533;+&#65533; &#65533;&#65533;&#65533;&#65533;&#65533;	yBR&#65533;$!&#65533;K&#65533;`
_&#65533;&#65533;&#65533;&#1686;&#646;F&#65533;E&#65533;&#65533;&#65533;
.&#65533;&#65533;L&#65533;&#65533;  >&#65533; &#1026;*D/tX&#65533;B&#65533;@&#65533;&#65533;&#65533;:&#65533;A18&#65533;#`#P&#65533;&#65533;X&#65533;A&#65533;&#65533;&#65533;&#65533;&#65533;&#65533;<\&#65533;&#65533; h&#65533;&#65533;:$d&#65533;'&#65533;0&#65533;^&#65533;&#65533;y&#65533;&#65533;n&#65533;&#65533;?&#65533;`&#184;&#65533;<&#65533;&#65533;aZ@A&*!4%0D%^&#65533;O&#65533;A&#65533;&#65533;E&#65533;P&#65533;A8&#65533;&#65533;	&#65533;&#65533;H6&#65533;;\&#65533;b&#65533;&#65533;&#65533;`  p&#65533;!P&#65533;J&#65533; /D@Q0@ P&#65533;&#65533;&#65533;=&#65533;&#65533;P "&#65533;&#65533;LX&#65533;> !&#65533;B&#65533;&#65533; &#65533;@@&#65533;&#65533;&#65533; P&#65533;#	e&#65533;:&#65533;&#65533;&#65533;B$&#65533;4&#65533;	&#65533;&#65533;P&#65533;t&#65533;D0&#65533;`4&#65533;&#65533;&#1027;0`&#65533;>&#1027;&#65533;&#65533;/X@ &#65533;&#65533;'  &#65533;&#65533;-&#65533;)&#65533;&#65533;<&#65533;&#65533;A^&#65533;&#65533;&#65533;`&#65533;;|&#65533;g0&#65533;P4&#65533;!|&#65533;&#65533;&#65533;&#65533;&#65533;<l!^x&#65533;&#1328;.&#65533;al@&#65533;7&#65533;&#65533;gXC&#65533;&#65533;/&#65533;&#65533;h&#65533;&#65533;&#65533;7&#65533;!&#65533; &#65533;&#65533;&#65533;%{F&#65533;&#65533;pE&#1952;7PAh&#65533;L&#65533;6|&#65533;&#65533;&#65533;&#65533;&#65533;&#65533;&#65533;6|&#65533;&#65533;M&#65533;&#65533;9&#65533;al&#65533;}/,&#65533;4&#65533;IH&#65533;&#65533;&#65533;&#65533;!&#65533;CXC&#65533;&#65533;Q&#65533;z&#65533;;.:
&#65533;&#65533;|R&#65533;&#65533;&#65533;m&#65533;&#65533;&#65533;lz!&#65533;{0j6&#65533;1 &#65533;L&#65533;&#65533;\*&#65533;R&#65533;H&#65533;b,@&#65533;R&#65533;&#1182;&#65533;!&#1369;U+R&#65533;&#65533;2S>j+&#65533;&#65533;&#65533;&#65533;4:&#65533;&#65533;J@&#65533;V&#65533;&#287;&#65533;I&#65533;#&#1641;&#1116;&#65533;z&#65533;dZRIW&#65533;&#65533;8C6&#1409;&#65533;O&#65533;&#65533;G&#65533;&#65533;x&#65533;&#65533;&#65533;&#65533;L*&#65533;&#65533;&#65533;&#65533;&#65533;iu&#65533;&#65533;&#1345;&#65533;&#65533;d3&#65533;&#65533;teiNLa3&#65533;M&#65533;&#65533;&#1448;&#65533;F&#65533;&#65533;&#65533;"&#65533;Al%93&#65533;&#1555;f/&#65533;&#65533;N&#65533;6&#65533;&#65533;&#65533;&#65533;&#65533;:n&#65533;&#65533;.N&#65533;&#65533;'&#65533;&#65533;qpR&#65533;Bu&#65533;S&#65533;&#65533;
q # &#65533;&#65533;9&#65533;q&#65533;^&#65533;p&#65533;}&#65533;-&&#65533;VO&#65533;&#65533;^&#65533;Uz&#65533;&#65533;&#65533;&#65533;&#65533;&#65533;&#65533;&#65533;&#65533;&#65533;&#65533;	&#65533;T#8&#217;0&#65533;&#65533;otkY&#65533;Di&#65533;r&#65533;&#65533;<&#65533;&#65533;&#65533;g`Z!Au{kH&#65533;%4" 2,%)q&#65533;&#65533;&#65533;"&#65533;p&#65533;'&#65533;R&#65533;Y&#65533;#8&#65533;&#65533;&#65533;xe&#65533;&#65533;h!$&#65533;&#65533;	#&#65533;B&#65533;U9Sn[]\?&#65533;K&#65533;2U&#65533;&#65533;,&#65533;&#65533;&#65533;&#65533;*&#65533;&#65533;M( &#65533;&&#65533;K&#65533;z&#65533;&#65533;B&#65533;&#65533;&#65533;a&#65533;A&#65533;n"&#65533;&#65533;&#65533;=&#65533;V C:g,&#65533;&#65533;	&#65533;!Sv&#65533;Z&#65533;0&#65533;&#65533;R&#65533;)ab&#65533;&#65533;&#65533;&#65533;s&#65533;2&#65533;&#65533;w&#65533;A&#65533;&#65533;0&#65533;&#65533;*&#65533;&#65533;&#65533;R&#65533;q&#1058;9&#65533;&#65533;&#65533;&#65533;&#65533;(x;&#65533;*&#65533;&#65533;&#65533;7j&#65533;"T`&#65533;l&#65533;&#65533;&#65533;.V!&#65533;&#65533;&#65533;	t&#65533;{q
&#65533;&#65533;&#65533;])O&#65533;&#65533;&#65533;&#1218;+&#65533;&#65533;&#65533;&#65533;	&#65533;&#65533;&#65533;&#65533;&#65533;&#65533;!B&#65533;[&#65533;&#65533;	&#65533;&#65533; _&#65533;
&Af&#65533;&#65533;&#65533;&#65533;y&#65533;&#65533;7p|&#65533;&#65533;`=0&#65533;&#65533;-&#65533;f&#65533;&#65533;=C&#1328;l0&#65533;&#65533;&#65533;&#65533;[&#65533;&#65533;&#65533;"&#65533;P	L N&#65533;&#65533;<&#65533;f &#65533;0v.&#65533;Gm&#65533;&#65533;\@:&#65533;&#65533;&#65533;W&#65533;b&#65533;SD&#65533;Npn&#65533;`9&#65533;C&#65533;&#65533;&#65533;
,&#65533;&#65533;Q|[&#65533; &#65533;&#65533;
P&#65533;&#65533;	&#65533; &#65533;#&#65533;h5&#65533;r` q&#65533;<&#65533; u S&#65533;i&#65533;F&#65533; P( 0
&#65533;pC&#65533;&#65533;&#65533;&#65533;gZ&#65533;&#65533;A$&#65533; b&#65533;20b&#65533;S&#65533;hC&#65533;@+At&#65533;&#65533;$)Ap&#65533;V0Pv|0&#65533;&#65533;I&#65533;	3
J&#65533;YP&#65533;&#65533;p~`9`	6&#65533;V&#65533;&#65533;&#65533;&#136;+xJeVN(&#65533;&#65533;&#65533;P&#65533;#@2&#65533;p&#65533;A$<&#65533;&#65533;&#65533;'0`?&#65533; 10&#65533;V&#65533; &#65533;&#65533;2{&#65533;G&#65533;&#65533;p	&#65533;P#0O&#65533; =&#65533; w ?&#65533;$&#65533;&&#65533;&#1926;3&#65533;gB&#65533; &#65533;&#65533;$Ba.&#65533;A&#65533;&#65533; &#65533; +8XGk0&#65533;ps&#65533;6/&#65533;A	&#65533;p_&#65533;m&#65533;&#65533;>&#65533;&#65533;&#65533;G{&#65533;Vf&#65533;&#65533;#&#65533;&#65533;&#65533;h&#65533;&#65533;u&#65533;e&#65533;!B&#65533;"B(eR%&#65533;&#65533;h X&#65533;&#65533;!++&#65533;	$`i&#65533;&#65533;gH&#65533;0&#65533;&#65533;I &#65533;&#65533;!&#65533;V&#65533;@q D{&#65533;"P&#65533;2c&#65533;&#65533;&#65533;&#65533;D%eB&#65533;5&#65533;ebc$&#65533;@[&#65533;v&#65533;v?&#65533;&#65533; kP|`.&#65533;&#65533;7&#65533;04&#65533;I,vvb	&#65533;<pD&#65533;T&#65533;&#65533;Bg&#65533;&#65533;PpvT-nR.&#65533;@5 F2&#65533;&#1174;n&#65533;w&#65533;&#65533;
g&#65533;&#65533;(0
h&#65533;2DB%P&#65533; 	z8v&#65533;
0	&#65533;pN`|&#65533;&#65533;y&#65533;
P
&#65533;@#&#65533;b&#65533;&#65533;&#65533;&#65533;}rP&#65533; $`x&#1334;w&#65533;&#65533; &#65533;&#65533;&#65533;6&#65533;&#65533; $&#65533;&#65533;yW&#65533;&#65533;&#65533;&#65533;.&#65533;&#65533;@+ &#1846;x&#65533;&#65533;.0&#65533;&#65533;+&#65533;&#65533;&#65533;A,&#65533;>&#65533;=p&#65533;@mn&#65533;I&#65533; o4!&#65533;0&#65533;&#65533;$,r
4&#65533;m&#65533;!`&#65533;&#65533;.&#65533;>&#65533;\ *pn &#65533;!&#65533;&#65533;&#65533;PN@&#65533; c x&#65533;I&#65533;d}&#65533;0
J&#65533;4&#65533;&#65533;i&#65533; =0&#65533;/&#65533;&#65533;v:&#65533;&#65533;oPa&#65533;&#65533;60
&"&#65533;%&#65533;<t&#65533;J&#65533;+>P&#65533;&#65533;&#65533; &#65533;&#65533;s&#65533;&#65533;W&#65533;`#-c&#65533;'&#65533;D&#65533;45&#65533;&#65533;&#65533;	&#65533;
&#65533;&#65533;L k&#65533;&#65533;&#65533;	t&#65533;	&#65533;&#65533;1&#65533;S'|&#65533;C&#65533;&#690;&#65533;&#65533;s&#65533;&#65533;	&#65533;&#65533;
a&#65533;&#966;A/ &#65533;&#65533;	&#65533;P
&#65533;,&#65533;hU~Dqo&#65533;` t0
&#65533; &#65533;|&#65533;}7&#65533;&#65533;		&#65533;&#65533;&#1064;&#65533;0	(&#65533;&#65533;&#65533;Z&#65533;&#65533;ykZt&#65533;s
&#65533;&#65533;&#65533;"&#176;t&#65533;&#65533;&#65533;h&#65533;@|&#65533;&#65533;r	&#65533;&#65533;&#65533;&#65533;
&#65533;I>&#65533;(&#65533;0| &#65533;oP=&#65533;pC&#65533;&#65533;n &#65533;&#65533; &#65533;u&#1047;&#65533;i&#65533;6>&#65533;V`c@g&#65533;s&#65533;&#65533;p&#65533;&#65533;&#65533;@&#65533;F&#65533;px&#65533;K&#65533;E|&#65533;,&#65533;&#65533;x6&#65533;&#65533; O&#65533;&#65533;  *&#65533;&#65533; '  &#65533;&#65533;P5P` &#65533;r#&#65533;p>E&#65533;&#65533;&#65533;&#65533;&#65533;   fp#&#65533;0&#65533; P H 7&#65533;0@ Y&#65533;&#65533;&#65533; #&#65533;&#65533;L&#65533;&#65533;E&#65533;(&#65533; `&#65533;&#65533;&#65533;&#65533;&#65533; sR)&#65533;` &#65533;}8{ &#65533; \&#65533;	&#65533;&#65533;&#65533;&#65533;b&#65533;B&#65533;Bm &#65533;&#65533;
/&#65533;;w&#65533;&#65533;&#65533;*&#65533;&#65533;&#65533;,@&#65533;&#65533;s0&#65533;&#65533;&#65533;&#65533;L&#65533;&#65533;E&#65533;h&T&#65533;[@&#65533;&#65533;&#65533;@H&#65533;&#65533;&#65533;	M&#65533;&#65533;@&#65533;A&#65533;+n&#65533;&#65533;&#65533;pl&#65533;qoA2E!+&#65533;&#65533;&#65533;&#65533;~&#65533;&#65533;@J@>&#65533;@&#65533;&#65533;M&#65533;&#65533;&#65533;	/ 	&#65533;@Np&#65533;@&#65533;&#65533;-RQW>X&#65533;&#65533;&#65533;!+&#65533;s&#65533;D&#65533;&#65533;&#65533;50a Q`G`m&#65533;6&#65533; &#65533;?&#65533;_&#65533;:&#65533;&#65533; 7H5y>&#65533;&#65533;<&#65533;D I&#65533;D&#65533;&#65533;p+&#65533;&#65533;&#65533;=&#65533;W&#65533;,0	Q@&#65533;S&#65533;	&#65533;8&#65533;D!+l&#65533;/&#65533;E@&#65533;ZJO&#65533;W`+u=`x&#65533;2@c`C`Bj&#65533; TgE &#65533;&#65533;+EP+`@&#65533;0*&#65533; = &#65533;$&#65533; &#65533;p&#65533;&#65533;&#65533;&#65533;&#65533;&#65533;&#65533;&#65533;
*&#65533; \&#65533; p
 &#65533;0``&#65533;%&#65533;pE&#65533;I&#65533;&#65533;1&#65533;&#65533;&#65533;:p P&#65533;X&#65533;&#65533; &#65533;S|&#65533;p`&#65533;5` &#65533;&#65533;3L&#65533;&#65533;&#65533;p^$,&#65533;r&#65533;P
&#65533;&#65533;	&#65533;0
&#65533;P&#65533;|&#65533;
&#65533;0
&#65533;0&#65533;&#65533;0
&#65533;&#65533;
&#65533;&#65533;	|Z	j&#65533;&#65533;Z/b&#65533;&#65533;&#51761;&#65533;	&#65533;p
&#65533;p
&#65533;&#65533;&#553;&#65533;	&#65533;p
&#65533;P
&#65533;&#65533;	&#65533;&#65533;	&#65533;&#65533;"&#65533;	&#65533;&#65533;;@&#65533;
&#65533;&#65533;
&#65533;&#65533;	&#65533;Z
&#65533;&#65533;	&#65533;&#65533;
&#65533;P
&#65533;`	&#65533;,&#611;`	&#444;&#773;` W&#65533;&#65533;&#65533;eH&#65533;S&#65533;&#65533;&#65533;2&#65533;/ &7&#1282;[&#65533;y&#65533;&#65533;/`&#65533;&#65533;&|&#65533;&#65533;&#65533;	E&#65533;0D&#65533;&#65533;&#1126;^&#65533;4&#65533;&#65533;W&&#65533;Q&#65533;4 ;h&#65533;r>w$P l&#65533;&#65533;&#65533;&#65533;B~&#65533;N&#65533;&#65533;jQqxD+&#65533;. &#1111;&#962;a&#65533;]&#65533;	4&#65533;6&#65533;&#65533;&#65533;AfP&#65533;&#65533;
&#65533;&#65533;(&#65533;+P
&#65533;&#65533;b=&#65533;*Q&#65533;&#65533;Ps	&#65533;&#65533;Z!9&#65533;AR BP&#65533;x(&#65533;n&#65533;&#65533;p ~P&#65533;`j(&#65533;q&#65533; _&#65533; &#65533;N&#65533;0&#65533;0
1&#65533;&#65533;&#65533;1&#65533;qBa"Dp&#65533; &#65533;u&#65533;&#65533;&#65533;&#65533;&#65533;2&#65533;&#65533;_0&#65533;R'&#65533;&#65533;Q&#65533;H0&#65533;&#65533;&#65533;&#65533;&#65533;
Mt&#65533;&#65533;&#65533;"p	&#65533;&#65533;!&#65533;g&#65533;@	,P&#65533;&#65533;J&#65533;"_&#65533;&#65533;&#65533;&#65533;&#65533;D 	v&#65533;&#65533;&#65533;&#65533;&#65533;qp	< &#65533;P9k&#65533;!&#65533;b&#65533;[	n e@kb&#65533;&#65533;&#65533;
a{P
B@&#65533;&#65533;H&#65533;&#65533;!&#65533;1	:&#65533;&#65533;&#65533;?&#65533;&#65533;&#65533;&#65533;&#65533;V&#175;>&#65533;s&#65533;?&#65533;I&#65533;n&#65533;7|&#65533; >&#65533;u&#65533;&#65533;
&#65533;&#65533;&#65533;&#65533;E&#65533;l&#65533;&#1665;&#65533;.&#65533; ` P &#65533; &#65533;&#65533;&#65533;&#65533;&#65533;&#65533; 	`&#65533;@&#65533;1&#65533;&#65533;}&#65533; P&#65533;I&#65533;&#1997;H&#65533;   2p g&#65533;&#65533;1&O"P&#65533;   }&#65533;&#65533;U&#65533;&#65533;&#65533; %&#65533;&#65533;&#65533;@&#65533;&#65533;Aq&#65533; *  &#65533;&#65533;&#65533;J&#65533;j&#65533;w&#65533;&#65533;&#65533;`\&s U&#65533;&#65533;&#65533;&#65533;&#65533;u&#65533;	Sp	&#65533;C$&#912;&#65533; $CD&#65533;&#1280;o &#65533;&#65533;&#1044;&#65533;b&#934;&#65533;l[>DR
.&#65533;&#65533;\P&#65533;o&#65533;m!&#65533;pS&#1038;&#65533;&#65533;&#65533;&#65533;;.&#65533;o&#65533;&#65533;C&#65533;&#65533;@.&#65533;&#65533;&#65533;&#65533;2&#65533;&#65533;&#65533;&#65533;	5&#65533; v&#65533; p&#65533;a-o"&#65533;&#65533;&#65533;
p&#65533;Gp&#65533; J 6!&#65533;&#65533;?9&#65533;&#65533;6&#65533;p`&#65533;&#65533;h19^&#65533;&#65533;Fa&#65533; Pp#&#65533;&#821;&#65533;q&#65533;POjJ&#1776; &#65533;&&#65533;Z&#65533;i&#65533;&#65533;	P&#65533;&#65533;&#65533;&#65533;wr*0P=&#65533;&#65533;' (eqa)&#65533;&#65533;t&#65533;%@7p&#65533;&#65533;&#65533;Au&#65533;&#65533;
0.`&#65533;&#65533;	7`&#65533;M&#65533;&#65533;&#65533;#D&#65533;&#65533;J@zxP7`&#65533;p&#65533;k&#65533;.&#65533;P{&#65533;&#65533; n&#65533;&#65533;&#65533;~?&#65533;-&#65533;H&#65533;1&#65533;&#65533;&#65533;G&#65533;&#65533;&#65533;m0&#65533;&#1480;!&#65533;&#65533;3&#65533;(P
{E&#65533;&#65533;f&#65533;&#65533;&#65533;@&#65533;	&#65533;&#65533;&#65533;|&#1050;-&#65533;'&#65533;g{r&#65533;#p&#65533;`	<&#65533;&#65533;&#65533;b +&#65533;y&#65533;pB&#65533; ^0W&#65533;&#65533;&#65533;
x &#65533; @&#65533;WB>&#65533;x |&#65533;E&#65533;&#65533;&#65533; {!&#65533;&#65533;&#65533;3^1&#65533;7[&#65533;&#65533;C Ep&#65533;`R&#65533;&#65533;&#65533;&#437;6=DU&#65533;r@&#65533;0&#65533;p&#65533;&#65533;&#65533;&#65533;&#65533;"F&#65533;&#65533;fF7&#65533;&#65533;&#65533;&#65533;&#65533;&#65533;4&#65533;&#1744;
Y&#65533;&#65533;P	,&#65533;&#65533;&#65533;4&#65533;|P&#65533;z&#65533;-*&#65533;1&#65533;&#65533;&#65533;W&#65533;
|P&#65533;&#65533;Q&#65533;&#65533;&#65533;&#65533;&#65533;+&#65533;&#65533;&#65533;&#65533;W0s&#65533;&#65533;&#65533;&#65533;\&#65533;
&#65533;&#65533;&#65533;&#65533;,&#65533;&#65533;s>&#65533;&#65533;:&#65533;&#65533;g&#65533;q&#65533;&#65533;P
G&#65533;&#65533;`{&#65533;>FB	3&#65533;Y%&#65533;06&#65533;&#65533; &#65533;&#65533;@&#65533;NK@@F&#65533;&#65533; 	&#65533;&#65533;"&#65533;R&#65533;xC&#65533;&#65533;&#1923;(l]&#65533;:3.!&#65533;2% &#65533;=~R&#65533;H&#65533;%M&#65533;D&#65533;p&#65533;&#65533; "B&#65533;)"Pd&#65533;&#65533;&#1976;U&#65533;@n&#65533;%&#65533;&#65533;&#65533;`x!&#65533;G7Fpv&#65533;R&#65533;&#65533;!&#65533; &#65533;A&#65533;3:h&#65533;&#65533;&#65533;J :.I&#65533;8&#65533;&#65533;m&#65533;b&#65533;A&#65533;B&#65533;%&#65533;X&#65533;`F&#65533;&#65533;&#65533;	&#65533;v&#65533;&#65533;{&#65533;&#65533;@&#65533;&#65533;&#65533;.&#65533;&#65533;S&#65533;\&#65533; &#65533;\&#65533;&#65533;6>h&#65533;&#65533;2&#65533;&#65533;H\&#65533;G&#65533;&#65533;q&#65533;&#1987;&#65533;&#65533;@,&#65533;H&#65533;[&#65533;n&#1981;E^B&K1h&#65533;|&#65533;2&#65533;
&#65533;4GF&#65533;&#65533;u&#65533;&#65533;&#65533;u&#46909;P&#65533;&&#65533;/[&#65533;h)3&#65533;&#65533;&#65533;/+,&#65533;&#65533;q&#65533;&#65533;^gtx&#65533;&#65533;&#65533;&#662;"l&#65533;&#65533;I&#65533;&#65533;&#65533;,&#65533;>"&#65533;fW&#65533;&#325;#&#65533;&#65533;&#65533;(&#65533;P&#65533;	1&#65533;&#65533;&#65533;
<	P!&#65533;:r&#65533;&#312;&#65533;&#65533;+&#65533;H&#65533;+&#65533;@b&#65533;&#65533;d&#65533;&#65533;h&#65533;q&#65533;&#65533;	&#65533;`&#65533;	9B&#65533;&#141;&#65533;&#65533;E&#65533;&#65533;&#65533;*+b&#65533;b&#65533;,&#65533;&#65533;B)|c&#65533;I'&#65533;&#65533;J \k&#65533;&#65533;&#65533;ik&#65533;:2d&#65533;u&#65533;&#65533;nD0&#65533;&#65533;5&#65533;&#65533;&#409;uN&#65533;&#65533;>&#1670;jFQ&#65533;&#65533;X&#65533;&#65533;&#65533;&#65533;zqE&#65533;5h&#65533;&#65533;0d&#65533;&#65533;&#65533;&#65533;&#65533;'&#65533;&#65533;q&#65533;0/a9w&#65533;!MH&#65533;&#65533;&#65533;V&#65533;Qj ,&#65533;&#65533;z&#65533;&#65533;&#65533;&#393;&#331;8YKNg&#65533;rq'<\&#65533;'&#65533;Rh&#65533;&#65533;&#65533;-,&#65533;|2Xa&#65533;&#65533;&#65533;&#65533;&#65533;&#65533;&#65533;&#65533;&#65533;&#65533;&#65533;*&#65533;&#65533;H&#65533;G
&#65533;&#65533;M&#65533;R&#65533;5&#65533;Je4&#65533;&#65533;R&#65533;u\g&#65533;0 &#65533;q_7&#65533;m&#65533;&#65533; -&#65533;$&#65533;5 &#65533;1&#65533;r&#65533;&#65533;&#65533;&#65533;&#659;b&#65533;&#65533;&#65533;<u&#65533;X&#65533;&#65533;D&#65533;&&#65533;&#65533;&#65533;&#65533;w&#65533;dp&#65533;0&#65533;&#65533;.&#65533;&#1546;b&#65533;P&#65533;c[&#65533;r,!Q&#65533;Vqt&#65533;^J&#65533;@RY&#65533;&#65533;;&#1148;&#65533;.&#65533;"&#65533;&#65533;"&#65533;h&#65533;{&#65533;T&#65533;^&#65533;&#65533;$&#65533;-Y&#65533;c&#65533;n6 I&#335;=&#1284;&#65533;&#65533;&#65533;&#65533;&#65533;;Jy&#267;X&#65533;&#65533;&#65533;&#65533;&#65533;Y#K&#65533;p&#65533;WJ&#65533;T&#65533;Q4C"&#65533;,&#65533;n2&#65533;L &#65533;u&#65533;Q&#65533;&#65533;I&#65533;I4&#65533;&#65533;&#65533;A&#65533;&#65533;Vyc&#65533;U&#65533;&#65533; #W&#65533;;&#65533;8e6(I&#65533;K&#65533;&#65533;&#65533;>N&#65533;Ip&#65533;&#65533;K&#65533; &#65533;EO>Y&#13213;&#65533;tu+ &#65533;D3`lv&#65533;&#65533;H&#65533;&#65533;L&#65533;H%&#65533;M&#65533;&#65533;>z&#65533;&#65533;s&#65533; 9%h)wB&#65533;u&#65533;&#65533;4h&#65533;&#65533;&#65533;G&#65533;&#65533;&#65533;5&#65533;Q 	a&#65533;`&#65533;&#65533;gw&#65533;0(E &#65533;f&#65533;&#65533;p&#65533;&#65533;&#65533;`&#65533; &#65533;`P&#65533;&#65533;G&#65533;&#65533;&#65533;8&#65533;&#65533;&#65533;`&#1426;&#65533;&#65533; Y&#65533;EP&#65533;&#65533;P&#65533;'&#65533;H &#65533;&#65533;&#65533;!*&#65533;[Q/P0&#65533;NP&#65533;Z&#1760;&#65533;&#65533;<&#65533;A&#65533;&#65533;3>&#65533;"&#65533;!CC,&#65533; Z&#65533;&#65533;:F,E &#65533;@&#65533;&#258; &#65533;&#65533;84A&#65533;&#65533;b
pDa&#65533;7&#65533;u&#1099;&#65533;U:1@`&#65533;I &#65533;&#1576;^&#65533;"
o&#65533; "x&#65533;&#65533;2&#65533;&#65533;J	&#65533;F&#65533;D4&#65533;I&#65533;&#488;d!0&#65533; &#65533;&#65533;zBmh&#65533;f&#65533;(&#65533;&#65533;f&#65533;H #f 1&#65533;&#65533;&#363;&#65533;U &#65533;&#65533;	O&#65533;B&#65533;&#65533;&#65533;g|hy&#513;&#65533;&#65533;&#65533;&#65533;`&#65533;&#65533;&#65533;x0la&#65533;&#65533;H&#65533;Z&#65533;&#65533;	d!G&#65533;&#65533;T&#65533;1&#65533;&#65533;&#65533;f&#65533;&#65533;&#65533;&#65533;'&#65533;K'&#65533;E&#65533;`&#65533;( &#65533;'&#65533;Z&#65533;&#65533;!+&#65533;&#65533;^&#65533;,&#65533;&\|&#1117;&#1059;W*&#65533; &#65533;><&#65533;j&#65533;&#65533;	&#65533;&#65533;)&#65533;94x&#65533;`8&#65533;&#65533;&#65533;&#65533;&#65533;:16&#65533;P&#65533;&#65533;'&#65533;&#65533;R&#65533;&#65533;l&#65533;&#65533;@&#65533;/&#65533;&#65533;]&#176;&#65533;&#1808;&#65533;-&#65533;	J&#65533;D&#65533; &#65533;&#65533;)<AW&#65533;Q^ &#65533;&#65533;x&#65533;o&#65533;A!&#65533;&#65533;.h&#65533;w &#65533;3h1&#65533;E&#65533;&#65533;V&#65533;&#65533;&#65533; P0&#65533;C&#65533;&#65533;&#65533;&#65533;&#65533;&#65533;*&#65533;&#65533;A=&#65533;6b!&#65533;2&#65533;&#65533;b&#65533;&#65533;&#65533;?.&#65533;n(C&#65533;&#65533;&#65533;$B[ d&#1840;6|&#65533;E&#1539;MW4&#65533;&#65533;&#65533;b&#65533;X&#65533;K^&#34631;&#65533;=N&#65533;&#65533;Ed@&#65533;&#65533;#p y( &#65533;2
&#65533;&#65533;J&#65533;hM&#65533;&#65533;Z&#65533;B	$&#65533;&#65533;ZcHbQ&#65533;&#65533;0&#65533;&#65533;&#65533;&#65533;D/&#65533;s&#65533;L@&#65533;&#65533;&#65533;&#65533;8!&#65533;1\[&#65533;&#65533;@xRK&#65533;&#65533;	&#944;&#807;>+&#65533;&#65533;%&#65533;&#1884;&#65533;&#65533; &#65533;_&#65533;PC&#65533;&#65533;&#65533;&#65533;&#65533;&#65533; R[Q <&#65533;&#13757;@&#65533;&#65533; &#65533;&#65533;8B&#65533;&#65533;:>&#65533;&#65533;#&#1026;x&#65533;&#65533;@&#65533;&#65533;u&#65533;`{Q&#65533;-&#65533;&#65533;&#65533;QX[X@(&#65533;&#65533;T&#65533;V&#65533;I&#65533;&#65533;l&#65533;&#65533;O@&#65533;%&#65533;&#65533;&#65533;&#65533;&)l&#65533;x&#65533;&#65533;~&#65533; 7&#65533;Il&#65533;&#65533;&#65533;&#65533;&#65533;&#65533;u&#65533;a#P&#65533;(&#65533;5&#65533;&#65533;&#65533;&#65533;.:&#65533;Xp "&#65533;x&#65533;T&#65533;&#65533;&#65533;&#65533;-n`&#65533;|&#65533;T(H
&#18921;/&#65533;&#65533;&#65533;&#65533;d&#65533;)&#65533;&#65533;&#65533;2&#65533;&#65533;&#65533;&#65533;@&#65533;I.p&#65533;Q&#65533;4&#65533;&#65533;	&#65533;&#65533;&#65533;&#65533;&#65533;P-h &#65533;&#65533;&#65533;K&#184;@&#65533;lQ#x&#65533;%H&#65533;&#65533;xm/&#1024;$H!j&#65533;&#65533;
> &#65533;&#65533;
xt&#65533;,&#65533;j&#65533;Po-&#65533;&#65533;#d&#65533;&#65533;|a'&#65533;&#65533;Af`&#65533;[j&#65533;?`&#65533;Xy	$&#65533;&#65533;C&#65533;j&#65533;"@&#65533;/YBr08d&#65533;&#65533;Z &#65533;_z1&#65533;@!&#65533;X-&#65533;p1&#65533;@&#65533;~&#65533;&#65533;P&#65533;9&#65533;h<&#65533;B&#65533;F&#65533;&#65533;
.&#65533;&#157;J&#65533;$&#65533;	w&#65533;&#65533;&#65533;&#65533;&#65533;#P&#65533;&#65533;&#65533;B&#65533;&#65533;&#65533;SPe
D(&#65533;&#65533;&#65533;-&#65533;&#65533;
:p&#65533;+&#65533;P%&#65533;&#65533;&#65533;J&#65533;&#128;6p&#65533;/x&#65533;&#65533;&#65533;&#65533;q&#65533;e&#65533;A&#65533;&#65533;&#65533;`T&#65533;&#65533;$&#65533;@&#65533;,Q&#65533;&#65533;&#65533;&#65533;&#65533;K&#65533;
J &#65533;&#65533;&#65533;&#65533;u&#65533;A&#65533;&#65533;&#65533;&#65533;>&#65533;h&#65533;	"&#65533;Px)&#65533; N&#65533;b&#65533;&#65533;$8&#65533;&#65533;^<&#65533;&#65533;pD&#65533;&#65533;/&#65533; &#65533;&#65533;&#65533;p1&#65533;x"/&#65533;+&#65533;C&#65533;	&#65533;&#65533;&#65533;(&#65533;+&#65533; &#65533;P &#65533;&&#65533;Rdbc&#1542;.&#65533;&#65533;RT`&#65533;8&#65533;
2&#65533;&#65533;&#65533;&#65533;&#65533;&#65533;&#65533;*b&#65533;g,&#65533;&#65533;wGT&#65533;&#65533;L0&#65533;&#65533;&#65533;N&#65533;
|&#65533;&#65533;&#65533;&#65533;&#65533;H0&#65533;G&#65533;&#65533;`Z(
&#65533;&#65533;
&#65533;0&#65533;+\ &#65533;&#65533;&#65533;\&#65533;2hB/&#65533;&#1024;N&#65533;b&#65533;&#65533;p&#65533;&#65533;!&#65533; &#65533;&#65533;#R!&#65533;h&#65533;&#65533;C/&#65533;&#65533;&#65533;T|&#65533;iG $&#65533;{D&#65533;%p&#65533;UP&#65533;&#65533;&#65533;J&#65533;&#65533;&#65533;&#65533;5&#1121;u&#65533;&#65533;&#513;'(-&#65533;&#65533;10&#65533;9&#65533;&#65533;&#65533;&#1730;x &#65533;)x @&#65533;&#65533;&#65533;&#65533;X7&#65533;&#65533;&#65533;>&#65533; '&#65533;&#65533;&#65533;&#65533; &#65533;&#65533;&#65533;&#65533;@(&#65533;&#65533;&#65533;&#65533;*&#65533;&#65533;&#65533;&#65533;"&#65533;&#65533;,&#65533;&#65533;&#65533;&#65533;54 @&#65533;&#65533;&#65533;`&#65533;"&#65533; .&#65533;&#65533;&#65533;x
H%@/&#65533;&#65533;`&#65533;)&#65533;&#65533;7&#65533; 3@&&#65533;&#65533;	&#65533;=&8&#65533;!h&#65533;X&#65533;`&#65533;!&#65533;&#65533;+&#65533;$ &#65533;N&#65533;&#65533;=(&#65533;&#65533;&#65533;x+3&#65533;&#65533;3&#65533;&#65533;H&#65533;"(&#65533;5P&#65533;&#65533;&#65533;&#65533;-&#65533;)p*&#65533;&#65533;*&#65533;&#1539;p"&#65533;"8&#65533;,&#1025;&#65533;&#65533;:&#65533;	@&#65533;[|/&#65533;q&#65533; P&#65533;d5&#65533;1&#65533;&#65533;"h&#65533;&#514;$&#65533;A6&#65533;)&#65533;&#65533;$p&#65533;-@&#65533;&#65533;*&#65533;0 /&#65533;&#65533;&#65533;&#65533;&#65533;'`&#65533;/+p&#65533;,&#65533;7p%&#65533;alF%&#65533;&#65533;#&#65533;&#65533;(&#65533;&#65533;6 7)&#65533;/ &#65533;+h&#65533;+ &#65533;/ (&#65533;8&#65533;&#65533;&#65533;&#65533;&#65533;-&#65533;&#65533;#&#65533;$&#65533;&#65533;&#65533;&#65533;)@&#65533;;&#65533;-p&#65533;&&#65533;&x/x&#65533;8&#65533;&#65533;(&#65533;0&#65533;&&#65533;(&#65533;&#65533;+&#65533;&#65533;&#65533;&#65533;8Sd&#65533;+ 4`)(&#65533;9&#65533;(p&#65533;+&#65533;&u|4h&#65533;&&#65533;&#65533;&#65533;&#65533;&#65533;B%$G&#65533;&#65533;&#65533;&#65533;2x6 -(~&#65533;$H&#65533;*@1()H&#65533;,(&#65533;2h&#65533;&#65533;x\K&#65533;&#65533;
g&#65533; &#65533;T&#65533;A&#65533;X@Zp&#65533;\&#65533;T&#65533;Xp&#65533;R&#65533;&#65533;U&#1036;&#65533;(&#65533;U@&#65533;&#65533;g&#65533;&#65533;Z&#65533;^&#65533;(&#65533;&#65533;&#65533;&#65533;9a&#65533;/&#65533;R&#65533;&#65533;^(&#821;&#65533;Z&#65533;&#65533;&#65533;P&#65533;&#65533;X&#65533;q&#133;&#65533;pLN&#65533;&#65533;A&#65533;U&#65533;Kd&#65533;&#65533;\&#65533;&#65533;Q&#65533;&#65533;KaH&#65533;&#65533;$&#65533;&#65533;a&#65533;^g&#65533;V&#65533;Kd&#65533;d	&#65533;U8&#65533;2&#65533;X&#65533;&#65533;&#65533;M&#65533;&#65533;Mg(&#65533;6&#65533;&#65533;i&#65533;&#65533;&#1548;&#65533;&#225;&#65533;	&#65533;&#1548; &#65533;&#65533;&#366;1?H&#65533;8H\&#65533;&#1133; &#65533;&#65533;&#65533;&#65533;x&#65533;&#65533;i&#65533;&#65533;&#65533;F&#65533;"&#65533;<Z&#65533;&#65533;!-Bi&#65533;_9&#65533;&#65533;(K&#65533;&#65533;	/&#65533;&#65533;&#65533; &#65533;&#65533;&#65533;M&#65533;a&#65533;p&#65533;&#65533;!&#65533;&#65533;8&#65533;R[&#65533;&#65533;&#65533;&#65533;,&#65533;&#65533;&#65533;&#1609;&#65533;i&#65533;Z&#65533;&#65533;l&#65533;&#65533;&#65533;&#38699;X&#65533;&#65533;&#65533;&#65533;q&#65533;&#65533;&#65533;,y&#65533;&#65533; &#65533;X&#65533;qP&#65533;D&#65533;&#65533;&#1046;T&#65533;& &#65533;&#65533;&#65533;&#65533;&#65533;&#65533;&#65533;&#65533;&#65533;&#65533;&#65533;&#65533;x&#65533;&#65533;&#65533;&#65533;E&#65533;q&#65533;P@5;&#65533;&#65533;Ur&#65533;&#65533;&#65533; c9&#65533;&#65533;,9"&#65533;&#65533;&#65533;mgR&#65533;&#65533;(&#65533;&#65533;	&=&#65533;&#65533;<i9 &#65533;&#65533;&#65533;&#65533;:]&#65533;=&#65533;S&#65533;&#65533;&#65533;Q&#65533;@&#65533;c&#65533;SWH&#226;&#65533;U#&#65533; D@&#65533;&#65533;! &#65533;"M&#65533;I&#65533;&#65533;J=@&#65533;)&#65533;&#65533;=&#1379;>&#65533;K&#65533;PU&#39002;u&#65533;&#65533;p&#65533;!&#65533;&#65533;"GN&#65533;&#65533;Q&#65533;&#65533;X&#65533;&#65533;&#65533;p&#65533;^(&#65533;E&#65533;&#65533;}&#65533;@&#65533;Y&#65533;&#65533;_&#1422;&#65533;P&#513;&#1073;Tp&#65533;2&#1536;(&#65533;`u&#65533;g&#1349;H&#65533;X&#65533; &#65533;8&#65533;h&#65533;&#65533;o&#65533;:&#65533;&#65533;&#65533;u&#1028;&#65533;&#65533;OP`&#65533;mX&#65533;30&#65533;&#65533;SS&#65533;z&#65533;Wa&#65533;V&#65533;	9&#65533;&#65533;$8&#65533;3&#65533;&#65533;AX7&#65533;H&#1026;G&#65533;&#65533;O&#65533;%2&#65533;&#1478;u&#65533;&A&#65533;	ZHh &#65533;&#65533;0 ( 8  (&#65533;&#65533;&#1031;5&#1619;E&#65533;&#65533;\0*&#65533;&#65533;&#65533;T,&#65533;&#65533;D@WP&#65533;D&#1628;&#65533;&#1652;`&#65533;&#65533;&#65533;G&#65533;&#65533;&#65533;ZZ&#65533;" ,9&#65533;&#65533;&#65533;uZ&#65533;&#1907;&#65533;@&#65533;
&#65533;  H&#65533;qY&#65533;&#65533;)&#65533;&#65533;&#1511;[p]&#65533;1&#65533;&#65533;&#65533;P&#65533; APl&#65533;g`&#65533;&#65533;&#65533;O&#65533;&#65533;&#65533;&#1787;&#65533;W&#65533;&#65533;"x&#65533;=&#65533;&#65533;&#65533;&#65533;&#1670;S&#65533;&#65533;Ta&#65533;1&#65533;L&#65533;Y&#65533;&#65533;hZ&#65533;&#65533;&#65533;Y&#65533;8&#65533; &#65533;&#65533;&#1562;&#65533;q&#65533;&#65533;&#65533;&#65533; &#65533;&#65533;E&#65533;&#65533;E]PC8H&#65533;I&#65533;&#65533;x&#65533;&#65533;&#65533;M&#65533;3&#1028;I&#65533;I&#65533;&#65533;
&#65533;&#65533;9&#65533;&#65533;I&#65533;&#65533;U&#65533;t&#65533;&#65533;JB&#65533;&#65533;&#65533;#&#1670;?&#65533;+P&#65533;&#65533;q&#65533;5&#65533;!&#65533;&#65533;&#65533;Tg&#1539;&#65533;&#65533; 8F &#65533;#  8&#65533;&#65533;U&#65533;(&#65533;&#65533;&#65533;&#513; &#65533;&#65533;u&#65533;_&#65533;/&#65533;&#65533;^&#65533;&#65533;"&#65533;K(&#65533;&#65533;mx4&#65533;&#65533;;@&#65533;Q&#65533;+&#65533;<h#+`&#65533;+&#65533;&#65533;&#65533;&#65533;&#65533;&#65533;B4M$.&#65533;$(&#65533;E&#65533;@&#65533;X8Jx!&#65533;&#65533;3&#65533;7&#65533;&#65533;P&#65533;S&#65533;&#65533;&#65533;&#65533;=&#65533;	&#65533;ax&#65533;&#65533;B&#513;8&#65533;H&#65533;`&#65533;'h 1&#512;&#65533;&#65533;&#65533;&#65533;&#65533;&#65533;&#65533;&#65533; 3p  (F&#1243;&#65533;&#65533;&#65533;,'* &#65533;B&#65533;C&#65533;H&#65533;?(&#65533;=&#65533;=&#65533;?&#65533;@6F&#65533;;&#65533;@&#65533;&#65533;B&#65533;@H&xQ<&#65533;&#65533;>&&#65533;{&#65533;&#65533;!a%&#65533;Y5#&#65533;&#1581;=&#65533;Yq&#65533;&#65533;Th&#65533;&#65533;&#65533;q@V?&#65533;&#65533;aY&#65533;$&#65533;&#65533;59&#65533;&#65533;y&#65533;`&#65533;Z&#65533;&#65533;&#65533;&#1577;<&#65533; &#65533;TX&#65533;Jf&#65533;[&#65533;q`&#65533;&#65533;$&#65533;&#65533;EP&#65533;J&#65533;&#65533;Y<&#65533;S&#65533;@W &#65533;&#65533;=&#65533;&#65533;n&#65533;c6&#65533;N&#65533;M(&#65533;Sx8&#65533;&#65533;u&#65533;	]&#65533;"&#65533;&#65533;	+a&#65533;&#65533;Z&#65533;&#65533;&#65533;A&#65533;r	>v99x  x&#65533;&#65533;&#65533;?&#65533;]T&#65533;&#65533;&#65533;&#65533;q&#65533;p&#65533;px&#65533;=+s.g>~P&#65533;&#65533;KHO(&#65533;E&#65533;[&#65533;&#65533;s&#65533;,&#65533;&#65533;J&#65533;&#65533;J?O&#65533;f&#65533;0h&#65533;~P&#65533;&#65533;&#65533;&#65533;q&#65533;- C&#1170; 
\p&#65533;`&#65533;&#197;PH 8&#65533;^A&#1168;i&#65533;x&#65533;0%(&#65533;&#65533;&#65533;(&#65533;&#65533;9	&#65533;&#65533;u}&#65533;m0`2 &#65533;&#65533;cFg&#65533;)'&#65533;&#65533;&#65533;X4(&#65533;5&#65533;&#65533;4x&#65533;s&#65533;&#65533;8&#65533;7&#65533;&#65533;&#65533;(&#65533;&#65533;&#65533;,+q&#65533;W&#65533;j?&#65533;&#65533;g&#65533;&#65533;\&#65533;W&#65533;&#65533;&#65533;6@&#65533;f-	&#65533;3&#65533;H&#65533;&#65533;@&#65533;(&#65533;WX&#65533;(&#65533;&#65533;&#65533;f&#65533;~&#65533;
&#65533;X*&#65533;&#65533;&#65533;&#65533;&#65533;&#65533;&#65533;H&#65533;2&#65533;&#65533;	P@&#65533;&#65533;&#65533;0( O&#65533;&#65533;8&#65533;&#65533;J&#65533;&#65533;:pB&#65533;%&#65533;5 &#65533;&#65533;#&#514;@ @&#65533;Da&#65533;{XP&#65533;&#65533;&#65533;U % &#65533;,&#65533;&#65533;&#65533;~HH'&#65533;&#514;Fi&#65533;&#1894;&#65533;X&#65533;N@&#65533;/&#65533;&#65533;3&#65533;&#65533;n&#65533;X &#65533;&#65533;&#65533;R#Z&#65533;M&#45345;j4&#65533;yeFH H0&#65533;&#65533;cM &#65533;&#65533;&&#65533;&#65533;E&#65533;'&#65533;&#65533;&#1025;&#65533;&#65533;&#65533;&#65533;&#65533; i%&#65533;&#65533;&#65533;`&#65533;&#65533;h&#65533;aT&#65533;MD&#65533;$p/"m&#65533;&&#65533;"HU^K&#65533;&#65533;!Q9&#65533;&#65533;&#65533;&#65533;&#65533;q&#65533;6&#65533;&#1562;&#65533;&#65533;E&#65533;&#65533;&#65533;&#65533;&#65533;<  7@&#65533;&#65533;&#65533;&#65533; I&#65533;&#65533;)&#65533;&#65533;&#65533;/ &#65533;K&#516;	&#65533;R."&#65533;U&#65533;Z(&#65533;xc&#65533;&#65533;M &#65533;E&#65533;<h&&#65533;&#65533;&#65533;&#65533;&#824;CN&#65533;&#65533;/&#65533;&#65533;&#65533;&#176;Pj&#65533;)&#65533;&#65533;&#65533;-&#65533;&#65533;3&#65533;&#65533;&#65533;R&#65533; @&#65533;?`&#65533;4&#65533;&#65533;e&#65533;&#65533;&#65533; &#65533;#&#65533;&#65533;G3&#65533;A&#65533;&#65533;&#65533;&#65533;h.p&#65533;&#65533;&#65533;<&#65533;&#65533;8 &#65533;&#65533;&#65533;&(&#65533;/Qd&#456;&#65533;1&#65533;'`V&#65533;&#65533;c&#65533;t&#65533;&#65533;&#22344;!g&#65533;/q&#65533;2&#65533;&#65533;&#65533;&#65533;&#65533;&#65533;E&#65533;&#65533;m&#65533;I:&#65533;+&#65533;(&#65533;j&#1453;&#65533;&#65533;^&#389;p&#65533;q&#65533;u&#65533;&#65533;&#65533;&#65533;P&#65533;@&#65533;&#65533;&#65533;l'&#65533;&#65533;"&#65533;KPU&#65533;&#65533;u&#65533;&#65533;+`&#65533;&#65533;J&#65533;&#65533;&#65533;L&#65533;&#65533;&#65533;\&#65533;7&#65533;&#65533;&#65533;&#65533;81!&#65533;&#65533;: &#65533;O&#65533;&#65533;&#65533;&#65533;m96&#65533;&#65533;+&#65533;&#65533;&#65533;H&#65533; 'M F&#65533;( &#65533;&#65533;[<X&#65533;'x<&#65533;&#65533;Q&@D&#65533;G &#65533;(&#65533;4&#65533;\&#65533;&#65533;&#65533;&#65533;Q-&#65533;&#65533;3&#65533;R&#65533;x&#65533;U&#65533;&#65533;:A&#65533;&#65533;@&#65533;&#512;m&#65533; &#65533;u&#65533;&#65533;&#65533;
(&#65533;q0&#65533;0L&#555;; J&#65533;FG( &#65533;d&#65533;&&#65533;N&#65533; &#65533;&#65533;&#65533;&#65533;&#65533;L8 &#65533;2&#65533;B&#65533;p&#65533;pZ&#65533;&#65533;&#65533;&#65533;UX&#65533;T &#65533;&#65533;D&#65533;&#65533;p&#65533;&#65533; A&#65533; /(&#65533;&#65533;&#65533;&#65533;+P&#65533;`&#65533; &#65533;&#65533;&#65533;&#65533;H&#65533;: 4D&#65533;x&#65533;;&#65533;&#65533;WTK@&#65533;.P&#65533;&#65533;&#65533;4&#65533;&#65533;&#65533;&#65533;&#1663;&#65533;Z&#65533;8&#65533;#$&#65533;(p&#65533;&#65533; 1&#65533;&#65533;&&#65533;&(&#65533;5P!&#1026;`&#65533;$&#65533;`!x&#65533;3&#1024;+&#65533;B4&#65533;(&#65533;%&#65533;&#65533;,&#65533; &#65533;P*&#65533;+x&#65533;3pB&#65533;k&#65533;7Y&#65533;p&#65533;UH +&#65533;M &#65533;T&#65533;B&#65533;e0U&#65533;S&#65533;Jy:5&#65533;&#65533;&#65533;S&#65533;>&#65533;X&#65533;&#1256;O&#65533;&#65533;J&#14858;&#65533;
&#65533;|X&#65533;&#1256;5&#65533;&#65533;7&#65533;&#792;2g&#1196;i&#65533;&&#924;:w&#65533;&#65533;&#65533;&#65533;'&#1056;B&#65533;&#65533;\'l2.&#65533;&#65533;&#65533;r&#65533;n&#65533;+g&#1736;&#65533;F&#65533;&#65533;m&#65533;<&#65533;i&#65533;&#65533;K&#65533;b&#466;-k&#65533;,&#1697;X&#1485;0&#65533; d&#524;&#65533;&#65533;&#65533;&#65533;&#65533;&#65533;{&#65533;&#65533;&#65533;rT &#65533;&#65533;B&#65533;&#65533;&#65533;-l&#65533;0&#65533;&#65533;c&#65533;Q&#65533;e&#65533;&#65533;:C> !sE&#65533;&#65533;&#65533;&#48525;&#65533;<&#1610;:&#65533;&#43792;&#65533;&#65533;4&#65533;&#1322;&#65533;&#65533;r&#65533;&#455;
JWVd&#65533;[&#65533;p&#65533;q&#65533;&#65533;e&#65533;&#65533;&#65533;ABr&#65533;&#65533;&#65533;&#65533;8&#65533;&#65533;&#65533;&#65138;&#65533;E&#65533;Rb&#65533;vo&#1786;&#65533;.&#65533;;[#&#65533;':&#672;&#65533;&#65533;&#65533;<&#65533;&#65533;&#509;&#65533;Q&#65533;U/W&#65533;&#65533;`h&#65533;Y&#65533;nW&#65533;&#1465;&#65533;B+T,&#65533;&#65533;&#65533;&#65533;
&#65533;x &#65533;:&#65533;&#65533;8&#65533;&#65533;&#65533;&#65533;&#65533;&#65533;&#65533;&#65533;*L&#65533;p&#65533;6&#65533;g&#65533;Y&#65533;&#65533;&#65533;&#65533;3&#65533;&#65533;&#65533;6&#65533;&#65533;p&#65533;"&#65533;M&#65533;a&#65533;-&#65533;&#65533;5Y&#65533;&#65533;6ul&#65533;&#65533;&#65533;X&#65533;&#65533;STp
5v&#65533;=&#65533;&#65533;&#65533;&#65533;PD &#65533;V&#65533;XAA>&#65533;&#65533;X&#1340;&#65533;"&#65533;Y*v5R&#65533;'I&#65533;,"&#65533;$&#65533;&#65533;&#65533; 1&#65533;3B&#65533;&#65533;&#65533;ex&#65533;&#65533;$&#65533;&#65533;L&#65533;t&#65533;&#65533;!XZ
:(Z\b&#65533;.&#65533;&#65533;&#65533;B&#65533;&#65533;&#65533;jp&#65533;&#65533;&#65533;d7$&#65533;&#65533;X&#65533;&#65533;&#65533;1&#65533;&#65533;<&#65533;&#65533;&#65533;&#65533;0D*&#65533;iE(&#65533;&#65533;u&#65533;=g `&#65533; 	` &#65533;,0 	8&#65533;&#65533;&#65533;2&#65533;I5&#65533;&#65533;1@&#65533;A&#65533;&#65533;@0&#65533;&#15106;&#65533;&#65533;&#65533;j&#65533;&#65533;`S&#65533;&#65533;E(&#65533; &#65533;&#65533;n&#65533;X&#65533;&#65533;'&#65533;l&#65533;e1ew&#65533;f &#65533;&#65533;S`q&#65533;&#65533;*&#65533;&#65533;&#65533;2&#65533;m&#65533;/&#65533;2=%&#65533;&#65533;&#65533;]&#65533;.]6&#65533; 2\a&#65533;~&#65533;&#65533;5&#65533;n&#65533;\w&#65533;n)&#65533;:3&#65533;&#65533;&#65533;8l&#65533;&#65533;&#65533;&#65533;[l&#1531;&#65533;&#65533;&#65533;v&#65533;&#65533;&#65533;&#65533;&#65533;8C&#65533;?&#65533;&#65533;ce,E&#65533;&#65533;&#65533;Y
&#65533;&#780;&#65533; &#65533; P&#65533;n&#65533;Xy&#65533;=&#65533;\&#65533;&#65533;~&#65533;uiv&#1324;&#65533;5&#65533;&#65533;9&#65533;|&#65533;aA/&#1304;}5&#65533;&#65533;&#65533;&#65533;&#65533;&#65533;QP&#65533;&#65533;8&#65533;&#65533;&#65533;&#65533;$&#65533;D]`&#65533;7N*&#65533;(q$a&#65533;&#65533;&#65533;+&#65533;&#65533;5&#65533;&#65533;.:l&#65533;3&#65533;&#65533;S&#65533;M&#65533;&#65533;>hG	g|&#65533;&#65533;X.&#65533;}&#65533;$&#65533;&#65533;
<L2&#65533;3&#65533;h&#65533;N&@&#65533;AM""&#65533;&#65533;e6&#65533;&#65533;&#65533;&#1772;@&#65533;Lp&#65533;&#65533;&#65533;&#65533;&#65533;)&#65533;&#65533;&#65533;E?&#1808;&#65533;T&#65533;*s;#&#65533;'*pX,H&#65533;&#65533;~&#65533;&#65533;&#65533;&#65533;((&#65533;Wp&#65533;&#65533;&#65533;A?&#65533;rq&#65533;#&#65533;<"&#65533;e(&#65533;6Q@Pb|&#65533;&#65533; &#65533;aUE&#65533;&#65533;F&#65533;PH,&#65533;&#65533;@&#65533; &#65533;&#65533;&#65533;{	&#65533;@&#65533;$&#65533;0&#65533;)&#65533;&#65533;*Z#&#65533;R&#65533;&#65533;S&#65533;&#65533;&#65533;h	5&#65533;&#65533;dB&#65533;&#65533;&#65533;&#65533;&#65533; 	&#65533;!&#65533;&#65533;J&#65533;k&#65533;&#65533;	&#65533;BJ&z&#65533;+yM4&#65533;D&#65533;>1&#65533;&#65533;\&#65533;(T!&#1390;6&#1891;&#65533;&#65533;&#65533;&#65533;:0&#65533;H&#65533;&#65533;:&#65533;&#65533; $`3&#65533;&#65533;DN&#65533;N4&#65533;%H&#65533;&#65533;D&#65533;Z&#65533;&#65533;F`&#65533;(l
&#65533;\q&#65533;5L&#65533;&#65533;%&#65533;&#65533;&#65533;g&#65533;D1b&#65533;`&#65533;&#293;B&#65533;A&#65533;J1HbTpD&#65533;&#65533;`&#65533;R&#65533;aOaA&B1&#65533;&#65533;%.&#65533;JP&#65533;C&#65533;$x"^(51Np&#65533;
&#65533;8&#65533;3,"]Z&#65533;D(&#304;;q&#65533;B&#65533;&#65533;)&#65533;eRq&#65533;A&#65533;H7&#65533;&#65533; O@@&#65533;p D&#65533; 8&#65533;&#65533;&#65533;0>&#65533; M&#65533; l
 &#65533;&#65533;qqq=&#65533;&#65533;*"P&#65533;O&#65533;A u8&#65533;&#65533;&#65533;S&#65533;&#65533;A a&#65533;&#65533; q@<&#65533;+dH&#65533;&#65533;&#65533;4L/&#65533;3&#65533;>`2+A&#65533;&#65533;&#65533;0&#65533;-&#65533;@i&#65533;&#65533;>@3L 4&#65533;4&#65533;&#65533;$&#65533; 	@&#65533;F:*&#65533;&#65533;&#65533;q&#65533;M&#65533;&#65533;&#65533;&#65533;O`
&#65533;&#65533;&#65533;# &#65533;"&#65533;N0&#65533;&#65533;!	@&#65533;P&#65533;&#65533;&#168;w&#65533;` &#65533;f&#65533;a&#65533;
M&#65533;&#65533;&#65533;&#65533;&#65533;-&#65533;A	r&#65533;B&#65533;`5X!W&#65533;&#65533;&#24582;,&#65533;
m&#65533;B&#65533;&#65533;&#65533;t&#803;7Y$&#65533;&#65533;&#65533;;d&#65533;r&#65533;&#65533;p&#65533;7@&#65533;YPC&#65533;&#65533;8&#65533;&#65533;
x&#65533;&#65533;&#65533; &#65533;4L&#65533;&#65533;hYO&#65533;&#65533;&#65533;cp%&#65533;!$d0&#65533;&#65533;X&#65533;g&#65533;1R~n&#65533;&#65533;&#65533;&#65533;:]*&#400;&#65533;&#65533;&#65533;,(&#65533;&#65533;<!.&#65533;i3&#65533;&#65533;&#65533;g&#65533;&#65533; &#65533;6x&#65533;0&#65533;&#65533;&#1812;&#65533;2&#65533;&&#65533;&#65533;&#65533;&#65533;&#65533;x&#65533;f<&#65533;^t&#65533;1&#357;&#65533;K&#65533;d*d &#65533;&#65533;&#65533;&#65533;&#65533;|&#65533;&#65533;&#982;B&#65533;I&#65533;&#65533;a&#65533;u&#65533;b7/y
k&#65533;&#65533;dp&#65533;&#65533;2l&#65533;&#65533;`&#65533;:B&#65533;&#65533;f &#65533;&#1074;c&#65533;&#65533;eNf7@&#65533;,8&#65533;&#1458;&#65533;`&#65533;|e&#65533;AB&#65533;j&#65533;EX4i&#65533;nV&#65533;&#65533; c Z&#65533;t&#65533;1&#65533;&#65533;WAD&#65533;0,&#65533;3%&#65533;a\&#65533;&#65533;&#65533;v&#803;&#65533;&#65533;U(&#65533;&#65533;D	&#304;&#65533;q+'&#12810;Q*q&#65533;;&#1026;
&#65533;&#65533;d*u&#65533;&#65533;X&#65533;*8&#65533;Z&#65533;!&#65533;&#65533;F,&#65533;#&#65533;2&#65533;,Z&#65533;&#65533;zP
HP&#65533;|[-T&#65533;
XA4&#65533;&#65533;u&#65533;&#65533;&#987;&#65533;&2 &#65533;d0&#65533; +Z&#65533;I&#65533;&#65533;&#65533;|z
&#65533;@4&#40666;&#65533;H.R&#65533;z  &#65533;&#65533;&#65533;KVL&#65533;&#65533;&#65533;E"pA"@&#65533;e&#65533;|&#65533;A&#65533;&#65533;'&#1568;>uM&#65533;&#65533;
*
_h&#65533;p&#65533;1&#65533;&D&#65533;^`'Xa^&#65533;&#65533;"`&#65533;&#65533;&#65533;&#65533;&#65533;&#65533;@%|&#65533;&#65533;&#65533;f&#65533;l&#65533;P&#65533;?@&#65533;&#65533;@&#65533;&#65533;&#65533;8&#65533;%z&#65533;T&#65533;&#65533;x&#65533;fv27`&#65533;&#65533;0&#65533;  :&#65533;'&#65533; &#65533;&#65533;&#65533;^ c(A&#65533;M6&#65533;&#65533;&#65533;&#65533;>&#65533;&#65533;(p1/g&#65533;  &#65533;]G,&#65533;&#65533;p&#65533;&#1827;&#34592;&#65533;0&#65533;&#65533;&#65533;&#65533;&#65533;o{&#65533;&#65533;"8&#65533;aP(.&#65533;L&#65533;&#65533;A&#1760;y(&#65533;&#65533;$tl'&#65533;&#65533;'2&#65533;
WX[H&#65533;!`&#65533;t&#65533;&#65533;x&#65533;&#65533;&#65533;1&#570;&#65533;/&#65533;]K&#1725;t&#65533;tb&#65533;&#65533;BHc1&#65533;&#65533;&#65533;&#65533;CP&#65533;&#65533;&#65533;&#65533;P<aY&#65533;v0&#65533; [^Z3^&#65533;j	 &#1113;9&#65533; 
&#65533;&#65533;@>!&#65533;&#65533;r0&#65533;b&#65533;:&#65533;Z&#65533;&#65533;(&#65533;&#65533;&#65533;&#62001;&#65533;%sI&#65533;&#65533;P&#65533;\&#65533;&#65533;bAn&#65533;&#65533;4h&#65533;@&#65533;-&#65533;(&#65533;&#65533;.xD&#65533;&#65533;&#65533;&#65533;&#65533;&#65533;A&#65533;&#65533;D&#1712;&#65533;/&#65533;`&#65533;&#65533;&#65533;&#65533;&#65533;&#65533;&#65533;M&#65533;q&#65533;$&#65533;d4a&#65533;&#65533;
&#65533;&#65533;6&#65533;&#65533;&#65533;&#65533;h&#65533;V&#65533;I&#65533;&#65533;0&#65533;&#65533;8.X &#65533;:8AC&#65533;&#65533;%MLH&#65533;8B/&#65533;&#65533;&#65533;&#65533;&#65533;t@" C&#65533;@&#65533;&#65533;&#65533;&#65533;&#65533;&#1263;}d&#65533;&&#65533;B&#65533;@/,&#843;&#65533;M,,BH&#65533;&#65533;@H@T&#65533;	&#65533;@!x&#65533;f&#65533;Q&#65533;hH/&#65533;&#65533;T&#65533;&#65533;&#65533;&#65533;&#65533;&#65533;@&#65533;AA&#65533;&#65533;T&#65533;v&#65533;2&#65533;&#65533;t&#65533;$&#65533; &#65533;@&#65533;&#65533;&#65533;0AT@H&#65533;&#65533;&#65533;	&#65533;&#65533;&#65533;(A<&#65533;&#65533;&#65533;&#65533;&#65533;@"&#65533;&#65533;&#65533;&#65533;:d&#65533;&#65533;&#65533;f&#65533;&#65533;% A&#65533;  l&#65533;&#65533;&#65533;`	&#65533;pT&#65533;&#65533;&#65533;&#65533;&#65533;&#65533;&#65533;&#65533;P&#65533;	&#65533;&#65533;&#65533;E&#65533;&#65533;]|&#65533;&#65533;8|&#65533;
\&#65533;&#1536;&#65533;&#65533;&#65533;@&#65533;&#65533;&#65533;uRFG&#65533;E&#65533;&#65533;A&#65533;&#65533;&#65533;&#65533;@&#256;&#65533;&#65533;&#65533;<&#65533;&#1676;Z&#65533;l&#65533;&#65533;&#65533;&#65533;@0&#65533;&#65533;@$&#65533;U&#65533;&#65533;4&#65533;(T_"&#65533;&#65533;t	"&#1536;&#65533;@&#65533;&#65533;|P&#65533;&#65533;&#65533; &#65533;B&#65533;&#65533;&#65533;S4X&#65533;&#65533;%@&#65533;3&#65533;Lv0vB&#65533;o0&#65533;8\&#65533;^&#65533;&#65533;&#65533;&#65533;\|L&#65533;&#65533;&#65533;f&#65533;&#65533;,&#65533;~&#65533;T&#65533;-  '&#65533;C)&#65533;XL&#65533;* $&#65533;g8M&#65533;\K*@&#65533;&#65533;&#65533;8&#65533;&#65533;%&#65533;&#65533;(p&#65533;&#65533;&#65533;R&#65533;&#65533;&#65533;h&#65533;'AA&#65533;x&#65533;Q&#65533;&#65533;:&#65533;^&#65533;&#65533;q&#65533;?&#65533;&#65533;S|&#65533;0&#65533;PB}e&#65533;Of&#65533;"A BkLH^&#65533;&#65533;$&#65533;&#65533;c&#65533;&#65533;&#65533;.&#65533;&#65533;&#65533;&#65533;&#65533;%&#65533;&#65533;Y&#65533;&#1536;&|F&#65533;M&#65533;&#65533;&#65533;&#65533;"'&#65533;&#65533;]K&#65533;Rt&#65533;(&#65533;h&#65533;tF/&#65533;a&#65533;tI&#65533;&#65533;\&#65533;&#65533;\.0Q&#65533;&#65533;` 8EvX&#65533;&#65533;X(&#65533;
&#65533;&#65533;I&#1425;Q&#65533;L&#261;)&#407;&#476;A|AhBqq&#65533;u&#270;0&#65533;&#65533;&#65533;&#65533;B&#65533;&#65533;!&#65533;&#65533;`&#65533;&#65533;M&#65533;&#65533;:t&#65533;H&#65533;^&#65533;&#65533;Gr&#400;a8&#65533;4&#1473;&#65533;Q&#65533;8B&#65533;A(\&#65533;&#63054;V&#65533;&#65533;A&&#65533;&#65533;&#65533;Qv&#65533;&#65533;f&#65533;\&#65533;%&#65533; Pg&#65533;N&#65533;y\B",&#65533;&#65533;&#65533;e0&#65533;:&#65533;,B'&#65533;@ &#245;$$&#65533;I&#65533;&#65533;A)(A N&#65533;@&#65533;=t&#65533;$'B&#65533;{&#65533;2&#65533;L&#65533;!&#65533;&#65533;&#65533;&#65533;&#65533;GK&#65533;&#65533;_&#65533;9M/P |&#65533;&#65533;BH&#65533;&#65533;&#65533;&#65533;	B&#1932;3&#65533;B&#65533;&#65533;&#322;&#65533;&#65533;!|&#65533;$B8B&#65533;&#65533;&#65533;&#65533;<&#65533;&#65533;0&#65533;&#65533;]&#65533;&#65533;&#65533;&#65533;&#65533;&#65533;&#65533; &#65533;&#65533;&#65533;&#492;B<&#65533;&#65533;&#65533;&#65533;e&#65533;&#65533;B]&#65533;A&#65533;@,H&#65533;d&#1028;&#65533;M&#65533;&#65533;\A'&#65533;&#65533;&#65533;A&#65533;&#65533;&#65533;=&#65533;&#65533;&#65533;&#65533;<&#65533;&#65533;}&#65533;&#65533;&#65533;Y&#65533;R&#65533;&#65533;,&#65533;&#513;&#65533;T*8&#65533;&#65533;1F)d&#65533;4&#65533; &#65533;  p&#65533;|oJ&#65533;+$@&#65533; &#65533; #&#65533;&#65533;n&#65533;&#65533; D@ 
 @&#65533;&#65533;+&#65533;&#65533;6&#65533;  |&#65533;$&#65533; &#65533;4v&#65533;Y&#65533;&#65533;~&#65533;&#65533;
&#65533;&#65533;&#65533;B&#65533; &#65533;&#65533;&#65533;&#65533;pB]&#65533;'< @ &#65533;@ &#65533;0&#65533;&#799;&#65533;&#65533;&#65533;x  &#65533;&#65533; &#65533;&#65533;&#65533;E&#65533;&#65533;#&#65533;&#65533;&#65533;`|B8&#65533;&#65533;@  &#65533;&#65533;^8Vj<&#65533;&#65533;&#264;&#65533;}e&#65533;+ &#65533;wI&#65533;&#65533;&#65533;88&#65533;&#65533;t&#65533;&#65533;@&#65533;&#1541;3 	t$&#65533;&#65533;"&#65533;@(,&#65533;3&#258;<B&#65533;&#65533;B,L
tFx&#65533;&#65533;8&#65533;&#65533;@.|x&#1548;&#65533; &#65533;&#65533;8&#65533;W&#1536;T&#65533;&#65533;P&#65533;&#65533;&#65533; T&#65533;^M/&#65533;h&#65533;uSK&#65533;&#65533;Q&#65533;h&#65533;3t$&#65533;$&#65533;&#872;cu	{&#65533;@@&#65533;&#65533;Q&#65533; &#65533;@dB&#65533;&#65533;C &#65533; 
&#1025;)v&#65533;&#65533; `&#65533;6T&#65533;&#65533;&#65533;&#65533;`&#65533;8&#65533;@&#65533;&#65533;&#65533;=&#65533;&#65533;(\&#65533;	\A&#65533;\&#65533;|s&#65533;&#65533;&#65533;&#65533;QA&#65533;&#65533;-&#65533;K&#65533;&#65533;&#65533;&#65533;	&#65533;&#65533;.u@&#65533;Ac&#65533;&#65533;#&#65533;&#65533;>v&#65533;
&#65533;@&#65533;&#65533;(0&#65533;&#65533;A&#65533;&#65533;&#65533;&#65533;&#65533;&#65533;&#65533;<&#65533;@&#65533;&#65533;&#65533;(&#65533;&#65533;g&#65533;H^&#65533;&#65533;(&#65533;&#65533; &#65533;0dA&#768;0.x&#65533;6&#65533;~l&#65533; LR&#65533;\&#65533;@&#65533;64U&#65533;F&#65533;$&#65533;&#65533;&#65533;&#65533;'8#&#65533; &#65533;-&#65533;&#65533;&#65533;-V&#65533;&#65533;&#65533;A&#49237;&#65533;&#65533;&#65533;&#65533;&#65533;Ax&#65533;&#65533;P&#65533;&#65533;&#65533;&#65533;C&#65533;&#65533;P&#65533;e&#65533;H,~&#65533;&#65533;&#65533;&#65533;&#65533;&#65533; &#65533;6\B	4&#65533;pB&#65533;&#65533;WK*&#65533;&#65533;m&#65533;&#65533;&#65533;&#65533;&#65533;58&#65533;&#65533;A)8&#65533;&#65533;.&#65533;=&#65533;B"&#65533; &#65533;C`@,&#65533;&#65533;,{&#65533; '&#65533;Bx&#65533;V@)&#65533;&#65533;&#65533;&#65533;!&#65533;@ &#65533;&#65533;&#65533;&#65533;8tBpB* A&#65533;B*&#65533;&#65533;&#65533;&#65533;&#428;&#65533;.&#65533;&#65533;d5A&#258;!$&#65533;n&#65533;&#65533;B%`&#65533;&#65533;lA&#65533;&#65533;$0 '&#65533;&#65533;@&&#65533;&#65533;&#65533;&#65533;=&#65533;&#65533;&#65533;&#65533;'&#65533;&#65533;&#65533;C(H&#65533;"&#65533;&#65533;\&#65533;8&#65533;LB,x&#65533;&#65533;&#65533;)$  &#65533;B&#65533; &#65533;&#65533;&#65533;&#65533;u&#65533;L&#65533;<B*h&#65533;&#65533;ML&#65533;)A&#65533;dzp&#65533;+T&#65533;&#65533;&#65533;&&#65533;&#65533;	&#65533;A(&#65533;&#65533;&#65533;&#65533;@TB&#65533;&#65533;$&#65533;&#65533;LB&#65533;q&#256;p&#65533;&#65533;&#65533;&#65533;
 &#65533;"|A &#65533;&#65533;&4&#65533;d&#1732;&#65533;&(&#65533;	&#65533;&#65533;&#65533;&#65533;&#65533;&#65533;&#65533;&#65533; x@$&#65533;&#65533;&#65533;&#65533;
&#65533;e
&#65533;'&#65533; l&#65533;+a"&#65533;A	@A%&#65533;B&#1998;&#65533;@&#65533;&#777;&#65533;&#65533;&#65533;&#65533;&#65533;&#65533;"H&#65533;&#65533;&#65533;&#65533;&#65533;&#65533;Z&#65533;-\qm&#1186;  &#65533;
&#65533;%&#65533;&#65533;
&#65533;A'&#65533; @2 &#65533;&#65533; &#65533;&#65533;	&#512;&#65533;&#65533;P\@,&#65533;&#65533;&#65533;
&#65533;&#65533;&#65533;&#65533;D&#65533;&#65533;&#65533;&#65533;&#65533;,&#65533;d&#65533;&#65533;&#65533;4@&#65533;&#65533;&#65533;&#65533;8&#65533;
\@h@p&#65533;0&#65533;|&#65533;
<&#65533;c@&#65533; &#65533;&#65533;&#65533; &#65533;0Al&#65533;@ &#65533; X&#65533;\ 
4A&#65533;&#65533;0&#65533;&#1024; &#65533;&#65533;@\!\A	P&#65533;&#512;
&#65533;&#65533;&#65533;&#65533;&#65533;&#65533;$@P&#65533;&#65533;&#65533;&#65533;@&#65533;8&#65533;&#65533;-&#65533;=&#65533;&#65533;&#65533;s&#65533;&#65533; 	&#65533; &#65533;&#65533; &#65533;&#65533;4H&#1280;!$&#65533;#P&#65533;#T$$B'H&#65533;#\&#65533;jC&#65533;%%P$L&#65533;"X&#65533;!T&#65533;#XB%<&#65533;$&#65533;$X&#65533;#H&#65533;#x&#65533; d&#65533;mW&#65533;$L&#65533;mS&#65533;"H$d&#65533;!0&#65533;mO&#65533;$&#65533;&#65533;B#qs$ &#65533;k&#65533;&#65533;$&#65533;6#X$@&#65533;|Z&#65533;#,&#65533;t/&#65533;%&#65533;&#65533;j&#65533;7$w&#65533;y&#65533;&#65533;$$&#65533;uK%T&#65533;d&#65533;&#65533;c&#65533;P'D  @&#65533;&#65533;&#65533;$H&#65533;jKB'@&#65533;j&#65533;&#65533;p&#65533;&#65533;&#65533;&#65533;&#65533;}F&#65533;&#65533;&#65533;~8O&#65533;&#65533;&#65533;%q&#65533;u&#65533;&#65533;&#65533;&#65533;Nq&#65533;&#1408;!&#65533;&#65533;&#65533;&#65533;&#65533;~&#65533;&#65533;6&#65533;E&#65533;@2&#65533;&#65533;&#65533;&#65533;T&#65533;&#65533;4R:&#65533;]4&#65533;%YQ&#65533;&#65533;&#65533;&&#65533;&#65533;&#65533;h0$X&#65533;h&#65533;&#65533;&#65533;&#65533;A&#65533;&#65533;&#65533;j&#65533;<E&#65533;-&#65533;6 <&#65533;(RV&#65533;R&#65533;)&#1205;	9&#65533;&#65533;&#65533;&#65533;E%&#65533;]&#65533;&#65533;BKT&#65533;9C&#65533;&#65533;L&#65533;A&#65533;&#65533;&#65533;&#324;&#65533;&#65533;&#65533;E&#65533;&#65533;\&#65533;!&#65533;&#65533;&#65533;,Tty&#65533;h&#65533;&#65533;k&#65533;&#65533;@&#65533;x&#65533;&#65533;&#65533;I&#65533; @&#65533;&#65533;&#65533;S&#65533;V&#65533;z&#65533;&#65533;&#65533;&#65533;&#65533;Av&#65533;&#65533;C*&#65533;D~&#65533;&#65533;&#65533;MHc
&#858;&#1635;s&#65533;uX&#65533;%&#65533;&#65533;&#583;&#65533;&#65533;p&#65533;&#65533;&#1858;$&#50994;&#65533;&#65533;`]&#65533;&#65533;&#65533;-I&#65533;&#65533;[&#65533;&#65533;z&#65533;&#65533;dp)lA  MQ,&#65533;:&#65533;BdP(&#65533; }&#65533;2&#65533;&#65533;C&#65533;&#65533;r&#65533;EK&#65533;A	\$&#65533; 
|&#65533;&#65533;&#233;&#65533;&#642;&#65533;p^O&#65533;y&#65533;&#65533;JZ*Xom&#65533;~\omL&#65533;&#65533;L&#65533;&#1557;4&#65533;&#65533;X&#65533;&#65533;1M&#65533;&#286;Q0|&#65533;&#65533;&#65533;U\4
BSmA,D&#65533;&#65533;&#65533;&#65533;L &#65533;&#65533;&#65533;B&#65533;&#65533;&#65533;&#65533;&#65533;SR&#1757;GV&#65533;&#65533;:P&#65533;&#65533;&#65533;&#65533;&#65533;t&#65533;8&#65533;?&#65533;hl&#65533;&#65533;Zu	&#65533;&#65533;&#65533;P@&#65533;&#65533;&#65533;&#65533;<&#65533;&#65533;c/&#65533;@T&#65533;  &#65533;&#65533;\h&#65533;z&#65533;-&#65533;tt+.B&#65533;A&#65533;&#65533;&#65533;&#65533;6&#65533;&#65533;'K&#65533;&#65533;&#65533;H/8B&#65533;&#65533;&#65533;&#65533;&#65533;&#65533;#&#65533;Z&#1298;&#65533;n -&#65533;
&#65533;&#65533;4&#65533;&#65533;$&#65533;&#65533;&#65533;/&#65533;&#65533;u&#65533;A)&#65533;&#65533;)&#65533;@&#65533;&#65533;qIlqg@&#65533;&#65533;E"&#65533;@&#65533;FH&#65533;&#65533;&#65533;&#1612;&#65533;@xB&#65533;&#65533;&#65533;*P&#65533;$&#65533;6&#258;G*&#65533;g&#65533;&#65533;&#65533;E&#65533;  &#65533;&#65533;8&#65533;&#65533;@d>&#65533;&#65533;&#65533;&#65533;&#65533;?&#65533;&#65533;@	h&#65533;8|Ad&#65533;=.&#65533;G&#65533;V(&#65533; &#65533;&#65533;yb&#65533;&#65533;X&#65533;&#65533;I(&#65533;1&#65533;&#65533;&#65533;&#65533;,&#65533;R&#65533;3&#65533;&#65533;&#10832;&#65533;&#65533;B,&#65533;@&#65533;&#65533;&#65533;U&#65533;&#65533;HBDA/&#65533;&#65533;&#65533;3T&#65533;&#65533;&#65533;($A&#65533;@&#65533;&#65533;l&#1786;&T&#65533;&#65533;aC&#65533;&#65533;m&#65533;v&#65533;&#65533;&#65533;&#65533;LP&#65533;&#65533;I&#65533;S|>&#65533;&#65533;5&#65533;&#65533;C&#65533;'Q&#65533;T&#65533;&#65533;`A&#65533;k>pU&#65533;D%C!&#65533;8s&#161;&#65533;m,&#65533;*&#65533;&#65533;&#65533;TND82&#65533;&#65533;J&#65533;2&#65533;@
&#65533;&#65533;&#1402;&#65533;C&#65533;6&#65533;Wp&#65533;rh&#65533;@&#65533;.$&#65533;&#65533;&#65533;&#65533;Ug[f&#65533;;&#65533;X&#65533;&Bv&#65533;"&#1182;&#65533;BD(&#65533;q&#1742;&#65533;&#65533;&#65533;&#65533;&#65533;u&#65533;&#65533;!3&#65533;@&#258;&#65533;&#65533;&#65533;&#65533;	&#65533;&#65533;&#65533;G&#65533;&#65533;&#461;Yn&#65533;uj&#65533;&#65533;J&#65533;R&#65533;&#65533;e&#65533;&#1256;N&#65533;.&#65533;zDe&#65533;&#963;&#46865;D=|&#65533;)&#65533;b9&#65533;&#65533;&#65533;S&#65533;J&#65533;u&#65533;t)&#65533;>$&#65533;=&y&#65533;x&#65533;&#65533;&#65533;&^Z&#65533;&#531;&#65533;P&#65533;:&#338;&#65533;&#65533;&#65533;&#65533;Jj&&#65533;&#65533;Nm&#65533;3&#65533;'&#65533;n&#65533;&#65533;&#65533;Tm&#1521;j+\&#65533; @&#65533;&#65533;&#65533;7&#65533;&#65533;k&#65533;u1&#65533;&#65533;I'"?&#65533;&#65533;&#65533;S&#65533;*&#65533; &#65533;{Na&#65533;&#65533;8H&#65533;f&#65533;&#65533;&#65533;&#65533;E(b&#65533;U&#65533;Q&#278;p&#65533;C>b&#65533;&#65533;&#65533;"[&#65533;j y&#65533;N)&#65533;&#65533;&#65533;&#65533;&#65533;I&#452;y"&#65533;&#65533;-d&#65533;r&#65533;2&#65533;(&#65533;<&#65533;&#65533;I&#65533;)&#325;,&#65533;&#65533;&#65533;&#65533;|&#1202;7gf&#65533;B&#65533;B&#65533;&#65533;&#65533;5&#65533;L(&#65533;!&#65533;&#65533;&#65533;&#65533;7
&#65533; &#65533;Y&#65533;&#65533;&#65533;a&#65533;&#65533;c1&#65533;'&#65533;&#65533;6&#65533; &#65533;&#65533;&#1516;o&#65533;Jd#&#65533;&#132;4H&#65533;G&#65533;&#65533;&#65533;&#65533;p&#65533;&#65533;{&#65533;&#65533;4!&#65533;)4&#65533;`&#65533;&#65533;+&#65533;q&#65533;A&#65533;T&#65533;p&#65533;&#429;L&#65533;&#65533;@F&#65533;>&#65533;&#65533;&I&#65533;&#65533;0&#65533;pE&#65533;&#558;&#65533;5&#65533;&#65533;&#65533;>	&#65533;6pi&#65533;hET&#65533;7&#65533;)&#65533;$&#65533;qF&#65533;{&#65533;;&#65533;/p&#65533;#&#65533;G&#65533;&#65533;&#65533;EJ@&#65533;;.&#65533;&#65533;&#65533;X&#65533;&#65533;v4|&#65533;&#65533;&#65533;&#65533;&#65533;!8VB7&#65533;8"P!&#65533;&#65533; &#65533;&#65533;M&#65533;&#65533;&#65533;&#65533;&#65533;&#65533;5$&#65533;F&#65533;&#65533;&#65533;{&#65533;&#65533;&#65533;`&#65533;^&#65533;y&#65533;&#65533;(A&#65533;&#65533;`&#65533;VWq^n&#65533;Y&#65533;"j`&#65533;&#65533;Ba&#1637;A4 B&#65533;,B&#65533;&#65533;&#65533;E:l&#65533;&#65533;&#65533;X&#1898;UWx&#65533;!	-l&#65533;b&#65533;/&#65533;&#65533;&#65533;1d&#65533;p&#65533;&#65533;!&#65533;&#65533;&#65533;!z&#65533;7&#65533;&#65533;&#65533;h&#65533; &#65533; "&#65533;&#65533;&#65533;&#65533;&#65533;&#65533;&#65533;pCnHB&#65533;j(b&#65533;1&#65533;&#65533;&#65533;&#65533;F&#65533;pYq&#65533;&#65533;PL&#65533;^2&#65533;&#65533;&#65533;&#65533;&#65533;&#65533;&#65533;*p&#65533;&#1177;Rh8b&#65533;&#65533;t&#65533;[&#65533;u&#65533;UM&#65533;0&#65533;&#65533;&#65533;&#65533;&#65533;&#65533;&#1192;&#65533;&#335;&y&#65533;dA&#65533; W&#65533;}&#65533;W&#65533;&&#65533;PBp&#65533;Gd &#65533;AZ&#65533;K%&#65533;R)
{-*&#65533;$&#65533;&#65533;&#65533;&#65533;&#65533;h&#65533;&#65533;J)&#65533;.&#65533;&#65533; T&#65533;&#65533;cq&#1474;A&#65533;&#65533;5&#65533;&#65533;e&#65533;`&#65533;3&#65533;&#65533;&#65533;T&#65533;&#65533;&#65533;t@j8C!&#65533;&#65533;\&#65533;"\h&#65533;1&#65533;DAb7@&#65533;&#65533;&#65533;U&#560;B*P!&#65533;c&#65533;&#65533;&#65533;&#1227;;&#65533;@i &#65533;8Q'&#65533;&#65533;+&#65533;&#65533;:pq&#65533;T&#65533;&#65533;~(|T&#65533;/&#65533;^&#65533;&#65533;#&#944;&#65533;<&#65533;&#65533;&#65533;&#65533;&#65533;E&#65533;0&#65533;d&#65533;r"&#65533;
[&#65533;&#1547;0|&#65533;b&#65533;C&#65533;&#65533;&#65533;>&#65533;a&#65533;&#65533;C*8lcqC&#1328;j&#1035;XY&#65533;6pa	.&#65533;CX&#65533;'&#65533;&#65533;>|&#65533;&#65533;&#65533;&#65533;&#65533;P&#65533;$&#65533;gXC"&#384;&#65533;&#65533;&#65533;.&#65533;&#65533;&#65533;1&#65533;@&#65533;&#65533;&#65533;)
&#65533;0&#65533;	X&#65533;&#65533;&#65533;^&#65533;&#65533; &#65533;	 &#65533;&#65533;G&#65533; )o(@&zqd&#65533;&#65533;
&#65533;@`
&#65533;@B&#65533;
 &#65533;@<(&#65533;&#58401;&#65533;&h&#65533;&#65533;A41&#65533; 4&#65533;5&#65533;=&#65533;&#65533;/lc&#65533;C/&#65533;dhA &#65533;&#65533;@BA'QCV&#65533;&#65533;&#65533;&#65533;=&#65533; S&#65533;&#65533;<&#65533;4&#65533;A
h&#65533;C&#65533;&#65533;&#65533;&#65533;&#65533;9x2!@m&#65533;&#273;&#65533;&#65533;D&#65533;@J&#65533;&#65533;
xA!&#65533;&#65533;&#65533;1&#65533;&#65533;	~C*&#65533;&#65533;>l&#65533;	&#65533;&#65533;&#65533;&#65533;-&#65533;i&#65533;'&#65533;+&#65533;&#65533;	la*X&#65533;&#65533;&#65533;9&#65533;b&#65533;&#65533;&#65533;&#65533;(&#65533;!k@&#65533;V&#65533;&&#65533;!<&#65533;&#65533;A&#65533;&#65533;&#65533;G&#65533;@(&#65533;&#65533;&#65533;&#65533;&#65533;/&#768;	[(A^p&#65533;$&#1056;>(&#65533;&#65533; -(!n&#65533;AD&#65533;&#1023;&#65533;p&#65533;xJ&#65533;A C<&#65533;@'H&#65533;&#65533; &#65533;aJ&#65533;An %&#65533;`"&#65533;&#65533;~&#65533;&#65533;/	H&#65533;&#65533;&#1221;t&#65533;7&#65533;8&#65533; K&#65533;x&#65533;P&#65533;A&#280; &#65533;AT&#65533;&#65533; &#65533;"&#65533;`
8Cf&#65533;&#65533;p
&#65533; h;B&#65533;27&#65533;&#65533;t&#65533;$l2V&#65533; /\H&#65533;7&#65533;&#65533;&#65533;b"b&#65533;&#65533;&#65533;&#65533;c&#65533;d&#65533;&#65533;&#65533;a&#65533;&#65533;@F-d!&#65533;"&#65533;&#65533;RD$&#65533;&#65533;)%E&#1606;&.p&#65533;&#65533;&#65533;rC&#65533;0 &#65533;x@^&#65533;&#65533;&#58433; &#65533;V&#65533;Hw&#65533;)&#65533;
#&#65533;&#65533;!V&#65533;B&#65533;>$I9&#65533;@&#65533;&#65533;&#65533;&#65533;`&#65533;&#65533;&#1708;&#65533;&#65533;F&#65533;+&#288;\,&#65533;&#697;N&#65533;d&#65533;&#65533;BH@w&&#65533;&#65533;mlCT&#65533;&#65533;&#65533;&#65533;&#65533;&&#65533;?&#65533; &#65533;&#65533; &#65533;B&#65533;&#65533;-&#65533;&#624;&#65533;&#65533;	&#65533;&#65533;&#65533;*&#65533;&#65533;p&#65533;&#65533;qS@&#65533;r &#65533;X$&#65533;&#378;&#65533;&#65533;0)&#65533;`&#65533;BPjM&#65533;&#65533;M	&#65533;
$&#65533;N&#65533;&#65533;&#65533;&#65533;t&#65533;&#65533;B6&#65533;d&#65533;&#65533;&&#65533;&#65533;(&#65533; &#65533;O&#65533;&#381;m&#65533;&#65533;&#65533;&#65533;&#65533;&#65533;&#65533;&#65533;$&#65533;&#1578; &#65533;d&#65533;0CFq&#65533;#&#65533; Ezv&#65533;G=&#65533;mb~&#65533;T`@&#1549;&#65533;!&#65533;&#65533;'&#65533;&#65533;g&#65533;&#65533;;&#65533;Q&#65533;)z 1x&#65533;T&#65533;h&#1181;R&#65533;&#65533;+&#65533;ayx&#65533;B&#65533;f!&#65533;e&#65533;$&#65533;&#65533;&#65533;&#65533;&#65533;84	nZPJ&#65533;&#65533;	.a&#65533;&#65533;A&#65533;&#65533;Y&#1675;&#1074;S,&#65533;&#65533;T&#65533;&#65533;q&#65533;&#65533;D&#65533;e&#65533;!&#65533;M&#65533;&#65533;&#65533;c&#65533;xmC&#65533;&#65533;P&#65533;&#65533;L&#65533;{ {&#65533;tA&#65533;,h`&#65533;A&&#65533;E&#65533;
&#65533;&#65533;&#65533;&#273;;&#65533;&#65533;$\ &#65533;&#65533;&#65533;OiP&#65533;6&#65533;@q&#65533;yp&#65533;&#65533;&#65533;_z&#65533; &#65533;( &#65533;&#65533;&#65533; &#65533;?Z&#65533;&#65533;@@&#65533;&#65533;&#65533;&#65533;&#65533; |&#65533;(<1&#65533;E,&#65533;&#65533;&#65533;W&#65533;b&#65533;@&#65533;##&#65533;A%8q&#65533;Q&#65533;&#65533;B&#65533;&#65533;|Y&#65533;&#65533;&#65533;P#	&#65533;&#65533;'>&#65533;R8&#65533; &#65533;&#65533;/&#65533;B&#65533;&#65533;X&#65533;<&#65533;&#65533;&#65533;B~&#65533;s&#65533;2L!&#65533;<8&#65533;&2&#65533;JX&#65533;&#65533;
N&#65533;&#65533;&#65533;j&#65533;&#65533; &#65533;&#65533;&#65533;'&#65533;&#65533;W,&#65533;&#65533;h&#65533;3&#65533;@&#65533;Q&#65533;-&#65533;
&#65533;6&#65533;&#65533;04&#65533;&#65533;&#65533;1&#65533;&#65533;&#65533;&#253;4&#65533;M&&#65533;p>l&#65533;&#65533;&#65533;B"&#65533;0&#65533;&#65533;&#65533;<&#65533;&#65533;2&#65533;@4&#65533;B4&#65533;x&#65533;Z&#65533;&#65533;&#65533;-&#65533;&#65533;&#65533; j&#65533;AR0&#65533;&#1718;&#65533;&#65533;&#65533;"&#65533;;&#65533;#(&#65533;&#65533;&#65533;h&#65533;&#65533;&#65533;&#65533;&#65533;#&#65533;N E<&#65533;!&(;&#65533;&#65533;&#65533;(@	T$P(r s&#65533;M&#65533;&#65533;bH&#65533;l@M&#65533;&#65533; &#65533;D&#65533;*&#65533;&#65533;&#65533;&#65533;b&#65533;h&#65533;&#65533;B`&#65533;&#65533;&#65533;
&#65533;r&#65533;&#65533;rnN&#65533;J&#65533;&#65533; f	&#65533;&#65533;&#65533; T$&#65533;"^&#65533;R&#4240;&#65533;<a&#65533;&#65533;o&#65533;&#65533;j p!:&#65533;&#65533;&#65533;&#65533;f`"*g&#65533; \&#65533;&#65533;&#65533;&#65533;n&#65533;\&#65533;&#65533;&#65533;&#65533;&#65533;v&#65533;A0&#65533;&#65533;!&#65533;&#65533;HB&#65533;z!&#65533;@&#65533;b-!D&#65533;$&#65533;&#65533;ar&#65533;b&#65533;
&#65533;@8!.&#65533;&#65533;T+1h&#65533;&#65533;
t&#65533;,!(a&#65533;&#65533;h&#65533;.&#65533;K&#65533;d&#65533;X&#65533;4p&#65533;>&#65533;&#65533;&#65533;	h&#65533;&#65533;{&#65533;&#65533;h&#65533;J&#65533;&#65533;@x&#65533;&#65533; 
J&#65533;	&#65533;G&#65533;~j1r &#65533;T@aJ&#65533;&#65533;&#65533;~&#65533;T&#1083;&#65533;&#65533;j &#65533; N&#65533;d+MJ h&#65533;	&#65533;U|&#65533;r A	B&#65533;Ar t&#65533;&#65533;@&#65533;&#65533;NK&#65533;&#65533;0&#65533;j&#65533;2A^&#65533;&#65533;@&#65533; "b&#65533;&#65533;&#65533;'&#65533;a*&#65533;	.Aj t&#65533;;N&#65533;`&#65533;:&#65533;
&#65533;&#65533;&#65533;`&#65533;&#65533;&#65533;&#65533;V&#65533;H#&#65533;&#65533;&#65533; &#65533;&#65533;T >`
&#65533; 	4&#65533;t`&#65533;--&#65533;,@&#65533;&#65533;&#65533;@&#65533; &#65533;&#65533;6 P&#65533;&#65533;&#65533;\&#65533;i!&#65533;nBA&#160;&#65533;&#65533;&#65533;&#65533;&#65533; &#65533;.&#65533; a&#65533;d&#65533;b&#65533;&#65533;`&#65533;&#65533;z 6`X&#65533;&#65533;&#65533;&#65533; &#65533;`Ib&#65533;pfr&#65533;	D`V&#65533;&#65533;@&#65533;l>eJ22R!2&#65533;ba&#65533;@J!&#65533;&#65533;qM&#65533;&#65533; <b&#65533;z&#65533;\!\!b!!P&#65533;&#65533;&#417; &#65533;\&#65533;\&#65533;sV&#65533;3&#65533;-&#65533;Gx`\aNa&#65533;|&#65533;&#65533;od&#65533;&#65533;7&#65533;&#65533;p&#65533;3]A3&#65533;V&#65533;&#65533;&#65533;>h!poM\&#65533;&#65533;hA&#65533;3&#65533;&#65533;.&#65533;&#65533;&#65533;&#65533;>&#65533;
&#65533;
&#65533;&#65533;- .Ah&#65533;&#65533;&#65533;r&#65533;;VD&#65533; &#65533;`E&#65533;&#65533;\&#65533;Q&#65533;	&#65533;+@N&#65533;oHg4&#65533;&#65533;J&#65533;&#65533;&#65533;,;&#65533;&#65533;B&#65533;`J`&#65533;reM&#65533;j&#65533;4!l$?&#65533;at`A&#65533;&#65533;E&#65533;&#65533;F=&#65533;s8&#65533;N&#65533;+&#65533;.?X&#65533;&#65533;&#65533;`\&#65533;!&#65533;$g"e&i8F&#65533;
&#65533;b+&#65533;>bA( &#65533;&#65533;G&#65533;&#65533;&#65533;@:&#65533; #&#65533;&#65533;"&#65533;&#65533;*``&#65533;l&#560;d&#65533;p&#65533;<&#65533;`&#65533;&#65533;&#65533;&#65533;RD&#65533;s&#1409;* `&#65533;K&#65533;0&#355;d 	`&#65533;&#65533;.r&#65533;*&#65533;l* 	&#65533;E&#65533;Jh&#65533;&#65533;  &#65533;$&#65533;A&#1010;&#65533;eF&#65533;[\!J@D`&#65533;e &#65533;T &#65533;&#65533;&#65533;K"&#65533;A& >&#65533;&#396;uGwgh&#65533;&#65533;H!X&#65533;>O&#65533;Z&#65533;8 :&#65533;&#685;Cl^&#65533;:a
V &#65533;&#65533;)x&#65533;D&#65533;@	& `&#65533;DOG&#65533;EB&#65533;&#65533;&#65533;	$&#65533;:&#65533;x&#65533;
.&#65533;&#65533;l !A&#65533;&#65533;7&#65533;b.`*&#65533;&#65533; @i.,&#65533; V&#65533;2g&#65533;&#65533;M'"&#65533;RT&#65533;&#65533;&#65533;&#65533;&#1412;&#65533;.@ 	b@&#65533;\&#65533;%B?&#65533;&#65533;&#65533;`&M^0&#65533;&#65533;&#65533;%A(&#65533;&#65533;`
&#65533;&#65533;\&#65533;8&#65533;&#65533;&#65533; &#65533;&#65533;
!@,$"&#65533;&#65533;&#65533;@&#65533;	&#65533;|&#65533;E"&#65533;&#65533; 4a
&#65533; &#65533;g$&#65533;bB&#65533;&#65533;&#65533;&#65533;	&#65533; &#65533;&#65533; &#65533;`[&#65533;&#65533;<&#65533;
&#65533;@&#65533;&#65533;&#65533;f&#65533;r&#1570;&#65533;&#65533;
&#65533; &#65533;j&#65533;&#65533;O	&#65533;&#65533;@&#65533;&#65533;&#65533;&#65533;	8!&#65533;&#1073;Y&#65533;&#65533;,&#65533;&#65533; !&#65533;`&#686;uh&#65533; &#65533;&#65533;&#65533;`
&#65533; "&#65533;&#65533;>&#65533;&#65533;&#65533;`
&#65533;&#65533; &#65533;3&#65533;&#65533;:i&#65533;&#65533;   $`&#65533;p5@LD  `l@&#65533;*g&#65533; &#65533; `"&#65533;D&#65533;o&#65533;!
&#65533; `&#65533;
&#65533;@&#65533;Nv:d&#65533;H ` j  &#65533; &#65533;UT&#65533;z`   @&#65533;&#65533;&#65533;&#878;  *&#65533;  &#65533;	d&#65533;&#65533; @&#65533;   .&#65533;&#65533; oD&#1014;-  &#65533;s  &#65533;&#65533;&#65533;-2A 6&#65533; @ &#65533;w&#65533;&#65533;tRa ~	 &#65533;R&#65533;^&#65533;k&#65533;&#65533;&#65533;&#65533;x&#65533;&#65533;&#65533;aB&#65533;&#65533;k4&#65533;&#65533;pfM&#65533;&#65533;hPR&#65533;A
TH&#65533;&#65533;(&#65533;&#65533;l3&#65533;&#65533;&#65533;|d&#65533;&#65533;	&#65533;&#65533;-dG@&#65533;| &#65533;&#65533;#&#65533;`b,d^&#65533;\e 
l&#65533;\&#65533;!\&#65533;-B%&#65533; &#65533;Vlf&#65533;&#65533;>&#65533; &#65533;&#65533;FvHb[V&#65533;V&#65533;&#832;&#65533;4<&#65533;	&#65533;&#65533;F&#65533;&#65533;
hd"&#65533;&#65533;&#65533; x&#65533;&l;&#65533;gP&#1312;&#65533;4&#65533;,0@&#65533;&#65533;-&#65533;@&#65533; &#65533;&#65533;&#65533;&#65533;&#65533;&#65533;&#65533;&#449;8&#65533;&#65533;^@&#65533;8Q@ &#65533;-H&#65533;j &#65533;&#65533;&#65533;&#65533;&#65533;&#65533;t8&#65533;&#65533; :h&#65533;J
&#65533;&#65533;&#65533; &#65533;U&#65533;r2&#65533;&#65533;C&#65533;&#65533;DuE&#65533;&#65533;&#65533;&#65533;^&#65533;6&#65533;h&#65533;5&#65533;&#65533;&#65533;`I$&#65533;8 8&#65533;A&#65533;lLHb&#65533;q&#65533;&#65533;mI>&#65533;B&#65533;Jaf&#65533;8&#65533;!<!t&#65533;IB&#65533; &#65533;[N&#65533; &#65533;%@	&#65533;!&#65533;&#65533;.`F@&#65533;(&#65533;&#65533;V"&#65533;8 &#65533;z&#65533;?&#65533;&#65533;V &#65533; &#65533;ba
J&#65533;&#65533; 2&#385;	6&#65533;z@&#65533;&#65533;(&#65533;&#65533;@HC&#65533;x&#65533;I&#65533;&#65533; &#65533;&#65533;&#65533;f&#65533;<  V&#65533;,&#65533;&#65533;&#65533;'e@&#65533;z&#65533;&#65533; ,A	?l&#65533;AH2&#65533;&#65533; &#65533;&#65533;&#65533;)&#65533;4`D&#65533;U`&#65533;T&#65533;;&#65533;nfb&#65533;&#65533;&#65533;>p&#65533;&#65533;t&#65533;&#65533;&#65533;|&#65533;u&#65533;&#65533;D`&#65533;&#65533;&#65533;B&#65533;5&#65533;R.z&#65533;GT&#65533;	&#65533;p&#65533;H&#65533;&#65533;&#65533;&#65533;Nd&#65533;&#65533;&#65533;
&#65533;&#65533;&#65533;&#65533;&#65533;&#65533;&#65533;&#65533;h&#65533;&#65533;&#65533;0&#65533;&#65533;&#65533;h&#65533;[&#65533;`&#65533;&#65533;&#65533;:&#65533;&#65533;&#65533;>&#65533;&#65533;&#65533;&#65533;b&#65533;&#65533;.&#65533;&#65533;`&#65533;&#65533;&#65533;&#1536;0&#65533;&#65533;&#65533;&#65533;@&#65533;`
&#65533;&#65533;&#65533; x 
b	&#65533;`&#65533; &#65533;&#65533;&#65533;&#65533;&#65533;@	h&#65533;&#65533;&#65533;
&#65533;`I&#65533;&#384;&#65533;:	&#65533;&#65533;&#65533;&#65533;$
&#65533;@&#65533;K d.&#65533;&#65533;8`&#1409;P&#65533;&#65533;&#65533;&#65533;&#65533;P&#65533;
&#65533;&#65533;&#65533;8 &#65533;&#65533;&#65533;`&#65533;&#65533;&#65533;&#65533;.po&#65533;&#65533;`&#65533; a\ 4&#65533;&#65533;!V&#65533;	&#65533;E&#65533;zL&#65533;&#65533;&#65533;&#65533;&#65533;A&#65533;`&#65533;&#65533; &#65533;P 
h&#65533;N&#65533;V!&#65533;&#65533;&#65533; +&#65533;&#65533;`]&#65533;T&#65533;b&#65533;>&#65533;(&#65533;&#65533;&#65533;B ,!&#65533;`&#65533;@&#65533;`&#65533; :&#65533;:&#65533;:&#65533;
h&#65533; !&#65533; &#65533;&#65533;&#65533;n&#65533;&#65533;&#65533;&#65533; &#65533;&#65533;&#65533;`&#65533;&#65533;a,AX`&#65533;&#65533;&#65533;@K&#65533;&#65533;>H&#65533;(&#385;&#65533;&#65533;&#65533;&#65533;<&#65533;&#65533;&#65533;&#65533;&#65533;@&#65533; ,&#65533;P@\&#65533;pX&#65533;
p&#65533;T&#65533;&#65533;d&#65533;&#65533; &#65533;&#65533;@	2A&#65533;&#65533;x&#65533;&#65533; `:@&#65533;T@&#65533;&#65533;&#65533;B &#65533;`x&#65533;&#65533;&#65533;$ &#65533;I&#65533;z&#65533;&#65533;&#65533;N &#65533;&#65533; &#65533; &#65533;&#65533;	>&#65533;Q]&#65533;&#65533;@ &#65533;&#65533;j 8D*&#65533;FB8 &#65533;f &#65533;@ &#65533; 8&#65533;: :` `&#65533;` &#65533; z&#65533;&#65533;6 b&#65533;&#65533;` &#65533;&#65533; &#65533;&#65533;4@4 
$`&#65533;@ &#65533;^`&#65533;&#65533;&#65533;&#65533;X%&#65533;K&#65533;I&#65533;&#65533;&#65533;@"`&#65533;D&#65533;J&#65533;B &#65533;@ &#65533;@b@	&#65533;
,&#65533;F&#65533; `z&#65533;&#65533;` &#65533; < &@&#65533; &#65533;&#65533;J 
&#65533;.&#65533;l&#65533; ! A&#65533;&#65533;&#65533;&#65533;&#65533;A(a&#65533;$0v&#65533;&#65533;&#65533;&#65533;&#65533;&#65533;&#65533;&#65533;!v~&#65533;^&#65533;`&#65533;&#65533;:U8R/&#65533;&#65533;2!&#65533;&#65533;la.a&#65533;&#65533;&#65533;&#65533;!9t&#65533;A &#65533;&#65533;&#65533;&#65533;BA)&#65533; &#65533;&#65533; &#65533;&#65533;&#65533;&#65533;!&#65533;&#1312;&#65533;.d&#65533;&#1029;&#65533;
&#65533;!&#65533;&#65533;&#65533;A&#65533;
a&#65533;,A&#65533;~&#65533;>0&#65533;&#65533;&#65533;&#65533;&#65533;>|&#65533; &#65533;&#65533;&#65533;P&#65533;JcA&#65533;&#65533;?5,8:A c$&#65533;/8$OK
~&#65533;2&#65533;f&#65533;&#65533;&#65533;&#65533;{&#65533;&#65533;&#65533;]Z&#65533;&#65533;&#65533;&#65533;Q&#65533;&#65533;|&#65533;&#65533;&#65533;s&#65533;`&#65533;m&#65533;3EH&#65533;JBU&#65533;on&#65533;&#65533;&#65533;@Y&#65533;&#65533;&#65533; &#65533;&#65533;=g&#65533;&#397;&#65533;l&#65533;q&#65533;&#65533;!&#1782;n&#65533;{\&#65533;M&#1594;&#65533;&#1308;m&#65533;&#65533;&#1974;m&#65533;&#65533;<&#65533;2e&#653;&#65533;&#65533;&#65533;BE&#65533;1&#65533;\&#65533;&#65533;&#65533;u"w&#65533;&#65533;&#65533;A&#65533; &#65533;&#65533;y&#65533;g&#65533;<7&#65533;&#65533;&#65533;&#65533;&#322;8&#65533;&#65533;&#65533;&#65533;N&#65533;&#1453;\&#65533;&9.b&#65533;&#65533;
&#65533;.&#65533;@&#65533;&#65533;&#65533;&#65533;)&#1059;Y&#65533;f&#1881;&#65533;M&#65533;pG&#65533;&#65533;&#65533; F&#65533;T/v=&#65533;Xe&#65533;{&#65533;&#65533;F&#65533;R &#65533;
Z&#65533;&#65533;&#65533;&#65533;l&#65533;&#904;<&#65533;9v&#65533;&#65533;&#65533;&#548;?&#65533;&#65533;[&#65533;X1&#65533;X.W1JSZ
&#65533;&#65533;&#65533;:w&#65533;&#65533;&#65533;Q&#65533;&#65533;&#65533;.&#65533;uW&#65533;&#65533;uf&#65533;2D%&#65533;&#1360;8&#65533;&#65533;>&#65533;^(7&#65533;V=&#65533;&#65533;&#65533;^&#65533;&#65533;&#1487;&#65533;-L&#1238;G&#65533;&#65533;Z&#65533;q&#65533;&#65533;&#65533;&#65533;&&#65533;W/*68=&#65533;pEcpu&#1299;}&#397;&#65533;&#65533;$+&#65533;p&#65533;&#65533;&#65533;Q/a&#65533;&#65533;=&#65533;&#65533;&#65533;*&#65533;<&#65533;-QT&#65533;J\!)D&#65533;q&#65533;&#65533;3&#65533;n&#65533;&#65533;&#65533;&#65533;tP&#65533;&#65533;&#65533;&#1232;0&#65533;&#65533;&#65533;%&#65533;&#65533;@&#65533;U&#65533;&#65533;'c&#65533;u&HB|&#65533;&#65533;.B&#65533;&#65533;&#65533;&#65533;&#65533;QlQ1D&#65533;B(L&#65533;eW&#65533;l3N,&#65533;&#65533;&#65533;&#65533;1$8&#65533;&#65533;^]v5R)= a@&#65533;2&#65533;&#65533;&#65533;V7)$&#65533;"#&#65533;&#65533;&#65533;?t&#65533;&#65533;&#65533;&#65533;&#65533;&#65533;&#65533;u&#65533; c&#65533;0l&#65533;R&#65533;&#65533;&#65533;&#65533;&#595;A&#65533;n&#65533;N1&#65533;&#65533;&#65533;WlQ&#65533;&#65533;)J&#65533;P&#1233;0i&#65533;&#65533;&#65533;eL&#65533;Fg(T&#65533;H&#1461;jRB_&#1072;l4&#65533;&#65533;&#65533;&#65533;&#65533;+&#65533;I&#1396;&#65533;*T Gm&#65533;&#65533;E_Vfc&#65533;&#65533;&&#65533;&#65533;3&#65533;&#65533;&#65533;&#65533;#&#65533;d&#65533;~&#65533;%&#65533;i&#1974;&#65533;Rp5&#65533;(&#65533;	g&#2018;&#65533;&#65533;F&#65533;&#65533; EA&#65533;t&#65533;&#65533;&#1918;&!#&#65533;a&#65533;t&#65533;'I&#65533;A&#65533;U
o&#65533;&#65533;7&#65533;fG&#65533;d&#65533;Oj&#65533;uqb#93&#65533; &#65533;L&#65533;%&#65533;&#65533;B%&#65533;S&#65533;&#65533;~8&#65533;&#65533;&#65533;&#1859;&#65533;N@ &#1171;&#65533;JtOM<&#65533;&#65533;H&#65533;&#65533; Dd4&#20173;&#1939;&#65533;&#65533;&#65533;2Q&#65533;&#65533;@!*L&#65533;3&#65533;&#65533;p&#65533;&#65533;&#65533;&#65533;sPIX.I]rJI&#65533;2&#65533;G&#512;|c&#1280;DTe&#65533;&#65533;#B$&#65533;3?&#65533;D	&#165;rP&#65533;&#65533;&#419;I&#65533;B&#65533;&#65533;P&#65533;&#65533;&#65533;"=&#65533;&#65533;
&#65533;&#1843;&#65533;E !	~&#65533;C&#65533;&#65533;U&#65533;&#65533;A74Q&#65533;=&#65533;&#65533;@&#65533;C&#65533;&#65533;K&#65533;&#65533;&#65533;6uR|&#65533;&#65533;&#65533;Q4P&#65533;@&#65533;|%&#65533;}2&#65533;&#65533;&#65533;&#65533;4&#65533;&#65533;'&#65533;L&#65533;&#65533;*Ghp"&#65533;&#65533;&#65533;i#5&#65533;&#65533;&#65533;&#65533;&#65533;&#65533;&#65533;&#65533;q &#65533; &#65533;&#65533;(F&#65533;&#65533;&#65533;&#65533;\&#65533;&#65533;&#65533;%P!&#65533;x	L&#1280;&#65533;&#1308;A&#65533;q&#65533;#&#65533;A( !8&#65533;&#65533;	(E &#1030;&#65533;(&#65533;[&#65533;&#65533;E&#417;&#65533;	 !iH&#65533;%>&#65533;bx&#65533;&#65533;N&#65533;&#65533;&#65533;&#65533;X@&#65533;
&#65533; I`P d&#1062;U&#65533;p&#65533;64&#65533;&#65533;3``BX@F&#65533;p&#65533;=&#65533;Be<&#65533;&#65533;h$&#65533;&#65533;&#65533;	&#65533;&#65533;!&#65533;&#65533;	# &#65533;&#65533;
 b&#65533;&#65533;K&#65533;&#65533;&#65533;,&#65533;&#65533;O&#513;P&#65533;!&#65533;&#65533;tnR&#65533;j&#65533;E\!_X&#65533;&#65533; &#65533;!&#65533;@&#65533;&#65533;&#65533;&#1163;>h!l`&#65533;&#65533;&#65533;6&#65533;|&#515;&#432;}&#1391;#1&#65533;.A@&#65533;A&#65533;&#65533;&#65533; 6&#65533;!/jH?&#65533;-&#65533;!&#65533;&#65533;&#65533;&#65533;>&#65533;&#65533;|&#65533;&#65533;c&#65533;>]%"&#65533;&#65533;DB	&#65533;<&#65533;2m&#65533;C&#65533;p	-|!Da&#65533;H&#65533;&#65533;a-&#65533;&#65533;x&#65533; &#1408;<&#65533;&#65533;l&#65533;&#65533;&#65533;@&#65533;\r+&#65533;H&#65533;&#65533;1&#65533;&#65533;c.)&#65533;@&#65533;&#65533;&#65533;#&#65533; `e&#65533;dO&#65533;H &#65533;&#1449;&#65533;} p&#65533;%z&#65533;Z&#65533;H$&#65533; &#65533;&#65533;&#65533;7%&#65533;!&#65533;@&#65533;&#65533;&#65533;W&#1859;&#65533;&#65533;=A&#65533;6`(i&#65533;B*&#65533; &#65533;pj&#560;&#1510;x&#65533;&#65533;R&#65533;h&#65533;[IC&#65533;&#65533;&#65533;W&#65533;&#65533;&#1608; N&#65533;5&#65533;lj&#65533;&#65533;E&#32769;&#65533;&#65533;&#65533;@&#65533;&#65533;F&#26629;P,&#65533;&#65533;+<&#65533;	&#65533;&#65533;*e&#65533;8:Q&#65533;&#65533;L=&#65533;C &#65533;&#65533;&#65533;&#65533;~&#65533;b&#65533;mp@VX&#65533;:z&#65533;Ki&#65533;&#65533;&#65533;E&#65533;CF0&#65533;&#65533;"G&#65533;A&#65533;z&#65533;&#65533;P6H&#65533;&#65533;&#65533;&#65533;&#65533;m&#65533;&#65533;6@B:&#65533;&#65533;&#65533;D&#65533;8&#65533;&#65533;&#65533;W&#65533;&#65533;X&#65533;^&#65533;J&#65533;#M&#65533;@	*&#65533;BG0&#65533;&#65533;&#65533;F$eX&#65533;&#65533;&#65533;~0$&#65533;&#65533;&#65533;	&#65533;&#65533;-x&#65533;@2PD&#65533;A&#65533;'&#65533;`,&#65533;&#65533;H|&#65533;&#65533;W&#65533;A&#65533;%&#65533;CU&#65533;D&#65533;&#884;&#65533;NPB>&#65533;&#65533;&#65533;&#65533;&#65533;p^&#65533;&#65533;F&#65533;&#65533;p&&#65533;ob#[&#65533;&#65533;g8&#65533;F&#65533;&#65533;8&#65533;&#65533;&#65533;8jS6nC&#65533;a&#65533;gb1&#65533;/&#65533;&#65533;&#65533;&#65533;C0&#65533;&#65533;0A&#65533;&#65533;&#65533;"`&#65533;M&#65533;@%z&#65533;!&#65533;&#65533;8&#65533;'&#65533;&#65533;g<b&#65533;(LmY&#65533;G1&#65533;&#65533;&#65533;&#65533;&#65533;&#65533;f&#65533;f&#65533;&#1542;&#65533;@&#65533;!977&#65533;J,&#65533;&#65533;&#65533;K&#65533;&#65533;^`&#65533;B&#65533;&#65533;&#65533;	@&#65533;G8u&#65533;&#65533;&#65533;&#65533;5 &#65533;|&#65533;&#65533;&#65533;j-&#65533;C&#65533;&#65533;/&#65533;&#65533;&#65533;H+!&#65533;&#65533;
&#65533;&#65533;.&#65533;&#65533;&#65533;&#65533;&#65533;
&#65533;&#65533;&#65533;q~&#65533;&#65533;&#65533; a"&#65533;&#65533;G&#65533;5E&#65533;B,&#65533;pA#&#65533;&#65533;t &#65533;A@ 
JEG0&#65533;)&#65533;&#65533;ip&#65533;t&#65533;&#65533;7P&#65533;21
&#65533;@9&#65533; Wx&#65533;&#65533;(Yg4&#65533;$&#65533;&#65533;&#65533;&#65533;&#65533;!&#65533;&#65533;!&#65533;*&#65533;&#65533; &#65533;)&#65533;`&#65533;IQ&#1250;&#65533;Nm&#65533;H&#65533;A| .|`&#193;&#65533;=&#65533;q(
!=&#65533;&#65533;&#1291;&#65533;&#65533;'&#65533;.m&#65533;EV &#65533;$&#65533;&#65533;%&#65533;B*&#65533;+&#65533;&#65533;	E&#65533;&#65533;&#65533;&#65533; &#65533;-&#65533;&#65533;'&#65533;&#65533;
&#65533;&#65533;&#1024;k&#65533;,xg&#65533;&#65533;p&#65533;	.0/.&#65533;C&#65533; Q&#65533;#hB&#65533; &#65533;&#65533;&#65533;&#328;&#65533;&#65533;Q&#65533;s3&#65533;&#65533;&#65533;&#65533;&#65533;&#65533;&#65533;/ &#65533;\&#65533;&#65533;pa"&#65533;&#65533;Pp &#65533; :&#65533;A'&#65533;%&#65533;&#65533;&#65533;#Nx&#65533;YF&#65533;
D`&#65533;&#65533;&#65533;)&#65533;PA@&#65533;&#65533;@&#65533;h&#1325;&#65533;f&#65533;&#65533;P&#65533;&#65533;eD1&#65533;`&#510;<C&#65533;&#65533;&#65533;q@&#65533;'B&#65533;&#65533;	&#65533;&#65533;^&#65533;&#65533;&#65533;K
50&#65533;&#65533;DT&#65533;&#65533;&#65533;0r&#65533;&#65533;&#65533;Y&#65533;&#65533;&#65533;=4&#65533;@d$&#65533;&#65533; &#65533;&#65533;T&#65533;&#65533;
[G)Va&#65533;`&#65533;&#65533;&#65533;&#65533;&#65533;&#65533;\1&#65533;&#65533;&#65533;&#65533;&#65533;&#65533;&#65533;r&#65533;U_&#65533;&#65533;pE&#65533;!;&#65533;&#65533;AJ&#65533;h&#1184;&#65533;&#65533;|&#65533;Q&#65533;&#65533;:\&#65533;$h&#65533;&#65533;&#14383;F&#65533;
&#65533;&#65533;&#65533;>A&#65533;&#65533; 3 &#65533;!&#65533;&#65533;A&#65533;0&#65533;I aB&#65533;}\&#65533;&#65533;&#65533;&#65533;q&#65533;Q&#65533;+&#65533;&#65533; &&#65533;&#65533;&#65533;
D&#65533; W&#65533;&#1153;&#65533;&#65533;B@&#65533;0&#65533;T"^&#65533;.p6&#512;W&#65533;J&#65533;a&#65533;4@0&#65533;o&#65533;u!&#65533;{&#65533;&a&#65533;k&#65533;&#65533;`/&#65533; ?&#65533;!B&#65533;O0&#65533;	&#65533;@m0O&#65533;&#65533;&#65533;0`&#65533;a@5&#65533;&#65533;fPe &#65533;&#65533;t&#65533;Z'&#65533;&#65533;`&#65533;A2&#65533;&#65533;V&#65533;.1&#65533;&#65533;(&#65533;9 jY@? dE^0P &#65533;&#65533;k&#65533;T &#65533;"#&#65533;!&#65533;2t4&#65533;	=&#65533;!P&#65533;0&#65533;0*p:`	&#65533;/&#65533;*&#65533;	 !!2	%`&#65533;&#65533;1	"0(&#65533;!
5&#65533;%0&#65533;&#65533;	D`= &#65533;0&#65533;&#65533;&#65533;*&#65533;&#65533;&#65533;"&#65533;!	u&#65533;&#65533;&#65533;P 
1&#65533;FXT&#65533;H[?Q@&#65533;3	&#65533;&#65533;&#65533;{&#65533; y&#65533;	<@&#65533;&#65533;&#65533;&#65533;p&#65533;pS&#65533;	o&#65533; &#65533; &#65533;&#65533;w&#65533;&#65533;6Y &#65533; 	&#65533;&#65533;&#65533;P&#65533;&#65533; T&#65533;3&#65533;&#65533;&#65533;&#65533;0 qW(@&#65533;V&#65533;6&#65533;'&#65533;bm&#65533;W=p &#65533;p	&#65533;BW &#65533;&#65533;	&#65533;&#65533; 
&#65533;p&#65533;&#65533;0&#65533;&#65533; '&#65533;h:&#65533;&#65533; ,&#65533;	t0 &#65533;&#65533;#&#65533;&#65533;  &#65533;&#65533; 	&#65533;  D&#65533;&#65533;PL0&#65533;&#65533;#&#65533;&#65533;xH&#65533;&#65533;&#65533; 	&#65533;&#65533; ,&#65533;	Tp &#65533;&#65533;	"@&#65533;&#65533;4{&#65533;(&#65533; &#65533;P	`5&#65533;Y&#65533;Y&#65533;4&#65533;&#65533;&#65533;&#65533;h&#65533; | r&#65533;h&#65533;n0D&#65533;	S&#65533; s`y&#65533;h&#65533;&#65533; <P
Pa@9&#1416;&#65533;4E	b&#65533;x&#65533;L@&#65533;&#65533;p=&#65533;s&#65533;&#65533;pc&#65533;&#65533; &#65533;&#65533;&#65533;&#65533;&#65533;[&#65533;&#65533;!&#65533;j&#65533;&#65533;c&#65533;@&#65533;&#65533;0l&#65533;9&#65533;
N&#65533;&#65533; }0&#65533;P{0&#65533;4p
$@_&#65533;n`{&#65533;#&#65533;&#65533;&#65533;W#&#65533;?&#65533;n0~`\ &#65533;&#65533;mpC&#65533;.`f`&#65533;0\&#65533;&#65533;`&#65533;&#65533;&#65533;&#65533;&#65533;&#65533;.e Q&#65533;&#65533;&#65533;q&#65533;~&#65533;&#65533;&#65533; P@0o b&#65533;p`cu&#65533;+!d#?&#65533;&#65533;&#65533;)&#65533;&#65533; $&#65533;&#65533;"&#65533;&#65533;&#65533;P=&#65533; Q&#65533;/ 7&#65533;(&#65533;h&#65533; Dp&#65533;&#65533;
wi&#65533;s&#65533;"&#65533;=P,p&#65533;`&#65533;@&#65533;P&#65533;&#65533;Y&#65533; Dz%&#65533;&#65533;q&#65533;&#65533;&#65533;&#65533;&#65533;&#65533;&#65533;Q&#65533; 6 "&#65533;&#65533;&#65533;2&#65533; :P&#65533;5&#65533; <&#65533;&#65533;b&#65533; H&#65533;+p&#65533;#m&#65533;&#65533;q&#65533;* /&#65533;&#65533;&#65533;2` &#65533;6&#65533;&#65533;2&#65533;a&#65533; >&#65533;&#65533;(&#65533; "e/&#65533;e&#65533;amq	'@&#65533;(p&#65533;Pt&#65533; &#65533;&#65533;N&#65533; &#65533;&#65533;'p&#65533;O&#65533; &#65533;&#65533;X'&#65533;&#65533;U&#65533;&#65533;&#65533; *&#65533;&#65533;&#65533; &#65533;&#65533;&#65533;pZ&#65533;BS&#65533;&#65533;&#65533;&#65533;&#65533;\&#65533;&#65533;W Y&#65533;&#65533;\&#65533;"	&#65533;h&#65533;R@&#65533;E1&#65533;f!&#65533;&#65533;z&#65533;&0&#65533;&#65533;=&#65533;l&#65533;&#65533;P8&#65533;&#65533;V&#65533;&#65533;&#65533;@Abc{/&#65533; QUAe0f&#65533;&#65533;&#65533;b&#65533;a|&#65533;`#&#65533;&#65533;1"&#65533;[1p&#65533;&#65533;pE &a&#65533;Em&#65533;&#65533;&#65533;`n&#65533;!!&#65533;%&#65533;&#65533;

&#65533;G&#65533;&#65533;&#65533;
&#176;
P~&#65533;
&#65533;<&#65533;&#65533;`N&#65533;&#65533;&#65533;*9P&#65533;&#65533;A&#65533;&#65533;P3&#65533;&#65533;&#65533;l&#65533;&#65533;(&#65533;(&#65533;&#65533;&#65533;R!{2S&#65533;D"F&#65533;pP!&#65533;&#65533;6&#65533;&#65533;&#65533;q	?&#65533;c@&#65533;&#65533;W6eo$mi&#65533;@&#65533;	&#65533;&#65533;w&#65533;&#65533;1&#65533;&#65533;Q&#65533;&#65533;a`l&#65533;Q&#65533;10t&#65533;0&#65533;&#65533;4P&#65533;&#65533;&#65533;&#65533;J"qh=&#65533;&#65533;W&#65533;&#65533;@PNZ!9&#65533;&#65533;/&#65533;}	&#65533;&#528;	&#65533;&#65533;~P&#65533;&#65533;&#65533;&#65533;]6b&#65533;e&#65533;&#65533;V&#65533;J&#65533;P(&#65533;QP&#65533;pbR@&#65533;+U!#&#65533;<p&#65533;&#65533;
&#65533;m&#65533;Ip4&#65533;/7&#65533;44&#368;3&#65533;&#65533;0	. 7 r&#65533;!+%@90z
1>&#65533;&#65533;&#65533;&#65533;]&#65533;&#65533;*&#1858;&#65533;@Q&#65533;&#65533;&#65533;&#65533;&#65533;eKDP<0&#65533;)QT&#65533;&#65533;&#65533;!&#65533;&#65533;im&#65533;@&#65533;&#65533;	H&#65533;&#65533;&#65533;&#65533;R@&#65533;&#65533; &#65533;ro&#65533;&#65533;&#65533;8&#65533;K&#65533;&#65533;&#65533;&#65533;&#65533; i &#65533;&#65533;p&#65533;&#65533;1;&#65533;<Qo&#65533;|&#65533;&#65533;5p
&#65533;&#65533;&#65533;9&#65533;P[1>&#65533;	&#65533;&#65533;&#65533; )&#65533;A&#65533;8&#65533;&#65533;&#65533;UA7&#65533;&#65533;&#65533;&#65533;%&#1291;c`	&#65533;x&#65533;&#65533;9&#65533;&#65533;{&#65533;&#65533;&#65533;&#65533;V&#65533;
|@ &#65533;U&#65533;ZQ&#65533;P
s&#65533; &#65533;@	0	&#65533;1 a&#65533;&#65533;S&#65533;1&&#65533;0	 Ha  u!&#65533;N&#65533;&#65533;&#65533;	&#65533;5&#1280;_0~[ L&#65533;3k9l&#65533;&#65533;&#65533;&#65533;Ip&#65533;{&#65533;&#65533;&#65533;&#65533;&#65533;x&#65533;R&#65533;	ou0&#65533;&#65533;9a	f`&#65533;&#65533;&#65533;m
Ma&#65533;5a!kpw&#65533;	J&#65533;|&#65533;v&#65533;~&#65533;&#65533;&#65533;&#65533;pY&#65533;x&#65533;c"R&#65533;a&#65533;1
l&#65533;w&#65533;	Z&#65533;&#65533;&#65533;]zZ &#65533;&#65533; g&#65533;&#65533;&#65533;JE&#65533;@&#1027;&#65533;&#65533;Ny9*&#65533;1&#65533;y&#65533;\&#65533;
^0-&#65533;A&#65533;&#65533;&#65533;&#65533;V 	T&#65533;&#65533;&#65533;&#65533;(@ Ur S&#65533;)&#65533;&#65533;a9(&#65533;@&#65533;"&#65533;Dp&#65533;&#65533;&#65533; &#65533;&#65533;&#65533;&#65533;E&#65533;	&#65533;&#506;&#65533;&#65533;&#65533;*f&#65533;&#65533;P&#65533;&#65533;k&#65533;&#65533;(	@&#65533;$&#65533;9"&#65533;Z&#65533;SFx
&#65533;
&#65533;``&#65533;	&#65533;&#65533;&#65533;&#65533;&#65533;5o&#65533;a&#65533;0[@~!&#65533;&#65533;
(Pe&#65533; &#65533;&3gX&#65533;"p&#65533;>&#65533; o&#65533;A&#65533;&#65533;.*&#65533;&#65533;&#65533;8p&#65533;	&#65533;}&#65533;&#65533;&#65533;CP/`&#65533;&#65533;&#65533;!1.&#65533;&#65533; 	&#65533; 	M&#65533;fEB&#65533;&#65533;@L&#65533;&#65533; | 	&#65533;&#65533;&#65533; #&#65533;$1C&#65533;&#65533;:&#65533;0J&#65533;&#65533;@	&#65533; 	601&#65533;|&#65533;	&#65533;&#65533;&#65533;&#65533;`	g &#65533;`&#65533;p&#65533;&#65533;&#65533;&#65533;&#65533; 	&#65533; Z.K&#65533;.#&#65533;04@	&#65533; 	&#65533;&#65533;p#&#65533;9&#65533;,/Ag&#65533;	&#65533;P	&#65533;&#65533;Z&#65533;{<E(&#65533;&#65533;`	&#65533;@	O&#65533;.<&#65533;#&#65533;M	&#65533;0&#65533;&#65533; &#65533;4&#65533;]'&#65533;(A$&#65533;&#65533;D&#65533;&#65533;&#65533;;^hP9`2&#65533;&#65533;a&#65533;p 	&#65533;p	&#65533;&#3813;&#65533;b &#65533;&#65533;	h &#65533;&#65533;&#65533;&#65533;&#65533;&#65533;&#65533;_AL&#65533;m&#65533;mP
#!!&#65533;&#65533;&#65533;&#65533;O&#65533;]&#65533; 	a0&#65533;PT/+&#65533;&#65533;W&#65533;lG&#65533;V&#65533;1*Cb&#65533;&#65533;&#65533;&#65533;	O&#65533;&#65533;&#65533;T8K&#65533;&#65533;rzc&#65533;&#65533;&#65533;42[&#65533;`&#65533;U(&#65533;a&#65533;t`k"&#65533;[&#65533;l&#65533;&#65533;&#901;&#65533;c&#65533;&#65533;T&#65533;N&#65533;&#65533;@&#65533;*&#65533;6&#65533;&#65533;&#65533;&#65533;^pd&#65533;t+4r&#65533;`f&#65533;	&#65533;Rh&#65533;&#65533;XNA&#65533;&#65533;&#65533; e &#65533;x&#65533;&#65533;&#65533; &#65533;&#65533;&#65533;&#65533;&#65533; &#65533;%A9?-.&#65533;pp &#65533;<w &#65533; 0c/;&#65533;&#65533;&#65533;&#65533;P 
&#65533; &#65533;8&#65533;&#65533; 0&#65533;&#65533;VG  &#65533; &#65533; &#65533;QB&#65533;&#65533;   N&#65533;  	&#65533;&#65533;&#65533;)v&#65533;0^` &#65533;&#65533;< &#65533;l&#65533;:/&#65533;&#65533;  @ &#65533;&#65533;
&#65533;&#65533;   uD&#65533;&#65533;&#65533;&#65533;  &#65533;&#65533;&#65533;p "&#65533;&#65533;	KS 	  &#65533;}  #  x0ga&#65533;@!D&#65533;&#65533; &#65533; ]N&#65533;&#65533; *`#7&#65533;C= &#65533; jK&#65533;&#65533;&#65533;&#65533;0Y@&#65533;8
&#65533;0_&#65533;e&#65533;>Sn&#65533;&#65533;&#65533;	>&#65533;#P	&#65533;0	G&#65533;_7[&&#65533;&#65533;&#65533;4 Y&#65533;{&#65533;&#65533;&#65533;
uP&#65533;&#65533;&#455;A&#512;&#65533;N&#65533;&#65533;&#65533;2&#65533;&#65533;&#65533;p|&#65533;}L&#65533;&#65533;&#65533;0&#65533;1a&#65533;	N&#65533;&#65533;a&#65533;4&#65533;'N&#65533;&#2000;P!&#65533;WP&#65533;~5&#65533;P&#65533;&#65533;Qp
&#65533;e &#65533;&#65533;&#65533;&#65533;f m[ 3Ul&#65533;p&#65533;&#65533;&#65533;&#65533;&#65533;&#65533;3&#65533;v4&#65533;/&#65533;&#65533;!2&#65533;C&#65533;h&#65533;&#65533;0
D&#65533;"~0&#65533;&#65533;@&#65533;&#1047;.&#65533;&#65533;p&#65533;&#65533;	w&#65533;&#65533;&#65533;&#65533;#&#65533;&#65533;&#65533;x&#65533;&#65533;K&#65533;7&#65533;P&#65533;&#65533;&#65533;n&#65533;&#65533;{&#65533;&#65533;&#65533;&#65533;&#65533;&#65533;:d&#65533;P@I%E&#65533;@"r\&#65533;B2g&#65533;&#65533;h&#65533;&#65533;8gCP &#65533;3&#65533;&#423;( M&#65533;$&#65533;&#463;77vd&#65533;&#24726;KCN\&#65533;&#65533;!&#65533;&#65533;#&#65533;tW&#65533;&#65533;F&#65533;)&#65533;&#2153;&#65533;0&#65533;P&#65533;0&#65533;&#213;u&#1768;&#65533;&#65533;&#65533;&#65533;Z&#65533;/&#65533;&#65533;<&#65533; d&#65533;rB&#1144;ai&#65533;=&#65533;4of&#65533;F&#65533;&#65533;&#65533;&#65533;x&#65533;v&#65533;%+"&#65533;&#65533;bjs&#65533;&#65533;m&#65533;FE&#65533;&#65533;&#1095;'&#65533;&#65533;&#65533;p#&#65533;EZ&#65533;=Z&#65533;&#65533;m6&#65533;=&#65533;h&#65533;&#65533;Q&#65533;SBY)&#65533;g\\g&#65533;&#65533;n&#65533;&#65533;&#65533;&#65533;&#65533;h@&#65533;&#65533;GD&#65533;.4)&#65533;l&#65533;@&#65533;7&#65533;&#65533;&#65533;&#65533;&#65533;&#65533;6&#65533;V&#1560;4&#65533;YW&#65533;&#65533;&#65533;&#65533;!&#65533;&#65533;y2&#65533;A"&#65533;I+&#65533;&#65533;H6&#65533;>&#65533;E
'T&#65533;&#65533;3&#65533;&#65533;!&#65533;(&#65533;
&#65533;&#65533;&#65533;&#65533;&#65533;i&#65533;&#128;B<&#65533;&#65533;	&#65533;&#65533;&#65533;&#65533;9&#441;p&#65533;q`&#65533;H&#65533;&#1078;&#65533;&#261;84c&#65533;3nh&#65533;.HX&#65533;W&#65533;&#65533;h&#65533;	&#65533;&#332;&#65533;@b&#65533;8N&#65533;B'n&#65533;0#&#65533;$&#696; !3Z&#65533;a&#65533;&#65533;1&#65533;&#65533;&#65533;"&#65533; &#65533;&#65533;X	40:L&#65533;&#65533;&#65533;&#762;:J&#65533;B(j&#65533;&#65533;$&#1208;&#65533;&#65533;8&#65533;1&#65533;&#65533;Z&#65533;8gb&#65533;$&#65533;&#65533;&#65533;"&#65533;&#65533; &#65533;(C<&#65533;tF&#65533;&#65533;&#65533;&#65533;&#65533;&#65533;BAA&#65533;+\PC&#65533;>#&#65533;C(&#65533;fj&#65533;&#65533;+#\&#65533;("&#65533;8c&#65533;B\h&#65533;&#1328;&#5115;j{&#65533;&#539;&#1409;/<&#65533;C&#65533;10&#65533;&#65533;mN&#65533;&#65533;54adG&#65533;Ed&#65533;E&#65533;&#65533;!&#65533;H&#65533;#&#65533;Z&#65533;&#65533; a&#65533;A4&#65533;&#65533;M&#65533;&#65533;H&#65533;@&#65533;&#1750;[&#65533;j &#65533;`&#65533;I*)&#65533;&#65533;E&#65533;C&#65533;C&#65533;S&#65533;&#65533;e&#65533;{&#65533;&#65533;t\pQBH&#65533; &#65533;D$a&#65533;FA&#65533;$&#65533;&#65533;&#65533;&#65533;C&#65533;QQ&#65533;U&#65533;&#65533; _O&#65533;&#65533;&#65533;&#65533;)&#65533;&#65533;<&#65533;&#65533;&#65533;&#65533;&#65533;t>&#65533;u&#65533;cw))&#17540;3H&#65533;8&#65533;&#65533;&#65533;s&#65533;,&#65533;&#65533;&#65533;[FY&#65533;|/)D.&#65533;8&#272;&#65533;&#507;&#65533;&#65533;&#65533;&#65533;`&#65533;&#65533;&#65533;$&#65533;@ad&#65533;D.@&#65533;&#65533;&#65533;4&#65533;'&#65533;C&#65533;a!&#65533;&#65533;+&#65533;#&#65533;E*&#65533;dON&#929;&#65533;6]&#65533;&#65533;:d&#65533;&#65533;J&#65533;&#65533;&#65533;&#65533;2&#65533;e&#65533;&#65533;&#65533;&&#65533;$&#65533;&#65533;D&#65533;&#65533;%&#65533;d&#65533;&#65533;\&#65533;&#65533;&#65533;&#65533;&#65533;&#65533;&#65533;,B&#65533;&#65533;^V&#65533;&#1609;&#65533;&#867;&#65533;W &#65533;&#65533;2b&#65533;&#65533;X&#65533;&#65533;Y;&#779;&#65533; &#65533;&#872;]&#65533;&#65533;.&#65533;&#65533;&#65533;&#65533;b&#65533;&#65533; &#65533;&#65533;
&#65533;O&#65533;&#65533; j\&#65533;&#65533;!&#65533;&#65533;$Fo2&#65533;$b D&&#65533;&#65533;[&#65533;&#65533;&#65533;&#65533;}&#65533;.&#65533;&#65533;&#65533;&#65533;&#65533;b&#65533;E&#65533;&#65533;&#65533;&#65533;9J8&#65533;&#65533;@.q&#65533;RL!	&#65533; RR&#65533;"\&#65533;R&#65533;&#65533;#&#65533;&#1250;&#1040;&#65533;&hxBC&#65533;&#65533;!&#65533;8&#65533;&#65533;:
!1&#65533;m&#65533;AFq&#65533;&#65533;`S&#65533;&#65533;G&#65533;&#65533;(4&#65533;&#65533;^p&#65533;{\&#65533;0&#65533;\&#65533;&#1024;&#65533;<te &#65533;A&#389;&#65533;A	&#65533;&#65533;6!&#65533;M\&#65533;S|(&#65533;&#65533;%4u&#65533;U&#65533;&&#65533;p&#65533;6 8P&#65533;&#65533;&#65533;y&#65533;3%L@G&#65533;F&#796;C&#65533;Pc&#65533;&#65533;V&#65533;E&#65533;&#65533;Q&#65533;&#65533;z&#65533;&#65533;&#1592;&#65533;&#65533;&#65533;&#65533;&#65533;P Zp&#65533;dQ&#65533; &#65533;&#65533; QLN&#65533;1&#65533;|&#65533;@&#65533;F&#65533;&#65533;&#65533;T&#65533;&#514;
>&#65533;"a &#65533;e@&#65533;&#65533;&#65533; &#65533;&#65533;&#65533; &#65533;G&#65533;&#65533;&#65533;&#65533;&#65533; @8&#836;#&#65533;`&#65533;&#65533;&#65533;@&#833;&#65533;Y&#65533;b&#65533;&#65533;X&#65533;&#65533;P&#65533;#-pA \&#65533;&#65533;q-&#65533;&#465;R&#65533;
&#65533;Gb&#65533;&#65533;&#1556;_&#65533;&#65533;qp!&#65533;&#65533;&#65533;BW&#65533;@f&#1061;l&#65533;dl&#65533;&#65533;D&#65533;&#65533;&#65533;&#65533;&#65533;l&#65533;&#65533;N'.`&#65533;t"#H&#65533;&#65533;z&#65533; ` &#65533;&#65533;&#1574;&#65533;g&#65533;&laf&#65533;&#65533;&#65533;&#1317;&#428;&#65533;?(&#65533;&#65533;P&#65533;&#65533;&#65533;x&#65533;A&#65533;p&#65533;Bp&#65533;#&#65533;&#65533;&#65533;#~&#65533;FPA&#65533;&#65533;&#65533;3F!&#65533;5TBO&#65533;H&#65533;L&#65533;&#65533;Q5XauA,&#65533;&#65533;)X&#65533;&#65533;:&#65533;P&#65533;`6&#65533;e&#65533;X&#65533;
@&#65533;1&#65533;HN\&#65533;&#65533;&#65533;&#545;Hp&#65533;%&#65533;&#1553;S&#65533; &#65533;&#65533;&#65533;&#1849;d\&#65533;pr Bw&#65533;B&#65533;m #M`D> (YU&#65533;&#65533;8B &#65533;&#65533;&#65533;B&#65533;L&#65533;&#65533;&#65533;&#65533;&#65533;H^G0&#65533;!&#65533;:,&#65533;c&#65533;&#1313;&#65533;2>j$&#65533;x&#65533;<&#65533;&#65533;&#65533;B&#65533;&#65533;h`"&#65533;P&#65533;G&#65533;&#65533;0 &#65533;"&#65533;&#65533;&#65533;A&#65533; &#65533;YN)&#65533;&#65533;><&#65533;
&#65533;&#65533;&#65533;&#65533;DL&#65533;
&#65533;`NAp&#65533;)lh@&#65533;&#65533;rO&#65533;f$P&#65533;(&#65533;P&#65533;=&#1574;9&#65533;G&&#65533;B	6\`&#65533;S&#65533;:J&#65533;,$p&#65533;U&#65533;c&#65533;0| &#65533;&#65533;A8&#65533;&#65533;X&#65533;epED&#65533;&#65533;&#65533;&#65533;#&#65533;&#65533;c/&#65533;&#65533;&#65533;j<&#65533;&#65533;E&#65533;`&#65533;2&#65533;&#65533;60&#65533;E0`C&#65533; 
2>&#65533;]&#65533;p&#65533;=\&#65533;?&#65533;&#65533;&#949;>h&#65533;&#65533;p&#65533;	&#65533;PBI8&#65533;&#65533;W&#65533;Y&#65533;=&#65533;&#65533;%&#65533;`&#65533;/\N&#65533;&#65533;&#65533;&#65533;
0&#65533;lrd
.&#65533;@&#65533;6X&#65533;38&#65533;0_&#519;	p&#65533;N&#65533;&#65533;$&#65533;u&#65533;&#65533;@b>N2-&#65533;y&#65533;=&#65533;A,&#65533;p&#901;&#65533;s&#65533;&#65533;B&#65533;Ht&#65533;&#65533;&#65533;2M&#65533;&#65533;8T&#65533;"&#65533;D&#65533;.$&#65533;>l@&#65533;p&#65533;&#1099;&#65533;&#65533;&#65533;&#65533;&#65533; >a&#65533;&#65533;Pr!N&#385;&#65533;4&#65533;	p&#65533;&#65533; f&#65533;&#65533; &#65533;&#65533;B0&#65533;O0%V&#65533;&#65533;&#65533;&&#65533;&#65533;H |&#65533;&#65533;6baA4 `B$&#65533;ex&#65533;&#65533;0&#65533;&#65533; xj&#65533;	
&#65533; `&#65533;Dm;&#65533;aHa "A&#65533; &#65533;A&#65533;&#65533;&#65533;1&#65533;V&#65533; &#65533;&#65533; j&#65533;&#65533;&#65533;&#65533;&#1792; 4&#65533;@&#65533;+&#65533;&#65533;\&#65533;(&#65533;Ppj&#65533;A&#65533;&#65533;&#65533;S G&#65533;+&#65533; &#65533;	&#65533;&#65533;&#65533;`u&#65533;9&#65533;h&#65533;
 &#65533;&#444;&#65533;&#65533;@&#65533;&#65533;
  &#65533;&#65533;8,&#65533; !T=&#65533; F&#65533;&#65533;U&#65533;E MP@"&#65533;&#65533;p2&#65533;@&#65533; &#65533;&#65533;&#65533;&#161;q&#65533;$`mD Y&#65533;&#65533;&#65533;&#65533;&#65533;	&#65533; P&#65533;V&#65533;J&#65533;&#65533; $P &#65533;PQ&#65533;w	&#65533;&#65533;&#65533;T&#65533; &#65533;&#65533;l&#65533;!&#65533;D&#65533;&#65533;&#65533;&#65533;&#65533;*Q&#65533;&#65533;&#65533;t&#65533;&#65533;'&#65533;&#65533;P8&#65533;&#65533;&#65533;,
D&#65533;B&#65533;?&#65533;I4i&#65533;&#65533;@p"&#65533;&#65533;D't0
(.F[&#65533;$J&#65533;&#65533;SH&#65533; &#65533;!&#65533;&#65533;	&#65533;S&#65533;uP&#65533;e&#65533;!@b&#65533;&#65533;D,A&#65533;N+Z&#65533;).1&#65533;Tp&#65533;&#65533;&#65533;&#65533;&#65533;&#1031;U&#65533;>O&#65533;&#65533;x&#65533;`Z&#65533;=&#1026;S&#65533;O&#65533;&#65533;J&#65533;&#65533;A&#65533;&#65533;&#65533;B&#65533;O&#65533;&#65533; &#65533;6&#65533;&#65533;&#1233;a&#65533;&#65533;&#65533;O8DX>&#65533;&#65533;1&#65533;X&#65533;Q&#65533;&#65533;U&#65533;)&#65533;&#65533;{&#65533;C&#65533;&#65533;D8M&#65533;O&#65533;&#65533;+&#65533;g&#65533;3&#65533;P9pG&#65533;O&#65533;1&#65533;"&#65533;C&#65533;OX>M&#65533;60&#65533;T(&#65533;L&#65533;&#65533;R&#65533;&#65533;P0:&#65533;&#65533;&#65533;&#65533;+&#65533;&#65533;Oh&#65533;P&#65533;&#65533;(`&#65533;&#65533;&#65533;"&#65533;O&#65533;3&#65533;
9&#65533;&#65533;E8N&#65533;&#65533;LA0&#65533;&#65533;6PM&#65533;&#65533;N&#65533;A &#65533;&#65533;&#65533;&#65533;&#65533;Z&#65533;&#65533;&#65533;@&#65533;&`M  Z@&#65533;'J&#65533;*j&#65533;&#65533;&#65533;&#65533;&#65533;q&#65533;&#65533;
&#65533;&#65533;&#12805;{&#65533;&#35274;Y&#65533;I&#65533;&#65533;40&#65533;TC&#65533;&#65533;7&#65533;&#65533;&#65533;X&#65533; %&#1571;(&#1156;&#65533;S&#65533;#dP&#65533;X&#65533;&#65533;-(8H&#65533;&#65533;j&#65533;B&#65533;&#1667;&#65533;`&#65533;&#65533;2x J&#65533;j&#65533;&#65533;&#65533;^&#65533;&#65533;&#65533;H&#65533;xNP&#65533;(&#1565;=&#65533;&#65533;&#65533;\p@&#65533;{&#65533;&#65533;p&#65533;%H&#65533;Qp&#65533;&#1606;+8&#65533;&#65533;&#65533;&#65533;9&#65533; C&#65533;G&#65533;&#65533;&#65533;&#65533;[&#65533;J&#65533; 6&#65533;&#65533;&#65533;0`&#65533;u&#65533;?j&#65533;&#65533;&#65533;*&#65533;HJ@&&#65533;&#65533;&#65533;a#&#65533;&#65533;X8&#65533;&#65533;&#133;$&#65533; P&#809;3&#65533;&#65533;A&#65533;&&#65533;&#65533;&#65533;8&#65533;G6&#65533; 9&#65533;&#65533;M)&#65533;&#65533;&#65533;&#65533;KH 1&#65533;^&#65533;S@&#65533;(O&#65533;&#65533;O&&#65533;&#65533;&#556;&#65533;&#65533;R(=&#65533;&#65533;&#65533;&#65533;&#65533;&#65533;X&#65533;(p M&#65533;&#65533;&#65533;&#65533;+8&#65533;&#65533;&#65533;&#65533;&#65533;&#65533;$ &#65533;u&#65533;&#65533;!xg`&#65533;T&#65533; &#65533;&#65533;$ &#65533;&#65533;&#65533;5&#65533;&#65533;&#65533;&#65533; "pC&#65533;\&#65533;&#65533;1X A&#65533;-d8&#65533;3(&#65533;m&#65533;&#65533;.	$&#65533;&#65533;u&#65533;&#65533;-&#65533;&#65533;m&#65533;&#65533;&#65533;p&#580;&#65533;&#65533;qp&#65533;&#1028;m&#65533;Tp&#65533;y&#65533; &#65533;&#65533;&#65533;r	&#65533;&#65533;Ry&#65533;&#65533;&#65533;"&#65533;
&#65533;&#65533;&#1542;:&#65533; (P&#65533;&#1606;;&#65533;H&#65533;>&#65533;?&#571;&#65533;%J"&#513;IP&#65533;&#65533;u&#65533;&#65533;H0&#65533;q0&#65533;I@&#65533;(p&#65533;&#65533;@+&#65533;Zb&#65533;h&#65533;
&#65533;;&#65533;&#65533;h4P&#65533;EJH&#65533;-&#65533;DD&#65533;%&#65533; X&#65533;O&#65533; &#65533;&#516;(Z&#65533;&#65533;&#65533;{Z&#65533;&#65533;&#65533;0&#65533;`r)8&#65533;&#65533;&#65533;&#65533;H&#65533;'&#65533;&#65533;&#65533;m&#65533;L!&#65533;&#65533;&#65533;zP&#65533;&#65533;&#65533;>&#65533;&#65533;6@*&#65533;Ep&#65533;-&#65533;&#65533;&#65533;m&#65533;p3XJ&#65533;&#65533;
!&#65533;R&#65533;!&#65533;&#65533;&#65533;h&#65533;1a&#65533;3&#65533;-&#65533;7  x&#65533;0&#65533;0&#65533;*&#65533;q&#65533;`&#65533;$&#65533;R@<@.H&#65533;#@&I&#65533;%*&#65533;&#65533;KXFp)(&#65533;R&#65533;1@&#65533;+#@!@&#65533;xEd&#512;&hxj&#65533;-&#513;1&#65533;&#65533;'&#65533;&#65533;&#65533;x&#65533;&#65533;i&#65533;&#65533;L&#65533;&#65533;7x&#65533;;&#1025;&#65533;&#65533;mX
&#1026;,@&#65533;&#65533;a&#65533;&#65533;-&#65533;&#65533;&#65533;&#65533;&#65533;h&#65533;0@&#65533;A&#65533;&#65533;RXU.&#65533;&#65533;?&#65533; &#65533;8&#65533;&#65533;6H&#65533;J&#65533;@&#65533;[&#65533;&#65533;P$@&#65533;&#65533;&#65533;&#65533;&#514;&#65533;r&#65533;@'&#65533; &#65533;T&#1026;& &#65533;LF&#65533; 1&#65533;@HC&#65533;&#65533;(&#65533;&#1567;^&#65533; +&#65533;xJI '&#65533;ph&#65533;'P&#65533;8&#65533;&#65533;(&#65533;&#65533;3 RdH"&#65533;&#65533;7&#65533;*HJ6X&#65533;/&#65533;&#65533;&#65533;5&#65533;&#65533;9 &#65533;R&#1542;X&#706;&&#65533;&#65533;Q&#65533;&#65533;A&#65533;&#65533;3x&#65533;&#65533;j 
(&#65533;&#65533;&#65533;r&#65533;&#65533;*&#65533;&#65533;D&#65533;M&#65533; `p&#65533;&#65533;Z&#65533;\X&#65533;-&#65533;6&#65533; M&#65533;&#65533;!&#65533;W&#65533;&#65533;Z&#65533;&#65533;&#65533;&#65533;&#65533;U&#65533;)&#65533;&#65533;6@1 Z&#65533;&#1083;=&#65533;C#&#65533;,@:x&#65533;Dp&#65533;'@&#65533;U(&#65533;
 &#65533;PPX&#65533;Ex7&#1542;/8&#65533;J&#65533;&#65533;u6&#65533;NX&#65533;/(A&#65533; GX/A`Dp&#65533;,XO&#65533;&#65533;&#65533;&#65533;S&#65533;&#65533;&#65533;P`Na&#514;x&#65533;I86E&#1028;^PXg&#65533;D&#65533;'&#65533;ap&#65533;&#65533;&#65533;m`H&#65533;A89p/&#65533;M&#65533;`&#65533;N(WdXCX&#65533;!g&#65533;&#65533;&#65533;&#514;Z&#65533;&#1175;&#65533;Qg&#65533;&#65533;0jP&#65533;&#65533;&#65533;G(&#65533;,&#65533;6&#65533;&#65533;J&#65533;'&#65533;&#65533;Tx&#65533;
&#65533;^`&#65533;CpAX.&#65533;&#65533;S&#65533;&#65533;;&#65533;&#65533;/P&#65533;SdP&#65533;&#65533;&#65533;K&#65533;+&#1542;9&#65533;D'&#65533;&#65533;^&#65533;x\&#514;&#65533;&#65533;X&#65533;-&#65533; &#65533;{&#65533;7h4&#65533;&#65533;N&#65533;*8> &#65533;Q *@&#65533;>@&#65533;@&#65533;&#65533;P&#65533;UX&#65533;1 &#65533;OP&#65533;<&#65533;&#65533;M&#65533;&#65533;7H&#65533;=@D(&#65533;&#65533;u&#65533;&#65533;E&#65533;"p&#65533;T0KP&#65533;&&#65533;&#65533;&#65533; &#65533; /0 -@&#65533;@IP&#65533;P&#65533; &#65533;(&#65533;(X  &#65533; &#65533;&#65533;	&#65533;X&#65533;= &#65533; (`&#65533;!&#65533;bH&#65533;@)@ 5&#65533; &#65533;&#65533;&#65533;	&#65533;&#65533; &#65533;hv&#65533;  !&#65533;&#65533;&#65533;&#65533;&#65533;&#65533;&#65533;$8&#65533;,&#65533; &#65533;&#65533;2@&#65533;&&#65533;&#65533;&#65533;(`&#65533;&#1344;2&#65533;&#65533; &#65533;&#65533;@&#65533;&#1960;&#65533;4&#65533;&#65533;4&#65533;f&#65533;=0 &#65533; &#65533; %&#65533; `&#65533;]&#65533;&#65533;8&#65533;&#65533;c%` $ &#65533;&#65533;&#65533;8(&#65533;&#65533;&#65533;8&#65533;8X &#65533;8&#65533;&#65533;&#65533;&#65533;S~&#65533;I^&#65533;&#65533;&#65533; &#65533;&#65533;&#65533;&#65533; O&#65533;xp &&#65533; &#65533; .(&#65533;(8&#65533;&#65533;&#65533;&#65533;Q!&#65533;&#65533;&#65533;`&#65533;&#65533;gEPh&#65533;&#65533;&#65533;@&#65533;&#65533;&#65533;,&#65533; h&#65533;'&#65533;&#65533;H&#65533;&#65533;	X!&#65533;( &#65533;&#65533;48 )@	&#65533;&#65533; &#65533;&#65533;&#65533;&#65533;(&#65533;&#65533;&#65533;8&#65533;&H '&#65533; &#65533; &#65533;&#65533;P&#65533;0&#65533;&#1125;>&#65533;&#65533;&#65533;&#65533;	&#65533;&#65533; !&#65533;    ,    ,&#65533;&&&,,,555;;;???EEEIIIMMMPPPRRRUUUXXXZZZ\\\^^^```aaaccceeeggghhhjjjlllmmmooopppqqqssstttuuuvvvwwwyyyzzz{{{{{{}}}&#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	H&#65533;&#65533;&#65533;&#65533;*\&#560;&#65533;&#199;&#65533;z&#65533;&#65533;S1h&#1444;y&#65533;fJl&#65533;@E"&#65533;&#65533;&#65533;7l&#944;&#1253;6L&#65533;T&#65533;&#65533;se&#65533;6fh&#65533;U	&#65533;+P&#65533;&#65533;&#65533;qcf4]&#27170;*&#65533;S&#65533;&#65533;&#65533;&#65533;&#65533;&#65533;)7\&#65533;&#65533;q&#65533;F1?UR5&#65533;&#65533;8c&#1840;I&#65533;Q&#1386;&#65533;&#65533;lQ&#65533;&#65533;&#1915;x&#65533;&#65533;&#65533;&#65533;'<
&#65533;p&#65533;4q	&#65533;^=9%&#65533;N>+&#65533;&#65533;0fRUR~(&#65533;0T&#65533;&#65533;"(&#65533;`&#65533;&#65533;&#65533;4&#65533;*rR4&#65533;&#418;&#303;&#65533;&#65533;H&#65533;)'U&#65533;&#65533;`x2X&#65533;E50&#65533;&#65533;&#65533;
&#65533;e0&#65533;&#65533;&#1607;&#65533;&#65533;&#1706;E2B&#65533;&#65533;&#1587;k&#65533;.S#	J@&#65533;&#65533;&#65533;YI&#65533;
g|bs3&#65533;I&#65533;C&#65533;*	&#65533;&#65533;bC&#65533;H&#65533;"&#65533;&#1057;!&#65533;&#65533;p| &#65533;pB&#65533;L!&#65533;@U&#65533;&#65533; &#65533;&#65533;L&#65533;&#1861;	&&#65533;M&#65533;&#65533;%p&#65533;&#65533;#2m&#65533;1&#65533;&#65533; #&#65533;p&#65533;!&#65533;ab&#65533;&#65533;	(&#65533;&#65533;&#65533;&#65533;	R4U&#65533;<&#65533;x&#1028;c4&#65533;c,&#65533;n&#65533;qDm&#65533;h&#65533;V&#65533;&#65533;I$f`&#65533;&#65533;&#673;&#65533;dL&#65533;GtX&#65533;&#65533;F&#65533;&#65533;IV&#65533;!E&#65533;&#65533;r&#65533;d&#65533;&#65533;D!&#65533;&#65533;&#65533;&#65533;C&#65533;EE&#65533;ota&#65533;DC&&#325;j1&#65533;Jh,%&#65533;wpq&#65533; &#65533;&#65533;Crr&#31064;f&#65533;&#65533;&#65533;&#65533;JRI -&#65533;"Ev,B&#65533;&#65533;&#65533;&#65533;A&#65533;G%(0&#65533;&#65533;!&#65533;q&#65533; f&#65533;A&#65533;&#65533;q@&#65533;&#65533;A &#65533;<P@%s&#65533;E&#65533;&#65533;2&#65533;6&#65533;p&#65533;&#65533;&#65533;&#65533; &#65533;&#65533;&#65533; &#65533;`&#65533;&#65533;!&#65533;`&#65533;#6p&#65533; &#65533;&#65533; X&#65533;&#65533;&#65533;&#65533;(T&#65533;&#65533;&#65533;&#65533;&#65533;&#65533;!&#65533;i&#65533;&#65533;&#65533;,&#65533;&#65533;&#65533;M&#65533;&#65533;&#65533;:@1
o,&#65533;E~\&#65533;&#65533;S&#65533;q&#65533;G&#65533;&#65533;&#65533;@h&#65533;&#65533;K&#65533;&#65533; &#65533;qDS&#65533;1&#65533;h|&#65533;&#65533;u &#65533;hr&#65533;&#65533;/&#65533;&#65533;B+QGpZ &#65533;k@&#65533;d\&#65533;&#65533;/&#65533;a&#65533;P,,&#65533;,&#65533;&#65533;<&#65533;&#65533;&#65533;*wX&#65533;&#65533;6H &#65533;6(	&#65533;&#65533;@	&#65533;&#65533; &#65533;&#65533;&#65533;&#65533;(T&#65533;@,&#65533;C&#65533;p&#269;&#65533;'h0| &#65533;
&#65533;&#65533;&#65533;&#65533;&#65533;6
H&#65533;*f&#65533;&#65533;&#65533;r&#65533;B&#65533;'&#65533;p&#65533;
&#65533;p&#65533;PA:,p&#65533; @7$X&#65533;&#65533;&#65533;&#65533;&#65533;&#65533;0&#65533;c7&#65533;/i&#65533;(&#65533;&#65533;/UB
&#65533; &#65533;B(&#65533;8 &#65533;O&#65533;&#65533;&6)&#65533;&#65533;&#65533;&#65533;&#65533;&#65533;}E&#65533;;&#65533;&#65533;&#65533;Mh (l&#65533;`&#65533;&#65533;&#65533;d&#65533;&#65533;-&#65533;@8Db&#65533;B6l&#65533;&#65533;?&#65533;&#65533;O(B&#65533;&#65533;~&#65533;&#65533;+&#65533;T&#65533;H :&#65533;&#65533;8!&#65533;BG
&#65533;&#65533;&#65533;&#65533;&#65533;&#65533;&#24665;&#65533;F#&#65533; &#65533;&#65533;f&#65533;6&#65533;&#65533;Fp4&#65533;x&#65533;LP&#65533;!|&#65533;&#65533;YU"1<&#65533;9&#65533;&#65533;?&$&#65533;G&#65533;&#65533;~xx&#65533;&#65533;H0&#65533;"6&#802;&#65533;T1&#65533;I&#65533;&#65533;Ct&#65533;&#65533;F&#65533;f&#65533;"&#65533;~ &#65533;FHA`H&#65533;&#65533;t&#65533;E(&#65533;i&#65533;&#65533; &#65533;&#65533;&#65533;p)Z&#65533;&#65533;&#65533;2&#65533;$&#65533;&#65533;	(&#65533;&#65533;*`P&#65533;`&#65533;&#65533;&#65533;&#65533;&#65533;2&#65533;&#65533;:&#65533;&#65533;r&#65533;&#1203;7&#65533;&#65533;9&#1025;	&#65533;p&#65533;D&#65533;&#65533;L&#65533;I&#65533;	&#65533;&#65533;r&#65533;&#65533;&#58375;;4&#65533;&#65533;&#65533;&#65533;&#65533;&#65533;A&#65533;
qr&#65533;&#65533;&#65533;L&#65533;`>&#65533;	: Q&#65533;&#65533;&#65533;&#65533;&#65533;MH&#65533;&#65533;<&#513;i&#65533;&#65533;3U&#65533;M&#65533;PD*>1[#&#65533;p&#65533;=&#528;"d&#65533; @Q&#65533;&#65533;-&#65533;&#65533;&#65533;&#65533;&#65533;&#1280;n&#65533;!IP &#736;&#65533;B/&#65533;&#65533;O&#65533;&#65533;2<bB&#65533;&#65533;&#65533;&#65533;`&#65533;)&#65533;&#65533;&#65533;&#65533;UfxBN&#65533;!1`@j^1&#65533;@Aa&#65533;&#65533;L&#65533;K&#65533;Mh&#65533;&#65533;&#65533;L&#65533;&#65533;&#65533;`&#65533;&#65533;3&#65533;@$1&#65533;KQ&#65533;/&#65533;8D &#65533;p 9&#65533;g-P&#65533;&#65533;p&#65533;eF&#65533;&#65533;x&#65533;&#65533;&#65533;@&#1096;&#65533;&#65533;A	Qx'&#65533;&#65533;&#65533;;&#65533;&#65533;	~X6zbT&#65533;&#65533;F&&#65533;Q&#65533;&#65533;&#65533;HX&#65533;&#65533;P&#65533;\&#65533;"T9D&#1168;.da&#65533;p&#65533;&#65533;hD&#65533;`&#65533;2&#65533;&#65533;b 8&#65533;&#65533;0&#65533;;&#65533;&#65533;M&#65533;R&#65533;&#65533;&#65533;h&#65533;&#65533;&#65533;1&#65533;&#65533;&#65533;&#65533;&#65533;&#65533;a &#65533;RR@&#65533;D&#65533;&#65533;z,&#65533;&#65533;B&#65533;5t&#65533;
&#65533;&#65533;&#65533;
&#10248;&#1024;o&#65533;&#65533;&#65533;2&#65533;&#65533;Fd&#65533;&#65533;&#65533;&#65533;&#65533;&#65533;1%0l &#65533;&#65533;&#65533;7+&#65533;?&#65533;&#65533;&#65533;&#1728;&#65533;l&#65533;.X bP	L)&#65533; &#65533;&#65533; &#65533;&#65533; l W)@&#65533;&#65533;P 7&#65533;&#1143;&#65533;U&#65533;Tt&#585;Ia&#65533; &#65533;! &#65533;B,B&#65533; &#65533; &#65533; &#65533;&#65533;&#65533;{Q&#65533;g	<&#65533;A,&#65533;&#65533;&#65533; &#65533;E&#65533;o&#65533;&#65533;&#65533;&#65533;?DB&#65533;(&#256;&#65533;I&#65533;aX&#815;&#65533;XP`B&#514;U&#65533;2&#65533;&#65533;:@"&#65533;x&#65533;&#65533;L"&&#65533;&#65533;A&#65533;F&#65533;{&#65533;@&#65533;&#65533;F*&#65533;&#65533;g%T!&#65533;`F&#65533;q a&#65533;8i&#65533;&#20746; &#65533;&#65533;&#65533;&#65533;Y&#65533;&#65533; &#65533;C3#&#65533;4=&#65533;&#65533;&#65533;_
&#65533;o&#65533;&#65533;&#65533;`&#65533;&#65533;&#65533;&#65533;@&#65533;X&#65533;&#65533;@Z&#65533;<&#65533;2W&#65533;hl&#65533;&#65533;G,&#65533;=h&#65533;L&#934;&#65533;*V&#65533;xc&#567;&#65533;F&#65533;9&#65533;>92P@&#65533;a*&#65533;2&#65533;Q&#65533;,&#65533;e&#65533;<&#65533;&#65533;D&#65533;C&#65533;@&#65533;&#65533;G{@x&#65533;&#65533;{z&#613;O&&#65533;&#65533;:x&#65533;<8&#65533;b&#65533;S&#65533;&#65533;T&#65533;@p&#65533;P&#65533;cH&#871;&#65533;m&#65533;&#65533;r&#65533;ep&#65533;&#65533;M&#65533;&#65533;&#65533;&#65533;L &#65533;&#1069;&#65533;&#65533;&#65533;!w&#65533;&#65533;R&#65533;&#65533;GW:<H&#65533;"&#65533;1&#65533;&#65533;&#65533;&#65533;&#65533;F&#65533;&#65533;&#65533;&#65533;&#65533;&#65533;T&#65533;WB&#65533;&#65533;k &#65533;&#65533;N&#65533;&#65533;&#65533;T&#65533;&#65533;&#65533;&#65533;OTQ'&#65533;&#65533;#&#65533;Bfl&#65533;b>&#65533;&#65533; &#65533;&#65533;%&#65533;&#65533;&#65533;&#65533;&#65533; 'L!	V)E&#65533;&#65533;&#65533;&#65533;@#pI&#65533;&#65533;&#65533;&#65533;3k&#65533;Jx&#65533;&#768;&#65533;&#272;&#65533;&#65533;&#65533;H&#65533;.&#65533;&#65533;&#65533; &#65533;&#65533;Kyo&#65533;&#65533;@l@&#65533;&#65533;&#65533; &#65533;4&#65533;&#65533; )! &#65533;&#65533;
,O- *y&#65533;	&#1280;&#65533; L0_&#65533;,#&#65533;2*&#65533;&#65533;@&#65533;&#25336;&#65533;*JH&#65533;?&#65533;&#65533;%&#65533;&#65533;`p&#65533;F&#65533;o&#65533;@"`&#65533;	l &#65533;&#65533;&#65533;#R&#65533;&#65533;n&#65533;&#65533;lV&#65533;&#65533;l`&#65533;%.&#65533;(PDX81&#65533;h&#65533;*&#65533;&#65533;8&#65533;&#65533;&#65533;&#65533;&#65533;<&#65533;&#65533;&&#65533;
&#65533;&#65533;&#65533;	&#65533;&#65533;&#65533;@?&#65533; ?&#65533;!&#65533;_&#65533;pZ	=pKa&#65533;&#65533;; 65&#65533;8&#65533;&#65533;'&#65533;E6"&&#65533;&#65533;} &#65533;&#65533;>&#65533;&#65533;"0g`R|&#65533;&#65533;&#65533;3/4 &#65533;q&$&#65533;zpS=&#65533;Z&#65533;s_&#65533;8&#65533;0	&#65533;%&#65533;tP&#65533;&#65533;4&#65533;en3P?`11&#65533;&#65533;O1C&#65533;&#65533;X&#65533;i O&#65533;@>&#65533;>@a#&#65533;&#65533;&#65533;&#65533;q@'`Va&#65533;&#65533;wC&#65533;pP&#65533;A
&#65533;080U&#65533;_&#65533;&#65533;*&#65533;$P&#65533;0&&#65533;g3	D&#65533;/&#65533;&#65533;&#65533;N&#65533;&#65533;&#65533;'&#65533;`$p&#65533;&#65533;E@`E&#65533;
_`Lp&#65533;pu I&#65533;o&#65533;vgEOa&#65533;&#65533;&#65533;	S`O<`"q&#65533;fw&#65533;&#65533;&#65533;@P!U	:&#65533;H@&#65533;&#65533;rI&#65533;E&#65533;&#65533;M[&#65533;w&#65533;&#65533;\6n&#65533;V &#65533;0	12npwPi`&#65533;P`fTQ1&#65533;c'2_0	vP&#65533;b-0Px		#&#65533;p  &#65533;&#65533;`&#65533;wRaH&#65533;3&#65533;H~&#65533; &#65533;p)&#65533;&#65533;p&#65533;&#65533; 'E=&#65533;&#65533;&#65533;&#65533;&#65533;&#65533;#&#65533;&#65533;P<&#65533;[&#65533;&#65533;EXvP&#65533;3&#65533;s`MpK&#65533;_ 9@k&#65533;:&#65533;&#65533;`(&#65533;&#65533;P@&#65533;o:pr&#65533;KPA&#65533;&#65533;1P&#65533;P(&#65533;&#65533;x0,&#65533;&#65533;&#65533;0-&#65533;&#65533;&#65533;4&#65533;9`&#65533;&#65533;$p&#65533;%$i&#65533;&#65533;r:&#65533;cp:@/&#65533;:&#65533;[&#65533;k&#65533;@&#65533;s&#65533;&#65533;5`U&#65533;q0.&#65533;|&#65533;&#65533;xCgd&Q&#65533;0@D&#65533; 
 ,P%0!&#65533;4
&#65533;X?`KQ&#65533;&#65533; 'w{N1&#65533;w. &#65533;&#65533;&#65533;/0J&#65533;.&#65533;p&#65533;50&#65533;>&#65533;d0JpH`&#65533;ug&#65533;<&#65533;	s&#65533; SP(&#65533;:&#65533;3P`&#65533;9&#65533; 0&#65533;A&#65533;'p8>&#65533;&#65533;b9&#65533;&#65533;&#65533;c&#65533;9 |&#65533;}&#65533;{&#65533;`&#873;&#65533;I&#65533;~&#65533;&#65533;x&#65533;&#1052;~&#1052;&#65533;P'01uag&#1568;>&#65533;&#65533;&#65533;x&#65533;}&#65533;}p&#65533;z z&#65533;z&#65533;&#65533;&#65533;| r`&#65533;0&p&#65533;x&#65533;jH
|0s&#65533;&#65533;}&#65533;&#65533;&#65533;&#65533;&#65533;&#65533;)x&#65533;x&#65533;&#65533;yj&#65533;wpwp% &#65533;iC&#65533;W`&#65533;&#65533;&#65533;3o&#65533;3p%&&#65533;&#65533;?&#65533;&#65533;Y&#65533;@s&#65533;<&#65533;&#65533;K&#65533;a&Q&#65533;M*z&#932;f&#65533;pG&#65533;q&#65533;nQ&#65533;1C&#1522;e`&#65533;_p&#65533;&#65533;&#65533;m&#65533;1]&#65533;MU&#65533;&#65533;0<PR&#65533;v!&#65533;>'&#65533;w0  &#167;F&#65533;&#65533;&#65533;qr&#65533;@ &#65533; &#65533;i&#65533;H&#65533;&#65533;&#65533; &#65533;&#65533;6i&#65533;&#65533;>&#65533;&#65533;&#65533;O@ EP*o&#65533;&#65533;`&#1584;&#65533;&#65533;\ p&#65533;4&#65533;|&#65533;}`1  S&#65533; A~ejS&#65533;&#65533;j 3&#65533;&#65533;&&#65533;&#65533;&#65533;&#65533;&#65533; \0c n1x&#65533;xBgL&#65533;m&#65533;&#65533;g=&#65533;&#65533;5F
z0i@[&#65533;&#617;Q&#641;&#65533;&#65533;W iPM&#65533;&#65533;&#65533;*GdWi&#65533;`F&#65533;r&#65533;cs6f&#65533; ]&#65533;3&#65533;e&#65533;H&#65533;&#65533;K3&#65533; ?`&#65533;1&#65533;&#65533;&#65533;K&#65533;P-&#65533;&#65533;0&#65533;Q&#65533;&#65533;&#65533;&#65533;O&#65533;4&#65533;&#65533;-`S&#65533;&#65533;3d&&#65533;&#65533;&#65533;&#65533;&#65533;&#65533;&#65533;&#65533;c&#65533;&#65533;b&#65533;-&#65533;q&#65533; P Cu&#65533;&#65533;&#65533;&#65533;#&#65533;&#65533;	p`4&#65533;&#65533;Y&#65533;Z@&#65533;&#65533;&#65533;[&#65533; @ E&#65533; &#65533;&#65533;
M&#65533; &#65533;4 0j4?&#65533;ql m L&#65533;>S&#65533;>&#65533; -`p&P&U&#65533;I&#65533;Z B&#65533; \`7&#65533;&#65533;&#1714;;RQPq&#65533;&#65533;
M&#65533;&#65533;&#65533;&#65533; C`ptpb&#65533;N&#65533;&#65533;&#65533;s6z`f0`&#65533;b 3&#65533;hQB&#65533; |tf@&#65533;&#65533;&#65533;K&#65533;!f`g&#65533;aYAi&#65533;t&#65533;k40j&#65533;'s&#65533;&#65533;"?v&#65533;/&#65533;&#65533; v&#65533;L&#65533;&#65533;!&#65533;9&#743;&#65533;{dvpF+"1&#65533;&#65533;&#65533;a&#402;&#65533;A&#65533;	&#65533;&#65533;~ d&#65533;K&#65533;&#65533;u&#65533;U&#65533;@+QG&#65533;&#65533;&#65533;&#65533;t&#65533;&#65533;&#65533;0R&#65533;
o&#65533;s CC&#1659; &#65533;UT&#65533;	&#65533;&#65533;f&#65533;&#65533;AYPf`UW>iW&#65533;C
]@5@&#65533;	w&#65533;vP&#1894;U&#65533;8t-zPU0!&#65533;0&#65533;&#65533;"6:&#1012;Qp&#65533;g&#65533;;s6#&#65533;fjK&#65533;	9&#65533;O&#65533;5	k&#65533;G a!&#65533;21!V&#65533;&#65533;6&#65533;`[&#65533;&#65533;pf&#65533;K@ &#65533;T 9	&#65533;&#65533;$&#65533;&#65533;M&#65533;&#582;&#65533;+'t&#65533;?&#65533;/p>.0&#65533;`B&#65533;Xpp&#65533;l&#65533;B]&#65533;@&#65533;E&#65533;Bp_
b@Z0S0&#65533;&#737;F&#65533;@&#65533;&#65533;S&#65533;4&#65533;&#65533;c0J&#65533;G=q`?@&#65533;EB&#65533;&#65533;#&#65533;&#65533;&#65533;&#478;QE&#65533;`H&#65533;&#1987;cpJD&#1346;Ol6wB_&#65533;T&#65533;c&&#65533;&#65533;J0	w&#65533; s	:&#65533;&#65533;&#65533;!&#65533;&#65533;qm&#65533;BU&#65533;&#65533;&#65533;&#65533; WpX&#65533;n&#65533;&#65533;
&#65533;&#65533;&#65533;R5	uP &#65533;&#65533;&#65533;P&#65533;a&#65533;	o@s&#65533;U[&#65533;'&#65533;I&#65533;&#65533;&#65533;P9`&#65533; ]&#65533;ec
H:&#65533;
&#65533;&#65533;9&#65533;	x&#1029;&#65533;&#65533;p&#65533;P(&#65533;y&#65533;PS&#65533;&#65533;&#65533;1	W@P	&#65533;&#65533;|&#65533; b&#65533;	VT&#65533;&#65533;]&#65533;&#65533;&#65533;&#65533;&#65533;&#65533;&#65533;O&#65533;6&#65533;&#65533;[&#65533;]&#65533;!pW&#65533;&#65533;m&#65533;T&#1568;&#65533;H&#65533;Mp`&#65533;(&#65533;&#65533;`&#1086;&#65533;=&#65533;&#65533;(&#65533;4`P&#65533;&#65533; 0&#65533;&#65533;j&#65533;Xzr1p&#65533;.05&#65533;I1&#65533;$p* b>&#65533;&#65533;]&#65533; J&#65533;&#65533;}&#65533; &#65533;? &#908;-alm0&#65533;6&#65533;m&#65533;Q``P&#65533;'@}\&#65533;&#402;&#65533;&#65533;vq=&#65533;
8&#65533;E&#65533;!g&#65533;>0H0&#65533;B&#65533;0vp&#65533;s&#65533;:]&#65533;3 0&#65533;&#65533;jp?&#65533;2t=&#65533;5@&#65533;(5&#65533;F&#65533;B < V&#65533;@ &#65533;&#65533;&#65533;&#65533;[&#65533;6&#65533;jL&#65533;&#65533;H&#65533;V&#65533;GD&#65533;ZPYs&#65533;&#1675; D&#65533;H,*&#65533;S &#65533;0&#65533;K&#65533;&#65533;aS&#1159;&#65533;@=P&#65533;F&#65533;&#65533;"230*p.&#65533;&#65533;cZ:K~&#65533;}&#65533;&#65533;&#65533;,&#65533;&#65533;&#65533;k6T&#65533;bA &#65533;&#65533;g&#65533;L]&#65533;	&#65533;&#65533;
	l&#65533;&#65533;O&#65533;|A&#65533;z&#65533; &#65533;&#65533;m&#65533;qBV&#65533;	I`p&#65533;&#1814;Q%&#65533;&#65533;M&|[&#65533;BAO&#65533;T>&#65533;' &#191;Hs.&#65533;v-0&#65533;&#65533;&#530;&#65533;po#&#65533;"5&#65533;&#65533;8iK08A&#65533;@1	f 6&#65533;]&#65533;DfR&#13376;@`L&#1359;7&#65533; &#65533;K&#1061;&#65533;&&#65533;&#65533;6p|`E&#65533;&#65533;&#65533;1&#65533;&#65533;O|&#65533;&#65533;B&#65533;k@Q&#65533;1&#65533;V	&#65533;x&#65533;&#65533;&#65533;f&#65533;S&#65533;G&#65533;MA&#674;&#65533;&#65533;Y/`wQ&#65533;@>VX`cz &#65533;?3#<A)G&#65533;&#65533;@H&#65533;:$&#65533;c@A*OKQ	[p&#24517;	 &#65533;#&#65533;&#1443;B6f &#65533;a&#65533;`[H&#65533;A&#65533;&#65533;@P&#65533;&#65533;l6&#65533;&#65533;6&#65533;Ag&#65533;&&#65533;uG&#65533; &#65533;W&#65533;&#65533; &#65533; pT&#65533;=&#65533;&#65533;&#65533;&#65533;&#65533;&#65533;&#65533;Aq&#65533;0&#65533;&#2035;>RuJ/u1&#65533;&#65533;&#65533;Q&#65533; &#65533;p'&#65533;W>K1r=u&#65533; Bq&#65533;m&#65533;&#65533;&#65533;	I&#65533; @&#65533;&#65533;&#65533;&#65533;@q&#65533;&#65533;&#65533;@&#65533;q&#65533;dL&#65533;s&#65533;&&#65533;&#65533;/&#65533;&#65533;p&#65533;&#65533;f`#HQVAsu]PP N&#65533;&#65533;Z&#65533;rP&#65533;.?Q&#65533;(`wp&#65533;&#65533;&#65533;&#65533;+W&#65533;&#65533;u&#65533;,&#65533;U@&#65533;U&#65533;P@L@&#65533;&#65533;&#65533;pN
&#65533;v&#65533;`&#65533;&#65533;&#65533;p&#65533;l&#65533; &#65533;= &#65533;!&#65533;&#65533;&#65533;s&#65533;&#65533;VE&#65533;l&#65533; \0FPx'P&#657;e&#65533; &#65533;S&#65533;&#65533;e V&#65533;&#65533;$&#65533;&#65533; ` &#65533;&#65533;&#65533;L&a&#65533;
|&#65533;&#65533;j2iP^&#65533;g&#65533;_&#65533;u&#65533; K&#65533;U4&#65533;1W &#65533;[&#65533;r$&#65533;f&#65533;w`Z0Q0J<&#65533;&#65533;&#65533;
Xpn&#65533;K&#65533;n&#65533;GN&#65533;&#65533;E&#65533;&#65533;\&#65533;[&#65533;&#65533;&#65533;%&#65533;Mp&#65533;K&#65533;.8&#65533;SqV f&#65533;VEpd'&#65533;
i6	z&#65533;U&#65533;i@3&#65533;)i&#65533;1Q@&#65533; I&#65533;HRu= &#65533;	&#65533;&#65533;.K&#65533;&#1561;&#65533;&#1131;E&#65533;TM&#65533;&#65533;&#65533;&#65533;"&#65533;,^&#280;Q&#65533;F&#65533;=~R&#65533;HNB4&#65533;&#65533;&#65533;&#65533;&#65533;*&#65533;@as&#65533;&#65533;P&#65533;P!&#65533;+&#65533;&#1584;5&#65533;&#65533;&#65533;|l8&#65533;h)&#65533;&#65533;&#65533;&#65533;&#65533;&#65533;&#65533;&#65533;NTa&#65533;&#65533;&#65533;&#1123;&#65533; &#65533;@&#65533;EW&#65533;&#65533;Re' &#65533; &#65533;&#65533;&#65533;R$L&#65533;H&#65533;
q&#65533;&#65533;WL&#65533;&#65533;W&#65533;	&#65533;&#65533; C&&#65533;&#65533;&#65533;&#65533;&#31451;S&#65533;a&#65533;'N&#65533;&&#65533;&#65533;&#65533;&#65533;&#65533;B&#65533;9 &#297;&#65533;h&#65533;#&#65533;x<&#65533;B(&#65533;I0U&#65533;&#65533;&#65533;&#37442;lP(p$+&#65533;W&#65533;&#65533;@!`&#65533;r&#65533;&#861;?iGE&#65533;8t&#65533;&#65533;I&#65533;BL&#145;&#65533;&#65533;p&#65533;&#65533;N6L&#65533;<&#65533;
J&#65533;&#65533;0s&#65533;&#65533;y&#65533;&#65533;&#65533;&#65533;&#65533;U&#1145;&#65533;&&#65533;&#65533;;bf&#1553;L&#65533;^8b&#65533;9&#65533;x&#65533;&#65533;E{EA.XC&#65533;9&#65533;x&#65533;"&#65533;`&#65533;)U&#65533;@&#65533;&#65533;9&#65533;`C&#65533;4b&#1059;3R"ID&#65533;+&#1832;CD8&#65533;&#65533;&#65533;&#65533;&#65533;&#65533;&#65533;1&#1664;&#205;a&#65533;&#65533;E^y&#65533;&#65533;p&#65533;&#65533;&#1184;@&#65533;&#65533;r&#65533;&#264;)&#65533;@C&#65533;8&#65533;`&#65533;&#65533;&#65533;&#65533;D&#65533;`&#65533;&#65533;9&#65533;&#65533;&#65533;&#65533;J<&#65533;&#65533;6p&#65533;&#65533;&#65533;d&#65533;M73&#65533;5p&#65533;&#65533;D5^&#65533;&#65533;&#65533;&#65533;TD&#65533;!&#65533;x&#65533;D&#65533;&#65533;&#65533;l0&#65533;&#65533;&#65533;&#65533;h&#65533;&#65533;&#65533;ao[&#65533;v&#65533;'56h&#65533;&#65533;&#65533;&#65533;A&#65533;D&#228;'f&#65533;&#65533;&#65533;&#65533;H&#197;%0&#65533;l&#65533;&#65533;A	@&#65533;&#65533;d$j&#65533;&#65533;C&#880;!&#65533;&#65533;&#65533; &#65533;&#65533;Ty&#65533;&#65533;&#65533;1b&#65533;&#65533;%l&#65533;&#1057;&#65533;?4,d	qQ0T&#65533;7&#65533;&#65533;&#65533;&#65533;	EH&#65533;@&#65533;&#65533;&#65533;&#65533;0&#65533;&#65533;&#65533;ML&#1952;&#65533;&#65533;&#65533;8&#65533;&#65533;&#65533;{3`&#65533;&#424;6&#65533;^a&#65533;&#65533;,&#65533;x &#65533;&#65533;^&#1088;t&#65533;&#65533;L&#1160;&#65533;&#65533;&#65533;h&#65533;&#65533;'&#65533;!&#65533;&#65533;
&#65533;-&#65533;&#129;A&#65533;<&#65533;&#65533;&#65533;J0p&#65533;0&#65533;aj&#65533;:(afU&#65533;P&#65533;&#1288;&#65533;$&#65533;&#65533;&#65533;19&#65533;B&#65533;&#65533;wVLp`&#65533;W	A&#65533;&#65533;(&#65533;&#65533;0&#65533;a&#65533;C&#65533;&#65533;&#65533;8UY &#65533;
&#65533;&#65533;&#65533;(&` &#65533;@&#65533;c&#65533;%&#65533;&#65533;W1&#65533;&#65533;&#65533;&#65533;RzP&#65533;&#65533;&#65533;j&#65533;F`&#65533;&#65533;&#65533;&#65533;@	&#65533;T&#65533;#&#65533;`&#65533;GF=u&#65533;D&#65533;&#65533;0
4&#65533;&#65533;C&#65533;B&#65533;&#65533;&#65533;&#65533;4&#65533; d'&#65533;&#65533;&#65533;%&#65533;d&#65533;'|*&#142;B&#65533;&#65533;"l&#65533;&#65533;?H&#65533;&#65533;#&#65533;&#65533;&#65533;H^&#65533;&#65533;A&#65533;&#65533;AE&#65533;0&#65533;>&#65533;&#65533;&#65533;&#65533; )&#266;6&#65533;&#65533;
3"&#65533;#&#65533;Q&#65533;p&#65533;&#65533;#Q'&#65533;&#65533;&#65533;&#65533; 7H&#65533;V&#65533;L&#65533;&#65533;&#65533;&#65533;?,A&#65533;8&#65533;&#65533;&#65533;5&#65533;Y&#65533;!&#65533;&#65533;&#65533;F&#65533;&#65533;n0_&#65533;F&#65533;&#65533;(&#65533;|&#65533;9&#65533;&#65533;\&#65533;&#65533;&#65533;`<&#65533;`&#1584;&#65533;&#65533;P&#65533;1\-0&#65533;C!&#65533;P&#65533;&#65533;&#65533;!&#65533;&#65533;aJ&#1539;&#65533;8&#335;&#65533;	&&#65533;&#65533; &#65533;p&#65533;$@}  	Q `&#65533;(&#65533;"&#25600;Db&#65533;D&#65533;&#65533;7&#65533;&#65533;&#514; &#65533;&#65533;&#65533; &#65533;y&#65533;
1&#65533;a&`&#65533;&#65533; `&#65533; `&#65533;!6&#65533;=&#65533;&#65533; &&#65533;&#65533; &#65533;&#65533;F0&#65533; &#65533;&#65533;&#65533;~&#65533;0 &#65533;0 &#65533;&#65533;Q0@0&#1088;&#65533;ak&#65533;`E``&#65533;&#65533; L&#65533;G&#65533;;&#65533;&#65533;P&#65533;&#65533;&#65533;A ! r&#65533;
0&#65533;5@
&#65533;X&#65533; &#65533;&#65533;&#65533;(`_&#65533;&#65533;&#65533;@ 44"	&#65533;&#65533;&#65533;F&#65533;&#65533;p&#65533;&#65533;@&#65533; &#65533; *&#65533;&#65533;0&#65533;	,B &#65533;$>&#65533;b.@TDhB/&#65533;5?&#65533; &#65533;jp+Aa&#65533;&#65533;X&#65533;'AN0
&#65533;P1&#65533;@6x&#65533;:&#65533;&#65533;	:&#65533;&#65533;&#65533;&#65533;&#65533;&#65533;V0B>! &#65533;&#65533;&#65533;&#65533;9X&#65533;=&#65533;r  &#65533;&#65533;oPA&#65533;&#65533;#&#65533;	)&#65533;C&#65533;&#1027;#&#65533;
=&#65533; &#65533;<&#65533;SX&#65533;P&#65533;&#65533;T&#65533;W0X@-X&#65533;.h&#65533;&#784;&#65533;0!c&#65533;A`&#65533;9&#65533;&#65533;&#65533;6&#65533;&#65533;&#65533;@&#65533;&#65533;nUMp&#65533;&#65533;@&#65533;&#65533;G`&#65533;TP&#65533;&&#65533; &#65533;B&#65533;0,LTp&#65533;&#65533;`1l&#65533;
=&#65533;<&#65533;!t&#65533;o &#65533;&#65533;&#65533;&#65533;&#65533;V&#65533;-&#65533;&#65533;&#65533;p&#65533;2\]&#65533;&#65533;&#65533;&#65533;$&#65533;A
Y&#65533;B&#65533;&#65533;&#65533;/L&#65533;H&#65533;&#65533;P2@e&#65533;&#65533;&#65533;&#65533;'&#65533;
]&#65533;B&#65533;&#65533;&#65533;v&#65533;	n&#65533;&#65533;p3<w
k`&#65533;&#65533;P&#65533;1DP&#65533;&#65533; &#65533;/t&#65533;	U&#65533;B&#65533;&#65533;&#65533;$&#65533;aU8&#65533;&#65533;p#&#65533;
\&#65533;&#65533;t&#65533;&#65533;&#65533;+&#65533;&#65533;=&#65533;B&#65533;0&#65533;.&#65533;&#65533;	d&#65533;B&#65533;&#65533;&#65533;#&#65533;aV(&#65533;&#65533;+&#65533;&#65533;#&#65533;!&#65533;`h&#65533;&#65533;&#65533;&#65533;(&#65533;A	b&#65533;B&#65533;	&#65533;a	ppB&#65533;&#65533;&#65533;WC&#65533;&#65533;@&#65533;C&#65533;	\&#65533;&#65533;Z&#65533;&#65533;3$AMC&#784;a3,&#65533;&#65533;g&Xq^A&#65533;	l!0&#834;Z&#65533;&#65533;&#65533;
7@j\%^&#65533;&#65533;ta&#65533;'<i&#65533;K&#65533;t&#65533;:&#65533;&#65533;&&#65533;a4&#65533;.&#65533;&#65533;^L&#65533;&#65533;5@+N%&#65533;ugx}&#65533;&#1031;&#65533;&#65533;&#65533;	&#65533;+r&#1321;c"G&#65533;&#65533;&#65533;
O&#65533;&#528;VWLm:&#65533;&#65533;=&#65533;&#1118;&#65533;L&#65533;&!7B#&#65533;6&#65533;&#65533;&#65533;&#65533;&#65533;&&#65533;&#65533;	E0 =&#65533;Ca&#65533;&#65533;&#4728;&#65533;&#1440;&#65533;`&#65533;3&#65533;&#65533;&#65533;YB&#65533;&#65533;&#65533;'&#65533;y&#65533;&#65533;%&#65533;&#65533;&#65533;x+&#65533;&#65533;&#65533;n[O&#65533;&#1822;&#65533;&#65533;}t&#65533;&#65533;&#1568;&#65533;&#65533;"&#65533;&#65533;&#65533;&#65533;&#1864;R&#65533;t&#65533;T{[&#65533;&#65533;N&#65533;&#65533;c&#65533;&#65533;&#65533;3&#65533;&#65533;a`5&G-&#65533;'&#65533;&#65533;6&#65533;&#65533;&#65533;qU,&#65533;&#65533;#&#65533;(~8> 	C(.#&#65533;&#65533;&#65533;&#65533;7&#65533;y&#935;&#65533;&#65533;+&#65533;%0B%&#65533;&#65533;&#65533;;&#65533;&#65533;*&#65533;&#65533;y&#1173;&#65533;t&#65533;w$&#65533;j.&#65533;Z`&#65533;2&#65533;&#65533;	!xtD &#65533;t&#65533;w&#65533;&#65533;&#65533;v&#65533;&#65533;I&#65533; 8&#65533;@&&#65533;&#65533;&#65533;&#65533;&#65533;&#65533;o&#65533;{&#65533;	&#65533;&#65533;&#65533;&#65533;0H&#65533;"q&#65533;G&#65533;&#65533; &#65533;&#65533;Id&#65533;>x&#65533;>$&#65533;n7&#65533; &#65533;X="&#65533;WC%&#65533;&#65533;&#65533;W&#65533;&#65533;/&#1771;&#65533;D&#65533;&#65533;&#65533;&#65533; &#65533;&#65533;&#65533;+z&#65533;|&#65533;U&#65533;&#65533;C&#65533;&#65533;(&#65533;8&#65533;R&#65533;q&#65533;|0	D&#65533;&#65533;&#65533;&#65533;&#65533;y&#65533;&#65533;&#65533;&#65533;&&#65533;A[&#65533; R&#65533;>`&#65533;
|&#65533;&#65533;?}4&#65533;$W(@&#65533;&#65533;4&#65533; < &#65533;@ x&#65533;&#65533;&#65533;G&#65533;&#65533;|&#65533;&#65533;&#65533;W&#65533;n&#65533;&#65533;&#65533;&#1253;&#65533;&#65533;&#65533;g&#1249;1&#284;_*O&#65533;&#65533;&#65533;h %&#65533;&#65533;D@&#65533;&#65533;8&#65533;&#65533;3&#65533;&#65533;Bx&#65533;a&#65533;&#65533;&#65533;&#65533;&#65533;J&#65533;&#65533;@&#65533;X?&#65533;H!<&#65533;.&#65533;3&#65533;&#65533;LP(X&#65533;8P7&#65533;<R&#65533;&#65533;A&#65533;&#65533;C[&#65533;H&#65533;&#65533;&#65533;FH&#65533;&#65533;&#65533;&#65533;6&#65533;X&#65533; EP	&#65533;D&#65533;&#65533;&#65533;&#65533;&&#65533;=&#65533;&#65533;?&#65533;0X&#65533;=&#65533;&#65533;&#65533;&#65533;&#65533;xb{5&#65533;&#65533;%&#513;0&#65533;D8&#65533;Wp&#65533;4L=&#65533;&#65533;X&#65533;&#65533; &#65533;`&#65533;&#65533;=&#65533;W(&#65533;p&#65533;&#65533;&#65533;&#65533;&#65533;B&#65533;fQ&#65533;C,&#65533;&#65533;&#65533;&#65533;Ih&#65533;Bp&#65533;&#65533;&#65533;G;hqP&#65533;&#65533;&#1539;&#65533;= &#65533;95DE&#65533;k&#65533;P&#65533;&#65533;&#65533;&#65533;&#65533;!&#65533;&#65533;&#1664;1`&#65533;&#65533;9&#65533;%&#65533;&#65533;FP@&#65533;#P&#65533;&#65533;Q&#65533;Q&#65533;&#367;&#65533;l&#65533;&#65533;&#65533;&#65533;&#65533;&#65533;&#65533;&#65533;D&#65533;!&#1536;&#378;&#65533;&#65533;&#65533;w&#65533;&#65533;ml:{pNH&#65533;&#65533;P&#65533;P&#65533;E&#65533;&#65533;"8&#65533;G&#65533;&#65533;xC! &#65533;? :&#65533;5&#65533;&#65533;3n&#65533;&#467;&#65533;&#65533;Jx&#65533;.h8&#65533;&#65533;'&#65533;>&#65533;#&#65533;,&#65533;-3(&#65533;.p98@2&#65533;'x&#65533;'@&#65533;C&#65533;&#65533;G&#33579;(&#65533;$&#65533;3&#1226;<H. &#65533;"&#65533;&#65533;%&#65533;1(!@&#65533; &#65533;(0&#65533;	&#65533;X&#65533;&#513;&#65533;&#65533;`d&#65533;&#65533;&#65533;DJ&#65533;R&#65533;C&#65533;&#65533;&#65533;B&#65533;B&#65533;&#65533;D&#65533;JE&#1539;&#65533;&#65533;?H&#65533;	&#65533;C&#65533;&#65533;4&#65533;C &#65533;E&#1538;&#65533;&#65533;&#65533;1I&#693;&#65533;&#65533;W&#65533;&&#65533;&#65533;C&#65533;&#65533;s&#65533;R&#65533;3Ra&#65533;x{&#29252;&#65533;%7&#34220;a&#65533;&#65533;D&#65533;J&#65533;&#65533;&#65533;E3&#65533;94N|&#65533;&#65533;&#65533;&#65533;&#65533;x&#65533;&#65533;0&#65533;&#65533;&#65533;&#65533;&#65533;&#65533;&#65533;&#65533;&#65533;5&#65533;7l&#65533;&#65533;&#65533;I3&#65533;3&#65533;G&#65533;&#65533;;S=&#65533;X1J&#65533;8&#65533; s|&#65533;&#65533;x&#65533;&#65533;&#65533;&#65533;&#65533;&#65533;6&#65533;[&#65533;H&#65533;4h&#65533;&#65533;&#65533;q	&#65533;&#65533;&#332;p;&#65533;&#65533;&#65533;IS&#65533;x&#65533;;&#65533;&#65533;&#65533;9C&#65533;&#65533;&#65533;&#911;&#65533;&#168;1`&#65533;*xp&#65533;
&#65533;&#65533;&#65533;&#65533;:&#65533;N&#65533;&#65533;i7>H 0&#65533;&#65533;h&#65533;L@&#65533;&#65533;&#65533;O&#65533;0&#65533;&#65533;&#65533;&#302;,>P?8&#65533;7 &#1432;6&#65533;&#65533;4&#65533;;&#65533;D&#65533;<&#65533;CH&#65533;D8,&#501;&#65533;&#65533;U&#65533;&#65533;X&#65533;&P :&#65533;&#65533;x&#65533;&#65533;&#65533;h&#65533;&#65533;PP&#65533;07&#65533;&#65533;B&#1474;&#65533;P&#65533;D &#65533;Q&#1580;&#65533;4&#1024;1`&#65533;Q&#65533;&#65533;0h&#217;&#65533;@C|&#65533;&#65533;&#65533;&#65533;&#515;&#65533;&#65533;8&#65533;# &#65533;&#65533;&#65533;&#65533;&#65533;&#65533;&#1304;\&#65533;&#65533;)&#65533;!P&#65533;)&#65533;,&#65533; 8&#65533;&#65533;&#65533;&#65533;&#65533;1M&#65533;&#65533;/@6&#65533;#&#65533;&#65533;&#65533;&#65533;&#65533;&#65533;R&#65533;d&#65533;C)8`&#65533;&#65533;&#65533;A@'x9&#65533;&#65533;E&#65533;&#65533;&#65533;WH&#65533;,&#65533;:&#512;7x&#65533;%P&#65533;E&#65533;	&#65533;D+&#65533;9-&#65533;vS&#1026;f&#65533;40&#65533;"&#513;X&#1025;HXJ&#65533;&#520;J&#65533;&#65533;F&#65533; &#65533;&#65533;&#65533;	5&#65533;&#65533;&#65533;&#65533;C &#65533;&#515;&#65533;LQL%Iml7&#65533;8&#65533;hX&#65533;'&#65533; 0&#65533;0&#65533;&#65533;W&#65533;K"%j&#65533;#p&#65533;"`&#65533;@&#65533;#`&#65533;&#65533;&#65533;&#65533;&#65533;&#65533;&#65533;E &#1461;&#65533;7U&#65533;&#65533;&#65533;a&#65533;&#65533;%,93`&#65533;>p;&#65533;&#65533;&#65533;x&#65533;&#65533;&#65533;N&#65533;&#65533;K<&#65533;J&#65533;&#65533;>P&#65533;8&#65533;&#65533;&#65533;&#65533;tV|&#65533;R@(&#65533;8&#65533;pEx7>&#65533;&#65533;1&#65533;&#65533;C8&#1093;B&#65533;&#65533;+&#525;&#468;&#65533;&#65533;&#65533;C@&#65533;0&#65533; =&#65533;XX&#65533;&#65533;F5&#65533;R&#65533;&#65533;&#65533;" D9&#65533;-&#65533;SXXE}&#324;A8&#65533;)8H?&#1048;(~&#65533;x&#65533;&#65533;&#65533;?&#65533;&#65533;F?;&#65533;CP &&#65533;&#65533;5x 5&#211413;7( =&#65533;$&#65533; @@PR&#65533;&#65533;(&#65533;
 |[4k&#65533;X98&#65533;9&#65533;&#65533;&#65533;&#65533;ZD&#65533;3&#65533;P&#65533;0k&#65533;+0'X&#65533;&#908;&#65533;F&#65533;&#65533;(&#65533;&#65533;A&#65533;&#65533;7&#65533;!;(&#65533;&#65533;6&#65533;&#65533;$&#65533;&#65533;&#65533;s&#65533;&#65533;` ?`&#65533;+&#65533;&#65533;&#639;&#65533;&#65533;5Ah"&#65533;NHH&#65533;&#65533;&#65533;i&#65533;&#65533;&#65533;P&#65533;&#65533;`&#65533;&#65533;} @@&#65533;*0o&#65533;A0&#65533;&#65533; 7h&#65533;&#65533;}L<&#65533;&#65533;?X$&#65533;WS0&#65533;&#65533;Ip&#65533;@I&#65533;&#65533;&#1808;Pp&#65533;&#65533;&#65533;&#65533;&#65533;~&#65533;=&#65533; <p	&#65533;&#65533;&#65533;	h&#65533;&#65533;&#65533;^D&#65533;&#65533;&#65533;&#65533;&#65533;7&#65533;&#65533;BH)8&#65533;&#65533;*H% &#65533;&#65533;q&#65533;&`<&#65533;&#65533;h&#65533;&#65533;&#65533;&#65533;&#65533;/X&#65533;0&#65533;&#65533;&#65533;rQ&#65533;&#65533;]&#65533;4&#65533;>&#287;0&#65533;W&#65533; H&#65533;&#65533;;Uh &#65533; &#65533;&#65533; &#65533;,h>&#65533; XX	 @&#65533;&#65533;&#65533;&#65533;&#65533;90  &#65533;3HlH 6C&#65533;&#65533;*0&#65533;  G&#65533;&#65533;&#65533;	8@&#65533;p&#642;&#65533;@&#1603;x&#65533;`&#65533;&#65533;A&#65533;Q"X!&#65533;&#65533;A&#65533;&#65533;:&#65533; R8-&#65533;P&#65533;&#65533;&#65533;&#65533;x&#65533;&#65533;A&#65533;@&#65533;&#65533;&#65533;&#65533;&#65533;1&#447;&#608;&#65533;&#65533;,`&#65533;.A8&#65533;&#65533;&#65533;C&#65533;&#65533;&#65533;6@ &#65533;-&#65533;.X&#65533;`&#65533;&#65533; &#65533;&#65533;&#65533;&#65533;<&#65533;&#65533;:&#65533;&#65533;(&#65533;B&#65533;&#65533;x>(;&#65533;&#65533;&#65533;K,&#1536;-&#65533;&#65533; &#65533;:h&#65533;%ydH>I.7RJ'&#65533;  Hp
&#65533;&#65533;&#65533;+`	&#65533;&#65533;&#65533;&#514;&#65533;&#65533; 0&#65533;&#65533;-8&#65533;!@&#65533;x 0&#65533; 	p&#65533;&#65533;&#65533;&#65533;&#65533;
&#65533;Q2&#1024;!&#65533;&#65533;F	MfF&#65533;&#65533;hNL&#65533;&#65533;9H&#65533;7&#65533;&#65533;2&#65533;4x5&#65533;&#65533;3&#65533;&#65533;6&#65533;&#65533;5&#65533;5&#65533;;`8&#65533;3&#65533;&#65533;&#65533;4&#65533;hQ#I&#65533;;(&#65533;6p&#65533;6 &#65533;5&#65533;&#65533;(I&#65533;2X&#65533;7&#65533;&#65533;+&#65533;3mTh&#65533;&#65533;5&#1773;&#65533;0&#65533;&#65533;u&#65533;&#65533;&#65533;&#152;&#65533;{&#65533;AR1&#65533;&#792;G &#65533;&#65533;Sb&#65533;I&#65533;&#65533;&#65533;&#262;Ax&#65533;&#65533;&#65533;&#65533;&#65533;&#65533;&#65533;&#65533;&#65533;1&#65533;W&#65533;&#65533;&#65533;	`d&#65533;&#65533;&#65533;Is&#65533;=7=&#65533;&#1339;&}S&#65533;&#65533;&#65533;o&#65533;D&#65533;&#65533;&#65533;&#65533;J&#65533;&#65533;e6&#65533;&#65533;&#65533;	_&#65533;&#65533;,&#65533;&#65533;'&#65533;&#65533;&#65533;&#65533;&#65533;&#65533;S&#65533;&#65533;H+&#65533;K&#65533;K&#65533;\&#65533;|&#65533;&#65533;&#65533;&#65533;N9U&#65533;P&#65533;h&#65533;W9=&#65533;&#1395;&#65533;K&#65533;&#65533;&x&#65533;&#65533;&#65533;&#65533;&#65533;&#65533;&#65533;&#65533;&#65533;&#65533;(Ss&#65533;d&#65533;m&#65533;ns8&#65533;S4&#65533;&#65533;J8
?&#1027;&#65533;FF[m&#65533;#n&#65533;S  &#65533;#X "8&#65533;&#65533;SC;&#65533;&#65533;S&#65533;V&#65533;"&#65533;&#65533;2&#65533;&#65533;&#65533;s&#65533;&#65533;P-&#65533; H&#65533; (&#65533;&#65533;`&#152;mn&#211;&#65533;H+&#65533;/&#65533;18&#65533;+&#65533;&#65533;&#65533;&#65533;&#65533;T(&#65533;&#65533;+x&#65533;9&#65533;10$&#65533;&#65533;844&#65533;&#65533;~&#65533;&#65533;&#65533;&#1026;(&#65533;&#65533;&#65533;G&#65533;&#65533;K&#65533;&#1808;&#65533;
&#65533;!&#65533;8&#65533;E&#65533;$8&#65533;&#65533;p&#65533;&#65533;&#65533;E&#65533;&(<(&#65533;F&#65533;0,&#65533;q	&#65533;&#65533;p;&#65533;#&#65533;&#65533; &#65533;*&#65533;&#65533;>p&#65533;&#65533;M&#65533;&#65533;;&#65533;&#65533;&#65533;Y1&#65533;&#65533;w &#65533;)&#65533;qU&#65533;&#65533;F&#65533;G(%&#65533;&#65533;&#65533;&#65533;0&#65533;&#65533;1&#65533;&#65533;vSm$;v&#65533;-R&#65533;&#65533;0R0&#65533;&#65533;&#65533;	~&#65533;&#65533;&#65533;&#65533;&#65533;H P(&#65533;l@&#65533;p{;3&#65533;&#65533;&#65533;&#65533;159h<&#65533;&#65533;2@&#65533;&&#65533;W&#65533;U(h&#65533;/&#65533;)&#65533;1H&#65533;-`4&#65533;&#65533;2-&#65533;#7&#65533;&#65533;S7&#65533;8&#65533;>  	&#65533;  &#65533;&#65533;  8&#65533;E=&#65533;Y&#979;% &#65533; H%&#65533;X&#65533;  ( 9h&#65533;I&#536;To&#65533;I&#65533;Bp&#65533;is7&#65533;A&#65533;(M+&#65533;&#65533;&#65533;	&#65533;d&#65533;&#65533;p&#65533;@Q&#536;&#65533;&#65533;v&#65533;6 &#65533;&#65533;&#65533;6@B&#65533;F~!&#65533;.&#65533;&#65533;x&#65533;^GrS&#65533;$(0&#65533;&#65533;&#65533;&#65533;  J&#65533;&#65533;xO:o{_C&#65533;&#65533;&#1192;&#65533;Ch&#65533;&#65533;&#65533;CX&#65533;&#65533;&#65533;,&#65533;7)&#65533;&#65533;=&#65533;&#65533;)h&#65533;3 &#65533;&#436;&#65533;&#65533;&#65533;&#65533;`&#65533;x&#65533;&#65533;Y&#65533;y1&#65533;&#65533;C[;=&#65533;Xl@3H&#65533;7 &#65533;^Q&#65533;;&#65533;&#65533; &#65533;Gx&#65533;&#65533;1&#65533;j&#1840;x&#65533;E8&#65533;P
T&#65533;y&#65533;&#65533;9]&#65533;=&#1027;&#65533;e&#65533;&#65533;&#65533;&#65533;9&#65533;#h6`&#65533;47&#1353;&#65533;<P&#65533;IH&#65533;0&#65533;&#1680;&#65533;%1&#65533;Z&#65533;A&#65533;<&#65533;&#1135;&#65533;9&#65533; 0x&#65533;$&#65533; #&#65533;&#65533;
[WU&#65533;8&#65533;&#65533;&#65533;&#65533;&#65533;&#65533;&#65533;&#65533;&#65533;&#65533;M&#375;J&#65533;I&#65533;&#65533;&#65533;&#65533;C&#198;>&#512;&#65533;&#65533;&#65533;;+S&#65533;79
&#65533;,H3x&#65533;Q&#65533;? &#65533;&#65533;x4&#65533;8&#65533;70&#65533;5&#65533;&#65533;&#65533;H &#65533;ls&#65533;&#65533;+7HCX&#65533;48&#65533;6&#65533;&#65533;qt&#65533;&#65533;%`&#65533;0&#65533;&#65533;1PH&#65533;U4&#65533;&#65533;&#65533;&#65533;P&#514;&#65533;&#65533;
0C&#196;D&#65533;f&#65533;&#65533;J&#65533;&#65533;t&#65533;&#65533;W&#65533;^&#65533;+h&#65533; &#131;&#65533;&#65533;&#65533;&#65533;&#65533;#1U8)
&#65533;=&#65533;^&#65533;&#65533;$&#65533;&#65533;R"&#65533;&#65533;&#65533;a#&#65533;J&#65533;MJ&#65533;&#65533;%&#792;2g&#1196;i&#65533;&&#924;:w&#65533;\&#65533;&#65533;@a3&#65533; &#65533;4&#65533;@Eb&#1152;DL&#65533;&#65533;&#65533;&#65533;p&#65533;&#65533;&#65533;&#65533;&#1584;q&#65533;&#65533;&#65533;&#65533;&#65533;"iDx&#65533;&#65533;(65LD &#65533;I&#65533;&#65533;(&#65533;4"&#65533;c&#65533;&#65533;)b&#65533;v&#65533;&#65533;&#65533;/&#65533;&#65533;&#65533;&#65533;&#65533;i&#65533;8o&#65533;&#65533;y5iM&#65533;8c&#65533;4"&#65533;&#730;6L&#65533;&#65533;df&#65533;,`@&#65533;&#65533;Dj&#65533;&#65533;W[A&#65533;&#65533;cL&#65533;,}H%"&#65533;M5&#65533;@&#65533;&#65533;b&#65533;&#65533;RU&#65533;&#65533;&#65533;1e&#65533;&#65533;&#65533;8n&#65533;&#65533;9&#65533;&#65533;81&#65533;10&#65533;&#65533;&#65533;&#65533;2)&#65533;3&#65533;z8&#65533;&#65533;'&#65533;El.&#65533;Q&#65533;e&#65533;ll&#65533;T&#65533;\&#65533;Z)E3@,&#65533;B&#65533;#m0&6L&#65533;p&#65533;IUj`R&#65533;&#65533; &#65533;@&#65533;`&#65533;&#65533;T&#65533;H&#65533;!&#65533;z&#65533;SL&#65533;&&#65533;0&#65533;,h&#65533;&#65533;=&#65533;&#65533;DP&#65533;&#65533;&#65533;&#65533;&#65533;&#65533;
&#65533; &#65533;&#65533;&#65533;<,&#65533;
&&#65533;$&&#65533;&#65533;&#65533;&#65533;(&#65533;P&#65533;&#65533;&#65533;&#65533;/&#1089;&&#65533;@&#65533;&#65533;&#65533;&#65533; OH&#65533;&#65533;*&#65533;5&#65533;!&#65533;i&#65533;]C&#65533;-&#65533;c&#65533;&#65533;&#65533;Q !EB&#65533;&#65533;&#65533;D8&#65533;@4Q&#65533;Z&#65533;&#65533;&#65533;]&#65533; &#65533;z&#65533;&#65533;WN&#65533;&#65533;F&#65533;P1&#65533;H&#65533; &#65533;G$AG(a&#65533;] &#65533;&#65533;S&#65533;0&#65533;D\&#65533;&#65533;&#65533;&#65533;&#65533;&#1114;&#65533;&#65533;z+N&#65533;0&#65533;
)&#65533;&#65533;A@&#65533;<rH#&#65533;Lr,&#65533;&#65533;"[	J&#65533;D&#65533;R$&#65533;X@&#65533;$&#65533;y%&#65533;@S &#65533;&#65533;$&#65533;&#65533;T&#650;{l%&#65533;T&#1160;"&#65533;&#65533;:Ei&#65533;&#65533;&#65533;.&#65533;&#65533;
&#65533;&#65533;#&#65533;L$&#65533;&#65533;r[&#65533;&#65533;&#65514;a&#65533;&#65533;&#65533;?&#65533;-&#65533;&#65533;&#65533;46yq&#65533;^&#65533;+&#65533;,PgG&#65533;Q&#65533;,a/&#65533;!&#65533;&#65533;&#65533;[&#65533;&#65533;Q,Q	Qf&#65533;&#65533;2&#65533;"&#65533;&#65533;&#65533;+&#65533;&#65533;&#65533;&#65533;!&#147;@&#65533;`QA	&#817;A&#65533;du4~1&#65533;&#65533;	W&#65533;&#1601; 
`&#581;"[}ut&#65533;>&#1672;N$bz4&#65533;&#65533; 'd&#65533;q&#65533;&#65533;)&#65533;q&#65533;N&#65533;&#65533;Q&#65533;&#65533;&#65533;&#65533;[&#65533;]qX&#65533;d5&#65533;&#1764;&#65533;&#65533;&#65533;"&#65533;b}8&#65533;&#65533;&#65533;	(t&#65533;p'&#65533;a&#65533; &#65533;&#65533;pV&#65533;&#65533;&#65533;\H&#65533;E{&#1319;J"*&#65533;&#65533;CO&#65533; F&#1175;&#65533;&#65533;&#65533;G&#65533;AO4A&#65533;&#137;&#49083;M&#65533;&#65533;bA&#65533;` &#65533;&#65533;&#65533;&#65533;&#65533;C
'&#65533;q&#65533;@&#65533;&#16384;^&#65533;&#65533;&#65533;h@LB
&#65533;&#65533;&#65533;&#1015;|&#65533;&#65533;Ap A		&#65533;&#65533;;&#65533;&#65533;4&#65533;&#65533;,&#65533;&#65533;&#65533;j&#65533;&#65533;&#65533;&#65533;&#65533;:Pr&#65533;&#65533;D\p&#65533;@&#65533;
@&#1568;=DXB&#65533;&#65533;&#65533;b|&#65533;&#65533;&#65533;&#65533;&#65533;&#65533;Z4&#65533;&#65533;+*Q.,&#65533;&#65533;&#65533;&#65533;&#265;&#65533;&#623;&#65533;V&#65533;&#65533;@&#65533;`` LD.0&#65533;<j*&#65533;3XrH`aZ&#65533;T&#65533;&#65533;&#65533;*!&#65533;"(&#65533; &#65533;&#65533;"&#65533; &#65533;*&#65533;&#65533;8&#551;&&#65533;&#65533;&#65533;P@ld&#65533; &#65533;$&#65533;&#65533;&#965;n|&#65533;C(%&#65533;&#65533;:0M%&#65533;0"&#65533;&#65533;u1&#65533;&#65533;>&#65533;&#65533;2a&#65533;j@(0&#65533;&#65533;&#65533;I&#65533;&#65533;&#65533;&#65533;&#65533;&#65533;CG&#65533;&#65533;&#65533;&#65533;&#65533;9IG &#65533;&#65533;&#65533;	&#65533;&#772;(&#65533;H&#65533;@@&#65533;G<*H&#65533;&#65533;&#65533;&#65533;Q&#65533;&#65533;&#65533;&#65533;&#65533;2&#65533;&#801;=&#65533;~`<(&#65533;&#65533;`&#65533;| &#65533;&#65533;&#65533;&#65533;&#65533;`&#65533;&#65533;N&#65533;
L&#65533;&#65533;	z@&#65533;	&#65533;&#65533;&#65533;$&#65533;RQ&#65533;&#65533;&#65533;8$&#65533;&#65533;&#65533;&#65533;&#65533; &#65533;A&#65533;2QE#&#65533;&#65533;=&#545;j &#65533;P&#65533;> &#65533;&#65533;&#65533;@n)P4}&#65533;#&#65533;I&#65533;Z &#65533;F&#1568;&#65533;&#65533;&#65533;p&#65533;O&#65533;a&#65533;[y&#65533;+a&#65533;&#65533;&#65533;RHA&#65533;&#65533;&#65533;&#65533;(pG&#65533;&&#65533;&#65533;<D68&#65533;gF A&#65533; &#65533;&#65533;C5	FU&#65533;y&#65533;C&#65533;@
1&#65533;&#65533;&#65533;&#65533;x&#65533;&#65533;&#65533;I&#65533;&#65533;:&#65533;VH&#65533;&#65533;&#65533;=&#65533;&#65533;&#65533;0&#65533;58&#65533;$&#65533;1&#65533;L%&#65533;&#65533;&#65533;l&#65533;&#65533;#`
!&#65533;@0&#65533;&#65533;a bB&#65533;A&#1280;!@&#65533; &#65533;&#65533;&#65533;d &#65533;/&#65533;@h&#65533;&#65533;)&#65533;$&#65533;&#65533;lp&#65533;0@(&#65533;&#65533;&#65533;&#65533;:&#65533;&#65533;&#65533;	&#65533;&#65533;5&#65533;As&#65533;&#65533;&#65533;&#65533;<&#513;s&#65533;&#65533;:&#65533;&#65533;I&#65533;&#65533;$[&#65533;&#65533;&#65533;;&#65533;&#65533;r&#65533;&#65533;&#65533;0&#65533;;&#65533;&#65533;&#65533;A&#65533;&#65533;R&#65533;&#65533;&#65533;&#65533;&#65533;&#65533; 9&#65533;&#65533;}&#65533;&#65533;R&#65533;3&#65533;&#65533;>&#65533;&#65533;&#65533;&#24583;:&#65533;Wr&#65533;&#65533;J;:&#65533;&#65533;F#&#65533;gq&#65533;/&#65533;&#65533;RdQ&#65533;&#65533;&#65533;09&#65533;&#65533;-&#65533;aaZV0&#65533;&#65533;a%&#65533;&#65533;&#65533;|&#65533;b&#65533;dA&#65533;PB&#65533;JpAs&#65533;&#534;&#65533;>&#65533;&#65533;&#65533;\!G7&#646;&#65533;d0&#65533;&#65533;&#65533;GRL&#65533;
!&#65533;&#65533;&#65533;5&#65533;J0m9&#65533;&#65533;&#65533;&#65533;&#65533;&#65533;&#65533;&#65533;&#65533;CZ&#65533;Zw! &#65533; &#65533;&#65533;Qv&#65533;&#1340;&#65533;&#65533;<&#65533;&#65533;&#65533;g&#65533;8&#65533;R`&#65533;3ckP&#65533;
B9&#65533;&#65533;CTQ&#65533;@Yy&#65533;#&#65533;W-&#65533;&#65533;&#65533;P(@&#65533;B&#65533;4_h&#65533;&#65533;&#65533;&#65533;&#65533;XDb&#65533;&#65533;(l&#65533;&#65533;=~&#956;"&#65533;&#65533;HD qK&#65533;F&#65533;0&#65533;"&#65533;A&#65533;&#1050;|&#65533;&#65533;&#65533;(daK&#65533;&#65533;(&#37325;C\Hg@&#65533;&#65533;&#65533;YN&#1181;&#65533;&#65533;&#65533;&#65533;&#65533;3&#65533;&#65533;+&#65533;&#65533;&#65533;&#65533;&#1029;14&#65533;&#65533;h&#65533;&#65533;*&#65533;72S&#65533;B&#65533;5&#741; f
fP&#65533;S&&#65533;&#65533;<(C&#65533;plw>Z:aa%6&#65533; &#65533;&#65533;&#65533;k &#65533;0&#65533;&#65533;>&#65533;P%R@&#65533;J&#65533;!=&#65533;&#65533;&#65533;&#1887;&#65533;@f0&#65533;&#65533;&#65533;&#65533;b&#65533;'t &#65533;>&#65533;7&#275;&#65533;&#65533;1&#65533;&#65533;`&#65533;&#65533;`&#65533;
U&#65533;&#65533;p @TS&#65533;&#65533;&#65533;&#65533; f8&#65533;&#65533;@.&#65533;&#65533;>&#65533;$&#65533;&#65533;Q&#65533;&#65533;C=&#65533;&#65533;P&#65533;&#65533;c&#65533;p&#65533; &#65533;&#65533;%&#792;W&#65533;t&#65533;&#65533;&#65533;&#65533;/ &#65533;s q&#65533;&#65533;0&#65533;&#65533;:&#65533;B&#65533;\&#65533;&#65533;&#65533;b&#65533;@Z&#1028;)TK &#65533;9&#65533;&#65533;&#65533;&#65533; Am E&#65533;t&#65533;]&#65533;` &#65533;&#65533;&#65533;BL`&#8842;&#65533;$&#528;.&#65533;&#65533;&#65533;&#65533;!&#65533;X0&#65533;+&#65533;`L`&#65533;&#65533;{N&#65533;&#65533;&#65533;
](A&#65533;&#65533;&#65533;ZN&#65533;&#65533;&#1232;bXJ&#65533;&#65533;pp&#65533;&&#65533;`&#65533;&#65533;&#65533;&#65533;&#65533;tjAI&#65533;&#65533;&#36048;$b(p&#65533;&#65533;&#65533;((t &#65533;&#65533;F$|&#65533;&#65533;&#65533;	GBf&#65533;&#65533;<&#65533;B&#65533;f&#65533;&#65533;J&#65533;&#65533;va&#65533;&#65533;A~&#65533;XxxH&#65533;&#1090;@&#65533;
0&#65533;&#65533;&#65533;3&#65533;G&#65533;w&#65533;&#65533;&#65533;&#65533;&#65533;X&#65533;&#65533;A&#541;F&#65533;&#65533;&#65533;5&#65533;&#65533;&#65533;&#65533;p&#298;- &#65533;&#65533;&#65533;"H4&#65533;&#65533;&#65533;H@&#65533;&#65533; &#65533;&#65533;&#65533;&#65533;&#65533;&#65533;@&#65533;&#65533;J\OhD&#65533;&#65533;X&#65533;LPV&#65533;&#65533;K&#65533;TB&#65533;&#65533;f&#65533;&#65533;!4&#65533;,G] Z0~&#65533;&#65533;&#65533;&#65533;H&#65533;&#65533;&#65533; &#65533;CW&#65533;J&#65533;_&#1796;EAD&#65533;HP&#556;&#65533;#&#65533;(&#1286;&#65533;@"&#65533;&#65533;+tAl&#65533;p&#65533;+(&#65533;&#65533;!&#65533;&#65533;MS&#1793;|&#65533;V&#65533;
<&#65533;XA|&#65533;f&#65533;&#65533;&#65533;&#65533;5&#65533;&#65533;+T&#65533;&#65533;@R$&#65533; &#65533;M&#65533;\&#65533;`&#65533;&#65533;&#65533;&#65533;&#65533;h&#65533;#&#65533;P)&#65533;6l&#65533;&#65533;&#65533;l&#65533;"&#65533;&#65533;$G<B|&#65533;&#65533;&#65533;+&#65533;&#65533;0&#1011;d&#65533;&#65533;&#65533;}&#65533;Bt
@A&#65533;&#65533;V&#65533;E&#65533;&#65533; h@P&#65533;&#65533;&#65533;,B&#65533;&#65533;@xb&#65533;4&#65533;T&#65533;(&&#65533;&#65533;&#65533;&#65533;&#65533;!&#65533;&#65533;&#65533;&#65533;&#65533;&#65533;dA&#65533;@&#65533;&#65533;+p@t&#65533;r&#65533;&#65533;&#65533;&#65533;@"&#65533;8@x&#65533;T'&#1793;&#65533;t&#65533;#&#65533;@&#65533; X&#65533;*&#65533;A&#65533; P%&#513;&#65533;&#65533;t&#65533;$&#65533;&#65533;@&#65533;&#65533;&#65533;&#65533;B8&#65533;` &#65533;FL&#65533;H@&#65533;E&#65533;&#65533;b}&#65533;&#65533;LT&#65533;&#65533;&#65533; &#65533;&#829;&#65533;&#65533;&#65533;T&#65533;(&#65533; DB&#65533;&#65533;",B&#65533;MB!(&#65533;&#65533;B&#65533; &$Bt&#65533;$&#65533;&#65533;&#65533;(&#65533;&#65533;&#65533;&#65533;"d@G&#833;\&#65533;&#65533;&#65533;!DB&#65533;&#65533;*&#1025;&#65533;&#65533;$t&#65533;&#65533;	$&#65533;*&#65533;,RA%&#65533;<A#Q:&#65533;O`&#65533;!&#65533;@&#65533;&#65533;&#65533;&#65533;&#65533;+\LB"t &#65533;&#65533;&#65533;@&#65533;Bx&#65533;OF &#65533;B%`&#281;d6&#65533;B&#65533;qJ&#65533;
}i0&#65533;"4&#65533;
&#65533;&#65533;L&#65533;Ji&#65533;&#65533;&#65533;@x]x&#65533;&#65533;&#65533;&#65533;&#65533;@&#65533;&#65533;&#65533;@&#65533;&#65533;	T&#65533;&#65533; &#65533;&#65533;&#65533; &#65533;A&#65533;&#65533;d&#65533;l@ 	d@l&#65533;&#65533;&#65533;&#65533;A&#65533;@&#65533;&#65533;&#65533;&#65533;`	&#65533;@&#768;&#65533;&#65533;&#65533;@&#65533;A&#65533; &#65533;&#65533;A&#65533;l &#65533;A	&#65533;&#65533; &#65533;&#65533;&#65533;&#65533;&#256;\`@&#65533;&#65533; &#65533;t d&#65533; &#65533;&#65533;&#65533; &#65533;&#65533; \&#65533; &#65533;_D&#65533;&#65533;(Sh&#65533;~p&#65533;(	&#65533;&#65533;@&#65533;X&#65533;}m&#65533;p&#65533;&#65533; &#65533; T&#65533;&#65533;@&#65533;@&#65533;&#65533;&#1497; &#65533;&#65533;&#65533;&#65533;&#65533;@
&#65533;&#65533;@A(&#65533;t
&#65533;A
&#65533;&#65533;|Al&#65533;&#65533;&#65533;	&#1823;&#65533;_4A&#65533;0A&#65533;&#65533;&#65533;J&#65533;&#65533;&#65533;T&#65533;dA&#65533; &&#65533;&#65533;&#65533; &#65533;&#65533;&#65533;&#65533;&#65533;x&#65533;&#65533;&#65533;&#65533; &#65533;&#65533;Td&#65533;&#65533;&#65533;@h &#65533;&#65533;\&#65533;H&#65533;&#65533;&#65533;dZ&#65533;&#65533;X&#611;&#65533;&#65533;|&#1559;c`&#65533;&#65533;@#&#65533;&#65533;!L&#65533;"L&#170;&#65533;f#<&#65533;$B$(B",B&#65533;&#65533;&#65533;!L L&#65533;i.B!&#65533;Y&#65533;&#65533;"4B"P&#65533;&#65533;&#65533;VB!4&#65533;"B&#65533;&#65533;d#&#65533;Ov&#65533;>B&#65533;&#65533;#$&(&#65533;!&#65533;f&#65533;&#65533;&#65533;j#k"(&#65533;&#65533;&#172;.&#176;L&#65533;*B$&#65533;&#65533;&#65533;%&#65533;&#173;&#65533;&#65533;$&#65533;Ahn&#65533;L&#65533;&#65533;
q&#65533;|&#65533;&#65533;%&#65533;*0&#65533;)&#1793;&#65533;&#65533;&#65533;(X&#65533;&#65533;KR&#65533;&#65533;n&#65533;&#65533;&#65533;~Q&#65533;&#65533;&#65533;&#65533;J B$\
&#65533;&#65533;J&#65533;&#65533;EG A
| H&#65533;T&#65533;&#65533;&#65533;F&#65533;&#65533;,&#65533;A0&#65533;P&#65533;d&#65533;&#65533;&#65533;lA&#65533;&#65533;&#65533;&#65533;&#65533;&#65533;&#65533;&#65533;&#65533;+	&#65533;&#65533; *KE,&#65533;V&#65533;H&#65533;&#65533;$&#65533;&#65533;tA&#1536;&#65533;&#65533;&#65533;&#65533;&#65533;&#65533;-(LE#&#65533;&#65533;&#65533;A&#65533;&#65533;&#65533;T&#65533;&#65533;&#65533;[&#65533;A &#65533;8&#65533;JJ&#65533;m&#65533;>&#65533;CT&#65533;"hA&#769;!&#65533;
&#1788;&#65533;^&#65533;mmaH&#65533;T&#65533;&#65533;&#65533; a&#516;&#65533; lOX&#65533;&#65533;&#65533;&#65533;&#65533;&#65533;&#583;&#65533; @D&#65533;&#65533; X&#65533;&#65533;&#65533;&#1581;c&#65533;&#65533;|&#65533;&#65533;  &#65533;*|&#65533;K$&#1024;&#65533;&#65533;&#65533;&#65533;&#65533;&#65533;&#65533;J&#60373;&#65533;*(&#65533;t&#65533;&#65533;&#1838;&#65533;Gd&#65533;>&#65533;&#65533;&#65533; &#65533;&#769;D&#65533;&#52105;&#65533;&#65533;(@&#1031;T&#65533;&#65533;Tk`&#65533;&#65533;p&#1446;&#65533;&#65533;mH &#65533;t&#65533;}p&#65533;&#65533;&#65533;fjWd4&#65533;A&#65533;&#429;4&#65533;X&#65533;A&#65533;&#65533;&#1813;*<&#65533;@&#65533;&#65533;F&#65533;&#65533;&#65533;&#65533;&#65533;*
&#65533; &#65533;&#65533;J(8&#65533;&#65533;8AEdE&#65533;&#65533;&#65533;&#65533;]"&#65533;@\ |X@$&#65533;"&#65533;
&#65533;X&#65533;-&#65533;&#65533;&#65533;&#65533;&#65533;A&#65533;&#65533;&#65533;&#65533;&#65533;&#159;&#65533;m&#65533;rQ&#65533;&#65533;&#65533;&#65533;&#65533;4&#65533;&#65533;&#65533;j&#65533;b&#65533;yW&#65533;&#65533;B<&#65533;T&#65533;,)&#65533; &#65533;&#65533;&#65533;&#2010;&#65533;&#65533;9\T&#65533;&#65533;&#65533;&#65533;<&#65533;!&#65533; &#65533;&#65533;&#65533;&#65533;ZmA&#65533;}&#65533;$ &#65533;
&#65533; &#65533;LD&#65533; &#65533; &#65533;&#65533;&#65533;&#65533;C-6&#65533;P@"&#65533;A 6&#65533;&#65533; &#65533;ANN&#65533;&#65533;,&#65533;&#65533;&#65533;&#65533;&#65533;\&#65533;=&#65533;&#65533;&#1600;\&#65533;!l[&#65533;y&#65533;-&#65533;J$|@,&#65533;&#65533;&#65533;&#65533;&#65533;&#1024;&#65533;p)&#65533;*&#65533;b-&#65533;&#65533;&#65533; L&#65533;&#65533;&#65533;&#65533;&#65533;&#65533;&#65533;A\2&#65533;<&#65533;&#65533;&#65533;\gA&#65533;&#65533;&#65533;&#65533;&#65533;`&#65533;&#65533;&#65533;&#65533;26&#65533;&#65533;
&#65533;&#65533; \A	LA&#65533; &#65533; &#65533;&#65533;LE&#65533;&#65533;&#65533;m&#65533;&#65533;1w&#65533;&#65533;&#65533;d&#65533; A&#65533;&#65533;&#65533;)&#65533;g6v&#65533;r&#65533;DC&#769;&#65533;D&#65533;Qr$pk&#65533;@0&#65533;&#65533;&#65533;8&#65533;&#65533;F&#65533;h()&#65533;&#65533;&#65533;r&#65533;&#65533;&#65533;&#65533;&#65533;&#65533; &#65533;T&#65533;&#65533;&l&#65533; &#65533;z&#65533;vX&#65533;&#65533;&#65533;&#65533;!&#65533;&#65533;f&#65533;&#65533;&#65533;<&#65533;C&#65533;r&#367;&#65533;&#65533;&#65533;M+&#1886;i&#65533;A&#65533;&#65533;&#65533;&#65533;&#65533;A&#65533;&#65533;&#65533;&#65533;@&#65533;|&#65533;&#65533;p&#65533;&#65533;r|A&#65533;&#65533;&#65533; $&#65533;&#65533;&#65533;t&#65533;&#65533;|&#65533;X&#65533;d&#65533;&#65533;AM&#65533;&#65533;&#65533;&#65533;Q&#65533;*&#65533;&#65533;A!l&#65533;&#65533;&#65533;V&#65533;&#1325;&#65533;

<(&#65533;A'k&#65533;&#65533;&#65533;
'&#65533;t&#65533;JL&#65533;4&#965;H]e&#65533;DY'&#65533;J%(&#65533;&#65533;IhG&#65533;&#65533;f&#65533;n$BX k&#65533; 0Q&#65533;&#65533;@p&#65533;f&#65533;p&#65533;&#65533;@HAC&#65533;I&#65533;=BW&#65533;&#65533;&#65533;A&#65533;&#65533;&#65533;&#65533;&#65533;F&#1172;&#65533;&#65533;&#65533; (U!-~&#65533;A&#65533;&#65533;&#65533;&#65533;T}&#65533;&#65533;Y{V&#65533;&#65533;&#65533;@&#65533;A&#65533;&#65533;A&#65533;&#65533;&#65533;&#65533;Z&#65533;&#65533;&#65533;!&#65533;&#65533;&#65533;j&#65533;$&#65533;PM&#65533;&#65533;BP&#65533;0&#65533;'&#65533;Q!&#65533;&#65533;t;'4A&#65533;&#65533;&#65533;	\&#65533;&#65533;&#65533;(&#65533;&#65533;A&#65533;x&#65533;(&#65533;&#65533;&#65533;hER7&#65533;{&#65533;&#65533;&#65533;@<A&#65533;&#65533;o&#65533;B&#65533;@&#65533;
 &#65533; &#257;p&#65533;&#65533;&#65533;M&#65533;!&#65533;  &#65533;&#65533;$&#65533;	l&#65533;&#65533;&#65533;j&#65533;&#65533;y&#65533;&#65533;&#65533;A&#65533;&#65533;l&#65533;&#65533;	&#65533;@&#65533;&#65533;Wv&#65533;&#65533;wga&#65533;@&#65533;AH&#833;0&#65533;&&#65533;&#65533;&#65533;&#65533;&#769;&#65533;B@rKRdAI&#65533;LA|\X&#65533;l&#65533;&#65533;h&#65533;SA&#65533;*L&#65533;&#65533;&#65533;&#65533;1l&#65533;'&#65533;&#65533;$&#65533;|&#65533;]	&#65533;$`&#65533;5&#65533;_&#65533; zSq&#65533;`&#65533;&#65533;&#65533;&#65533;8x6K<[&#65533;&#65533;`(\#&#65533;&#65533;T &#65533;&#65533;n&#65533;A &#65533;&#65533;&#1793;i&#65533;&#65533;@l&#65533;&#65533;&#65533;&#65533;h &#65533;&#65533;&#65533;&#65533;D&#471;X`\&#65533;&#65533;6)&#65533;l &#65533;&#1988;e ( T6&#65533;A&#65533;&#1081;&#433;g=&#65533;&#65533;&&#65533;A&#65533;7  &#65533;&#65533;&#65533;&#65533;J$ &#65533;@#|&#31302;H&#65533;A&#65533;@&#65533;B&#65533;@&#65533;&#65533;<A"&#65533;&#65533;&#65533;	&#65533;&#65533;&#65533;&#65533;|&#65533;	&#65533;&#65533;R&#65533;&#65533;@&#65533;&#65533;&#65533;@&#65533;A<Ai#&#65533;&#65533;p &#65533;m&#65533;&#65533;&#65533; $&#65533;!x &#65533;p&#65533;K&#65533;	&#65533;T0	tA@<B%\&#65533;&#65533;&#65533;&#65533; D&#65533;&#65533;4&#65533;&#65533;&#65533;&#65533;Y&#65533;&#65533;A&#65533;w!&#65533;A&#65533;A%$A&#65533;&#65533; &#32770;&#65533;
P&#65533;eJ}4A&#65533;i&#65533;&#65533;&#65533; &#65533;&#65533;&#65533;G&#65533;&#65533;&#65533;&#65533;{&#65533;&#65533; &#65533;&#1536; &#65533;&#65533;L&#65533;!\A
&#65533;&#65533;h&#65533;&#65533;&#65533;&#65533;lg&#65533;&#65533;>b&#65533;&#65533;  &#65533;@&#65533;&#65533;&#65533;&#65533; <&#65533;&#65533;@&#65533;&#1597;u&#65533;&#65533;&#65533;H&#65533;hO&#65533;&#65533;&#65533;'&#65533;&#65533;&#65533;T&#65533;&#65533;@pA &#65533;&#65533;&#65533;@&#65533;p&#65533;F&#65533;0&#65533;&#65533;&#65533;"&#257;&#65533;@$&#65533;&#65533;&#65533;$ `&#65533;\&#65533; &#65533; ^&#65533;@&#65533;&#65533;&#65533;&#65533; t&#65533;&#65533;&#65533;H&#65533;&#65533;&#65533;&#65533;&#65533;4&#626;&#65533;4@	8&#65533;8&#65533; T@
&#65533;4@&#65533;@&#65533;&#65533;&#65533;`&#65533;,'&#65533; B&#65533;&#65533;A,&#65533;&#65533; &#65533;&#65533;<&#65533;$@&#65533;4&#65533;&#1056;A?&#65533;&#65533;&#65533;
&#65533;!F&#65533;8&#65533;bE&#65533;1f|&#65533;&#65533;&#65533;C&#65533;&#65533;&#65533;&#65533;&#65533;!@&#65533;&#65533;&#65533;&#65533;h&#65533;&#65533;&#65533;&#65533;d&#65533;&#65533; .l&#65533;i&#1337;&#65533;gO&#65533;_U"&#324;&#65533;&#65533;?~ &#65533;&#65533;H&#1055;&#65533;&#65533;&#65533;Z&#65533;G&#65533;&#65533;W!b&#65533;
	&#65533;7ZU&#65533;j&#65533;&#65533;YN&#1584;a&#65533;F&#65533;&#65533;&#65533;C&#65533;*az&#65533;&#65533;&6&#65533;&#65533;&#65533;IV&#65533;{&#65533;`D[N&#65533;&#65533;&#65533;
]l&#65533;&#65533;}&#65533;&#1252;I&#65533;	&#65533;sg&#65533;&#65533;U&#65533;1`Z&#65533;&#65533;"!&#65533;&#65533;M,&#65533;&#65533;&#65533;UM&#65533;l&#65533;&#65533;&#431;&#59704;&#65533;`&#1195;gIab&#65533;n&#65533;&#65533;#/,&#65533;&#54353;1&#65533; n<&#65533;:&#1470;&#65533;&#158;&#65533;$&#65533;&#65533;&#65533;&#65533;&#1610;&#65533;GW&#65533;I&#65533;HEfx&#263;&#65533;.&#65533;&#65533;&#65533;\&#65533;&#65533;&#416;&#65533;&#65533;&#65533;&#65533;&#65533;&#65533;,&#65533;&#65533;S,&#65533;&#65533;&#65533;{&#65533;-&#65533;Ty&#65533;
!&#65533;&#65533;A&#65533;&#65533;&#65533;+&#65533;7&#65533;&#1450;$&#65533;W&#1968;&#65533;$t&#65533;&#65533;		&#65533;"&#65533;*&#65533;&#65533;!&#65533;0&#65533;
&#65533;&#65533;&#200;-&#65533;&#65533;&#65533;&#65533;&#65533;&#65533;>0&#65533;DL&#65533;&#456;&#65533;$&#65533;H"&#65533;E@A&#65533;&#65533;&#65533;&#65533;5&#65533;^Y960c&#65533;.*&#65533;&#65533;&#65533;&#65533;&#65533;&#65533;(&#65533;&#65533;QA&#65533;E&#65533;8&#65533;&#65533;&#65533;@i&#65533;G&#65533;H&#65533;&#65533; &#65533;yD&#65533;&#65533;&#65533;	&#65533;,UlH&#65533;=@&#65533;B(&#65533;R&#65533;&#65533;&#65533;
&#65533;&#65533;&#65533;EQ&#65533;&#65533;&#65533;2&#65533;&#65533;&#65533;dCl(&#65533;&#65533;&#65533;8b&#65533;<&#65533;&#65533;H+R&&#65533;h&#65533;&#65533;&#65533;&#65533;K&#65533;&#65533;&#65533;&#65533;&#65533;!&#65533;&#65533;&#65533;@&#65533;J4b&#65533;&#65533;&#65533;&#65533;&#65533;

&#65533;&#65533;i&#65533;W	d(fc&#65533;7R&#65533;&#65533;&#65533;a6"&#65533;lKr,p@&#65533;l&#65533;&#65533;&#65533;*aH&#1341;"X``a(&#65533;&#1174;&#65533;&#65533;@Q	TP &#65533;0P &#65533;J[l&#65533;El&#32770;6&#65533;@&#65533;&#65533;L&#65533;^&#65533;*q`bh@&#65533;&#65533;&#65533;&#65533;&F&#65533;&#65533;&#65533;&#65533;&#65533;P{&#65533;$&#65533;d&#65533;&#65533;
&#65533;z#&#65533;5Z&#65533;&#225;&#65533;=#&#65533;Jz&#514;&#65533;H"&#65533;&#65533;3HD&#65533;&#65533;&#65533;S&#65533;&#65533;d&#65533;>&#65533;#&#65533;$y&#65533;&#65533;)P&#65533;&#65533;0S&#65533;&#65533;.LB.&#65533;&#65533;$&#65533;&#34886;:"ELHc-&#65533;D}&#332;&#65533;&#65533;"8l&#65533;a&#65533;'x&#858;&#65533;&#65533;&#1136;&#65533;;8YH&#65533;&#65533;aiU&#65533;&#65533;&#65533;&#65533;&#65533;&#65533;&#65533;Ej&#65533;bE>&#65533;38`&#65533;&#65533;&#65533;Ti&#65533;&#65533;H$&#848;&#346;$,?!&#65533;q&#65533;p8y&#65533;&#65533;&#65533;&#65533;&#65533;&#65533;&#65533;&#65533;&#65533;&#65533;&#65533;x(&#65533;,4J&#65533;y&#65533;&#65533;C&#65533;&#65533;]&#65533;&#1524;H|&#65533;&#65533;O!&#65533;(r&#65533;&#760;H%"&#65533;-l&#65533; A&#65533;&#65533;&#65533;p&#65533;,6HcW&#65533;&#65533;&#65533;w&#65533;"Y&#132;$Z&#65533;c&#65533;7J&#65533;!&#65533;7&#274;&#65533;&#65533;&#65533;7&#65533;aRu0&#65533;&#65533;&#65533;d&#65533;	&#65533;H&#65533;	&#65533;&#65533;:,&#65533;&#65533;&#65533; *&#65533;1&#65533;p#&#65533;)&#65533;pA?&#541; &#1808;!l@/&#65533;y&#65533;|&#65533;-&#65533;4=&#65533;
&#65533;&#65533;&#65533;ip@&#65533;&#65533;<B8&#14024; &#65533;B
A  &#65533;&#65533;&#65533;^&#65533;t!hH&#65533;&#65533;&#65533;C&#65533;&#65533;&#65533;7&#65533;&#65533;&#65533;&#65533;0&#65533; (&#65533;!&#65533;&#65533;&#65533;W<-&#65533;[Nc&#65533;&#65533;&#65533;0$ql&#65533;!&#65533;&t&#65533;O&#65533;&#65533;&#65533;&#65533;&#65533;,+t1&#65533;&#65533;&#65533;".x`&#65533;&#65533;&#65533;1pAW&#65533;B&#65533;&#65533;&#65533;i&#65533;'e&#65533;&#65533;q0&#65533;&#65533;cP&#65533;&#65533;&#65533;>&#65533;&#65533;*&#65533;&#65533;&#65533;D&#65533;
#&#65533;&#65533;
v&#65533;B&#65533;)4&#65533;S&#65533;&#65533;A6N^.&#65533;&#1035; &#65533;`&#65533;2&#65533;&#65533;
R&#65533;&#65533;p@|&#65533;c&#65533;|@&#65533;&#65533;&#65533;&#263;@&#65533;`&#65533;"f&#1027;,&#1536;&#65533;d&#65533;!&#65533;&#65533;&#65533;&#65533;l&#65533;&#65533;&#65533;^&#65533;`F@  &#65533;&#256;@&#65533;a&#65533;I&#65533;&#614;,&#65533;&#65533;A&#65533;t@&#65533;
X&#65533;>&#65533;@P&#65533;
t2=&#65533;&#65533;B&a&#65533;&#65533;A8p	8&#65533;&#65533;P&#65533;P&#65533;&#65533;p&#65533;aJD/t&#65533;&#65533;8&#65533; d IH&#65533;.&#65533;&#65533;(&#65533;a C&#65533;&#65533;&#65533;&#65533;V&#65533;&#65533;&#65533;p>&#65533;R&#65533;&#65533;&#65533;&#65533;&#65533;?&#65533;`PW&#65533;&#65533;&#65533;U&#65533;l&#65533;&#65533;&#65533;&#65533;&#65533;?&#65533;az&#65533;&#65533;P&#65533;T&#65533;3}&#65533;&#1704;
3L@y&#65533;jV&#65533;`&#65533;&#65533;&#65533;$!&#65533;)"Q&#65533;&#65533;$.`C&#65533;&#65533;&#65533;;&#65533;&#65533;{&#65533;&#65533;W d&#750;NJ6&#65533;&#65533;&#65533;3&#65533;!&#65533;i&#65533;&#65533;&#65533;&#65533;&#65533;;&#65533;&#65533;3&#65533;C&#65533;.=&#65533;@&#65533;y"&#65533;&#65533;&#65533;&#65533;&#65533;v`&#65533;"&#65533;&#65533;&#65533;&#65533;
&#65533;&#65533;&#1051;F&#1173;&#65533;&#65533;&#65533;z0&#65533;&#65533;\&#65533;&#65533;&#65533;Q&#65533;B
&#65533;&#65533;!,3&#65533;SyT &#65533;`&#65533;0&#65533;D"Q	2&#65533;@	zIM&#65533;&#65533;LB	5&#65533;Cuai&#65533;+&#65533;&#65533;&#65533;qY&#65533;*&#65533;&#65533;&#65533;@o&#65533;Ny&#65533;S&#65533;&#65533;V&#65533;@&#65533;qB&#65533;R&#65533;^&#1024;|&#65533;&#65533;9KY&#65533; &#65533;$&#65533;k1&#65533;f&#65533;&#65533;
 $Xng&#65533;&#65533;&#65533;E&#65533;  &#65533; f&#65533;&#65533;&#65533;&#65533;d&#65533;	5&#65533;W&#65533;&#65533; &#65533;&#65533; &#65533;m&#65533; 	8 ~&#65533;= &#65533;x&#65533;&#65533;$4&#65533;&#318;  &#65533;&#65533;A&#65533;&#65533;&#65533; &#65533;&#65533;X&#1059;&#65533;>&#65533; IG&#65533;ZjH&#65533;WD&#65533;&#65533;)&#65533;[&#65533;c&#65533;-&#65533;IC&#65533;&#65533;J&#65533;&#65533;NH&#65533;&#65533;&#65533;
&#65533;u&#65533;1	!&#65533;&#65533; l&#65533;a	&#65533;-L&#65533;.&#65533;&#65533;Q&#65533;Co&#65533;1a&#65533;LBr&#1557;Vs!Ac#&#65533;&#65533;&#65533;&#65533; &#65533;&#65533;H&#65533;<Stc&#65533;&#65533;-]&#65533;&#65533;AM&#65533;;&#65533;.ZxCY2Uh&#65533;}&#65533;&#65533;p&#65533;6	$ w&#65533; &#65533;&#65533;.M&#65533;&#65533;&#65533;&#65533;&#65533;&#65533;Mw&#65533;7&#65533;&#65533;B&#65533;0&#65533;&#65533;'I&#1498;&#65533; ^ =&#65533;8P&#65533;0g&#65533;&#65533;L&#65533;
 C"Pp9D&#65533;i&#65533;(D
2p&#65533;	&#65533;`&#65533;1&#65533;u&#65533;P&#65533;$&#65533;
(&#65533;&#65533;&#65533;%L&#65533;&#65533;&#65533;&#65533;&#65533;&#65533;&#65533;:d\"'!Dx&#65533;&#65533;&#65533;D&#65533;&#1568;r&#515;&#65533;&#65533;&#65533;]&#65533;E&#1536;&#65533;fG6&#65533;&#65533;&&#65533;&#65533;8 &#65533;%&#65533;&#65533;09&#65533;&#65533;	z&#65533;&#65533;.4@IJb&#65533;&#65533;7L&#65533;
4&#65533;w&#65533;X&#65533;&#65533;R`&#65533;L&#65533;9r&#65533;<&#65533;N&#65533;&#1576;&#65533;&#65533;b&#384; @&#65533;[&#65533;Ax&#65533;&#65533;&#65533;&#65533;&#65533;&#65533;&#65533;B&#1408;&#65533;Ax&#65533;Gd&#65533;&#65533;&#65533;`&#65533;&#65533;=&#65533;&#65533;0&#65533;Vb&#65533;&#65533;&#65533;-d)PC&#65533;0&#65533;$&#65533;&#65533;gB&#65533;X&#65533;La!&#65533;&#65533;&#1096;&#65533;&#65533;J!0sN&#65533;S&#65533;>&#65533;{X&#65533;&#65533;&#65533;&#65533;r&#65533;=&#65533;&#65533;&#65533;&#65533;8&#65533;&#65533;h&#65533;&#65533;&#1224;.\jH>&#65533;&#65533;&#65533;O(&#65533;&#65533;09&#65533;Jc4]dI&#65533;9&#65533;&#65533;f&#65533;&#65533; &#65533;&#65533;H"n&#65533;&#65533;p3L&#65533;&#65533;!&#65533;&#65533;@&#1536;&#65533;@&#65533;@
\gIU&#65533;@&#65533;o&#65533; &#65533;&#65533;&#65533;&#65533;8&#65533;",*!&#65533;&#65533;&#65533;&#65533;&#65533;`&#65533;`&#65533;&#65533;&#65533;&#65533; 	&#65533;@ &#65533;@&#1440; &#65533;C*&#65533;&#65533;@	&#65533;o6d&#65533;&#65533;&#65533;&#65533; &#65533;T&#65533;&#65533;&#65533;&#65533;"&#65533;p&#65533;7&#65533;b &#65533;&#65533;H!"&#65533;
b&#65533;&#65533;6`&#65533;&#65533;&#65533;&#65533;n-H&#65533;
&#65533;&#65533;&#65533;0*&#65533;6l|
&#65533;H&#65533;&#65533;&#65533;&#206;&#65533; &#65533; 6&#65533;"&#65533;&#65533; F&#65533;&#65533;bbF(&#65533; &#65533;`&#65533;0&#65533;&#65533;x(&#65533;^&#65533;N &#65533;&#65533;,&#65533;FeK&#65533;&#65533;&#65533;&#65533;u&#65533;R&#65533;>&#65533;
&#65533;(`&#65533;;!:&#444;v&#65533;J&#65533; &#65533;&#780;-&#1026;b&#65533;	6`+~&#65533;&#640;&#65533;`.Ta&#65533;&#65533;&#65533;&#65533;&#65533;@&#65533;&#65533;40&#65533;	&#65533;&#65533;&#65533;&#65533;&#65533;&#65533;&#65533;&#65533;@"&#65533;6@
&#65533; 2&#65533;&#65533;`&#1792;&#1140;&#65533;&#65533;\`&#65533;<&#65533;&#65533;&#65533;c&#65533;&#65533; (&#65533;ob 
N&#65533;x&&#65533;l&#65533;j&#65533;^&#65533;&#65533;	&#65533;&#65533;&#65533;@
!I&#65533;&#65533;l&#65533;X&#65533;&#65533;&&#65533;6&#930;&#65533;@	0&#65533;&#65533;f&#65533;F&#65533;/
&#65533;P&#65533;
^ 2&#65533;&#65533;&#65533;&#1152;.&#65533;B&#65533;&#65533;`g8C@@ 0&#65533;	&#65533;&#65533;(&#65533;J&#65533;
&#65533;Az`6 0a&#65533;`&#65533;`D&#65533;&#65533;&#65533;l&#65533;&#65533;&#65533;&#65533; F&#65533;\ J&#65533;&#65533;@ 4&#65533;&#65533;T&#65533;F&#65533;>&#65533;!'<&#65533;g&#65533;&#65533;4&#65533;B2`	B@	v|&#65533;B&#65533;x&#65533;H&#65533;L`&#65533;<@B 	&#546;F X&#65533; aB&#65533;@As&#65533;&#65533;&#65533;@-&#65533;`l&#65533;&#65533;+*AF&#65533;&#65533;JR&#65533;B/&#65533;A&#775;N`&#65533;&#65533; N@P &#65533;&#65533;aq &#65533;`+&#1536;&#65533;&#65533;|&#65533;cL&#65533;r`&#65533;&#65533;&#65533;:HH &#65533; !h&#65533;
0&#65533;f&#65533;0H`&#65533;&#65533;&#65533; b*l&#65533;@&#65533;&#65533;&#65533;&#65533;`&#65533;
&#65533; A	&#65533;`&#65533; &#65533; &#65533;&#65533;0&#65533;f`&&#65533; &#65533;<&#65533;&#65533;n&&#65533;;&#65533;&#65533;,HH*Z`&#65533;8&#65533;g&#65533;D&#1184;&#65533;&#65533;&#65533; !P`
8&#65533;.&#65533;&#65533;:#&#65533;b&#65533;&#65533;$&#65533;@&#65533;&#65533;8A&#65533;&#160;&#65533;@&#65533;^&#65533;&#65533; &#65533;@&#65533;&#65533;;&#65533;NR&#65533;&#65533;&#65533;&#65533;H&#65533; &#1920;&#65533;&#65533;&#65533;&#65533;&#65533; 	&#65533;2 H&#65533;&#65533;Pz&#65533;	0AR HA&&#65533;!&#65533;@k&#65533;&#65533;P@	p 0&#65533;T&#65533;q, $&#65533; &#65533; 	z&#65533;&#65533;&#65533;`&#65533;`-&#65533;@	T&#65533;&#65533;&#65533;&#65533;`&#65533; \&#65533;	&#65533; &#65533;q&#65533;&#65533;&#65533; p&#65533;&#65533;@0&#65533;4&#65533;x&#65533;dE&#65533;&&#65533;&#65533;F&#65533;&#65533;&#65533;&#65533;	*&#65533;&#65533;z &#1184;&#65533;&#65533;l 
0&#65533;p&#65533; &#65533;&#65533;&#65533;	t&#65533;&#65533;
N&#65533;&#65533;&#65533;@&#65533;|@X @H&#65533;
~&#65533;&#65533;@&#65533;@&#65533;$&#65533;	t&#65533;	p`&#65533;&#65533;&#65533;@&#65533;&#65533;Lc1E-v%^@&#65533; &#65533;@&#65533; b&#65533;&#65533;&#65533;l&#65533;@&#65533;
N&#65533;&#65533;1&#65533; F B&#65533;l&#65533;$&#65533;I&#65533; 	,&#65533;&#65533;&#65533;:&#65533;^@	@ b@&#65533;&#65533;,[&#65533;j&#65533;Z&#65533;
vr	j /&#65533; &#65533;&#65533;5` Tg`
6`	l j&#65533;\@&#65533;&#65533;Vf&#65533;,&#65533; ` L&#65533;N&#65533;&#65533;&#65533;,l-w&#65533;r&#65533;4&#65533;&#1973;&#65533;&#65533;&#65533;`` T&#65533;b &#65533; &#65533;`Xl&#65533;P
B`	$V	f&#65533;p&#65533;X 
R&#65533;z&#65533;D5&#65533; &#65533; &#65533;@ml&#65533;NIv&#65533;&#65533;4&#65533;W&#65533;t&#65533;]s`R@
P&#65533;Qk&#65533;&#65533;`&#65533;&#65533;&#65533;&#65533;h&#65533;BHl@&#65533; &#65533;&#65533;H@
T&#65533;&#65533; &#65533;&#65533;&#65533;@&#65533;o5&#65533;;&&#65533;t&#65533;P8&#65533;&&}#F.$&#65533;&#65533;&#65533;-r&#65533;1&#65533;#(JC&#65533;&#65533;#.&#65533;
&#65533;*d&#65533;&#65533;r @&#65533;&#65533;
&#65533;,&#934;&#65533;&#65533;&#65533;T&#65533;&#65533;&#65533;b!&#65533;&#65533;u&#65533;&#65533;&#65533;-&#65533;`
#&#65533;&#65533;&#65533;!A m<&#65533;mc&#65533;>&#65533;&#65533;&#65533;&#65533;.&#65533;%
c&#65533;V&#65533;Tv.r&#65533;&#65533;hdeo&#65533;&#65533;&#65533;b&#65533;?`&#65533;0&#65533;&#65533;.2AZC,&#65533;2=r&#65533;y&#65533;&#65533;P&#65533;&#65533;&#65533;&#65533;C1@k	&#65533;`	~&#65533;8J&#65533;5.d&#65533;|&#65533;&#65533;/Ij*&#65533;&#65533;c&#65533;&#65533;&#65533;C&#65533;4&#65533;&#65533;&#65533;B:&#65533;q&#65533;7]&#65533;f8&#65533;&#65533;&#1184; A/j7d&#65533;)&#65533;@&#65533;b&#65533;&#65533;s&#65533;~&#65533;O&#65533;&#65533;/-&#65533;&#65533;gd6&#65533; &#65533;&#65533;&#65533;@G(&#65533;2&#65533;&#65533;&#65533;&#65533;#F&#65533;X#8&#65533;Pn#=2nP&#65533;&#65533;13r&#65533;&#65533;lI&#65533;&#643;*k&#65533;&#65533;&#65533;7&#65533;d}&#65533;&#65533;ZHGB&#65533;&#166;~&#65533;&#65533;&#65533;dNV&#65533;G&#65533;RL6&#65533; &#65533; &#65533;&#65533;Zxb8&#65533;&#65533;p`	`@&#65533;C@<&#1326;&#65533;&#65533;c\Fj1&#65533;frbh^ 	!(&#65533;&#65533;&#65533;!j&#65533;&#65533;&#65533;&#65533;&#65533;dB|#1&#65533;J&#65533;&#65533;66hI&#65533;&#65533;8.x&#65533;x&#65533;&#65533;&#65533;&#65533;$&#65533;I&#65533;O&#65533;&#65533;J{MC]&#65533;C&#65533;H&#65533;&#48036;#&#65533;"<&#65533;M&#65533;"&#65533;
a2 &#65533;Bb&#65533;t&#1188;f&#65533;@&#65533;&#65533;\&#65533;rd&#65533;wU&#65533;Z$&#65533;&#65533;c3L&#65533;zb&#65533;_&#65533;&#65533;C&#65533; 	&#65533; 9&#781;&#65533;#&#65533;&#65533;b&#65533; &#65533;&#65533;&#65533;&#210;&#13990;V.a
&#65533;&#65533;&#65533;@
l 6&#65533;DMb	{wd&#65533;`&#65533;&#65533;&#65533;	&#65533;&#65533;&#65533;(pMc&#65533;!&#65533;&#65533;&#65533;@|@
&#65533; &#65533;&#65533;E&#65533;}5"C\&#65533;&#65533; &#65533;&#65533;)&#65533;&#65533;e&#65533;&#65533;&#65533;&#65533;E f`&#65533;4&#65533;&#65533;1&#65533;&#65533; &#65533;Z&#65533; |@BD&#65533;K&#65533;&#65533;@&#65533;	&#65533;`&#65533;&#65533;gc&#65533;&#65533;&#65533;.&#65533; &#65533;*&#65533;&&#65533; >&#65533;&#65533;&#65533;@4&#65533;^$8=&&#65533;r &&#65533;cp&#65533;&#65533;8&#2010;&#65533;G"a@ v&#65533;&#65533;*a*mK&#65533;GR&#65533;"&#65533;@&#65533;7>&#65533;<JM&#65533;C,&#65533;@G&#1059;&#65533;&#65533;&#675;&#65533;&#65533;.L
:&!&#65533;&#65533;a&#65533; 0!0d&#65533;D(&#65533;b &#65533;&#65533;-&#65533;&#65533;&#65533;&#65533;,\&#65533;P&#65533;&#65533;&#65533;&#65533;7&#65533;&#65533;&#65533; .&#65533;.$&#65533;
&#65533;T`"&#65533;&#65533;&#65533;&#65533;@&#65533;^&#65533;&#65533;&#65533;J@R+ &#65533;@ &#65533;H{&#65533;YCG&#65533;&#65533;&#65533;M&&#65533;6&#65533;uD&#65533;Cf&#65533;@ }&#65533;@.&#65533; aI8&#65533;&#65533;r&#65533;@p@ &#65533;&#65533;&#65533;&#65533;&#65533;h@G&#65533;&#65533;U8&#65533;&#65533;
  >&#65533;@ b&#65533;Q&#65533;&#65533;>"#>0a&#65533;&#65533; M&#65533;`0:&#65533;p&#65533;3@&#65533;,&#65533;  &#65533;&#65533; &#65533;&#65533;&#65533;:&#65533;v(.&#65533;&#65533;^&#65533;&#65533;&#65533;&#65533;&#65533; &&#65533;~&#65533;@&#1568;BMc%(&#65533; &#65533;&#65533;&#65533;8&#65533;^&#65533; a&#65533;&#65533;uYCR&#65533;&#65533;@&#768;	&#65533;&#65533;!&#65533;&#65533;&#65533;&#65533;y2&#65533;&#65533;  !pL&#65533;&#65533;&#65533; &#65533;&#65533;?,z&#65533;&#65533;&#65533;
<&#65533;&#65533;&#65533;), &#65533;A&#65533;<I&#65533;&#65533;`&#65533;&#65533;p&#65533;&#65533;
&&#65533; wED&#65533;&#65533;0Z~ &#65533;&#65533;&#65533;t&#65533;&#65533;&#65533; x&#65533;i0&#65533;@&#65533;g&#65533;&#65533;&#65533;@&"&#65533;&#65533;q	&#65533;*&#65533;&#65533;&#65533;7&#65533;#&#65533;&#65533;&#65533;>&#65533; &#65533;&#65533;&#1824;B X&#65533;&#65533;W&#65533;/@&#65533;&#65533;&#65533;&#65533; &#65533;&#65533;&#65533;0&#65533;&#65533;  	&#65533;7 'Da&#65533;`S+&#65533;
| &#65533;&#65533;	Z&#65533;	4`<&#65533;&#65533;l&#65533;3&#65533;&#65533;2&#546;&#65533;&#65533;2`&#65533;&#65533;&#65533;&#65533;&#65533;&#65533;=&#65533;A, &#65533;&#65533;B$&#65533;&#65533;&#65533; \&#65533;P&#65533;&#65533;`
@@&#65533;P &#65533;&#65533;&#65533;	D-;l'&#65533;I`B@&#65533;&#65533;&#65533;&#65533;1,&#65533;w&#1737;&#65533;j&#65533;&#65533;&#1376;&#65533;&#65533;&#65533;|&#65533;&#65533;`&#65533;:&#65533;qmu&#1284;&#65533;&#65533;&#65533; &#65533; &#65533;&#65533;	&#416;	&#65533; 
&#65533; 
&#65533;&#65533;&#65533;&#65533;&#65533;&#65533;&#65533;u#5&#65533;@&#65533;`
&#1920;&#65533;`	v&#65533;&#65533;&#65533;
&#544;]&#65533;&#65533;@&#65533;&#65533;&#65533;3Haw&#643;&#65533;&#65533;&#65533; L&#65533;`
&#65533;@&#65533;&#65533;&#65533; j@
&#65533;#&#65533;e&#65533;@&#65533;~J&#65533;K&#65533; &#65533; 	&#65533;&#65533;	&#65533; 
&#65533;&#65533;	&#65533; &#65533;kw,D&#1808;T&#65533;&#65533;@&#65533;t
&#65533; 
&#65533;&#65533;&#65533;&#65533;&#65533;&#65533;^hn$&#65533;I@Aj &#65533;&#65533;0&#65533;r&#65533;&#65533; &#65533;V&#65533;&#65533;&#65533;&#65533;&#65533;&#65533;1&#65533;&#65533;H&#65533;&#65533;&#65533;sC$2&#65533;b<@&#65533;)&#65533;H&#65533;&#65533;9a8&#65533;&#65533;&#65533;&#65533;H5&#65533;&#65533;
&#65533;!@q&#1754;J&#65533;&#65533; &#65533;&#65533;&#20463;&#65533;.&#65533; &#65533;&#65533;&#65533;&#65533;0&#539;<&#65533;aN wg-&#65533;&#65533;Gt&#65533;&#58054;z&#65533;.&#65533;&#65533;@&#65533;&#65533;&#65533;S&#866;$ 	~@(&#65533;"A&#65533;&#65533;&`H&#65533;&#65533;&#65533;VcP&#65533;&#65533;&#65533;&#65533;p&#65533;c!&#800;&#65533;@	&#65533;}X&#65533;&#65533;&#65533;g. &#65533;&#1315;W&#65533;&#65533;U&#65533;&#65533;&#65533;`&#65533;&#65533;&#65533;+Z&#65533;&#65533;1&#65533;E&#65533;Pj&#65533;0&#65533;*$&#65533;&#65533;&#65533;H&#65533;*&#65533;`&#65533;?&#65533;@&#65533;*9Q&#65533;&#793;4&#65533;U&#65533;d&#65533;J&#65533;TaRE
6L)&#65533;&#65533;&#65533;1&#65533;&#65533;R&#65533;&#65533;"&#65533;&#65533;G&#65533;%&#65533;&#65533;SD03&#65533;&#65533; &#65533;H&#65533;&#1201;IT&#65533;&#65533;&#65533;Q\4&#65533;[&#65533;+=&#65533;&#1024;S&#65533;&&#65533;|NB&#65533;&#65533;H>@a%UI 8xT&#65533;&#65533;_&#65533;&#65533;&#65533;&#65533;&#65533;q&#65533;&#547;I&#65533;%&#65533;J&#1362;Pl&#65533;&#65533;X&#65533;&#65533;&#65533;&#65533;&#65533;&#65533;P&#65533;2&#65533;&#65533;D&#65533;&#65533;&#65533;&#65533;&#65533;&#65533;&#65533;&#65533;&#65533;ch&#65533;#&#65533;&#65533;l&#65533;1!&#65533;HH,$&#65533;a	'&#65533;&#65533; &#65533;6daJ&#65533;6&#65533;D&#65533;=&#65533; &#65533;@1&#1308;m&#65533;|&#65533;Ik&#65533;m^5q.&#65533;"A&#65533;&#65533;$O&#65533;M&#65533;&#65533;QI(Zd
b&#65533;C&#65533;B@&I4F$&#65533;3R#,&#65533;&#65533;&#65533;B&#65533;&#65533;&#65533;Gj<b	x&#65533;k2&#65533;|&#65533;d0	Z&#65533;&#65533;	&#65533;D&TDuPP&#65533;M&#65533;-&#65533;&#65533;&#1227;&#65533;&#65533;'&#65533;&#65533;&#65533;)d0Gu=&#65533;&#65533;&#65533;a/&#65533;Az!&#65533;$q&#65533;L
&#65533;QA12II&#65533;LR&#65533;"3&#65533;&#65533;&#65533;&#65533;&#65533;&#65533;$.&#65533;&#65533;X&#65533;&#65533;f\&#65533;B&#65533;:8A&#65533;&#65533;
P|'&kD&#65533;6&#65533; ;&#65533;R&E5&#65533;)S&#65533;@=&#65533;&#65533; &#65533;&#65533;&#65533;&#65533;(&#65533;&#65533; &#65533;e&#65533;p'&#65533;&#65533;I&#65533;&#65533;&#65533;&#65533;"&#65533;&#65533;&#65533;&#65533;>H&#65533;=T&#65533;&#65533;+&#65533;`&#133;m@<&#65533;D&#65533;&#65533;X&#65533;&#65533;&#65533;&#65533;:&#65533;QX&#65533;&#65533;dH&#65533;&#65533;FXQ&#65533;p
g&#65533;uZ&#65533;!E\Q&#65533;&#65533;&#65533; G&#65533;-&#65533;&#65533;&#65533;Sq1K&#65533;qA&#65533;&#65533;&#65533;&#1692;'&#65533;&#65533;9&#65533;&#65533;LT!&#65533;q"&#65533;&#65533;F&#65533;&#1731;4l&#65533;&#65533;e&#65533;4TH@!S4a,&#65533;&#65533;&#65533;6p&#65533;&#65533;O&#65533;D@&#65533;j&#65533;$Z%&#65533;&#65533;&#65533;T&#65533;I"&#65533;0A"%&#65533;J	&#65533;&#65533;&#65533;&#65533;0&#65533;&#65533;"B&#65533;&#65533;)&#65533;&#1556;&#65533;&#65533;&#65533;L&#65533;#yp&#65533;$&#65533;&#65533;K
&#65533;`&#65533;H%&#65533;LQ&#65533; &#65533;)&#65533;d&#65533;/&#65533;&#65533;&#65533;f&#65533;5&#65533;&#65533;4&#65533;+&#65533;16'&#65533;&#65533;&#65533;&#65533;tq&#65533;&#65533;7'/&#65533; &#65533;p2I#&#65533;l&#65533;B&#65533;&#65533;&#65533;
,I$~&#65533;q&#65533;&#65533;(&#65533;i&#65533;&#65533;r&#65533;R&#65533;!&#65533;T&#65533;G w =&#65533;,I"Z+&#65533;&#65533;%-&#65533;E&#65533;s2&#65533;/&#65533;	)&#65533;&#65533;&#1029;&#65533;&#65533;9HW81&#65533;&#65533;Pt&#65533;&#65533;&#65533;2&#65533;&#65533;&#65533;&#65533;p2]W&#65533;0I&#65533;|&#65533;&#65533;&#65533;&#65533;U&#65533;&#1213;_]a&#65533;J&#65533;&#65533;
&#65533;?8	[`&#65533;$&#65533;p%,B"&#65533;&#65533;CZ &#65533;&#65533;&#65533;%&#537;&#65533;D$&#65533;&#65533;&#65533;&#65533;&#65533;<y&#65533;x0&#65533;*&#65533;'N&#65533;B&#65533;&#65533;&#65533;T&#65533;&#65533;&#65533;&#65533;&#65533;HE&#65533;A
>x&#65533;!&#65533;&#65533;d&#65533;	&#65533;z&#65533;&#65533;&#65533;<&#65533;&#65533;%|&#65533;&#65533;&#65533;&#65533;<&#65533;t&#65533;w A&#65533;&#65533;I&#65533;#@&#65533;&#65533;Q
&#65533;4l&#65533;&#65533;&#206;&#65533;0 p&#65533;
&#65533;&#65533;a&#65533;&#65533;&#65533;&#65533;&#256;w&#65533;0 &#65533;	&#65533;W? &#65533;&#65533;0	E<&#65533;&#65533;&#65533; &#65533;HD&#397;/*&#65533;|@&#65533;C`&#65533;`h&#65533;&#65533;U&#65533;X&#65533; 2Y&#65533;&#288;qB1&#65533;j&#403;&#65533;&#65533;&#65533;	&#65533;(8a&#65533; Q0&#65533;A&#65533;0&#65533;!D L&#65533;&#65533;&#65533;~&#65533;&#65533;3<&#65533;^&#1345;_H&#65533;Ngh@*&#65533;&#65533;&#65533;(&#65533;5N&#65533;&#65533; `&#65533;'&#65533;&#65533;I&#65533;XP&#65533;-	D&#65533;&#65533;""p&#65533;W&#65533;&#65533;&#65533;&#65533;&#65533;&#65533;0&#65533;A&#65533; &#65533;PC&#65533;A&#65533;-&#65533;B)&#65533;&#65533;$&#65533;Wbsx&#65533;@@&#65533;D&#65533;@&#65533;&#65533;&#65533;&#65533;
0T&#65533;&#65533; &#65533;&#65533;1&#65533;&#65533;i &#65533;r&#65533;)#&#65533; &#65533;&#65533;AT&#65533;&#65533;&#65533;Q&#65533;&#65533;$&#65533;5&#65533;%&#65533;(F&#65533;&#65533;FX`&#65533;c&#65533;[SP&#65533;&#65533;~&#65533;&#65533;&A&#65533;&#65533;:@A$
&#65533;8`&#65533;,&#65533;Ka&#65533;CL &#65533;&#65533;!&#65533;5"&#65533;X&#65533;&#65533;5&#65533;Ae>@&#65533;&#65533;&#65533;&#65533;hHQ&#65533;&#65533;/(XD"&#65533;P&#65533;&#65533;&#65533;.2&#417;&#65533;P&#65533;&#65533;&#65533;%&#65533;&#65533;	WX&#65533;&#65533;&#65533;,&#65533;k&#65533;&#65533;&#65533;&#65533;&#65533;&#65533;`Ao&#65533;Q&#65533;%\a&#65533;&#65533;&#65533;&#65533;&#65533;&#65533;&#65533;&#65533;$/&#65533;`&#65533;&#65533;&#65533; &#65533;'&#65533;&#65533;I8&#65533;"&#65533;&#65533;0&#65533;a	Z&#65533;&#65533;&#65533;D|!	l&#65533;&#65533;&#65533;&#65533;&#65533;.&#65533;=&#65533;y&#65533;&#65533;5&#65533;a	KP&#65533;&#65533;&#65533;&#65533;<&#65533;&#65533;&#65533;m&#65533;&#65533;6Q
o &#65533;&#65533;&#65533;&#65533;&#65533;&#65533;&#65533;C&#65533;<&#65533;#D&#65533;qp&#65533;&#1552;(&#65533;&#65533;V8&#65533;&#65533;&#65533;)&#65533;&#65533;&#65533;&#65533;&#65533; &#65533;w&#65533;d&#65533;&#65533;&#65533;&#65533;&#65533;`6d&#65533;	mH&#65533;t&#65533;& &#65533;&#65533;&#65533;&#65533;=XLz ps&#65533;&#65533;?WaI00&#65533;X   &#65533;&#65533; 8 ( 0&#65533; &#65533;P&#65533; $@ &#65533;#&#65533;+_S9a&#65533;&#65533;%&#65533;XC R0 `&#65533;&#65533;&#65533;_ &#65533;&#65533; ! & &#65533; @ @&#65533;l[&#65533;=&#65533;k&#65533;&#65533;&#65533;x&#65533;6&#65533;20&#65533;&#65533;y&#65533;#&#65533;&#65533;b(` &#65533;&#65533;&#65533;e$&#65533;8 &#65533;U &#65533;
&#65533; h &#65533;W&#65533;/&#65533; h&#65533;&#65533;C &#65533; ?,&#65533;+`TlD (&#65533;&#65533;&#65533;|&#65533; `^6&#65533;&#65533;@e,K&#65533; @
&#65533; &#65533;&#65533;1_&#65533;&#65533;`&#65533;3@&#65533;V"&#65533;AqZg:"!Iq9&#65533;&#609;asFF2&#65533;3&#65533;{&#65533;I&#65533;&#65533;B&#65533;&#65533;3C5DRU\y16Y"&#65533;W&#65533;a	&#65533;{&#65533;:&#65533;0&#65533;&#65533;~#&#65533;!&#1160;3%&#65533;	w&#65533;&#65533;7'&#1480;F&#65533;"U&#65533;LD,7&#65533;&#65533;&#1065; ?YMI&#65533;Wbl&#65533;&#65533;&#65533;A&#65533;E&#65533;A`&#65533;3&#65533;&#65533;k&#65533;&#65533;&#65533;&#65533;&#65533;&#65533;E&#65533;XDHH&#65533;&#65533;;&#65533;&#65533;&#65533;&#65533;X&#65533;&#65533;&#65533;(&#65533;&#65533;Kzt&#65533;&#65533;&#65533;r&&#65533;P"&#65533;LL&#65533;n 8h&#65533;3&#65533;&#65533;$RYr&#65533;6&#65533;"&#65533;5}&#65533;=&#65533;')$.QQ9&#65533;r&#65533;&#1491;F\&#65533;mxIh&#65533;X&#65533;&#65533;&#65533;"/H2TP&#1158;\T&#65533;i&#65533;&#65533;&#65533;@&#65533;!$&#65533;&#65533;g~&#65533;wGb:	)&#65533;!&#65533;TGNp6W&#65533;&#65533;	&#65533; &#65533;&#65533;\&#65533;!&#65533;;D&#65533;.&#65533;&#65533;&#65533;A&#65533;
d&#65533;&#65533;2&#65533;&#65533;"
pBn&#65533;&#65533;&#65533;^&#65533;%&#65533;&#65533;%2":l&#65533;
&#65533;&#65533;&#1359;S&#65533;&#65533;&#65533;&#65533;G@&#65533;2y&#65533; RN7&#65533;&#65533;u&#65533;&#65533;&#65533;&#65533;&#65533;&#65533;	6&#65533;&#65533;+}&#65533;&#65533;c&#65533;&#65533;&#65533;$&#65533;&#65533;&#65533;&#65533;MAby	&#65533;s&#65533;C<&#65533;&x&#65533;&#65533;P	&#65533; L&#65533;H&#65533;&#65533;~!&#65533;g&#65533;B&#65533;p &#65533;*1Tv`d&#65533; z tB5"$&#65533;u&#65533;&#65533; M&#65533; c&#65533;&#65533;&#65533;QJ&#65533;@<`p@'es&#65533;&#65533;&#65533;f&#65533;l&#65533;&#65533;A&#65533;&#65533;Sp`&#65533;\cb&#1974;
[&#65533;r&#65533;&#65533;:&#65533;&#65533;&#65533;!A:&#65533;q7s&#65533;s&#65533;`U&#65533;&#65533;&#65533;&#65533;`&#65533;Dp&#566;,&#65533;T(&#65533;&#65533;o&#65533;&#65533;&#65533;p?r &#65533;D &&#65533;%Q6&#65533;h&#65533;&#65533;&#65533;!f&#65533;&#65533;&#65533;t&#65533;&#65533;l&#65533;&#65533;.s c@F&#65533;&#65533;&#65533;4&#65533;Lu8P=!&#65533;~&#65533;&#65533;1&#65533;&#65533;0&#65533;&#65533; 6&#65533;i&#65533;} &#65533;&#65533;&#65533;u(&#65533;@&#65533; &#65533;P @&#65533;P\@g(&#65533;&#65533;!g&#65533;.&#65533;+&#65533;&#65533;`&#65533;&#65533;)|E&#65533;&#65533;&#65533;&#65533;&#65533;&#65533;!T@&#65533;&#65533;aJ&#65533;&#65533;&#65533;Kq # \oc` ]&#65533;$&#65533; 5&#65533;&#65533;&#65533;&#65533;&#65533;Sm-&#65533;}` B@
&#65533;aU&#65533;(C&#65533;	v0&#65533;&#65533;q&#65533;&#65533;&#65533;&#65533;
&#65533;	S` w&#65533;,&#65533; ?&#65533;X&#65533;Q&#65533;0 U&#65533;&#65533;#b&#65533;&#65533;1(&#65533; &#65533;,`rP &#65533;!td&#65533;&#65533;/0# &#65533;S |.&#65533;q&#2022;&#65533;&#65533;J=&#65533;rp WPW&#65533;&#65533;&#65533;&#65533;&#65533;&#65533;DP.&#65533;p&#792;n.&#65533;&#65533;p` _@&#65533;0&#65533;rZD B&#65533;|E&#65533;? 'qrI&#65533;&#65533;&#65533;E&#65533;50
pd!!T&#65533;&#65533;&#65533;y&#65533;&#65533;?&#65533;>&#65533;&#1716;R	&#65533;o&#65533;n`P`\&#65533;@&#65533;&#65533;&#65533;df&#1174;&#1377;&#65533;`@`n` a&#65533;&#65533;&#65533;&#65533;Aa&#65533;&#65533;
&#65533;&#65533;$&#65533;_&#65533; n&#65533;&#65533;&#65533;&#65533;&#65533;S	&#65533;&#65533;SaMPS&#65533;-&#65533;##\/!H&#65533;
a`\ `P0:&#65533;&#65533;(5&#65533;&#65533;&#65533; &#65533;[&#65533;G&#65533;?&#65533;&#65533;`9&#65533;&#65533;|Q<&#65533;1.&#65533;b&#65533;SpE`z&#65533;&#65533;~
s&#65533;	S&#65533;]`[0_&#65533;h&#65533;&#65533;J&#65533;w&#65533;Q<&#65533;&#65533;5&#65533;2&#65533;&#65533;t&#65533;~C%&#65533;$]]0H&#65533;Z`{&#65533;l&#65533;/O&#65533;-M&#65533;W05&#65533;&#65533;@&#65533;&#65533;&#65533;Cq&#65533;	jP] i&#65533;a&#65533;&#65533;&#65533;&#65533;tf&#65533;'&#65533;
z X&#65533;f`f@R0&#65533;A&#65533;&#65533;&#65533;Yl >&#65533;&#65533;&#65533;6&&#65533;rGWl*&#65533;&#65533;&#65533;&#65533;&#65533;.&#65533;>?1&#65533;&#65533;
&#65533;0&#65533;&#65533;&#65533;	c&#65533;V&#65533;!&#65533;&#65533;&#65533;qW|&#65533;&#65533;C`&#65533;&#132;&#65533;&#65533;%&#65533;&#65533;ap0g@Q00:n&#65533;&#65533;&#65533;&#65533; /pqR&#65533;&#65533;&#65533;@&#65533;&#65533;&#65533;f&#65533;1Tgr'&#65533;f&#65533;&	&#65533;&#65533;ao&#65533;	p&#65533;fpd&#65533;&#65533; &#65533;(9q4&#65533;# &#65533;&#65533;&#65533;@-`s@	&#65533;%{&#65533;q&#65533;8&#65533;~`&#65533;&#65533;&#65533;&#65533;&#65533;F;&#65533;%&#65533;&#65533;6	/&#65533; A &#65533;&#65533;2&#65533;&#65533;S-&#65533;$&#65533;:pu5F&#65533;3P&#65533;&#65533;&#65533;6^&#65533;Y=!&#65533;&#947;1q&#65533;<&#65533; &#65533; 4&#65533;@!@s&#65533;~ZZ&#65533;A&#65533;&#65533;6p &#65533;@p*&#65533;&#65533;:&#65533;&#65533;R@?Q	h&#65533; &#65533;&#65533;,8t&#65533;&#65533;>C&#65533;E0?P&#65533;DeLP }`&#65533;E5&#65533;z&#65533;&#65533; :&#65533; n0&#65533;3a&#65533;) &&#65533;O&#65533;R&#65533;H&#65533;&#65533;5!&#65533;&#65533;P	Y :&#65533;.&#65533;;@`@:t"[pZp'&#65533;X&#65533;Qp	&#65533;n&#65533;&#65533;&#65533;2	n&#65533;oPf&#65533;>&#65533;&#65533;a V0&#65533;&#65533;&#65533;&#65533;&#65533;\&#65533;Z^&#65533;0c&#65533;Q@&#65533;&#65533;&#899;&#65533; 
kPw`@#aX0] &#65533;c&#65533;&#65533;	&#65533;&#65533;{s0mPcp|0W&#65533;f^J!hB_&#65533;&#65533;&#65533;M&#65533;R@&#65533;&#65533;&#65533;ly&#65533;&#65533;zb O&#65533;yq`aZ@&#65533;&#1124;&#65533;j&#65533;&#65533;r &#65533;}&#65533;f&#65533;?`!l&#65533;o&#65533;pU&#65533;&#65533;c&#65533;1b S&#65533;f5g&#65533;&#65533;j9%&#65533;[pm&#65533;&#65533;1zg`O@&#65533;@bx  f`&#65533;P&#65533;&#65533;-0	&#65533;&#65533;6&#65533;S&#65533;&#65533;&#65533;q&#65533;&#65533;?&#65533;	p&#65533;&#65533;&#65533;	&#65533;7K&#65533;&#65533;M&#65533;&#65533;O*&#65533;z c&#65533;	=&#65533; b&#65533;&#65533;[&#65533;&#65533;&#65533;&#65533;p&#65533;` G&#65533;
e&#65533; y`&#65533;&#65533;c!g&#65533;w`?@
p qP	- &#65533;Q}&#65533;&#65533;0&#65533;0 ?&#65533;	[p &#65533;8&#65533;#q&#65533;Z&#65533;	f@ o&#65533; &#65533;&#65533;&#65533;P&#65533;0
 &#65533;&#65533;&#65533;  `@
\&#65533; &#65533;/&#65533;&#65533;	 &#65533;k&#65533;&#65533;	
`&#65533;&#65533;@ _c z&#65533;	&#65533;&#65533;&#65533;&#65533;Q&#65533;0	OP&#65533;0)P&#65533;&#65533;&#65533;&#65533;&#65533; Io&#65533;0q&#65533;:B&#65533;&#65533;&#65533;&#65533;H&#65533;$ i&#65533;Y`{&#65533;q&#65533;m&#65533;pI p`Ga&#65533;BG0/&#65533;U&#65533;&#65533;&#65533;8&#65533;_@6`g&#65533;WP&#1186;K&#65533;&#65533;&#65533;l&#65533;&#65533;P=&#65533;&#65533;
K&#65533;NPdPG&#65533;.A&#65533;fR-&#65533;&#65533;.&#65533;fZ&#65533;Y&#65533;:p]06&#65533;&#65533;H&#65533;&#65533;r&#65533;R&#65533;[(pB@4@0P'%quK&#65533;bV4[&#65533;%	:&#65533;v&#65533;JP&#65533;&#65533;&#65533;s&#65533;Q	?``B&#65533;&#65533;u&#65533;<0&#65533;$`9&#65533;&#65533;	&#65533;D&#65533;&#65533;m&#65533;q&#65533;!tQx&#65533;I&#65533;L@<&#65533;&#65533;&#65533;&#65533;&#65533;v&#65533;90q&#65533;xi W&#65533;l&#65533;O&#65533;&#65533;&#65533;@&#65533;&#65533;H&#65533;
p&#65533;]&#65533;D&#65533;4&#65533;F&#65533;3&#65533; &#65533;j3"u&#65533;oJ&#65533;8'`& &#65533;8&#65533;G@E`7-&#65533;&#65533;f&#65533;c&#65533;&)P&#65533;0&#65533;&#65533;#&#65533;*  `(v&#65533; g 9pL0M -P%&#65533;,00&#65533;j&#65533;rb&#65533;0.@0{]6&#65533;)&#65533;J&#65533;tPt&#65533;B@9`Q&#65533;B&#65533;B&#65533;)&#65533;vQ&#65533;mP&#65533;
&#65533;p&#65533;-&#65533;&#65533;6&#65533;$&#65533;GL qP}P&#65533;&#65533;s&#65533;&#65533;&#65533;!&#65533;&#65533;(&#65533;D`M&#65533;&#65533;&#65533;9&#65533;'#;&#65533;&#65533;@6@:`U`J&#65533;,&#65533;,P&#65533;@!?8'&#65533;&#65533;1PMF&#65533;5pXP6&#65533;FPy&#65533;&#65533;}G&#65533;&#65533;&#65533;A&#65533;&#65533;0&#65533;P&#65533;&#65533; &#65533;&#65533;&#65533;_@P&#737;&#65533;&#65533;&#65533;I&#65533;v v&#65533;&#65533;v<|0w&#65533; S&#65533;&#65533;9Z&#1135;&#65533;P&#65533;| &#65533;&#65533;&#65533;&#65533;|p&&#65533;&#65533;&#65533;&#65533;Gcs ?`}&#65533;&#65533;&#65533;&#65533;>Q@ &#65533;Z&#65533;q&#65533;X&#65533; ^&#65533;,^P&#65533;&#65533;&#65533;o&#65533;	&#65533;I9Bui&#65533;&#65533;h&#65533;&#65533;&#65533; &#65533;&#65533;&#65533;&#65533;&#65533;&#65533;&#65533;

l&#65533; k &#65533;&#65533;&#65533;{&#65533;&#65533;&#65533;&#65533;&#65533;&#65533;&#65533;	&#65533;!!&#65533;&#65533;&#65533;Q~&#65533;&#65533;&#65533;7&#65533;s&HPt 	~}p&#65533;xpI&#65533;
"Z&#65533;{&#65533;&#65533;}0&#65533; v&#65533;&#65533; &#65533;P &#65533;c&#65533;&#65533;&#65533;!&#65533;&#65533;&#65533;&#65533;&D&#65533;4>Q?Z&#65533;Z,&#65533;`&#65533;p&#65533;&#65533;
&#65533; Bw g&#65533;*&#65533;&#65533;k>&#65533;&#65533;,/'6&#65533;i#&#65533;Q&#65533;54Xi`&#65533;i&#65533;B&#65533;YPpX &#65533;&#65533;&#65533;'@qx&#65533;&#65533;,9&#65533;Yk&#65533;g&#65533;&#65533;oY	P : &#65533;@&#65533;q]&#65533;X@:C%&#65533;&#65533;
&#65533;.z&#65533;&#65533;&#65533;Z&#65533;Ob&#65533;ajbA&#65533;&#65533;&#65533;N&#65533;&#65533;&#65533;
&#65533;&#65533;#d<&#65533;&#65533;&#65533;&#65533;7f&#65533;&#1069;&#65533;#h9&#65533;&#65533;]&#65533;&#65533;i&#65533;"s&#65533;`&#65533;~&&#65533;&#65533;i&#65533;&#65533;(`y&#1092;&#65533; k&#65533;&#65533;Pc&#65533;
b9MPy!r
 &#65533;&#65533;"&#65533;&#65533;&#65533;&#65533; &#65533;&#65533;&#65533;#@&#65533;*!&#65533;wT&#65533;,wf Z&#65533;=&#1377;w&#65533;W&#65533; &#65533;&#65533;U&#65533;V@?	 2&#65533;&#65533;&#65533;n&#65533;#&#65533;&#65533;(X2&#65533;C
G  FP r&#65533;-A&#65533;&#65533; &#65533;	w&#65533;&#65533;&#65533;@ &#65533;&#65533;&#1264;
?@ %  x&#65533;'q1TN&#65533;&#65533;b@y&#65533;
h`   m0M&#65533;&#65533;&#65533;	K&#65533;&#65533;&#65533;:&#65533;w&#65533;&#65533;&#65533; P @`&#65533;&#65533;o0&#65533; PG&#65533;PY&#65533;8P &#65533; &#65533;x7%&#65533;&#65533;&#65533; QF&#588;&#65533;_ %@ j&#65533;&#65533;&#65533;&#65533;-jlw]&#65533;0 &#65533;&#65533;;f&#65533;'&#65533;&#65533;~ 'e&#65533;&#65533;#&#65533;Th &#65533;&#65533;:"B&#65533;&#65533;	&#65533;&#65533;RJU&#65533;-&#65533;&#65533;&#65533;&#65533;S&#65533;&#65533;*l&#65533;^&#65533;:d&#65533;&#65533;2N*qzU	6U&#65533;&#65533;&#65533;&#65533;G&#65533;Tb&#65533;i&#65533;&#65533;6&#65533;&#65533;&#65533;&#65533;&#65533;`Dl&#65533;&#65533;&#65533;H&#65533;&#65533;L&#65533;&#65533;&#65533;&#65533;}&#329;T)&#65533;A&#65533;[%U&#65533;8a{4$)>*&#65533;&#65533;	&#65533;&#65533;9F&#65533;&#65533;j3d&#65533;D&#65533;H&#65533;&#65533;D&#42329;#&#65533;&#65533;&#65533;&#65533;j&#65533;&#65533;&#65533;&#65533;&#65533;&#65533;Qx&#65533;)U&#65533;	&#65533;&#65533;c&#1087;+<8M	&#65533;&#65533;Hlz&#65533;&#65533;4A&#65533;Dl&#65533;T&#65533;&#65533;&#65533;:&#65533;&#65533;t&#65533;/$H&#65533;4(&#65533;t&#65533;Z&#65533;&#65533;A&#65533;,&#65533;&#65533;!z&#65533;&#65533;&#65533;J&#1093;A&#65533;&#65533;,&#65533;T&#65533;U&#65533;W&#65533;T&#65533;&#65533;qQIU&#65533;7{&#65533;&#65533;H&#65533;&#65533;&#65533;n&#65533;02G&#65533; gI&#65533;&#65533;&#65533;&#65533;&#65533;#x&#65533;&#65533;&#65533;vw&#65533;D&#65533;&#65533;)2&#65533;Oo&#65533;&#65533;&#65533;&#65533;&#65533;ASK&6{&#65533;3&#65533;"&#65533;&#65533;!&#65533;`"&#65533;8&#65533;L&#65533;&#65533;^&#65533;&#65533;&#65533;hC&#65533;&#65533;i@&#65533;TI&#65533;&#610;&#65533;.&#65533;&#65533;&#65533;&#65533;&#36264;a&#65533;E|&#65533;A&#65533;&#65533;%b&#65533;&#65533;&#65533;&#65533;&#65533;@!&#65533;P&#65533;&#65533;&#65533;E&#65533;&#65533;&#65533;H:&#65533;O&#65533;J&&#65533;&#134;,
&#65533;&#65533;&#65533;46s&#65533;Cl&#65533;&#65533;&#65533;&#65533;l&#65533;&#1320;&#65533;=&#65533;&#65533;&#65533;&#65533;&#1662;"(&#65533;!t&#65533;&#65533;&#65533;&#65533;*9P&#65533;A&#65533;7&#65533;@P&#65533;9&#65533;&#65533;,&#65533;8&#65533;%~&#65533;"$&#65533;zCI"&#65533;x&#65533;&#65533;$&#65533;?&#65533;&#65533;&#65533;&#65533;&#65533;c&#65533;&#65533;|&#65533;)&#65533;&#545;(lH&#65533;&#65533;0#&#65533;N&#472;Cy&#65533;Gl	&#65533;T&#65533;Et&#65533; &#65533;,&#65533;B7&#65533;
&#65533;&#65533;A&#65533;B&#65533;8@b&#65533;Bz&#65533;&#65533;.&#65533;&#65533;&#65533;&#65533; 
&#65533;L3|&#65533; &#65533;@&#65533;&#65533;&#65533;x&#65533;&#65533;
&#65533;@&#65533;&#65533;@ !&#65533;&#65533;
&#65533;
^&#65533; &#65533;.&#65533;$&#65533;&#65533;&#65533;#@b6&#65533;c<N&#65533;&#65533;&#65533;x8&#65533;&#65533;Nh&#65533;SP&#65533;&#65533;
&#65533;&#65533;:H&#65533;B&#65533;0T&#65533;$&#65533;*&#65533;&#65533;J&#65533;&#15887; 3$6(&#65533;&#65533;r&#65533;S@&#948;&#65533;`&#65533;b&#65533;-Ro%T&#65533;&#65533;e-&#1027;#&#65533;&#65533;&#65533;!N&#65533;&#65533;HP&#65533;&#65533;&#65533;&#65533;\&#65533; &#65533;&#65533;`&#614;"y&#65533;&#65533;_-`B&#65533;C&#65533;b&#65533;J&#65533;H&#65533;&#65533;qi&#65533;@=+&#65533;^ &#65533;&#65533;&#65533;P &#65533;&#65533;i&#65533;H&#65533;&#65533;P&#544;&#65533;yTE	&#65533;&#65533;&#65533;.&#65533;"&#65533;_9&#65533; &#65533;)1&#65533;&#65533;&#65533;CY&#65533;rZd&#65533;&#65533;d&#65533;C
1$&#65533;&#65533;$&#65533;9`&#65533;&#65533;&#65533;&#65533;(&#65533;5&#1810;V
&Z&#65533;}&#65533;Ax5&#522; &#65533;=&#65533;$&#65533;&#65533;&#65533;&#65533;&#65533; b&#65533;B)d&#65533;&#65533;
&#65533;&#65533;&#65533;6&#65533;h&#65533;&#65533;&#65533;&#65533;&#65533;u&#65533;&#65533;&#65533;&#65533;&#65533;&#65533;Hl&#65533;8&#65533;!X&#1479;&#65533;&#65533;8 Y&#65533;
=&#65533;
S&#65533;&#65533;J&&#65533;9B&#65533;D&#65533;&#65533;&#65533;T&#65533;&#65533;@&#65533;;p&#65533;r&#65533;&#65533;&#65533;q;?,bGhRD0a&#65533;&#65533;&#65533;&#65533;pS@&#65533;&#65533;&#65533;&#65533;!D&#65533;&#65533;&#65533;"&#65533;&#65533;@&#65533;&#65533;n1(C	u&#65533;2&#65533;&#65533;-&#65533;&#65533;f&#65533;C&#65533;)b6Cr&#65533;&#65533;(&#65533;u&#65533;C`&#65533;&#65533;t&#65533;&#65533;c]&#65533;gFl&#65533;&#65533;E&#65533;&#65533;&#65533;&#65533;`9&#65533;&#65533;&#65533;HCZ&#484;D&#65533; &#65533;&#65533;&#287;&#65533;&#65533;&#65533;-D%k`@ &#65533;#pe&#65533;2&#65533;X(&#65533;p&#65533;9&#65533;mR|@&#65533;&a&#65533;&#65533;&#65533; &#65533;^&#65533;&4&#65533;-y&#65533;$&#65533;&#65533;  L&#65533;G&#65533;&#65533;&#65533;&#65533;&#65533;E&#65533;&#65533;
8&#65533;"&#65533;&#65533;6, q&#65533;!6&#65533;&#65533;=,&#65533;&#65533;D U,&#65533;lx&#65533;&#65533;l"&#65533;&#65533;q&#65533;&#65533;&#65533;&#65533;i&#65533;qb&#65533;}&#65533;J&#65533;&#65533;&#65533;5d<]H&#65533;:&#65533;L>&#65533;&#65533;"E$"A&#65533;a&#65533;&#65533;&#65533;&#65533;(&#65533;}`&#65533;S&#65533;#H k&#65533;&#65533;P&#65533;B&#65533;h&#65533;&#65533;}B&#65533;4@&#65533;TI0&#65533;C|&#65533;o&#65533; 	&#65533;LAo&#65533;&#65533;S&#65533;&#65533;&#65533;&#65533;(&#65533;&#65533;HT&#65533;PC&#65533;&#65533;.p @2&#65533;JH&#65533; Q0&#65533;J&#65533;!<"&#65533; &#65533;"2&#65533; <g&#65533;&#65533;&#1026;&#65533;@&#65533;&#65533;&#65533;&#65533;0&#65533;r&#65533;X&#65533;&#65533;#&#65533;z&#65533;l&#65533;}h&#65533;`&#65533;&#65533;&#65533;,!&#65533;&#65533;"q	D&#65533;q{b &#65533;&#65533;&#65533;S&#65533;&#65533;&#65533;T@M&#65533;/@A 
=4&#65533;&#65533;CD1&#65533; 'b
&#65533;&#65533;&#65533;&#65533;&#65533;AExA!&#65533;s&#65533;&#65533;&#65533;k&#65533;'8&#65533;/D&#65533;&(CA&#65533;F&#65533; 	/&#65533;)&A't`
$&#65533;&#65533;&#65533;&#65533;&#65533;&#65533;&#65533;[H&#65533;&#65533;&#137;&#65533; 	M &#65533;&#65533;&#65533;&#65533;`6&#65533;(D&#65533;&#65533;&#65533;7&#65533;&#65533;	3AH1)6L@H) &#65533; t@&#65533;m&#65533;&#65533;&#65533;( iz&#65533; &#65533;q&#65533;&#65533;As0 ^&#65533;&#1056;&#65533;&#65533;&#65533;&#65533;X&#65533;`&#65533;-&#65533;`&#65533;P&#65533;I,BU&#65533;&#65533;&#65533;&#649;4 @:H'&#65533;0&#65533;F&#65533;&#65533;0Alp&#65533;&#65533;Tb,&#65533;A6&#65533;90&#65533;&#65533;C4&#65533;``&#65533;&#65533;
&#65533;0&#65533;`C(&#65533;	;&#65533;C&#65533;&#65533; &#65533;e&#65533;`<&#65533;nx&#65533;A&#65533; 0Tb(&#65533;&#65533; Lp&#65533;8`@&#65533;U&#65533;!d`&#65533;u*1&#65533;$$&#65533;K&#65533;A%&#65533;-&#65533;&#65533;i&#65533;`&#65533;&#544;4P&#65533;S&#65533;&#65533;&#65533;&#65533;&#65533;0&#65533; b&#65533;&#65533;@h&#65533;4&#65533; &#65533;1&#65533;&#65533; &#65533;)w
G&#65533;C^&#1031;W&#65533;&#65533;cH&#65533;	&#65533;	A&#65533;	q8&#65533;b&#65533; &#65533;5X&#65533;&#65533;&#65533;&#65533;&#800;7&#65533;" (&#65533;&#65533;&#65533;&#65533;Jn&#65533;n&#65533;
A
1&#65533;&#65533;f&#65533;&#65533;DQ&#65533;-|&#65533;	&#65533;&#65533;&#65533;&#65533;&#65533;&#65533;#&#65533;&#65533;y8&#65533; &#65533;J&#65533;AY&#65533;&#65533;&#65533;&#65533;&#65533;'&#65533;@[&#65533;g&#65533; &#65533;5&#65533;Aq&#65533;&#65533;!P 6&#65533;&#65533;lEz&#65533;&#65533;PhU&#65533;&#65533;eC	v&#65533;&#65533;a:&#65533;T`&#65533;60&#65533;&#65533; p&#65533;2&#65533;&#65533;&#65533;&#65533;&#65533;&#768;&#65533;2T5
C`&#65533;&#65533;%"l4&#65533;&#65533;&#65533;D
&#65533;M&#65533;/&#65533;
U&#65533;&#65533;&#65533;&#65533;&#65533;5&#65533; &#65533;D%&#65533;&#65533;2&#65533;&#65533;a&#65533;&#65533;&#65533;#$&#65533;8X`&#65533;r&#65533;&#65533;&#65533;&#65533;&#65533;k(&#65533;0&#65533;&#1313;00(&#65533;&#65533;DX&#65533;zh&#65533;&#65533;&#65533;:`&#65533;
&#65533;&#65533;B&#65533; %!4b(C%&#65533;&#65533; &#65533;?dKlH&#65533;@&#65533;&#65533;.(&#65533;<`&#65533;I`&#65533;~0&#65533;t0&#65533;6l@&#65533;&#65533;B
&#65533;	ao&#65533;&#65533;T&#65533;&#65533;a-`&#65533;$&#65533;p4,&#65533; &#65533;C@ L&#65533;&#65533;i&#65533;&#65533;P&#65533;A&#65533;&#65533;&#65533;X&#65533;&#65533;&#65533;#&#256;| t\7(	0xD#P&#65533;&#65533;C&#65533;&#65533;&#65533;$&#65533;&#65533;Ti&#65533;@&#65533;&#65533;&#65533;&#65533;&#591;8	&#65533;&#65533;&#65533;'&#65533;&#65533;t&#65533;&#65533;&#65533;&#65533;LX&#65533;&#32982;S&#65533;G&#65533;`&#65533;#c&#65533;F&#1027;x&#578;&#65533;:h"p@&#65533;&#578;FP&#65533; 0>&#65533;&#65533;&#65533;E x&#65533;J&#65533;A&#65533;&#65533;&#65533;I&#65533;&#65533;&#65533;J H8(&#65533;&#65533;&#65533;&#65533;&#65533;@&#65533;&#65533;&#65533;<(,X3&#65533;&#65533;9&#65533;8&#65533;B&#65533;h&#65533;3 &#65533;7H&#65533;8&#1536;1 &#65533;1<@+ &#65533;;&#65533; l&#65533;;x &#65533;C&#65533;	 &#65533;I&#65533;&#65533;&#65533;= #&#65533;08;&#65533;>&#65533;&#65533;&#65533;@ fAH&#65533; &#65533; 8&#65533;	&#65533;&#65533;' +&#65533;H&#65533;X&#65533;`&#65533;0p&#65533;&#65533; !0&#65533;jI&#65533;(&#65533;%&#65533;
H&#65533;H&#65533; &#65533;&#512;$&#65533;7` h&#65533;&#65533;&#65533;&#65533;p&#65533;&#65533; &#65533;&#192;@&#65533;&#65533;&#65533;&#65533;&#65533;&#1025;X&#65533;18 &#1536;p&#65533;'&#65533;&#65533; &#514;&#65533;&#65533;&#65533;)&#65533;#`&#65533;&#65533;&#65533;&#65533;&#65533;&#65533;&#65533;`&#65533;&#65533;&#65533;&#1025;0&#65533; &#65533;&#65533;&#65533;  &#65533;&#1536;+ &#65533;&#65533;&#65533;&#65533;&#65533;
&#65533;h 7 "&#65533; &#65533; &#65533; 8
@&#65533;`&#65533;X .8 &#65533; @ 2P &#65533;J  x&#65533;-  )&#1536;
&#65533;=&#65533;&#65533;( 5` 0&#65533;&#65533;`&#65533;&#65533;&#65533;&#65533; &#65533; 8&#65533; x&#65533; (&#65533;&#65533;&#65533;h (H&#65533;&#65533;&#65533;&#65533;&#65533;&#65533;&#65533;&#65533;&#65533; '(&#65533;(&#65533; &#65533;&#65533;&#65533;&#65533; %&#65533;1&#65533;` !@&#65533;` 5&#65533;$&#65533; &#65533;&#65533;&#65533;% 8H 8&#65533;x &#65533;8&#65533; 8(&#65533;&#65533; &#514;&#65533;
&#65533;&#65533;(&#65533;p&#65533;.X&#65533;&#65533; g&#65533;`H&#65533;&#65533;  !&#65533;    ,    ,&#65533;%%%...444888<<<@@@DDDGGGJJJMMMOOORRRTTTVVVXXXZZZ]]]___```bbbcccdddeeeggghhhiiijjjkkkmmmnnnoooppprrrssstttvvvwwwxxxyyyzzz{{{}}}}}}~~~&#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	H&#65533;&#65533;&#65533;&#65533;*\&#560;&#65533;&#199;z3g&#65533;&#65533;4&#65533;&#65533;%sg.&#65533;&#65533; rt&#65533;&#65533;;w&#65533;=F&#65533;]&#535;&#889;s&#65533;K&#65533;)&#65533;&#65533;&#65533;&#65533;&#65533;&#65533;#&#799;@&#65533;
&#65533;]2o&#65533;&#65533;&#65533;&#2407;&#65533;&#65533;&#25094;&#65533;S!,&#65533;&#65533;&#65533;&#794;&#1296;&#65533;t>&#65533;0&#65533;&#65533;&#65533;&#65533;dy&#65533;&#694;&#65533;&#1783;
&#65533;=&#65533;&#65533;&#883;F&#65533;&#65533;&#65533;&#65533;\&#65533;&#65533;&#65533;&#65533;q &#65533;&#65533;!&#65533;8z&#65533;&#65533;7&#65533;9o&#1468;M&#65533;&#65533;N&#65533;H&#1020;&#586;&#1720;&#65533;&#65533;&#65533;&#65533;Y[&#65533;F&#65533;3T&#65533;&#65533;&#65533;Oh&#65533;&#65533;&#1805;&#65533;1f&#65533;+G&#65533;&#65533;&#65533;z&#65533;H,d&#65533;8&#65533;&#65533;%I&#65533;&#65533;~{+_&#65533;%$$P &#65533;d&#65533;X%_n&#922; B&#65533;4HP`&#65533;&#65533;&#65533;.&#65533;&#15557;i &#65533;z P&#65533;4=&#65533;&#65533;&#65533;&#65533;Z&#65533;&#65533;&#471;&#65533;&#65533;&#65533;&#193;.&#65533;&#65533;t>&#65533;!&#65533;)&#65533;&#65533;JMX&#65533;-z&#65533;C"&#65533;&#65533;&&#65533;$;&#65533;&#65533;&#65533;v&#65533;&#65533;(&#65533;B&#65533;	d>&#65533;p&#65533;&#65533;(=&#65533;&#65533;ax&#65533;&#65533;g&#65533;&#65533;&#65533;&#65533;&#65533;&#65533;Xl&#65533;H&#65533;B$'f&#65533;Q`&#65533;&#65533;>&#65533;d&#65533;7&#65533;&#65533;b|&#65533;S&#65533;A&#65533;6&#65533;&#65533;&#65533;5&#65533;h1&#65533;
vdf'&#65533;a&#65533;$&#65533;&#65533;&#65533;L|&#65533;c&#65533;W\Xb;&#65533; &#65533;,Q$>3&#65533;&#65533;h&#65533;&#65533;cbLP&#65533;3}&#65533; /D&#65533;h.y&#65533;&#65533;&#65533;&#65533;&#65533;ZL&#65533;&#65533;&#65533;&#65533;&#65533;&#65533;k\R&#65533;&#65533;&#65533;&#1560;7&#65533;$&#65533;s&#65533;&#65533;&#65533;&#65533;a"Z 2&#65533;&#65533;&#65533;0&#406;5&#65533;A&#65533;&#65533;&#65533;a%&#65533;X&#65533;&#65533;&#65533;&#65533;&#65533;v&#65533;&#65533;D&#40189;&#65533;&#65533;L9&#65533;@&#65533;/&#65533;&#65533;&#65533;&#65533;&#65533; (b_g&#65533;$&#65533;O&#65533;&#65533;

*&#65533;"Ib,&#65533;R&#65533;|&#65533;5&#65533;;&#65533;&#65533;"&#65533;&#65533;"&#65533;&#65533;&#65533;&#65533; &#65533;T&#65533;&#65533;)&#65533;&#65533;&#65533;&#65533;&#65533;&#65533;F&#65533;-&#65533;&#65533;&#1157;t|q&#65533;<&#65533;!&#65533;!
|b&#65533;Q&#65533;&#65533;F&#65533;&#65533;r&#65533;F&#65533;&#65533;B#.&#65533;q&#65533;a&#65533;&#65533;F&#65533;&#65533; \&#65533;&#65533;&#65533;&#65533; &#65533;&#25666;V&#65533;'$B&#65533;-P&#65533;&#1503;GWX&#65533;db&#65533;JD&#65533;8&#65533;"&#65533;&#65533;&#65533;/&#65533;7&#65533;P$FW&#65533;o&#65533;&#1028;:&#65533;>(A&#65533;&#65533;LL&#165;&#65533;c&#65533;&#1552;Ca&#544;&#65533;M&#1840;&#65533;
X&#65533;pD	:&#65533;&#65533;&#65533;&#1300;&#65533;&#65533;&#65533;NJ&#65533;&#65533;b=&#65533;&#65533;&#580;qh&#1432;3L&L&#65533;&#65533;jiOdn2&#65533;@0&#65533;5&#65533;&#65533;&#65533;&#65533;&#65533;B&#65533;	&#65533;A&Sd%s&#65533;&#65533;&#65533;&#65533;k&#65533;&#65533;O&#65533;kT&#65533;z&#65533;G&#65533;A>&&#709;&#65533;0&#65533;-&#65533;O&#65533;3Q&#65533;&#65533;&#65533;&#65533;@4&#65533;&#65533;'t*&#65533;+&#65533;&#65533;&#65533;.L&#65533;&#65533;B&3!z&#65533;F~&#65533;FE&#65533;MT&#65533;&#65533;&#65533;@&#65533;<b&#65533;K&#65533;B&#65533;&#65533;!}&#65533;&#65533;@:&#65533;CR&#65533;&#65533;E*&#65533;&#65533;`B'&#65533;0Q&#65533;&#65533;&#65533;&#65533;ZH@J7&#65533;a&#1538;%+1D&#65533;&#65533; m&#65533;&#65533;O_&#65533;&#65533;0f&#65533; $l &#65533;&#65533;bM&#65533;a($&#65533;	&#65533;&#65533;&#65533;&#65533;&#65533;&#65533;&2&#65533;5&#65533;&#65533;&#65533;T&#65533;1&#65533;@B&#65533;&#65533;P&#65533;f&#1159; &#65533;O &#65533;&#65533;+>4#&#65533;&#65533;&#65533;&#65533;&#65533;	,&#65533;2J&#65533;5t&#65533;&#65533; &#65533;A&#65533;&#65533;A"&#264;&#65533;>cDx&#65533;7&#65533;&#65533;V&#65533;),&#65533;&#643;Ta&#65533;8!&#65533;p&#65533;$&#65533;&#65533;&#65533;8&#65533;&#65533;%>&#65533;&#65533;&#65533;&#65533;xsi&#65533;&#65533; &#65533;&#65533;&#65533;z2Lf&#65533;&#65533;g&#65533;M&#65533;&#65533;6&#65533;&#65533;&#65533;&#261;&#65533;&#65533;&#65533;\ 
4h&#65533;	&#65533;&#65533;I2&#65533;R&#65533; x&#65533;&#65533;&#65533;
&#65533;&#65533;&#65533;x&#13923;P&#65533;&#65533;&#65533;&#65533;&#65533;z&#65533;&#65533;6&#65533;&#65533;&#65533;&0q`@N`&#65533;&#65533;(&#65533;&#65533;|Q&#65533; I`@Vp
e&&#65533;&#65533;Dc
d8&#65533;H&#65533;&#65533;&#65533;i_&#65533;&#65533;+&#65533;@&#65533;&#65533;b&#65533;&#65533;&#65533;Ptq&#65533;`A 
&#65533;&#65533;&#65533;&#65533;$&#65533;'z&#65533;@(&#65533;&#65533;&#65533;`&#65533;x&#65533;6&#65533;y=o&#65533;d&#65533;&#65533;!&#65533;&#65533;&#65533;="y@&#65533;-&#65533;e&#65533;&#65533;!&#65533;&#1091;9Q&#65533; 9&#65533;&#65533;&#65533;&#65533;sH&#65533;v&#65533;&#65533;&#65533;k&#65533;&#65533;  &#65533;=&#65533;6 E&#65533;&#65533;&#65533;&#65533;2&#65533;CZ&#65533;&#65533;&#65533;&#65533;&#65533;&#65533;  &#65533;E&#65533;*&#65533;C*V&#65533;R&n&#65533;/XDWfB
*p&#65533;<&#65533;J&#65533;N0s&#65533;&#65533;&#65533;&#65533;:&#1686;-&#65533; &#65533;@&#65533;.&#65533;&#65533;K&#65533;&#65533;~&#65533;&#65533;P&#65533;&#65533;&#65533;G&#65533;-v&#65533;&#65533;#&#65533;&#65533;&#65533;KaOY&#65533;&#65533;*&#65533;l&#65533;&#65533;&#65533;P&#65533;&#65533;&#65533;I&#65533;{&#65533;p@#( &#65533;&#65533;$&#65533;
G&#65533;&#65533; &#65533;"&#65533;8B&#65533;&#65533;&#65533;3&#256;&#65533;ay&#65533;&#65533;[&#65533;&#65533;R&#65533;&#65533;&#65533;B&#65533;P&#65533;A&#65533; &#65533;&#65533;L&#65533;p&#65533;'t&#65533;A&#65533;x&#65533;&#65533;
|&#65533;&#65533;H&#65533;kd&#65533;&#65533;&#65533;&#65533;&#65533;t&#65533;,~&#65533;&#65533;&#65533;v&#65533;`&#17410;M&#65533;$I&#65533;B	&#65533;&#1053;&#65533;0Q&#65533;&#65533;&#65533;Z&#65533;&#65533;&#65533;. 
sf"&#65533;&#65533;8&#65533;&#65533;&#65533;&#65533;&#65533;
A&#65533;7&#65533;C(&#65533;0&#65533;&#65533;l&#65533;&#65533;&#65533;u&#65533;&#65533;l&#65533;=&#65533;d&#65533;&#65533;'&#65533;q&#65533;3@&#65533;G>&#65533;"|&#65533;58&#65533;&#65533;&#65533;X&#65533;&#1212;`&#65533;<fr&#65533;&#65533;I*(&#65533;#TAH&#65533;C2d&#65533;&#65533;&&#65533;a? R&#65533;2&#65533;&#65533;;!&#65533;H&#65533;$&#65533;2&#65533;&#65533;&#65533;k&#65533;	&#65533;3&#65533;&#65533;&#65533;&#65533;/&#65533;&#65533;+&#65533;&#65533;N&#65533;&#65533;	9&#1029;)8&#65533;s,"&#65533;&#65533;&#65533;d&#65533;&#65533;g&#65533;&#65533;&#65533;0&#65533;
&#65533;pU&#65533;}(&#65533;yEDq&#65533;.&#65533;&#65533;8&#65533;&#65533;, q&#65533;@X&#65533;&#65533;&#65533;0&#65533;&#65533;&#65533;W|bd`&#65533;%^@Vb&#65533;@&#65533;&#65533;@&#1872;&#986;c&#65533;&#65533;0&#65533;&#65533;Q&#65533;	&#65533;P&#65533;
&#65533; &#65533;FD@Q&#65533;A&#65533;&#384;F&#65533; 	&#65533;&#65533;&#65533;L&#65533;&#65533;&#65533;}&#65533;&#65533;&#65533;qB&#65533;&#65533;T&#65533;B&#65533;2&#65533;&#65533;

&#65533;&#65533;=H&#65533;	Q&#65533;AT&#65533;&#65533;&#65533;,&H!&#65533;&#65533;&#65533;PP&#65533;!&#65533;D&#65533; &#65533;5&#65533;&#65533;&&#65533;N +&#65533;&#65533;&#65533;8A&#65533;t &#65533;&#65533;&#65533;&#65533;&#65533;y&#65533;i&#65533;2&#65533;&#65533;&#65533;&#65533;0&#65533;&#65533;&#65533;>&#65533;&#65533; &#65533;&#65533;{&#65533;&#65533;!T&#65533;&#65533;B;(&#65533;&#65533;@&#65533;7&#65533;t&#65533;,7&#65533;&#65533;&#65533;C&#65533; 	1h&#65533;
&#65533;&#65533;&#65533;&#65533;HH&#65533;	&#65533;&#65533;&#65533;0&#65533;&#65533;
6 &#65533;&#65533;*(&#65533;N7P&&#65533;r;&#65533;&#159;&#65533;f&#65533;&#65533;4&#65533;n&#65533;f@&#65533;	O&#65533;&#65533;&#65533;&#65533;/&#65533;&#65533;	~&#65533;f0&#65533;-&#65533;%qf&#65533;9&#65533; '&#65533;&#65533;	B&#65533;&#65533;&#65533;@&#65533;&@&#65533;^p&#65533;P/&#65533;ag&#1537;&#65533;`&#65533;&#65533;py~&#65533;.&#65533;&#65533;&#65533;&#65533;kt&#65533;Jr&#65533;w&#65533;&#65533;#&#65533;&#65533;K&#65533;t&#65533;("&#65533; 
&#65533;+&#65533;&#65533;&#65533;Fola&#214;&#65533;bt&#65533;b'].&#65533;j~_"&#65533;9&#65533;&#65533;F&#65533;rR&#65533;&#65533;&#65533;~&#65533;&#65533;&#65533;%&#65533;^&#65533;&#65533;&#65533;&#65533;&#65533;R&#65533;;&#65533;&#65533;F&#65533;&#65533;%d#&#65533;; &#65533;&#65533;&#65533;p"2&#65533;Y&-&&#65533;/&#65533;&#65533;J*&#65533;&#65533;p"&#65533;&#65533;&#451;O1	3&#65533;&#65533;&#65533;&#65533;/&#65533;&#65533;&#65533;(h;&#65533;r&#65533;p
?&#65533;+&#65533;i>B&#65533;&#65533;@~B&#65533;p[&#65533;M&#65533;>&#65533;&#65533;&#65533;'&#65533;t?@
&#65533;p&#65533;&#65533;7'2&#65533;@ &#65533;&#65533;`e&#65533;qZ&#65533;X!
#&#65533;)&#65533;+&#65533;/&#278;O6|&#65533;@&#65533;I&#65533;$&#65533;&#65533;&#739;&#65533;;&#65533;u&#65533;=&#65533;&#65533;0'c(&#65533;&#65533;&#65533;&#65533;&#65533;?&#65533;&#65533;&#65533;+&#65533;&#65533;&#65533;!-&#65533;&#65533;&#65533;;&#65533;!VK"F2f&#65533;&#65533;&#65533;&#65533; q&#65533;ep&#65533;&#65533;}1&#65533;y&#65533;&#65533;=&#65533;3 &#65533;@&#65533;s!B$B
&#65533;&#65533;&#65533;@m`&#65533;%Lb&#65533;&#65533; &#65533; 	C&#65533;-
7}&#65533;&#65533;03&#65533;P&#65533;&#65533;
&#65533;*!&#65533;&#65533;i3&#65533;J &#65533;P`	G!&#65533;&#65533;&#65533;&#1656;/q&#65533;G&#65533;b&#65533;p &#65533;&#65533;&#65533;&#65533; 
&#1408;-0&#65533;&#65533;' &#65533;&#65533;qK&#65533;	B0&#65533;&#65533;7&#65533;&#65533;3&#65533;&#65533;&#65533; [&#65533;ip	L0&#65533;H&#65533;$&#65533;c O&#65533;c`h"&#65533;g	&#65533;X&#65533;&#65533;3&#65533;&#65533;&#65533;u&#65533;u&#65533;&#65533;&#1218;F&#192;	&#65533; &#65533;&#65533;=F&#65533;p&#65533;'&#1952;
&#65533;@ &#65533;&#65533;&#65533;&#65533;&#65533;&#65533; PVp :&#65533;#&#65533;&#65533;&#65533; &#65533;&#65533;&#65533;`#&#65533;&#65533;vw&#65533;d.&#65533; 
0&#65533;&#65533;&#65533;&#65533;59&#65533;&#65533;&#65533;"05 w  gq&#65533;&#65533;!j&#65533;&#65533;d&#65533;&#65533;&#65533;&#65533;&#65533;p:0&#65533;&#65533;v&#65533;&#65533; &#65533; 	]E&#65533;&#65533;&#65533;"1ZUW&#65533; 	&#65533;&#65533;&#65533;&#65533;H&#65533;2'&#65533;=&#65533; {&#65533;	&#65533;&#65533;&#65533;`b0&#65533;&#65533;D.&#65533;&#65533;py&#65533;&#65533;`&#65533;&#65533;	{&#65533;&#65533;&#65533;Q&#168;&#65533;&#65533;&#65533;&#65533;9	&#65533; &#65533;&#65533;&#65533;&#65533;&#65533;!&#65533;c	;&#65533;q6&#65533;&#65533;&#65533;`&#65533;O&#65533;&#65533;&#65533;&#65533;
P&#65533;
&#65533;&#240; p,H"Y&#65533;&#65533;@<&#65533;	&#65533;&#65533;&#65533;&#65533;ap
&#65533;a.&#65533;~&#65533;&#65533;&#65533;=2&#65533;? 
&#65533;&#65533;,Rm&#65533;&#65533;&#65533;s&#65533;&#65533;&#65533; _i&#65533;A
G m&#65533;b.&#65533;x`&#825;&#65533;R &#65533;0B0z&#65533;~&#65533; k&#65533;&#65533;&#65533;@&#65533;&#65533;`&d#&#65533;)&#65533;	`qx"&#65533;&#65533;@&#65533;&#65533;~&#65533;5&#65533;!<"u&#65533;&#65533;XA!&#65533;&&#65533;&#65533;[&#65533; &#65533;&#65533;hM@&#65533;C&#65533;&#65533;]F"&#65533;`Xp &#65533;&#65533;H&#65533;&#65533; \&#65533;moh&#65533;&#65533;bI0!&#65533;&#65533;&#65533;)&#65533;&#65533;A&#65533;X&#65533;@>&#65533;&#65533;	^Pe&#65533;)c]&#65533;_&#65533;B&#65533;&#65533;Q#&#65533;&#65533;v d&#65533;	1^`XP&#65533;avW#&#65533;g&#65533;\`c&#65533;o&#65533;d&#65533;&#65533;&#65533;Q:=&#65533;+&#65533;&#65533;gZ@Z =p%j&#65533;_&#65533;&#65533;&#65533;c&#65533;&#65533;&#65533;?&#65533;`	jPpP&#65533;4]&#65533;s&#65533;R&#65533;&#65533;B&#65533;&#65533; 
g`m`&#65533;&#65533;Bi&#65533;w&#65533;&#65533;&#65533;D&#65533;@1L$&#65533;E&#65533;> &#65533;   &#65533;P&#65533;	&#65533; `	&#65533;awq6>&#65533;@&#65533;0&#65533;@	
&#65533;~&#65533;
O&#65533;,&#65533;i&#65533;&#65533;&#65533;&#65533;	p
&#65533;`70&#65533;g&#65533;Q&#65533;|!&#65533;`r
 &#65533;`&#65533;03&#65533;p&#65533;c&#65533;c&#65533;&#65533;7&#65533; &#65533;&#65533;&#65533;`	&#65533;`&#65533;  
%'bUB&#65533;&#65533;` &#65533;&#65533;&#65533;	&#65533;?p&#65533;:&#65533;p&#65533;&#65533;&#65533;E2b&#65533;UpD&#65533;7@W&#65533;6&#65533;&#65533;O &#65533;&#65533;g&#65533;&#65533;&#65533;&#65533;]Pb`M&#65533;a&#65533;)`	YC&#65533;&#65533;M&#65533;&#65533;G]&#65533;
- Z03[`hP9 d ?&#65533;	b#&#65533;U&#65533;&#65533;&#65533;vpsJP[&#65533;M&#65533;E&#65533;&#65533;&#65533;#P&#65533;&#65533;&#65533;b=&#65533;7&#65533;L=7I&#65533;9&#65533;&#65533;F&#65533;wPC`p w&#65533;&#65533;p]@&#65533;qJ&#65533;Sa&#65533;&#65533;yFp)&#65533;$&#65533;8&#65533;" 4M&#65533;&#65533;&#65533;]:!&#65533;&#65533;
Q@/G&#65533;]PG b&#65533; &#65533;&#65533;+&#65533;FN&#65533;[&#65533;9&#65533;&#65533; P8`'p&#65533;F *&#65533;?&#65533;&#65533;9~&#65533;>q&#65533;#P7&#65533;" 5 < (&#65533;&#65533;&#65533;&#65533;&&#65533;&#65533;&#65533;=&#65533;2&#65533;.&#65533;. &#65533;q? &#65533;&#65533;]s<&#65533;&#65533;-&#65533;T&#65533;?@I&#65533;v0X0V {&#65533;/&#65533;&#65533;o&#65533;&&#65533;&#65533;0
&#65533;p&#65533;&#65533;`
&#65533;p
&#65533;p
&#65533; 
. 1q9&#65533;&#65533;	&#65533;	&#65533; 
&#65533;&#65533;
&#65533;&#65533;	&#65533;@
2&#65533;	&#65533;&#65533;&#65533;
a&#65533;&#65533;&#65533;&#65533;J,&#227;&#65533;	&#65533;@
&#65533; 
&#65533;0
@ &#65533;&#65533;J&#65533;TP&#65533;&#65533; X&#65533;	&#65533;&#65533;	&#65533;@
&#65533;0
&#65533;0&#476;&#65533;	&#65533;&#65533; V&#65533;4C&#65533;1) &#65533;&#65533;&#65533; 
&#65533;&#65533;&#416; &#467;`
&#65533;`&#65533;CB&#65533;&#65533;+
&#65533;	&#65533;&#65533;	&#65533;&#65533;&#415;&#65533;&#321;&#65533;	&#65533;&#65533;&#65533;e&#65533;&#65533;&#65533;l&#65533;U&#65533;&#65533;`.&#65533;&&#1555;+&#65533;&#65533;Z&#65533;&#65533;e&#65533;&#552;g&#65533;|yK&#65533;&#65533;
_&#65533;T&#65533;!&#65533;&#65533;M&#65533;&#65533;U&#65533;i&#65533;B?X:e&#65533;m{&#65533;&#65533;&#65533;qo&#65533;OpU&#65533;&#65533;4"ypR &#65533;&#65533;wF&#65533;0	F&#65533;&#65533;|R &#65533;p	D&#65533;sp&#65533;S&#65533;C&#65533;v1I8*&#65533;J&#65533;v!&#65533;,&#65533;&#65533;q&(&#65533;&#65533;&#65533;&#65533;+&#65533;&#65533;/&#65533;&#65533;&#65533;
&#65533;+&#65533;C;d&#65533; 1@ &#65533; -&#65533;&#65533;+&#65533;C\&#65533; I &#65533; L&#65533;&#65533;Ey` Z  &#65533;&#65533;<&#65533;&#65533;&#65533; &#65533;&#65533;&#1994;(*&#65533;=,&#65533;&#65533;p U  H&#65533;&#65533;&#65533;&#65533;`
`&#65533;&#65533;&#65533;
7&#65533;&#65533;&#65533;&#65533;@&#65533; #&#65533;&#65533;&#65533;<;E#&#65533; 1&#65533; G,&#65533;&#65533;&`&#65533;0&#65533;H&#65533;]!G&#65533;&#65533;&#65533;`&#65533;t&#65533;@1&#849;&#65533;p&#65533;&#65533;&#65533;<@&#65533;&#65533;&#65533;d9@&#65533;&#65533;Z0k&#65533;QL"-&#65533;&#65533;@^&#65533;+&#65533;&#65533;0o tPc4icI&#65533;`n`L&#65533;&#65533;(<&#65533;&#65533;
O 6U&#65533;`cTw&#65533;QDZ&#65533;{&#65533;&#65533;`:y&#65533; &#423;b&#65533;&#65533;JPL&#65533;G1&#65533;@@}&#65533;G&#65533;&#65533;S&#65533;&#65533;mq&#65533;&#65533;T&#65533;&#65533;]&#65533;56&#65533;&#65533;&#65533;Q&#65533; HIH&#65533;	20S[@&#65533;`&#65533;h&#65533;|Q&#65533;&#65533;D&#65533;&#65533;A&#65533;&#65533;p@&#65533;e:V&#65533;&#65533; 
&#65533;	L&#65533;?$&#65533;c&#65533;&#65533;&#65533;T&#65533;&#65533;+&#65533;&#65533;j&#65533;r&#65533;R&#65533;n:&#65533;&#65533;&#65533;p&#65533;d&#65533;&#65533;&#65533;0~ &#65533;&#65533;Q&#65533;m&#65533;&#65533;&#1905;&#65533;&#65533;R&#65533;
&#65533;&#65533;k@
N#,&#65533;	J`&#65533;&#65533;:0$&#65533;&#65533;;&#65533;
&#65533;Y&#65533;&#65533;Q&#65533;v&#65533;&#65533;A 	&#65533;p&#65533;&#65533;&#65533;!+h&#65533;&#65533;A&#65533;&#65533;&#1060;jV&#65533;S\<&#65533;&#65533;@:`&#65533;&#65533;&#65533;Y&#65533;D&#65533; 1p&#65533;&#65533;@&#65533;&#65533;s -&#65533;$p6&#65533;&#65533;&#65533;`Ih	P&#65533;&#65533;&#65533;&#65533;&#65533;&#65533;&#65533;&#65533;`&#65533;&#65533;Hp D0&#65533;:&#65533;&#1873;
&#65533;&#65533;0@	&#65533;a@&#65533;&#65533;
&#65533;&#65533;\&#65533;&#65533;0z
-&#65533;&#65533;&#65533;&#65533;&#65533;#&#65533;&#65533;(Z *`&#65533;T&#65533;&#65533;`&#65533;&#65533;>0 ^`&#65533;&#65533;&#65533;RP&#65533;P&#65533;c&#65533;H=}P8p F&#65533;&#65533;:&#65533;!T&#65533;&#65533;  # V&#65533;Jm&#2016;&#65533;	&#65533;N
&#65533;@&#65533;&#65533;
M0	&#65533;&#220;&#65533;
&#65533;&#65533;'6M&#65533;&#287;&#65533;	&#65533;&#65533;
{&#65533;{r&#65533;&#65533;&#65533; 
&#65533; 	&#65533;pw&#65533;|=&#65533;&#65533;&#65533;&#65533;&#65533;	&#65533;&#65533;ppU;&#65533;&&#65533;&#65533;&#65533;
&#65533;&#65533;+&#65533;t&#65533;`&#65533;&#65533;	&#65533;&#65533;&#58496;&#65533;&#65533;&#65533;&#65533;q&#65533;
h&#65533;&#65533;N<
&#65533;&#65533;&#65533;&#65533;&#65533;&#22928;	:,&#65533;d&#65533;c&#338;+&#65533;&#65533;&#65533;@
&#65533;&#65533;&#65533;q`&#65533;&#1459;i`	&#65533;&#65533;	L
rp	&#65533;s"p&#65533;5L	&#65533;&#65533;	&#65533;&#65533;&#65533;&#65533;&#65533;-&#65533;+&#65533;p&#65533;g&#65533;&#65533;&#65533;&#65533;X  &#65533;p&#65533;`&#65533; 3&#65533;"&#65533; p(Y!&#65533;&#65533;&#65533;&#65533;&#65533; &#65533;&#65533;&#65533;&#65533;&#65533;"&#65533;'
 &#65533;h&#65533;0p&#65533;
&#457;&#65533;W%&#65533;^&#65533; &#274;'&#65533;Q&#65533;&#65533;d` &#65533;bH$`	Z4t@ d&#65533;%&#65533;&#65533;&#65533;]&#65533;&#65533;&#65533;h&#65533;&#65533;&#65533;&#65533;&#65533; 30&#65533;&#65533;q`&#65533;`
1
 P&#65533;e&#65533;  a&#65533;&#65533;2`&#65533;!&#65533;&#65533;;s&#65533;b&#65533;&#576;X&#65533;`&#65533;&#65533;&#65533;%&#65533;|&#65533;VP&#65533;&#65533;`&#65533;&#65533;&#65533; &#65533;&#65533;&#65533;u&#65533;;&#65533;&#65533;&#65533;
P< 	&#65533;&#65533;M&#65533;^0n&#65533;&#65533;}0z&#65533;Q !(I&#65533;!&#65533;&#65533;%&#65533;&#65533;&#65533;9&#1020;y[t&#65533;M&#65533;a&#65533;&#4306;&#65533;Ko&#65533;&#65533;Mr"&#65533;-k&#65533;&#65533;&#65533;&#65533;A&#65533;J2|&#65533;F%&#65533;&#65533;A&#65533;9&#65533;&#65533;>&#65533;&#65533;b_2YO&#65533;&#65533;PD&#65533;\&k&#65533;&#65533;&#549845;7)&#65533;X{f&#65533;:G.&#65533;s7&#779;&#65533;&Z<&#65533;{5b&#65533;&#65533;I&#65533;&#65533;y+&#65533;&#65533;&#65533;?&#65533;m&#1918;&#65533;W&#65533;\&#65533;u&#65533;&#65533;&#347;&#65533;7PVf&#65533;&#65533;a&#65533;\2G;&#65533;(	&#65533;&#65533;&#1641;-.&#65533;&#65533;&#65533;&#65533;&#65533;&#65533;$^&#65533;a&#65533;&#65533;&#65533;tn&#65533;&#65533;&#1093;/&#65533;-&#65533;IE&#65533;&#795534;5&#65533;&#65533;&#65533;&#65533;&#65533;&#65533;&#65533;H&#65533;&#65533;&#65533;&#65533;QFH&#65533;S&#1926;ai"&#65533; o&#65533;&#65533;&#65533;&#1156;&#65533;&#65533;g&#65533;&#65533;&#65533;&#65533;[&#65533;&#65533;#&#65533;;&#65533;&#65533;#L&#65533;2&#65533;7&#65533;0"&#65533;&#65533;&#65533;{&#65533;&#65533;&#65533;b&#65533;&#65533;)#7&#65533;&#65533;&#65533;&#65533;&#65533;Z&#65533;nn4&#65533;&#65533;&#65533;[&#65533;jj$rh&#65533;bS&#65533;&#65533;&#65533;4v&#65533;&#65533;"J&#65533;#&#65533;&1&#476;8b&#65533;b9B&#1732;&#65533;*&#65533;&#65533;+DG$&#65533;D&#65533;&#65533;R&#65533;	"N&#809;@k$&#65533;o&#65533;H&#65533;]&#65533;&#65533;`|T&#65533; Q&#65533;&#155;>(&#278;5&0&#285;-efxf&#1968;&#65533; &#65533;&#65533;(&#65533;g&#65533;&#825;&#65533;1&#65533;I$;&#65533;&#65533;E&#65533;&#65533;!]8&#65533;&#65533;&#65533;s &#65533; &#65533;g,9&#65533;s&#65533; &#65533;_d&#65533;&#65533;&#65533;L0&#65533;"&#65533;N#&#65533;; &#283;0G&#65533;r&#65533;%&#65533;&#65533;&#65533;&#65533;&#1583; Qt&#65533;A&#65533;Wl	&#65533;_N!&#65533;o&#65533; ]&#65533;&#65533;&#65533;&#65533;Wp&#65533;AV&#157;BX&#285;0"0%&#65533;'> &#65533;T0'&#65533;&#65533;0&#65533;&#65533;&#65533;&#130;H&#65533;11[m&#65533;&#65533;&#65533;&#65533;d 	c&#65533;DyB&#65533;?&#912;&#65533;A&#65533;x&#260;G&#65533;&#65533;&#65533;M&#65533;&#65533;C?&#65533;&#65533;C. &#65533;&#65533;0&#65533;b&#65533;8&#65533;&#65533;37&#312;&#65533;&#65533;=&#65533;&#1571;]&#280;&#65533;
T&#65533;Xc8Q#=f&#65533;&#65533;5&#65533;&#65533;%&#65533;=&#65533;0$&#65533;B&#272;c&#65533; &#1635;(^&#65533;&#65533;&#65533;4&#65533;/&#65533;x&#65533;&#65533;:F&#65533;*&#65533;&#65533;X&#65533; ib&#65533;7&#65533;&#65533;2&#65533;:&#65533;&#65533;&#65533;GV&#65533;"&#65533;$!C
H&#65533;"&#65533;DV@D&#65533;I&#65533;x&#65533;F&#65533;hcV~&#65533;"&y&#207;(i&#65533;1&#65533;@&#148;&#65533; &#65533;2&#1712;C&#65533;HVxD&#65533;?x&#65533;7&#65533;0&#65533;[&#65533;&#65533;&#65533;.s&#65533; &#65533;&#65533; L( &#65533;
0`8&#65533;&#65533;  :O&#65533;&#65533;x&#65533;&#65533;&#65533;&#65533;  &#65533;&#65533; 
H  ( &#65533;P&#65533; T&#65533;F &#65533;
8 &#65533; A&#65533;
p@&#65533;&#65533;&#65533; &#65533;`u
X&#65533;s&#65533;  &#65533;,Gau &#65533;&#65533;	X&#65533;&#65533; $&#65533;v0&#65533; 8&#65533;&#65533;b@&#65533;&#65533;  A&#65533;&#65533;&#65533;$ &#65533;&#65533;&#65533; @  &#65533;x&#65533;|&#1472;&#65533;@	 &#65533;@&#65533; &#65533;>&#65533;n`&#65533; Z &#65533;0  -h_9&#65533;&#65533;q&#65533;&#65533;&#65533;$&#65533;a&#65533;&#65533;$&#65533;$&#65533;&#65533;C&#65533;!]T&#65533;&#65533;&#65533;&#65533;/&#65533;!s<&#65533;&#1569;ml&#65533;F&#65533;%&#65533;&#65533;.&#65533;&#65533;k&#65533;&#65533;&#65533;_1&#65533;0&#65533;&#65533;
,C?&#65533;&#65533;&#65533;0|&#33686;$E&#65533;&#65533;+&#65533;&#65533;P&#65533;%&#65533;i&#65533;mx&#65533;4&&#65533;<&#65533;^&#65533;&#65533;gc/q&#65533;/x&#65533;V(*&#65533;x&#65533;;&#65533;&#65533;&#65533;&#65533;$&#65533;I&#65533;/&#65533;1&#65533;g&#65533;$&#65533;,q&#65533;C&#65533;R!&#65533;t&#65533;#>&#65533;&#65533;!m&#65533;JV&#65533;	((&#65533;&#65533;"D_t$&#65533;#&#65533;D&#65533;&#65533;&#65533;"\&#778;7*&#65533;G&#65533;T()&#65533;xF!&#865;EQb&#65533;&#65533;L&#65533;~&#65533;&#65533;E_ !Q&#65533;
>&#65533;iCF&#65533;,Qc&#65533;&#65533;&#65533;H!&#65533;&#65533;,&#65533;&#65533;"&#65533;	G`&#57675;&#65533;lb4&#65533;&#65533;&#65533;dg&#65533;&#65533;P&#65533;&#65533;1&#65533;#&#65533;&#65533;&#65533;&#65533;&#65533;&#65533;&#65533;&#65533;8&#65533;\b+&#65533;&#1078;&#65533;D&#65533;&#65533;&#65533;&#65533;&#65533;@&#65533;EhS&#65533;&#65533;&#65533;&#65533;?&#65533;&#65533;&#65533;h+&#65533;(&#65533;:&#65533;&#65533;l&#65533;&#65533;##5IG&#65533;h&#1105;N&#1251;X&#65533;bGh2&#854;r&#65533;&#65533;#&#65533;&#65533;F_&#65533;Q&#65533;b&#65533;&#65533;#&#65533;&#65533;6&#65533;
F&#65533;&#65533;T&#65533;<d&#65533;J-&#65533;SAb&#361;&#65533;&#65533;Pg&#65533;&#65533;&#65533;&#65533;T&#65533;&#65533;&#65533;*;&#65533;&#65533;ZF&#65533;&#65533;&#65533;&#65533;>!&#1324;&#65533;&#1388;gEkZ&#65533;&#65533;&#65533;&#1953;&#65533;xF(&#65533;	&#65533;&#65533;&#1390;w&#65533;k^&#65533;&#65533;Qolb&#65533;P&#65533;&#65533;&#65533;8Q&#65533;&#65533;Elb"&#65533;X&#65533;i8&#65533;!&#65533;p&#65533;3&#65533;&#65533;c&#65533;&#65533;b5&#65533;Y&#65533;&#65533;5&#65533;&#65533;h	&#65533;&#65533;k&#65533;&#65533;I&#65533;&#65533;ljU&#65533;&#65533;Vj&#65533;a:&#65533;h&#65533;!w&#65533;ku&#65533;[&#65533;&#1925;&#65533;Q&#1638;;0&#65533;\&#65533;NT&#65533;&&#65533;8&#65533;&#65533;ujo&#65533;;&#65533;&#65533;Z&#65533;&#65533;I&#65533;&#65533;&#65533;H  &#65533;xC	@1&#65533;+&#65533;@&#65533;&#65533;&#65533;&#65533;&#65533;^&#65533;&#65533;,&#65533;_p@8!&#65533;0&#65533;&#65533;p	t*&#65533;mo&#65533;|V&#65533;&#65533;p'&#1968;&#65533;jD&#65533;h	p&#65533;&#65533;&#65533;x&#65533;*&#65533;a&#65533;2&#65533;v&#65533;&#65533;`&#65533;N&#65533;&#65533;&#65533;&#65533;D'6&#65533;&#65533;K&#65533;&#65533;&#65533;P&#65533;&#65533;&#65533;a&#65533;&#1528;[&#65533;&#354;;q&#65533;(d&#65533;N&#266;"/&#65533;	%$a&#1012;q&#65533;&#65533;<"i&#65533;3k&#65533;@&#65533;&#65533;O.&#65533;&#65533;Rx
&#65533;`&#533;~e&#65533;_s[&#65533;9[&#65533;&#65533;	&#65533;&#65533;&#65533;&#65533;&#330;&#65533;&#65533; &#65533;&#65533;`&#65533;$&#65533;A>&#65533;M&#188;&#65533;$O&#65533;"&#65533;&#65533;T!
X!w^"Ml!&#65533; t&#65533;9p&#65533;'h&#65533;&#65533;
&#65533;&#65533;&#65533;>">TA&#65533;` t&#65533;&#65533;T&#65533;&#65533;&#65533;r&#65533;"&#65533;&#65533;"P&#65533;&#65533;e&#65533;^d&#65533;bC&#65533;&#65533;P &#65533;ta0&#65533;&#65533;0&#65533;&#65533;*H&#65533;I`&#65533;&#65533;&#65533;&#65533;Y7{&#65533;K&#65533;.&#65533;&#65533;b&#65533;It&#65533;s$&#65533;&#65533; 9&#65533;D&#65533;hA&#65533;&#65533;Ng&#65533;[&#65533;&#65533;&#65533;&#65533;&#65533;&#65533;&#65533;&#65533;&#65533;&#65533;
3X&#65533;&#65533;&#65533;&#65533;H&#65533;j&#263;,&#65533;0&#65533;&#65533;&#65533;&#65533;&#65533;0w&#65533;7+&#65533;.&#65533;&#65533;D@&#65533;p`&#65533;%f">(AdD&#65533;h!&#65533;H&#65533;)l&#65533;@a&#65533;&#65533;&#65533;E&#65533;X&#65533;Z&#65533;&#2044;B	>&#65533;	#&#49165;0X0R&#65533;!&#65533;EJ`_&#65533;&#65533;&#65533;&#65533;&#65533; $&#65533;&#1244;&#65533;&#65533;&#65533;w&#65533;d~<&#65533;	&&#65533;&#65533; &#65533;&#65533;#&#65533;@&#65533;*l&#65533;5xB&&#65533;p&#65533;9&#65533;&#65533;;PD L@K&#65533;!8&#65533;0$&#65533;&#65533;v&#65533;&#65533;,d>C&#65533;0&#65533;(&#65533;`R&#65533;&#65533;P&#65533;c&#65533;&#65533;&#65533;&#65533;aA&#65533;&#65533;.p
&#65533;a&#65533;%a{&#65533;&#65533;
I8&#65533;c&XD$&&#65533;	GXb&#65533;&#65533;&#65533;&.q	S<&#65533;&#65533;&#65533;&#65533;&#65533;&<&#65533;zD&#65533;&#65533;&#65533;&#65533;%1G&#65533;D&#65533;&#65533;+T|" &#65533;7&#65533;&#65533;O1&#65533;&#65533;@j2&#65533;&#65533;&#65533;
K&#65533;?&#65533;"&#65533;&#65533;&#65533;~}1Hs4 _&#65533; &#65533;&#65533;&#65533;Y&#65533;&#65533;%&#65533;~G&#65533;&#65533;C&#65533;L&#65533;&#65533;(&#65533;&#65533;
&#65533;&#65533;?rfc&#65533;0&#65533;0&#65533;&#65533;&#65533;0i**&#1025;o&#65533;&#65533;d&#65533;&#65533;0&#65533;3&#65533;9&#65533;5&#65533; I&#65533;,&#65533;&#65533;N($&#65533;&#65533;srH`&#65533;6&#65533;&#65533;8&#65533;&#65533;I&#65533;
&#65533;&#65533;&#65533;&#65533;;&#65533;&#779;.&#65533;&#65533;P&#65533;9&#65533;&#65533; 0&#65533;
q&#65533;&#65533;%mz&#65533;Th&#65533;5&#65533; 2&#1025;#5&#65533;
&#65533;&#65533;&#65533;&#65533;&&#65533;&#65533;H&#65533;*&#65533;&#65533;!x&#65533;HrA~2&#65533;B?5`&#65533;3&#1025;2&#65533;&#65533;6&#65533;&&#65533;B&#65533;0B@&#65533;&#65533;&#65533;"*J&#65533;&#65533;%&#65533;{&#65533;Hx *&#65533;&#65533;&#65533;W&#65533; &#65533;z&#65533;-&#65533;C]&#65533;&#65533;0V&#65533;&#65533;g&#65533;&#65533; &#65533;50&#65533;&#65533;*-&#65533;+0S82sH&#65533;WY)&#65533;&#65533;C$q
	0&#65533; Cz&#65533;!x&#65533;&#1193;&#65533;0L&#65533;&#65533;&#65533;&#65533;*&#65533;&#65533;&#65533;`&#65533;3x C&#65533;&#65533;&#65533;&#65533;D&#65533;"&#65533;x&#65533;Qx&#65533;0&#65533;&#65533;7h &#65533;(&#65533;&#65533;&#65533;I&#65533;%x&#65533;.>&#65533;r&#65533;&#65533;&#65533;J&#65533;&#65533;o0&#65533;&#65533;&#65533;/&#65533;P &#65533;YAJ
I&#65533;0014&#516;5&#65533;Ex+ L`&#65533;A&#65533;_&#65533;18&#65533;I@&#65533;3&#65533;]&#65533;5x&#65533;W8&#65533;*p&#65533;&#65533;&#65533;&#65533;&#65533;|&#65533;K&#65533;&#65533;T &#65533;0 8&#65533;* &#65533;0&#65533;P&#65533;(&#65533;&#65533;&#65533;&#65533;r&#65533;:dY&#65533;&#65533;&#65533; 
&#65533;&#65533;`2&#65533;&#65533;/0&#65533;x P&#1075;&#65533;t?E&#65533;W&#65533;&#65533;M&#65533;?&#65533;&#65533;8'C&#65533;&#65533;2&#516;&#65533;`#&#65533;s&#65533;g&#65533;4 &#65533;&#65533;s&#65533;h&#65533;&#65533;h&#65533;&#65533;;&#65533;&#65533;XcI&#65533;c&#65533;a&#65533;?&#65533;&#65533;'&#65533;&&#368;d&#65533;gx&#65533;_&#65533;]X&#631;&#65533;H&#65533;?&#65533;$=&#65533;&#65533;T&#65533;&#65533; IlJ&#1843;_&#65533;&#65533;&#65533;&#65533;$az&#65533;R&#65533;&#65533;	&#65533;mA&#65533;H#`0{&#65533;o#&#65533;&#65533;&#513;@&#439;&#65533;&#65533;z&#65533;C&#65533;DH&&#65533;J&#1776;&#65533;&#65533;&#65533;&#65533;Gx&#65533;EX/`&#65533;c&#65533;F&#65533;k&#65533;&#65533;*&#65533;:&#65533;&#65533;k&#1640;<{K&#65533;?&#65533;&#65533;&#65533;&#65533;3&#65533;&#65533;E&#65533;8,b&#65533;&#65533;&#65533;T  &#1025;&#65533;2&#65533;W&#1062;8&#65533; `&#65533;W&#65533;&#65533;'>2&#65533;a&#65533;81&#65533;&#65533;^r&#65533;&#65533;z$P B0&#65533;P&#65533;W&#65533;x&#65533;&#65533;&#65533;r7&#65533;&#65533;-&#65533;&#65533;+&#65533;"%U0&#65533;#&#65533;&#65533;;&#65533;@&#65533;9HNl&#65533;<&#65533;=&#65533;2&#65533;:p&#65533;a&#527;Wx&#65533;7&#65533;*&#65533;/&#65533;Y&#65533;>&#65533;L&#65533;r&#65533;&#65533; h "&#65533;&#65533;(&#551;B&P !x&#65533;&#65533;&#65533;& &#65533;%&#65533;&#65533;d(&#65533;NC&#65533;(&#65533;S0&#65533;-b&#65533;0&#65533;&#65533; 	p&#65533;&#65533;&#65533;&#65533;`&#65533;9o @&>&#65533;D&#1536;?(&#65533;&#65533;&#65533;|&#65533;#&#65533; &#65533;t"]&#65533;&#65533;[@&#65533;g&#65533;8n&#65533;&#65533;8D&#65533;a&#65533;&#65533;&#65533;b&#65533;Q&#65533;*&#1029;jBO$&#65533;5:`'J2&#65533;$p&#65533;&#65533;&#65533;&#65533;E-H&#65533;&#65533;&#65533;9&#65533;U&#65533;&#65533;a&#65533;&#65533;8&#65533;.&#65533;&#65533;=@&#65533;84a&#65533;&#65533;&#65533;$&#65533;&#65533;'"#&#65533;T&#65533;&#65533;&#65533;M;&#65533;5X&#65533;&#65533;w&#65533;	&#65533;
UX"&#65533;&#65533;(&#65533;&#65533;&#1221;T&#65533;&#65533;&#65533;&#65533;`&#65533;&#65533;'p&#65533;'&#65533; P&#65533;Tp&#65533; 5&#65533;I4@&#65533;+ &#65533;Fp#h0)X*R&#65533;&#65533;&#65533;:&#65533;g&#65533;&#65533;5(&#65533;5h&#65533;%&#65533;(|X&#65533;.:&#65533;N&#65533;5"!&#65533;o 	&#65533;A&#65533;[p=&#65533;%&#65533;&#65533;/($P&#65533;GU&#65533;&#65533;?&#65533;Wk&#65533;&#65533;&&#65533;&#65533;&#65533;&#65533;&#65533;&#65533;>&#65533;g #&#65533;&#65533;K&#65533;&#65533;8Q&#65533;&#65533;Q &#65533; R&#65533;&#65533;&#65533;N&#65533;&#65533;&#65533;F&#65533;(&#65533;7&#65533;0H&#65533;/HBP&#65533; &#65533;&#65533;Hp&#65533;HN&#65533;&#65533;0RH&#65533;&#65533;Y&#65533;X&#65533;Q&#1025;&#65533;1&#65533;&#65533;J&#65533;)&#65533;&#65533;&#1220;0,r"YPh&#65533;$&#65533;&#65533;
&#65533;&#65533;p&#65533;&#65533;&#65533;&#65533;&#65533;&#65533;&#65533;.&#65533; -&#65533;Y&#65533;&#65533;&#65533;&#65533;&#65533;&#65533;&#65533;&0#&#65533;"&#1024;<&#65533; +p&#65533;*&#65533;&#65533;<&#65533;&#65533;#&#65533;&#65533; (&#65533;85&#65533; 4&#65533;&#65533;[Z&#65533;m/?&#1221;S APACp&#65533;<&#65533;? @@?P?&#65533;=&#65533;&#65533;@0&#65533;F&#1539;E&#65533;&#65533;D&#1539;L&#515;G&#65533;B&#65533;K0&#65533;BH?@&#65533;&#65533;&#65533;JH&#65533;@&#65533;>&#65533;&#65533;M&#65533;;&#65533;\D(H&#65533;$&#65533;&#65533;j\&#65533;e&#65533;&#65533;z&#65533;x6&#65533;>:2Y&#65533;&#65533;&#65533;&#65533;M&#65533;B*u2$&#65533;z*wx&#65533;N&#1673;4&#65533;&#65533;00&#65533;`&#65533;a0&#65533;8&#65533;&#65533;EX&#65533;&#65533;0&#65533;Z&#65533;	&#65533;((&#65533;T&#65533;&#65533;&#65533;&#65533;@&#65533;HN+&#65533;L&#1675;ax&#65533;&#65533;&#65533;a*&#65533;b#sp>`R&#65533;&#65533;L&#65533;&#65533;R&#65533;JZ&#65533;]/&#65533;)s&#65533;x&#65533;&#65533;&#221;&#65533;&#65533;&#65533;&#65533;&#65533;&#65533;&#65533;!yB/&#65533;0&#65533;&#65533;&#65533;&#65533;q&#1699;&#65533;&#163;&#65533;&#65533;w&#1187;
&#65533;x&#65533;&#65533;&#65533;K&#65533;&#65533;Q&#65533;`&#1954;&#65533;aKopEU&#65533;&#65533;-F&#65533;P&#65533;&#65533;z&#65533;&#65533;&#65533;&#65533;_&#65533; B &#65533;&#65533;&#65533;&#65533;&#65533;:6J&&#65533;&#65533;+8&#65533;?&#65533;X&#65533;iJ&#65533;&#24924;&#65533;J*.J.&#65533;=P&#65533;'&#65533;&#65533;YR&#65533;*&#65533;&#65533;S&#65533;"Sx&#65533;&#65533;&#65533;&#65533;&#192;&#65533; &#65533;&#65533;&#65533;&#65533;2&#65533;&#65533;&#65533;I&#65533; &#65533;&#65533; &#65533;c7&#65533;&#65533;A&#65533;&#65533;&#65533;2&#65533;'&#135;B&#65533;H&#2202;&#65533;&#65533;a0#&#65533;l&#65533;&#65533;&#65533;?_&#1537;5H&#65533;&#65533;&#65533;&#65533;&#65533;ld&#65533;*&#65533;oJ&#65533;1 &#65533;78&#65533;h
"M&#65533;&#65533;*wL
s&#65533;'P&#65533;S&#65533;&#65533;,",8&#65533;&#65533;K&#65533;S&#65533;-a
aG@(h&#65533;&#65533;X&&#65533;&#65533;0&#65533;Z&#65533;&#65533;&#65533;z5&#65533;&#65533;&#65533;$@&#65533;8(&H&#65533;&#65533;? &#2003;b&#65533;k&#65533;>&#65533;&#65533;&#65533;&&#65533;&#65533;&#65533;F&#65533;&#65533;5&#65533;&#65533;&#65533;&#65533;&#65533;a&#65533;!&#65533;&#65533;';&#65533;J&#65533;&#65533;&#65533;p&#65533;&#65533; Qh%aj&#65533;g&#65533;2Ro &#65533;[&#65533;&#65533;pS&#65533;&#65533;&#65533;Y&#65533;1&#65533;a&#65533;bBNaJP&#65533;O&#65533;h&#65533;W@&#65533;&#65533;&#65533;a&#65533;&#65533;&#65533;&#65533;&#65533;c2>h&#65533;b&#65533;g&#65533; &#65533;&#65533;&#65533;h&#65533;&#65533;&&#65533;x,&#65533;&#65533;&#65533;`&#65533;r*w&#65533;8&#65533;x&#65533;9&#65533;&#65533;&#65533;&#65533;@y&#65533;+&#65533;V(&#65533;&&#65533;&#65533;&#65533;&#65533;,3&#65533;,&#65533;=&#65533;%X&#65533;l,X7&#65533;A&#65533;&#65533;&#65533;&#65533;&#65533;C,&#65533;2:&#65533;58&#65533;&#65533;9|&#65533;7B&#65533;i&#65533;&#65533;&#65533;&#65533;E &#65533;9&#65533;)6*&#65533;&#65533;x&#65533;I&#65533; 7&#65533;&#65533;}&#65533;&#65533;&#65533;$U`&#65533;&'&#65533;= &#65533;&#65533;f&#65533;&#65533;&#65533;4&#65533;>l&#65533;&#1157;NH&#65533;+X Q&#65533;J&#65533;]HV&#65533;,P&#65533;G&#65533;>&#65533;&#65533;0SH8&#65533;B&#65533;&#65533;%>&#65533;&#65533;&#65533;&#65533;&#65533;&#65533;3&#65533;&#65533;F:EP&#65533;&*&#1576;&#65533;2|&#65533;h&#65533;&#65533; $&#65533;~|&#65533;&#65533;&#65533;&#65533;u&#65533;u&#65533;(&#65533; <#0D(%&#65533;bn&#65533;&#65533;&#65533;&#65533;;&#65533;wH&#65533;&#65533;&#65533;0S&#65533;$&#65533;&#65533;p&#65533;.&#65533;_mi&#65533;@r&#65533;%&#580;g&#65533;p&#65533;H&#65533;&#1930;x&#65533;@sH&#65533;
8&#65533;&#65533;~&#65533;*&#65533;%&#1697;08&#65533;FP&#65533;&#65533;#{&#65533;&#65533;&#65533;&#65533;&#65533;A&#65533;!&#65533;&#65533;M&#65533;&#65533;&#65533;Au&#65533;&#65533;Ox&#65533;&#65533;>&#65533;p&#65533;a&#65533;(8&#65533;VP&#65533;&#65533;&#65533;B&#65533;&#65533;g&#65533;>&#65533;&#65533;N&#65533;&#65533;+&#65533;58?hC8_&#65533;{%0&#65533;&(&#65533;&#65533;&#52164;&#65533;&#65533;3&#65533;&#65533;&#1026;&x&#65533;&8&#65533;&&#65533;)w&#65533;&#65533;&#65533; (&#65533;X#&#65533;1Br&#65533;6&#65533;&#60621;&#65533;&#65533;SH&#65533;S U/H&#65533;&#65533;T`&#65533; h&#65533;S&#65533;&#65533;Q &#65533;QP&#65533;dr&#65533;A&#65533;&#65533;2&#65533;pU0R&#65533;N&#65533;&#65533;5&#65533;&#65533;/b&#65533;(&#65533;T&#65533;S&#65533;N&#65533;&#65533;/&#65533;%&#65533;s&#65533;J
&#65533;F1X&#65533;OP#Y`&#65533;?(&#65533;=&#65533;0B2(&#65533;g&#65533;.&#1539;|:&#65533;&#65533;&#65533;<1&#65533;L&#65533;NH2&#65533;&#65533;~&#65533;2&#65533;&#65533;&#65533;R&#65533;.&#1029;_&#65533;&#65533;&#65533;&#65533;*w0&#65533;&#65533;&#65533;&#65533;Z&#65533;LP&#65533;&#65533; D&#65533;&#65533;8&#65533;&#65533;"ox&#65533;&#1537;&#65533;M&#65533;&#138;4&#65533;5X P&#65533;&#65533;L&#65533;&#65533;&#65533;&#65533;&&#65533;&#65533;aH &#65533;Qx&#65533;&#65533;&#65533; &#65533;&#65533;ro%x}&#65533;6&#65533;@&#65533;?@&#65533;&#65533;FX&#65533;#&#65533;&#65533;8&#65533;&#65533;E0&#65533;*&#65533;vwH5=&#65533;nv&#65533;&#65533;&#65533;g&#65533;>&#65533;&#65533;+(OB&#65533;G&#65533;x&#65533;&#65533;8&#65533;=P8H|p#HB&#1537;D0%&#65533;&#65533;&#65533;U&#65533;&#65533;&#65533; &#65533;&#65533;F&#1025;/`A&#1024;:&#65533;10H0&#65533;&&#65533;V0&#65533;YX&#65533;8&#65533; A&#65533;3&#65533;&#65533;x&#65533;g&#65533;&#65533;@&#65533;a&#65533;&#65533;U&#65533;&#65533;&#65533;&#65533;&#65533;a&#65533;&#65533;&#515;d&#65533;&#65533;&#65533;NP(H&#65533;L&#65533;&#441313;dz&#65533;(H@&#65533;&#65533;p&#65533;&#65533;Z+h&#65533;+8&#65533;&#65533;#&#65533; &#65533; 	`&#65533;8&#65533;_&#65533;"^n&#65533;h$w &#65533;&#65533;&#65533;&#65533;
&#65533;&#65533; ,&#65533;&#65533;&#65533;T&#65533;&#65533;&#65533;&#1026;&#65533;&#65533;&#65533;$&#65533;H&#65533;&#65533;&#65533;|mKQ@78&#65533;<p&#65533;5H&#65533;8&#65533;5&#65533;2&#65533;7&#65533;;p&#65533;t&#65533;&#65533;5&#65533;2&#65533;7@&#65533;0 :m&#1976;s&#65533;&#65533;/|&#65533;&#65533;1l&#65533;&#65533;Cw&#65533;^&#65533;&#1138;&#65533;&#65533;"1r&#16673;&#65533;&#65533;;k&#1444;&#65533;3&#400;&#65533;7g&#65533;&#65533;sg&#65533;&#65533;0&#65533;&#65533;Y&#65533;L!&#284;:w&#65533;&#65533;&#65533;&#65533;'&#1056;B&#65533;-j&#65533;&#65533;AR&#65533;gN&#65533;.&#65533;O&#65533;rW&#1245;7&#65533;&#65533;T=s&#65533;&#65533;&#65533;&#1690;&#65533;&#65533;y&#65533;&#65533;&#65533;\Q&#65533;&#65533;&#65533;&#65533;&#65533;J&#65533;&#65533;ge&#65533;&#65533;&#65533;&#65533;5|u&#65533;&#65533;{&#65533;/&#65533;APpt&#65533;&#65533;&#65533;&#65533;&#65533;&#266;3n&#65533;&#65533;qCs&#65533;DX&#65533;b&#732;;V&#65533;j>37LW&#65533;dh_&#65533;5&#65533;&#65533;&#65533;a&#65533;8&#65533;&#65533;"E&#65533;/&#65533;&#65533;&#65533;&#65533;&#1221;&#65533;	I&#65533;s&#65533;wMk&#65533;&#65533;4&#65533;o&#65533;&#65533;&#65533;8bH&#65533;S&#65533;&#65533;&#65533;S&#65533;n&#65533;:OS<BP&#65533;A&#604;&#65533;&#65533;N&#65533;&#65533;-&#65533;&#65533;&#65533;dw&#65533;b&#65533;eB&#65533;&#65533;5&#65533;&#65533;&#65533;&1&#65533;&#65533;&#65533;&#815;/&#65533;&#65533;^A&#65533;%&#65533;&#65533;3&#65533;`&#65533;
6&#65533;&#65533;jr-&#65533;&#65533;ZxaNu&#65533;P|r&#65533;	DC&#65533;_yM&#65533;&#65533;A^)&#65533;C&#65533;&#65533;&#65533;&#65533;&#65533;&#65533;3&#65533;O&#65533;
Y&#65533;'`&#65533;tB&#65533;_Y&#65533;&#65533;&#65533;_z&#65533;$&#65533;?&#65533;00(&#65533;,`HBax%&#65533;Y6&>&#65533;&#65533;GI!&#65533;&#1096;[&#65533;&#65533;5&#65533;<&#65533;
P&#65533;&#65533;&#65533;&#65533;$A\BG~&#65533;uc&#65533;P	w$g&#65533;&#65533;$b$&#65533;\@&#65533;eN&#65533;&#65533;&#65533;}&#65533;`&#65533;tZJ:)&#65533;;&#65533;Wr9<0&#65533; >l&#65533; 
&#65533;&#65533;&#1801;<&#65533;&#65533;Fc &#65533;4&#65533;&#65533;_^&#65533;&#65533;&#65533;/&#65533;%&#65533;Hb  &#65533;&#65533;&#65533;]&#65533;D&#65533;_&#65533;H08pD kW)&#65533;&#65533;J*QW&#65533;&#65533;E*OY%K~X&#65533;.s&#65533;&#65533;%G,&#65533;&#65533;_&#65533;&#65533;&#65533;0&#65533;&#65533;dr&#59682;&#65533;~Y&#65533;%*T&#65533;^?&#1381;F	&#1684;&#65533;&#65533;/Pr&#65533;&#65533;	+L&#65533;By&#65533;&#1157;&#65533;d&#65533;&!;A
_&#65533;&#65533;&#65533;&#65533;9&#65533;&#65533;&#65533;D&#65533;&#65533;&#65533;"@&#65533;$&#65533;5&#65533;&#65533;`&#65533;07%c-&#65533;aPT&#65533;&#65533;&#65533;&#65533;&F&#65533;pIz6&#65533;1&#65533;7-<4&#1102;&#65533;ES!
&#65533;0&#65533;*&#65533;r&#65533;!t&#65533;&#65533;t&#65533;#00I]&#65533;&#65533;&#65533;&#65533;&#65533;&#65533;O!&#65533;&#65533;	)(&#65533;&#65533;&#65533;A@,&#65533;K&#65533;d&#65533;4&#65533;,&#65533;&#65533;7&#65533;&#65533;&#65533;w&#65533;Z4&#65533;*a&#65533;&#65533;&#65533;&#65533;&#65533;&#65533;&#65533;&#65533;G*&#65533;&#1553;&#65533;&#65533;6&#65533;dE"&#65533;`rD^&#65533;&#65533;&#65533;&#65533;)y&#65533;1&#65533;N&"&#65533;'&#65533;&#528;&#65533;(gH&#65533;&#65533;{t&#65533;O&#65533;hA&#65533;&^,^&#65533;&#65533;&#65533;&#65533;&#65533;><&#65533;9uX&#65533;z&#65533;&#65533;&#65533;p&#65533;&#65533;&#65533;,&#65533;P&#65533;)&#65533;P+&#65533;T&#65533;&#65533; &#65533;-Z `+7&#65533;	+t`JVy&#65533;3LNNs &#65533;&#65533;&#65533;&#65533;`1 $&#65533;$&#65533; "D&#65533;&#65533;&#65533;&#65533;&#65533; &#1424;A1&#65533;x@} &#65533;&#65533;1&#65533;&#65533;<y&#65533;J&#65533;2&#65533;0&#65533;&#65533;&#65533;*&#65533;i&#65533;&#65533;(<&#65533; d &#65533;4&#65533;w0&#65533;/&#65533;&#65533;&#65533;&#65533;&#65533;DD&#65533;@&#65533;>\`;&#65533;B&#1040;&#65533;!&#65533;aP0&#65533;&#65533;&#65533;B&#65533;$\&#65533;	)&#65533;&#65533;&#65533;&#1027;0T&#65533;*&#65533;Bl&#65533;&#65533;&#65533;&#65533;/&#248;&#65533;&#65533; &#65533;&#65533;&#65533;G&#65533;"pt&#65533;&#65533;&#65533;N4(&#65533;Jd@
y&#65533;Z`DA	N&#65533;&#65533;&#65533;&#65533;&#65533;0&#65533;&#65533;C@&#65533;*|a9&#65533;&#65533;&#65533;+&#65533;C&#65533;&#65533;&&#65533;@/&#65533;&#65533;0&#65533;.&#65533;
+8&#65533;x&#65533;&#65533;&#65533;?`&#65533;&#65533; &#65533;P![&#65533;&#65533;PPN&#65533;&#65533;_&#65533;&#65533;	&#65533;@M B&#65533;p%&#65533;&#65533;p&#65533;&#65533;d &#65533;&#65533;j&#65533;&#916;Tz&#65533;bA8&#65533;&#65533;2&#65533;,&#65533;q&#65533;&#65533;Iw D&#65533;E,&#65533;&#65533;?bur&#65533;B`Emj|&#65533;&#65533;&#65533;&#65533;MJd&#65533;&#65533;&#65533;&#65533;%p&#65533;&#65533;Rm&#65533;&#65533; &#65533;8Hx&#65533;rYX&#65533;[&#65533;&<&#1241;gR&#65533;J&#65533;I>D&#65533;9&#800;]&#65533;`&#65533;:h[&#65533;?,z^&#65533;D&#65533;7&#65533;&#65533;&#65533;x9T]$&#65533;&#65533;2&#65533;&#65533;&#65533;P&#65533;/F	&#65533;9&#65533;^e&#65533;G*&#65533;dV&#65533;A&#65533;i&#65533;&#65533;&#65533;&#65533;[&#65533;z&#65533;&#65533;7n&#65533;&#65533;&#65533;&#65533;&#65533;&#65533;&#65533;"L&#65533;&#65533;&#65533;T&#65533;&#65533;&#65533;Wo&#65533;&#65533;&#65533;T&#65533;&#65533;&#65533;&#65533;+&#65533;&#65533;B` 
&#65533; |HbG&#65533;*r&#65533;&#65533;&#65533;&#65533;&#65533;p&#65533;&&#65533;UX#@9&#65533;j &#65533;&#65533;b8R&#65533;_&#65533;&#65533; &#65533;&#65533;&#65533;f&#65533; "`&#2494;&#65533;'o`&#65533;&#65533;8X&#65533;&#65533;&#65533;5^W&#65533;&#65533;&#65533;1&#65533;)&#65533;;6&#65533;@X&#65533;`&#65533;M&#65533;&#65533;S[$&#65533;`&#65533;@a%&#65533;&#65533;Ob&#65533;a!!&#65533;&#65533;GU&#65533;
&#65533;&#65533;&#65533;&#65533;&#65533;rpt&#65533;&#65533;&#65533;&#65533;z&#65533;&#65533;&#65533; g!p&#65533;H&#65533;?&#65533;&#65533;4)K&#748;&#1096;<&#65533;&#65533;@+&#65533;&#1232;&#65533;&#65533;&#65533;&#65533;&#65533;&#65533;y&#65533;&#65533;S&#65533; &#65533;a&#65533;&#65533;Y&#65533;ww&#65533;&#65533;T&#65533;D&#65533;&#65533;[&#65533;&#65533;8~&#65533;&#65533;&#65533;&#65533;&#65533;0A
&#65533; &#65533;A&#65533;&#65533; Aop&#65533;0&#65533;\&#65533;&#65533;&#65533;B8&#65533; qJG&#65533;&#65533;8OaE&#65533;&#65533;&#65533;D&#65533; 
&#65533;&#65533;&#65533;-&#65533;i]T!s&#65533;&#65533;&#65533;&#65533;&#65533;&#65533;&#65533;e&#65533;&#65533;&#65533;&#656;
$&#65533;&#65533;4&#65533;B&#131;&#65533;ry(&#2026;&#65533;-&#65533;4&#65533; z&#65533;&#65533;#&#65533;&#65533;d !&#65533;B&#65533;@Bd&#65533;&#65533;&#65533;Z&#65533;&#65533;&@&#65533;&#65533;CVl%&#65533; Fh H&#65533;&#65533;W&#65533;e@&#65533;f`
&#65533; T&#65533;&#65533;&#65533;b;T 3X&#65533;z@&#65533;&#65533;&#65533;8&#65533;&#65533;@H&#65533;&#65533;8A&#65533; &#65533;S&#65533;aIt`&#65533;8&#65533;&#65533;p&#65533;Nt&#65533;.&#65533;2&#65533;MF&#65533;gl &#65533; &#65533;+D!:4&#65533;&#65533;&#65533;&#65533;J&#65533;&#65533;
N(&#65533;~h&#65533;'@*&#65533;d&#65533;&#65533;&#65533;+2!DP&#65533;ye&#65533;;&#65533;&#65533;P&#65533;&#65533;&#65533;P&#65533;$&#65533;&#65533;&#65533;&#65533;&#65533;&#65533;&#65533;)T&#65533;Q&#65533;bM@&#65533;(&#65533;&#65533;&#65533;O@&#65533;&#65533;E*Hq
(&#65533;+Q&#65533;>&#65533;&#65533;T&#65533;&#65533;&#65533;&#65533;B&#65533;&#65533;&#65533;&#65533;{&#65533;&#65533;'&#65533;&#65533;&#65533;"'&#65533;&#65533;>9Ob&#65533;&#65533;&#65533;M2MB0&#65533;}&#1700;8&#65533;f<&#65533;5H&#65533;&#65533;)@@[&#65533;Thf&#65533;A&#65533;x g&#1093;9&#65533;5&#65533;%&#65533;&#65533;@&#65533;&#65533;s<"QVd&#65533;&#65533;	&#65533;&#65533;e&#65533;&#65533;
~&#65533;&#65533;&#65533;&#65533;&#65533;up&#65533;,Ux&#65533;=&#1368;W&#1575;S>q`B&#65533;&#65533;&#65533;2&#65533;/&#65533;d&#65533;By&#65533;&#65533;&#65533;	0&#65533;&#65533;&#65533;&#65533;&#65533;4Xe&#65533;&#65533;&#65533;V@&#65533;&#65533;$#^0&#65533;Q&#65533; 
* &#65533;)&#65533;&#65533;&#65533;aP&#65533;4+	&#65533;&#65533;&#65533;p&#65533;
\j&#65533;&0&#65533;&#65533;8&#65533;z`&#65533;&#65533;B&#65533;TH&#65533;&#65533;&#65533;L0&#65533;8Xl&#65533;&#1027;&#65533;&#65533;f&#65533; &#65533;&#1090;G&#65533;Pp&#65533;&#65533;&#65533;[&#65533;&#65533;K&#65533;&#65533;g&#65533;5&#65533;&#65533;&#65533;:0&#65533;&#65533;&#65533;
&#65533;&#1030;&#65533;&#65533;/v&#65533;&#65533;S_k&#65533;@
m&#65533;&#65533;&#65533;&#65533; &#65533;A&#65533;_4&#65533;&#65533;&#65533;^ &#65533;8A(D&#1536;<&#65533;&#517;%&#65533;&#65533;&#65533;A&#65533;A&#65533;&#65533;&#65533;&#65533;&#65533;&#65533;&#65533; Y&#65533;&#65533;0&#65533;&#65533;S B&#65533;&#65533;&#65533; &&#65533;&#65533;*A&#65533;&#65533;xAUX&#65533;&#65533;&#65533;&#65533;&#65533;"&#65533;&#65533; A&#65533;&#65533;3&#65533;&#65533;&#17473;
&#65533;A&#65533;&#65533;CN&#65533;&#65533;)&#65533;>Pe&#65533;&#65533;'<&#65533;&#65533;&#65533;(&#65533;&#65533;` )&#65533;B&#65533;&#65533;M &#65533; &#65533;<RX\&#65533;&#65533;+&#65533;&#65533;	&#65533;@*X&#65533;&#65533;C&#65533;&#65533;8A&#65533;&#65533;+&#256;&#65533;&#65533;0( <&#65533;$&#65533;$CL&#65533;$&#65533;	&#65533;+&#65533;&#65533;	&#65533;&#65533;" &#65533;D !X&#65533;p&#65533;$&#65533;C&#65533;@*l&#65533;&#65533;&#65533;4&#65533; $h&#65533;)~B&#65533;&#65533;0 B|&#65533;L@&#65533;u&#65533;8&#65533;.&#65533; &#65533;4Qa&#65533;q&#65533;&#65533;&#65533; &#65533;&#65533;@x&#65533;&#65533;,&#65533;	&#65533;<&#65533;
&#65533;&#65533;&#65533;&#65533;&#65533;&#65533;&#65533;,&#65533;&#65533;&#65533;&#65533;A<&#65533;&#65533;&#65533;&#65533;&#65533;&#65533;&#65533;&#65533;	&#65533;
&#65533;&#65533;&#65533;A A&#65533;&#65533;&#65533;&#65533; !}4&#65533;T&#65533;
8&#65533; A&#65533;&#65533;H&#65533;&#65533;&#65533; \&#65533;&#65533;46&#65533;&#65533;@&#65533;
&#65533;&#65533;
&#65533;&#65533;&#65533;&#65533;<&#65533;&#65533;&#65533;|A&#65533;@MIA&#65533;A&#65533;	&#65533;&#65533;,&#65533;&#65533;@PAx&#65533;&#65533;&#65533;	2&#65533;&#65533;&#65533;&#65533;D|B&#65533;&#65533;&#65533;@&#65533;&#65533;&#65533;&#65533;X&#65533;&#65533;&#65533;x&#65533;&#65533;@h&#65533;
H X@<@P&#65533;0 D&#65533;
&#65533; &#65533;O&#65533;&#65533;
@@L&#65533;L&#65533;<&#65533;L L&#65533;@@@&#65533;@&#65533;&#65533;\&#65533;&#65533;&#65533;&#65533;&#65533;&#65533;&#65533;&#65533;&#65533;&#65533;,&#65533;&#65533; &#65533;&#65533; &#65533;&#65533;H&#65533;d@d&#65533;&#65533;&#65533;h
f&#65533;@&#65533;@|&#65533;&#65533; &#65533;&#65533;&#65533;&#65533;l&#65533;&#65533;&#65533;&#65533;&#65533;&#65533;&#65533;&#65533;&#65533;&#65533;&#65533;	&#65533;@)&#65533;&#65533;P&#65533;WSt&#381;&#65533;&#65533;-|V&#65533;&#65533;+X!r&#1028;\&#65533;f\&#65533;\&#65533;&#65533;iD&#1984;&#65533;&#65533;U&#65533;w&#65533;&#65533;&#65533;&#65533;zp&#65533;M&#269;&#65533;&#1230;&#65533;fD&#65533;n&#65533;&#65533;{&#65533;&#65533;S(RV_&#65533;T&#65533;HDS&#65533;_DV8&#65533;&#65533;&#65533;&#65533;o:&#65533;f&#65533;&#65533;0&#65533;&#65533;&#65533;zt&#65533;&#65533;d&#65533;\&#65533;&#65533;&#65533;lSTM&#65533;L|&#65533;`\&#65533;g&#65533;&#65533;x&#65533;ahVxP&#65533;EUu&#65533;f&#65533;&#65533;&#65533;{&#65533;&#65533;*&#65533;&#65533;M&#65533;&#65533;B&#65533;&#65533;xx&#841;&#65533;_&#65533;&#65533;&#65533;/&#539;&#65533; &#65533;~V&#65533;B&#65533;V*Ad&#65533;) &#65533;Y&#65533;S&#65533;&#65533;&#65533;xCM()Zl&#65533;B&#65533;&#65533;&#65533;&#65533;&#65533;&#65533;&#65533;iSW&#65533;M@>&#65533;B&#524;&#65533;r&#65533;&#1341;O^&#1284;&#65533;&#65533;Ol&#65533;&#65533;i4g\HT4&#65533;Q&#65533;&#65533;&#65533;&#65533;&#65533;&#1413;6qOg&#65533;&#65533;&#65533;&#65533;&#65533;c&#65533;&#65533;W=&#65533;M@&#65533;&#65533;'&#65533; &#910;^&#65533;&#509;&#65533;{tP&#65533;&#65533;&#65533;4&#65533;Y&#65533;ix&#65533;B2&#65533;&#65533;{&#65533;hX&#65533;&#65533;&#65533;\&#65533;S&#65533;P&#65533;&#65533;T_&#65533;&#233;V&#65533;&#65533;&#65533;gD&#65533;\&#1610;&#65533;O&#65533;&#65533;ECi&#65533;&#65533;X&#65533;@*&#65533;B,&#65533;I&#65533;)E'>|)@&#65533;P&#65533;,&#65533;&#65533;&#65533;&#65533;`&#65533;&#65533;"EV$&#65533;,&#65533;&#65533;A#B8&#65533;i&#65533;N&#65533;&#65533;Q&#65533;&#65533;>D&#65533;g	O&#65533;\&#65533;0P&#65533;&#65533;&#65533;p@&#65533;&#65533;&#65533;~u+`&#65533;&#65533;&#65533;&#65533;&#1280;&#65533;&#65533;&#65533;EH&#65533;\&#65533;&#65533;&#65533; (&#65533;SC!&#65533;@&#65533;&#65533;  B&#65533; &#65533;0>&#65533;&#65533;O&#65533;k:9E2&#1281;&#1281;&#65533;&#65533;&#65533;&#65533;&#65533;@#tQ{R&#65533;&#65533;&#65533;&#65533;&#65533;)&#65533;xA|&#65533;&#65533;&#65533;&#65533;#t 0&#65533;_L&#65533;N&#65533;)HA&#65533;&#65533;L&#65533;&#65533;D&#65533;&#65533;P&#50256;&#65533;~(&#65533;B&#65533;&#512;&#65533;&#65533;&#65533;F &#65533;&#65533;&#65533;&#65533;P&#65533;?&#65533;&#65533;-&#65533;&#65533;t@&#65533;)&#65533;`&#65533;&#65533;&#65533;&#65533;&#65533;"-&#65533;&#65533;
&#65533;-&#65533;&#65533;&#65533;@)&#65533;&#65533;&#65533;&#65533;&#65533;@&#65533;>&#65533;&#65533;&#65533;h&#65533;f&#65533;&#65533;&#65533; "&#1028; &#65533;&#65533;&#65533;&#65533;&#65533;&#65533;&#65533;N&#65533;&#65533;&#65533;(4&#65533;&#65533;&#65533;&#65533;&#65533;C %&#65533;&#256;/lB	H&#65533;3P&#65533;&#65533;Au&#65533;&#65533;&#65533;bYS&#65533;&#65533;x&#65533;,&#65533;@e&#65533;&#65533;&#65533;58&#65533;X&#65533;&#65533;&#65533;(&#65533;LHxxAH&#65533;&#65533;^&#65533;&#65533;K.^@&#768;4r&#65533;q&#832;,&#65533;&#65533;&#65533;&#65533;^q&#65533;&#65533;&#65533;&#65533;LaI%<&#65533;@&#65533;&#65533;&#65533;P&#65533;&M !A
&#65533;&#65533;(<&#65533;
&#65533;&#65533;&#65533;H&#65533;:&#65533;&#65533; &#65533;A&#65533;6P&#65533;&#65533;&#65533;&#65533;\&#65533;&#65533;A`&#65533;l&#65533;tA&#65533;b&#65533;&]&#65533;S?&#65533;&#65533;&#65533;&#65533;&#65533;T&#65533;&#65533;&#65533;&#65533;A&#65533;&#65533;&#65533;&#65533;o&#65533;HW&#65533;&#65533;&#65533;6&#65533;&#65533;AL&#65533;He&#328;&#513;t&#144;=C"&#65533;&#65533;/&#65533;&#65533;0&#65533;&#65533;4&#65533;$h&#65533;&#65533;&#65533;&#65533;H&#1857; &#65533;B&#65533;$&#65533;-&#65533;&#65533;&#65533;&#65533;*&#65533;&#65533;&#65533;&#65533;&#65533;&dAG&#65533;&#1281;&#65533;Bl&#65533;B&#65533;<&#208;&#65533;&#65533;&#65533;A&#65533;E&#65533;&#65533;b&#65533;&#65533;&#65533;&#65533;&#65533;&#65533;&#65533;&#65533;&`p&#65533;)&#65533;&#65533;&#65533;&#65533;'_p&#65533;3&#65533;&#65533;`&#65533;~:&#65533;_&#65533;0&#65533;An&#65533;&#65533;_&#65533;&#65533;T '&#65533;&#65533;Z&#65533;e&#65533;}IADBu&#65533;(&#65533;&#65533;&#65533;\ &#65533;Y&#65533;Y&#65533;&#65533;lX&#65533;`&#65533;(&#65533;"lF&#65533;F&#65533;XC8@L&#65533;LX&#228;(Z&#65533;&#65533;&#65533;R&#65533;l@&#65533;&#65533;Ht&#65533;,&#65533; d&#65533; H&#65533;&#65533;)&#65533;&#65533;&#1925;.@B&#65533;&#65533;$&#65533;&#65533;&#65533;&#1166;L>p&#65533;&#65533;&#65533;&#65533;%&#65533;&#65533;	|&#65533;&#65533;"L&#65533;&#65533;&#65533;A'&#65533;&#65533;0E)&#65533;<A&#65533;B&#65533;&#65533;"3&#65533;&#65533; A&#65533;&#65533;&#65533;&#1628;&#65533;&#65533;&#65533;2&#65533;)&#65533;&#65533;<&#65533;&#65533;X&#65533;&#65533;&#65533;x()&#65533;&#65533;&#65533;  &#65533;|&#65533;&#65533;  &#65533;sY&#65533;_&#65533;!Ll&#1793;&#65533;0t&#65533;PAc&#609;&#65533;&#65533; &#65533;&#65533;&#65533;&#65533; &#65533;I^&#65533;>&#65533;B&#65533; ` P#$&#420;&#65533;&#65533;&#65533;IY|&#65533;&#65533; t&#65533; 8&#65533;&#65533;-&#65533;E&#65533;9P&#65533;&#65533;&#65533;&#65533; (&#65533;8&#65533;]g&#65533;&#65533;&#65533;&#65533;3&#65533;&#65533;X&#65533;&#65533;| +L&#65533;&#65533;&#65533;c &#257;(&#65533; &#65533;&#65533;U&#65533;&#65533;&#65533;(&#65533;&#65533;&#65533;&#65533;&#65533;&#65533;f&#65533;B&#65533;&#65533;&#729;o&#65533;D&#65533;&#65533;A,&#65533;&#65533;&#65533;&#65533;&#65533;&#65533;|&#65533;-x&#65533;&#65533;, (B&#1793;&#65533;p&#65533;a&#65533;o}&#65533;&#65533;&#65533;A!&#65533;&#65533; 4&#65533;4B&#20099; @t&#65533;i&#65533;&#65533;&#65533;%&#65533;&#65533;plY&#1449;a&#65533;&#65533;&#65533;j|g&#65533;&#65533;&#65533;,&#65533;&#65533;p&#65533;&#65533;+&#1581;nq&#65533;\&#65533;&#65533;&#65533;&#65533;+<&#65533;L&#65533;&#65533;|V&#65533;&#1925;L@&#65533;&#65533;&#640;D&#65533;'&#65533;@< "&#65533;&#65533;5&#65533;A&#65533; &#65533;b&#65533;mx&#65533;Am$$\&#65533;&#65533; h`M&#65533;&#65533;S&#65533;&#65533;&#65533;&#65533;&#65533;&#65533;&#65533;]&#65533;-` &#65533;&#65533;&#65533;&#65533;&#65533;&#65533;&#65533;&#65533;W&#65533;_x&#65533;0&#65533;4r&#65533;&#65533;!&#65533;&#65533;&#65533;&#65533;&#65533;&#65533;&#65533;&#65533;<&#65533;&#65533;&#65533;%d&#65533;&#65533;&#65533;&#65533; &#65533;;D&#65533;`&#65533;no&#65533;w&#65533;[&#65533;&#65533;&#65533;@P&#65533;-<AP&#65533;&#65533;W&#65533;&#65533;A&#65533;.p&#65533;P&#65533;4&#65533;RB&#65533;&#65533;&#65533;&#65533;&#65533;&#65533;&#65533;&#65533;auBlAL&#65533;#, &#65533;L&#65533;A&#65533;@$&#65533;&#65533;L&#65533;;P&#65533;c&#65533;&#65533;& C    
&#65533;Huk&#65533;U&#1793;*&#769;$&#65533;&#65533;#&#65533;4&#65533;;XBX&#65533;,<&#65533;$&#65533;&#65533;&#65533;@jq&#65533;a% &#65533;&#65533;B $&#65533;&#65533;8&#65533;#L&#65533;&#65533;&#65533;&#65533;&#65533;B &#65533;t&#65533;D&#65533;&#65533;'t&#65533;&#65533; &#65533; &#1537;`B@&#65533;&#65533;&#65533;&#65533;&#65533;,&#65533;4&#65533;|&#65533;sY&#65533;Bo&#65533;&#65533; &#65533;&#65533;&#65533;8&#65533;`&#65533;,B&#65533;AB&#65533;d&#65533;&#65533;&#65533;,t&#65533;&#65533;\b&#653;,&#65533;&#65533;L&#65533;(&#65533;&#65533;BKh,&#65533;8&#65533;mB&#65533;q&#65533;&#65533;	A&#65533;A&#65533; &#65533; &#65533; &#65533;&#65533;L&#65533;&#65533;&#65533;4&#65533;d&#65533;&#512;\@I&#65533;F&#65533;&#65533;&#65533;&#65533;B&#65533;&#65533;&#65533;{k&#65533;&#65533;&#65533;&#65533;&#65533;@
&#1536;&#65533;&#65533;&#65533;&#65533;4@|@&#65533;dL&#65533;Fw&#1624;&#65533;&#311;|&#65533;&#65533;@&#65533;v&#65533;&#65533;&#65533;t&#65533;&#65533;&#65533;GD&#65533;&#65533;&#65533;&#65533;x&#65533;&#65533;&#65533;6&#65533;&#65533;(q&#65533;/&#65533;A
&#65533;&#65533;h{U_&#65533;*&#65533;4&#1309;G&#65533;h&#330;,&#65533;B DW&#65533;B &#65533;&#65533;&#65533;6]d&#65533;(&#65533;&#65533;@&#65533;qhH&#240;3u$&#65533;;&#65533;&#65533;&#65533;%Yt<&#65533;{&#65533;&#65533;`&#1609;&#65533;&#65533;&#65533;% &#65533;&#65533;q|&#65533;&#65533;&#65533;x&#65533;\&#65533;W&#65533;P{&#65533;&#339;&#65533;9_i&#563;Y+8&#65533;&#65533;6&#65533;&#65533;&#65533;	P&#65533;(&#65533;.&#65533;}&#65533;k&#65533;.&#65533;&#65533;$Cr&#65533;|&#65533;&#65533;^&#65533;&#65533;&#65533;&#65533;h&#65533;(&#65533;&#65533;&#65533;&#65533;&#65533;,@0&#65533;&#65533;&#65533;&#321;&#65533;&#65533;7&#65533;&#65533;&#65533;D\F	 &#65533;&#65533;@*T&#65533;O&#65533;&#65533;$@@&#65533;&#65533;.&#65533;=&#65533;q&#65533;t&#65533;&#65533;5&#65533;A&#65533;$&#65533;&#551;&#65533;&#572;&#65533;.&#65533;&#1793;&#65533;&#65533;&#65533;&#65533;a&#65533;&#65533;Q!&#65533;&#65533;+XA'&#65533;&#65533;T4E&#65533;4&#65533;&#65533;&#65533;BX&#65533;()d&#65533;]P^&#1089;&#65533;w&#1624;&#65533;w=G7@$&#65533;&#65533;a&#299;?&#65533;&#65533;&#65533;&#65533;&#797;&#65533;&#1881;&#65533;&#65533;&#65533;&#65533;&#65533;I4&#65533;&#65533;&#65533;&#65533;(=:aBUF&#65533;&#65533;&#65533;]T&#65533;&#65533;eK&#65533;/a&#404;	&#1243;&#65533;d&#65533;2&#65533;8&#65533;G&#65533;d&#65533;&#65533;&#65533;g&#65533;\&#1098;)&#65533;&#65533;/&#65533;3R-,(z&#65533;!D&#65533;&#65533;&#65533;&#65533;&#1338;&#65533;k&#1483;&#65533;q&#65533;!E&#65533;5&#65533;&#65533;&#65533;&#65533;&#65533;&#65533;E&#65533;]J&#65533;VU&#65533;x&#65533;h!&#65533;OMo)ef&#65533;NW18y&#65533;!
&#65533;&#65533;&#198;>{;&#65533;r&#1535;&#65533;@(&#65533;`&#65533;D~&#65533;:&#65533;&#65533;Bo&#1454;L&#65533;&#65533;a&#401;>&#65533;%&#752;rm&#65533;.&#65533;=&#65533;&#65533;&#65533;&#264;-(&#65533;A&#65533;&#S&#65533;&#65533;o&#65533;&#65533;&#65533;oX[s&#65533;&#65533;&#65533;sGN&#65533;6)&#65533;&#65533;E3&#65533;7[&#65533; i&#65533;cg&#65533;&#65533;>wd`&#65533;>&#794;&#65533;&#65533;&#65533;k/&#65533;&#65533;&#988;:w
&#65533;&#65533;&#65533;&#65533;m&#65533;L&#28604;I&#65533;D&#65533;H:&#65533;D$9-&#65533;&#65533;&#65533;&#65533;p+sTq&#65533;+&#65533;&#65533;&#65533;B&#65533;P&#65533;&#65533;&#65533;JB&#65533;&#65533;&#65533;&#65533;#&#65533;F&#65533;`&#65533;F&#1793;L&#65533;6 &#65533;b#&#65533;&#65533;&#65533;&#731;($&#65533;&#65533;:	&#65533;Yta&#65533;&#65533;&#65533;&#65533;)S2&#512;&#65533;Yi (&#65533;&#65533;&#604;&#65533;&#65533;&#65533;%&#65533;6qGwl1' t&#65533;H&#65533;"&#65533;t&#65533;wHY`_6"j&#65533;&#65533;&#65533;&#65533;&#65533;&#548;&#65533;#&#65533; &#65533;A&#65533;=~b&#65533;&#65533;L28E&#65533;&#65533;&#65533;&#65533;G&#65533;&#65533;8C&#65533;&#65533;"&#65533;$&#65533;&#65533;&#65533;&#65533;2)U&#65533;?&#65533;p&#144;&#22441;&#65533;&#65533;$qo&#65533;&#65533;&#65533;&#65533;&#65533;$&#65533;&#65533;&#65533;B&#1440;&#65533;#]*&#65533;#o&#176;#&#65533;5&#65533;y&#65533;o4h&#266;L&#65533;&#65533;&#65533;\&#1881;&#65533;&#65533;&#65533;&#65533;&#65533;&#65533;&#65533;N&#65533;&#65533;c&#65533;>VC&#65533;&#65533;&#65533;,r`b&#65533;E&#65533;ae&#65533;P&#65533;
R&#65533;&#65533;KVJI&#65533;v&#65533;%&#65533;5vh&#65533;&#65533;:&#65533;&#65533;&#65533;&#65533;|&#65533;%&#65533;&#65533;otI&#65533;&#65533;'j&#65533;&#9491;&#65533;-&#1244;L&#65533;&#65533;B(!
&#65533;X&#65533;6B&#65533;&#521;&#65533;4'&#65533;&#65533;&#65533;-&#65533;&#65533;QsD&#65533;&#65533;&#65533;&#65533;&#65533;&#65533;&#65533;b&#65533;a&#65533;I&#65533;&#65533;d^i!]&#65533;d9a&#65533;&#65533;8aK&#65533;0&#65533;1&#464;&#65533;&#65533;/|a&#65533;d&#1720; `&#65533;(&#65533;&#65533;<d&#65533;&#65533;&#65533;&#65533;S|!B
|>q&#65533;k&#65533;@&#65533;&#1715;&#65533;N&#65533;|&#65533;&#65533;"&#65533;&#65533;"1fP&#65533;(v`E&#65533;-&#65533;0E&#65533;d&#65533;&#65533;(&#65533;`&#65533;&#65533;a)&#65533;&#65533;,&#65533;Qb&#65533;I&#656;B&#65533;G(&#65533;&#65533;&#1668;r&#65533;Mb #5&#65533;&#65533;&#65533;2&#65533;&#65533;&#65533;&#65533;&&#65533;&#65533;&#65533;&#1699;|fW&#65533;@&#207;&#65533;&#65533;bo&#65533;&#65533;&#65533;5&#65533;&#65533;&#65533;&#2010;&#65533;7a&#138;;&#65533;h&#65533;>&#65533;&#65533;c&#65533;I&#65533;&#65533;&#65533;1&#65533;|!&#65533;&#65533;R!"&#65533;#,@&#65533;P&#65533;@&#65533;&#65533;@`&#65533;&#65533;&#65533;&#65533;&#65533;&#65533;&#65533;("k&#65533;H T &#65533;t`&#65533;&#65533;&#65533;p&#65533;9&#65533;&#65533;&#65533;@&#65533;X&#65533;H&#65533;d &#65533;&#65533;! A&#65533;&#65533;&#65533;@&#65533;P{&#65533;&#65533;o&#65533;!=&#65533;&#65533;.&#65533;	&#65533; 0&#65533;D &#65533;=Xd9	&#65533;&#65533;&#233;g&#65533;&#65533;
HA,&#65533;&#65533; V0 TZ&#65533;&#65533;EX&#65533;d&#65533;5X!&#65533;0&#65533;&#65533;E@y&#65533;&#65533;Bl&#65533;g&#65533;O&#65533;S&#65533;1&#65533;&#65533;<1- EQt&#65533;&#65533;ze9&#65533;&#65533;&#65533;$Z&#65533;C&#65533;&#65533;j(&#65533;H&#65533;&#65533;&#65533;&#65533;&#65533;E&#65533;X&#65533;zF&6`&#65533;g&#65533;&#65533;h&#65533;O&#65533;&#65533;$e&#65533;y&#65533;7R1&#65533;I&#65533;&#65533;9&#65533;&#65533;&#65533;&#65533;&#65533;RD&#65533;&#65533;&#65533;PH&#65533;z&#65533;&#65533;Hb&#65533;&#65533;G*&#65533;&#272;SDAe&#65533;a&#65533;D&#65533;".&#65533; y&#65533;9r/&#65533;&#65533;&&#65533;&#65533;-&#65533;&#65533;`&#65533;.%&#65533;&#65533;-.9&#65533; &#65533;&#65533;&#65533;&#65533;
Q&#65533;d$#	K!&#65533; ?&#65533;&#65533;%-&#65533;&#65533;`q&#65533;3"&#65533;bT B&#65533;	,>K&#65533;J&#65533;s|#&#65533;&#65533;&#65533;5>&#65533;;I&#65533;|a&#65533;:&#65533;&#65533;(&#65533;A*&#743;&#65533;&&#65533;&#65533;$ (&&#65533;&#65533;=&#65533;1&#65533;	&#65533;&#65533;&#65533;F&#65533;&#65533;&`	&#65533;0.Q&#65533;-&#65533;&#65533;y'W&#65533;&#65533;&5&#65533;@
H&#65533;4&#65533;&#65533;$c X&#65533;:&#65533;<G{X $:J&#65533;&#65533;C&#65533;@,&#65533;&#65533;&#65533;.)V2b&#65533;&#65533;	&#65533;A&#65533;h&#65533;_"&#65533;&#65533;;4 &#65533;&#65533;&#45362;&#65533;aN&#65533;&#1022;'&#65533;)&#65533;G;8!&#65533;&#65533;&#65533;(D&#772;&#65533;&#65533;((&#65533;&#165;-&#65533;&#1028;E&#65533;&#65533;l&#65533;V(&#65533;G&#65533;C&#65533;cB&#65533;#&#65533;`&#65533;&#65533;&#65533;&#65533;aX&#65533;r&#65533;
&#65533;&#65533;&#262;&#65533;&#65533;&#65533;&&#65533;dD%&#65533;aS&#65533;rCa&#65533;&#65533;&#65533;&#65533;EQDxC$&#65533;&#65533;&#65533;Qxl&#65533;&#65533;&#65533;&#65533;&#65533;CvZ&#65533;;&#65533; 5&#65533;&#65533;&#65533; &#65533;|4&#65533;_&#65533;&#65533;`~&#65533;i&#65533;p tq&#65533;x&#65533;Z&#65533;/&#65533;&#1024;&#65533;&#1893;alE&#65533;&#65533;&#65533;&#65533;Lx&#65533;&#65533;BX&#65533;&#65533;&#65533;oP&#65533;&#65533;'T:.">&#65533;&#65533;`&#218;&#65533;&#65533;&#65533;%&#1157;7&#65533;&#65533;&#65533;E&#65533; &#65533;&#65533;`&#65533;&#65533;1 &#65533;&#65533;xB&#65533;5&#1732;h&#65533;&#65533;&#65533;&#65533;&#1476;&#65533;&#65533;	F&#65533;9R&#65533;&#65533;0&#65533;&#65533;XDX&#65533;&#65533;&#65533;[&#65533;&#65533;`	|b.U&#65533;&#65533;	&#65533;&#65533;8  #&#65533;&#65533;-&#65533;&#65533;&#65533;.Gn}&#65533;&#65533;&#65533;0&#65533;5D B&#65533;#B
t&#65533;~H@&#65533;e&#65533;&#65533;$#/&#1026;&#65533;@&#65533;|&#65533;!&#65533;d&#65533;*&#65533;&#65533;&#65533;F$&#65533;.`&#65533;&#65533;&#65533;&#65533;M&#65533;&#65533;QHA!2&#65533;&#65533;.&#65533;{&#65533;Y&#65533;0CL`?0&#65533;m&#65533;s8_$&#65533;+`l '&#65533; &#65533;&#65533;&#65533;&#65533; (&#65533; 	)&#65533;&#65533;	&#65533; Zo&#65533;bWh0&#65533;l&#1028;tAh&#65533;>&#65533;rD&#65533;	8&#65533;&#65533;)&#65533;]QyZ6&#65533;3&#65533;&#65533;#&#544;&#65533;V!&#65533;~&#65533;+x&#65533;&#65533;q&#65533;&#65533;"c&#65533;&#65533;b &#65533;<&#65533;p&#1029;&#65533;62&#65533; g&#65533;F&#65533;&#65533;<&#65533;&#861;'m&#65533;+&#65533;&#65533;!&#65533;@1@&#65533;U&#65533;&#65533;&#65533;_(&#65533;f&#65533;&#65533; &#65533;xOq&#65533;&#65533;&#65533;D`&#65533;?	&#65533;.&#65533;&#65533;*S&#65533;&#65533;p "&#65533;&#65533;%k&#65533;&#65533;&#65533;m&#65533;5NQ&#65533;&#65533;:E&#65533;&#65533;&#65533;&#65533;j)R7S&#65533;`&#65533;&#65533;f&#65533;b&#65533;&#65533;s&#65533;JQ&#65533;&#1096;p&#65533;N&#65533;&#65533;t&#65533;+o&#65533;"k3&#473;d&#65533;%&#65533;&#65533;&#65533;J&#65533;&#65533;&#65533;s&#65533;&#65533;9Esb#&#65533;|q&#65533;&#771;
&#65533;&#65533;&#65533;-%z%&#777;Dq&#65533;&#65533;&#65533;U&#65533;N&#65533;tq&#65533;&#65533;eQ&#65533;HFn&#65533;&#65533;&#65533;1&#65533;;p.\,B&#65533;@s&#65533;&#65533;5D&#65533;&#65533;<,&#65533;9&#608;
&#65533;&#65533;&#65533;[F&#65533;z&#65533;&#65533;"$&#65533;&#65533;Q&#65533;&#65533;	^&#65533;L&#65533;P&#65533;A@&#65533;`&#65533;&#65533;0&#65533;&#65533;&#65533;&#65533;&#65533;&#65533;&#65533;&#65533;&#65533;U&#65533;eD&#65533;&#65533; &#65533;! ]x@2&#65533;&#65533;^!!A5&#65533;U	&#176;&#65533;M	&#65533;9p&#65533;&#65533;&#65533;YX	V&#65533;&#65533;2&#65533;&#65533;&#65533;I- &#65533;I&#65533;&#65533;_P`L&#65533;&#1280;&#65533;&#65533;.&#65533;&#65533;a+&#65533;&#65533;;&#65533;&#65533;&#65533;=&#65533;&#65533;#*^&#65533;j&#65533;&#1667;&#65533;&#65533;&#65533;`&#65533;L&#65533;&#65533;&#65533;&#65533;&#65533;`&#65533;&#65533;xF(&#65533;&#65533; &#65533; H&#65533;&#65533;f@~ &#65533;"&#65533;&#65533;P@n	&#65533;&#65533;&#65533;@&&#65533;&#65533;&#18250;(&#65533;&#65533;&#65533; &#65533;6&#65533;9&#65533;@r&#65533;,&#65533;&#65533;&#65533;&#65533;`x 2&#65533;4A&#65533;&#65533;&#65533;`"&#65533;z&#65533;	V &#65533;bl &#65533;&#65533;`&#65533;&#65533;&#65533;&#65533;&#65533;&_&#65533;&&#65533;PbJ&#65533;&#65533;/6>!	&#65533;`&#65533;`&#65533;&#65533;&#65533;`@&#65533;K&#65533;&#65533;
z >*b.!2&#65533;8&#65533;&#65533;&#65533;&#65533;D&#1280;D!&#65533;&#65533;:&#65533;&#65533;&#65533;&#65533;!&#65533; &#65533;r@&#65533;&#65533;Z`d&#65533;`K&#65533;`:&#65533;|&#65533;p&#65533;&#65533;&#65533;A`&#65533;&#65533;&#65533;&#65533;',&#65533;6&#65533;&#65533;&#65533;&#65533;#L &#65533;&#65533;&#65533; T!&#65533;kL |A,@P&#65533;&#65533;&#65533;!. &#65533;a*&#65533; &#65533;F&#65533;$&#65533; mb`laD&#65533;_&#65533; \&#65533;&#65533;!&#65533;&#65533;&#65533; X&#65533;&#65533;&#65533;d&#65533;l&#65533;`La &#65533;&#65533;@&#65533;c^&#65533;&#65533;+>$"&#65533;&#65533;@&#65533;&#65533;&#65533;&#65533;
&#65533; &#65533; &#65533;&#65533;&#65533;@&#65533;@&#65533;&#65533;&#140;,A&#65533;`
\&#65533;&#65533;|&#65533;&#65533;@&#65533;&#65533;&#65533;@
&#65533; &#65533;&#65533;&#65533;&#65533;`&#65533;&#65533;0!p&#65533;
2&#65533;	&#65533;j&#65533;@	&#65533;`&#65533;:G&#65533;h{&#65533;&#65533;&#512;	&#65533;&#65533;&#65533;2&#65533;&#65533;@&#65533;&#65533;j&#65533;&#65533;&#65533;	~ &#65533;&#65533;&#65533; X&#65533;&#65533;&#65533;&#65533;`&#65533;&#65533;	^&#65533;&#65533; &#65533;`&#65533; 	&#65533;@x 	&#65533;@&#65533;@&#65533;v&#65533;
N&#65533;v&#65533;(a&#65533;  Cq&#65533;&#65533;	&#65533;&#65533;&#65533; 6&#65533;d`6&#65533;&#65533;&#65533; A&#65533;&#65533;q$&#65533; &#65533;  P"&#65533;&#65533;T`:&#65533;@j&#65533;J&#65533;R&#65533;&#65533; &#65533; &#65533;`&#65533; v&#65533;	>`:&#65533;.]&#65533;&#65533;&#65533;D&#65533;@&#65533;	b &#65533;4&#65533;l 	6`&#65533; ZJ&#65533;b&#256;&#65533;&#65533;&#65533;&#65533;&#65533; :&#65533;&#65533;&#65533;{4s&#65533;&#65533;Ax&#65533;&#65533; &#65533;&#65533;&#65533;*&#65533;
x &#65533;@v@&#288;&#65533; N ^`&#65533;&#65533;p&#65533;$&#65533;P @&#65533;&#65533;&#65533;`|&#65533;&#65533;&#65533;~&#65533;
D&#65533;j&#65533;6&#65533;"&#65533;F&#65533;`0a!B&#65533;&#65533;*&#65533;X&#65533;?@@&#65533;L&#65533; ~&#65533;	\&#65533;&#65533; 	@&#65533;9&#65533;&#65533;3"&#65533;6&#65533;	~@>Nyl&#65533;
$&#65533;>a&&#65533;a(K-&#65533;"A"&#65533;&#65533;t&#65533; a&"&#65533;M&#65533;&#65533;t:(a"&#65533;&#65533;K&#65533;&#65533;,&#65533;6&#65533;$A0&#65533;b&#65533;9&#65533;8&#65533;&#65533;&#65533;&#65533;4&#65533;aN'&#65533;&#65533;(&#65533;&#65533;OA&#65533;&#65533;Paa! A&#65533;&#65533;&#65533;&#65533;&#65533;.&#65533;P&#65533;&#65533;&#65533;O!&#65533;T&#65533;(&#65533;~@&#65533;eJ&#65533;-V&#65533;2&#65533;&#65533;&#65533;,&#1716;P;&#65533;"&#65533;aL#&#65533;8&#65533;K&#65533;6&#65533;Sc&#65533;=&#65533;&#65533; &#65533;&#65533;&#65533;&#65533;&#65533;L&#65533;S2&#65533;&#65533;&#65533;o&#65533;B&#65533;&#65533;&#65533;((Bm&#65533;&#65533;B&#65533;	&#65533;`&#41690;""&#65533;&#65533;-&#65533;&#65533;&#65533;&#65533;n`K&#65533;N&#65533;&#65533;Nv&#65533;N&#65533;$W&#65533;#&#65533;&#65533;^&#65533;&#65533;8&#65533;-t&#65533;;&#65533;&#65533;
z &#65533;&#65533;&#65533;!&#65533;S&#65533;t&#65533;j@&#65533;&#65533;&#65533;N&#65533;Q&#65533;&#65533;$>&#65533;&#65533;>&#65533;&#65533;F&#65533;&#65533;d9H`&#65533;&#65533;! c&#65533;&#65533;&#65533;NcW&#65533;&#65533;&#65533;&#65533;bJ&#65533;&#65533;&#65533;j&#65533;c&#65533;jW&#65533;  &#65533;&#65533;H&#65533;&#65533;5V(&#65533;t l&#65533;&#1022;&#65533;=&#65533;C&#65533;&#65533;&#65533;6"6&#65533;&#65533;]&#65533;&#65533;&&#65533;&#65533;~&#65533;B0&#65533;c&#65533;&#65533;&#65533; t &#65533;bR&#65533;O!t&#65533;aQ&#65533;6"&#65533;&#65533;f&#1486;0&#65533;J&#65533;&#65533;&#14209;
&#65533;&#65533;&#65533;&#65533;	,!&#65533;&#65533;&#65533;`&#65533;"&#65533;&#65533;&&#65533;L&#65533;&#65533;&#60806;&#65533;!j&#65533;D&#65533;&#65533;i&#65533;&#65533;V&#65533;&#65533;@&#65533;`&#65533;&#65533;B3&#65533;E	z&#65533;&#65533; FA6&#59887;p&#65533;&#65533;&#65533;K%
&#65533;&#65533;vlC'&#65533;vC;&#65533;&#65533;&#65533;&#65533;&#65533;L@
&#65533;&#65533;&#65533;@nt&#65533;i&#65533;D0&#65533;&#65533;
t&#65533;&#65533;&#65533;&#65533;6&#65533;&&#65533;1X&#65533;1&#65533;9$&#65533;xi&#65533;4@&#65533;aF&#65533;t&#65533;4&#65533;&#65533;&#65533;bQ&#65533;&#65533;&#65533;,*&#65533;7&#65533;4&#162;M&#65533;j`&#65533;+7&#65533;&#61185;`D&#65533;p&#65533;*&#65533;&#65533;&#65533;&#65533;*@&#65533;&#65533;(&#65533;&#65533;2f&#65533;2&#1668;&#65533;\Wg;*r&#65533;V&#65533;l(|cK@x66&#65533; &~ &#65533;l&#65533;4&#65533;X'A&#65533;@&#65533;@Ax&#65533;z&#65533;&#65533;-j2&#65533;B6V{[&#65533;&#65533;b&#65533;z&#65533;`J@2&#65533;&#65533;&#65533;$&#65533;PT&#65533;ul)&#65533;9&#65533;&#65533;&#65533;&#26897;&#65533;%|&#65533;&#65533;:&#65533;5&#65533;`,&#65533;
l&#65533;Z&#65533;)&#65533;&#65533;'l&#65533;&@
F&#65533;	&#65533;&#65533;8&#65533;&#65533;*&#65533;63&#65533;&#65533;]C&#65533;O"&#65533;.,0&#65533;&#65533;&#65533;&#65533;`&#65533;&#65533;&@	&&#65533;gRa&#65533;(&#65533;@@
, &#65533;#&#65533;!&#65533;&#65533;&#65533;D&#65533;&#65533;0&#65533;22"&#65533;R&#65533;&#65533;&#65533; &#65533;@&#65533;@&#1056;&#65533;&#65533;{&#65533;%%*B&#65533;&#65533;&#65533; &#65533;&#65533;&#65533;&#65533;&#65533;&#65533;&#65533;#F&#65533; &#65533;"!A&#65533;&#65533; &#65533;&#65533;dfJ	&#65533;&#65533;`&#65533;`&#65533;&#65533;&#65533;`&#65533;V&#901;&#65533;-&#65533;/&#65533;&#65533;&#65533;@&#65533;&#65533;l&#65533;cEL^e&#65533; &#65533;&#65533;&#65533;&#65533;"&#65533;&#518;&#65533;#W>&#65533;&#65533;@m&#65533;d-&&#65533;J&#65533;'&#25218;N^&#65533;&#65533;l&#65533;6! `N&#65533;&#65533;,&#65533;@0&#65533;~HmD&#65533;\&#65533;/d&#65533;&#65533; w&#65533;G r&#65533;&#65533;&#65533;@&#65533;&#65533;u&#65533;`v`&#65533;&#65533;o&#997;^&#65533;&#65533;&#65533;&#65533;&#65533;&#65533;&#65533; &#65533;&#65533;&#256;&#1824;\^y&#65533;p&#65533;&#65533;&#65533;
"A&#65533;d&#65533;&#65533;&#65533;&#65533;D&#65533;F%d6&#65533;&#65533;2&#65533;&#65533;`&#65533;x&#65533;&#65533;@&#65533; L,&#65533;!&#185;&#65533; &#65533;&&#65533;&#65533;&#65533;&#65533;&#65533;q&#65533;&#65533;B&#65533;&#65533;&#65533;&#65533;&#65533;,&#65533;&#65533;6&#65533;/&#65533;I&#65533;a&#65533;&#65533;&#65533;&#65533;&#65533;7"&#65533; 
&#65533;&#65533;D!&#65533;f.\&#65533;L&#65533;&#909;{&#65533;&#65533;0A&#65533;+&#65533;D&#65533;&#65533;&#65533;@&#65533;&#65533;&&#65533;N&#65533;&#65533;&#65533;
&#65533;&#65533;*^&#65533;=\&#65533;&#65533; ."6 d`@YVDK"&#65533; &#65533;9&#65533;&#65533;QD&#65533;d&#65533; &#65533;&#65533;&#65533;	&#65533;>A*@7&#65533;@^@
&#65533;u&#65533;c&#65533;&#65533;@ &#65533;&#65533;. T&#65533;&#65533;h;a&#65533;&#65533;Z&#65533;&#65533;.&#65533;La=&#65533;bL&#65533;!&#65533;&#65533;&#1270;&#65533;&#232;&#65533;
&#65533;n,&#65533;  &#65533; !&#65533;@'zY((&#65533;&#65533;@
&#65533;&#65533;&#65533;
A&#65533;&#65533;&#640;@&#220;A&#65533;\&#65533;&#65533;&#65533; &#65533; w2!&#65533;&#65533;.&#65533;&#1152;&#1014;X&#65533;8&#65533;
&#65533;`&#65533;&#65533;@0Et&#65533;9&#65533;e&#65533;n~B&#65533;@l&#65533;
&#65533;@"A&#65533;`$&#65533;&#65533;&#65533;&#65533;&#65533;#&#65533;&#65533;&#65533;&#65533;6&#65533;&#65533;`:&#65533;&#65533; R&#65533;`*\B&#65533;V 0&#65533;	&#65533;5F &#65533;  &#65533;&#65533;&#65533;Q&&#65533;^&#65533;&#65533;&#65533;a &#65533;
 &#65533;
&#65533;2&#65533;F  &#65533;&#65533;`Q&#65533;&#65533;{D &#65533;^!&#65533;^` 
&#65533;&#65533;&#65533; *`fE&#65533;&#65533;&#65533;2&#65533;&#65533;"A t&#65533;l&#65533;` &#65533;@F " <&#65533;&#65533;&#65533;#&#65533;&#65533;H~&#65533;XZ&#65533;@&#65533;&#65533;.@  &#65533;	@
&#65533;&#1924;&#65533;=&#65533;h&#65533; 	&#65533;`t=
Aa!&#65533; &#65533;&#65533;^&#65533;&#65533;v-v&#65533;&#65533;&#65533;t@Lu &#65533; aR&#65533;!&#65533;,&#65533;&#65533;@H&#65533;$D&#65533;z:&#65533;&#65533;&#65533;&#65533; A&#65533;&#65533;18&#65533;&#65533;e.l&#65533;&#65533;&#65533;
aA&#65533;&#1524;&#65533;&#884;N@y"&#65533;\&#65533;&#65533;&#65533;&#65533;R&#65533;&#65533;&#65533;&#65533;&#65533;&#65533;&#65533;4&#65533;&#65533;H&#1030;d &#65533;<&#65533;&#65533;)&#65533;&#65533;&#65533;&#65533;&#65533;d.22BJ&#65533;"L&#65533;&#65533;H&#65533;&#65533;C<@F&#65533;&#65533;{H|D$&#65533;|&#65533;2a&#65533;&#65533;v&#65533;izO&#65533; i&#65533;&&#65533;&#65533;H&#65533;&#65533;&#65533;&#65533;&#65533; v&#65533;&#65533;&#65533;J&#65533;{&#65533;!6&#65533;
FM&#65533;&#65533;&#65533;A&#65533;V`&#65533;&#65533;"tEge&#5756;&#65533;4&#65533;d&#1280;:&#65533;&#292;)d&#65533; c&  &#65533;&#65533;#&#65533;)#&&#65533;&#65533;&#65533; &#65533;d&#1390;\|&#65533;&#65533;&#65533; &#65533; &#65533;&#65533;&#65533;&#65533;&#65533;X&#65533;&#65533;*`\&#65533;&#65533;o	&#65533;&#288;\@2)&#65533;&#65533;&#65533;e&#65533; @&#65533;&#164;&#65533;dcGDa&#65533;&#65533; &#1696;&#65533;&#65533;&#65533;&#65533;&#65533;5~ &#65533;&#190;p&#65533;(Nz&#65533;
,@&#65533;lZ&#65533;&#65533;	&#65533;@&#65533;`m&#65533;&#65533;" &#65533;ZR&#65533;&#65533;&#65533;&#65533;&#65533;&#65533;n&#65533;1&#65533;&#65533;&#65533;B&#65533;&#65533;3&#65533;(&#65533;&#65533;
&#65533;`g&#65533;L&#65533;&#65533;&#65533;&#65533;&#65533;`&#65533;&#65533;i&#65533;&#65533;&#65533;J&#65533;&#65533; &#65533;`&#65533;Y&#65533;^&#65533;q&#65533;&#65533;&#65533;
&#65533;&#65533;C2&#65533;&LK&#65533;
&#65533;CN&#65533;v &#65533;&#65533;<&#65533;0&#65533;A|&#65533;=&#65533;&#65533;fLs&#65533;>&#65533;g&#727;;P[&#65533;&#65533;&#65533;B&#65533;">w
K&#65533;D&#65533;&#20515;g$f&#65533;;ou&#65533;1`G&#65533;&#65533;s&#65533;&#65533;&#65533;&#609;&;)@2&#65533;&#65533;9&#65533;XQ&#65533;&#65533;&#65533;)3d&#65533;&#65533;D&#65533;Oo&#65533;z=&#65533;M&#65533;E,%&#65533;&#65533;&#46703;&#65533;&#65533;&#65533;00&#65533;&#65533;&#65533;I&#65533;%&#65533;&#65533;&#65533;&#65533;9E&#65533;&#65533;&#65533;&#65533;&#65533;&#65533;&#65533;&#65533;&#65533;&#65533;)&#65533;&#65533;Y&#65533;&#65533;}f&#65533;[^&#65533;&#594;	q j&#65533;&#65533;
ST&#65533;&#65533;&#65533;l&#65533;&#65533;&#604;*&#65533;&#65533;&#1421;&#65533;S&#65533;;[&#65533;T&#65533;#%&#65533;;&#65533;Y&#65533;~&#65533;"q&#65533;I&#65533;x&#65533;&#65533;&#65533;&#65533;&#65533;&#65533;&#1981;&#65533;&#65533;Xc&#65533;&#969;EF@&#65533;e&#65533;.wJ,R&#65533;&#65533;"&#65533;&#65533;&#65533;F%)pR&#65533;2g&#65533;4y&#65533;F&#65533;9&#65533;&#65533;:A&#65533;&#65533;E&#65533;0&#65533;&#65533;&#65533;WH&#65533;H&#65533;&#65533;I4&#65533;NdbMo&#65533;&#65533;g&#65533;Hs41&#65533;?&#65533;H&#65533;&#65533;y#&#65533;P&#65533;&#65533; H`a&#65533;7&#65533;&#65533;&#65533;N2&#65533;$&#65533;CB&#65533;s&#65533;&#65533;@&#65533;&#65533;&#65533;dP&#65533;&#65533;+a&#65533; &#65533;P\!Ft&#65533;S&#65533;L_&#65533; [$a&#65533;&#65533;&#65533;&#65533;3v&#65533;&#65533;y&#65533;X3L!=&#65533;&#65533;&#65533;6&#65533;&#65533;&#65533;&#65533;&#65533;$>&#65533;&#65533;q&#65533;p&#65533;e&#65533;&#65533;&#65533;i&#65533;cEZ&#65533;EX8Q&#65533;&#65533;$c&#65533;&#65533;\&#65533;&#65533;D&#65533;V&#65533;&#65533;&#65533;Cdr&#65533;9z&#65533;&#65533;M2[IZ&#65533;G&#65533;&#65533;&#4938;&#65533;m&#1155;H &#65533;M&#65533;qQr&#65533;b:T&#580;QH&#65533;&#65533;Q&#1586;&#65533;O1&#65533;Qco(&#65533;&#65533;&#65533;4&#65533;&#1743;:N&#65533; M&#65533;Q&#65533;.&#65533;|&#65533;&#65533;,6&#18443;9&#65533;D&#65533;G&#65533;$&#228;a<&#65533;&#65533;JE&#65533;r&#65533;&#65533;&#65533;$&#192;&#65533;i&#65533;&#65533;$&#65533;1&#65533;&#65533;&#65533;/&#65533;&#65533;&#65533;K"&#65533;&#65533;K&#65533;&#65533;&#65533;J>ep(&#65533;&#1416;&#65533;&#65533;&#65533;5&#65533;&#65533;&#65533;|&#626;Ck&#65533;&#65533;&#65533;|&#65533;D&#65533;;&#65533;8&#65533;.m@0&#65533;O&#65533;yC&#65533;
+c&#65533;	d&#65533;&#65533;Y&#65533;&#65533;&#65533;&#65533;z<p&#65533;@&#65533;x&#65533;&#65533;JD&#65533;&#65533;9&#65533;0HE&#65533;xcK204&#65533;|&#65533;&#65533;&#65533;&#65533;&#65533;x#Y&#65533;!=&#65533;&#65533;%b&#65533;&#65533;`q&#65533;&#65533;n$&#65533;&#65533;&#65533;&#1445;&#65533;&#65533;&#65533;&#65533;&#65533;!JZ&#65533;&#65533; d&#65533;r&#65533;9w&#65533;Q&#65533;L&#65533;b&#65533;&#65533;&#65533;a&#65533;+&#65533;uH&#65533;H&#1432;E!a&#1068;&#65533;$ola	&#65533;&#65533;$s&#65533;!n&#65533;b&#65533;/&#65533;8rF&#65533;&#65533;6&#65533;?&#65533;Fs,&#65533;)>&#65533;&#1073;&#65533;&#65533;&#65533;&#65533;&#65533;y&#65533;&#65533;P&#65533;2"L&#65533;t&#65533;&#65533;&#65533; &#65533;&#65533;u&#1585;<&#65533;q&#1793;E*QijD!p&#65533;B&#65533;?~&#65533;!&#65533;U&#65533;.&#65533;&#65533;&#65533; ?&#65533;&#65533;j&#65533;Pp&#65533;<|&#65533;J\@&#65533;\+&#65533;&#1043;&#65533;&#65533;'*&#65533;H&#65533;(&#1026;&#65533;L#}@&#65533;&#65533;|&#65533;&#65533; R!&#65533;E&#65533;&#65533; &#65533; &#65533; &#65533;&#65533;&#65533;&#65533;Wx&#65533; &#65533;B&#65533;PSL&#65533;&#65533;&#65533;&#65533;&#65533;  '&#65533;hy&#65533;&#65533;&#65533;O&#65533;
K2&#65533;&#65533;)&#65533;&#65533;&#256;@Y&#65533;*0&#65533;D&#65533;8&#65533;T&#65533;
&#65533;   >&#65533;&#1548;&#65533;O@&#65533;rqB- @&#65533;8 &#65533;&#65533;>&#65533;1&#65533;&#65533;` &#1667;&#65533;&#65533;&#353;D&#65533;&#65533;H$&#65533;&#65533;&#65533;&#65533;i&#65533;&#65533;(d&#1076;L$&#65533;&#58884;,&#65533;7&#65533;`yJ@&#65533;&#65533;.&#65533;&#65533;I!>&#65533;@B&#65533;fN&#65533;&#65533;%xW&#65533;`[&#65533;A&#65533;&#65533; #!qV&#65533;&#65533;C&#65533;&#199;!p&#65533;&#65533;a&#65533;
&#65533;&#65533;$&#65533;1&#65533;&#65533;&#65533;&#65533;H&#65533;$&#65533;!&#65533;$t&#65533;9P&#65533;3^&#65533;k`&#65533;"&#65533;&#65533;E&#65533;&#65533;&#65533;&#65533;+&#65533;&#65533;&#65533;&#65533;$^&#65533;[$C[p&#65533;)&#65533;&#65533;&#65533;g&#65533;"&#65533;&#65533;&#65533;% &#65533;
&#65533;QLE&#65533;&#65533;&#65533;(&#65533;!&#65533;+$&#65533;&#65533;V&#1044;&#49167;N`&#65533;&#65533;0&#65533;,&#65533;!+&#65533;	Z&#65533;&#65533;&#65533;*&#1178;&#65533;&#65533;b( C*&#65533;G&#65533;&#65533;&#65533;&#65533;&#65533;d@&#65533;6&#65533;&#65533;&#65533;HB&#65533;&#65533;&#65533;&#65533;&#65533;&#65533;&#65533;&#65533;
8&#65533;&#65533;e<&#65533;&#65533;)&#65533;&#65533;&d&#65533;
+&#65533;'&#65533;07d"-&#65533;$Z0J&#65533;&#65533;N E\0&#65533;Y1&#65533;&#65533;&#65533;&#65533;&#65533;&#65533;#&#65533;@&#65533;&#65533;G&#65533;&#65533;d+&#65533;B*&#65533;&#1026;>&#65533;B6&#65533; j&#65533;J`2z&#65533;&#65533;&#65533;&&#65533;&#65533;(&#65533;B-(x&#65533;&#65533;&#65533;&#65533;&#65533;0&#65533;&#65533;p
7&#65533;`&#65533; j&#65533;&#65533;_&#65533;&#65533;&#65533;WPA(a&#65533; &#65533;1&#65533;&#65533;$&#65533;&#65533;#l&#65533;/&#65533;&#65533;(&#65533;&#65533;&#65533;9&#65533;&#65533;5p&#65533;"fH&#65533;C&#65533;&#65533;AV&#65533;&#65533;Dq&#65533; &#65533;&#65533;P&#65533;#`&#65533;d &#65533;0&#65533; B b&#65533; &#65533;
&#65533;@&#65533;M!&#65533;Z"&#65533;&#65533;7&#65533;a&#65533; 	&#65533;&#65533;.&#65533;   	 &#65533;z &#65533;X&#65533;&#65533;&#65533;$&#65533; &#65533;wx&#65533; 2&#65533;&#65533;yZ&#65533;5&#65533;&#65533;F &#65533;'$@&#65533;&#65533;@&#65533;&#65533; &#65533;&#65533;+@&#65533;&#65533;` 7&#65533;&#65533;N@&#1851;H&#65533;C&#65533;(Jp&#65533;h 8 p&#65533;` J8&#65533;6&#65533; x 
P&#65533; &#65533;&#65533;&#65533;@&#65533;&#65533;aL&#65533;&#1184;&#65533;&#65533;&#65533; F&#65533;&#65533;&#65533;c`A2&#65533;&#65533;&&#65533;	&#65533;/u/&#65533;&#65533;H&#65533;A&#65533;O<&#65533;}&#65533;9&#65533;&#65533;A"8&#65533;&#65533;LP&#65533;p)6&#65533;	Sd&#65533;&#65533;&#65533;&#65533;%RA&#65533;St&#65533;H(F!&#65533;Oh&#65533;	+4&#65533;&#65533;1d&#854;&#65533;A':!
J|&#65533;|t',q
N&#65533;&#65533;&#65533;&#65533;(m
I&#65533;&#1233;H&#65533;#&#65533;&#65533;&#65533;&#65533;q&#65533;1&#65533;1
N&#65533;&#65533;&#65533;&#65533;&#65533;$
U`&#65533;&#65533;&#65533;%R&#65533;	NPb&#65533;).A
N&#65533;Af&#65533;&#65533;r&#65533;2AD!&#1220;&#65533;D&^&#65533;&#65533;LtB&#1500;&#65533;&#65533;&&#65533;-&#65533;M&#65533;&#65533;&#65533;&&#65533;$T!&#65533;/hEdh&#65533;&#65533;&#65533;&#65533;4"&#65533;&#65533;&#65533;&&#65533;	Q&#65533;"&#65533;&#65533;&#65533;&#65533;&#65533;U&#65533;	:&#65533;&#65533;&#991;8t&#65533;1&#65533;&#65533;E&#65533;GC&#65533;?&#65533;I&#65533;4&#65533;	P&#65533;&#65533;J5&#65533;,&#65533;&#65533;'&#65533;&#65533;m&#65533;&#65533;&#65533;&#65533;&#65533; "XKO&#65533;&#65533;G&#65533;&#65533;l&#65533;P&#65533;&#65533;"Sr&#65533;&#65533;&#65533;&#65533;S&#65533;&#65533;R~&#65533;&#65533;&#65533;
&#65533;Cr&#65533;%{&#65533;( T8&#65533;=o&#65533;"&#65533;REd&#65533;&#65533;&#614;"@&#65533;+w&#65533;&#65533;&#65533; &#65533;&#65533;%F&#65533;&#65533;D&#65533;f&#65533;&#65533;&#65533; &#65533;wi&#65533;6&#65533;Z,&#65533;&#65533;&#65533;h&#65533;
&#65533;dAI&#65533;&#65533;&#65533;YP4&#65533;&#65533;$B5&#65533;&#65533;&#65533;&#65533;&#65533;&#65533;&#65533;&#65533;&#65533;&#65533; d&#65533;&#65533;W&#65533;G-&#65533;IT|&#65533;&#65533;EKH&#65533;L&#65533;&#65533;&#65533;Tk'y&#65533;&#65533;f&#65533;8@&#65533;	&#65533;1&#65533;v7&&#65533;&#65533;G&#65533;&#65533;&#65533;m
&#1793;t&&#65533;&#65533;&#65533;a&#65533;X&#65533;&#65533;&#1586;;&#65533;h	e.&#65533;+&#65533;&#65533;#l&#65533;yHXw'&#65533;&#65533;=&#65533;&#65533;PYR&#65533;&#65533;+&#65533;&#65533;R&#65533;(K&#65533;9&#65533;7,&#65533;.@a0&#65533;'&#65533;.N&#65533;&#65533;7&#65533; &#65533;&#65533;&#65533;SV$&#65533;q&#65533;&#65533;7&#65533; W&#65533;-&#65533;9G&#65533;[&#65533;&#65533;  &#65533;g&#65533;
&#65533;"@r&#65533;@t&#65533;1&#65533;b&#65533;@n@]&#65533;	&#65533;&#65533;IWg&#65533;&#1920;	A&#65533;"&#65533;&#65533;-\&#65533;#\!,&#65533; Y"4&#65533;CN A&#65533;&#65533;Aq>RR&#65533;e&#65533;1&#65533;&&#163;)8I&#65533;)&#65533;{&#65533;&#65533;&#65533; &#65533;~&#65533;i0<&#65533;	&#65533;&#65533;<:82&#65533;kAz&#65533;{&#65533; &#65533;0^&#65533;D0&#65533;2&#65533;i&#65533;_`m&#65533;_@&#65533;'G3k&#65533;AZL&#65533;&#65533;&#65533;`qP8&#65533;"&#65533;UqQ!&#65533;&#65533;~&#65533;&#65533;&#65533;&#65533; 4&#65533;z&#65533;W.\kU&#65533;6&#65533;&#65533;p	&&#65533;y%&#65533;5&#65533;&#65533;&#65533;eG@&#65533;}&#65533;&#65533;2xD7Zz&#65533;&#65533;-&#1008;48&#65533;+pu&#65533;&#65533;&#65533; q 8 
&#65533;xqj&#65533;b)Tsr1[@&#65533; 
pE&#65533;W&#65533;'&#65533;L0&#65533;O&#65533;&#65533;v&#65533;&#65533;-&#65533;&#65533;z@&#65533;4&#65533;&#65533;&#65533;&#65533;`*&#65533;&#65533;&#65533;
&#65533;&#65533;&#65533;&#65533;&#65533;a&#65533;iG&#65533;&#65533;&#65533;(&#65533;@	0&#65533;Wq&#65533;&#65533;Xp&#65533;	I &#65533;&#65533;eZ&#65533;/&#65533;D.&#65533;&#65533;&#65533;c&#65533;G&#65533;m@65o&#65533;h&#65533;,{cz&#65533;50	&#577;D8V&#65533;&#65533;&#65533;$T&#65533;&#65533;&#65533;0&#65533;@i&#65533;&#65533;&#65533;&#65533;Da&#65533;P&#65533;0p&#65533;&#65533;g&#65533;&#65533;3"&#65533;&#65533;X27Y&#65533;&#65533; pPsp&#65533;&#65533;,yF D0q&#65533;&#65533;&#65533;.Bqg&#65533;&#65533;(&#65533;1
&&#65533;=@1Hx&#65533;"&#65533;&#65533;e&#65533;&#65533;$&#65533;&#65533;14B&#65533;y&#65533;14]&#65533;g 7	$&#65533;	&#65533;&#205;h&#65533;&#65533;&#65533;B0W&#65533;'&#65533;&#65533;  &#65533;a{Q>!&#65533;&#65533;3&#65533;( .&#65533;\ &#65533;2O $ C&#65533;&#65533;<&#65533;x&#65533;&#65533;qf&#65533;oPU&#65533; LP!&#65533;&#65533;!&#65533;&&#65533;2&#65533;m&#65533;P&#65533;gs
&#65533;&#65533;1&#65533;B #pFT&#65533;R&#65533;F&#65533;B 6&#65533;&#65533;&#65533;7^&#65533;]U&#65533;2 )&#65533;&#65533;&#65533;yZ&#65533;)&#65533;&#65533;&#65533; M`)0]&#65533; n&#65533; (Y>a&#65533;&#65533;#&#65533;1&#65533;&#65533;y&#65533;|&#65533;
Q@&#65533;&#65533;.}&#65533;&#65533;@&#65533;Ao70H 4&#65533;;&#65533;&#65533; &#65533;0q1&#65533;7&#65533;> 
&#65533;&#65533;Xj&#65533;4&#65533;.	&#65533;v&#65533;&#65533;&#65533;&#65533;&#65533;&#65533;4Z"3&#65533;}&#65533;i&#1952;
A =S&#65533;H
T&#65533;]A>a'B3&#65533;b&#65533;0&#65533;&#65533; M\&#65533;&G&#65533;sU&#65533;(&#65533;&#65533;1_@.6g[&#65533;;&#65533;&#65533;8&#65533;k&#65533;&#65533;s&#65533;&#65533;X.&#65533;&#65533; &#65533;s-&#65533;&#65533; 0
&#65533;&#65533;C&#65533;&#65533;`_@&#65533;&#65533;
' &#65533;&#65533;p)&#65533;&#65533;&#65533;&#65533;Lp	&#65533;C
F&#65533;Rp&#65533;&#65533;A&#65533;]&#65533;&#65533;&#65533;q	:&#65533;&#65533;9&#65533;0(&#65533;&#65533;%!`&#65533; Tr&#65533;<&#65533;M0&#65533;&#65533;~(&#65533;&#65533;Q;&#65533;@>p&#65533;&#65533; &#65533;&#65533;>@&#65533;#t&#65533;&#65533;&#65533;?p
]&#65533;N7@&#65533;Q&#65533;&#65533;&#65533;&#65533; :&#65533;&#65533;&#65533;"N&#65533;TPr&#65533;Q&#65533;X1&#65533;	Mpp&#65533;y&#65533;7`gwD&#65533;&#65533;&#65533;A&#65533;ZR*&#65533;&#65533;&#65533;&#65533;5&#65533;&#1243;&#65533;,\&#65533;2D&#65533;&#65533;&#65533;&#65533;dkp&#65533;:ZBp&#65533;0&#65533;&#65533;7P&#65533;&#65533;#&#65533;&#65533;&#65533;&#65533;p
P&#65533;]p&#65533;&#65533;\&#65533; &#65533;&#65533;#&#65533;&#65533;4&#65533;&#65533;Jp"0&#240;&#65533; h&#65533; sp&#65533;&#65533;
q 5&#65533;&#65533;&#65533;&#65533;@NJ &#65533;&#1061;!y&#65533;&#65533;p# &#65533;&#65533;#&#65533;&#65533;p&&#65533;
D&#65533;&#65533;W*&#65533;&#65533; q&#65533; e@&#65533;&#65533;&#65533;&#65533;&#65533;<&#65533;H&#65533;@O&#65533;&#65533;&#65533; ]0&#65533;rr&#65533;/Q1h`-&#65533; &#608;
C5 O&#65533;$v&#1952;p
0	0a>0<&#65533;R+s&#65533;&#65533;&#65533;a&#65533;PP&#65533; k&#65533;5t&#65533; D&#65533;&#65533;&#65533;"&#65533;&#65533;
6&#65533;&#65533;&#65533;Y*&#65533;&#65533; ;&#65533;`yC&#65533;&#1204;$1&#65533;&#65533;&#65533;&#65533;&#65533;{&#65533;
&#65533;p%&#65533;F &#65533;@&#65533;`
k&#65533;&#65533;&#65533;
F0&#65533; 	*&#65533;&#65533;&#65533;&#65533;a&#65533;	&#65533;:pT&#65533;7&#65533;&#65533;wP+GI5|&#65533;y`
&#65533;p&#65533;sD&#65533;	 [G9&#65533;.&#65533;H`
&#65533;&#65533; &#65533;&#65533;)0	&#65533; F&#65533;w&#65533;x&#65533;!- 
&#65533;&#65533;r0&#65533;0&#65533;p
}&#65533;&#65533;&#65533;7&#65533;&#65533;)7&#65533;0&#65533;@
b p3j&#65533;
&#65533;0&#65533;&#65533;&D&#65533;
(p&#65533;&#65533; &#65533;&#65533;/p
&#65533;&#65533;nP&#65533;&#65533;&#65533;&#65533;O@
&#65533;&#65533;&#65533;`&#65533;&#65533;p
&#65533;&#65533;&#65533;&#65533;u&#65533;&#65533;&#65533;	O&#65533;&#65533;&#65533; &#65533;&#65533;8`|&#65533;&#65533;&#65533;&#65533; &#65533;	&#65533;w[`h0h0=0&#65533;&&#65533;^:&#65533;&#65533;0&#65533;&#65533;&#65533;&#65533;&#65533;&#65533;&#65533; &#65533;&#65533;&#65533;&#65533;&#65533;&#65533;@	&#65533;`"`
&#65533;&#65533; H&#65533;&#65533;Wh&#65533;vj&#65533; &#65533;z
`&#65533;p0	&#65533; 5&#65533;	1&#65533;&#65533;&#65533; 80&#407;,Xj&#65533;`ol&#65533;q5&#65533;&#65533;@X[&#65533;&#65533;F&#65533;^&#65533; b&#65533;)&#24106;&#65533;&#65533;	_&#65533; n&#65533;1&#65533;#&#65533;r&#65533;&#65533; G&#65533;
A&#65533;&#65533; J Q&#65533; e&#65533;	.@&#65533;`	$&#65533;=z&#65533;,&#65533;&#65533;9`
s&#65533; U&#65533;[&#65533; w 
8-s&#65533;&#65533;
% &#65533;&#65533;
`&#65533; @{b&#65533; p&#65533;f&#65533;&#65533;&#65533;&#65533;&#65533;&#65533;c05&#65533;cpB`Kq&#65533; c&#65533;&#1577;&#65533;&#65533;k a&#65533;=@&#65533;>p&#65533;
&#65533; p&#65533;&#65533;S>&#65533;W&#65533;p &#65533;&#65533;IPJPW` &#65533;&#65533;)&#65533;&#65533;&#65533;&#65533;m&#65533;&#65533;!&#65533;&#65533;&#65533;#&#65533;-&#65533;&#65533;9&#65533;f&#65533;3&#65533;!%&#65533;5&#65533;&#65533;&#65533;+ `&#65533;A&#65533;/W&#65533;!&#65533;&#1505;&#65533;0 (@Z0;pW&#65533; w&#65533;N&#65533;&#65533;%&#65533;5>W&#65533;)&#65533;@ q=p&#65533;H&#65533;J`Lp&#65533;@5Z;"&#65533;&#240; O&#65533;Np {PI&#65533;A M&#65533;&#65533;h -&#65533;&#65533;&#65533;&#65533;&#65533;2&#65533;b&#65533; p0GPuP b&#65533;&#65533;6&#65533;O&#65533;y&#65533;&#65533;&#65533;jM0L&#65533;< W0&#65533;)pp
&#18598;&#65533;2hYZ&#65533;b P@O Am&#65533;&#65533;H&#65533;`&#65533;&#65533; L@[P&#65533;Q&#65533;e&#65533;zk&#65533;P&#65533;&#65533;@14\O&#65533;	&&#65533;\@&#65533;&#65533;sPaX&#65533;U&#65533;&#65533;&#65533;&&#65533;q5<W1&#65533;&#65533;F [ X&#65533;R^&#65533;&#65533;d&#65533;&#65533;&#65533;%	$\&#65533;$&#65533;*&#65533;&#65533;r&#65533;g&#65533;g&#65533;r&#65533;&#65533;M&#65533;&#65533;1&9bXQ c&#65533;j&#65533;a06TPZ A`&#65533;&Z"yU&#65533;&#65533;@R&#65533;^Pp\&#65533;jp&#65533;[&#65533;U&#65533;r&#65533;&#65533;&#65533;;43&#65533;8pX&#65533;X&#65533;%(&#65533;&#65533;_&#65533;&#65533;&#65533;"&#65533;*&#65533;&#65533;d&#65533;U&#65533;\ UpV&#65533;&#65533;T^&#65533;&#129;&#65533;2&#65533;P&#65533;	&#65533;e0W&#65533;&#65533;_&#65533;Kc`&#65533;F&#65533;B&#65533;Qg&#65533;W &#65533;}2qY&#65533;
e &#65533;
&#65533;{&#65533;&#65533;&#65533;!Y&#65533;~T&#65533;
u&#65533;&#65533; M&#65533;0&#65533;&#65533;~ &#65533;dqV&#65533;2&#65533;5&#65533;4&#65533;&#65533;&#65533;-2&#65533;&#65533;E&#65533;&#65533;C&#65533;&#65533;&#65533;|&#65533;%C&#65533;&#65533;&#65533;&#65533;I&#65533;F&#65533;&#65533;&#65533;g-&#65533; y[&#65533;&#65533;%C&#65533;a`&#65533;+&#65533;:&#65533;v9&#65533;u 8&#65533;&#65533;C+j&#65533;&#65533;0+&#65533;ur5&#65533;	&#65533;V9&#65533;$&#65533;p	" P&#65533;}A&#65533;@
' o&#65533;&#65533;&#65533;&#65533; 8@&#65533;&#65533;$QH11a-p
&#65533;&#65533;&#65533;&#65533;wp &#65533;&#65533;&#65533;{Oso{0&#65533;&#65533;&#65533;k&#65533;F q`&#65533;F1&#65533;"w&#65533;<`&#65533;&#65533;qy;&#65533;LB&#65533;&#2002;)Q&#65533;"&#65533;&#65533;&#65533;C&#65533;A	9@P&#65533;;32n&#65533;&#65533;&#65533;h&#65533; &#65533;&#65533;!&#65533; 
?&#65533;&#65533;&#65533;|RK5&#65533;`CP`&#65533;&#65533;&#65533;4&#1233;Mp-&#65533;&#65533;y&#65533;Mb&#65533;&#65533;>&#65533;G8>&#65533;&#65533;> @g&#65533;&#65533;`&#65533;@&#198;-Q&#65533;&#65533;9&#65533;	#`&#65533;&#65533;q&#65533;&#65533;`
&#65533;&#65533;&#65533;&#65533; cH7#A.&#65533;&#65533;"`&#65533;M&#65533;&#65533;&#65533;;&#65533;&#65533;h0s&#65533;&#65533;&#65533;.p<&? #C&#65533;&#65533;8w&#65533;kqP&#65533;&#65533;&#65533;. &#65533;!&#65533;8&#65533;
0&#1070;&#65533;&#65533;F&#65533;9&#65533;A&#65533;^&#65533;&#65533;M&#65533;&#65533;K4&#65533;spi`&#65533;8=&#65533;%&#65533;&#65533;H&#65533;<0&#65533;Q&#65533;&#65533;NA&#65533;&`8D8&#65533;&#65533;?&#65533;#Xx$ &#65533;&#65533;&#65533;&#65533;&#65533;$&#65533;&#65533;&#65533;&#65533;&#65533;w&#65533;&*_p|&#65533;&#65533;&#796;Bs&#65533;&#65533;&#65533;z&#65533;&#65533;&#65533; &#65533;dYt&#65533;&#65533;&#65533;E_&#65533;&#65533;\&#65533;&#65533;&#65533;/o&#65533;&#65533;-t&#65533;K&#65533;6J&#65533;$YT&#65533;&#65533;d&#65533;&#65533;%s&#458;&#65533;7.&#65533;&#65533;s7&#65533;&#65533;&#325;&#65533;d&#65533;&#65533;&#65533;&#476;g1&#65533;Z&#65533;&#65533;&#65533;P1>&#956;r&#65533;0+&#197;&#65533;x&#65533;&#65533;l&#812;	&#65533;&#65533;k&#291;&#65533;)&#65533;&#65533;&#65533;&#65533;&#65533;_&#r&#65533;t9&#65533;&#65533;T&#65533;&#65533;LY&#65533;&#1125;&#611;g&#65533;!v&#65533;)&#783;59"&#65533;J&#65533;01BYmr&#65533;A&#65533;&#65533;&#210;&#978;&#65533;1&#65533;&#65533;&#65533;
(&#65533;&#65533;y{&#65533;S&#65533;9BF&#65533;&#65533;W_&#65533;&#65533; eh&#65533;lMV&#65533;12&#65533;&#65533;&#65533;D k&#65533;&#65533;&#65533;&#65533;*&#65533;&#65533;M-&#65533;<&#212;`&#65533;3&#1319;&#65533;&#65533;!F&#65533;&#65533;&#65533;%\&#65533;/&#65533;+$RT&#65533;&#65533;&#65533;&#65533;&#65533;Is3&#65533;=&#65533;&#65533;d&#65533;-&#65533;p*&#65533;&#65533;&#65533;&#618;L&#1125;&#65533;#|y&#65533;&#65533;&#65533;&#65533;&#65533;8n&#65533;&#65533;+|&#65533;&#65533;=&#65533;&#65533;&&#65533;"&#65533;gF&#65533;%&#65533;&#65533;&#65533;&#65533;Dt1P~*&#65533;&#65533;&#65533;&#65533;?R&#65533;d&#65533;KT,i&w0&#65533;&#65533;k&)&#65533;&#65533;&#65533;3&#65533;w&#65533;!%&#65533;5|&#65533;&#65533;d:&#65533;-?ol1&#65533;VN&#65533;&#65533;&#65533;&#65533;&&#65533;&#65533;'&#65533;&#1125;&#65533;&#1708;&#65533;eTy&#65533;
'&#65533;)&#39961;&#65533;&#65533;cS&#65533;A&#65533;Y&#65533;&#65533;e2|d1&#65533;>!Da&#65533;)&#65533;9A&#65533;1{&#65533;&#65533;&#1243;O@p&#65533;&#65533;5&#65533;8b1&#65533;1G&#65533;&#65533;&#65533;&#143;&#65533;&#65533;"&#65533;&#65533;$&#65533;H&#65533;#&#65533; $/&#65533;&#65533;&#65533;&#65533;dr&#65533;"&#65533;Hd&#65533;3z0&#65533;)w&#65533;&#65533; ~&#65533;0|&#65533;D#&#65533;t|&#65533;&#198;+x&#65533;$&#65533;&#914;u&#65533;&#65533;&#65533;&#65533;	%&#65533;H&#65533;+O&#65533;+&#65533;8#%&#65533;&#65533;&#65533;&#65533;&#65533;2&#65533;aT?dHb&#65533;&#65533;k2&#65533;&#65533;8#&#65533;&#65533;&#65533;)&#65533;&#65533;{&#65533;&#65533;&#65533;D-&#65533;&#65533;E&#65533;&#65533;<&#65533;
&#65533;l&#65533;d&#65533;&&#65533; 5&#65533;&#65533;CDI&#65533;(&#65533;&#65533;&#65533;a&#65533;y&#65533;6!	%0&#65533;J!k&#1841;&#65533;dP&#65533;&#65533;&#65533;&#65533;R!B&#65533;@&#65533;!$&#65533;	&#65533;G&#65533;&#65533;A&#65533;?&#65533;^&#65533;(e&#65533;&#65533;&#65533;j%i&#65533;&#65533;;&#65533;&#65533;r&J&#65533; &#65533;NT8&#141;&#65533;&#267276;&#65533; "&#65533;/Zp&#65533;&#65533;&#181;&#65533;+|&#65533;A%&#65533;&#65533;&#65533;]&#65533;&#1849;&#65533;,&#65533;u&#65533;&#65533;.&#65533;&#39384;&#1088;&#65533;&#65533;@&#65533;&#65533;I&#275;&#65533;FJFH&#65533;,,&#65533;&#65533;&#65533;o;&#858;&#65533;&#65533;&#65533;&#1410;&#65533;&#65533;E&&#65533;&#65533;&#65533;&#65533;!&#65533;&#65533; &#65533;F&#65533;&#65533;<&#65533;F&#65533;r?&#65533;	(bor2N"&#65533;t&#65533;A&#65533;&#65533;&#65533;[&#1180;:H@B&#65533;~Be&#379;&#65533;#n&#65533;b&#65533;&#65533;*&#65533;&#65533;&#65533;W|	&#65533;&#65533;&#65533;0B&#65533;Q&#65533;&#65533;&#65533;"C^0"82&#65533;&#65533;&#65533;M&#65533;&#65533;&#65533;N 0FmB)|q$&#256;&#65533;sA&#65533;"|&#65533;B	D&#65533;&#65533;N &#65533;&#65533;&#65533;$&#65533;&#65533;H&#65533;&#65533;&#65533;(&#65533; ;hY&#65533;$[&#65533;?(&#65533;lp&#65533;.&#65533;&#65533;=&#65533;&#65533;Yh&#65533;4&#65533;M&#65533;XS&#65533;"HArH&#65533;v&#65533;
&#65533;&#65533;f&#65533;8&#65533;)^&#65533;
QA&#65533;&#65533;>&#65533;` U&#65533;Bc4&#65533;&#65533;&#65533;(|&#65533;&#65533;&#65533;0 'l!Y&#65533;&#65533;
>p&#65533;B|A&#65533;l&#65533;&#65533;&#65533;&#65533;+F&#65533;&#65533;&#65533;bvb&#65533;&#65533;pEU&#65533;Bh&#65533;&#65533;(&#65533;%k\ &#65533;HE"u18b&&#65533;a&#65533;\&#65533;&#65533;W&#65533;"&#65533;&#65533;&#65533;(A"&#65533;a
&#65533;&#65533;b&#65533;,t&#65533;	S@B&#65533;&#65533;&#65533;d&#1792; >&#65533;1&#65533;H&#65533;&#65533;&#65533;D&#65533;&#65533;&#65533;+XA&#65533;&#65533;L&#65533;&#65533;(&#65533;'DA
1&#65533;&#65533;O&#65533;YF&#65533;A&#65533;&#65533;A&#65533;E*&#65533;`&#65533;&#65533;&#65533;r&#65533;&#65533;kXA
,&#65533;&#65533;jz&#65533;	~P&#65533;at&#65533;n&#65533;*&#65533;1]&#65533;&#65533;	+ )t1&#65533;<x&#65533;D&#65533;&#65533;,&#65533;POU&#65533;&#65533;&#65533;D1&#65533;	&#65533;#&#65533;&#65533;1&#65533;&#521;X&#65533;)&#65533;&#1029;;2&#65533;&#65533;NXR&#65533;&#65533;&#65533;t&#65533;d|&#65533;&#65533;`&#65533;kTA&#65533;l&#65533;g&#65533;a&#65533;(:`&#65533;&#65533;b;&#65533;Am:&#65533;&#65533;)&#65533;6&#65533;&#65533;&#65533;@&#65533;&#65533;a&#65533;&#134;o8&#65533;B6&#65533;&#65533;!X&#65533;&#65533;&#65533;&#65533;/&#65533;`&#65533;(j2&#65533;&#65533;&#65533;D$!_&#65533;APHFd&#65533;&#65533;
'&#65533;@&#65533;&#65533;&#65533; &#65533;&#65533;b[&#65533;&#65533; :&#65533;8&#65533; 1R&#65533;)&#1040;=&#65533;i&#65533;&#65533;&#65533;ls&#65533;vh:&#65533;!V&#65533;2&#65533;&#65533;9&#65533;p&#65533;*&#782;6&#65533;&#513;&#65533;&#798;"&#1987;&#65533; &#65533;&#65533;&#65533;4&#65533;&#65533;&#65533;X&#65533;&#65533;x&#65533;b&#65533;&#65533;:&#65533;|L&#65533;A&#516;&#65533;|18&#65533;`&#1425;&&#65533;&#65533;FLfPy&#65533;A&#65533;&#65533;J8a&#65533;0&#65533;3&#65533;'PBn&#65533;&#65533;&#65533;&#65533;&#65533;&#65533;- B#d"!=&#65533; Q&#65533;%~&#65533;w&#65533;2q0&#65533;&#65533;&#65533;[8&#65533;{&#65533;;|&#65533;&#65533;&#65533;@<@&#65533;	&#65533; "	3T&#828;!&#65533;&#65533;&#65533;&#65533;&#65533;&#65533;&#65533;#>	&#65533;&#65533;7&#65533;u	%&#65533; &#65533;&#65533;&#65533;&#65533; PE pA	&#65533; s&#65533;Ak0@'k&#65533;&#65533;&#65533;U&#65533;&#65533;3A&#65533;6 &#65533;M&#65533;b|z&#65533;&#65533;&#65533;&#65533;0o&#65533;<&#65533;&#65533;-j&#65533;&#65533;	&#65533;&#65533;kx
>&#65533;`?1&#65533;p&#65533;-&#65533;&#65533;&#65533;&#65533;x&#65533;&#65533;&#65533;4q&#498;&#65533;#0 &#65533;@i&#65533;`&#65533;&#65533;&#65533;&#65533;&#65533;&#65533;&#65533;&#65533;.2D&#65533;&#65533;,>N!&#65533;D&#65533;&#65533;&#65533;&#65533;&#65533;@&#65533;3&#65533;&#65533;A& &#65533;&#65533;&#65533;&#65533;	&#65533;&#65533;&#65533;)&#65533;p&#65533;m&q&#65533;5T&#65533;&#65533;&#65533;&#65533;BL&#1026;a&#65533;&#65533;&#65533;&#65533;&#65533;&#65533;&#65533;`&#65533;&#65533;0R&#65533;&#65533;&#65533;
&#65533;vG&#65533;<&#65533;&#65533;&#65533;&#65533;/X&#65533;&#65533;Z&#65533;4&#65533; &#65533;&#65533;-&#65533;0#&#65533;`%&#65533;&#65533;`&#65533;B&#65533;#+X8&#65533;R0&#65533;{&#65533;&#65533;_(&#65533;&#65533;9&#65533;#&#65533;&#65533;~H&#65533;, &#65533;
&#65533;J&#65533;&#65533;&#65533;E&#65533;D&#65533;&#65533;&#65533;&#65533;T&#65533;$!&#65533;YRdp&#65533;&#65533; &#65533;p&#65533;,&#65533;;&#513;&#65533;0G$p&#65533;=&#65533;&#65533;#i
&#65533;@,&#65533;&#65533;P 1d&#65533;{ A&#65533;``G+&#65533;
&#65533;PC
&1&#65533;HH&#65533;whA&#65533;!&#65533;'Adp&#65533;&#65533;Eq&#65533;5&#65533;az&#65533;&#65533;&#65533;&#65533;&#65533;|&#65533;HC&#65533;`&#65533;&&#65533;q&#65533;&#65533;,&#65533;&#65533;(&#65533;&#65533;
"&#65533;&#65533;r&#1030;>!YIB&#65533;0&#65533;!&#65533;&#65533;&#65533;&#65533;0&#65533;.(E&#65533;&#65533;?&q&#65533;5&#65533;!
L &#65533;&#65533;&#65533;p&#65533;	hR.&#65533;!&#65533;0&#65533;q;&#65533;z&#65533;&#65533;`&#65533;W&#65533;`&#65533;&#65533;&#65533;&#65533;3&#65533;&#65533;&#65533;&#65533;{&#65533;/&#65533;&#65533;&#65533;?&#65533;&#65533;=&#65533;	&#65533;`<!&#65533;&#65533;A&#65533;@&#65533; &#65533;&#65533;&#65533;&#65533;&#65533;&#65533;&#65533;XD6&#65533;C&#65533;rV#@ai&#65533;@r&#65533;7&#65533;&#65533;&#65533;x&#65533;&#65533; &#65533;7\&#65533;&#65533;0&#65533;0&#65533;A&#65533;]&#65533;A&#65533;PMc&#65533;w&#65533;C&#65533;&#65533;(9&#65533;&#65533;=&#65533;&#65533;&#65533;&#65533;&#65533;4 &xU8&#65533;9&#65533;o&#65533;P&#65533;<&#65533;&#65533;w2Ch9&#65533;&#65533;d8&#65533;X&#65533;!0GpS(&#65533;k&#65533;&#65533;&#65533;*8&#65533;Q&#65533;&#65533;&#65533;I&#65533;(x&#65533;@ &#65533;5x1&#65533; =P!&#65533; H&#65533;&#65533;8&#65533;ap&#65533;&#65533;J&#65533; ;&#65533;'&#512;E&#65533;&#65533;X[&#65533;&#65533;`&#65533;a&#65533;_&#65533;&#65533;&#65533;S &#65533;&#65533;M&#65533;#8&#65533;G&#65533;- &#65533;<&#65533;4&#65533;.&#65533;&#65533;B&#65533;#&#65533;SH&#65533;H&#65533;N&#65533;&#65533;&#65533;dH&#65533;&#65533;R&#65533;&#65533;&#65533;&#65533;W&#1537; &#65533;G&#65533; )&#65533;=&#65533;:Y&#65533;HR&#65533;&#65533;&#65533;&#65533;OP8?&#65533; 2&#1029;48?H&#65533;*8C&#65533;&#65533;&#65533;LH&#65533;	&#65533;s&#515;{&#65533;5H@0#PIp&#65533;W@8[&#65533;&#65533;]&#65533;(&#65533;I&#65533;&#65533;G*&#65533;T&#65533;g&#65533;&#65533;d&#65533;&#65533;&#65533;I&#65533;8&#65533;F&#65533;&#65533;4&#65533;[&#65533;8H*&#65533;&#65533;E&#65533;!8&#65533;Q&#65533;&#65533;&#65533;D&#65533;&#65533;1&#65533;&#65533;&#65533;N&#65533;I&#65533;&#65533;]&#65533;&#65533;&#65533;U&#1027;pU&#65533;&#65533;&#65533;M&#65533;&#65533;P&#65533;%P&#65533;=1H7&#65533;&#65533;;`*&#65533;K&#1029;&#1537;N(&#65533;&#65533;&#65533;=P 1&#65533;XRx&#1540;M(&#65533;  C&#65533; -&#65533;&#65533;7&#65533; B&#65533;*@&#65533;I&#65533;&#65533;KP &#65533; +(&#65533;& 8&#65533;	G 9x &#65533;&#65533;7  #(&#65533;&#65533; &#65533; `&#65533;&#65533;p&#65533;&#65533;&#65533;&#65533;&#1025;&#65533;&#65533;&#65533;&#65533;h&#65533;H&#65533;H&#65533;A  &#65533; ! &#65533;9H h&#65533; &#65533;&#65533;xhhh&#65533;&#65533;&#65533;&#65533;&#65533;&#65533;&#65533;p&#65533;/&#65533;&#65533;&#65533;&#65533; /&#65533;6h&#65533; p&#65533;. ,&#65533; 
&#65533;&#65533; &#65533; &#65533;&#65533;P (&#65533;&#65533; 'p x&#65533;&#65533;&#513;&#65533; &#65533;5x 2`&#65533;&#65533;	&#65533;&#65533;&#65533;&#65533;h&#65533;&#65533;&#65533;h&#65533;&#65533;&#65533;&#65533;&#65533;&#65533;&#65533;1H &#65533; ) &#65533;B8 &#65533;&#65533;P&#65533; #&#65533;&#65533;&#65533;* ?h&#65533;` 8  $&#65533;&#65533;&#65533;8*&#65533;3&#65533;J&#65533;p&#65533;&#65533;&#65533;p	&#65533;&#65533; &#65533; &#65533; &#65533;&#65533;&#65533;< 8X&#65533;&#65533;&#65533;x&#65533;&#65533;&#65533;&#65533;	&#65533;7x &#65533; x $8&#65533;&#65533;&#65533;X&#65533;&#65533; p&#65533;p&#65533; (&#65533;h3&#65533; &#65533;&#65533;t&#65533;&#65533;t&#65533; 9&#65533;	P&#65533;&#65533; H&#1025;&#65533; &#65533;	p&#65533;&#65533;0&#65533;&#65533;&#65533; &#65533;P&#65533;< #K&#65533;p&#65533;&#65533;&#65533;  !&#65533;    ,    ,&#65533;   %%%+++111777;;;???BBBEEEHHHKKKNNNPPPRRRTTTVVVXXXZZZ]]]___aaabbbcccdddfffhhhjjjkkklllnnnoooqqqrrrtttuuuvvvxxxyyyzzz{{{|||}}}~~~&#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	H&#65533;&#65533;&#65533;&#65533;*\&#560;&#65533;&#199;&#65533;&#65533;&#65533;&#65533;Q&#65533;(&#65533;*Y&#65533;&#65533;Q&#65533;<&#65533;&#65533; &#65533;&#65533;&#666;&#65533;&#65533;(&#65533;jTR&#65533;&#65533;&#65533;&#65533;&#65533;&#65533;aHU&#65533;&#65533;&#65533;&#65533;&#65533;H&#65533;5F&#65533;2&#65533;t&#65533;&#65533;&#65533;&#65533;G&#65533;LZ+&#65533;DR&#65533;p2&#65533;G&#65533;&#65533;r&#65533;&#65533;dm&#65533;&#1519;`&#202;EiR&#65533;y&#1316;&#65533;&#65533;'L	 &#65533;&#65533;t&#1042;&#65533;&#65533;&#1542;&#65533;e&#65533;D&#65533;&#1042;fa&#65533;&#65533;P&#65533;j&#65533;&#65533;(Q&#65533;K&#65533;]&#65533;T&#65533;&#65533;eFr&#65533;&#65533;Y"&#65533;2+t<#&#8868;C&#65533;T&#1621;&#826;&#65533;&#65533;&#65533;ZUY&#65533;&#65533;0&#65533;&#65533;&#65533;&#65533;`L&#65533;#&#65533;&#65533;~}P&#65533;SE&#65533;&#1552;&#65533;!M *&#65533;H&#65533;&#65533;"F&-q&#65533;D&#65533;S&#65533;&#65533;&3&#65533;&#65533;T-&#37072;B0&#65533;&#65533;@&#65533;&#278;bD &#65533;`&#65533;{I&#65533;&#65533;&#65533;&#65533;w&#65533;&#65533;J&#65533;6r&#65533;&#65533;&#65533;j&#65533;&#65533;&#65533;w&#65533;!&#65533;,&#65533;&#65533;&#65533;@&#65533;<&#65533;&#65533;!=&#65533;!v &#65533;&#65533;j&#65533;&#65533;l&#817;&#65533;F&#65533;I%&#281;d&#65533;5|5&#65533;o&#65533;&#1121;s&#65533;aGw&#65533;&#65533;)T&#65533;&#1667;@&#65533;&#65533;&#65533;J%IY&#65533;&#65533;FieM&#65533;&#65533;I&#65533;&#65533;b&#65533;l&#65533;"HR&#65533;&#65533;&#65533;S#&#65533;r&#65533;2b&#1617;&#65533;&#65533;&#65533;&#65533;&#65533;&#65533;t&#65533;&#65533;}%&#65533;&#65533;&#65533;d"&#65533;
&#65533;&#65533;&#65533;&#65533;|&#65533;9&#65533;'M&#65533;A&#65533;&#65533;dRW^>U&#65533;3&#65533;Q!@*&#65533;&#65533;k&#65533;GR&#65533;<&#65533;&#65533;&#65533;{Y&#65533;M&#65533;A&#65533;*K~&#65533;ZQ\&#65533;&#65533;*&#65533;&#65533;&#65533;&#65533;&#65533;xr&#65533;q&#65533;0&#65533;&#65533;&#65533;&#65533;&#65533;&#31676;&#65533;&#65533;w&&#1345;\&#65533;GK&#65533;ZI<&#65533;&#65533;&#65533;&#65533;C&#65533;?I&#1909;gI&#65533;T"I&#65533;&#65533;&#65533;&#65533;Q&#65533;&#65533;#&#65533;&#65533;&#65533;&#65533;&#65533;&#65533;&#65533;&#65533;[w&#65533;&#65533;&#65533;{Rj&#65533;&#65533;&#65533;`&#65533; &#65533;%&#65533;o&#65533;&#65533;i#F&#65533;&#65533;&#65533;H&#65533;A%y7&#65533;sxPF&xD&#65533;Fw&#65533;&#65533;'Vl&#65533; &#65533;&#65533;&#65533;IB&#65533;&#65533;]J8C&#65533;(2&#65533;{Q[&#65533;&#65533;(&#65533;&#65533;&#65533;(&#65533;A&#65533;yggltd`)pD&#65533;F&&#65533;r&#65533;Pi'e&#65533;&#65533;q&#65533;r\Q&#65533;p4&#65533;Q&#65533;<&#65533;D&#65533;&#1840;&#65533;[*&#584;&#65533;^y&#65533;Oe&#65533;&#65533;&#65533;C+&#65533;&#65533;&#65533;Hd&#65533;	&#65533;w&#65533;h*&#65533;5TFK&#65533;p4#&#65533;&#65533;&#65533;)l&#65533;0&#65533;c&#65533;&#65533;&#65533;&#65533;%I&#65533;RD"?0&#65533;>&#65533;&#65533;b&#1316;&#65533;-R&#65533;4`&#65533;&#65533;@+ uRR&#65533;&#65533;A&#65533;&#65533;&#65533;&#65533; E&#65533;=&#1297;IrE&#65533; T &#65533; &#65533;G&#65533;&#65533;*BA!&#1822;&#65533; P&#65533;&#65533;@P&#65533; &#65533;@/&#65533;~&#65533;*&#65533;&#65533;1&#65533;&#65533;3 &#65533;k&#65533;z&#65533;&#65533;&#65533;?&#65533;$`z&#65533;&#65533;&#65533;5B&#65533;!FHCP&#65533;Q&#65533;D&#65533;&#65533;&#65533;1DR&#65533;B&#65533;)c)TQHA
=,a&#65533;&#65533;D&#65533;&#65533;M$&#65533;&#65533;B*&#65533;Ea	]z&#65533;'(&#65533;(L}L &#65533;JJ&#1160;J&#65533; 4I%&#65533;P&#65533;-&#65533;gt&#65533;&#65533;&#65533;]&#435;&#65533;P`&#65533;&#65533;&#65533;*&#26625;l)5&#65533; &#65533;&#65533;&#65533;e&#65533;I&#65533;&#65533;,c&#65533;&#65533;&#65533;&#65533;2&#65533;&#65533;B&#65533;&#65533;Ep%-p&#65533;&#65533;$?&#65533;`v8Rj&#65533;&#65533;&#65533;&#65533;!M&#65533;i&#65533;6p<&#65533;&#65533;x&#65533;tp&#65533;&#65533;TD&#65533;A"&#65533;&#65533;G8Y&#65533;K&#65533;&#65533;%&#65533;J&#65533;%5&#65533;&#65533;&#65533;&#65533;@&#65533;&#65533;UB3&#65533;&#65533;&#65533;&#1573;;8&#65533;C&#65533;T&#65533;,a}H"&#65533;&#1189;T&#65533;!B&#65533;&#65533;$&#65533;h&#65533;5&#65533;&#65533;L@&#65533;; 8Av&#65533;&#65533;&#1516;d<&#65533;&#65533;QF&#65533;@&#1538;&#65533;*&#65533;&#65533;T&#65533;6&#65533;D>&#65533; &#65533;&#65533;&#65533;&#65533;:&#65533;
&#65533;&#65533;p&#65533;&#65533; &#65533;6&#65533;EJ&#65533;`&#65533;&#65533;&#65533;&#65533;.HA^&#65533;BU&#65533;/&#65533;N&#65533;U'&#65533;&#65533;pZJ&#65533;&#65533;&#65533;&#65533;&#65533;B&#65533;
X&#65533;&#65533;&#65533;&#65533;%C e&#65533;T&#65533;)&#65533;&#65533;K&#65533;C&#65533;&#65533;R&#65533;i&#65533;&#65533;W8&#65533;&#65533;&#65533;kH"Bh&#65533;&#65533;&#65533;R\!p&#65533;B&#65533;&#65533;+l&#65533;\&#65533;&#65533;&#1976;&#65533;&#934;*do&9&#65533;&#1089;$B &#65533;@L&#65533;&#65533;G&#65533;! =&#65533;&#65533; &#65533;L&#65533;&#65533; a8&#65533;pk&#65533; #&#65533;L&#65533;<!&#65533;&#65533;&#65533;Ln  $A&#65533; &#65533;&#65533;H  &#65533;&#1024;5H"&#1027;*0@&#65533;J4BP&#65533;$ &#65533;G&#140;&#65533;&#65533;%&#65533;&#65533;C&#65533; &#65533;HD@`&#65533;&#65533;&#65533;&#65533;@&#65533;I&#65533;/0&#65533;&#65533;&#65533;5&#65533;0 2X&#65533; @C&#65533;&#65533;&#65533;&#1318;&#65533;"I&#65533;&#65533;&#65533;9&#65533;A
Zp&#65533;&#65533; &#65533;1&#65533;I&#65533;&#65533;&#65533;@Ap&#65533;Hc&#65533;`&#65533;&#65533;&#65533;	&#65533;3&#65533;OX2<&#65533;xVO&#65533;&#65533;&#65533;&#65533;:T&#65533;0&#65533;&#65533;&#65533;&#1312;&#65533;&#65533;
Z&#65533;B&#65533;&#65533;&#65533;4al&#65533;&#65533;vY&#65533;&#65533;%@y&#65533;wHq_'&#65533;R&#65533;B&#65533;&#1030;1&#65533;&#65533;~&#65533;g&#65533;&#65533;&#65533;@&#1331;	&#65533;h&#65533;2ADaT&#65533;&#35658;	&#65533;&#65533;r&#65533;H&#65533;&#65533;^&#65533;&#65533;&#65533;&#65533;D&#65533;&#65533;j&#65533;&#65533;H&#65533;2&#65533;& &#65533;	&#65533;&#65533;h0&#65533;v /T@&#65533;&#65533;&#65533;f&#65533;R&#65533;&#65533;&#65533;&#65533; &&#65533;I&#1988;	t '&#65533; &#65533;r&#65533;&#65533;&#65533;0&#65533;!2&#65533;1&#65533;p&#65533;E&#65533;&#65533;Np&#65533;`D&#65533;&#65533;hp&#65533;@A; A &#65533;&#65533; aHr~&#65533; 0P ^&#306261;-&#65533;d&#65533;&#65533;&#1038;M&#65533;W&#65533;X&#65533;h&#65533;fw&#65533;S&#58401;z&#65533;Ul&#65533;&#65533;&#65533;&#5583;&#65533;&#1801;&#65533;ZCJP5+,	&#65533;=B&#65533;&#65533;	&#65533;rWJ&#65533;`Rl!K*0_2Re&#65533;MPB&#65533;1J&#65533;C&#65533;2&#65533;@&#65533;&#65533;tSi&#65533;b>8&#65533;
p&#65533;N"&#65533;&#65533;&#65533;u&#65533;&#65533;+E'&#65533;6&#328;%1B&#65533;i&#1547;M-3&#65533;u&#65533;7&#65533;E&#65533;f&#65533;a7&#65533;KJ&#65533;}2&#65533;&#65533;&#65533;&#65533;&#65533;L	&#65533;#)\&#65533;$F&#65533;KW&#520;D&#65533;"83&#65533;;&#65533;I&#65533;-d!wo3&#65533;&#65533;D&#65533;&#65533; &#65533;&#65533;j$&#65533;&#65533;XY&#65533;%&#65533;&#65533;&#65533;&#65533;q&#65533;&#65533;l&#65533; &#65533;&#65533;-&#65533;&#65533;&#65533; &#65533;`M&#65533;&#65533;J&#65533;X7&#65533;&#65533;%&#65533;M&#65533;E&#65533;&#65533;xp&#65533;$i(&#65533;&#65533;&#65533;
&#65533;!&#65533;&#65533;YI&4&#65533;E&#65533;&#65533;&#65533;j&#65533;uZ&#65533;&#65533;X&#65533;Nu1]&#65533;&#65533;&#65533;&#65533;&#65533;B&#65533;&#1207;V&#65533;&#65533;
O8&#65533;!(&#65533;&#65533;&#65533;DH+&#65533;P&#65533;&#65533;0.&#65533;&#65533;D&#65533;&#65533;XC&#65533;&#65533;R|&#65533;	q)&#65533;&#65533;&#65533;V&#65533;!&#9027;&#1072;&#65533;$&#65533;aSE&#65533;2&#65533;K&#65533;v&#65533;0&#65533;chC&#65533;&#65533;w&#65533;&#190;&#65533;H&#65533;&#65533;&#65533;&#65533;@&#65533;P&#65533;&#65533;&#65533;&#65533;&#65533;$(&#65533;&#65533;H&#65533;&#65533;&#65533;BM&#65533;.1R&#65533;&#65533;&#65533;&#65533;F&#65533;/&#65533;&#65533;&#65533;Q&#1063;&#65533;&#65533;&#65533;}&#65533;&#65533;&#65533;&#65533;N&#65533;!*&#1031;A&#65533; &#65533; !S&#65533;yk$&#65533;{&#65533;|j&#65533;?&#65533; &#65533;&#65533;T0fQ 7W&#65533;&#65533;&#65533;0<&#65533;0&#65533;@"0&#65533;6&#65533;&#65533;AW{&#65533;B&#65533;)&#65533;` &#65533;&#65533;rQo#	G 02p)`&#65533;1A&#65533;]( &#65533;/0(&#65533;)&#65533;7&#65533;&#65533;Yv&#65533; $&#65533;&#65533;N&#65533;&#65533;K&#65533;T &#917;;&#65533;&#65533;&#65533;`T&#65533;o07J&#65533;0&#65533;z~&#65533;#Ea_&#65533;U0Z&#65533;e&#65533;[`8&#65533;j!&#65533;p>PJ&#65533;E &#65533;M&#65533;&#65533;&#65533;%&#65533;&#65533;&#65533;J]0Z&#65533;H&#65533;v&#65533;"&#65533;g,&#65533;T&#65533;l&#65533;X\P&#65533;&#65533;d&#65533;	Nv&#65533;X&#65533; !&#65533;&#65533;&#65533; 	Pb"&#529;&#65533;K &#65533;zgu U&#65533;D&#65533;V	a&#65533; #&#65533;i&#65533;4&#65533;&#65533;0&#65533;&#65533;``[&#65533;R&#65533;&#65533;&#65533;0&#65533;&#65533;)&#65533;&#65533;t5&#65533;&#65533;v&#65533;&#65533;&#65533;&#65533;&#65533;&#65533;&#65533; }&#65533;hII1B&#65533;n&#65533;l&#65533;Yl&#65533;&#65533;pR`+&#65533;&#65533;_&#65533;$q>&#65533;e&#65533;5&#65533;"&#65533;PVP&#65533;P&#65533;&#65533;&#65533;&#65533;%&#65533;6X&#65533;p$&#65533;-!D`o&#65533;I&#65533;&#65533;U@_&#65533;&#65533;$/&#65533;"&#65533;`\&#65533;E0&#65533;&#65533;&#65533;H:I&#65533;8*bU&#65533;d&#65533;.&#65533; * 3@uA-_WJ&#65533;`e&#65533;B&#65533; pp$&#65533; &#65533;@&#65533;&#65533;6&#65533;r\&#65533;&#65533;P@&#65533;&#65533;O&#65533;&#2008;&#65533;	&#65533;$]&$&#65533;g5p&#65533;`x&#65533;L&#65533; N0+&#65533;&#65533;+&#65533;C@&#65533; ` &#65533;C&&#65533;&p&#65533;1&#65533;si&#65533;&#65533;&#65533;&#65533;&#65533;B&#65533; =5%Q	&#65533;aj&#65533;t&#65533;H &#65533;!E x@Rp9&#65533;A&#65533;AA.&#65533;0b&#65533;j@&#65533;&#65533;
l&#65533;x&#65533;N&#65533;'	HAPI&#65533;0&#65533;`5&#65533;`yp@&#65533;2K&#65533;/&#65533;C&#65533;`w&#65533;`P	&#65533;0K&#65533;w&#65533;j&#65533;N&#65533;E;8&#65533;P|PD&#65533;7P u@F 6&#65533;&#65533;&#65533;1&#65533;a$Pz&#65533; &#65533;&#65533;	5LS({&#65533;VPn&#65533;&#65533;&#65533;&#65533;d#B&#65533;&#65533;0&#65533;hb&#65533;RK]0&#65533;!6P&#65533;&#65533; &#65533;W`{J&#65533; P&#65533;w@U@hP`&#65533;k@` 	_0k&#1030;Qe'+$&#65533;&#65533;A`&#65533;pF~&#65533;G&#65533;u&#65533;&#369;x\={P_N@&#65533;0E&#65533;&#65533;-&#65533;&#65533;%dg&#65533;a&#65533;npV&#65533;Z0&#65533;A&#65533;&#65533;&#65533;&#65533;
@&#65533;	&#65533;&#65533;&#65533;(&#65533;p&#65533;&#65533;1lCx&#65533;% ?@B c&#65533; 6 U0 MP"&#65533; 0v&#65533;&#65533;+w&#65533;%&#65533; j&#65533; ,&#65533;N  d&#65533; &#65533;2&#65533;&#65533;!&#65533;&#65533;*&#65533;&#65533;)@&#65533;  &#65533;&#65533;]&#65533;&#1097;E&#65533;&#65533;&#65533;&#65533; p'`&#65533;P&#65533;&#65533;$&#65533;X|&#65533; &#65533; [2@du&#65533;+r&#65533;-y&#65533;&#65533;opm&#65533;q e&#65533;spo&#65533;&#65533;&#65533;&#65533;&#65533;6&#65533;&#65533;	H&#65533;p&#65533;u&#65533;k &#65533;h #&#421;b&#65533;&#65533;&#65533;4*an&#65533;o&#65533;n&#65533;j0w`vpn v&#65533;&#65533;&#65533;c&#65533;vLqpv&#65533;+&#65533;r &#65533;d&#65533;+m&#65533;&#65533;&&#65533;$&#65533;&#65533;V&#65533;|&#65533;o&#65533;h&#65533;vn&#65533;H&#65533;\&#65533;&#65533;BW0r&#65533;s t@&#65533;&#65533;&#65533;+?&#65533;>Y~p"&#65533;&#65533;#=&#65533;$&#65533;`#@Gr9,n&#65533; YQC&#65533;&#65533;(&#1513;&#65533;D&#65533;!-l&#65533;	&#65533;&#65533;D`"&#65533;&#65533;$D&#65533;cp&#65533;&#65533;I<&#65533;&#65533;w	&#65533;&#65533;&#65533;x#'#P`&#65533;~&#65533;&#65533;-Y&#65533;x&#65533;z&#249;&#65533;&#65533;&#65533;5&p&#65533;9[&#65533;&#65533;?Z&#65533;EY&#65533;'r&#65533;	r&#65533;F&#65533;&#65533;&#65533;N&#65533;B&#65533; Rpe&#65533;}q9~@l{&#65533;-&#65533;&#65533;t2&#65533;<&#65533;&#65533;&#65533;&#65533;5&#65533;\&#65533;&#65533;&#65533;&#65533;Aq&#65533;p?&#65533;&#65533;&#65533;Yf E&#65533;&#65533;Bsg`&#65533;&#65533;&#65533;&#65533;w&#65533;>1?4#-&#65533;&#65533;k&#65533;OP(@|&#65533;A
&#65533;P&#65533;	:&#65533;gn&#65533;}"^&#65533;&#65533;$ p&#65533;r9$t|~0H&#65533;:&#65533;mJ1&#65533;2&#65533;]@]&#65533;#&#65533;&#65533;k&#1638;
&#65533;&#65533;&#65533;vpF]!&#65533;%&#65533;&#65533;&#65533;>qp$&#65533;&#65533;! x<&#65533;$&#65533;&#65533;	/&#65533;6`&#65533;/&#65533;Res :\&#65533;3^&#137;W$/&#65533;@&#65533;$]&#65533;w&#65533;A 00&#65533;R&#65533;6&#65533;&#65533;
h&#65533;_@^P&#65533;&#65533;&#65533;'$is&#65533; wpJ` PeSA&#65533;&#65533;&#65533;-p&#65533;&#65533;P&#65533;&#65533;'&#65533;&#65533;w!&#65533;P&#65533;;&#65533;&#65533;n&#65533;&#65533;# sHp&#65533;Cs&#65533;&#65533; e&#65533;w&#65533;&#65533;*\bk0 v&#65533;X &#65533;&#65533;&#65533;s&#65533;&#65533;&#65533;&#65533;&#65533;F;kCM@&#65533;u  W&#65533;&#65533;B;&#65533;&#65533;&#65533;&#65533;&#65533;&#65533;&#65533;&#65533;&#65533;q&#65533;3&#65533;@&#65533;Cjj&#65533;s&#65533;d&#65533;VpFq9&#65533;&#65533;&#65533;|&#65533;%&#65533;P&#65533;]&#65533;:&#65533;\&#65533;4&#65533;vw&#65533;B0p&#65533;3`L"!HR	Z&#65533;K&#65533;V&#65533;11&#65533;j{ *0z&#65533;/ H&#65533;$Z&#65533;	j&#65533;)0l IP&#65533;X'&#65533;&#65533; :&#65533;&#65533;&#65533;30V&#65533;kKR:``&#65533;;&#61198;k<&#65533;&#65533;&#65533;&#65533;4p&#65533;&#65533;&#65533;7+&#65533;&#65533;4| ;&#65533;&#65533;!&#65533;Q	&#65533;&#65533;2Pa FPH&#65533;)I"	\ R&#65533;H _0=S-a&#65533;&#65533;@Bc` J09&#65533; U }&#65533;y&#65533;{9&#65533;(P`'`&#65533;&#65533;4AuP<0jP APl&#65533;>&#65533;&#65533;  &#65533;C&#65533;&#65533;HM&#65533;&#65533;P0@ &#65533;&#65533;$&#65533;P&#65533;L M&#65533;-&#65533; z&#65533;V	&#65533;"&#65533;&#65533;&#65533;&"-7&#65533;&#65533;&#65533;@ &#65533;&#65533;&#65533;q &#65533;&#65533;&#65533;&#65533;[B.+&#65533;&#65533;H&#65533;#`?&#65533;&#65533;&#65533;Br&#65533;50i&#65533;&#65533;&#65533;k&#65533;CBb&#65533;A&#65533;&#65533;4e@h(5&#65533; !q) Sk0h 0`OR&#65533;(&#65533;gpRh&#65533;Jp (&#65533;A(&#65533;g&#65533;l&#65533;&#65533;%&#65533;&#65533;:&#65533;V&#65533;kPj`j&#65533;p&#65533;2&#65533;&#65533;6 k`&#65533;&#65533;K&#65533;,&#65533;k&#65533; 6gP
&#65533;, &#65533;&#65533;-&#65533;@M&#65533;&#65533;sA&#65533;&#65533;&#65533;$&#65533;P&#65533;d&#65533;`&#65533;G@y&#65533;H&#65533;&#65533;{&#65533;a&#65533;&#65533;/pk&#65533;b&#65533;&#65533;F`b C&#65533;&#65533;&#65533;l&#65533;&#65533;&#65533;>C&#65533;}&#65533;D&#65533;p(&#65533;&#65533;&#65533;}&#65533;&#65533;&#65533;&#65533;E&#65533;&#65533;n&#65533;W&#65533;A&#65533;&#65533;pPe%&#65533;!P&#65533;&#65533;~&#65533;&#65533;&#40488;X&#65533;A&#65533;DG&#65533;&#65533;&#65533;8d@g &#65533;&#1921; &#65533;*	&#65533; 4&#65533;CZ	&#65533;&#65533;60'2tZ &#65533;5 &#65533;"-&#65533;&#65533;&#65533;{&#65533;&#65533;&#65533;,&#65533;&#65533;&#65533;(&#65533; &py&#65533;$|&#65533;(&#65533;UDs&#65533;&#65533;&#65533;&#65533;P&#65533;&#65533;!0R&#65533;q`T&#65533;&#65533;p&#65533;aP U&#65533;a@=&#65533;&#65533;p&+&#65533;5&#65533;g5&#65533;&#65533;[&#65533;&#65533;&#65533;xe&#65533;&#65533;ppl&#65533;5+`!@t6&#65533;:&#65533;&#65533;P'`Z0&#65533;~ l&#65533; c&#65533;3&#65533;&#65533;&#65533;&#65533;+D &#65533;&#65533;&#65533;	x$&#65533;0p>&#65533;&#65533;A"`&#65533;!&#65533;&#65533;P1epf&#65533;&#65533;&#65533;N!&#65533;1 ><@)&#65533;/&#65533;&#65533;&#65533;e&#65533;y~` _&#65533;5om@Np =&#65533;mp&#65533;au	xW&#65533;V`Y&#65533;&#65533;&#65533;D&#65533;6p&#65533;&#65533;`B&#65533;M!A&#65533;Fp&#65533;&#65533;[&#65533;^d*}Y&#65533;&#65533;: &#65533;&#65533;B`Qpl x&#65533;E&#65533;<&#65533;+q+ &#65533;<&#65533;%&#65533;&#65533;&#65533;LL&#65533;{S?&#65533;9P6EM&#65533;P&#65533;f &&#65533;&#65533;J0G&#65533;	p&#65533;;&#65533;?&#65533;G&#65533;t&#65533;&#65533;&#65533;I0R/&#65533;&#65533;`R`\P$&#65533;A&#65533;Kpq&#65533;"w&#65533;K&#65533;:@>&#65533;&#65533;&#65533;=&#65533;@&#65533;09&#65533;6 ^+q&#65533;AP.&#65533;&#65533; D&#65533;&#65533;&#65533;Hy&#65533;&#65533;$&#65533; &#65533;b ~P	<&#65533;&#65533;&#65533;D`&#65533;&#65533;&#65533;&#65533;'`&#65533;&#65533;&#65533;pKnP&#65533;"0Ry&#65533;p&#65533;	s&#65533; &#65533;&#65533;jN@ !&#65533;&#65533;T	1&#65533;P	&#65533;e Cj-&#65533;&#65533;&#65533;&#65533;rH&#1027;5&#65533;&#65533;(&#65533;L	>&#65533;&#65533;&#65533;&#65533;S	&#65533;@&#65533;&#65533;|P&#65533;(&#65533;U&#65533;`HId&#65533;A&#65533;.ta&#65533;g&#65533;Oq2&#65533;Q&#65533;&#65533;Rp$&#65533;&#65533;4&#65533;&#65533;!F?>H&#65533;&#65533;!BBt<&#65533;DH&#65533;D&#65533;&#65533;&#65533;S&#65533;&#65533;9'&#1320;&#65533;&#65533;&#65533;&#65533;#8&#65533;(C&#65533;&#65533;^&#65533;}&#65533;&#65533;X&#65533;`&#133;F&#65533;&#65533;S&U&#65533;&#65533;D&#968;#K&#1456;&#65533;BDQ&#65533;&#65533;&#65533;&#65533;!&M&#65533;j&#65533;&#65533;B&#65533;&#65533;l&#65533;<&#65533;&#65533;G&#65533; &#65533;H2'&#65533;jl,y'&#65533;*vR&#65533;&#65533;Rf&#65533;,Nt&#65533; #I&#65533;:Wx&#65533;&#65533;c&#65533;G&#65533;;-&#65533;&#65533;hSC
	:=t&#65533;&#65533;H&#65533;9$&#65533;T&#65533;B&#65533;H&#65533;/B^&#65533;&#65533;E)4x&#65533;i&#65533;&#1720;&#65533;
&#65533; &#65533;&#65533;&#65533;$&#65533;&#65533;&&#65533;P&#65533;!&#65533;&#65533;&#65533;	wh&#65533;3V&#65533;(x"!&#65533;h&#65533;%&#65533; #t&#65533;&#65533;&#65533;0&#141;&#65533;&#65533;&#65533;&#65533;@&#65533;G2H&#65533;<&#65533;&#65533;&#65533;&#65533;0a&#65533;&#65533;&#65533; 
|&#65533; v&#65533;!&#65533;&#65533;&#65533;!v&#65533;&#65533;%L&#65533;&#65533;&#65533;&#65533;&#65533; &#65533;&#65533;B&#65533;&VP&#130;2H@&#65533;b&#65533;,8pN&#65533;&#65533;H&#65533;&#65533; |&#65533;&#65533; j&#65533;&#65533;t&#65533;&#65533; f&#65533;&#971;5S&#65533;b&#65533;+^(&#65533;&#65533;1,&#65533;&#65533;&#65533;#F&#196;Xp&#65533;&#65533;%t&#65533;!&#65533;f&#65533;a	d@&#65533;&#65533;&#65533;&#65533;&#65533;&#65533;	&#65533;&#65533;&#65533;&#65533;2LB&#65533;+:&#65533;B>&#65533;&#65533;!r&#65533;a&#65533;&v&#65533; ^&#65533;A&#65533;z b->&#65533;A&#65533;(0&#65533;B&#65533;&#65533;&#65533; 
&#65533;&#65533; &#65533;&#65533;BHw&#1989;7^&#65533;T&#65533;&#65533;&#65533;>&#65533;&#65533;?&#65533;#&#65533;C&#65533;&#65533;C9&#65533;&#65533;C1&#65533;_&#65533;9&#65533;&#65533;DQ&#65533;Ea$E!&#65533;{:&#65533;	&&#65533;C)&#65533;=&#65533;R&#65533;`B1&#17414;'n&#65533;&#65533;6$&#65533;&#65533;	&#65533;fEa&#65533;,&#65533;$&#65533;f&#65533;&#2012;&#65533;.&#65533;!&#65533;&#65533;_&#65533;e&#65533;&#65533;F\&#65533;`&#65533;iY`&#65533;Qd`&#65533;b&#65533;&#65533;&#65533;&#65533;8&#65533;qYc&#65533;	fD^&#65533;&#65533;f{0k&#65533;Q&#65533;0z&#65533;1U&#65533;Q%&#65533;J&#65533;&#28369;G2&#65533;&#65533;UQ&#65533;&#65533;GT&#65533;&#65533;GH&#65533;F&#65533;L$Ar&#65533;&#65533;<&#65533;&#237;&#65533;&#65533;=a&#1818;z&#65533;&#65533;F&#65533;l&#65533;&#65533;&#65533;&#65533;&#65533;&#65533;&#65533;I9&#65533;&#65533;"o&#65533;OHW&#65533;rO&#65533;&#65533;&#65533;&#65533;&#65533;=R&#65533;a&#65533;&#65533;&#65533;?do&#65533;3&#65533;&#65533;I&#65533;A<&#65533;&#65533;&#65533;D&#65533;&#65533;IiL1R W&#65533;&#65533;&#65533;&#1946;C&#65533;&#65533;;sR&#65533;G&#65533;G&#65533;&#612;R<i&#65533;}&#65533;&#65533;&&#65533;;&#65533;`.&#65533;&#65533;&#955;v&#65533;&#65533;&#65533;&#289;O_0&#508;"1&#896;&#65533;[%&#65533;*&#65533;&#65533;y+&#65533;C&#65533;&#65533;&#65533;v>&#65533;&#65533;s&#65533;&#65533;&#65533;&#65533;&#65533;<&#65533;Q&#65533;n{&#1628;&#65533;G&#65533;&#65533;&#65533;~&#65533;&#65533; &#65533;&#65533;&#1464;&#65533;4Fpw&#65533;&#65533;$&#65533;&#2001;&#65533;H,&#65533;2HB&#65533;&#65533;1&#65533; &#65533;&#65533;&#65533;e&#65533;Pov|a&#65533;&#65533;&#65533;&#65533;D&#65533;nH&#514;&#65533;&#65533;&#685;qL&#65533;b&#65533;&#65533;E.v&#65533;0&#65533;+&#65533; 7	&#65533;&#65533;&#65533;&#65533;&#1400;F6&#65533;&#1101;&#65533;&#65533;DT&#65533;&#65533;&#65533;&#65533;R0!H&#65533;"&#65533;&#1103;d &#65533;&#65533;0H@&#65533;&#65533;: &#65533;.&#65533;N&#65533;&#65533;&#65533;d$%	&#65533;>t`&#65533;&#65533; )&#65533;&#65533; @,&#24787;e(E&#65533;E!&#65533;`&#65533; &#65533;?&#65533;&#65533;&#65533;&#65533;@&#65533;&#65533;e,e9K -&#65533;wP&#65533;.pU(&#65533;Z&#65533;&#65533;&#65533;&#65533;&#65533;up1}&#65533;e2&#65533;I&#65533;bE&#65533;L&#65533;U&#65533;ar0H&#65533;J&#65533;s&#65533;[f8&#65533;9I&#65533;&#65533;$ B&&#65533;&#65533;64&#65533;8C%&#65533;&#65533;&#65533;30"r&#65533;&#65533;&#65533;8&#65533;&#65533;&#65533;6&#65533;0{&#65533;&#65533;&#65533;&#65533;-@ !&#65533;B&#65533;&#65533;,&#65533;&#65533;&#65533;	&#65533;9Q&#65533;rq&#65533;0&#65533;&#65533;&#1030;'t&#65533;	\&#65533;&#65533;&#65533;&#65533;&&#65533;&#65533;e&#65533;&#65533;$&#65533;&#997;&#65533;&#65533;/&#65533;&#65533;&#65533;1;8&#65533;&#65533;n9L&#65533;&#65533;&#65533;%	&#65533;=&#65533;	&#65533;'&#65533;S&#65533;^&#65533;{D&#65533;&#65533;&#65533;(sy&#65533;&#65533;&#65533;&#65533;H&#65533;%&#65533;&#65533;&#65533;&#65533;c&#65533;&#65533;U&#65533;F&#65533;&#65533;3&#65533;5&#65533;x &#65533;&#65533;&#65533;&#65533;Pg:Rh&#65533;/&#65533;&#65533;3&#65533;U&#65533;&#65533;&#65533;xc&#65533;#<0&#65533;U&#65533;atp&#65533;&#65533;&#65533;&#65533;&#65533;L&#65533;A|&#65533;&#65533;p&#65533;=.&#65533;&#65533;&#65533;-jXmh)&#65533;&#65533;|&#65533;B
n&#65533;SB&#65533;q&#65533;&#65533;&#65533;	&#65533;&#65533;&#65533;&#65533;&#65533;
ldUS
}&#65533;&#65533;&#65533; R&#65533; $&#65533;&#65533;&#65533;&#49796;RHA $p@&#65533;&#65533;&#65533;bt&#65533;&#477;(&#65533;&#65533;9F&#65533; &#65533;&#65533;&#65533;&#65533;p:H&#65533;&#65533;&#65533;l&#65533;@&#65533;|0&#65533;&#65533;p&#65533;$"&#1532;&#65533;|&#65533;&#65533;&#65533;&#65533;&#65533;3&#65533; &#65533;&#65533;5B; Qt,@&#65533;<o&#65533;c&#65533;9&#65533;e&#65533;=&#65533;B&#8254;L("]&#1025;&#65533;d&#65533;6&#65533; &#65533;&#65533;&#65533;&#65533;&#65533;&#65533;$$&#65533;|p&#65533;C&#65533;9&#65533;y&#65533;1&#65533;t@&#65533;_&#65533;&#65533;	4&#65533;&#65533;&#65533;&#65533;&#65533;U&#65533;&#65533;}w&#65533;Y8DT&#65533; q&#65533;&#65533;h&#65533;=&#65533;<&#65533;&#65533;&#65533;`:`&#65533;(C&#51210;1D&#65533;&#65533;`&#65533;&#65533;P&#65533;% @&#65533;XAV&#65533;<&#65533;	&#65533;&#65533;~$&#65533;*&#256;;da_&#65533;&#65533;&#65533;C&#65533;ABh&#65533;&#1296;F&#65533; _&#65533;n&#65533; &#65533;6&#65533;A
&#65533;by&#1020;h/:&#65533;&#65533;@&#65533;  &#65533; &#65533;&#65533; @@`&#65533;  K0&#65533;@&#65533;&#65533;`&#65533;&#65533;0&#65533; &#65533;qp&#65533;dt&#65533;&#65533;X&#65533;G&#65533;&#65533;&#65533; ,X&#65533;O&#65533;-&#65533;&#65533;&#65533;&#65533;$;&#65533;Kp&#65533;F&#65533;1&#1478;&#65533;&#65533;{C&#65533;E&#1396;6f}&#65533;&#65533;^c&#65533;&#65533;0e&#65533;&#65533;&#65533;&#65533;&#65533;A&#65533;&#65533;J&#65533;&#65533;&#65533;7>&#65533;&#65533;A&#65533;1&#1883;&#65533;^&#65533;W:8 % &#312;&#253;oxyNs$C&#65533;3&#65533;&#65533;|&#284;!&#65533;I&#65533;&#65533;g&#65533;&#65533;!&#65533;&#65533;&#65533;&#65533;&#65533;&#65533;&#65533;A2&#65533;&#65533;&#391;
&#768;&#65533;p@P&#65533;&#65533;+fz&#65533;h&#65533;&#65533;A&#65533;`&#65533;P&#65533;&#65533;e&#1955;z&#65533;O&#65533;&#65533;&#65533;x`&#65533;(X	i&#65533;7&#65533;$a&#65533;r&#65533;bY &#65533;P&#65533;&#65533;&#65533;3&#65533;za8&#65533;&#65533;&#65533;&#65533;@OR &#65533;&#65533;&#505;&#65533;0&#65533;`&#65533;|@&#65533;!0@&#65533;&#65533;&#65533;v&#65533;&#65533;&#65533;&#65533;&#65533;K&#65533;&#65533;&#65533;~&#65533;&#65533;&#65533;\&#65533;&#65533;&#65533;l*l &#65533;&#65533;a&#65533;h&#65533;&#65533;&#65533;&#65533;2D&#65533;4l&#65533;&#65533;&#65533;&#65533;&#65533;0TD&#65533;&#65533;P`R&#65533;A
>&#65533;&#65533;E?&#65533;J$&#65533;&#65533;!P&#65533;*Q&#65533;&#65533; Gh&#65533;&#65533;&#892;q3&#65533;L@&#65533;& 1k$&#65533; &#65533;R&#65533;&#65533;^&#65533;&#65533;&&#65533;&#65533;&#65533;9&#65533;`&#65533;&#65533;&#65533;&#65533;&#65533;9,&#65533;&#65533;1a7&#200;J&#65533;r&#65533;&#65533;&#65533; :.8&#65533;*&#642;&#65533;&#65533;&#65533;_sz&#65533;&#65533;&#65533;&#65533;&#65533;-X&#65533; &#65533;P+&#65533;&#65533;F&#65533;JP$&#65533; 9  `=&#65533;n&#65533;?H&#65533;j?&#65533;&#65533;&#65533;&#65533;&#65533;&#65533; ,  &#65533;*@   /&#65533;&#65533;D &#65533;!I&#1538;(&#65533;&#65533;Xh&#65533;&#65533;&#65533;&#65533; )`v[&#65533;	7R&#65533;,8*&#65533;1 180&#65533;1x&#65533;,(-&#65533;&#65533;? 0&#65533;&#65533;&#65533;&#65533;&#65533;/&#514;12&#65533;&#65533;/HB00'$&#65533;'p*&#65533;&#65533;p{&#65533;=&#65533;&#65533;&#1179;&#65533;&#65533;&#65533;&#65533;&#65533;&#65533;)&#65533;O&#65533;&#65533; x&#65533;?&#65533;0&#65533;&#65533;6j{&#65533;Dx&#65533;&#65533;&#65533;&#65533;9&#65533;X!"yP&#65533;zJI &#65533;&#65533;&#65533;=F&#65533;&#65533;&#65533;@&#65533;Y&#65533;&#65533;*&#65533;<h&#65533;A&#65533;&#65533;K&#65533;&#65533;y6/X*6@+"&#159;C&#65533;&#65533;q&#65533;L&#65533;%&#65533;A&#65533;&#65533;&#65533;"&#65533;&#65533;&#65533;0kl&#732;L&#1026;&#65533;:P&#416;=&#65533;&#65533;A&#65533;-&#65533;A &#65533;yFU</&#265;*&#65533;@&#65533;>&#65533;B9&#65533;&#65533;#&#65533;&#65533; +&#65533;<&#65533;2&#65533;!&#65533;&#65533;i-<&#65533;&#65533;90*&#65533;&#65533;q&#65533;&#65533;&#65533;Q&#65533;$&#65533;@&#65533;X&#65533;I&#65533;&#65533;&#65533;F&#65533;B&#65533;&#65533;&#130;-&#65533;&#65533;<&#514;.&#65533;&#65533;&#65533;&#65533;Y&#65533;- &#65533;Cp&#65533;'&#514;bF&#65533;&#65533;&#361;&#65533;+&#65533;O +&#65533;`&#65533;&#65533;B&#65533;&#65533;/ &#65533;8&#65533;?&#65533;&#65533;&#65533;&#65533;}D&#65533;j&#65533;A&#65533;&#65533;	H&#65533;&#65533; &#65533;{R>z&#65533;&#65533;P0&#65533;/&#65533;&#65533;q&#65533;&#65533;
 H&#409;&#65533;L0&#512; &#65533;&#65533;&#1537;C&#65533;&#65533;S&#65533;&#65533;r&#65533;&#65533;Y&#65533;h&#65533;*&#65533;*&#65533;&#65533;&@&#65533;28&&#65533;y!&#65533;&#65533;-&#65533;*hD$&#65533;A&#65533;)#&#65533;@&#65533;&#65533;&#65533;2&#1025;*&#65533;'&#65533;&#65533;4&#65533;&#65533;+ &#65533;#&#65533;&#65533;'&#65533;7&#65533;!&#65533;1&#65533;&#65533;&#65533;+m;&#65533;Pg4GC0&#65533;&#65533;&#65533;&#65533;:&#65533; )H&#65533;L&#65533;&#65533;&#65533;!&#65533;&#65533;+&#65533; 9&#65533;>2&#65533;&0&#65533;=@&#65533;&#65533;&#65533;h	z&#65533;&#65533;&#65533;8&#65533;a&#65533;c&#65533;L&#65533;&#65533;&#305;&#65533;2&#65533;&#65533;~$&#65533;M&#65533;&#65533;	Mq&#65533;4&#65533;Lx&#65533;&#65533;&#65533;stx&#65533;&#1059;&#65533;Yh&#65533;&#65533;&#65533;&#65533;&#65533;&#65533;&#65533;&#65533;G&#65533;&#65533; St&#65533;&#65533;&#65533;&#877;2C&#65533;9 &#65533;0:&#65533;&? H!&#65533;&#65533;L&#65533;&#65533;&#514;&#65533;a6 &#65533; &#65533;&#65533;*&#65533;G&#65533;&#65533;&#65533;&#1538;&#48198;%&#65533;&#65533;#&#65533;;&#65533;<&#65533;&#65533;$&#65533;&#1539;&#65533;&#65533; (&#65533;&#65533;	&#65533;&#524;O&#65533;&#65533;=dz.&#65533; &#65533;,&#65533;	P &#65533;I%&#65533;(B&#65533;	&#65533;&#65533;&#65533;! ;x6p >&#65533;5&#1536;9&#65533;6&#65533;&#65533;=P&#65533;&#65533;0P&#65533;Ax _b&#65533;@hh&#65533;&#65533;|&#65533;G`&#65533;&#36473;-&#65533;-&#65533;z0h&#65533;&#65533;,8&#65533;R&#65533;&#65533;4&#65533;&#65533;/&#65533;&#65533;!&#65533;X&#65533;: &#65533;&&#65533;H&#65533;&#65533;@&#65533;&#65533;&#65533;&#771;&#65533;.`&#65533;/x&#65533;&#65533;p6&#65533;&#65533;&#65533;&#65533;-h&#65533;6`:&#65533;&#65533;Q44&#65533;(&#65533;&#65533;L&#65533;&#65533;&#65533;&#65533;&#65533;&#65533;0&#65533;&#65533;pT&#65533;*8&#65533;x&&#65533;&#65533;(&#65533;0z&#65533;&#65533;%&#65533;@P&#65533;&#65533;&#65533;&#65533;&#65533;Ph&#65533;h&#65533;xH&#65533;&#65533;P&#65533;&#65533;&#65533;4&#65533; |-R&#65533;)3,007&#1027;:&#65533;:&#65533;;&#65533;=p&#65533;u&#323;9&#65533;:&#65533;;pW=&#65533;<&#65533;=&#65533;&#65533;;&#65533;&#65533;<&#65533;>&#65533;&#65533;9&#65533;&#65533;=&#65533;&#65533;&#65533;:&#65533;&#65533;9&#65533;W}&#1347;<`&#65533;;&#65533;;&#1539;:&#65533;X&#65533;&#65533;6&#65533;&#65533;3&#65533;p5*&#65533;AU8&#65533;&#65533;&#65533;&#65533;&#65533;&#65533;$Y&#65533;!&#65533;&#65533;&#65533;&#1612;&#65533;&#65533;Q.&#65533;&#65533;&#65533;&#65533;	6&#65533;kR`,"&#65533;H? &#65533;&#65533;q*&#65533;,*X*H &#65533;Q&#65533;5R&#65533;9k&#65533;0&#65533;&#65533;&#65533;&#65533;&#65533;&#65533;&#65533;qj&#65533;&#65533;&#65533;&&#65533;&#65533;1&#65533;-&#65533;(6&#65533;0&#65533;3&#65533;/&#65533;&#65533;(&#65533;&#65533;&#65533;'&#65533;&#65533;Qz&#65533;&#65533;&#65533;k&#65533;&#65533;h&#65533;&#65533;&#65533;6O&#65533; &#65533;<&#65533;&#6135;U&R&#65533;>(&#65533;%&#65533;&#65533;6p#&#567;6*&#65533;&#65533;&#65533;&#65533;&#65533;(&#65533;"&#65533;&#65533;
&#65533;&#65533;T&#65533;6&#65533;U&#65533;&#801;!&#65533;&X x&#65533;`&#65533;&#65533;&#65533;;0&#65533;.R&#65533;&#65533;[(P&#65533;
&#65533;&#65533;P "&#65533;[G]Zb&#65533;8:&#65533;D&#65533;i& &#65533;C`#&#626;A&#65533;&#65533;18&#65533;&#65533;`&#65533;&#65533;&#1120;&#65533;1"&#65533;&#65533;1&#65533;0&#65533;%X &#65533;&#65533; 8X&#65533;&#290;&#65533;&#65533;%&#65533;&#65533;&#65533;{`&#65533;&#65533;H-&#65533;&#65533;&#65533;,>&#873;&#65533;&#65533;&#65533;&#65533;&#65533;$(&#65533; &#65533;+&#65533;&#65533;U&#65533;&#65533;&#65533;x&#65533;&#65533;&#65533;&#65533;&#65533;&#65533;;@&#65533;*&#65533;&#65533;*(\&#65533;&#65533;&#65533;?*_&#305;&#65533;:&#65533;&#65533;&#65533;:&#65533;6&#65533;$H&#65533;&#48737;,"2E&#65533;&#65533;7P&#65533;&#65533;L`&#65533;&#65533;:&#1538;!&#65533;&#65533;`I&#65533;&#65533;8I0&#65533;&#65533;JP&#65533;
&#65533;E&#65533;&#65533;OX&#65533;&#65533;&#65533;&#65533;&#65533;&#65533;PeK&#65533;q&#65533;8&#65533;7&#65533; H&#65533;xIh(&#65533;q&#65533;v#l&#65533;7&#65533;2&#65533; :&#65533;* 3&#65533;!0&#65533;`&#65533;&#65533;)&#65533;R6&#65533;&#65533; - )H7&#65533;&#65533;&#65533; 0&#65533;a&#65533;2&#65533;$C&#65533;&#65533;&#65533;/&#1025;!&#65533;$8&#65533;' &#65533;&#65533;$ &#65533;#9e&#65533;5 &#65533;!&#65533;&#65533;*`&#65533;RZ&#65533;&#65533;&#65533;&#65533;&#65533;C&#65533;@&#65533;=&#392;&#65533;c&#65533;&#65533;Y&#65533;&#65533;a&#65533;%&#65533; -&#65533;-2g&#65533;&#65533;RI&#65533;%&#65533;i9X&#65533;9&#65533;&#65533;X^#84!&#65533;&&#65533;&#65533;&#65533;=&#65533;0&#65533;&#65533;&#65533;!82&#65533;&#65533;&#65533;7R&#65533;&#65533;&#65533;'h&#65533;6x%bBP&#65533;0&#65533;&#65533;H&#65533;&#65533;&#65533;f&#65533;&#65533;}&#65533;Lh&#65533;X&#65533;	 &#65533;^&#65533;&#65533;&#65533;k&#65533;(x3&#65533;y&#65533;&#65533;h&#65533;&#65533;&#65533;`&#65533;&#65533;&#65533;1&#65533;z&#65533;&H&#65533;.&#65533;&#65533;&#65533;t&#65533;{N&#65533;&#65533;&#1091;&#65533;97&#65533;;X&#65533; t&#65533;-&#65533;"&#65533;1N&#65533;&#65533;&#65533;&#65533;5&#65533;&#578;& !&#65533;&#1865;!O&#65533;!&#65533;&#65533;&#65533;=h&#65533;g&#65533;&#65533;""Q&#65533;, &#65533;,&#65533;)&#65533;5&#65533;&#321;&#65533;&#65533;&#65533;&#65533;&#65533;&#65533;&#65533;&#65533;
&#65533; Q&#409;&#65533;&#65533;&#65533;u=!(&#65533;&#320;J&#65533;1&#65533;&#65533;1+&#65533;&#65533;&#65533;&#65533;&#65533;E&#65533;,&#65533;7&#65533;+
&#65533;&#65533;&#65533; /&#65533;&#65533;E"x&#65533;(&#65533;!&#65533;&#65533;&#65533;&#65533;v&#65533;&#65533;M&#65533;`A&#65533;&#65533;)0Gh&#65533;	h&#1856;5&#65533; '@&#65533;8&#65533;&#65533;&#65533;&#65533;&#65533;.R&#65533;&#65533;>&#1538;/&#65533;4&#65533;&#65533;6&#65533;&#65533;1&#513;&#65533;U&#65533;FP&#65533;+PB&#65533;&#65533;9p(&#1498;=yY{Z&#65533;q&#65533;:@9x&#65533;% &#65533;~,#&#65533;8P&#65533;=P&#65533;9,&#65533;&#65533;l.&#65533;1 &#65533;,&#65533;&#65533;KN 0#&#65533;4&#65533;( &#65533;&#65533;&#65533;F0 PC\&#65533;xy*E &#65533;x&#65533;&#65533;&#65533;&#65533;>&#65533;6; &#65533;0&#65533;&#65533;: &#65533;&#65533;n&#65533;&#65533;>&#65533;&#65533;#&#65533;X&#65533;K&#25667;&#65533;&#65533;&#65533;[O&#65533;&H&#65533;*x&#65533;&#65533;&#65533;{&#673;&#65533;F&#65533;&#65533;)&#65533;2&#65533;&#65533;! E&#65533;&#65533;,0<I&#65533;&#65533;<&#1025;7&#65533;&#65533;;0&#65533;4&#65533;&#65533;&#65533;S&#65533;&#65533;V&#65533;\.*&#65533;
&#65533;&#65533;G&#65533;P&#65533;	&#65533;&#65533;&#65533;&#65533;&#65533;x&#65533;<X&#65533;;&#65533;&#65533;&#65533;0&#65533;&#65533;&#65533;&#65533;&#65533;&#867;R;8&#65533;Oh&#65533;;&#65533; &#1024;&#567;J&#514;&#65533;
&#209;&#65533;h *(o&#65533;&#65533;&#65533;kU&#1539;0E6@ > 0&#65533; Y&#65533;&#65533;@&#65533;6&#65533;D&#65533; &#65533;&#65533;&#65533;dT$ &#65533;Qu&#65533;&#52801;	&#65533;&#65533;P?x &#65533;Vr3`2@U&#65533;&#65533;	x&#65533;2&#65533;gvs&#65533;>&#65533;y&#65533;'&#65533;&#65533;'&#65533;&#65533;&#65533;(h)&#65533;#&#65533;3&#1027;h3`&#65533;&#65533;4x!&#65533;&#65533;7( &#65533;&#65533;;;&#65533;s!&#65533;-)&#65533;&#65533;.&#65533;h&#65533;%&#65533;A&#65533;%&#65533;p&#65533;-&#65533;%p&#65533;Sg&#65533;&#65533;&#65533;&#65533;. &#65533;&#65533;	  &#65533;&#65533;  &#65533;$&#65533;(&#65533; p (&#65533;0&#65533;&#65533; P&#65533;	&#65533; P
&#65533;&#65533; !&#65533;h &#65533;&#65533;0&#65533;&#65533; &#65533; &#65533; &#65533; &#65533;  &#65533;&#65533;&#65533;&#65533;&#65533;w
&#65533;  ) 2@w&#65533;&#65533;&#65533;>P)&#65533;&#65533;&#65533;9&#65533;&#65533;hY&#65533;:z&#65533;&#65533;&#65533;&#65533;&#65533;w&#65533;&#65533;:&#65533;fb&#65533;A&#65533;(&#65533;C&#65533;&#65533;.Axy&#65533;a&#65533;&#65533;&#65533;	^&#65533;&#65533;&#65533;I/a&#65533;&#65533;h&#65533;&#65533;:&#65533;&#65533;&#65533;&#65533;6&#65533;=&#65533;Q&#65533;&#65533; ;X&#65533;T&#65533;&#65533;&#259;CB&#65533;&#65533;P&#65533;:&#65533;Ch&#65533;
p&#65533;R&#65533;&#65533;U`); *h &#65533;&#65533;&#65533;at&#65533; [<&#772;C0&#65533; $@&#65533;	[&#65533;&#65533;k-&#65533;Q&#65533;p&#65533;z&#65533;&#65533;:&#1024;!A&#65533;&#65533;1u&#65533;&#65533;&#65533;Q&#65533;1&#65533;&#65533;j&#65533;&#65533;#&#65533;2&#65533;&#65533;&#65533;DP7&#65533;&#65533;: ,pR&#65533;q&#65533;&#65533;&#65533;&#65533;\&#65533;;H.&#65533;&#65533;#&#65533;&#65533;njx&#65533;&#65533;I&#65533;&#65533;,`. &#65533;"&#65533;&#65533;&#65533;&#65533;&#65533;#h: -&#65533;&#65533;&#65533;&#65533;&#65533;=&#65533;F&#1027;&#65533;bBH&#65533;&#14110;]6&#473;00&#65533;G&#65533;xJE &#65533;&#65533;i1 &#65533; r2&#65533;&#65533;&#65533;Z&#65533;F&#65533;&#65533;1l&#65533;&#65533;!&#264;'R&#65533;h&#65533;"&#396;7r&#65533;&#65533;&#1050;*"s&#65533;&#65533;&#65533;&#65533;&#65533;U&#65533;&#65533;&#65533;&#65533;&#65533;
$&#65533;C&#65533;&#1164;&#65533;r&#65533;/p&#65533;yBH&#65533;&#65533;E&#65533;d&#65533;&#65533;&#1122;&#65533;K9&#65533;<Z&#65533;&#65533;&#65533;E&#65533;&r&#65533;&#65533;&#65533;&#65533;&#65533;&#65533;B&#65533;Z&#65533;r&#65533;&#65533;&#65533;&#65533;+X&#65533;&#65533;&#65533;L&#65533;!J.&#65533;0&#65533;&#65533;&#65533;&#991;&#65533;&#65533;&#65533;&#65533;&#65533;&#583;-&#65533;Tz&#65533;R&#1034;&#65533;:&#1315;
Pr&#65533;8A(&#65533;FU&#65533;&#65533;D8&#65533;&#65533;*&#65533;x&#65533;3&#65533;&#1058;GS$&#65533;&#65533;&#65533;&#65533;&#36112;cMR&#65533;&#65533;&#65533;*yR&#65533;&#65533;&#65533;L<&#65533;&#65533;h&#65533;
&#65533;*O&#65533;&#65533;s&#65533;Om&#65533;;d@&#65533;h&#65533;&#65533;@&#65533;T&#65533;&#65533;T&&#65533;LoIs&#65533;&#65533;&#65533;;DU&#65533;^&#65533;S&#65533;&#65533;&#65533;&#65533;}Ya6&#517;&#65533;2IlZN pT&#65533;}&#65533;F&#65533;&#65533;$&#65533;v&#65533;&#65533;C/=&#65533;5&#65533;&#65533;	)&#65533;TR&#65533;4&#65533;!&#65533;o&#65533;&#65533;G&#65533;$=&#65533;&#65533;W&#65533;&#1426;$>&#304;&#65533;neR	x-&#65533;&#65533;bG&#65533;<&#65533;&#65533;!&#65533;4&#65533;&#65533;W &#65533;'&#65533;XSG&&#65533;&#65533;x&#65533;&#65533;&#1172;O&#65533;)&#65533;	)
(&#65533;&#65533;&#65533;P&#65533;G9 &#65533;&#65533;&#65533;&#65533;&#65533;&#65533;KL'P@&#529;&#65533;L&#65533;(&#65533;&#65533;o/At$)3
b&#65533;$&#65533;K&#65533;	&#65533;&#65533;u&#65533;&#65533;IO&#65533;#&#65533;&#65533;&#65533;T&+U2e&#65533;!&#65533;&#65533;&#65533;Dc&#65533;&#65533;i&#1184;&#65533;R&#65533;q&#65533;m&#65533;RIM&#65533;&#65533;F}xm&#65533;&#65533;e&#65533;"&#65533;&#1328;je&#65533;V&#65533;c&#65533;!E&#65533;&#65533;&#65533;C&#65533;&#65533;z&#65533;"H&#65533;&#65533;F?<&#65533; 3&#65533;1Fl(&#65533;&#1233;&#65533;&#65533;-&#65533;.XGMHr&#65533;b&#65533;&#65533;a&#65533;&#65533;p&#65533;&#65533;&#65533;&#65533;&#65533;[C&#65533;d&#65533;	0&#65533;&#65533;B4&#65533;&#65533;A&#65533;GJ,&#65533;&#65533;D&#65533;=B`&#65533;:,P&#65533;!6&#65533;&#65533;G 1&#65533;@&#65533;!+&#65533;p&#65533;&#65533;A&#65533;&#65533;?&#65533;=&#65533;F`d"&#65533;nbDzr| &#65533;_&#65533;&#65533;<3h&#65533;Y#&#65533;9&#65533;p<&#65533;P&#65533;Z&#65533;&#65533;E\D&#65533;&#65533;'&#65533;&#65533;QLI&#65533;&#65533;:tP&#65533;)&#304;&#65533;L&#65533;P&#65533;&#65533;&#65533;2Y&#65533;&#65533;h&#65533;0&#65533;`B0&#65533; E%&#65533;`EzL6&#65533;`B&#65533;&#65533;!&#65533;-&#65533;1&#65533;!HA&#65533;&#65533;&#65533;3&#65533;&#65533;)&#65533;	G3&#65533;wROv&#65533; Eo&#1808;EW&#65533;PFT&#65533;&#65533;aT"^&#65533;&#65533;&#1479;U&#65533;DQ&#65533;N$&#65533;dq&#65533; &#65533;&#65533;&#65533;x,&#65533;!&#65533;`&#65533;&#65533;X q&#65533;B4&#65533;ER$&#65533;&#65533;&#65533;ts&#65533;.&#65533;$_&#1552;EU&#65533;&#65533;&#65533;R!F&#65533;F$&#65533;F|+u&#65533;8&#65533;&#65533;|&#65533;'&#65533; I#&#65533;H&#65533;&#65533;&#65533;&#65533;(RI#&#65533;&#65533;a@F&#65533;\D&#1090; b~&#65533;3&#65533;#*q&#65533;1&#65533;&#65533;&#65533;$d&#65533;
%4&#65533;&#65533;x&#65533;!$q&#65533;J$"&#65533;&#65533;# &#65533;&#65533;&#65533;7&#65533;Q&&#65533; &#65533;9H&#65533;&#65533;&#65533;D"&#65533;B,HB(0&#65533;L&#65533;&#65533;&#65533;&#65533;},i&#273;zB&#65533;/x&#65533;
t&#65533;v&#65533;T
W&#65533;"&#65533;c&#65533;a&#65533;&#65533;y&#65533;&#65533;&#65533;p&#65533;&#65533;5E@&#65533;&#65533;&#65533;!&#1536;&#65533;*$B;&#65533;&#65533;&#65533;&#65533;&#65533;&#65533;;?lA
e8&#65533;&#65533;&#65533;&#65533;&#65533;D&#65533;C&#65533;&#65533;&#65533;&#65533;$&#65533;
&#65533;bV&#65533;&#65533;&#65533;&#65533;!
d&#65533;)&#65533;&#1589;2&#65533;RfK&#65533;&#65533;*&#65533;&#65533;&#65533;&#65533;{I&#65533;&#65533;#I&#65533;AW&#65533;&#65533;&#65533;<A&#65533;&#65533;y&#65533;&#65533;0&#65533;&#65533;t&#65533;P8&#65533;&#65533;@&#65533;H&#65533;D&#65533;
&#65533;6&#65533;&#65533;&#65533;&#65533;&#65533;(t&#65533;&#65533;&#65533;&#65533;&#65533;&#1575;&#65533;&#65533;!P&#65533;&#65533;&#65533;&#65533;#&#65533;&#65533;0bg	X&#65533;&#65533;Fr&#65533;[#
&#65533;'Q&#65533;*&#65533;!1PC&#12198;&#65533;&#65533;v&#1026;&#65533;&#65533;FBY0A&#65533; 0&#41692;&#65533;&#65533;`&#65533;5`@6&#65533;&V&#65533;&#65533;5&#65533;&#65533;
XR&VD&#65533;&#65533;4{v&#65533;g&#1488;&#65533;<&#65533;:&#65533;&#65533;`&#65533;;D(5&#65533;&#65533;)&#672;&#65533;8&#65533;
D&#264;&#65533;)&#65533;C&#65533;G@&#65533;H!"T&#65533;&#65533;&#65533;&#65533;&#65533;&#65533;&#65533;5B&#65533;B&#65533;&#65533;tFG#U&#65533;a	B&#1027;&#65533;&#65533;&#65533;&#65533;D&#65533;&#65533;Q&#65533;&#65533;&#65533;6&#16415;&#65533;&#65533;e&#65533;<Q&#65533;!&#1313;VB&#65533;&#65533;&#65533;&#65533;z&#65533;&#65533;>&#65533;I&#65533;P&#65533;&#65533;P&#65533;2&#65533;`my1,&#65533;&#65533;X&#65533;&#65533;0 &#948;&#65533;&#65533;O|&#65533;&#65533; 9&#65533;@
&#65533; :&#65533;cp@ &#65533;&#65533;*M1&#65533;`&#65533;< +&#512;&#65533;&#594;&#65533;4b Dp&#65533;
&#65533;&#65533;+&#65533;$&#65533;&#65533;&#65533; Rx@ n)&#65533;&#65533;D&#65533;&#65533;@  aqMaH  &#65533;&#65533;aO&#65533;&#65533;&#65533;&#65533;#&#65533;&#65533;&#65533;P&#65533;&#65533;HP&#65533;&#65533;8&#65533;&#65533;&#65533;A&#65533;?f&#65533;&#65533;8xAf&#65533;&#65533;&#65533; *t&#65533;&#65533;D&#65533;&#65533;1&#65533;alX&#65533;*(&#65533;d&#65533;Y&#65533;&#65533;P3HA&#65533;&#65533;#*e&#65533;6&#769;qH&#65533;&#1096;&#65533;8&#65533;T8&#65533;&#65533; &#65533;2 Bm&#65533;&#1385;$Q&#65533;*&#65533;&#65533;v@&#65533;&#65533;>&#65533;%U &#65533;&#65533;&#65533;w&#65533;&#65533;l&#65533;'Q7&#65533;At@&#65533;&#65533;&#1913;&#65533;&#65533;`AV&#65533;&#65533; &#65533;p&#65533;C&#65533; &#1003;&#65533;Ai&#65533;&#65533;t$ m&#65533;&#65533;&#65533;!+'&#65533;/&#65533;bO2q&#65533;&#65533;&#65533;^T&#65533;0&#65533;W&#65533;&#65533;%&#65533;&#65533;&#772;&#65533;!i&#65533;*A	q&#65533;&#65533;&#65533;U&#65533;H&#65533;&#65533;&#65533;,<b<&#65533;!&#65533;&#65533;&#65533;B&#65533;&#65533;t&#65533;&#65533;&#65533;&#65533;&#65533;&#65533;c&#65533;&#65533;iF&#65533;	A&#65533;&#1025;!!C&#65533;&#65533;&#65533;&#65533;5!&#65533;%&#65533;Y@&#65533;&#65533;&#65533;&#65533;B$MX&#1345;|&#65533;	#aY &#65533;'q-&#65533;@&#65533;&#65533;&#65533;&#65533;&#1027;:L'p&#65533;< &#65533;&#65533;&#65533;!I&#65533;B&#65533;^&#65533;$ &#65533;	&#65533;IT&#65533;&#65533;o&#65533;&#65533;&#65533;&#65533;p$I&#1569;U u|!&#65533;8&#65533;#&#65533; &#65533;$A&#65533;&#65533;&#65533;3&#65533;lK&#65533;$xr`&#65533;&#1720;&#65533;X&#65533;@q$6&#65533;&#65533;(&#65533;&#65533;$Q&#65533;p&#65533;&#65533;?IDd`&#65533;&#1793;6~P&#65533;&#65533;C&#65533;<&#65533;&#65533; B&#65533;<&#65533;&#1568;[&#65533;s#&#65533;`&#65533;"t@&#65533;!&#65533;P@&#65533;'&#65533;&#65533;&#352;&#65533;A&#65533;&#65533;`B&#65533;P#|@
&#65533;8&#65533;XHp&#65533;&#65533;&#65533;H&#65533; BP&#65533;&#65533;&#65533;!18&#65533;#
&#65533;#IO&#12687;H&#65533;&#65533;&#65533; B&#65533;&#65533;5&#65533;&#65533;&#65533;,&#65533;	@&#65533;C&#65533;A &#65533;&#65533;GRv&#65533;(&#65533; &#65533;(&#65533;&#65533;p&#65533;\&#65533;Gn&#65533;C H&#65533;&#65533;&#65533;&#65533;&#65533;D&#65533;&#65533;E@&#65533; C&#65533;&#65533;7d &#65533;(&#65533;&#65533;&#65533;1@&#65533;&#65533;A&#65533;&#65533; "7&#65533;51&#65533;&#65533;B&#65533;&#65533;C&#65533;p&#65533;5&#65533;&#65533;&#65533;&#65533;&#65533;&#65533;&#65533;"&#65533;8!&#65533;&#65533;<B~8>&#65533;&#65533;&#1642;&#65533;&#65533;&#65533;&#65533;H&#65533;&#65533;&#65533;&#65533;&#65533;&#65533;A&#65533;(B&#65533;@(&#65533;&#65533;&#65533;&#1024;&#65533;&#65533;P&#65533;&#65533;&#65533;&#65533; &#65533;&#65533;&#65533;&#65533;&#65533; ,K&#65533;&#65533; !&#65533;A&#65533;&#65533; &#65533;	 A&#65533;&#65533;$B&#65533; $B&#65533;&#65533;&#65533;&#65533;@4&#65533;&#65533;&#65533;
&#1792;&#65533;A&#65533; &#1281;&#65533;@&#65533;&#65533;&#65533;@&#65533;&#65533;&#65533;@&#65533;&#65533;a&#65533;&#65533;|H#&#65533;&#65533;h&#65533;!$&#65533;(A A`A&#65533; >y&#65533;&#65533;&#65533;&#65533;&#65533;&#65533;A&#65533;&#65533;&#65533;&#65533;&#65533;&#65533;C0)&#65533;^p@	&#65533;@<&#65533;&#65533;@@&#65533;$&#65533;p@@L 8&#65533; &#65533;&#65533; &#65533;&#65533; 
(&#65533;(&#65533;	&#65533;  A&#65533; &#65533; &#65533; \&#65533;&#65533;@d&#65533;&#65533;P@$
AT&#65533;&#65533;&#65533;&#65533;&#65533;hA4&#65533;&#65533;&#65533;A&#65533;&#65533;
&#1536;,A| &#65533;&#65533;&#65533; P@&#65533;&#65533;@L&#65533;t@&#65533;&#65533; `@0&#65533; AwQV4&#65533;Mx@\&#65533;&#65533;&#65533;	` &#1792;&#65533;&#65533;&#977;&#65533;!=&#65533;NE&#65533;&#65533;&#65533;&#65533;&#65533;&#65533;&#65533;&#65533;&#65533;&#65533;&#65533;A&#65533;A&#65533;&#65533;&#65533;&#65533;&#65533;}&#65533;D&#65533;&#65533;&#65533;&#65533;&#65533;&#65533;@&#65533;A&#65533;&#65533;&#65533;>&#65533;&#65533;&#65533;AB&#65533;&#65533;&#65533;&#65533;&#65533;&#65533;&#65533;A>&#65533;d&#65533;&#65533;H6YC&#65533;&#65533;&#65533;&#65533;d&#65533;&#65533;&#65533;A&#65533;A>&#65533;&#65533;&#65533;A&#65533;&#65533;&#65533;&#65533;@&#65533;&#65533;h&#65533;&#65533;&#65533;&#65533;&#65533;&#65533;&#65533;&#65533;A&#65533;$&#65533;d>&#65533;$&#65533;&#65533;&#65533;&#65533;&#65533;&#65533;&#65533;@pIO&#1315;&#65533;q&#684;&#65533;&#65533;&#65533;&#65533;&#65533;	&#65533;&#65533;&#65533;&#453;!I&#65533;pQ\&#65533;&#65533;&#65533;&#65533; I&#65533;%u&#65533;&Ct&#65533;<&#65533;&#65533;]&#65533;&#65533;&#65533;
&#65533; &#65533;&#1095;&#65533;DBp&#65533;&#65533;*&#65533;Ap&#65533;Y&#65533;e&#65533;&#65533;&#65533;&#65533;&#65533;&#65533; `&#65533;&#65533;Oe&#65533;'&#65533;&#65533;5\&#65533; &#65533;&#65533;&#65533;&#65533;5&#65533;&#65533;&#65533;&#65533; &#65533;&#795;&#65533;&#65533;[&#65533;&#65533;B`kr&#65533;Z&#65533;&#65533; &#65533;&#65533;&#65533;&#65533;n&#65533;&#65533;&#65533;&#65533;&#65533;t&#65533;
&#49169;x&#65533;	&#65533;F&#65533;&#65533;`T&#65533;@a&#65533;@&#65533;&#65533;I'#&#65533;&#65533;	&#65533; |&#65533;&#65533;&#1358;&#65533;&#65533;&#65533;n&#65533;&#65533;wLg&#65533;B&#65533;@yF&#65533;|T&#65533;&#65533;&#65533;L&#65533; &#65533;@
,A&#65533; &#65533;&#65533;Ia{&#65533;&#65533;Gt&#65533;!&#65533;	(A&#65533;&#65533;&#1280;&#65533;(&#65533;:Nm(D&#65533;@a((&#65533;&#65533;&#65533;&#65533;&#65533;&#65533;T(E(&#65533;&#65533;&#65533;&#65533;&#65533; &#65533;@j&#65533;(7&#65533;H&#65533;	A&#65533;4&#65533;4&#65533;&#716;&#65533;&#65533;f&#65533;\&#65533;nTB&#65533;&#65533;&#65533;&#65533;=&#65533;< &#65533;&#65533;&#65533;h&#65533;&#65533;2Nm|!&#65533;&#65533;\`&#65533; &#65533; xB!&#65533;&#65533;"&#65533;&#65533;&#962;&#65533;	&#65533;&#65533;!HH#&#65533;@&#65533; <R&#65533;&#65533;h&#65533;&#65533;&#65533;T&#65533; $&#65533;&#65533;&#65533;\&#65533;&#65533;|&#22266;I&#65533;AH&#65533; 0&#65533;&#65533;&#65533;T&#65533;'l&#65533;&#65533;&#1164;&#65533;&#65533;&#65533; Z&#65533;@&#65533;&#65533;$&#65533;A&#65533;&#65533;d&#65533;D&#65533;&#65533;K&#65533;D#&#65533; 	&#65533;&#65533;#@_&#65533;&#65533;&#65533;&#65533;=&#65533;&#420;R&#65533;5&#65533;&#65533;c@&#65533;l&#65533;&#65533;0A&#65533;&#65533;l5)&#65533;[
&#65533;&#65533;$AHA&#65533;&#65533; &#65533;H&#65533;&#65533;'\&#365;&#1164; &#65533;&#65533;&#65533; l&#65533;&#65533;&#65533;\ 
d@&#65533;&#65533;&#65533;,R&#65533;&#65533;%H&#65533;&#65533;&#65533; 	`@&#65533; 	h&#65533;H&#65533;&#65533; 4&#65533;	'&#65533;t&#65533;&#65533;o&#796;&#65533;&#65533;&#65533;%&#65533;4I`},HtL{&#65533;&#65533;R&#65533;Z&#65533;&#65533;&#65533;&#65533;p\&#65533;&#65533;p&#65533;4&#65533;&#65533;<&#65533;u,i&#65533;&#65533;&#65533;T&#65533;&#65533; &#65533;&#65533;&#65533;}&#65533;B&#65533;&#65533;@XuH&#65533;&#65533;Hg&#65533;=)&#65533;&#65533;&#65533;@F&#65533;H\&#65533;DM%&#65533;&#65533;@&#65533;&#65533;&#65533;&#65533;%&#654;&#65533;OD&#65533;v&#65533;XA&#65533;ARlV&#65533;&#65533;&#65533;&#65533;|U&#65533;&#65533;'`DP#&#65533;&#65533;,&#65533;&#65533;&#65533; &#65533;&#65533;&#65533;&#65533;8&#65533;l&#65533;&#65533;&#65533;(]>&#65533;{&#840;_p&#65533;&#65533;&#65533;$&#65533;&#65533;&#65533;&#65533;[&#65533;&#65533;&#65533;A&#65533;Y&#1208;&#65533;&#65533;&#65533;&#310;&#65533;l&#65533;&#1325;&#65533;&#65533;&#65533;&#65533;&#65533;&#65533;&#65533;!&#65533;A&#65533;_a2.&#65533;zD&#65533;&#65533;&#65533;&#65533;&#65533;&#65533;&#928; &#65533;&#65533;x&#65533;NX&#65533;4&#65533;t&#65533;&#65533;P&#1630;Ohf&#65533;J&#65533;&#65533;&#65533;@
&#65533;A&#65533;&#65533;&#652;4Bp&#65533;T&#65533;d&#65533;&#65533;&#65533;&#65533;&#65533;n&#65533;n&#65533;&#65533;G&#1536;&#65533; &#65533;&#65533;&#65533;$+&#65533;&#65533;t&#65533;&#65533;&#833;<&#65533;&#65533;&#65533;D&#65533;&#65533;&#65533;&#65533; &#65533;}&#65533;&#65533;!&#65533;&#65533;`@&#65533;&#65533; ^&#65533;&#65533;6&#65533;&#65533;^Y&#65533;&#65533;&#65533; &#65533;d&#65533;&#65533;&#65533;&#65533;&#65533;&#65533;&#65533;&#65533;&#65533;&#65533;&#65533;&#65533;,&#65533;!&#65533;A&#1024;!&#65533;{yg&&#65533;&#65533;fA&#65533;&#65533;&#65533;&#65533;&#65533;&#65533;A&#65533;&#65533;&#65533;A&#65533;A&#65533;&#65533;mG&#65533;&#65533;oX &#65533;&#65533; Zn6B&#65533;@u&#65533;!&#768;POd&#65533;&#65533;&#65533;&#65533;Kh&#65533;I&#65533;Id&#65533;,&#65533;&#65533;&#65533;@\&#65533;k0&#65533;&#65533;E^&#65533;&#65533;u&#65533;&#65533;&#65533;<z&#65533;&#65533;&#65533;&#65533;&#65533;@$&#1192;&#65533;|&#65533;&#65533;&#65533;oH&#65533;`A&#65533;&#65533;t0&#65533;&#449;&#1025;'&#65533;Yh2I&#65533;d!HBd 0&#65533;&#65533;&#65533;&#65533;d&#65533;D&#65533;5&#65533;'<&#65533;0&#65533;&#65533;&#65533;(&#1600;&#65533;&#65533;A&#65533;G&#65533;&#65533;FR1&#65533;&#65533;&#65533;!&#65533;@ &#65533;@-NG l&#65533;&#65533;&#65533;I)&#65533;<&#65533;	&#65533;&#65533;&#65533;
 	&#65533;&e&#65533;DI&#65533;AxB,&#65533;@&#65533;&#65533;!B<&#65533; @ &#65533;&#65533;$&#65533;&#65533;&#65533; #&#65533;&#65533;+&#65533;@ &#65533;&#65533;2W-O<B&t&#65533;&#65533;d&#65533;"&#65533;$P&#65533;&#65533;&#65533;d&#65533;&#65533;&#65533;&#65533;&#65533;&#65533;Z
#&#65533;
&#65533;&#65533;*&#65533;A&#65533;A&#65533;&#65533;@&#65533;&#65533;!&#65533;
P&#65533;&#65533;p&#65533;&#516;&#65533;@_A(B"&#65533;@&#65533;1&#65533;&#65533;&#65533;&#65533;&#65533;d&#65533;!&#65533;@&#1893;e&#65533;&#65533;*&#65533;&#65533;l&#65533;&#65533;	|&#65533;&#65533;@	&#65533; &#65533;&#65533;
&#65533;&#65533;&#65533;&#65533;&#65533;&#65533;@
&#65533;A&#65533;&#65533;c&#65533;A	&#65533;&#65533;!l	&#65533;t&#65533;rD&#65533;#&#65533;&#65533; &#65533;U&#65533;&#65533;&#65533;&#65533;A	&#65533; &#65533;&#65533; &#65533;&#65533;
&#65533;&#65533;#&#65533;AL	A &#65533;=&#65533;K  &#65533;&#65533;	
)&#65533;&#65533; &#65533;&#65533;T&#65533;&#65533;4&#65533;&#65533;&#65533;&#65533;&#65533;4&#65533;&#65533;@@H&#65533;&#65533;	0@ &#65533; 4&#65533;t&#65533;&#7236;&#65533;&#65533;H&#65533; &#65533;@&#65533;&#65533;$@h@@
P&#65533;&#65533; 8@&#65533;@&#65533;@|@`&#65533;d&#65533;&#65533;2&#65533;H&#65533;&#65533;&#65533;A&#1281; &#65533;&#65533;&#65533;&#65533;kB &#65533;&#65533;B&#65533;&#65533;T&#65533;n&#65533;&#65533;&#65533;A&#65533;|X&#65533;x&#65533;BT&#65533;6&#65533;6mBn/7n/&#65533;&#65533;A &#65533;&#65533;&#65533;&#65533;&#65533;&#65533;&#65533;*X&#65533;&#65533;&#513; &#65533;H&#65533;2&#65533; &#65533;&#65533;7D&#65533;B&#65533;&#65533;qOh&#65533;&#65533;5&#65533;< &#65533;&#65533;&#65533;Fz&#65533;!&#65533;pA&#65533;&#65533;?&#346;q&#65533;~3A&#65533;`&#65533;&#65533;z&#65533;O&&#65533;&#65533;&#65533;&#768; &#65533;0	&#65533;DFD&#65533;&#65533;&#65533;&#65533;&#65533;&#65533;&#65533;&#65533;%N&#65533;&#65533;&#65533;8&#65533;&#65533;[$\ J&#65533;*&#65533;&#65533;@<@&#65533;%&#65533;&#65533;&#65533;&#65533;:K&#65533;&#65533;&#65533;h&#65533;&#65533;H:1I&#65533;&#65533;&#65533;&#65533;&#65533;0/G&#65533;"&#65533;&#65533;
&#65533; H&#65533;&#65533;&#65533;&#65533;	&#65533;5&#65533;4&#65533;&#65533;&#65533;i&#65533;D&#65533;I&#65533;&#65533;&#65533;&#65533;@H&#65533;? &#65533;&#65533;&#65533;f&#65533;&#433;*&#65533;&#65533;(&#65533;&#1972;&#65533;&#65533;&#65533;@&#65533;&#65533;(&#65533;"&#65533;OGI 0@X&#65533; 0I&#65533;&#65533;L&#65533;&#65533; &#65533;&#65533;i&#65533;&#65533;Bdu&#65533;FO&#65533;G&#65533;d 4&#65533;&#65533;&#65533;7&#65533;u&#65533;B&#65533;&#65533; &#65533;&#65533; @&#65533;<&#65533; $A<&#65533;P&#65533;,&#65533;Bt1&#65533;&#65533;&#65533;d&#65533;&#65533;&#65533;&#65533;k&#65533;1&#65533;&#65533;&#65533;&#65533; &#65533;&#65533;&#65533;F&#65533;&#614;TK&#65533;&#65533;&#65533;AH	XQz7&#65533;&#65533;&#65533;&#65533;@P&#65533;H&#1537;&#65533;&#65533; @@(&#65533;&#65533;&#65533;&#65533;&#65533;&#65533; @ &#65533;&#65533;&#65533;&#65533;xz[&#65533;&#65533; -f@&#65533;IY&#65533;&#65533;K &#65533;&#65533;&#833; h&#65533;&#65533;&#65533;&#65533;&#65533;$&#65533;?&#35202;&#65533;&#65533;&#65533; ,&#65533;&#65533;&#65533;&#65533; i&#65533;`N&#65533;&#65533;@s&#65533;*&#65533;AT&#65533;4&#65533;Z&#65533;h&#65533;B&#65533;&#65533;&#65533;&#65533;&#65533;&#65533;&#65533;&#65533;&H&#65533;A,W&#65533;&#65533;F&#65533;&#65533; &#65533;&#65533;^R,&#65533;&#65533;&#330;&#65533;&#65533;&#65533;&#65533;&#65533;&#65533;&#65533;&#65533;&#65533;&#65533;xg&#65533;T&#65533;xFxW(&#65533;t&#65533;&#65533; l&#65533;A:&#65533;&#65533;@&#65533;ox&#65533;h&#65533;l&#65533;&#65533;Eg&#65533;&#65533;
T!&#65533;&#65533;6&#65533;&#65533;)&#65533;&#65533;&#65533;&#65533;&#65533;G&#65533;eAp&#65533;oh8&#65533; &#65533;x&#65533;&#700;&#65533;J&#65533;&#65533;&#65533;
$&#65533;h&#65533;$t&#65533;&#65533;&#65533;&#65533;&#65533;xc&#65533;&#32785;&#65533;o&#65533;&#65533;&#65533;h&#65533;&#188;Dd&#65533;@JN&#65533;l@H&#65533;{Z9CL&#65533;zH&#65533;l&#65533;T&#65533;H&#65533;4&#65533;8 &#65533;&#65533;&#65533;c&#65533;h&#65533;&#65533;&#65533;#&#65533;&#65533;&&#65533;&#65533;|&#1510;&#65533;F&#65533;&#65533;&#65533;&#65533;,|&#65533;&#65533;z= &#65533;
&#65533;&#65533;W5X &#65533; &#65533;G&d&#65533;h&#65533;&#65533;O&#65533;&#65533;8E &#65533;&#65533; &#65533;&#65533;&#65533;AL&#65533;t&#65533;M&#65533;&#65533;&#65533;&#65533;B&#1537;&#65533;A&#65533;wk&#65533;Im(@p&#65533;#&#65533;&#65533;R&#65533;-&#65533;#&#65533;&#861;C&#65533; Z#&#65533;&#65533;D&#65533;&#65533;&#65533;!&#65533;D&#65533;fL">j&#65533;&#65533;&#65533;D&#992;?\e&#65533;&#65533;&#65533;eK&#65533;/a&#404;&#65533;/#&#65533;&#65533;&#65533;&#65533;&#65533;g&#65533;*U&#65533;&#65533;&#65533;&#658;&#65533;*OE&#65533;!&#65533;&#65533;&#65533;&#65533; oH&#65533;&#65533;S&#65533;~Y&#65533;$&#65533;&#65533;Jk&#65533;*&#65533;J$&#65533;&#65533;Dz0yd&#65533;IU&#65533;&#65533;:&#65533;n]&#65533;+Q&#65533;&#27213;.&#65533;&#65533;&#65533;C&#65533;&#65533; C&#65533;t, dTd&#441;&#65533;z4&#65533;OwyT'@FZ &#1329;&#65533;&#65533;ni&#65533;23&#65533;tc &#803;'&#65533;d:"&#65533;LRa&#65533;
&#65533;d&#65533;&#65533;eR&#65533;&#65533;Q&#65533;&#65533;@tX&#65533;6Kk>=j2DE&#65533;Dt&#65533;&#37893;F&#65533;W:&#65533;=&#65533;<FO&#65533;<"&#65533;&#65533;&#473;cb&#65533;&#65533;&#65533;%D&#65533;7&#65533;4&#65533;&#65533;&#65533;1&#65533;D&#65533;Hz0a&#65533;&#65533;&#65533;&#65533;&#65533;h0&#65533;-BD&#65533;&#65533; &#65533;KR!&#65533;%zhC&#65533;4X &#65533;*"&#65533;&#44617;<&#65533;&#65533;&#65533;$R0"0T&#65533;)4x&#65533;>&#65533;#&#65533;L$Q&#65533;&#65533;	&#65533;&#65533;&#65533;&#65533;H&#65533;B&#65533;Z&#65533;".D&#65533;a12#&#65533;'&#65533;&#65533;&#65533;&#65533;&#65533;&#65533;@&#65533;&#65533;&#65533; &#65533; &#65533;&#65533;&#65533;X&#65533;&#65533;h&#18403;&#65533;c&#65533;<8R&#65533;&#1163;tha	&#65533;0A&#65533;&#65533;&#65533;`&#65533;Lt&#65533;&#65533;O&#65533;&&#644;&#65533;@&#65533;&#65533;(A&#65533;&#65533;sBkn&#65533;&#65533;&#65533;6	&#65533;&#65533;? D&#65533;@&#65533;&#65533;#&#65533;"x&#275;&#65533;&#65533;&#65533;$2t&#65533;@&#65533;&#65533;A&#65533;&#65533;uUA&#65533;`@&#65533;&#65533;&#65533;&#65533;O(+a&#65533;9
X&#65533;=&#65533;#VM&#65533;
D&#65533;*d&#65533;&#65533;R&#65533;&#531;'&#65533;A&#65533;&#65533;4&#65533;&#65533;M]&#1347;&#65533;3&#65533;O&#65533;&#65533;&#1717;<O&#900;&#65533;R&#65533;0&#65533;&#65533;@2&#65533;&#65533;Rx&#65533;&#65533;3#&#65533;&#65533;"*y$&#65533;&&#65533;HE2&#65533;c#&#65533;&#65533;(&#65533;zU&#331;+&#65533;&#65533;COK&#65533; O&#65533;j&#65533;*&#65533;x&#65533;&#65533;3&#65533;&#65533;&#65533;&#65533;&#65533;%"{&#295;=&#65533;&#65533;9&#65533;&#65533;&#65533;&#65533;&#65533;2&#65533;&#65533;&#65533;&#65533;T&#65533;&#65533;&#65533;}&#65533;&#65533;R&#65533;&D&#65533;%&#65533;8$grC&#65533;.Hs&#65533;&#65533;F*&#65533;B&#65533;"Tr&#52836;&#65533;&#65533;&#65533;E&#65533;X@
 &#65533;&#65533;+Q&#65533;&#65533;&#65533;&#65533;` &#65533;J&#65533;&#65533;DZ&#65533;&#65533;&#65533;&#65533;&#65533;&#65533;?U&#65533; &#65533;&#1688;&#65533;&#65533;Q&#65533;L&#65533;H@&#65533;H&#65533;(&#65533;&#65533;&#65533;j&#65533;`&#65533;&#65533;&#65533;&#65533;F_3	&#65533; &#65533;&#65533;R&#65533;&#65533;&#65533; &#65533;`&#65533;C$&#65533;&#65533;t7M+kI&#65533;5&#65533;B +&#65533;rlB]&#65533;,J&#65533;$&#65533;&#65533;&#65533;&#65533;&#65533;&#65533;&#65533;W&#964;4&#65533;&#65533;,&#65533;&#65533;&#1593;G&#65533; C&#65533;3&#65533;&#65533;&#65533;L1
R&#65533;;X&#65533;,&#65533;$&#65533;i[&#65533;&#65533;&#65533;?&#65533;&#65533;5vD,Hkz&#65533;&#65533;&#1912;&#65533;
*$9d/&#65533;TF&#65533;D&#65533;mpC&#65533;B&#65533;&#65533;A|@m&#65533;&#662;&#65533;&#65533;&#65533;&#65533;(&#65533;G#&#65533;0&#65533;+&#65533;E&#65533;&#65533;&#65533;r&#65533;]&#65533;N0_H@E8mu7I&#65533;f&#65533;&#65533;C<A~&#65533;&#65533;ET&#65533;ArhAt&#1416;&#65533;Fd&#65533;&#65533;&#65533;&#65533;&#65533;A+&#1883; y<&#65533;&#65533;&#65533;!j &#65533;&#65533;(&#1200;&#65533;&#65533;(4&#65533;C"&#65533;0&#65533;yB8&#65533;&#65533;5&#65533;&#1026;$&#65533;B/&#65533;&#65533;#&#65533;r&#65533;3T&#65533;&#65533;&#514;
&#65533;-3=&#65533;.>&#65533;Dd&#65533;&#65533;1Hb!8&#65533;&#65533;E&#65533;?&#65533;g&#65533;&#65533;&#65533;  &#65533; &#65533;&#665;%&#65533;&#65533; [&#65533;@v &#469;&#65533;?h&#65533;Zp&#65533;&#65533;B&#65533;&#65533;*&#65533;0- @&#65533;&#65533;1&#65533;&#65533;&#65533;.&#65533;&#65533;@2&#65533;,J&#65533;&#65533;$&#65533;&#65533;.&#65533;&#65533;&#65533;&#65533; ~&#65533;&#65533;HI,&#65533;&#65533;&#65533;&#65533;&#65533;`&#65533;;b&#65533;f&#65533;&#65533;J&#65533;&#65533;/&#39050;&#65533;&#65533;z&#65533; $&#65533;&#65533;&#65533;q&#65533;&#65533;&#65533;e&#65533;2T&#65533;YPC&#65533;9&#65533;&#65533;&#65533;(&#65533;&#65533;&#65533;&#65533;P5tU&#65533;&#65533;K&#65533; 3&#65533;&#65533;\C&#65533; &#65533;iI&#65533;&#65533;j&#65533;&#65533;&#65533;&#65533;,&#65533;aa&#65533; :Ks&#65533;,&#65533;m&#65533;&#65533;&#65533;p&#65533;&#65533;&#65533;m&#65533;&#65533;&#65533;-&#65533;&#65533;	&#65533;&#65533;&#65533;&#65533;&#65533;&#65533;/|&#65533;ah^&#65533; 7d&#65533;\&#65533;g&#65533;2*&#65533;
&#65533;n&#65533;l&#65533;&#65533; &#65533;2\&#65533;W`&#65533;C&#65533;&#65533;&#65533;&#65533;&#65533;'&#65533;&#65533; &#65533;`FH&#65533;O&#65533;&#65533;&#65533;a]&#65533;>p&#65533;&#65533;&#65533;&#65533;&#65533;&#65533;&#65533;&#65533;	>&#65533;
&#65533;&#1739; &#65533;U0&#65533;6&#65533; &#65533;&#1032;&#65533;Q$GSm&#65533;&#65533;(v9&#65533;T"ch&#65533;TQ60$ &#65533;9&#65533;	0&#65533;&#65533;&#65533;A7h&#65533;&$|&#65533;F&#65533;k&#65533;&#65533;&#65533;.Y &#65533;}bY&#65533; &#65533;&#65533;B&#65533;}&#65533;
0,&#65533;e$&#65533;&#65533;&#65533;s&#65533;F$bu&#65533;&#65533;&#65533;&#65533;&#65533;&#65533;x&#65533;Q&#514;&#65533;:R&#65533;^&#65533;#pD&#65533;1`!	L&#65533;&#319;&#65533;&#65533;&&#65533;&#65533;6&#65533;Ht&#65533;6&#65533;$b	O`&#65533; L{&#65533;&#65533;&#65533;!&#65533;&#65533;&#65533;r&#65533;&#65533;K&#65533;41H&#65533;|&#65533;V<,&#65533;
<&#34287;&#65533;0.`&#65533;E&#65533;DR&#65533;&#65533;&#65533;(&#65533;BX&#65533;&#65533;&#65533;&#65533;%&#65533;&#65533;{&#65533;&#65533;$!+!&#65533;&#65533;&#65533;t&#65533;"(B&#65533;&#141;I%A&#65533;C&#65533;@E&#65533;ChI&#65533;'`A&#65533;]&#627;&#65533;&#65533;hPCZC!5&#65533;@5&#65533;&#65533;d&#65533;@0&#65533;c&#65533;@&#65533;~&#65533;?h4:&#65533;&#65533; &#65533;&#65533;&#1025;g0&#65533;&#65533;R&#65533;6&#65533; 
-&#65533;&#212;&#65533;1&#65533;t&#65533;&#65533;&#65533;c&#65533;&#65533;=&#65533;&#65533;C&#65533;p&#65533;0H&#65533;h&#65533;&#65533;PP&&#65533;&#65533;&#65533;]&#65533;&#65533;G#4a? &#65533;AQ&#65533;  &#65533;
&#65533;&#65533;&#65533;H&#65533;&#65533;xA&#65533;v&#65533; &#65533;&#65533;&#1623;%p&#65533;	&#65533;d*&#65533;%&#65533;R&#65533;0&#65533;LZ&#65533;h&#65533;AB`&#65533;&#65533;f&#65533;
-BA&#65533;nHT&#65533;&#65533;B&#65533;C&&#65533;`M5&#65533;`&#65533;&#65533;&#65533;'&#65533;&#65533;<-&#65533;&#65533;B&#65533;R&#65533;U0&#65533;D&#65533;&#65533;1&#65533;~`C,fE;&#65533;2DQ&#65533;vC&#65533;
=&#65533;&#65533;&#65533;&#65533;&#65533;&#65533;&#65533;&#65533;&#65533;&#65533;&#65533; C4&#65533;&#65533;np&#65533;&#65533;&#65533;~Ht6&#65533;&#65533;Al&#65533;&#65533; &#65533;,&#65533;=&#65533;&#65533;&#65533;I@ &#65533;&#65533;e$&#65533;&#65533;&#65533;p@(&#65533;&#65533;.&#65533;&#65533;&#65533; &#65533;8&#65533;&#65533;&#65533;&#65533;!	&#65533;&#65533;&#65533;A&#65533;&#65533;&#65533;dxD&#65533;,&#65533;l &#65533;&#65533;&#65533;AG&#65533;&#65533;&#65533;&#65533;!C@a8&#65533;?&#65533;&#65533;R&#1026;?&#65533;Y&#1416;&#65533;&#65533;`9&#65533; 
&#65533;&#65533;	&#65533; 	+p&#65533;
&#65533;&#65533;&#65533;&#65533;)&#65533;&#65533;&#65533;W&#65533;H&#1229;&#65533;6&#65533;&#65533;&#65533;&#65533;&#65533;`&#65533;,&#65533;&#65533;&#65533;X
P&#65533;AHhA&#65533;&#65533;&#65533;-&#65533;A&#65533;@&#65533;&#65533;6`&#65533;P&#65533;&#65533;3|&#65533;
~&#65533;B&#65533; &#65533;(|&#65533;
&#65533;p
&#65533;%PtMW&#65533;*&#65533;p'(&#65533;&#65533;RPH&#65533;&#1487;&#65533;D&#65533;At&#65533;&#65533;&#65533;&#65533;;h 
&#65533;| 4 	@&#65533;`@4&#65533;
&#65533;
4&#65533;> 	&`^`,&#65533;P ~&#65533;F&#65533;&#65533;&#65533;r&#65533;h &#65533;` d`&#65533;` `	(@&#65533;@` &#65533;*&#65533;x&#65533;b&#65533;@&#65533; &#65533;(@&&#65533;`*@`&#65533;,&#65533;v&#65533;&#65533;L F6 b&#65533;&#65533;T`&#65533;&#65533;>`&#65533;&#65533;&#65533;&#65533;d "I>@	 ``&#65533;	2&#65533;&#65533;@B&#65533;&#65533;&#65533;9&#65533;&#65533;`)" "&#65533; &#65533;&#65533; &#65533;&#65533;x@&#65533; &#65533;&#65533;c9&#65533;&#65533;&#65533;@
&#65533;&#65533;	&#65533;&#65533;	&#65533; 
&#65533;`	L&#65533;&#65533;&#65533;
&#65533; &#65533;&#65533;&#65533;&#65533;
&#65533;&#65533; &#65533;&#65533;
&#65533;
&#65533;&#65533;&#65533;&#65533;,Q
&#65533;&#65533;	&#65533;+&#65533; 
&#65533; 
&#65533;@
&#65533;&#65533;	&#65533;&#65533;	&#65533;@	&#65533;`&#65533;&#65533;&#65533;&#65533;
R`F&#65533;bP&#65533;jC$&#65533;f&#65533;&#65533; &#65533; 
&#65533;`&#65533; (&#65533;
&#65533;g&#65533;&#65533;&#65533;&#65533;&#65533;G	&#65533; &#65533; 
&#65533;&#65533;
&#65533;&#65533;
&#65533;&#65533;&#65533;	&#65533; &#65533;&#65533;@
&#65533;`&#992;	&#65533;@
&#65533;&#65533;&#65533;`&#65533; @
+&#65533;d0p&#65533;&#65533;"$&#65533;
z&#65533;&#65533;&#65533;&#65533; &#65533;&#65533;&#65533;@&#65533;&#65533;
T&#65533;
&#65533; 	&#65533; Bn&#65533;&#65533;@&#65533;	,Z&#65533;&#65533;r&&#65533;9A<&#65533;p&#65533;&#65533;&#65533;j&#65533;eB&#65533; &#65533;`&#65533;&#65533;$&#65533;Pj"jj6 r&#65533;+&#65533;&#65533;&#65533;f&#65533;A<&#65533;	V&#65533;r&#65533;Qga&#65533;n&#65533;&#65533;&#65533;&&#65533;&#65533;"&#65533;QT&#552;&#128;r&#65533;2!w&#65533;&#65533;j &#65533;H&#65533;P&#65533;>Z&#65533;&#65533;#&#65533;&#65533;&#65533;&#65533;&#65533;&#65533;&#65533;C&#65533;l&#65533;C Z Vg&#1556;R&#65533;Ef ?)&#65533;&#65533;n#&#65533;&#65533;	Z&#65533;	F&#65533;&#65533;b&#65533;&#65533;&#65533;1&#65533; l&#65533;H>r9&#65533;j&#65533;&#65533;J&#65533;n@b &#65533; E&#65533;&#65533;&#65533;+&#65533;D&#800;l&#65533;&#65533;&#65533;&#65533;&#65533;u&#65533;&#65533; &#1032;&#65533;&#65533;_F&#65533;&#65533;E9nDB&#65533;2N&#65533;&&#65533;25"&#65533;T&#65533; &#65533;#&#65533;&#65533;	&#65533;&#65533;&8&#65533;2a$ &#65533;l&#65533;$/&#65533;&#65533;&#65533;&#65533; &#65533; %L3&#65533; 	b &#65533;&#65533;H&#65533;&#65533;T&#65533;&#65533;O&#65533;&#65533;t 2&#65533;&#65533;&#65533;@&#65533;&#65533;#0" &#65533;@&#65533; ,&#65533;YBH&#65533;&#65533;H$&#65533;@t&#65533;&#65533;r&#65533;&#65533;&#65533;bbR"0&#65533;	&#65533;@&#65533;&#65533;@&#65533;&#65533;4&#65533; &#65533;&#65533;&#65533; &#65533;&#65533;&#1568;l&#65533;&#65533; &#65533;D&#65533;&#65533;&#65533;&#65533;&#65533;&#65533;vi&#65533;T&#65533;9<aP .&#65533;T`"@&#65533;GG&#65533;&#65533;&#65533;B`V 
0&#65533;
j <a&#65533;,Ky\tP&#65533;&#65533;&#65533;&#65533;&#640;u&#65533;&#65533;g&#65533;`&#65533;&#65533;@&#65533;`&#65533;`"`3B&#65533;"&#65533;&`&#65533;&#65533;&#65533;&#65533;&#65533;	aDJ&#65533;&&#65533;j&#65533;&#65533;`&#65533;T&#65533; (&#65533;j*&#65533;Z&#65533;&#65533;&#65533;(`&#65533;@&#65533;&#65533;P&#65533;@	&#65533;#&#65533;&#65533;&#65533;&#65533;&#65533;t&#65533;J&#65533;&#65533;&#65533;&#65533;&#65533;&#65533;&#65533;&#65533;7&#65533;&#65533;6&#65533;&#65533;&#65533;Zfl@-(&#65533;&#65533;B&#65533;
>2'G&#65533;4&#65533;&#65533;&#65533;&#65533;&#65533;@&#65533;&#65533;BO&#65533;"}&#65533;lp&#65533;`&#65533;@&#65533;&#65533;H&#65533;@#MZGy&#65533;&/&#65533;&#65533;&#65533;&#65533;|2&#65533;&#65533;&#65533;AG&#65533;&#65533;K!DJ&#65533;&#65533; &#516;&#65533;&#65533;@&#65533;`Jh5W&#65533;Ky&#65533;'&#65533;`&#65533; =&#65533;&#65533; &#65533;&#65533;"#}&#65533;bB<R&#65533;&#65533;&#65533;&#65533;^&#396;V&#65533;##}&#65533;&#65533;&#65533;Uj&#65533;j&#65533; &#1824;&#65533;`B&#65533;uU)&#65533;MGe &#65533;&#65533;m!^&#65533;&#65533;&#65533;?N&#65533;.&#65533;,&#65533;&#65533;vB$&#65533; &#65533; &#65533;&#65533;9&#65533;&#65533;&#65533;&#903;&#65533; &#65533; f&#65533;&#65533;&#65533;&#65533;&#65533;@<&#65533;5"&#65533;&#65533;&#65533;&#65533;&#65533;&#65533; 	&#65533; ,A&#65533; 
&#65533;&#65533;R&#65533;&#65533;r&H&#65533;$a&#65533;&#65533;&#65533;`&#65533;&#65533;&#65533;&#65533;&#65533; 
N&#65533;<&#65533;fp&#65533;&#65533;&#65533;&#65533;	&#65533; &#65533; |J&#65533; zf &#65533;dw&#65533;uB&#65533;&#65533;u@~&#65533;
&#65533; &#65533;&#65533;&#65533;&#65533;&#65533;#&#65533;M$&#65533;+&#65533;&#65533;&#269;<D &#65533;&#65533; &#65533; EcS&#65533;TaT`$a^&#65533;9&#2032;&#65533;&#65533;&#65533;&#65533; 'p&#65533;Gt@&#65533;&#65533; `&#65533;&#65533;&#65533; r&#65533;(}6j6U&#65533;2b`&#894; &#65533;&#65533;&#65533;&#65533;&#65533;&#65533;\C(p&#65533;&#65533;&#65533;U8&#65533;*a@&#65533;z&#65533;&#65533;&#65533;&#65533;&#65533;$k#,&#65533;&#65533;&#264; Z&#65533;&#65533;R&#65533;`&#65533;&#65533;&#65533; &#65533;^&#65533;j]&#65533; H&#65533;&#65533;B@	&#65533;&#65533;&#65533;&#65533;&#65533;&#65533;jqT&#65533;Rr&#65533;%g&#65533;&#65533;&#65533;w&#65533;`&#65533;1L&#65533;&#65533;&#65533;z&#65533;zcs9HaL,&#65533; &#65533;@
&#65533;&#65533;&#65533;&#65533;
&#65533;&#65533;	&#65533;&#65533;#_ye	x&#65533;&#65533;rZ@&#65533; 
(&#65533;&#65533; &#65533;BB(&#65533;cwA2&#65533;: N@(@V&#65533; v 2@&#640;^!&#65533;&#65533;`
&#65533;&#65533;8&#65533;L&#65533; d@"&#65533;H&#65533;|&#65533;"8&#65533;I&B`,@ &#65533;"&#65533;`&#65533;&#65533;&#65533;4	W&#65533;@4 j&#65533;8&#65533;> ^ *@N`l&#65533;&&#65533;u&#65533;$ 0&#65533;N & &#65533;&#65533;&#65533;&#65533;&#65533;&#65533;&#1684;cE&#65533;&#65533;&#65533;&#65533;&#65533;e\>R=	`0&#65533;&#65533;&#65533;&#65533;&#65533;&#1289;&#65533; &#65533;&#65533;b&#65533;p1&#65533;&#65533;&#65533;&#65533;H9&#65533;&#17212;&#65533;&0@&#65533;&#65533;TV&#65533;1&#65533;&#65533; &#65533;8&#65533;
l&#65533;$W&#65533;@&#57388;&#65533;&#65533;($&#220;<&#65533;	^@z5[&#65533;B9&#65533;&#65533;8`&#65533;	&#65533;8&#65533;Hqt&#65533;\&#611;$&#65533;V&#65533;&#65533;8AG"&#65533;&#65533;!Nj@&#65533;&#65533;&#65533;O&#65533;&#65533;(&#65533;H&#65533;
&#65533;&#65533;b&$&#65533;V&&#65533;F&#65533;&#65533;&#65533;&#65533;w&#65533;&#65533;"(&#65533;Z &#65533;&#65533;//&#65533;+&#65533;8@&#65533;&#65533;q&#65533;J@@
&#65533;&#65533;b&#65533;t&#65533;&#65533;D&#65533;P&#65533;OV&#65533;OD&#65533;iTZ&#65533;&#65533;@&#65533;D&#130;&#803;&&#65533;&#65533;B<!d ~&#65533;_&#65533;y",&&#65533;@&#65533;@&#65533;&#65533; &#65533;&#65533;&#65533;U&#65533;&#65533;&#65533; &#65533;&#65533;CJ&#65533;&#65533;"nCy&#65533;&#65533;Z&#65533;&#148;&#65533;Q&#65533;jp&#65533;~@r P&#65533;&#65533;2&#65533;&#65533;F&#65533;C&#65533;&#65533;&#65533;&#65533;	< &#65533;g.&#65533;2&#65533;`X`&#65533;&#65533;&#281;&#65533;"P&#65533;&#65533;b 8 &#389;pU&#65533;(&#65533; &#65533;@&#942;_"&#288;&#65533;@X`K$(&#65533;&#65533;!&#1384;&#65533;&#65533;&#65533;&#65533;&#65533;&#65533;h>&#65533;	&#65533;&#65533;&#65533;&#65533;`&#65533;^G&#65533;&#746;N &#65533;Y &#65533;&#65533;uFg&#65533;&#65533;&#65533;`j&#65533;&#65533;BF&#65533;&#65533;&#65533;`&#65533;Mv&#65533;&#65533;f8 &#65533; 
&#65533;&#65533;j&#65533;&#65533;&#65533;C&#65533;&#65533;&#65533; Z&#65533;&#65533;&#416;C&#65533;nVgl&#65533;&#65533;w l&#1574;i]8	&#65533;&#65533;&#65533; w&#65533;%&#65533;&#65533;h@,&#65533;v&#65533;8&#65533;&#65533;&#65533;&#65533;&`&#65533;lJ^&#65533;O&#65533; &#65533; &#65533; &#65533;@2&#65533;&#65533;AH&#65533;X &#65533;8 &#65533;&#65533;O&#65533;Bej&#65533;a&#65533;-E&#65533;&#65533;&#65533;*&#65533;&#65533;0%&#65533;&#65533;&#65533; &#65533;@&#65533;@&#65533;`p&#65533;C&#65533;5,8 &#65533; &#65533;&#65533;&#65533;&#65533;La&#65533;!Z@AN&#65533;hv&#65533; &#65533;&#65533;&#65533;&#1920;&#160;&#65533;&#65533;BX&#65533;&#128;&#65533; &#65533; =&#65533;V"A\5` r&#65533;&#65533;u&#65533;D&#65533;&#65533;&#65533;&#65533;&#65533;&#65533;i&#65533;8&#65533;M&#65533;&#65533;&#65533; &#65533;	&#65533; &#65533;&#65533;&#65533;#d&#65533;"
d`&#65533;&#65533;&#65533;@	&#65533; d&#65533;D&#65533;
n&#65533;&#65533;`&#65533;O&#65533;&#65533;&#65533;&#65533; &#65533; &#65533;D0&5&#65533;&#65533;	l@^ &#65533;[ &#65533;&#65533;&#65533;g&#65533;{
~&#65533;&#65533;&#65533;	D&#65533;+&#65533;c\ U@&#65533;&#1099;O$$# &#65533;~&#65533;&#65533; &#1839;&#65533;&#65533;f?z%L@r&#65533;X`H`&#65533;&#65533;&#65533;Z)&#65533;j"&#65533;&#65533;&#65533;&#65533;&#65533;&#65533;&#65533;&#65533;&#65533;&#65533;]G&#65533;f&#65533;&#1581;&#65533;&#65533;H@&#65533;Y&#65533;Ugv.&#65533;&#65533;
Z&#65533;~&#65533;j,Z&#65533;H  x&#65533;&#65533;E&#65533;J]&#547;&#65533;+&#65533;&#65533;&#65533; &#65533; &#65533;&#65533;e&#65533;^&#65533;e&#65533;&#65533;r 	t&#65533;&#65533;`Z&#65533;&#65533;&#65533;&#65533;<=&#65533;&#65533;6&#65533;&#65533;^	n&#65533;t`&#65533;&#65533;&#65533;F h&#65533;P 	&#268;&#65533;?&&#65533;dJ&#65533;'Z@&#65533;|&#65533;`S PG&#65533;&#65533;&#65533;&#65533;`w&#65533;2B&#65533;&#65533;&#65533;Jw&#65533;&#1752;)D&#65533;&#65533;&#1792;\&#65533;C&#65533;@&#65533;L&#65533;t &#527;&#65533;d &#65533;&#1679;Tz<BYh&#65533;&#903;"&#65533;jcnC=&#65533;&#130;&H!: &#65533;&#65533;&#65533;Yb:G&#65533;&#65533;E 6&#65533;LT&#65533; N&#65533;*&#65533;	h&#65533;&#65533;&#65533;r&#65533;&#65533;&#65533;  &#65533;4&#65533;r&#65533;&#65533;Cd 2("&#4572;&#65533;m&#65533;&#65533;&#65533;<&#1152;&#65533;&#65533;3&#65533;&#65533;%&#65533;R&#65533;&#65533;
&#65533;@qQ&#65533;&#65533;@d&#36468;r&#65533; &#65533;&#65533;&#65533;&#65533;
h@&#65533;sf?<&#65533;&#65533;&#65533;&#65533;l=F2&#65533;&#65533;+#.&#65533;&#65533;&#65533;\&#65533;&#65533;
&#65533;&#65533;9t&#65533;&#65533;O&#65533;&#65533;H&#65533;&#65533;T&#65533;#M&#65533;&#65533;&#65533;9$!&#65533;&#65533;&#65533;s&#65533;&#65533;&#65533;
&#65533;&#65533;&#65533;&#65533;&#65533;c`ZF&#65533;&#65533; 
&#65533;`,%!&#65533;&#65533;&#65533;`n&#65533;&#65533;&#65533;@&#65533; l&#65533;&#65533;&#65533;`&#65533;&#65533;&#65533;&#65533;&#65533;&#65533;&#65533;
&#65533;&#65533;O)R&#65533;rq&#65533;d)I&#65533;*&#65533;C)&#65533;&#65533;f&#65533;	&#65533;G&#1377;F~&#65533;D)&#65533;&#65533;$I&#65533;&#65533;&#65533;&#65533;&#65533;&#65533;L(N&#65533;&#65533;&#65533;&#538;&#65533;C%FP&#65533;"&#595;&#65533;9&#65533;H&#1042;&#65533;&#65533;58X&#65533;cM&#65533;&#65533;D&#65533;&#65533;Eu&#65533;&#65533;`&#65533;V&#65533;&#65533;&#65533;k&#65533;$}Y $&#65533;&#65533;&#65533;&#65533;&#65533;&#65533;&#65533;@&#65533;&#65533;!R&#65533;:&#65533;&#65533;`&#65533;&#65533;'U&#65533;&#65533;f&#65533;k&#65533;o&#65533;Zd$&#65533;Q&#65533;a&#65533;$R$&#65533;&#65533;&#65533; &#65533;&#52598;FBu&#566;ZjKk&#65533;H(&#65533;*&#65533;N* &#65533;0&#65533;b&+8<&#65533;(&#65533;&#1096;&#65533;&jj&#65533;U&#65533;&#65533;&#65533;.&#65533;&#65533;&#656;&#65533;	"L0&#65533;*h&#65533;D&#65533;&#65533;&#65533;&#65533;`&#65533;)zU&#65533;)l`&#65533;F&#65533;7Vz&#65533;&#65533;&#65533;'3Y(B&#65533;R6O&#65533;`&#65533;'HgA+&#65533;dz#&#65533;xb&#65533;p~7&#65533;&#65533;&#65533;H&#65533;<"&#65533;&#65533;X&#65533;&#65533;(&#65533;&#65533;T&#65533;&#65533;	&#65533;&#65533;"&#65533;&#65533;Tb&#65533;d-&#65533;FC&#65533;0&#65533;	&#65533;&#65533;	&#1476;&#65533;&#65533;&#65533;F@`&#65533;'&#65533;Q&#65533;
~X&#65533;&#65533;&#65533;Q&#65533;"i@HU.&#65533;&#65533;&#65533;L&#65533;HB&#65533;&#65533;&#65533;A&&#65533;&#65533;1&#65533;&#1460;aDNx&#65533;@&#65533;%XCJZX&#65533;c0&#65533;&#65533;qKD&C&#65533;T&#65533;&#65533;\|&#1541;&#65533;&#65533;B&#65533;0&#65533;&#65533;&#65533;&#65533;&#65533;&#65533;&#65533;*~ a&#65533;!&#65533;&#65533;`&#65533;&#65533;*&#65533;L&#65533;&#65533;&#65533;I&#65533;&#65533;D&#65533;&#65533;&#65533;4&#18439;!&#65533;&#65533;&&#65533;@H-&#65533;&#65533;1X&#65533;H+tq&#65533;0&#65533;ae#	1&#65533;&#65533;@&#65533;-&#65533;&#65533;$ha&#65533;-`1&#65533;1&#65533;&#65533;H'&#65533;&#65533;H0&#65533;q&#65533;'&#65533;a&#65533;1&#65533;Qm&#65533;4&#65533;f&#65533;.5&#65533;&#65533;7&#65533;QG7&#65533;9&#65533;&#65533;&#65533;
?r&#65533;
M$R&#65533;
[&#65533;Q&#65533;&#65533;A&#65533;&#65533;z&#65533;L&#65533;t&#65533;A&#65533;P&#65533;&#65533;<&#65533;&#65533;,&#65533;&#65533;&#65533;q,&#65533;p=&#65533;&#65533;&#65533;5 &#65533;&#65533;&#65533;8&#65533;?0&#65533;'&#65533;}&#65533; &#65533;0&#65533;&#65533;&#65533;*&#65533;0&#65533;/<&#65533;&#65533;*p!	+&#65533;AH(t&#65533;&#65533;&#65533;&#65533;&#65533;&#328;!X&#65533;&#65533;a"&#65533;&#65533;&#65533;	$&#65533;&#65533;@&#272;&#65533;AP&#65533;@tQ&#65533;&#65533;P@&#65533;&#65533;	#&#65533;&#65533;0r["@2Tv&#65533;&#768;&#65533;&#65533;&#65533;
aW;`&#65533;&#65533;t&#65533;B
D&#65533;&#65533;^ $	$T&#65533;&#65533;
&#65533;&#65533;)&#65533;&#65533;BU(@&#65533;K`E14&#65533;&#65533;=P`&#65533;]D&#65533;&#65533;&#65533;H&#65533;|&#65533;&#65533;T&#65533;&#65533;&#65533;&#65533;2| ?h0&#65533;&#65533; &#65533;&#65533;`&#65533;KTE&#65533;&#65533;&#65533;&#65533;&#65533;*&#65533;&#65533; B+&#65533;&#65533;&#65533;@0&#65533;B	)@&#65533;XA&#65533;&#65533;? &#65533;?P&#65533;C[<&#65533;&#65533;5&#65533;&#65533;&#65533;&#65533;&#65533;&#65533;1&#65533;&#65533;&#65533;&#65533;g(&#65533;&#1029;3&#65533;Ad&#65533;&#65533;07t!aH&#65533;6tAX&#65533;&#65533;&#65533;p&#65533;&#65533;`O&#65533;F#&#65533;@7&#65533;&#65533;`&#65533;C&#65533;4&#65533;!bH&#65533;&#65533;&#65533;7&#65533;&#65533;c``&#65533;0&#65533;0&#65533;`hf&#1208;&#65533;X&#65533;/&#65533;&#65533;&#65533;&#65533;&#65533; &#65533;3&#65533;&#65533;LC&#65533;@@5&#65533;A`&#65533;a&#65533;0&#65533;!t&#65533;&#65533;&#65533;&#65533;-&#65533;A	T(&#65533;FF&#65533;&#65533;L&#65533;8&#65533;&#65533;&#65533;&#65533;!n&#65533;!&#65533;P&#65533;1&#65533;&#65533;h8&#65533;&#65533;@5&#65533;A_8&#65533;I &#65533;991WdY&#65533;*&#65533;&#65533;Cpgh&#65533;&#65533;8&#65533;9|&#65533;&#65533;_&#65533;C&#65533;`.&#65533;Al&#65533;&#65533;&#65533;P&#65533;D|f&#65533;V&#65533;DT&#65533;B-&#65533;$]&#65533;r&@&#65533;&#65533;&#65533;F&#65533;e%FdA R&#65533;D"&#1111;&#65533;&#65533;&#65533;/Q!&#65533;&#65533;&#65533; &#65533;&#65533;&#65533;!]&#65533;`&#65533;d&#65533;J0B0@&#65533;G&#65533;DP&#65533;O|a&#65533;J&#65533;&#65533;&#65533;&#65533;/&#65533; &#65533;&#65533;J&#1065;!&#65533;&#65533;K&#65533;W&#65533;? &#481;&#65533;&#65533;&#65533;4U8@z&#65533;&#578;(&#65533;&#65533;&#65533;&#65533;&#65533;
0&#65533;&#65533;&#65533;&#65533;&#65533;&#65533;d@&#65533;&#65533;&#65533;&#65533;L&#65533;6@&#65533;d&#65533;&#65533;%&#65533;FB1&#1824;E &#65533;8&#65533;&#65533;qDz&#65533;L&#1056;R &#65533;&#65533;&#65533;)O&#65533;Xc&#65533;d&#65533;v`&D&#65533;[H$t &#65533;#&#65533;0{BPW&#65533;"&&#65533;a&#65533;X&#65533;&#65533;jz&#65533;LbBd&#65533;&#65533;&#65533;&#65533;&#65533;&#65533; $W&#65533;K&#65533;*&#65533; &#65533;24&#65533;&#65533;&#65533;:&#65533;P6 A&#1119;B&#65533;&#65533;&#65533;@&#65533;@:&#65533;@g&#65533;5&#65533;L&#65533;&#65533;P&#65533;&#672;&#65533;&#65533;&#65533;&#65533;uCc&#65533; "&#65533;}&&#65533;LqtC62&#65533;&#65533; >R"&#65533;&#65533;&#65533;&#65533;(&#65533;&#65533;(b&#65533;;X#&#65533;u&#1095;*&#65533;&#65533;&#65533; j&#65533;&#65533;&#65533;9&#963;&#65533;a@x &#65533;rh&#65533;&#375964;S%&#65533;@X
&#65533;`&#65533;&#65533;V#&#65533;L&#65533;!&#65533;CU&#65533;&#65533;&#65533;&V!%&#65533;&#65533;&#65533;g&#65533;d"!	tpoY&#65533;I&#65533;@&#65533;@
.<&#65533;O.q&#65533;&#520;X&#65533;q&#65533;&#65533;K&#65533;&#65533;g!&#65533;&#65533;	&#65533;&#65533;&#65533;(a&#65533;&#65533;G&#65533;&#65533;&#65533;&#65533;&#65533;T&#65533;!H#v &#65533;GHb&#65533;o&#65533;p&#65533;Lt&#65533;&#65533;&#65533;&#519;&#65533;82@l &#65533;&#65533;&#65533;&#65533;&#2587;z&#65533;/&#65533;}kQ F&#65533;I&#65533;&#261;]$&#65533;t&#65533;&#65533;O;&#65533;&#65533;o&#65533;Q8&#65533;&#65533;&#65533;B&'k&#65533;&#65533;	K&#65533;&#65533;z&#65533;&#65533;&#65533;&#65533;?&#65533;B&#65533;&#65533;(Ha!Au&#65533;T&#65533;&#65533;&#65533;%&#65533;&#65533;V&#65533;&#65533;`j&#65533;&#65533;&#65533;C&&#65533;P&#65533;r &#65533;3&#65533;	tPbT&#65533;&#65533;-IyR &#65533;&#65533;!&#65533;X&#65533;&#65533;&#65533; &#65533;P&#65533;$&#65533;A	V@&#65533;q&#65533;e&#1259;X&#65533;	Q&#65533;&#65533;x`'&#65533;$~&#65533;&#65533;%&#65533;`\ &#65533;&#65533;@&#65533;F&#65533;
G&#65533;B&#65533; &#65533;9&#65533;&#65533;V&#65533;z&#65533;&#65533;p=&#65533;
}U&#65533;8&#65533;&#65533;T  0x&#65533; &#65533;-:U"
 &#65533;&#65533; 4P&#65533; &#65533;HmFP%&#65533;	  &#65533;&#65533;2&#65533;\&#65533;R&#65533;*z&#65533;&#65533;
P8 H&#65533;/FUZ&#65533;Ob&#65533;&#65533;&#65533; B &#65533;0 &#65533;n&&#65533; 0&#65533;&#65533;O_`,R(& (&#65533; &#1027;4&#65533;z&#65533;&#65533;&#65533;Ha
L&#65533; $P&#65533;&#65533;&#65533;Gx&#65533;2H 0&#65533;0 U)&#65533;&#65533;&#65533;  &&#65533;A_&#65533;&#65533;8d!&#65533;&#942;&#65533;&#65533;&#65533;Q&#65533;&#65533;&#65533;!R~&#65533;0G&#65533;&#65533;Eh&#286;&#65533;)&#65533;&#65533;6&#65533;dVa&#65533;&#65533;@&#65533;&#65533;&#65533;&#65533;
F&#65533;kh*!&#65533;'&#65533;&#65533;2!_&#65533;&#65533;##K4&#65533;&#65533;MUt&#65533;
"$K]&#65533;-b&#65533;&#65533;!
&#65533;&#65533;r&#65533; &#65533;&#65533;&#65533;&#65533;}&#65533;&#65533;f@&#65533;&#65533;*&#65533;Y&#65533;Y j&#715649;&#65533;v&#65533;&#65533; &#65533;q&#65533;&#65533;&#65533;i&#65533;&#65533;}&#65533;&#65533;&#65533;` K&#65533;&#65533;&&#65533;&#65533;&#65533;&#65533;h&#65533;&#65533;&#65533;&#65533;&#65533;&#65533;-0&#65533;&#65533;4&#65533;Hv&#65533;]&#65533;&#65533;&#65533;Y&#65533;&#65533;U&#65533;&#65533;&#65533;&#65533;d&#65533;&#65533;h&#256;&#65533;&#65533;&#65533;&#65533;&#65533;o&#65533;&#65533;&#65533;&#65533;&#65533;d&#65533; &#65533;L&#717;&#65533;U&#65533;|&#65533;@&#65533;DO&#65533;&#65533;@&#65533;&#65533;&#65533;&#65533;&#65533;`0&#65533;.&#65533;)Y
&#65533;i&#65533;$&#65533; 	R0g R-&#65533;O`m0v&#65533;&#65533;#&#481;
i&#65533; B`%&#65533;P4_&#65533;[&#65533;=&#65533;&#65533;hs&#65533;|&#65533;(P(&D
lPC&#65533;&#65533;O&#65533;$Qy&#65533;B&#65533;&#65533;q v~&#65533;&#65533;odyP6GH$	&#65533; p&#65533;&#65533;,&#1344;&#65533;&#65533;5@&#65533;#B&#65533;+&#65533;"&#65533;j&#65533;b &#65533;&#65533;	r@q&#65533;|A
&#65533;nP5&#65533;aMV&#65533;	&#65533;l&#65533;&#65533;P&#65533;&#65533;p&#65533;>&#65533;c&#65533;R5p=&#65533;\&#65533;0P&#65533; bPxogg`si7B&#65533;/&#65533;aV&#128;}5'Bfo&#65533;R&#65533; &#65533;&#65533;m&#65533; Q&#65533;|&#65533;&#65533;1'9pP"&#65533;	&#65533;&#65533;K&#65533;z S G
&#65533;	,&#65533;>&#65533;&#1826;4&#65533;&#65533;p&#65533;YxF p&#1482;l&#65533;;p&#65533;H4 B &#65533;&#65533;O&#65533;N0$ &#65533;=&#65533;&#65533;\&#65533;Pd&#65533;O0&#65533;0u&#65533;l&#65533;Y&#65533;&&#1280;&#65533;a&#65533;&#65533;_&#65533;]&#65533;&#65533;cB&#65533;p&#65533;p@
&#1009; G&#65533;6&#65533;&#65533;?&#65533;&#65533;J&#65533;|&#65533;=Y@&#65533;g&#65533;_`d&#65533;wl``&#65533;W&#65533;tK&#65533;ED&#65533;M&#65533;&#65533;#J&#65533;JUP&#65533;s&#65533;k&#65533;R '&#65533;6}&#65533;$"!	]&#65533;n&#65533;X&#65533;q&#65533;P_ P0&#65533;&#65533; Ij&#65533;w&#65533;^0&#65533;a&#65533;b@wF&#65533;"&#65533; T0mPP&#65533;&#65533;N[&#65533;&#65533;&#65533;6&#65533; u&#65533;c&#340;	&#65533;Clp&#65533;!	r&#65533;j&#65533;Z k3&#65533;H&#65533;&#65533;&#65533;"{TV1N&#65533;W&#65533;&#65533;&#65533;&#65533;`&#65533; &#65533;&#65533;@&#65533;"B:X n&#65533;&#65533;&#65533;^0 n&#65533;<@ '&#65533;&#65533;(Hd=&#65533;&#65533;e&#65533;&#65533;&#65533;^ d&#65533;
[ c&#65533;&#65533;	&#65533;&#65533;^~P-&#65533;&#65533; 6@
z` 6 S)&#65533;> R&#65533;&#65533;`~&#65533;&&#65533;&#65533;&#65533;der]&#65533; 0&#65533;P &#65533;&#65533;&#65533;p&#65533;<&#65533; fj&#65533;p@&#65533;&#65533;&#65533;p &#65533;&#65533;&#65533;9_
&#65533;W&#65533;@" $ &#65533;!:0b&#65533;&#65533;M&#65533;&#65533;D&#65533;&#65533;<0 y&#65533;!&#65533; &#65533;&#65533;&#65533;&#65533;`!&#65533;9&#65533;z&#65533;+bs0 &#65533;i &#65533;NA  :&#65533;A&#65533;F&#65533;@o&#65533;m W pPa&#65533;&#65533;p&#65533;&#65533;&#65533;v&#65533;z&#65533;u@pPw&#65533;sp&#65533;/j&#65533;_uUg&#65533;QpVp&#65533;w&#65533;MpU&#65533;B`q&#65533;&#65533;i&#65533;&#65533;a&#65533;GU&#65533;&#65533;p&#65533;vpz &#65533;Hu~&#65533;"mPX&#65533;epRpq@&#65533;'&#65533;lM$	N&#65533;wu&#65533;&#65533;&#65533;m&#65533;}0.&#65533;J&#65533;&#65533;yT&#65533;%t&#65533;y&#65533;&#65533;PsP&#65533;`!&#65533;&#65533;&#65533;@{d&#65533;`&#65533;}&#65533;_0i &#65533;0h&#65533;?q&#65533;]uP M&#65533;C:FU`v&#65533;&#65533;m&#65533;"&#65533;_HtBP&#65533;d&#65533;&#65533;&#65533;_&#65533;P&#65533;&#65533;&#65533;P`,&#65533;5M -&#65533;4@6 &#65533;E&#468;q{!	h&#65533; H&#65533;? a&#65533;9&#65533;U0LP$(&#65533;&#65533;&#65533;Zv&#65533;7 _`&#65533;&#65533;`&#65533;&#65533;g YRv&#65533;1&#65533;!0 @:&#65533;! P*&#65533;&#65533;&#65533;^'GWe &#65533;&#65533;Cp[&#65533;:&#65533;4&#65533;1p7&#65533;81`!&#65533;	&#65533;Qc&#65533; F&#65533;A`Y&#65533;JV $&#65533;p&#65533;!&#65533;&#65533;&#65533;p0&#65533; &#1144;X&#65533;&#65533;&#65533;4uUr(3&#65533;#`9 &#65533;)0&#65533;G S5;t&#65533;'?0^&#65533;>&#65533;5&#65533;G&02@-&#65533;~p+&#65533;3S&#65533;A&e&#1075;`e&#65533;<&#65533;T&#65533;N&#65533;]&#65533;&#65533;6Iw&#65533;p&&#65533;bd&#65533;~i&#65533;y&#65533; x&#65533;XN&#65533;#gd#r &#65533;BK&#65533;&#65533;Q.&#65533;fy|&#65533;w&#65533;<B &#65533;&#65533;&#65533;w&#65533;a&#65533;&#65533;0&#65533;&#65533;-pL&#65533;&#65533;&#65533;p&#65533;/B/&#65533;Y~E&&#65533;P[&#65533;&#65533;.&#65533;{&#65533;p&#65533;&#65533;&#65533;c&#65533;]r M$&#65533;&#65533;M&#65533;&#65533;&&#65533;qw&#65533;B&#65533;PM&#65533;uV&#65533;6O&#65533;!&#65533; A&#65533;&#65533;&#65533;d&#65533; &#65533;&#65533;l&#65533;!&#65533;&#65533;}&#65533;&#65533;&#65533;}&#65533;Md&#65533;&#65533;&#65533;{&#65533;!V"'&#65533;&#65533;&#65533;&#65533;b&#65533;H7&#65533;M&#65533;f&#65533;!&#65533;R">&#65533;&#65533;Ru&#65533; U1&#65533;p5 "&#65533;U&#65533;&#65533;l&#65533;F&#65533;j w&#65533;&#65533;e&#65533;N`&#65533;&#65533;{wMb4`&#65533;=&#65533;cx,&#65533;&#65533;&#65533;@p&#65533;g&#65533;&#65533;`:&#65533;&#65533;&#65533;&#65533;&#1360;&#65533;&#65533;&#65533;P e &#65533;&#65533;8&#65533;&#65533;lp&#65533;%&#65533;&#65533;J
W&#65533;O&#65533;a3&#65533;q!b|&#65533;C&#65533;c`y&&#272;9&#65533;&#65533;d&#65533;F@e&#65533;w&#1456;5p&#65533;(&#40606;`@ y0&#65533;6*&#65533;6&#65533;&#65533;&#65533;&#65533;&#65533;O&#65533;Ox&#65533;RW&#65533;&#65533;,|A&#65533;q0&#65533;M&#65533;&#65533;0&#65533;&#65533;|&#65533;&#65533;&#65533;$Y&#65533; P &#65533;pt&#65533;&#65533;&#65533;10 4@&#1409;N&#65533;Tp &#65533;S&#65533;&#65533;\&#65533;@
&#65533;&#65533;3P 6&#65533; QIi)&#65533;&#65533;&#65533; &#65533;&#65533;Yl!t 5'&#65533;&#65533;&#65533;('V&#65533;`P&0&#65533;&#65533;s&#65533;&#65533;&#65533; ` &#65533;&#65533;&#65533;&#65533;
&#65533;r&#65533;&#65533;"&#65533;&#65533;0h&#65533;?&#65533;P&#65533;&#65533;6_&#65533;j&#65533;&#65533; &#65533;&#65533;VJ&#65533;]A&#65533; 9&#65533;&#65533; &#65533;:l@l&#65533;&#65533;72p p&#1794;Q&#65533;#sU&#65533;&#65533;&#65533;&#65533;&#1427;LY   X&#65533;! &#65533;,pPH&#65533;~+&#65533;lp `  Y0!&#65533;'&#898;&#65533;kpb&#65533;&#65533;m@vYo&#65533;E&#65533;
+-R0&#65533;h&#65533;&#65533;@U&#65533;D=m&#65533;S{ [ &#65533;&#65533;	&#65533;&#65533;_&#65533;dY&#65533;&#144;&#65533;-&#65533;l@O@&#65533; E&#65533;u V4P&#65533;h&#65533;PZ&#65533;l&#65533;QyL9&#65533;S&#65533;l&#65533;c&#65533;&#65533;&#65533;=&#65533;ESl&#65533;n&#65533;?Px&#65533;&#65533; V &#65533;I&#65533;&#65533;_&#65533;&#65533;
mP&#65533;rp&#65533;&#65533;}tr&#65533;3&#65533;U`JR&#65533;K&#65533;5`m&#65533;hI&#65533;&#65533;&#65533;p5&#65533;n yP	&#65533;w&#65533;&#65533;Q&#65533;m&#65533;&#65533;KdsHcPd&#65533;&#65533;&#65533;L q&#65533;h&#65533;<&#65533;@Q@d&#65533;&#65533;&#65533;W|Y &#442;P(L&#65533;&#65533;&#65533;! &#65533;&#65533;&#65533;HT	n&#65533;\&#65533;h&#635;#2_&#65533;Pp&#65533;&#65533;&#65533;&#65533;WvpC&#65533;
u&#65533;Q`%<l&#65533;&#65533;&#65533; 0&#65533;M'&#65533;~(X`%&#65533;&#65533;L 	k&#65533; &#65533; u&#65533;b @`q9"&#65533;z&#65533;&#65533;&#65533;Y&#65533;&#65533;f&#65533;^ 	 &#65533;	&#65533;{a&#65533;D y&#65533;=&#65533;&#65533;f2"|&#65533;E0&#65533;&#65533;
I&&#65533;3&#65533;&#65533;&#65533;[=&#65533;f&#65533;~@(&#65533;"8u&#65533;z N`k&#65533; Z &#65533;gS	E&#65533; &#65533;&#65533;X&#1758;0,&#65533;&#65533;&#65533;&#236;Gx3&#65533;`&#65533;n&#65533;&#65533;&#65533;&#65533;s&#65533;1P`2&#65533;Q&&#65533;R&#65533;0&#65533;U&#65533;&#65533;{&#65533;&#65533;# &#65533;,pN'&#65533; &#65533;`33Pe&#65533;6&#65533;>:&#1731;&#65533;:`  &#65533;XPu0Y&#65533; ^p;&#65533;h&#65533;&#65533;&#65533;	TpE&#65533;B&#65533;&#65533;_&#65533;&#65533;N&#65533;P&#65533;]`&#65533;GX&#65533;ZfH0W`U&#65533;zA&#65533;!	U0t6&#65533;&#65533;6&#65533;&#65533;e*&#65533; &#65533;2&#65533;&#65533;-R=&#65533;&#65533;2&#65533;&#65533; po&#65533;&#65533;
&#65533;@&#65533;&#65533;>@!&#65533;&#65533;sT$&#65533; (&#65533;"p&#65533;&#65533;Z|M&#65533;G &#65533;&#65533;Q&#65533;cU&#65533;&#65533;i&#65533;KpUY0u`&#65533;&#65533;&#65533;5P&#65533;3&#65533;$!&#65533;&#65533;4PWX&#65533;O&#65533;&#65533;&#65533;*&#65533;!&#65533;`&#65533;&#65533;|&#65533;R`cgG 9&#65533;&#65533;&#65533;Dw K@X&#65533;K FT'b&#65533;R&#65533;c&#65533;W _&#65533;EMI&#65533;R&#65533;_@W&#65533;|&#65533;&#65533;&#65533;avpc&#65533;[ P0C&#65533;-&#65533;&#65533;o:&#65533;&#65533;R&#65533;a`&#65533;&#65533;Q	w&#65533;&#65533;&#65533;P&#65533;&#65533;e&#65533;fd3u6&#65533;I@D04p)aa&#65533;t< H&#65533;9&#65533;&#65533;o&#65533;e
Q"YP&#65533;Kp~&#65533;&#65533;E=PAp2pTaP&#65533;L&#65533;J&#65533;N&#65533;&#65533;Zw&#65533;U-\&#65533;&#65533;&#65533;\i3T`&#65533;i &#65533;&B&#65533;&#65533;x&#65533;= e&#65533;P&#65533;"d&#65533;U&#65533;&#65533;y&#65533;f&#65533;&#65533;0G&#65533;)&#65533;&#65533;&#65533;&#65533;G%%<&#65533;&#65533;&#785;&#65533;`&#65533;&#65533;&#65533;&#65533;j&#65533;'U&#65533;&#65533;$I"&#65533;J&M&#65533;&#65533;&#65533;DJ&#65533;*U&#65533;&#65533;&#65533;&#65533;&#65533;$L&#65533;+:&#65533;TR&#65533;*&#65533;'F&#65533;*u0HR#CO&#65533;X&#65533;&#65533;)R$<&#65533;&#65533;&#65533;&#65533;&#65533;%&#65533;<&#65533;&#65533;vh&#65533;F&#65533;%&#65533;&#65533; PNRJ&#65533; &#65533;SIP&#65533;C&#65533;&#65533;F&#65533; &#360;&#65533;*F%tj&#65533;&#65533;$@&#65533;&#65533;&&#65533;h$z&#65533;&#65533;&#65533;&#65533; {*1&#65533;dM&#65533;>&#65533;5&#65533;t&#202;&#65533;&#65533;2I&#65533;@&#65533; F&#65533;U&#65533;&#65533; &#65533;$&#65533;&#65533;2]! h4&#65533;GL.&#65533;&#65533;&#65533;&#65533;		&#65533;&#65533;?&#65533;&#65533;&#65533;G(U
&#65533;EQ&#65533;F&#65533;&#65533;(&#65533;c&#65533;&#65533;4&#65533;&#65533;&#65533;&#65533;&#32966;&#65533;%&#65533;&#65533;0lF|tQET&#65533;!7&#1288;&&#65533;HK &#65533;:&#45830;A&#65533;&#65533;,&#65533;&#65533;&#1132;&#65533;-aD&#65533;D$&#4289;1&#65533;$&#65533;/ D&#65533;CQ&#264;&#7082;&#65533;$`&#65533;BI&#65533;(&#169;&#65533;@&#65533;&#65533;&#65533;&#65533;&#65533;@&#65533;K&#65533;$)&#65533;p&#65533;&#65533;&#65533;`&#65533;9<I&#65533;&2&#65533;&#65533;%&#65533;9c	*&#65533;HH&#65533;(&#65533;&#65533;&#65533;ED/&#65533;&#65533;$!R$&#65533;!&#65533;4d&#65533;d.&#65533;(&#65533;&#65533;JQ&#65533;$&#65533;&#65533;#!&#65533;&#65533;&#65533;b&#65533;C$I0,&#65533;`"&#65533;F&#65533;b&#65533;&#65533;0&#65533;&#65533;&#65533;1;&#65533;&#514;&#65533;&#65533;<!$&#65533;H&#14740;&#65533;&#65533;F&#65533;T&#65533;&#65533;&&#65533; $-k&#65533;!JR&#65533;"&#65533;&#65533;#&#65533;&#65533;&#65533;&#65533;&#139;3!%!7&#65533;8b&#65533;&#65533;<q&#65533;>B,&#65533;1&#65533;K&#65533;G&#65533;&#65533;"&#65533;&#65533;rr&#65533;,&#65533;&#65533;&#666;:&#65533;&#65533;b&#65533;&#65533;&#65533;&#770;&#65533;"!e&#65533;@&#65533;&#65533;
EA&#65533;&&#65533;&#65533;b&#820;&#65533;&#65533;&#138;4:&#65533;&#65533;4&#65533;&#1570;&#65533;N&#65533;&#65533;&#65533;!&#65533;&#65533;&#65533;!&#65533;&#65533;"&#65533;&#65533;$&#65533;&#65533;2&#65533;&#65533;&#65533;&#65533;A&#65533;&#65533;&#65533;D&#65533;K&#65533;.&#824;O&#65533;F&#1704;&#65533;	+&#65533;&#65533;&#65533;&#65533;2&#65533;Hd5&#65533;&#65533;"F&#672853;&#65533;&#512;&#65533;&#17444;3)2&#65533;!I&#65533;d(&#65533;I&#65533;&#65533;&#65533;b4&#65533;&#65533;&#65533;&#65533;&#65533;G&#65533;&#65533;!&#65533;&#65533;[B&#65533;h&#65533;&#65533;&#65533; qF&#65533;&#65533;&#65533;ia&#65533;&#65533; &#65533;
&#65533;x&#65533;	9=&#65533;#&#65533;(&#65533;&#218;J2&#65533;&#65533;&#65533;3&&#65533;&#65533;A2Y&#65533;&#65533;@H&#65533;@V!&#65533;&#65533;&#65533;a&#65533;&#65533;H&#65533;&#1820;&#65533;P 	&#440;&#65533;&#65533;/0&#65533;"&#65533;L&#65533;}&#65533;>&#65533;>AZ&#65533;&#65533;&#65533;R!&#65533;&#65533;&#65533;&#65533;18&#65533;"/<&#65533;&#65533;&#65533;H&#65533;&#65533;J&#65533;&#65533;b&#65533;+@&#65533;C&#65533;Ct&#65533;&#65533;&#65533;&#65533;&#65533;CZ@a"&#65533;Te&#65533;h &#65533;G!E|&#65533;&#65533;&#65533;o&#65533;B&#65533;10&#65533;&#208;&#65533;L1&#65533;B8&#65533;sL&#65533;A&#65533;N%&#65533;&#65533;(&#65533;&#65533;eR&#65533;@&#65533;&#65533;&&#65533;&#65533;&#65533;&#65533;&#65533;;&#65533;IR&#65533;@@0&#65533;&#65533;4&#65533;A
&#65533;>&#65533;`&#65533;&#65533;c*&#65533;&#65533;`&#65533;u&#65533;&#65533;r'&#65533;&#65533;BW&#65533;&#65533;j&#65533;&#65533;<&#65533;&#65533;~&#65533;D4`<a&#65533;&#65533;&#65533;&#65533;`&#65533;"t&#65533;E&#65533;&#65533;1&#65533;&#65533;&#65533;&#65533;w8&#65533;x&#65533;&#65533;Ai(&#65533;'&#65533;&#65533;<&#65533;	IP&#65533;l&#65533;9 a&#65533;!&#65533;&#65533;&#65533;&#65533;&#65533;A&#65533;B&#65533;&#65533;&#65533;&#65533;&#65533;&#65533;&#65533;P&#65533;&#65533;5hC &#65533;&#65533;&#65533;&#65533;&#65533;&#65533;y&#65533;a&#65533;&#65533;	#(&#65533;v&#65533;&#65533;m$&#65533;'&#65533;AhC%q6&#65533;!( Xj&#65533;>&#65533;&#65533;&#65533;~&#65533;.P=A&#65533;&#65533;&#65533;&#65533;@%H&#65533;&#65533;0&#65533;&#65533;&#65533;&#65533;~X&#65533;&#65533;p&#65533;&#65533;!&#65533;(A&#65533;&#65533;&#65533;&#65533;Al&#65533;&#65533;&#65533; "&#65533;*:&#65533;C&#65533; &#65533;&#65533;@x&#65533;&#65533;
&#65533;&#65533;< haplC&#65533;4&#65533;D6&#65533;n&#65533;&#65533;&#65533;&#65533;&#65533;&#65533;+&#65533;&#65533;v&#65533;E	&#65533;&#65533;&#65533;!&#65533;&(&#65533;w&#65533; <&#65533;Ac&#65533;&#65533;#&#34819;2&#65533;A*&#65533;&#220;0&#65533;&#65533;=!	&#681;B&#65533;&#65533;'y&#65533;&#65533;&#1808;&#65533;&#161;&#65533;i&#1537;*1&#65533;&#65533;m&#65533;  &#65533;&#65533;$D`&#65533;$&#672;8x&#65533;<&#65533;&#65533;&#65533;@&#65533;@TA	&#65533;0&#65533;&#65533;@?&#65533;&#65533;
~&#65533;C6&#65533;&#65533;&#65533;i&#65533;0&#65533;&#65533;&#65533;4(&#65533;3&#65533;C#&#65533; VCd&#65533;&#65533;&#65533;&#65533;&#65533;&#65533;& &#65533;&#65533;K`&#65533;!&#65533;@&#65533;,4&#65533;F&#65533;_&#65533;0C&#65533;&#65533;a&#65533;l&#65533;&#65533;C&#65533;a&#65533;C&#65533;&#65533;I D&#65533;pI&#65533;$&#65533;&#65533;&#65533;&#65533; 7&#65533;
&#65533;&#65533;C&#65533;&#65533;5&#65533;@&#65533;PC&#1824;&#65533;-&#65533;.PB&#65533;&#65533;&#65533;&#65533;&#65533;X0#(bK&#65533;&#65533; J{&#65533;&#65533;&#65533;@&#65533;x&#65533;u&#65533; &#65533;&#65533;]x&#65533;j&#65533;0&#65533;6&#65533;
J&#65533;&#65533;!&#65533; WA!
} &#65533;&#65533; &#65533;:!By(&#65533;&#65533;An&#65533;&#65533;$&#65533;&#65533;e&#65533;n#&#65533;&#1287;Jd&#65533;y&#65533;~&#65533;?H&#65533;&#65533;&#65533;&#65533;&#65533;&#65533;&#65533;@&#65533;
&#65533;&#65533;&#65533;&#65533;&#65533;&#1032;8&#65533;&#65533;&#65533;`&#65533;&#65533; % &#65533;&#65533;?&#65533;C"&#65533;&#1027;:&#65533;	=D&#65533;&#65533;@&#65533;	TD b&#65533;7z&#65533;&#65533;+&#65533;3&#65533;pkP&#65533;h&#65533;F|AzH $&#65533;&#65533; P38&#65533;"@&#65533;&#65533; H&#65533;@t&#65533;&#65533;&#65533;5 &#65533;&#65533;&#65533;L&#65533;	&#65533; &#65533;K&#65533;0&#65533;	@Q&#65533; 	(&#65533;@i&#65533;A
,&#65533;&#65533;&#65533;&#65533;E0&#65533;<&#1026;&#65533;!0&#65533;  &#65533;`a@&#65533;&#65533;&#65533;5(&#65533; &#65533;&#65533;&#65533;T&#65533;@1hND`	 &#65533;&#65533;P&#65533;%`&#65533;`C&#65533;&#1025;!`&#65533;s&#65533;&#65533;0$ &#65533;&#65533;&#65533;`  x&#65533;0&#65533;&#65533;>&#65533;&#65533;&#65533; 7p@@&#65533;J@&#65533;&#65533;&#65533; s&#65533;A&#65533;p *d &#65533;d&#65533;&#65533;4&#65533;&#65533;&#65533;AB0"`&#65533;vh`&#65533;& &#65533;&#65533;&#65533; 'D 
`&#65533;&#65533;S{&#65533;&#65533;T&#65533;&#65533;`*&#65533; "4&#65533; J&#65533;@\C&#65533;$\ &#65533;&#65533;&#65533;/`&#65533; T&#65533;&#65533;Cn@&#65533; `	&#512;~&#65533;&#65533;`:p&#65533;&#65533;PA i&#65533;@&#65533;&#65533; &#65533;&#65533;&#65533;&#65533;A&#65533; !&#65533;    ,    ,&#65533;$$$+++333999<<<???CCCGGGIIILLLOOOQQQRRRTTTVVVWWWYYY[[[\\\^^^```aaaccceeefffgggiiijjjlllnnnpppqqqrrrtttuuuvvvwwwyyyzzz{{{}}}~~~&#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	H&#65533;&#65533;&#65533;&#65533;*\&#560;&#65533;&#199;&#65533;&#65533;&#65533;&#65533;3&#65533;&#65533;&#65533;`&#65533;D&#65533;m&#65533;&#65533;5&#65533;vo7L &#65533;&#65533;$E&#65533;{&#65533;&#65533;&#65533;&#65533;&#7832;&#65533;&#65533;&#65533;j&#65533;&#65533;&#65533;0!&#65533;&#65533;s&#822;U&#65533;&#65533;&#65533;&#65533;EZJ&#65533;h&#65533;e[&#65533;q&#65533;H&#172;&#65533;p\&#65533;qJ	&#65533;SB&#65533;I*)&#65533;&#65533;-&#65533;=M&#65533;T&#65533;&#309;&#65533;&#1915;x&#65533;&#65533;&#65533;&#65533;1k&#65533;x&#65533;&#65533;&#65533;	&#65533;YX&#65533;&#65533;ZW&#65533;&#538;1<
MI&#65533;&#1014;Y&#65533;&#65533;&#65533;&#65533;&#65533;o&#65533;6&#65533;&#65533;y&#65533;b&#65533;&#65533;<Q&#65533;H&#65533;r&#65533;EjL&#65533;&#65533;8c&#65533;&#982;-cth&#65533;+&#65533;M&#65533;&#65533;&#65533;k6&#65533;&#65533;/r&#65533;&#65533;Ih&#65533;^&#65533;&#65533;&#65533;]w&#65533;
&#65533;&z&#65533;k&#65533;&#957;&#65533;&#65533;&#1084;B&#65533;&#65533;0&#65533;&#65533;)+@%&#65533;,e'&#65533; &#65533;&#65533;&#65533;&#65533;&#65533;m&#65533;&#65533;%=6.X3H&#65533;&#65533;&#65533;~&#65533;Pr&#65533;&#65533;&#65533;&#65533;1&#65533;&#65533;b&#65533;&#65533;`u&#65533;6&#65533;X`_!&#65533;&#65533;=&#65533;&#65533;&#65533;S
t&#65533;W&#14337;#&#65533;&#65533;DQ!rH&#65533;&#65533;(&#65533;&#65533;$&#65533;A`Vx&#1328;C7&#65533;5H	DPqK0&#65533;&#65533;&#65533;&#65533;24&#65533;SfzM&#65533;&#65533;H&#65533;&#65533;&#65533;&#65533;&#65533;&#65533;:&#65533;<1&#65533;wM&#65533;PE&#65533;C&#65533;,&#65533;I4&#65533;L&#65533;&#65533;&#65533;&#184522;
MaJR&#65533;p&#65533;;&#65533;'&#65533;&#65533;&&#65533;8&#65533;&#65533;&#65533;&#65533;(|&#65533;&#65533;-+&#65533;&#65533;&#65533;&#65533;&#65533;w&#65533;&#1536;&#65533;k&#65533;&#65533;`&#65533;p&#65533;&#65533;-&#65533;&#65533;&#65533;-~8&#65533;&#65533;?$&#65533;M'&#65533;&#65533;@`&#65533;&#65533;&#65533;.p&#65533;&#65533;-&#65533;&#65533;B	< &#65533;B&#65533;&#65533;PC&#838;&#65533;&#65533;&#1412;( &#65533;&#65533;~&#65533;&#65533;&#65533;@l&#65533;l3^$&#65533;&#65533;eD&#65533;&#65533;&#65533;r6&#65533;h&#65533;$&#65533;`M&#65533;&#65533;-&#65533;x!C0&#65533;H&#65533;yM<&#65533;&#65533;:q&#65533;0&#65533;=&#65533;dp&#65533;~&#65533;Jx&#65533;&#65533;&#65533;&#65533;&#65533;m&#65533;&#1164;|&#65533;&#65533;@%&#876;&#65533;"&#65533;xrC=Q&#65533;C\&#65533;dH&#65533;&#65533;&#65533;&#65533;:{&#65533;&#65533;%&#65533;r&#1006;&#65533;2rA'&#65533;&#65533;&#65533;(&#65533;$&#65533;&#65533;$P&#65533;&#65533;&#65533;&#65533;	%&#65533;&#65533;=&#65533;<&#65533;&#65533;&#65533;<2&#65533;&#65533;d&#129;&#65533;\b&#65533;&#65533;\R&#65533;X&#65533;B&#65533;&#65533;&#130;{&#65533;&#65533;&#65533;k&#65533;&#65533;3Xu&#65533;&&#65533;&#65533;F&#1771;&#65533;&#65533;k)q4P*pH &#65533;,zP&#65533;&#65533;'&#65533;8&#65533;&#65533;&&#65533;@&#65533;%&#65533;&#65533;&#65533;&#65533;7&#1226;&#65533;9d&#65533;&#65533;^&#65533;R&#65533;d&#65533;2&#65533;c&#65533;D^(&#65533;&#65533;G&#65533;-&#65533;&#65533;&#65533;&#65533;&#65533;7t&#65533;B'`&#65533;
#&#65533;&#65533;&#65533;5&#65533;&#65533;&#65533;E&#65533;&#65533;&#65533;cTpC	G(&#65533;&#65533;&#65533;4Eu&#65533;&#65533;(&#65533;&#65533;A&#65533;&#65533;A&#65533;&#65533;\&#65533;&#65533;&&#65533;p&#65533;&#65533;0&#65533;&#65533;&#65533;B&#65533;HhE&#65533;i
7l&#65533;S&#65533;&#65533;`&#65533;&#65533;l0&#65533;4@&#65533;aA&#65533; RGA&#65533;&#65533;&#65533;?F&#65533;7&#65533;&#65533;oh&#65533; &#65533;&#65533;6h&#65533;t&#65533;&#65533;&#65533;:&#65533;Aq&#65533;C&#65533;&#65533;&#65533;C<&#65533;2$&#65533;&#1057;&#65533;8&#65533;&#65533;n&#65533;&#65533;&#65533;&#65533;D&#65533;&#65533;i&#65533;&#65533;9&#65533;&#65533;i&#65533;a&#65533;P7&#65533;!&#65533;x&#65533;&#65533;&#65533;I,&#65533;&#65533;&#65533;&#65533;@&#65533;6&#65533;&#65533;&#65533;8&#65533;"&#1840;2P&#65533;v8#&#65533;p&#65533;5&#65533;&#65533;HCQ&#65533;>*j``&#65533;&&#1057;&#65533;L&#65533;I&#65533;l&t&#65533;`E4&#65533;I&#65533;&#65533;!&#65533;&#65533;,$^!WD&#65533;
M &#65533;HXAJ0v&#65533;u&#65533;P&#65533; I*&#65533;&#65533;,&#65533;&#65533;&#65533;&#1536;B&#65533;&#65533;&#65533;&8&#65533;&#65533;  81 &#65533;&#65533;&#65533;&#65533;1&#65533;&#65533;%&#65533;|F4Y&#65533;2g&#65533;&#65533;u8&#65533;&#65533;Vx&#65533;&#65533;&#65533;&#65533;&#65533;+=&#65533;L[&#65533;&#65533;&#65533;&#65533;P&#65533;Z&#65533;&#65533;&#65533;&#65533;&#65533;>&#65533;/&#65533;&#65533;(&#65533;p&#65533;&#65533;PkJ&#65533;&#65533;~&#65533;&#65533;&#65533;&#65533;&#65533;D+&#65533;&#65533;&#65533;&#65533;&#1029;L&#65533;&&#65533;"I&#65533;&#65533;OPAL&#65533;WZ&#65533;w&#65533;&#65533;3V)&#65533;2'&#65533;&#65533;u&#65533;"&#65533;&#65533;&#65533;	R08&#65533;<I&#65533;&#65533;H&#65533;&#65533;:&#65533;t&#65533;Q&#65533;V&#65533;&#65533;D&#65533;3C\&#65533;&#65533;	hI &#65533;&#65533;p&#65533;&#65533;&#65533;P$4&#65533;!&#65533;&#65533;&#65533;c&#65533;&#65533;@,pW&#65533;2&#65533;u&#65533;bp
&#65533;&#65533;&#65533;&#469;\&#65533;&#65533;rE&#1134;+&#65533;&#65533;$&&#65533;-4&#65533;E&#65533;L\3&#65533;c&#65533;D$&#65533;K"BPG&#65533;a.&#65533;&#65533;&#65533;CJ&#65533;&#65533;&#65533;&#65533;&#65533;
qL&#65533;&#65533;g"&#65533;$&#65533;D&#65533;&#65533;&#65533;&#65533;&k?&#65533;%(!&#65533;$&#65533;&#65533;!7!	q&#65533; &#65533;@pb3&#65533;&#65533;&#65533;&#38507;&#65533;F)@E)&#636;&#65533;&#1672;tY&#65533;&#65533;&#65533;&#65533;#~&#65533;Mp"	C&#65533;&#65533;0C&#65533;0
d+CSJL&#65533;&#65533;&#65533;&#65533;$&#65533;&#65533;h&#65533;f&#65533;&#65533;&#65533;&#65533;	&#65533;?&#65533;u=&#1824;&#65533; &#1680;&#65533;&#65533;4Ou&#65533;$&#65533;;&#65533;M&#65533;
&#65533;&#65533;&#65533;&#65533;&#65533;	&#65533;&#65533;ih1&#65533;k.&#65533;&#65533;$$&#65533;b&#65533;&#65533;#&#65533;&#65533;4&#53815;&#65533;	&#65533;ZK`&#65533;DG?&#65533;N+J&#65533;	&#65533;&#65533;&&#65533; &#65533;cN&#65533;,6$l	&#65533;&#65533;&#65533;@&#65533;@&#65533;&.&#65533;&#965;L&#65533;'7Q&#65533;&#65533;  ?0 &#65533;D0&#65533;	[&#65533;&#65533;"&#65533;&#65533;0@
:&#65533;&#65533;&#65533;&#65533;$pg[>_&#65533;&#65533;&#65533;HA&#65533;&#65533; x $&#65533;&#65533;D
L&#24312;&#65533;&#65533;"1&#65533;d&#65533;&#65533;#,&#65533;%x&#284;&#65533;&#65533;&#65533;c&#65533;"&#65533;h&#65533;&#65533;&#65533;P&#65533;&#65533;&#65533;	7p&#204;&#65533;&#400;q8/M&#65533;&#65533;B
&#65533; *&#65533;@F&#65533;&#65533;H&#656;&#65533;Y7&#65533;&#65533;&#65533; "&#65533;&#65533;Hp&#65533;&#65533;&#65533;j#6&#65533;&#65533;&#65533;&#65533;&#65533;&#65533;&#65533;u&#65533;&#65533;&#65533;Lj&#65533;&#164;~&#65533;Y&#65533;	x&#65533;&#65533;&#65533;b&#65533;&#65533;&sRBr&#65533;p &#65533; &#65533;D&#65533;&#65533;C&#65533;!&#65533;,%$$8T&#65533;&#65533;&#65533; &#65533;^&#65533;ZSB&#65533;&#65533;&#65533;
&#65533;&#65533;&#65533; &#65533;"&#65533;&#768;!&#65533;hF&#65533;&#65533;&#65533;&&#1319;&#65533;&#65533;-&#65533;&#65533;k&#65533;&#65533;&#65533;Ld/&#65533;A^4&#65533;(&#65533;[@&#65533;&#65533;&#65533;&#65533;>&#65533; 6[2&#65533;&#65533;(&#65533;i&#65533;H>&#65533;&#65533; &#65533;&#65533;&#65533;
&#65533;&#1025;K&#65533;E&#65533;
&#65533;&#65533;&#65533;@&#65533;'&#65533;&#65533;&#65533;l&#65533;&#65533;&#1968;E&#65533;A&#65533;&#65533;&#65533;e&#65533;7P&#65533;&#65533;2!:&#65533;&#65533;&#65533;&#65533;o(&#65533;<E&#65533;Xx&#65533;&#65533;&#65533;&#65533;&#65533;WLa&#65533;8&#65533;&#65533;&#65533;E*&#65533; &#65533;!&#65533;`&#65533;p&#65533;hB&#65533;&#65533;{H&#65533;!H&#65533;&#65533;&#65533;&#65533;]&#65533;%j &#65533;4!&#65533;&#65533;&#65533;&#65533;f&#65533;&#65533;%x&&#65533;&#65533;o[&#65533;&#1025;0&#65533;@!	&#65533;\&#1029;&#65533;&#65533;d&#65533;&#441;&#65533;Rs&#65533;&#65533;@
&#65533;&#65533;&#65533; &#65533;&#65533;8&#65533;&#65533;&#65533;o&#65533;SC/&#65533;&#65533;,1&#65533;&#65533;@B&#65533;&#65533;&#65533;.&#65533;&#65533;I@&#65533;, &#65533;&#65533;L&#65533;&#65533;0&#65533;&#65533;,2&#65533;?&#65533;&#65533;!g_&#65533;B&#65533;&#65533;(&#65533;+7 *V&#65533;&#65533;1x&&#65533;&#65533;Z/$&#65533;&#65533; &&#65533;qGX&#65533;&#65533;%Y&#65533;&#65533;&#65533;&#65533;fT&#65533;#>@&#65533;`<&#65533;& &#65533;(@P&#65533;J&#65533;&#65533;&#941;'Hf&#65533;]"7@z&#65533;2Pn&#65533;
9&#65533; r`$&#65533; &#65533;&#65533;x0&#65533;&#65533;]R] x0&#65533;&#65533;&#65533;`)r&#65533;&#65533;4!&#65533;&#65533;&#65533;&#65533;p	P&#65533; 5&#65533;
&#65533;&#65533;H3fI&#65533;*Rw&#65533;@`	&#65533;&#65533;&#65533;&#65533;&#65533; &#65533;&#65533;&#65533;7as&#65533;&#65533;&#65533;Z&#65533;&#65533;Z|A&#65533;&#65533;n&#65533;7&#65533;^ <&#65533;&#65533;CK&#65533;6&#65533;/&#65533;I5&#65533;x^&#65533;|&#65533;K&#65533;NPepI&#65533;|&#65533;R&#65533;y` &#65533;&#65533;4wY#&#65533;&#65533;kP sE&#65533;7&#65533;X&#65533;v p&#65533;!!&#65533;&#65533;[<&#65533;F@&$`:&#65533;"&#65533;K&#65533;N&#65533;7pc&#65533;1'Rw? &#65533;a&#65533;D&#65533;&#65533;pO&#65533;{&#65533; o&#65533;&#65533;q!L&#65533;&#65533;	O&#65533;Z&#65533;Bm&#65533;ppa@y T&#65533;h&#65533;c&#65533;[&#65533;3p&#65533;ql&#65533;&#65533;&#65533;[&#65533;&#65533;c0xp&#65533;K@V&#65533;R&#65533;N7T1&#65533; C0B V G&#65533;R W&#65533;OpT&#65533;&#65533;&#65533;$&#65533;1&#65533;&#65533;<7qrp&#136;Sp]&#65533;^pb@l&#65533;Q&#65533;{ =&#65533;?^&#65533;&#65533;VPR@[&#65533;Q&#65533;XPN Q 6&#65533;`m&#65533;!&#65533;`&#65533;&#65533;&#65533;U>u	p&#65533;&#65533;&#65533;JN&#65533;&#65533;`$&#65533;&#65533;
&#65533;V' &#65533;&#65533;&#65533;B2X&#65533;&#65533;&#65533;&#65533;&#65533;&#65533;
&#65533;sY&#65533;Pp$&#65533; =&#65533;=t&#65533;&#65533;&#65533;&#65533;&#65533;&#65533;&#65533;kp
 Jq2&#65533;&#65533;&#65533;qK`n&#65533;&#65533; I&#65533;`3&#65533; &#65533; L&#65533;&#65533; l&#65533;&#65533;tE` <&#65533;uQJ; &#65533;&#65533;&#65533;&#65533;Z&#65533;}p&#65533;.&#65533;M&#65533;Pi&#65533;&#65533;K&#65533;H&#65533;`&#65533;&#65533;&#65533;t2W&#65533;[&#65533;	&#65533;W&#65533;
dIOa
BP&#65533;4"s&#65533;Z&#65533;Z@"&#65533;0"i&#65533;&#65533;&#65533;p&#65533;&#65533;x@&#65533;&#65533;)r&#65533;&#65533;Wp&#65533;&#65533;pQ&#65533;&#65533;&#65533;$&#65533;&#65533;]&#65533;0b&#65533;&#65533;2&#65533;&#65533;&#65533;
&#65533;&#65533;	B&#65533;G&#65533;&#65533;L9&#65533;+&#65533; p`I&#65533;z&#65533;&#65533;p&#65533; &#65533;Vs&#65533;&#65533;@0 xJ&#65533;p&#65533;?  ,  g&#65533;&&#65533;b|  0 `&#65533;Q&#65533;&#65533;
&#65533;&#65533;$x0 (  A@3&#65533;E l&#65533;&#65533;&#65533;&#65533;p&#65533;Q&#65533;!j&#65533;&#65533; @I'n&#65533;p@&#65533;2F&#65533;&#65533;#&#65533;` P&#65533;&#65533;V&#65533;@&#65533;&#65533;:Jg&#65533;.\&#65533;X&#65533;&#65533;9AOYGp&#65533;&#65533;+`&#65533;IO&#65533;&#65533;QP?i`&#65533;0&#65533;&#65533;k$2&#65533;50pc&#65533;*
&#65533;&#65533;b*&#65533;!+&#65533;T
5@|&#65533;&#65533;&#65533;\&#65533;&#65533;&#65533;
?&#65533;&#65533;J &#65533;&#65533;V&#65533;&#65533;[&#65533;F&#65533;h_{&#65533;q&#65533;Rg7&#65533;IJ&#65533;%&#65533;&#65533;&#65533;p&#65533;&#65533;&#65533;&#65533;OJ&#65533;&#65533; &#65533;p&#65533;G&#65533;(uH&#65533;&#65533;.&#65533;&#65533;&#65533;7 &#65533;&#65533;S&#65533;&#65533; &#65533;&#65533;	/&#65533;&#65533;&#65533;	>&#65533;&#65533; &#65533;&#65533;&#65533;&#65533;	m&#65533;&#65533;&#65533;6&#65533;&#65533;/&#65533;<&#65533;&#65533;0&#65533;&#65533;&#65533;. Y&#65533;&#65533;&#65533;e&#65533;x,p9H&#65533;&#65533;yPV&#65533;	z&#65533;S&#65533;	&#65533;&#65533;H&#65533;i7&#65533;&#65533;p	&#65533;&#65533;1&#65533;Z0&#65533;;&#65533;&#65533; &#65533;<&#65533;8&#65533;F &#65533;,@&#65533;&#65533;2p=Tl&#65533;M z&#65533;
l&#65533;&#65533;&#65533;q^q&#65533;&#65533;5&#65533;&#1386;?3%&#65533;p$&#65533;&#65533; ?0&#65533;&#65533;J&#65533;5&#65533;]2&#65533;0&#65533;=&#65533;>&#65533;&#65533;&#65533;
&#65533;&#65533;P&#65533;pp&#65533;&#65533;&#65533;&#65533;fr&#65533;&#65533;p&#65533;@M0 &#65533;(&#65533;&#65533;P &#65533;`<&#65533;C &#65533; &#65533;&#65533;&#65533;&#65533; &#65533;p@&#65533;5L(&#65533;
%0&#65533; &@&#65533;&#65533;&#42736; &#65533;3&#65533;>Fb&#65533;&#65533;\3&#65533;[`<(&#65533;	&#65533;&#65533;#&&#65533;@Qp< ?&#65533;ul&#65533;&#65533;&#65533; &#1427;$&#65533;3&#65533;"\&#65533;`W&#65533;o&#65533;T DQ&#65533;&#65533;&#65533;&#65533;P` n&#65533;b0J&#65533;&#65533;&#1280;&#65533;&#65533;
A&#65533;h@L&#65533;[&#65533;f&#65533;&#65533;@	IPn0x pN&#65533;H0&#65533;X&#65533;z&#65533;r&#65533;P&#65533;&#65533;T&#65533;//SM]0k&#65533;;d&#65533;&#65533;P&#65533;&#1330;&#65533;`l t0q@&#65533;_&#65533;[&#65533;&#65533;K&#65533;X&#65533;h&#65533;n`&#65533;&#65533;]&#65533;dSp&#65533;e&#65533;o0D&#65533;&#65533;&#65533;&#65533;&#65533;	>x&#65533;n0DN&#65533;J&#65533;&#65533;W&#65533;Sp&#65533;kAv&#65533;&#65533;&#65533; O&#65533;&#65533;&#65533;&#65533;&#65533;(&#65533;	&#65533;&#1088;&#65533;yW&#65533;&#65533;&#65533;3&#1718;O&#65533; &#65533;ul&#65533;&#65533;
.&#65533;&#65533;&#65533;T&#65533;c&#65533; &#65533;&#65533;a&#65533;&#65533; &#65533;&#65533;U&#1280;	&#65533;:&#65533;&#65533;&#65533;&#65533; c&#65533;	&#65533;&#65533;&#65533;  Z0R&#65533;P
&#65533;&#65533; e&#65533;<5&#65533;0 6@c&#65533; + !$&#65533;	&#65533;&#65533;K&#65533;T@'{*!&#65533;&#65533;z5Z&#65533; &#65533;&#65533;&#65533;n&#65533;&#65533;&#65533;&#65533;"&#65533;Q
h&#65533;&#65533;w&#65533;&#65533;&#340;7eL.Y&#65533;&#65533;&#65533;[&#65533;&#65533;&#65533;&#65533;PA&#65533;x&#65533;U&#65533;pZ0&#65533;Y9|&#65533;>&#65533;!!&#65533;&#65533;&#65533;a&#65533;&#65533;&#65533;,5Cdp&#65533;&#65533;&#65533;0` &#65533;&#65533;&&#65533;P	*&#65533;FW&#65533;Z"7&#65533;&#65533;&#65533;[&#65533;Y&#65533;&#65533;&#65533;r&#65533;&#65533;&#65533;&&#65533;0"g	or9u&#65533;&#65533;&#65533;&#65533;e ~P?<&#65533;E&#65533;P&#65533; &#65533;E&#65533;V &&#1776;:&#65533;c&#65533;&#65533;&#65533;&#65533;2pQ`&#65533;:&#65533;FP303
9 S0&#65533;&#65533;&#65533; y &#65533;~&#65533;<.&#65533;40&#65533;&#65533;F <@&#65533;&#65533;%&#65533;1&#65533; &#65533;&#65533;`Q|&&#65533;&#65533;	&#65533;&#65533;&#65533;P! xR&#65533;!p&#65533;&#65533;&#65533;`0-&#65533;&#65533;0&#65533;&#65533;&#65533;&#65533;&#65533;&#65533;&#65533;&#65533; &#65533;V&#65533;D&#65533;&#65533;-&#65533;p&#65533;&#65533;&#65533;J>&#65533;2&#65533;&#65533;	%&#65533;&#65533;l&#65533;	!P,`&#65533;0M'P&#65533;&#65533;	&#65533;t7&#65533;/0&#65533;&#65533;J&#65533; &#65533;&#65533;&#65533;@&#65533;&#65533; s&#627;&#65533;&#65533;&#65533;&#65533;`&#65533;}&#65533;&&#65533;p&#65533;"k@&#65533;&#65533;(I&#65533;7&#65533;&#65533;&#65533;`&#65533;&#65533;;&#65533;&#65533;&#65533;&#65533;A0&#65533;&#65533;50WQ!p&#65533;&#65533;%&#65533;F@&#65533; 	9&#65533;&#1148;&#65533;# &#65533;  &#65533;p	`&#65533;P&#65533;{&#65533;|@	mW	&#65533; 
&#65533;&#65533;&#65533;0	&#65533;&#65533;p	&#65533;&#65533;&#65533;	&#65533;0	&#65533;X	&#65533; v &#65533;&#65533;&#65533;
&#65533;0!&#65533;&#65533;$&#65533;&#65533;90	&#65533;&#65533;&#65533;&#65533;4%&#65533;&#65533;P&#65533;&#65533;D0&#65533;&#65533;5`t&#65533;&#65533;&#65533;&#65533;70s&#65533;&#65533;&#65533;&#65533;&#65533;Ir&#65533;x&#65533;h&#65533;&#65533;&#65533;&#65533;&#65533; &#65533;&#65533;W&#65533; &#65533;v&#65533;&#65533;0& f&#65533;&#65533;&#65533;&#65533;+%&#65533;&#65533;&#65533;/&#65533;&#65533;&#65533;,&#65533;&#65533;&#65533;&#65533;:&#65533;	&#65533;07p&#65533;70&#65533;0&#65533;&#65533;&#65533;p7&#65533;&#65533;&#1668;&#65533;	A&#65533;A&#65533;&#65533;}&#65533;
&#65533; 2`&#65533;&#65533;&#65533;&#65533;
&#65533;&#65533;2&#65533; )&#65533;&#65533;&#65533;'&#65533;&#65533;y&#65533;&#65533;+0&#65533;@+&#65533;&#496;)&#65533;&#65533;&#65533;&#65533;s&#65533;o&#65533;&#65533;&#65533;0WCp&#65533;p&#65533;&#65533;&#65533;5?&#65533;	&#65533;&#65533;EP	&#65533;&#65533;? 	&#65533;&#65533;7&#65533;	&#65533;p7
&#65533;&#65533;A 	&#65533;&#65533;&#65533;&#65533;	0&#65533;&#65533;&#65533;	B &#65533;`	Q&#65533;&#65533;&#65533;
Qp&#65533;0M`&#65533;&#65533;Q u&#65533;&#65533;6&#65533;&#65533;&#65533;- &#65533;@.&#65533;&#65533;&#65533;&#65533;4B0&#65533;&#65533; ?&#65533;c&#65533; C0E0l 3&#65533;Np0&#65533;3@?&#65533;#&#65533;&#65533;B E`)&#65533;R&#65533;?&#65533;<0&#65533;8&#65533;&#65533;'@&#65533;&#65533;Q&#65533; x@Z&#65533;tp b`&#65533;#	&#65533;&#65533;0 Zc0 &#65533;0S&#65533;  W`h@ &#65533;&#65533;G&#65533; &#65533;` X n0 m&#65533;J@&#65533;E&#65533;NL&#65533;&#65533;k@C&#65533;[P&#65533;-p ,&#65533;h&#65533;Q&#65533;% d@6&#65533;&#65533;&#65533;&#65533;&#65533;{&#65533; I&#65533;F&#65533; o&#65533;&#65533;&#65533;`!P 	p	Qm&#65533; v&#65533;h&#65533;	@&#65533;&#270;(Y&#65533;x&#65533;g vlc&#65533;p&#65533;^0tTkpk&#65533;&#65533;k&#65533;R&#65533;q&#65533;&#65533;a&#65533;b@o@W b&#65533;K`&#65533;g&#65533;o l&#65533;&#65533;pg0&#65533;]&#65533;r&#65533;&#1611;&#65533;{&#65533;&#65533;Q N&#65533;&#65533;a0~&#65533;&#65533;^&#65533;QPV&#65533;&#65533;&#65533;]pR&#65533;&#65533;b&#65533;}@&#2027;&#65533;&#65533;cPZ0d `&#65533;&#65533;;&#65533;p&#65533;l&#65533;g &#65533;o&#65533;&#65533;d&#65533;`&#65533;c&#65533;R&#65533;&#65533;&#65533;c&#65533;&#65533;m&#65533;?V@^&#65533;R`VPX0O &#65533;|&#65533; n&#65533;&#65533;R&#65533;&#65533;1&#65533;c?#Y&#65533;	0N&#19727;& &#65533;&#65533;&#1654;q&#65533;m&#65533;vo&#1850;c&#1294;&#65533;&#65533;6&#65533;&#65533;q&#65533;&#65533;Al&#65533;&#65533;Cj&#65533;&#65533;Q&#65533;&#65533;&#65533;&#65533;u&#65533;v&#65533;F&#65533;Y&#65533;`&^&#65533;%p&#1777;f&#65533;Q[&#65533;K%I&#65533;#"&#65533;y&#65533;&#65533;Mj&#65533;Rn&#65533;&#65533;&#65533;:&#65533;&&#65533;&#65533;&#65533;Ja&#65533;{&#65533;&#65533;S&#65533;&#65533;a3&#65533;3&#65533;n&#65533;8&#65533;&&#1249;?&#65533;]wKa&#65533;qP&#1918;&#65533;W&#65533;\&#65533;u&#65533;&#65533;&#347;W&#65533;&#65533;u&#65533;\&#65533;Y&#65533;g&#1773;&#65533;&#65533;&#65533;&#65533;:0X&#65533;&#65533;G&#65533;Eq&#65533;m&#65533;&#65533;&#65533;&#65533;u&#20007;m&#65533;%&#65533;$(&#65533;2&#65533;cB&#65533;&#65533;&#569;rE&#65533;&#65533;U/&#65533;G&#65533;&#65533;c9?&#65533;&#65533;&#65533; &#65533;&#65533;&#65533;&#65533;&#65533;&#65533;&#65533;&#65533;O&#65533;&#65533;&#1341;7&#65533;Y5FUq&#65533;X&#65533;5{[4X&#65533;q&#65533;&#65533;&#65533;&#65533;^&#65533;x&#65533;&#65533;&#65533;*&#65533;&#65533;&#65533;&#65533;&#65533;jK&#65533;&#1443;&#1680;%&#65533;&#65533;&l&#65533;&#65533;B&#65533;&K&#65533;ke&#65533;&#65533;&#65533;&#65533;0&#65533;h!&#65533;&#65533;&#65533;g&#65533;&#65533;b&#42373;&#65533;&#65533;&#65533;&#65533;&#65533;&#65533;&#65533;&#65533; KZ%)&#65533;)&#65533;&#65533;j&#65533;6&#65533;$&#65533;&#65533; &#65533;J
&#65533;R&#65533;)$&#65533;$",D&#65533;&#65533;H&#65533;&#65533;6&#65533;&#65533;&#65533;&#65533;&#65533;2/H!&#65533;R,&#65533;&#65533;k&#65533;<&#65533;	f&#65533;.&#65533;26"&#65533;&#65533;&#65533;J+&#65533;&#65533;2K-&#65533;2&#65533;L&#65533;Cf&#65533;<&#675;&#65533;&#65533;d&#65533;M7&#1988;3&#956;N&#65533;&#65533;T8h&#65533;4"&#65533;!&#65533;&\&#65533;89%&#65533;PC&#65533;&#65533;&#65533;&#65533;&#65533;&#65533;B=&#65533;P&#65533;6&#65533;&#65533;&#65533;f&#65533;QM7&#65533;&#65533;*&#65533;E( P&#65533;q#G&#65533;a#&#65533;<e&#65533;UW_&#65533;&#65533;&#65533;	g&#65533;&#65533;B&#65533;&#65533;&#65533;!8
y&#65533;&#65533;&#65533;5Xa&#65533;&#65533;&#65533;&#65533;uQ@	&#65533;&#65533;&#65533;G:XB&#65533;`&#65533;HPb&#65533;&#65533;6&#65533; G&#65533;&#65533;64	D&#65533;=&#65533;YE&#65533;!$&#65533;&#65533;-*&#65533;V[w&#1989;7&#65533;&#65533;&#65533;A&#65533;u	&#65533;`&#65533;aT )&#65533;ML&#65533;&#65533;`&#65533;&#1893;F&#65533;&#65533;Vh P&#65533;&#65533;
&#65533;&#65533;`&#65533;&#65533;cX&#65533;&#65533;-Z8&#65533;d&#65533;@&#65533;#&#65533;&#65533;&#65533;&#65533;l&#65533;&#65533;&#65533;g&#65533;Y&#65533;K<x"&#65533;&#65533;N&#65533;nG&#65533;8&#65533;	a&#65533;k&&#65533;&#65533;7o&#65533;A&#65533;D02&#65533;&#65533;uLi&&#65533;FH&#65533;h&#65533;&#65533;'&#65533;&#65533;)&#323;!fHC&#1412;8&#65533;&#65533;+OlHB&#65533;)&#65533;T6&#65533;&#1990;{&#65533;&#886;i&#65533; Ef&#65533;&#65533;E&#65533;Bm#&#65533;&#65533;&#65533;X*&#65533;">j@)n&#65533;&#65533;'&#65533;U&#65533;YEr&#65533;$v@M&#65533;&#65533;rd&#65533;JAO&#65533;Y$&#65533;&#65533;&#65533;O&#65533;&#65533;2&#65533;.&#65533;&#65533;&#65533;	&#65533;x&#65533;&#65533;&#65533;&#65533;&#65533;&#65533;i&#65533;#&#65533;&#65533;6`&#65533;a1&#65533;Q'&#65533;h&#65533;n&#65533;B&#65533;&#65533;
<&#65533;`A&#65533;(&#65533;&#65533;$&#65533;&#65533;&#65533;-&#65533;b&#65533;@&#65533;&#65533;E&#65533;&#65533;&#487;YV=&#65533;b &#65533;9&#65533;7&#65533;$&#65533;&#65533;&#65533;&#65533;	J@&#65533;(&#65533;&#65533;&#65533;&#65533;`&#65533;&#65533;&#65533;&#65533;n&#65533;
Em{8!&#65533;&#65533;&#65533;&#65533;m&#65533;&#65533;3@Sp&#65533;&#65533;&La&#65533;&#65533;R&#65533;4&#65533;&#65533;&#65533;&6,zD  0&#65533;#0&#65533; AX&#65533;{"%&#65533;P&#65533;&#65533;V &#65533;@)&#65533;&&#65533;l&#1031;&#65533;&#10304;f&#65533;b&#65533;x $&#433;	(&#65533;&#65533;(&#65533;fq0&#65533;W&#65533;&#65533;&#1036;U&#65533;@&#65533;&#65533;&#65533;I2&#65533;C2JM&#65533;`&#65533;`
8&#65533;&#65533;&#65533;&#65533;&#65533;&#65533;pD&#65533; 
&#65533;&#65533;
C&#65533; 	&#65533;PD&#65533;@&#65533;C&#65533;&#65533;&#65533;Po8SFFJA
z&#65533; &#65533;&#65533;8 &#65533;A&#65533;P 1p``CV0&#65533;h&#65533;&#65533;3&#65533;&#65533;D&#65533;&#65533;`7&#65533;&#65533;&#65533;&#65533;&#65533;HZn&#65533;D&#65533;&#65533;E&#65533;&#65533;0&#65533;Ax &#65533;&#65533;&#65533;/&#65533;n8C&#65533;P&#65533;3&#65533;dH&#65533;&#65533;-&#65533;{&#65533;&#65533;&#65533;&#65533;&#65533;D&#65533;&#1179;["&#65533;Ja&#65533;@H&#65533;&#65533;&#65533;&#65533;&#65533;y&#65533;&#65533;`%9/,S&#65533;4#X&#65533;S&#58616;o&#65533;&#65533;J1&#65533;(&#65533;&#65533;&#65533;&#65533;v&#65533;0&#65533;>&#65533;S&#65533;&#65533;&#65533;t&#65533;c&#65533;&#65533;&#65533;&#65533;6&#65533;D&#65533;&#65533;gF&#65533;&#65533;&#65533;&#65533;&#65533;aJp@r&#65533;l&#65533;&#65533;&#65533;&#65533;X&#65533;PPF2&#65533;&#40340;&#65533;&#65533;4A&#65533;H&#65533;!8&#65533;&&!&#65533;*&#65533;&#65533;71E*yR&#65533;6&#65533;&#65533;&#65533;&#65533;	&#65533;&#65533;
S&#65533;Q/&#65533;a&#65533;n`&#65533;J&#65533;`&#65533;&#65533;V&#65533;:&#1469;x&#65533;&#65533;B&#65533; &#65533;@&#65533;&#65533;/&#65533;Y*P&#65533;&#65533;&#65533;3&#65533;&#65533;r&#65533;&#65533;O&#65533;&#65533;&#65533;.&#65533;&#65533;E&#65533; &#65533;-&#65533;&#65533;
}&#65533;&#65533;.a:&#65533;4&#65533;C&#65533;&#65533;&#65533;&#65533;@&#65533;&#65533;kf&#22672;q~&#65533;(
QD&#65533;?&#65533;&#770;_&#65533;&#65533;:&#65533;q'&#65533;uP&#65533;~&#65533;H&#65533;&#65533;&#65533;&#65533;&#65533;&#65533;&#65533;-{0&#65533;&#65533;8rYdj&#65533;&#65533;&#65533; &#65533;&#65533;&#65533;&#65533;&#65533;%0$C-y-L[r&#65533;VPC&#65533;&#65533;&#65533;7GT`,L1&#65533;Q`.!&#65533;TG&#65533;&#65533; 1&#65533;&#65533;DF&#65533;&#65533;&#65533;@&#65533;&#65533;&#65533;,&#65533;[K&#65533;PcZ&#65533;&#65533;&#65533;
S&#65533;`&#65533;@ &#65533;t&#65533;J&#65533;eE&#456;&#65533;H&#65533;B&#65533;&#65533;&#65533;&#65533;( &#65533;,&#65533;a2l&#65533;&#65533;K:&#65533;&#1996;&#65533;x&#65533;&#65533;&#65533;p&#65533;0,&#65533;&#65533;&#65533;Bd`&#65533;&#65533;(H&#65533;&#65533;&#65533;u&#65533;R&#65533;&#65533;&#65533;#&#65533;&#65533;%&#65533;d&#65533;&#65533;&.&#65533;&#65533;&#65533;
ub,&#65533;&#65533;I&#65533;<h 
@&#65533;&#65533; b&#65533;&#65533; &#65533;&#65533;X&#65533;-81&#65533;[v&#65533;&#65533;A! A4@&#65533;&#65533;&#65533;:&#65533;V0&#65533;&#65533;H&#65533;&#65533;&#65533;;&#65533;&#65533;&#65533;4&#65533;&#65533;&#65533; &#65533;&#65533;@2(&#65533;q`&#65533;#&#65533;pJ&#298;&#65533;&#65533;&#65533;8&#65533;!&#65533;(&#65533;&#65533;&#65533;8&#65533;t &#65533;.P&#65533;&#65533;&#65533;&#65533;&#65533;&#65533;$ p&#65533;&#65533;&#1446;)ZSm(p&#65533;&#65533;r$&#65533;&#65533;&#65533;X&#65533;&#65533;&#65533;d&#65533;#&#65533;&#65533;&#65533; &#65533;$&#65533;&#65533;S&#65533;L0``
1lbl92&#65533;"&#65533;&#65533;K&#65533;r&#65533;H&#65533;&#65533;@&#65533;!
&#65533;&#65533;&#65533;V&#65533;7&#65533; Bh&#65533;&#65533;~&#65533;&#65533;C&#65533;&#65533;C	h&#65533; &#65533;&#65533;&#65533;&E=z&#65533;R&#65533;)PC'aPE,&#65533;p&#65533;&#65533;&#65533;cDsXx/&#65533; B&#1106;4&#987;&#65533;&#65533;&#65533;&#65533;">@&#65533;L&#65533;&#65533;F&#65533;&#65533;rSP&#65533;&#65533; &#1098;p&#65533;23&#65533;&#65533;$&&#65533;&#65533;-dl&#65533;&#65533;d&#65533;K&#65533;@V&#65533;&#65533;&#65533;xl9&#65533;&#65533;&#65533;&#65533;&#65533;0&#65533;&#65533;&#65533;&#65533;v&#65533; D&#65533;pB&#65533;&#65533;&#65533;&#65533;&#65533;A&#65533;&\&#65533;IX<&#65533;&#1236;&#65533;A	&#65533; E&#65533;&#65533;&#65533;*&#65533;&#65533;&#65533; &#65533;v&#65533;D$&#65533;&#65533;&#65533;R)&#65533;&#65533;q&#128;G(@&#65533;&#65533;&#65533;m &#65533;'&#65533;&#65533;&#65533;&#65533;&#65533;1>&#961;N)&#65533;&#65533;&#65533; &#65533;&#65533;}&#65533;
,&#65533;&#65533;&#65533;
0&#65533;&#65533;&#65533;p&#65533;!&#65533;&#65533;"=&#65533;ER&#65533;&#65533;,aS&#65533;AA&#65533;&#65533;&#65533;4&#65533;&#65533;30&#65533;~ B(&#65533;&#65533;#JP"!6&#65533;B&#65533;t&#65533;/J	yD&#65533;&#1041;[&#65533;&#65533;PE|Z6$&#65533;A&#65533;&#65533;&#65533;Z&#65533;NX&#65533;	j&#65533;&#65533;)&#65533;&#65533;&#65533;&#65533;&#65533;a&#65533;/L&#65533;&#65533;&#65533;&#65533;#P&#65533;&#65533;E
^&#65533;"&#65533;D&#1162;M&#65533;0&#1024;&#65533;B(&#65533;&#65533;&#65533;0/"&#65533;[h&#65533;$&#65533;D&#65533;&#65533;&#65533;&#65533;&#65533;&#65533;:@(&#65533;&#65533;&#65533;&#34243;@&#65533;8&#65533;H&#65533;8&#712;2&#65533;&#65533;p&#65533;q&#515;&#65533;q&#65533;&#65533;&#65533;&#65533;&#65533;&#65533;H&#65533;{&#65533;&#65533;&#65533;&#65533;+M&#65533;&#65533;+H@&#65533;vb&#65533;&#65533;&#65533;%8~C&#65533;&#65533;X&#65533;&#65533;"0&#65533;&#65533;&#65533;&#65533;&#65533;&#65533;&#65533;8,&#65533;&#65533;	Mp O@&#65533;B@&#65533;&#65533;&#65533;N&#1028;&#65533;&#65533;&#65533;&#1024;5&#65533;&#65533;K0 &#65533;xT&#65533;&#65533;j&#65533;&#65533;X&#65533;&#65533;+X&#65533;c&#65533;&#65533;)&#1028;[(9(	&#65533;&#65533;V@)&#65533;&#65533;&#65533;&#65533;&#65533;Vp&#65533;&#65533;&#65533;pC&#65533;&#65533;&#65533;&#65533;&#65533;&#65533;&H&#65533;.&#65533;&#65533;1X -&#65533;&#65533;8&#1086;[&#65533;X&#65533;Yh&#65533;8S&#65533;&#65533;^&#65533;&#65533;h&#65533;B&#1024;&#65533;+&#65533;&#65533;L&#65533;&#65533;-D&#1024;X&#65533;B  J8&#65533;(&#65533;Q&#65533;^&#65533;&#65533;P&#65533;R&#1024;P&#65533;&#65533; &#65533;V&#65533;&#65533;&#65533;=&#65533;D0 6(&#65533;78 D % &#65533;&#65533;&#65533;I2P&#65533;Rl&#65533;&#65533;@H&#65533; 7&#65533; ?(&#65533; &#65533;&#65533;1&#65533; /&#65533;&#65533; &#65533;&#65533;5P&#65533;&#2011;&#65533;&#65533;%&#65533;&#65533;x&#65533;%0&#65533;(&#65533;&&#65533;&#65533;&#65533;&#65533;`&#65533;G&#65533;&#65533;&#65533;N&#65533;&#65533; &#65533;%&#65533;)&#65533;&#65533;" &#65533;&`-'(&#65533;+&#65533;&#65533;8x7&#65533;&#65533;CP&#65533;1(&#65533;%x/H,&#65533;&#65533;&&#65533;0&#65533;)&#65533;.H/&#65533;, &#65533;2&#65533;&#65533;-&#1538;4x-&#65533;0&#65533;&#65533;6&#65533;/&#65533;7h1h=&#65533;&#65533;F&#65533;&#65533;I&#65533;&#6625;`&#65533;3H &#265;&#65533;H&#65533;&#65533;&#65533;&#65533; &#65533;&#65533;0	&#65533;PE&#65533;&#65533;&#65533;&#65533;&#65533;X<&#65533;h&#65533;&#65533;X&#65533;Y@&#65533;&#65533;h&#65533;&#65533;tA8&#553;9(~&#65533;&#65533;&#65533;2&#65533;&#65533;`&#65533;&#65533;&#65533;&#1538;:H&#65533;&#65533;&#65533;&#65533;lQ&#65533;&#65533;&#65533;&#65533;5  ;&#65533;U&#65533;&#65533;&#65533;77I^&#1032;&#1008; &#65533;&#65533;&#65533;&#65533;&#65533;|Mw&#65533;&#65533;u&#516;&#65533;V&#65533;&#65533;&#65533;&#65533;&#65533;6&#65533;&#65533;@(^&#65533;&#65533;&#521;-&#65533;LNb&#65533;&#65533;&#65533;,H&#65533;8&#65533;1X&#65533;-&#65533;&#65533;_&#65533;&#65533;8&#1617;&#65533;&#65533;&#65533; &#65533;F&#65533;&#65533;"&#65533;
&#962;&#65533;&#65533;&#65533;&#1542;0@ <p&#65533;X ; &#1705;&#65533;t&#65533;&#65533;`(&#65533;%&#65533;&#65533; P&#65533;Y&#65533;&#65533;xQ&#65533;&#65533;008lJ&#65533;1&#65533;&#65533;&#65533;z'&#65533;C,&#65533;&#65533;3 &#65533;8&#65533;28&#65533;}&#65533;&#65533;&#65533;&#65533;q&#65533;&#65533;&#65533;&#65533;&#65533;KG &#65533;5&#65533;#&#65533;&#65533;&#65533;&#65533;&#65533;!&#65533;&#65533;&#65533;cP&#65533;&#65533;&#65533;A%&#65533;@&#65533;G(&#65533;&#65533;&#65533;h '&#65533;&#65533;&#65533;4&#65533;&#672;@"&#65533;D&#65533;hGP/&#65533;[&#65533;&&#65533;&#65533;84&#1536;p&#65533;B&#1034;f&#65533;&#65533;p&#65533;&#65533;&#65533;&#65533;7I&#65533;U&#65533;&#65533;(&#65533;&#65533;\&#65533;&#65533;&#65533;%&#65533;J#&#65533;Q&#65533;W&#65533;&#65533;[&#65533;	x&#65533;G&#65533;&#65533;&#65533;^&#65533;0I&#65533;&#65533;&#65533;
=9)	&#65533;a&#65533;D&#65533;&#65533;&#65533;&#65533;&(&#65533;Cp&#65533;&#65533;d&#65533;FuT&#65533;X)@>&#65533;*<&#65533;m&#65533;&#65533;@&#65533;`@&#65533;(&#65533;&#65533;x&#65533; &#65533;K&#65533;&#65533;&#65533;&#65533;K&#1537;&#65533;N8&#65533;p&#65533;PPXE&#65533;{&#65533;4&#1024;+0 B&#65533;&#65533;%&#65533;&#65533;=@+&#65533;&#65533;@8&#65533;m&#65533;H&#65533;p&#65533;&#65533;&#65533;&#65533;&#65533; h +0&#65533;&#65533;)/a&#65533;&#65533;B&#65533;?&#65533;&#65533;&#65533;R &#65533;%&#65533;1&#65533;&#65533;&H)p&#65533;-*&#65533;&#65533;&#65533;I&#65533;
&#65533;&#1042;u&#65533;C&#65533;'X&#65533;4&#65533;&#65533;.`&#65533;-@&#65533;5()x&#65533;5&#65533; &#65533;&#65533;&#65533;H6&#65533;&#65533;&#65533;bA&#65533;Y00&#65533;&#65533;r&#65533;&#65533;&#65533;&#65533;&#65533;@&#65533;h&#65533;U&#65533;,ls&#65533;V0&#65533;&#65533; &#65533;&#65533;P&#65533;m&#65533;&#65533;%H&#65533;NH4&#65533;&#1620;u&#65533;&#65533;E&#65533;&#65533;'&#65533; &#392;&#65533;&#65533;&#1033;&#65533;&#65533;&#65533;&#65533;&#65533;8A,&#65533;&#65533;
,&#65533;&#65533;&#65533;8&#65533;&#65533;8	=(&#65533;&#65533;&#65533;&#65533;P&#65533;=uZ,Q(&#65533;8&#65533;)P +H&#65533;8&#65533;&#65533;&#65533;b&#65533;-H&#65533;$H&#65533;-h &#65533;+)&#65533;[8OX&#65533;&#65533; (&#65533;`
&#65533;&#65533;j&#65533;xx&#65533;&#65533;C|&#65533;[-Q&#65533;{P&#65533;@&#65533;&#65533;&#65533;P0&#65533;M&#65533;!&#65533;x&#65533;M&#65533;&#65533;{`VENF&#65533;&#65533;0	^&#65533;H&#65533;&#65533;&#65533; ~&#65533;
)(&#65533;(&#65533;@&#720;&#65533;&#65533;&#65533;&#65533;,)&#65533;h"X&#65533;1&#65533;!p&#65533;&#65533;&#65533;&#65533;&#65533;HX&#65533;l&#65533;&&#65533;&#65533;c@&#65533;]&#65533;L&#65533; x&#65533;&#65533;&#65533;&#65533;B&#65533;O&#65533;&#65533; E&#65533;&#65533; ;P-&#65533;&#65533;&#65533;&#65533;&#65533;&#65533;P&#65533;<&#65533;&#65533;&#65533; 2 '&#1024;F&#65533;&#65533;q&#65533;x&#65533;&#65533;Jr&#65533;&#65533;i(+&#65533;&#65533; &#65533;&#65533;XT`
&#244;&#65533;w]&#1538;	&#65533;&#65533;&#65533;&#65533;P&#65533;e&#65533;&#65533;`&#65533;@&#65533;<&#65533;41 ,H&#65533;q	&#65533;@(H@;H&#65533;&#65533;&#65533;&#65533;&#331;&#65533;&#65533;'&#65533;&#65533;x&#65533;> 8x?0&#65533;BH^4k&#65533;&#65533;&#65533;&#65533;&#65533;6T&#65533;/&#65533;&#65533;&#65533; a[&#65533;Q# &#65533;&#65533;q&#271;8&#65533;&#65533;,\1&#65533;B&#65533;-x&#65533;&#65533;h2 &#65533;`&#65533;&#1810;&#41819;(&#65533;R 8&#65533;(&#65533;&#65533;|&#65533;1&#65533;&#65533;&#65533;yR 	&#65533;+&#65533;NPF&#65533;&#65533;N&#65533;&#65533;&#65533;h&#65533;J&#65533;&#65533;G&#65533;&#10053;&#65533;9h)&#1402;20&#65533;&#1576;&#65533;&#65533;RE&#65533;0<X&#65533;5&#65533;&#65533;M&#65533;F&#65533;D`&#1288;&#65533;@&#65533;KP&#65533;xC&#65533;&#65533;5&#65533;&@&#65533;&#65533;&#65533;&#65533;&#65533;&#65533;.^&#65533;&#65533;x 4&#65533;&#65533;m8&#65533;(&#65533;&#65533;(g&#65533;&#65533;K&#65533; @&#65533;&#1540;&#65533;&#65533;X&#65533;&#1028;&#65533;Xp &#65533;&#65533;GS&#65533;&#65533;&#65533;&#65533;&#65533;&#65533;&#65533;9^&#65533;&#65533;&#65533;&#65533;&#65533; &#65533;J e&#65533;G&#65533; 9x>X&#65533;&#65533;M&#65533;8&#65533;&#65533;4&#65533;o&#65533;&#65533;hI &#65533;&#65533;~e&#65533;!&#65533;&#65533;FhY&#65533;&#65533;G&#65533;&#65533;&#65533;% &#65533;Mp&#65533; &#65533;p&#65533;J(&#65533;&#65533;&#65533;1&#65533;g,Y&#65533;1&#65533;;8&#65533;3&#1537;%&#65533;&#65533;&#65533;C2&#65533;78&#65533;1&#65533;&#65533;08&#65533;&#65533;&#65533;&#65533;&#65533;ch&#65533;X&#65533;&#65533;&#65533;JX# +3&#65533;&#65533;` &#65533; &#65533;&#65533;Kh&#65533;H&#65533;Pp8&#65533;Q&#65533;J0&#65533;'I&#65533;$&#1025;B&#65533;&#65533;&#65533; .	x&#65533;	&#65533; &#65533;J
&#65533;FH&#65533;h&#65533;C &#65533;%&#65533;&#65533;%  &#65533;~&#65533;}&#65533;5	&#65533;"&#65533;&#65533;&#65533;&#65533;&#65533;x`&#65533; &#65533;0&#65533;&#65533;)&#65533;  &#65533;H ,&#65533;&#65533;&#65533; =X&#65533;X&#65533;&#1026;&#65533;&#65533;&#65533;k&#65533;p&#65533;&#65533;0	X&#65533;&#65533;&#65533;&#65533;(&#65533; &#65533;&#65533;&#65533;>!&#65533;"&#65533; (C"&#65533;nx&#65533;8&#65533;Hc&#65533;&#65533;&#65533;&#65533;&#65533;	^&#65533;&#65533;H!&#65533;&#65533;&#65533;H&#65533;&#65533; &#65533;&#65533;&#65533;o!&#65533;B&#65533;ox&#65533;)&#65533;!&#65533;<&#34531;&#65533;&#65533;&#1846;&#65533;&#65533;S&#65533;q&#65533;&#65533;&#65533;&#65533;&#65533;&#65533;!&#65533; &#65533;&#65533;&#65533;6&#65533;`&#65533;c&#65533;	&#65533;#&#65533;&#65533;&#65533; j&#65533;&#65533;&#65533;&#65533;&#65533;&#65533;&#65533;&#65533;&#65533;&#65533;&#65533;VX&#65533;&#65533;&#65533;&#65533;
&#65533;(
&#65533;&#65533;&#65533;I&#65533; %XT&#65533;^QL&#65533;8#5Y&#65533;q&#1028;!8&#65533;&#65533;&#65533;&#65533;&#65533;&#65533;&#65533;&#65533;x&#65533;&#65533;&#65533;3&#65533;&#65533;&#65533;&#1932;&#145;&#65533;&#65533;&#65533;D&#65533;&#65533;&#65533;X&#230;]&#65533;&#65533;6&#65533;&#65533;&#65533;+&#65533;]&#65533;&#65533;L&#65533;&#65533;Y&#65533;F`-&#65533; 6X&#65533;p&#65533;&#65533;&#65533;&#65533;&#65533;&#65533;!&#65533;3L(&#65533;i&#65533;1&#65533;&#65533;@&#65533;L&#65533;&#65533;{&#65533;&#65533;-'&#65533;8&#65533;[h&#65533;&#65533;&#65533;0&#65533;&#65533;&#337;J&#65533;&#65533;&#65533;&#65533;&#65533;&#65533;&#65533;b^h&#65533;&#65533;,&#65533;&#65533; 9-&#65533;S&#65533;&#65533;0&#65533;.	L&#65533;&#65533;t&#65533;&#65533;&#65533;&#65533;2&#65533;P&#65533;&#65533;!XPt&#65533;P&#65533;&#65533;&#65533;P C@P&#65533;FX&#65533;j&#65533;&#65533;&#65533;`L&#65533;;&#65533;&#65533;&#65533;5x&#65533;!h&#65533;2h P&#65533;&#65533;&#65533;&#65533;[x&#65533;H&#65533;&#65533;&#65533;&#65533;&#65533;&#65533;&#65533;c@%>&#65533;I&#65533;&#65533;8&#65533;]&#65533;#&#65533;U&#65533;&#65533;&#65533;&#65533; &#65533;#&#65533;}r
&#65533;&#65533;\&#65533; 	&#65533;h&#65533;&#65533;.@ ; &#65533;_&#65533;&#65533;&#65533;&#65533;(\&#65533;,&#512; &#65533;&#1060;&#65533;H&#65533;&#65533;)6j&#65533;&#65533;Y,'&#65533;&#65533;B&#65533;&#65533;M&#65533;-x&#65533;&#65533;x&#65533;{&#65533;'&#65533;* !8&#65533;4&#65533;x&#65533;&#65533;&#65533;&#513;% *&#65533;&#65533;#&#65533;&#65533;b{&#65533;w&#65533;&#65533;&#65533;`'&#65533;:x&#65533;)&#65533;i&#130;&#65533;&#1768;h5&#65533;I&#65533;&#65533;#&#65533;&#65533;2@&#65533; &#65533;&#65533;&#65533;qj(&#65533;p"&#65533;&#65533;(  ?&#65533;&#65533;&#65533; ^W&#65533;&#65533;` x&#65533;&#65533;&#65533;&#65533;A&#65533;ff&#65533;B&#65533;YY&#65533;&#65533;U&#65533;vSh&#65533;&#65533;0&#65533;X vr&#65533;D&#65533;H&#65533;&#65533;&#65533;@&#65533;'0 C&#65533;&#65533;&#65533;^X&#65533;&#65533;)&#1049;&#65533;u&#65533;&#65533;0h	jq&#65533;YJ&#65533;&#65533;&#65533;" &#65533;P&#65533;	&#2014;&#65533;&#65533;4&#65533;7&#812;&#65533;f`)hB8#+&#65533;&#65533;-&#65533;&#65533;&#65533;&#65533;&#1761;&#65533;0&#65533;&#65533;&#675;&#65533;m&#65533;&#65533;,&#65533;'&#65533;&#65533;w&#1370;&#65533;&#65533;&#65533;&#65533;&#65533; &#65533;&#65533;&#65533;&#65533;>&#65533;^&#65533;&#1226;. % &#65533;8H&#65533;&#65533;5&#65533;x
&#65533;&#65533;M#&#65533;Y  p &#65533;j&#65533;&#65533;x &#65533;&#65533; &#65533;KAS 40tk&#65533;:% &#65533;&#65533;&#65533;&#1983;&#65533;'R&#65533;h&#65533;"&#396;7r&#65533;&#65533;&#65533;#&#528;&#65533;&#65533;0&#65533;&#1306;&#65533;y&#65533;j]&#65533;&#65533;&#65533;!6&#65533;&#65533;&#65533;&#1883;&#65533;C&#1149;M5Q&#65533;e&#65533;P&#65533;PQ&#65533;s&#65533;&#65533;uM&#65533;k5&#65533;&#65533;6T3&#65533;&#65533;[&#65533;&#65533;&#65533;&#65533;1jX&#65533;&#1784;n&#1848;{&#65533;&#65533;&#65533;@u/&#65533;&#65533;R&#65533;-&#65533;5&#911;&#65533;m&#65533;D&#65533;&#65533;&#65533;&#65533;/&#65533;&#65533;&#65533;+&#65533;&#65533;a&#65533;&#998;&2&#65533;hs&#65533;&#65533;+5&#65533;&#826;&#65533;&#65533;a&#347;&#65533;&#65533;&#65533;3#&#65533;1;-&#404;&#65533;&#65533;K&#65533;7.&#65533;&#65533;r&#65533;o&#65533;&#65533;c&#65533;&#65533;&#65533;&#65533;aI&#65533;&#65533;*&#65533;&#65533;&#65533;I&#1229;&#65533;&#782;&#65533;{+&#588;D&#65533;&#65533; &#65533;*J&#65533;8&#65533;&#65533;&#65533;&#65533;{0&#65533;&#65533;&#1719;s&#65533;&#65533;z&#65533;&#65533;"&#65533;H&#65533;&#65533;&#65533;H&#65533;%n&#65533;&#65533;@&#65533;M&#65533;&#65533;A&#65533;x&#65533;&#65533;f&#65533; &#65533;X@&#65533;@L1@&#65533;9[l&#65533;&#1410;&#65533;L),&#65533;$&#65533;&#65533;,&#65533;p&#65533;-p&#65533;&#65533;&#65533;l&#65533;}85s&#65533;&#65533;&#1025;4&#65533;&#65533;
	&#65533;&#65533;@&#65533;A@%&#65533;&#65533;&#65533;Sw=&#65533;&#65533;c&#65533;gs&#65533;6&#65533;h&#65533; k&#65533;q]&#65533;Qg&#65533;q&#65533;^4&#65533;&#65533;:&#65533;M&#275;^&#65533;&#65533;&#65533;k&#65533;1EZ&#65533;A&#65533;Z&#65533;&#65533;&#65533;hq&#65533;:&#65533;&#65533;sEX&#65533;&#1223;gt&#65533;Fo&#65533;1&#65533;z&#65533;&#65533;kA&#65533;6z&#65533;TO&#65533;&#65533;B&#65533;e&#65533;!&#65533;~&#65533;Ag&#65533;AGk&#65533;Q&#65533;:&#1732;2f@&#65533;z*&#65533;!&#65533;&#65533;&#65533;8&#65533;&#65533;&#65533;@(&#65533;&#65533;B&#1992;&#65533;I&#65533;T[&#65533;&#65533;M<N&#65533;VZ&#65533; &#65533;/#&#65533;T,g&#65533;B&#65533;:&#65533;4&#65533;DS&#65533;4&#65533;&#65533;:&#65533;d2&#65533;&#65533;&#1975;N+&#65533;9u/&#65533;cA
&#65533;&#65533;&#65533;E&#65533;&#65533;2N&#65533;&#65533;`M&#65533;&#65533;*Oo@&#65533;=&#65533;6&#65533;*&#65533;&#65533;&#65533;+&#65533;S&#65533;%R&#65533;&#65533;[8uZg&#65533;G#E&#65533;&#65533;B0&#65533;Vt&#65533;8&#65533;&#65533;&#65533;&#65533;?&#65533;9&#65533;JR&#65533;&#65533;w&#65533;!&#65533;plQS&#1784;!&#65533;H5g0D:5&#65533;1mX&#65533;Cs&#65533;U:&#65533;&#65533;9&#65533;&#65533;&#65533;sL(&&#65533;A&#65533;)h&#65533;&#65533;/&#65533;Q&#65533;x&#65533;&#65533;&#65533;&#65533;r&#65533;+t&#65533;&#65533;^&#65533;q&#65533;5&#65533;&#65533;V &#65533;1&#65533;J&#65533;/&#65533;&#65533;&#65533; &#65533;![q&#65533;&#65533;Z&#65533;=&#65533;@ CR&#65533;&#65533;vD#R2B&#65533;>&#65533;K&#65533;T&#840;&#65533;&#65533;&-&#65533;&#65533;UE&#65533;&#65533;(*&#65533;&#65533;(&#65533;&#65533;-i &#65533;&#65533;&#65533;4s&#65533;kR&#65533;&#65533;:`s>&#65533;G&#65533;8&#65533;M=&#65533;&#65533;?#"B&#65533;&#65533;q&#65533;#tN&#65533;9#&#65533;&#65533;&#65533;# &#65533;&#65533;q<&#65533;e<H&#65533;&#793;57&#65533;0I#&#65533;&#65533;v&#65533;T&#65533;&#65533;K)(&#65533;&#65533;6&#65533;&#65533;NZ&#65533;P&#65533;"N&#65533;&#65533;&#65533;/&#65533;:N
 &#65533;'p&#65533;:&#65533;X'&#65533;f$lY&#65533;

&#65533;&#65533;&#65533;`Y:Q&#65533;b&#65533;0&#65533;&#65533;&#65533; C	&#65533;&#65533;&#65533;c&#65533;,C3&#8194;34&#65533;T&#65533;&#65533;&#450;Q(a&#65533;8A&#65533;T&#65533;m@">&#65533;&#65533;"T&#65533;&#65533;&#65533;`)&#378;&#65533;,n&#65533;&#65533;L&#65533;&#65533;3&#65533;&#65533;*2
&#65533;<"NP&#65533;"@G&#65533;&#65533;&#65533;X(An&#65533;RE6&#65533;"&#65533;&#65533;-&#65533;&#65533;'mRH@F0&#65533;&#65533;&#65533;&#65533;S	,&#65533;&#65533;&#65533;D&#65533;&#65533;&#65533;&#65533;)&#65533;0&#65533;&#65533;@&#65533;DP 	&#65533;&#265;&#65533;&#65533;G<&#65533;&#65533;&#65533;&#65533;&#65533;P 9X&#65533;oRiE&#65533;(&#65533;&#65533;&#65533;0&#65533;R0&#914;X0&#65533;&#65533;&#65533;P0&#65533;&#65533;Um](&#65533;<P
a/Y&#65533;6n&#65533;6&#65533;&#65533; &#65533;&#65533;`&#65533;&#65533;&#65533;&#65533;&#65533;&#65533;
&#1376;B&#65533;G&#65533;@
t C&#65533;@&#65533;%&#65533;&#65533;W&#65533;8&#65533;)n0&#65533;4&#65533;Aq&#65533;A`a&#65533;&#65533;[P&#65533;&#65533; /&#65533;a
B&#65533;Y&#65533;&#65533;&#65533;[&#65533;a&#65533;h&#176;&#65533;)qG&#65533;(&#65533;|&#65533;&#65533;.&#65533;hp&#65533;&#65533;&#65533;Up&#65533;&#65533;&#65533;&#65533;&#1792;0,&#65533;E D)&#65533;&#65533;J&#65533;e&#65533;&#65533;!&#65533;@&#65533;%&#65533;&#65533;&&#65533;xc3$&#65533;&#65533;"&#65533;&#65533;k &#65533;&#65533;&#65533;c&#65533;Tj&#65533;J&#65533;e&#65533;Q&#65533;&#65533;&#65533;>&#1202;(&#65533;&#65533;4&#65533;&#65533;	P(&#1742;&#65533;&#65533;0X&#65533;&#65533;&#65533;=
&#65533;7&#65533;r&#65533;&#65533;&#65533; "uQCX/&#65533;&#65533;&#65533;c&#65533;"&#65533;&#65533;&#65533;6.A&#65533;+&#65533;W&#65533;8&#65533;F&#65533;&#65533;&#65533;&#65533;"&#65533;QZB1&#65533;&#1039;A&#65533;P&#65533;6q&#65533;&#65533;&#65533;B &#65533;:&#65533;!'^&#65533;!.&#65533;I&#65533;&#65533;` C&#1063;&#65533;&#65533;&#65533;W&#65533;V&#65533;&#65533;&#65533;&#65533;:F&>@"&#65533;&#65533;c&#65533;&#65533; V&#65533;
&#65533;@"JA&#65533;h2,&#65533;&#65533;&#65533;W'\0&#65533;<&#65533;hE&#65533;pM&#65533;&#65533;&#65533;X&#65533;|&#65533;&#65533;&#65533;&#65533;cKh&#65533;&#65533;&#65533;(Ria9/&#65533;&#65533;*&#65533;&#65533;S&#65533;IZ&#65533;&#65533;&#65533;!?&#65533;&#65533;C~&#65533;sQ;xBV&#1164;mxBA(&#131;&#65533;1&#65533;Kp`&#65533;.x&#65533;e|*2&&#65533;&#65533;5
&#65533;&#65533;`&#65533;&#65533;&#65533;J3$@
j&#65533;|<&#65533;(&#65533;j&#65533;8&#65533;
&#65533;&#65533;&#65533;6&#65533;8&#65533;&#65533;&#65533;&#65533;mh%h&#65533;&#65533;yD&#65533;&#65533;(x	&#65533;&#65533;+PO @!$&#65533;&#65533;ABP&#65533;V&#65533;&#65533;+&#65533;&#65533; 
&#65533;&#65533;"&#65533;A.q&#65533;Y&#1794;(&#65533;&#65533;&#65533;J&#65533;&#65533;S(&#65533;` +@&#65533;0&#65533;&#65533;&#65533;&#65533;,&#65533;&#65533;?0&#65533;<&#65533;1B4&#65533;&#65533;v&#65533; &#65533;&#65533;p&#65533;V&#65533;bw&#65533;'N&#65533;XX&#65533;&#488;V;&#65533;&#65533;&#65533;D &#65533;8:1B&#65533;&#65533;`D3n&#65533; J&#65533;c%&#65533;2*&#65533;&#65533;Yc	]h&#65533;&#65533;&#65533;X&#65533;`&#65533;&#65533;j&#65533;,&#65533;1&#65533;. &#65533;?&#65533;&#65533;`&#65533;&#65533;Y&#65533;&#65533;h&#65533;&#65533;n&#65533;%<&#65533;D&#65533;Y&#65533;=1&#65533;!I&#141;&#65533;0D&#65533;f 62&#65533;D&#65533;&#253;.&#65533;&#65533;-&#65533;@n&#65533;&#1569;!&#65533;^)L&#65533;&#65533;<&#65533;b&#65533;&#65533;,&#65533;&#65533;&#65533;1&#65533;&#65533;0FPS\&#65533;	&#65533;&#65533;&#65533;&#65533;%D&#65533;gH&#65533;Z1&#65533;`:
E"&#65533;&#65533;[&#65533;&#65533;&#444;(V&#65533;	G  &#65533; ,&#65533;	Bt@&#650;&#65533;@	,1&#65533;x@&#65533;&#65533;&#65533;&#65533;V&#65533;$X&#65533;#*&#65533;&#65533;*&#65533; n&#65533;&#65533;&#65533;%` ,&#65533; 1&#65533;&#65533;pC+&#65533;&#65533; 2(2KZ7&#65533;C&#65533;&#65533;&#1827;&#65533;&#65533;	t&#65533;&#65533;%&#65533;  &#65533;&#205;A&#65533;H&#65533;AH&#65533;&#65533;
&#65533;&#65533; K&#65533;@&#65533;&#65533;O&#65533;8&#65533;&#65533;0&#65533;6D`x&#65533;&#65533;&#65533;*&#65533;&#65533;A&#65533;7&#65533;4&#65533; V&#65533; $&#65533;&#65533;	&#65533; D&#65533;&#65533;
^@&#65533;)&#65533;&#65533;%&#65533;X&#65533;x&#65533;7&#65533;
l@&#65533;
&#65533;&#65533;Jvf&#65533;&#65533;,@	"H&#65533;&#65533;|at<^@&#65533;&#65533;1 
HB&#65533; &#65533;D&#65533;&#65533;CW&#65533;&#65533;&#65533;cG0&#65533;C&#16391;3xx"&#65533;&#65533;6&#65533;&#65533;x&#65533; 	6&#65533;&#65533;&#65533;C&#65533;&#65533;&#65533;HB&#65533;A8B&#65533;_#&#65533;&#65533;&#65533;&#65533;#$&#65533;(&#65533;&#65533;H&#65533;BB&#65533;&#65533;B&#65533;&#65533;(  &#1025;&#65533;!H B&#65533;&#65533;&#65533;&#65533;&#65533;&#65533;&#513;&#65533;&#65533;&#65533; &#65533;A&#65533;A &#65533;&#65533;AA!&#65533;&#65533;&#65533;"&#65533;&#65533;&#65533; &#65533;&#65533;!&#65533;At&#65533;$&#65533;&#65533;&#65533;%$&#65533;&#65533;@&#65533;&#65533;LA~&#65533;&#65533;-&#65533;r&#65533;)d&#65533;1\&#65533; &#65533;d&#65533;&#780;&#65533;
&#65533;&#65533;&#732;&#65533;&#65533;8&#65533;K&#65533;&#65533;&#65533;V&#273676;C&#1220;KS&#65533;&#65533;a&#65533;5&#65533;,H&#65533;&#65533;&#65533;&#65533;&#65533;&#65533;T&#65533;=&#65533;U&#65533;?&#65533;&#65533;&#65533;mC&#65533;PMP&#378;&#65533; &#65533;&#65533;H&#65533;&#65533;&#65533;&#778; @ &#65533;&#1225;&#65533;!+b&#65533;e&#65533;B&#65533;$x&#65533;&#65533;&#65533;&#65533;E&#65533;l&#65533;w&#65533;y&#65533;L&#65533;|&#65533;I5&#65533;O&#65533;&#892;0&#65533;|&#65533;C&#65533;&#65533;&#65533;E&#65533;&#65533;Nx&#65533;&#65533;a&#65533;&#65533;&#65533;Q&#15436;&#65533;*V(&#65533;l&#65533;}X&#65533;hB&#65533;&#65533;=&#65533;B+&#65533;#E N)&#65533; &#65533;&#65533;#&#65533;&#65533;(&#65533;,&#65533;&#65533;&#65533;(&#65533;&#370;&#65533;T&#65533;&#65533;&#65533; &#65533;&#65533;,MX&#65533;:&#65533;(Y&#412;&#65533;&#272;&#65533;$&#65533;}T&#65533;D&#1933;.G&#65533;&#791;U&#65533;&#259;`b&#65533;&#65533;]DP&"B&#65533;O&#65533;(&#65533;SP&#65533;0@&#65533;(&#65533;;&#932;&#65533;&#65533;&#65533;&#65533;#H&#65533;&#65533;	O&#65533;&#65533;&#65533;&#1028;&#65533;&#65533;&#284;pLb&#65533;E&#65533; D&#65533;0H&#65533;)"&#65533;&#65533;d&#65533;4&#65533;&#65533; &#65533;&#65533;H&#65533;&#65533;$V<&#65533;"}&#65533;I(&#65533;&#65533;&#65533;T&#65533;&#65533;E&#65533;&#65533;&#65533;&#700;&#65533;&#65533;JH&#65533;C!&#65533;@lt %&#65533;"M&#65533;&#65533;&#65533;&#65533;&#65533;7v&#65533;h,D&#65533;HBIF&#65533;&#65533;&#10396;$5"D&#65533;&#65533;E&#65533;&#65533;QbR&#65533;U#&#65533;ed&#65533;&#65533;&#65533;&#65533;&#65533;5z&#65533;&#1509;&#65533;c&.&#65533;&#65533;If}&#65533;h^&#65533;@!&#65533;&#65533; DD&#65533;&#65533;e&#1488;l(&#65533;&#65533;&#65533;h&#65533;&#65533;&#65533;&#65533;&#65533;j&#65533;mf&#65533;8'(&#65533;   &#65533;p "$N&#65533;&#500;gMq	&#500;
(&#65533;&#65533;&#65533;F&#65533;&#65533;&#65533;&#65533;HE&#65533;X&#65533;`&#65533;E+C&#65533;&#65533;&#65533;&#65533;@&#65533;&#65533;&#65533;a&#65533;&#65533;y&#1172;/&#65533;&#65533;&#65533;&#65533;4&#65533;-&#65533;&#65533;p&#65533;G&#65533;g`P&#65533;@#&#65533;&#65533;J&#65533;&#65533;4&#182;X&#1378;h!&#65533;^DL&#65533;&#65533;P&#65533;&#65533;K&#65533; &#65533; &#65533;&#65533;|&#65533;&#65533;&#65533;&#284;@&#65533;At&#65533;:N&#135;&#150;&#65533;^&#968;~&#65533;8Z&#65533;)&#65533;@	`&#65533;H&#65533;:&#65533;&#65533;&#65533; &#65533; &#65533;&#65533;f&#65533;rD0&#65533;A\&#65533;!&#65533;&#65533;,&#65533;`A &#65533;&#65533;!&#65533;&#65533; &#720;&#65533;&#65533;B&#65533;M/&#65533;B&#65533;&#65533;&&#65533;&#65533;l@&#65533;P)H&#65533;C&#65533;&#65533;&#65533;&#65533;)&#65533;&#65533;&#65533;&#65533;-&#65533;hC^&#65533;&#65533;&#65533;N-zL&#65533;)@&#65533;&#65533;eB)&#65533;&#65533;$&#65533;-&#65533; &#65533;&#65533;&#1702;&#65533;&#65533;(C&#65533;&#65533;:*&#65533;&#65533;A38&#65533;*t&#65533;P&#65533;&#65533;R&#65533;&#65533;&#65533;8&#65533;&#65533;&#65533;&#1961;M&#65533;&#65533;1&#65533;&#65533;&#65533;&#65533;&#65533;&#65533;
&#65533;@
&#65533;&#65533;&#65533; `&#65533;&#65533;&#65533;(&#65533;
&#65533;L&#65533;&#65533;&#25474;RCJxA&#65533; &#65533;"&#65533;&#65533;  | &#65533; &#65533;c&#65533;M&#582;"&#65533;@H&#65533;&#65533;&#65533;xA&#65533;&#65533;&#65533;&#65533;A&#257;&#65533;,&#65533;N9kD&#65533;W&#65533;t&#65533;z&#65533;A&#65533;A&#65533;&#65533;&#65533;&#65533;&#65533;A4&#65533;(&#65533;&#65533;&#101119;&#65533;&#65533;-&#65533;&#65533;X&#65533;52O.&#65533;PW&#65533;&#65533;&#65533;&#65533;&#1148;&#65533;&#65533;&#65533;&#65533;e&#65533;C&#65533;&#65533;&#65533;q&#65533;&#65533;pI&#65533;&#65533;@&#65533;&#65533;&#65533;k&#65533;&#65533;&#65533;"&#65533;3&#65533;\u&#65533;B*&#65533;&#65533;&#65533;&#65533;&#65533;5-&#65533;&#65533;&#65533;&#65533;(&#65533;@L&#65533;	]&#65533; &#65533;&#65533;&#65533;&#65533; &#65533;&#65533;&#65533;&#65533;&#65533;X&#65533;d&#65533;&#812;#&#65533;/&#65533;&#65533;,&#65533; &#65533;V&#65533;&#51961;z&#65533;8&#65533;  &#65533;&#65533; &#65533;&#65533;FJ&#65533;&#65533;:&#1025; P&#65533; t&#65533;&#65533;(&#65533;b&#65533;&#65533;&#65533;&#65533;&#65533;&#65533;QS&#65533;&#65533;N&#65533; &#65533;&#65533;=&#65533;A&#65533;&#65533;&#65533;&#65533;&#65533;&#65533;*&#65533;&#65533;&#65533;]&#65533;&#65533;E(H&#65533;#&#65533;&#65533;&\ '<&&#802;mHXF&#65533;%$&#65533;&#65533;(&#65533;$&#65533;@&#764;&#65533;&#65533;&#65533;-&#65533;&#65533;&#65533;&#65533;&#65533;&#65533;@0&#65533;&#65533;b&#65533;&#65533; &#65533;B&#65533; W&#1325;&#65533;&#65533;&#65533; &#65533;B&#65533;&#65533;&#65533;&#65533;&#65533;&#929;&#65533;bJJ&#65533;-&#65533;&#65533;
&#65533; &#65533; &#65533;T&#65533;&#65533;&&#65533;&#518;8@&#65533; 
L P&#65533;%&#17343;VL@&#65533;T&#65533;&#65533;&&#65533;Mn&#65533;&#65533;A&#65533;X@([&#65533;P&#65533;&#65533;&#418;&#65533;O&#65533;NA|Jt&#65533;&#65533;O&#65533;KO&#65533;@&#65533;&#1967;&#65533;&#65533;AQ<&#65533;$8&#65533;&#65533;&#65533;&#65533;&#65533;8&#65533;,(&#65533;&#65533;A&#65533;&#65533;&#65533;HA&&#65533;Bl&#65533;&#65533;&#65533;M&#65533;&#65533;&#65533;K&#65533;&#65533;e&#65533; t&#65533;V&#65533;
8@&#65533;@&#65533;&l&#65533;#|&#65533;&#65533;&#1922;@ P&#65533;&#65533;6&#1281;  /&#65533;c0&#65533;Al&#954;&#65533;&#65533;#,@x&#65533;&"&#65533;&#65533;&#65533;&#65533;I,&#65533;&#65533; D&#65533;@&#65533;&#65533;,&#65533;M4&#65533;&#65533;&#65533;&#65533;%&#65533;@h/&#65533;+(&#65533;&#65533;XAe&#65533;N&&#65533; &#65533; *&#65533;&#65533;=TBXA&#65533;xN&#65533;&#65533; &#65533;&#65533;5&#65533;_XlQ&#65533; &#65533; 	&#65533;&#65533;8&#65533;&#803;TB~&#65533;&#65533;&#65533;&#65533;X&#65533;$(&#65533;X@l&#65533;&#65533;v&#512; &#65533;?&#65533;&#65533;H \@X&#65533;6&#65533;A&#65533; &#65533;A&#65533;&#65533;8 p &#65533;&#65533;&#65533;
2`&#65533;&#65533;&#65533;&#65533;#<B&#65533;&#65533;Y &#65533;"P&#65533;&#65533;A&#65533;&#65533;&#65533;B#tAD,&#65533;"8&#65533;t&#65533;&#65533;&#65533;N$&#428;Fb&#65533;"4BP O&#65533;&#65533;A%&#65533;	&#65533;V(t&#65533;@&#65533; &#65533;$&#65533;&#65533;B"&#65533;&#65533;x&#65533;&#65533;4&#65533;.&#65533;&#65533;&#65533;&#65533;&#65533;&#65533;"HB&#65533;&#65533; x&#65533;&#65533;@)X&#65533;&#65533;&#65533;)&#770;&#65533;@#&#65533;C&#65533;&#65533;!4&#65533;&#65533; &#65533;z&#65533;&#65533;&#65533;y&#65533;!B&#65533;&#65533;&#65533;  &#65533;&#65533;&#65533;&#65533;&#65533;&#65533;&#65533;@C&#65533;@4&#65533;&#65533;\&#65533;	&#65533;&#65533;1&#65533;&#65533;&#65533;&#65533;:&#65533;A	\U&#65533;V>&#65533;&#65533;&#65533;t&#65533;H&#65533;$&#65533;&#65533;&#65533;@&#65533; 
l&#65533;&#65533;&#65533;&#65533;&#65533;&#65533;@&#65533;&#65533;&#65533;&#65533;@&#65533;&#65533;p&#65533;&#65533;|=P&#65533;&#65533;C&#65533;	/t&#65533;&#65533;&#65533; &#65533;X&#65533;@&#65533;$8@\@#&#65533;&#65533;&#65533;&#65533;"L&#65533;D@& p@&#65533;
GhPOn&#65533;*&#65533;&#65533;&#65533;hA\&#65533;&#65533;Ax&#65533;&#65533;h&#65533;&#65533;&#65533;&#65533;&#65533;A&#65533;\&#65533;A&#65533;&#65533;`&#65533;&#65533;Hh&#65533;R&#65533;\&#65533;&#65533;&#65533;&#1537;&#65533;A&#65533;&#65533;&#65533;&#65533;X&#65533;D8o&#65533;&#65533;&#65533;&#65533;&#65533;A&#65533;A(&#65533;mbO&#65533;)|@&#65533;$&#65533;&#65533;W1&#65533;&#65533;&#65533;&#65533;v&#65533;&#65533;XZ&#65533;&#65533;H #&#65533;SG&#65533;L&#65533;&#65533;&#65533;J&#65533;&#65533;&#65533;|&#65533;c&#65533;W&#65533;&#65533;&#65533;v&#65533;&#65533;&#65533;A&#65533;FwGP&#65533;(A	&#65533;&#65533;G&#65533;&#65533;Q&#65533;J$z&#65533;&#65533;&#65533;&#65533;8*$X&#65533;&#65533;	I&#65533;u&#65533;E+ &#65533;&#65533;&#65533;&#65533;S&#65533;
&#65533;t&#208;&#65533;U&#65533;Z&#65533;q&#65533;&#65533;%u&#65533;&#65533;&#65533;&#65533;&#65533;7Hl&#65533;	&#65533; p&#65533;(D&#65533;&#65533;3R&#65533;wl&#712;l$ &#65533;L #\&#65533;}&#65533;&#65533;zZ&#65533;&#65533;&#65533;NKe&#65533;&#65533;b&#65533;Jz&#65533;DP&#65533;&#65533;h&#65533;8&#65533;&#65533;a&#65533;&#65533;A&#65533; &#65533;O%&#1236;S&#65533;&#65533;&#65533;&#65533;&#65533;&#65533;&#65533;T0&#65533;!b&#65533;&#65533;R&#65533;&O&#65533;B%&#65533;&#65533;&#65533;LBt&#65533;}&#65533;&#65533;&#65533;&#65533;^p'&#65533;@'&#65533;C&&#65533; !&#65533;	B01&#65533;G&#65533;bV&#65533;%,&#65533;%X&#65533;
&#65533;@#h&#65533;&#65533;&#65533;F&#65533;&#65533;&#65533;	pZE&#65533;A&#65533;&#65533;&#65533;Z&#65533;&#65533;?&#65533;&#65533;&#65533;p&#65533;&#65533;@&#65533;&#65533;&#65533;f&#65533;*&#65533;T&#65533;J&#65533;&#65533;l&#65533;@&#65533;x&#65533;&#1249;&#65533;f&#65533;7&#16640;&#65533;P &#65533; &#65533;&#65533;?a%GTK$m@h@&#65533;&#65533;&#65533;*!&#65533;&#65533;yE&#65533;T\D&#65533;&#65533;&#65533;&#65533;P&#65533;C&#65533;+F&#65533;&#172;&#65533;Q&#65533;&#65533;R&#65533;&#65533;&#65533;L&#65533;&#65533;u&#65533;&#65533;&#65533;=&#65533;&#65533;&#65533;&#65533;B(&#65533;&#65533;&#65533;9G&#65533;y&\A&#65533;&#65533;A&#65533;&#65533;;M1&#65533;&#2038;&#65533;I&#65533;h&#65533;(&#65533;&#65533;0B&#65533;&#65533;J&#65533;BG&#65533;aN&#65533;&#65533;LA &#65533; &#65533;&#65533;&#65533;H&#65533;&#65533;.7d3 &#65533;X$r&#65533;&#65533;&#65533;lKuj&#65533;T4C@&#65533;&#65533;: @&#65533;&#65533;&#65533;&#899;u&#65533;&#65533;=&#65533;  &#65533;&#65533;,&#65533;&#65533;&#65533;8&#65533;&#65533;6&#65533;&#178;&#65533;&#65533;j&#65533; x&#65533;&#65533;p&#65533; &#65533;&#65533;&#65533;&#65533;r&#65533;&#65533;&#65533;h!&#65533;&#65533;A&#65533;+&#65533;X&#65533;&#65533;&#65533;R&#65533;{G&#65533;&#65533;A &#65533;&#65533;,&#65533;$P&#65533;v&#65533;&#65533;&#65533;		&#65533;&#65533;qZ<&#65533;&A"&#65533;A)&#65533;9FLbW<#&#65533;&#65533;%x,t&#65533;(&#65533;&#65533;LPW&#65533;I~&#65533;#l&#65533;x@	&#65533;&#65533;=t&#138;k 
dDHKT@&#65533;b&#65533;H @&#65533;S&#65533;#&#65533;D&#65533;&#65533;&#65533;&#957;1&#1863;l&#65533;*&#65533;@&#65533; <BS&#65533;&#65533;L&#65533;H@!&#65533;E&N&#65533;!&#65533;L &#65533;I4&#65533; @&#65533;&#65533;x&#65533;&#65533;8&#65533;&#65533;&#65533;&R&#65533;&#37386;(A#&#65533;&#65533;&#65533;&#65533;&#65533; #<B
&#65533;&#65533;e&#65533;&#65533;E,&#65533;$&#65533;,@Lr"&#65533;:9(="&#65533;&#65533;&#1210;m&#65533;&#65533;&#65533;&#65533;7&#65533;bE&#65533;1f&#1336;&#65533;&#65533;#&#65533;m&#488;&#65533;{&#65533;"&#65533;$4!<5&#65533;&#65533;&#65533;&#65533;(
n&#65533;&#65533;D&#65533;&#65533;&#65533;&#1899;&#65533;$;.m&#65533;&#65533;"L&#65533;@$&#65533;&#745;&#65533;&#846;O&#65533;F&#65533;&#65533;&#65533;CjN&#65533;Be&#65533;3&#1592;`&#65533;&#65533;&#65533;ei&#65533;&#65533;K&#65533;&#65533;&#65533;&#65533;(&#65533;G&#1782;&#890;xO&#65533;Cj&#65533;<M&#65533;a&#65533;&#65533;!~:y&#65533;A(&#65533; u&#65533;&#65533;&#65533;Fm]V&#463;&#65533;K&#65533;&#65533;&#65533;&#65533;&#65533;)	&#65533;g|&#65533;&#65533;Dm1&#65533;&#65533;&#65533;QCc&#65533;K&#65533;>3&#65533;&#65533;&#65533;c&#65533;,D<&#65533;&#65533;&#65533;Jq\D&#575;&#65533;&#65533;&#921;&#65533;ap&#65533;8o9&#65533;w&#329;G:\&#65533;&#65533;C&#65533; ,&#65533;Xa&#1402;&#65533;kJ&#65533;G-&#65533;&#65533;{&#65533;&#65533; D &#65533;&#65533;X&#65533; &#65533;&#65533;&#65533;&#65533;&#65533;&#65533;9k&#65533;-8&#65533;&#65533;&#65533;4&#65533;&#65533;@&#65533;&#65533;-&#65533;$<&#65533;&#65533;&#65533;h&#65533;`&#65533;H&#65533; rp&#65533;
&#65533;`&#65533;&#65533;	&#65533;&#65533;&#65533;P&#65533;&&#65533;&#65533;&#65533;O&#333; &#65533;^&#65533;&#65533;d&#347;|o&#65533;C&#65533;&#65533;cB&#65533;&#65533;&#65533;:&#65533;H&#65533;D&#65533;&#65533;#@&#65533;&#65533;f&#65533;&#1670;&#65533;0&#65533; DC&#65533;x&#65533;F&#65533;&#65533;&#65533;GI&#65533;9&#65533;<f&#65533;&#65533;|&#65533;U&#65533;&#65533;#@$&#65533;cBa&#65533;@&#65533;cM7xY&#65533;D&#65533;&&#65533;&#65533;&#65533;7&#65533; &#65533;E&#65533;&#65533;&#65533;:&#65533;$&#65533;:&#65533;CX&#65533;&#65533;)'&#65533;&#684;&#65533;"^hZ&#65533;	K&#65533;&#65533;l&#65533;mL	&#65533;&#65533;V&#65533;!&#65533;1&#65533;if&#65533;U~&#65533;[&#65533;j,&#65533;Y~&#34835;&#65533;if^&#65533;&#65533;k&#65533;q&#65533;9Nr&#65533;&#65533;&#1546;r&#65533;=&&#65533;	@&#1606;W&#65533;	&#65533;I&#65533;c&#65533;F>&#65533;&#65533;&#65533;&#65533;&#65533;&#65533;8J&#65533;u&#65533;q&#65533;b&#65533;fi`&#65533;&#65533;&#65533;&#65533;&#65533;&#65533;[L&#65533;,}&#65533;&#65533;&#65533;&#65533;A&#65533;&#65533;&#65533;#U'&#65533;j1BP&#65533;&#65533;c&#65533;	XBd&#65533;&#65533;&&#65533;U&#65533;;&#65533;&#65533;`I&#65533;&#65533;J&#65533;if&#65533;&#65533;&#65533;&#65533;&#65533;p
3$&#65533;8&#65533;@	"B&#65533;&#65533;&#65533;P&#65533;&#65533;&#65533;@&#65533;&#65533;&#65533;SK&#329;&#65533;R&#65533;X&#65533;M&#65533;&#65533;&#65533;&#269;W/$Kd&#65533;&#65533;&#65533;q&#284;&#65533;MJ(&#65533;#2fjB&#65533;$&#65533;&#65533;&#65533;&#65533;&#65533;&#65533;&#65533;O&#65533;&#65533;{&#65533;	&#838;n&#65533;FW&#65533;&#65533;&#65533;34H&#65533;&#65533;Dk&#65533;&#65533;1&#65533;&#65533;,1v#me 2`&#65533;&#65533;&#65533;<&#65533;&#65533;.<4&#65533;bFZ&#65533;&#65533;TUM&#65533;"&#65533;FP&#65533;&#65533;R&#65533;&#65533;cpzd18&#65533;c&&#65533;&#65533;[E&#65533;n&#65533;K&#65533;u&#65533;&#65533; %&#65533;0&#441;w&#65533;qP&#65533;P1&#326;+H&#65533;&#65533;q&#65533;&#65533;8i%&#65533;&&#65533;&#65533;^&#65533;f&#65533;Cn1D&#65533;&#65533;9O'&#65533;c&#65533;&#65533;&#65533;&#65533;&#545;M&#65533;&#65533;a&#65533;uJY&#65533;&#65533;&#65533; a`&#65533;V&#65533;P&#65533;k&#65533;[&#65533;&#65533;&#65533;&#65533;&#65533;L!&#65533;&#594;&#65533;&#65533;
O&#65533; &#65533;h&#65533;!&#65533;q&#65533;81&#65533;#lXUj&#65533;&#65533;&#65533;!6P&#65533;` ' VS:&#65533;cp&#65533;&#65533;&#65533;&FT&#1826;&#65533;&#65533;&#65533;&#65533;f&#65533;&#65533;&#65533;'&#65533;&#65533;&#65533;&#65533;&#65533;`\%Kp &#65533;t!&#65533;&#65533;&#65533;&#65533;&#65533;VD&#65533;1&#65533;x&#1098;\@&#65533;%;&#65533;_oF&#65533;&#65533;&#65533;B@ n&#65533;&#65533;&#65533;q&#65533;&#496;&#65533;&#65533;&#65533;&#65533;.T@&#65533;&#65533;&#65533;v=4@&#65533;(&#65533;f0
&#65533;
&#65533;&#65533;&#65533;&#65533;6&#128;&#65533;2&#65533;&#65533;RW1&#65533;P#&#65533;!&#65533;&#132;|&#65533;c&#65533;&#65533;O8&#65533;~&#65533;&#65533;&#65533;D&#65533;J&#65533;"&#65533;$&#65533;}&#65533;&#65533;),(6&#65533;&#65533;SA&#65533;X&#65533;f&#65533;&#65533;M&#65533;&#65533;&#65533;p&#65533;) &#65533;&#1424;&#65533;!&#65533;o&#65533;S
5n&#65533;&#65533;&#65533;a g &#65533;`
&#65533;&#65533;&#581;&#65533;x&#65533;&#65533;&#65533;
0&#65533; &#65533;hF&#65533;
2&#65533;V  %&#65533;&#65533;&#65533;p&#65533;0<d{&#65533;|LM&#65533;+h &#65533;Z&#65533;,&#65533;!&#65533;&#65533;	c &#65533;&#65533;&#65533;&#65533;&#65533;X{&#65533;A&#65533;&#65533;2&#65533;!<h&#65533;&#65533;&#65533;RC&#65533;^&#65533;&#65533;&#65533;&#65533;&#65533;&#65533;J&/J&#65533;&#65533;@&#65533;:,!9&#65533;B*u&#65533;1wf$&#65533;&#65533;F&\ 0H![8&#65533;&#65533;&#65533;&#65533;|&#65533;D&#65533; &#65533;(&#65533;a	7&#1065;&#65533;Lq&#65533; &#65533;	g&#65533;!x0&#65533;MT&#65533;&#65533;&#65533;&#65533;&#65533;&#65533;&#65533;&#65533;7(&#65533;MP&#65533;=.&#65533;&#65533;&#556;CF&#65533;*!,u&#65533;`&#65533;&#151;"dy.&#65533;i&#65533;C.&#65533;&#65533;A&#65533;h&#65533;q8A&#65533;P&#65533;&#65533;x&#65533;i&#65533;C&&#65533;&#364;&#65533;D&#65533;&#65533;&#1420;2L (&#65533;j&#65533;X5&#65533;&#65533;H&#65533;#
%hEA&#65533;&#65533;q(&#65533;&#65533;&#65533;U&#65533;&#65533;&#65533;G0&1&#65533;&#65533;C Q&#65533;&#65533;P&#65533;x&#312;f&#65533;Nh&#65533;&#12293;&#65533;&#65533; 8&#65533;i&#1312;&#65533;&#65533;&#400;+Bb&#65533;L&#65533;P&#65533;T&#65533;R1&
hX pR&#65533;&#65533;mXR&#65533;&#65533;&#65533;!&#65533;A&#65533;59C&#11269;&#65533;&#65533;&#65533;^&#65533;t6P&#65533; W&#65533;!] &#65533;&#65533;G&#65533; SJ&#65533;&#65533;1&#65533;&#65533;A&#65533;&#65533;9&#65533;6q84&#65533;d&#65533;&#65533;<&#65533;j(&#65533;&#65533;&#65533;&#65533;q&#65533;&#65533;&#65533;&#65533;&#65533;K&#65533;a&#65533;%&#65533;&#65533;L0P@&#65533;%(&#65533;\&#65533;&#65533;&#65533;#`@&#65533;&#65533;xi&#65533;A)&#65533;R`&#65533;&#65533;&#65533;&#65533;&#65533;&#65533;&#65533;%1&#65533;KZE 
&#65533;&#65533;8m&#65533;H&#65533; &#65533;Q$'&#65533;&#65533;&#65533;&#65533;c&#65533;&#65533;&#65533;&#65533;!&#65533;R&#65533;&#65533; ( !R&#65533;&#65533;&#65533;b&#65533;
&#65533;&#65533;AW&#65533;0&#65533; * &#65533;=&#65533;&#65533;:&#65533;H&#65533;n&#65533;!&#65533;&#65533; &#65533;X&#65533;-V&#65533;&#65533;P  &#65533;&#65533;X3&#65533;` &#65533;&#65533; &#65533;&#65533;&#65533;&#65533;a&#65533;3 &#65533; &#65533;q&#65533; &#65533;&#308;&#65533;3&#65533;H&#65533;U&#65533;A&#65533; L&#65533; ,&#540;&#65533;&#65533;&#65533;>&#65533;G&#65533;&#65533;B f &#65533;+0)?MQ&#65533;&#65533;&#65533;&#65533;&#65533;&#65533;b|&#65533;,tJa	&#65533;Y&#65533;&#65533;&#65533;&#65533; cCP&#65533;W&#65533;&#65533;6&#65533;&#65533;&#1776;&#65533;W&#65533;&#65533;fHNj&#65533;
jb&#65533;&#65533;G#Vp&#65533;fp&#65533;&#65533;&#65533;/&#65533;|&#65533;4&#65533;	:&#65533;!&#65533;&#65533;&#65533;f&#65533;!&#65533;h&#65533;!P&#65533;&#65533;&#65533;&#65533;&#65533;
 l`A@&#65533;&#65533;&#65533;&#65533;&#65533;	,&#65533;ND@&#2009;&#65533; %&#65533;q&#65533;$bH#&#65533;f&#65533;f&#65533;8&#65533;A#&#65533;&#65533;&#65533;&#548;&#65533;/&#65533;9"P &#65533;q4&#65533;,VQ&#65533;&#65533;q&#65533;f&#65533;&#65533;;&#65533;!t&#65533;^4&#65533;:(`&#65533;IP&#11152;x&#318; &#65533;c0BE}D(&#65533;p&#65533;C&#65533;"5D'&#65533;&#65533;&#65533;@l&#65533;
&#65533;&#65533;nPXl&#65533;`&#65533;&#65533;0/&#65533;&#65533;D&#65533;
&#65533;M&#65533;&#65533;&#65533;#&#65533; &#65533;(&#65533;&#65533;&#65533;&#65533;&#65533;J&#65533;A J&#65533;&#65533;&#65533;TXA&#65533;?x"3&#65533;C0&#65533;&#1026;5&#65533;")&#65533;B+&#65533;P1&#65533;/ C3^&#65533;`&#65533;&#65533;[&#65533;D`0N&#65533;E&#65533;-&#65533;s&#65533;&#65533;
c&#65533;f&#65533;&#65533;&#65533;!&#65533;s!/&#65533;&#65533;&#65533;PR&#65533;B^&#65533;T`	!&#65533;@l&#65533;&#65533; &#65533;&#65533;&#65533;&#65533;&#65533;,a(&#1024;*&#65533;&#65533;&#65533; O&#65533;&#65533;&#65533; Z&#65533;&#65533;&#65533; &#65533;@v &#65533;&#65533;j@&#65533;`
*`&#65533;&#65533;&#65533;&#65533;&bn&#65533;P&#65533;`	< &#65533;@<&#65533;`	0 &#65533;"@.&#65533;	 
(@@"&#65533; `@	& 
&#65533;" C&#65533;&#65533; |&#65533;
&#65533;`"`&#65533;4&#65533; &#65533;&#65533;x`&#65533;&#65533; &#65533;`&#65533;@&#50584;&#65533;q&#65533;$r&#65533; &#65533;t&#65533;C{&#65533;C&#65533; &#65533;@&#65533; &#65533;&#65533;&#65533;&#65533;&#65533; P&#65533;@
&#65533;`&#65533;`
&#65533;`&#65533;&#65533;&#65533;&#1152;&#65533;,&#65533;&#65533;@&#65533;&#65533;
&#65533;&#65533;p&#65533; &#65533; &#65533;&#65533;&#65533; &#65533;0&#65533; &#65533;&#65533;&#65533;&#65533;&#65533;&#65533; LA&#65533;t&#65533;.&#65533;	&#65533; &#65533; &#65533; &#65533; &#65533;`&#65533;@&#65533;&#65533;&#65533;&#65533;&#65533;&#65533;&#65533;&#65533;&#65533;&#65533;&#1824;&#65533; &#65533; &#65533; &#65533; &#65533;*&#65533; &#65533;&#65533;&#65533; &#65533;&#65533; &#65533;&#65533;	&#65533; &#65533; &#65533; &#65533;@&#65533;&#65533;&#65533;&#65533;6&#65533;&#65533;&#65533;&#65533;&#65533;&#65533;x&#65533;I&#65533;&#65533;&#65533;
&#65533; &#65533;&#65533;(N&#65533;&#65533; @
V!R&#65533;&#65533;&#935;&&#65533;l&#65533;&#65533;.&#65533;#&#65533;&#1545;&#65533;F&#65533;Ej&#65533;E$B2&#65533;&#65533;F&#65533;&#65533;&#65533;&#65533;&#65533;:&#65533;f&#65533;!9&#65533;&#65533; &#65533;@&#65533;
&#65533;f&#65533;.AgJfO6,Rt&#65533;v"&#65533;\p%"&#65533;dZ&#65533;&#65533;\&#65533;SB"&#65533;Gx&#65533;&#65533;*&#65533;&@&#65533;|`&#65533;vJ&#65533;&#549;"&#65533; &#65533;&#65533; ~&#65533;4&#65533;4r&#65533;&#65533;&#65533;&#65533;@	d  &#65533;)&#65533;"'HcL&#65533;F1&#65533;&#65533;~&#65533;"5&#65533;%&#65533;B"&#65533;&#65533;&#65533;\("&#65533;W&#65533;	&#65533;&#65533;&#65533;;&#65533;v`
&#65533;&#65533;|n&#65533;&#65533;&#65533;&#65533;&#65533;&#65533;]&#65533;2BzC2jo&b&N&#65533;&#65533;&#65533;&#65533;&#65533;&X&#65533;-y 'BU&#65533;b&#65533;&#65533;	&#65533; p&#65533;v&#65533;>PdUL &#65533;&#65533;&#65533;&#65533;f<&#65533;&#229;r&#65533;l&#65533;	^&#65533;&#65533;Zkp)&#65533;&#65533;2<&#65533;`&#65533;&#65533;A&#65533;&#65533;&#1181;&#65533;&#65533;!
B	l &#65533;F!x&#65533;7&#65533;&#65533;1&#65533;&#65533;H@	n`&#65533;7&#65533;&#65533;X2%&#65533;F4`^ #&#65533;H&#65533;1&#65533;kR 
<a&#65533;b&#65533;&#65533;&#65533;&#65533;S&#65533;!&#65533;B&#65533; W&#65533;&#65533;(&#65533;{HG
B&#65533;:&#65533;&#65533;&#65533;BP&#1245;&#65533;&#65533;;"@<&#65533;&#65533;I*&#65533;S<&#65533;1!&#65533;&#65533;*!&#65533;@F&#65533;?"&#65533;8&#65533;&#65533;
&#65533;&#65533;&#65533;
!|`&#65533;&#65533;&#65533;cR&#65533;&#65533;&#65533;&#65533;&#65533;`&#65533;&#65533;&#65533;@m&#65533;&#65533;&#65533;l&#65533;&#65533;` (&#65533;U&#65533;-9&#65533;&#65533;7+&#65533;&#65533;&#65533;~&#65533;a&#1672;&#65533;R&#65533;7&#65533;&#65533;m4 &#65533;>&#65533;s&#65533;#?&#549;$@Z&#65533;,`T 
&#65533;&#65533;&#65533;;&#65533;&#65533;s&#65533; !1` r&#65533;>v&#65533;&&#65533;` ,&#65533;l&#65533;*`R&#65533;&#65533;SPAa&#65533;&#65533;)&#65533;i@&#65533;4L&#65533;&#65533;@
A &#65533; &#65533; &#65533;&#837;&#65533;&#65533;7&#1322;x&#65533;&#65533;&#65533;!	&#65533;&#65533;&#3498;&#65533;]^&#65533;f:&#65533;	~`&#65533;&#65533;&#65533;&#65533;&#65533;&#65533;rIp&#65533;0&#65533;&#65533;&#65533;^&#65533;@&#65533; ?Q&#65533;L&#65533;H2&#65533;&#65533;a&#65533;&#65533;&#65533; x (&#65533;INk&#65533;&#65533;&#65533;&#65533;&#65533;
&#65533;R&#65533;`X&#65533;i&#65533;M0&#65533;
3"4!|&#65533;8&#65533;)&#65533;	 &#65533;F&#65533;i&#385;&&#65533;&#65533; &#65533;{Llj&#65533;VALc&#65533; +5:%9&#65533;&#65533;&#65533;6@H&#65533;n@&#65533;&#65533;SR"P&#65533;&#65533;I&#65533;&#65533;&#65533;I&#65533;&#65533;1hu?&#65533;&#65533;	6&#65533;&#65533;&#133;&#65533;&#65533;^ &#65533;`!&#65533;hs &#65533;T&#65533;]&#65533;&#65533;&#65533; .&#65533;&#65533;d&#65533;&#65533;&#65533;D&#65533;^``&#65533;&#65533;@&#65533;@	&#65533;&#65533;&#65533;t`M"n&#65533;&#65533;&#65533; 2"vH&#65533;`&#65533;@ &#65533;&#65533;A9&#65533;0&#65533;!P`&#65533;&#65533;l,!&#65533;&#65533;8&#65533;i&#65533;&#65533;E&#65533;&#65533;&#65533;-d&#65533;<!&#65533;< &#65533;&#65533;&#65533;eA&#65533;D&#65533;   &#65533;f&#65533; n@&#1568;7xvcl&#65533;A&#65533;h<&#65533;l&#65533;P`l&#65533;p'&#65533;&#65533;S&#65533;"<&#65533;&#65533;,&#65533;ar&#65533;"&#65533;"&#65533;&#65533;D&$oj&#65533;&x&#65533;&#65533;$&#65533;&#65533;&#65533;
&#65533;&#65533;1&#65533;9&#65533;&#65533;F&#65533;&#65533; V&#65533;&#65533;&#65533;.X&#65533;T29&#65533;5_G&#65533;<A O4&#65533;dbl 8aE&#65533;&#65533;&#65533;B\&#65533;I~ &#65533;&#65533;
&#65533; \(&#65533;S&#65533;hR&#65533;&#65533;., &#65533;\[A&#65533;|&#65533;&#65533;&#65533;&#65533;&#65533;&og.&#65533;C.`&#65533;AR&#65533; A2:
T&#65533;&#65533;&#65533;&#65533; |&#65533;!v&#65533;
&#65533;~&#65533;&#65533;r<&#65533;t&#65533;&#65533;&#65533;&#65533;&#65533;S&#65533;&#65533;&#65533; &#65533;S3&#65533;f &#65533;V ^&#65533;J&#65533;@&#65533;L P&#65533;h|&#65533;S@&#65533;F&#65533;	:H&#65533;B&#65533;Z&#65533;&#65533;Ax&#65533;'I@&#65533;W&#65533;&#65533;&#65533; &#65533;&#65533;&#65533; &#65533; &#1536;&#1184;&#1696;~&#65533;&#65533;u 6&#65533;&#65533;>@"`"&#65533;&#65533;~@r&#65533;&#65533;&#65533;&#65533;&#65533;&#65533;fB&#65533;!(&#65533;&#65533;x` &#65533;&#65533;l`&#65533;@ &#65533;U	&#65533;&#65533;\&#65533;"&#65533;&#65533; `D&#65533;B&#65533;&&#65533;&#65533;P`@	:&#65533;@2&#65533;p&#65533;&#65533;`
.`"@@&#65533;&#65533; &#65533;&#65533;`&#65533;&#65533;`1&#65533;&#65533;&#65533;5&#65533;&#65533;&#65533; &#65533;$&#65533;
&#65533;(&#65533;
`&#65533;"&#65533; c&#65533;&#65533;&#65533;&#65533;&#1568;&#65533;@&#65533;`&#65533; &#65533;&#65533;&#1824;&#65533; 
!Z&#65533;K9uW\ &#65533;,1$&#65533;&#65533;&#65533;@&#384;&#65533; &#65533;`&#65533;R9mB!	&#1152;&#65533;&#65533;&#65533; &#65533; &#65533;&#65533;&#65533;&#65533;&#65533;&#65533;
Rex&#65533;"&#65533;&#65533; &#1664;&#65533;&#65533;&#65533;&#65533;&#65533;&#65533;&#65533;&#3850;&#65533;$&#65533;c4!	&#288;&#1696;&#65533; &#65533; &#65533; &#65533;&#65533;":~ 2:f ! d&#65533;&#65533;&#65533;&#65533;A&#65533;RZ&#1409; *&#65533;Q?vc&#65533;&#65533;&#65533;	 &#65533;Yj&#133;&#65533;&b&#65533;" &#65533;Y&#65533;x&#65533;1&#65533;&#65533;&#65533;{&#65533; `8d&#65533;'&#65533;
&#65533;&P4$l'Z&#65533;&#65533;o`U&#261;&#65533;&#65533;%W&#65533;&#65533;#r")&#65533;  \:.&#65533;&#65533;&#65533;8a&\Ja&#1109;1&#65533;@&#65533; &#65533;&#65533;q&#65533;J&#1292;R&#65533;`r&#65533;f&#165;&#65533;&#65533;c&#65533;V&#65533;@&#65533;&#65533;&#556;&#65533;s/3&#65533;A&#65533;&#65533;Q&#65533;#{&#65533;&#677;!O&BbP&#1258;v";|&#65533;&#65533;&#65533;|&#65533;S%&#65533;E(&#65533;&#65533;d&#65533;*b@&#65533;&#384;~ Z&#65533;S9:&#65533; &#65533;&#65533;_&#65533;&#65533;@&#65533;7FFL@W &#65533;J&#65533;4&#65533;I&#65533;yF&#65533;f&f&#65533;$&#65533;
@0&#65533;fN&#65533;n&#65533;&#65533;&#65533;&#65533;
&#65533;&#65533;qT&#65533;cNl8&#65533;Z&#65533;:&#65533;&#13862;W&#65533;XZA&#65533;=&#65533;&#65533;F&#65533;-E&#65533;&#65533; ~&#65533; <&#65533;&#65533;J&#65533;?&#65533;&#346;(&#65533;`&#65533;	&#65533;+&#65533;&#65533;&#65533;&#65533;&#65533;`&#65533;&#65533;S*;&#65533;E@&#65533;&#65533;T .aR`&#65533;&#65533;&#65533;'`&#65533;&#65533;&#65533;N8&#65533;QUDISe&#65533;&#65533;&#65533;  A&#65533;U&#65533;&#65533;&#65533;bSa,;+\j\na
\&#65533;*&#65533;` &#660;&#65533;&#65533;&#65533;&#65533;&#65533;@J&#65533;+Res&#65533;I&#65533;R&#65533;	A(@rBL&#65533;fB&#65533;&#65533;]&#65533;&#65533;a&#65533; &#65533;+&#65533;&#65533;&#65533;&#65533;5A&#65533;LsM)&#65533;&#65533;&#928; &#65533;a&#65533;&#65533;&#65533;&#65533;&#65533;@&d&#65533; &#65533;a&#65533;&#65533;(a&#65533;&#65533;q&#65533;<+x6">&#65533;v x!v@&#65533;&#65533;&#65533;#B&#65533;`&#65533;&#65533;&#65533;&#65533;&#65533;rr&#798;z#&#65533;@	.&#65533;&#65533;&#65533;n&#65533;DnI&#65533; !&#65533;@&#65533;8&#670;&#65533;h&#65533;`a&#65533; "&#1174;&#65533;BH&#65533;.!&#65533;`F=&#65533;&#65533;&#65533;;fA
v&#65533;&#65533;&#65533;d&#65533;)&#65533;f&#65533; ,<+<&#65533;\ &#65533;&#65533; T@&#65533;`\0E{@&#65533;l&#65533; P&#65533;&#65533;#&#65533;	&#65533;&#222;&#65533;&#65533;&#65533;&#65533; t&#65533; &#65533;&#65533;a9:&#65533;8L)  &#65533;&#65533;#&#65533;2&#65533;&#65533;af`<&#65533;@&#65533;\@p&#65533;4&#65533;&#65533;&#65533;&#65533;&#65533;"&#65533;&#65533;^&#65533;L!%&#65533;&#65533;&#65533;R0E f`&#65533;&#65533;
$ 
""&#65533;&#65533;`&#65533;^`&#65533;`: &#65533;&#65533;&#65533;gd\&#65533;&#65533;z`	$&#65533;&#65533;&#65533;&#65533;&#65533;.&#65533;&#65533; "&#65533; &#65533;&#128;&#65533;!&#65533;&#65533;Ba8,m&#65533;&#65533;a&#65533;>&#1182;&#65533;&#65533;m&#65533; &#65533; &#65533;!&#1824;D(&#65533;$&#65533;&#65533;`&#65533;@&#65533;&#65533;&#65533; &#65533;&#65533;F&#65533;7 &#65533;

a&#65533;&#65533;&#65533;&#65533;&#65533;`&#65533;]LA
&#65533;&#65533;&#65533; &#65533;`&#65533; &#65533;*&#65533;&#65533;&#65533;
&#65533; &#65533;!&#65533; &#65533;&#65533;&#65533;&#65533;&#65533;&#65533; &#65533; &#65533;&#65533;&#65533;&#65533;V&#65533;R&#65533;:9<!
&#65533;@&#65533;
&#65533;@8	&#65533; "&#65533;&#65533;&#65533;&#65533;!*&#65533;B!&#65533;&#65533;&#65533;WD&#65533;6&#65533;&#65533;&#65533;Ce&#65533;J&#65533;&#65533;u{JaZ@.&#65533;&#65533;e&#65533;&#65533;&#65533;&#65533;~&#1286; "&#65533;&#65533;m&#65533;
3&#945;{&#65533;&#65533;#d&#65533;O&#65533;m&#65533;&#65533;&#65533;[w/&#16333;;z&#65533;&#65533;Qc&#65533;u&#65533;<&#65533;(Ep&#65533;-T;L&#65533;&#65533;&#65533;&#65533;&#65533;'<&#65533;v&#65533;^&#65533;$Va&#65533;v&#65533;&#1057;3&#65533;[&#65533;&#65533;&#65533; =&#65533;&#65533;&#65533;&#65533;&#65533;&#65533;j&#65533;&#65533;l&#65533;G&#65533;uG&#65533;&#65533;&#65533;&#65533;$&#65533;&#1099;D&#65533;
mxo/,	B5&#65533;0&#65533;&#65533;B1&#65533;&#65533;&#65533;EI@&#65533;u[&#65533;r&#65533;&#65533;5Of j&#395;&#65533;$I4$&#65533;zo&#1429;7&#65533;Z&#65533;dI&#65533;1&#65533;&#65533;1G&#65533;&#65533;&#65533;&#65533;&#65533;1*&#65533;e*&#65533;&#65533;$&#65533;&#1553;&#65533;&#65533;q&#65533;@&#65533;)&#65533;=&#65533;N2&#65533;Z&#65533;&#65533;yv&#65533;&#65533;1b&#65533;G&#65533;?&#65533;P&#65533;=.&#65533;&#65533;m&#65533;&#65533;M&#65533;'&#65533;&#65533;5&#339;&#65533;GX&#65533;&#65533;&#65533;&#65533;&#1658;&#65533;`&#65533;&#65533;P&#65533;&#65533;8&#65533;-/&#65533;j&&#65533;xB&#65533;&#65533;&#65533;&#65533;!&#65533;&#65533;19&#65533;s&#65533;Y@5&#65533;!5,&#65533;&#65533;VGq&#130;>&#65533;r&#65533;6&#65533;h&#65533;E
&#65533; E\&#65533;IrA%&#65533;&#65533;KC&#65533;&#65533;pE	K\6&#65533;;&#65533;&#65533;E0&#65533;pC&#65533;&#65533;P&#65533;&#65533;%8&#65533;E&#65533;&#65533;a&(&#65533;+PAA#&#65533;x&#65533;G^&#65533;&#65533;&#65533;S&#65533;R&#65533;&#65533;&#65533;Kz&#65533;!5&#65533;y&#65533;&#65533;Q&#65533;&#1568;9&#65533;/A1j&#1909;&#65533;T&#544;IA&#65533;`&#65533;&#65533;\&#65533;&#65533;wb&#65533;&#1495;&#65533;$BB&#65533;Q&#65533;&#65533;s&#65533;&#65533;D&#65533;&#65533;&#65533;B&#65533;%%X!C&#65533;&#65533;rO'9H1B&#65533;&#65533;&#65533;&#65533;u&#65533;1&#460;&#65533;BL&#65533;&#65533;:z&#65533;@D
&#65533;T&#65533;&#65533;bB&#65533;43Z&#65533;]&#65533;&#65533;$&#65533;T&#1154;&#65533;hr&#65533;&#65533;9&#65533;,&#65533;&#65533;@ /5lQJ)DqYSa&#65533;&#65533;Q(&#65533;&#65533;a&#65533;&&#65533;&#65533;B%&#65533;hbA"&#65533;xr@'&#65533;Hr&#65533;%&#65533; 2&#65533;(&#65533;H&#65533;B &#65533;dR b&#65533;&#65533;]&#65533;:9D&#65533;
*O&#65533;&#65533;O+i&#65533;0K+Et&#65533;U/&#65533;&#65533;p&#65533;&#65533;&#65533;'&#65533;(&#65533;&#65533;*&#65533;&#65533;B&#65533;GGa&#65533;	z&#65533;&#65533;&#65533;
&#65533;&#65533;C&#65533;h&#65533;K}X&#65533;&#65533; &#65533;\&#65533;&#65533;3&#261;&#65533;&#65533;P&#65533;Jd&#65533;&#65533;&#65533;=&#65533;)I	/&#65533;\&#65533;&#65533;J&#65533;&#65533;&#65533;&#65533;`&#65533;&#65533;&#65533;b&#65533;&#65533;[R&#65533;&#65533;Q&#65533;&#65533;&#65533;&#65533;&#65533;(&#65533;&#65533;8"A&#65533;&#65533;&#65533;&#65533;&#65533;A
&#65533;$&#65533;
&#65533;X&#65533;
&#65533;x&#65533;&#65533;&#65533;&#65533;&#65533;&#65533;&#65533;q&#65533;&#65533;q&#65533;&#65533;&#65533;L8q&#65533;&#65533;&#65533;&#65533;	&#65533;X1&#65533;>&#65533;{&#65533;]&#65533;)&#65533;`h&#65533;<2&#65533;&#65533;&#65533;B	&#65533;&#65533;&#65533;&#65533;h&#65533;&#65533;&#65533;<&#65533;&#65533;&#65533;\C&#65533;&#65533;&#65533;&#65533;&#65533;P#vP&#65533;&#65533;&#65533;M&#65533;&#65533;&#65533;&#65533;&#65533;P&#65533;&#65533; &#65533;&#65533;`J&#65533;&#65533;"&#65533;&#65533;I#&#65533;&#65533;&#65533;"	&#65533;&#65533;[3A&#65533;&#65533;&#65533;b&#65533;5l@&#65533;3&#65533;b&#65533;;&#65533; &#1030;K`&#65533;r&#65533;&P^&#65533;&#13828;&#560;&#65533; >&#65533;&#65533;	&#65533;&#65533;.@&#65533;+h&#65533;&#65533;P&#65533; &#65533;&#65533;&#65533;K`N&#65533;&#65533;&#65533;&#65533;&#65533;UL&#65533;&#65533;7&#65533; 
&#65533;&#65533;>`(&#65533;&#65533;&#65533;&#65533;+l h	&#65533;0 Dx@	s9 T&#65533;&#65533;R&#65533;$a&#65533;Jr g&#65533;&#65533;&#65533;C0&#65533;&#65533;p&#65533;0&#65533;&#65533;. &#65533;VH&#65533;H@&#65533;hH@Pp	2B-=&#65533;&#65533;&#65533;&#65533;&#65533;&#65533;=P`
%H&#65533;0&#65533;$p@ H&#65533;
&#65533;&#1024;2&#65533;&#65533;&#65533;C	&#65533;(&#65533;P&#65533;;&#65533;&#65533;M &#65533;&#65533;&#65533;aK0Ap<a&#65533;&#65533;&#65533;u 6p&#65533;
8&#65533;&#65533;&#65533;B&#65533;f>&#65533;&#65533;&#65533;:,X&#65533;&#65533;&#65533;&#65533;9,!W8&#65533;&#65533;1&#65533;&#65533;N &#65533;&#65533;M+`2`&#65533;`@K&#65533;Y!I&#65533;C&#65533;`=l3
e&#65533;!&#65533;%&#65533;	ppBA&#65533;0M*&#65533;A	hP&#65533;&#65533;8&#65533;2&#65533;3&#65533;&#65533;&#65533;&#65533;P&#65533;2Pak&#65533;&#65533; &#65533;-H&#65533;V8&#65533;&#304;;t&#65533;O&#65533;C&#896;&#65533;4(7pC0`&#65533;U&#65533;#	G&#65533;&#65533;p0HQ&#65533;&#65533;&#160;74&#65533;&#65533;L&#65533;&#65533;R9H&#65533;
a&#65533;&#65533;0&#65533;E&#65533;&#65533;b&#65533;&\&#65533;&#65533;)&#65533;a	t&#65533;B&#65533;`&#65533;2$&#65533;G&#65533;&#65533;&#65533;&#65533;>HK &#65533;P(&#65533;&#1036;&#65533;h&#65533;&#65533;&#65533;@Y$(&#65533;X &#65533;+&#65533;&#65533;&#65533;<P&#65533;&#65533;&#65533;8&#65533;{&#65533;&#65533;&#65533;&#65533;&#65533;RP&#65533;G&#65533;&#65533;&#65533;'#&#65533;&#65533;,L~&#65533;qbW&#65533;"&#65533;&#65533;&#65533;&#65533; Ba&#65533;a&#65533;D&#65533;&#65533;.&#65533;&#65533;8&#65533;pS&#65533;&#65533;q&#65533;
&#65533;&#65533;j4&#65533;&#65533;CCb&#65533;R&#65533;"&#65533;
Z&#65533;Z&#65533;c3Hy&#65533;&#65533;&#65533;&#972;&#65533;+x&#65533;8&#65533;0&#65533;Lx&#65533;&#65533;i&#65533;6"[&#65533;|&#65533;3&#65533;&#1898;1&#65533;F&#65533;&#65533;"&#65533;&#65533;&#65533;2&#65533;&#65533; &#65533;Pc
hHB &#65533;&#65533;a&#65533;A&#65533;,4&#65533;,&#65533;"=>&#65533;=n&#65533;&#65533;QX&#65533;&#65533;&#65533;*s*N]d	X`CZ&#65533;A=e&#65533;h&#65533;n&#1045;R1&#65533;40&#65533;OS&#65533;"&#65533;J&#65533;&#65533; &#963;&#65533;7&#65533;&#65533;&#65533;&#65533;"&#65533;&#65533;&#65533;0C&#65533;&#65533;&#65533;&#65533;&#65533;x<&#65533;A&#65533;&#65533;&#65533;7&#65533;W&#324;&#65533;&#65533;&#65533;&#65533; @&#65533;&#133;q&#65533;&#65533;&#707;r&#65533;
&#65533;  &#65533;OoI&#65533;&#65533;&#65533;& '  faF(&#65533;&#65533;&#65533;l@ &#65533;&#65533;a&#65533;&#65533;&#772;&#65533;&#65533;&#65533;&#65533;"&#65533;&#910;&#65533;&#65533;(  &#65533;@W&#65533;A&#544;wV &#65533; &#65533;&#65533;)&#65533;"&#65533;&#65533;q!&#65533;&#65533;P&#65533; &#65533;&#65533;fqvf&#65533;&#65533;&#65533;&#65533;`7
&#65533;&#65533;&#65533;&#65533;6P&#65533;I&#65533;c%p&#65533;k&#65533;&#65533;&#65533; &#65533;&#65533;&#65533;&#65533;&#65533;%&#65533;&#65533;-&#65533;&#65533;p&#65533;&#65533;&#65533;f&#65533;"<0&#65533;y&#65533;&#65533;Q&#1568;N&#65533;  &#65533;j&#65533;&#65533;98&#65533;&#65533;&#65533;&#65533;&#65533;&#65533;VLOB	z&#65533;&#65533;&#65533;b&#65533;c&#65533;}&#65533;&#65533;I&#65533; &#65533;&#65533;&#65533;&#65533;@&#65533;&#65533;&#65533;&#65533;&#65533;&#65533;G&#65533;7&#65533;&#65533;p&#65533;&#65533;`
z&#65533;o&#65533;&#65533;6&#1600;&#65533;&#65533;&#65533;:&#65533;&#65533;EzF#&#65533;X&#65533;
&#65533;@&#65533;:&#65533;`	&#65533;&#65533;lG&#65533;&#65533;4&#65533;9&#65533;%8&#65533;&#65533;&#1424;`&#65533;&#65533;&#65533;&#65533; O*&#65533;&#65533;&#65533;laoh&#65533;B1&#65533;A&#65533;Oi&#65533;$x0N&#65533;@&#65533;Kd S<{&#65533;&#65533;w&#65533;&#65533;&#1936; %np&#65533;&#65533;&#65533;laRV&#1651;Y&#65533;,\j<&#65533;D&#65533;&#65533;s &#65533;&#65533;&#65533;&#65533;4G	5:&#65533;bT&#65533;&#65533;q&#65533;&#65533;`4#	) |i :&#65533;&#65533;&#65533;~&#65533;F+&#65533;&#65533;t 3&#1024;&#65533;A1m&#65533;<N&#65533;@P&#65533;&#65533; &#65533;fwC2A&#65533;\`
&#65533;&#65533;&#65533;&#65533;&#65533;S&#65533;C&#65533;)&#1025;@`X&#65533;&#65533;V&#65533;&#65533;&#65533;&#65533; #\ &#1027;&#65533;&#65533;&#65533;,&&#65533;&#65533;@ 4L&#65533;&#65533;&#65533;1&#65533;W#|&#65533;p&#65533;
\&#65533;&#65533; "x&#65533;v!&#65533;&#65533;
&#65533;k&#65533; &#65533;&#65533;x&#65533;&#65533;&#65533;&#65533;X&#65533;@h@v`Ap1&#65533;i~&#65533;
qm&#65533;^&#65533;o&#65533;dPE 	&#65533;&#65533;&#65533;NP^Pb@a&#65533;&#65533;`&#65533;0R0r lp{&#65533;X&#65533;	4Gr&#65533;q&#65533;agp(&#65533;U`7&#65533; X@g&#65533;T %&#65533;1}&#1573;	npk&#65533;*5b&#65533;&#65533;&#65533;ed&#65533;r&#65533;@Rg@l&#65533;[&#65533;V~0&#65533;`&#65533;6Gq&#65533;&#65533;&#65533;e&#65533;R&#65533;dQ&#65533;85&#65533;	P&#65533;u&#65533;  G&#65533;&#65533;E&#65533;
&#65533;&#65533;&#192;&#65533;&#65533;(&#65533;
&#65533;1	&#65533;&#864;&#65533;8i&#65533;&#65533;p&#65533;&#65533;cQ&#65533;&#65533;Y&#65533;&#65533; &#65533;&#65533;A&#65533;@Ah!&#65533;&#65533;3&#65533;
#p&#65533;&#65533;A0&#65533;&#65533;f&#65533;&#65533;&#65533;9  &#65533;p&#65533;^ &#65533;p$&#65533;*&#65533;&#65533; 5R`* ``&#65533;L
&#65533;&#65533;&#65533;%&#65533;  &#65533;qc&#65533;@&#65533;qJ&#65533; &#65533;wB  &#65533;&#65533;%"&#65533;&&#65533;&#65533;&#65533;sK 7&#65533;	2&#65533;E`G&#65533;a&#65533;&#65533;R&#65533;Mp&#65533;&#65533;vD&#65533;{A)+&#65533;&#65533;&#65533;W&#65533;&#65533;&#65533;I&#65533;pAl&#65533;&#65533;e&#65533;&#65533;1Asb&#65533;&#464;	E !&#65533;	[&#65533;&#65533;&#65533;O&#65533;w&#65533;&#65533;`2&#65533;W8Cl&#65533;>&#65533;V|Z&#65533;Q&#65533;#&#65533;^'l&#65533;Alz&#65533;h )Bo&#65533;0Np&#65533;&#65533;&#65533;&#65533;&#65533;|&#65533;a &#65533;&#65533;2&#65533;0
0&#65533;+0	&#65533;&#65533;]VAb 3 \!&#65533;|&#65533;J&#65533;O&#65533;4&#65533;&#65533;&#65533;&#65533;V &#65533;&#65533;&#65533;&#65533;&#65533;Pl&#65533;c&#65533;u4Ih&#65533;b#&#65533;`*&#65533;&`Q&#65533;@(&#65533;&#65533;&#65533;&#65533;7&#65533;G&#65533;	. <&#65533;&#65533;=&#65533;@E&#65533;<&#65533;`&#65533;zQ&!\n&#65533;W&#65533;&#65533; $^&#65533;z&#65533;&#65533;@&#65533;&#65533;0q&#65533;&#65533;&#65533;I&#65533;0np[A,0(P&#65533;&#65533;~M&#65533;	0B&#65533;*&#65533;&#65533;0K&#65533;3&#65533;	&#65533;E_&#65533;3F&#65533;&#65533;
XpeP,&#65533;!+*0)@Vh&#65533;&#65533;} X&#65533;6&#65533;&#65533;&#65533;|&#65533;i &#65533;L&#65533;i	7&#65533;-&#65533;&#65533;&#65533;p;&#65533;FP
&#65533;&#65533;0&#65533;&#65533;
^&#65533;p &#65533;&#65533;&#65533; /&#65533;&#65533;&#65533;A*g{&#65533;[&#65533;	&#65533;&#65533;`	&#65533;&#65533;&#65533;	@&#65533;P#@9&#65533;Y&#65533;&#65533;Wp	&#65533;&#65533;A&#65533;&#1776;)P
&#65533;&#65533;5(&#65533;V&#65533;&#65533;&#65533;@&#65533;	&#65533;@"&#65533;r&#65533;&#65533;&#65533;
g&#65533;&#65533;0y&#65533;&#65533;&#65533;+&#65533;&#65533;xP
&#65533;&#65533;{@=&#65533;&&#65533; &#65533;Z&#65533;lR&#65533;&#65533;v&#65533;&#65533;I&#65533;	&#65533;@c&#65533;}C`&#65533;&#65533;	@&#1436;&#65533;&#65533;2&#65533;&#65533;t&#65533;&#65533;&#65533;	nP&#65533;py&#65533; &#65533;&#65533;	i`Y&#65533;r&#65533;	OT
&#65533;p&#65533; &#65533;`&#65533;&#65533;% V&#65533;&#65533;K&#65533;	&#65533; Y60&#65533;
*`A&#65533;&#65533;A! 
&#65533;PC&#65533;&#65533;#&#65533;s&#65533;&#65533;c&#65533;&#65533;]&#65533;&#65533;X&#65533;&#65533;dK&#65533;~&#65533;G&#65533;&#65533;&#65533;T a&#65533;&#65533;"6&#65533;
&#65533;&#65533;D@	&#65533;(&#65533;&#65533;&#65533;%&#65533;V&#65533;8Efr&#65533; '0&#65533;&#65533;&&#65533;&#65533;&#65533;I&#65533; LD*A4Wi&#65533;t&#65533;%p&#65533; *&#65533;&#65533;&#65533;&#65533;8_&#65533;\&#65533;7 &#65533;&#65533;&#65533;u&#65533;&#65533; 30&#65533;02@	&#65533;U&#65533;&#65533;x&#65533;&#65533;-&#65533;&#65533;- &#65533;E F&#65533;&#65533;!&#65533;]&#65533;g`S0oPk&#65533;&#65533;&#65533;O &#65533;&#65533;D&#65533;&#65533;&#65533;B&#65533;&#65533;&#65533;7p	&#65533;&#65533;&#65533;&#65533;	-0&#65533; 	7&#65533;&#65533;[5&#65533;&#65533;P&#65533;p(P&#65533;&#65533;+&#65533;&#65533;/ &#65533;&#65533;`&#65533;&#65533;&#65533;&#65533;'l&#65533;@ z&#65533;S&#65533; &#65533;&#65533; F&#65533;hP `&#65533;J0b(&#65533;
+&#65533; &#65533;. ,&#65533; Ip&#65533;&#65533;&#65533;x&#65533;P&#65533;&#65533;@p&#65533;@&#65533;Mp &#65533;&#65533; &#65533;&#65533;T&#65533;Tq&#65533;PG&#65533; &#65533;  [h ~C&#65533; &#65533;&#65533; d&#65533;%fK&#65533;&#65533;&#65533;	&#65533;&#65533;(&#65533;&#65533;^05 j$B`2 c&#65533;&#65533;G&#65533;0+ @&#65533;F &#65533;&#65533; Cp~  &#1737;&#65533; p $&#65533; 0	&#65533;p	&#65533;Kq&#65533;&#65533;&#186;
!p+Pp&#65533;&#65533;G&#65533;+ < -&#65533;\&#65533;1. 
 g
KpP h@K&#65533;&#1621;&#65533;&#1359;\Q&#65533;3M0&#65533;&#65533;c&#65533;&#65533;MW QPIpV0;&#65533;&#65533;w&#65533;`b&#65533;&#65533;d&#65533;n&#65533;O &#65533;g T&#65533;I&#65533;z[&#65533;5&#65533;`	I&#65533;.&#65533;Z T&#65533;W&#65533;>&#65533;#&#65533;a ` n y`PW`c@Q&#65533;[&#65533;F&#65533;	#&&#65533;5xPop` &#65533;n&#65533;]pa&#65533;k&#65533;&#65533;!&#65533;&#65533;6&#65533;9&#65533;` Z0V`b&#65533;Tr&#65533;W`#&#65533;&#65533;p&#65533;&#65533;&#65533;&#325;&#65533;i0RZ@R&#65533;&#65533;&#65533; a0JP
da&#65533;&#65533;5du@V@o&#65533;g&#65533;&#65533;&#65533;e&#65533;e&#65533;PAp&#65533;&#65533;&#65533;b&#65533;^&#65533;@a&#65533;QaP&#65533;&#65533;e0RT&#65533;B&#65533;&#65533;&#399349;U&#65533;c
K`&#65533;8^3=&#65533;FsHA&#65533;` [`#m&#65533;&#65533;&#65533;x&#65533;p3&#65533;l&#65533;,&#65533;&#65533;&#65533;&#65533;3F&#65533;&#65533;&#65533;&#65533;&#65533;&#65533; 
v!&#65533;Q&#65533;P	&#65533;a&#65533;m&#65533;&#65533;&#65533;&#65533;j&#65533;&#65533;1&#65533;&#65533;{&#65533;&#65533;1&#65533;Q&#65533;_&#65533;B&#65533;&#65533;1&#65533;&#65533;&#65533;OQ
& ?`&#65533;J&#65533;&#1358; 
&#65533;QZ&#65533;&#65533;&#65533;&#65533;&#65533;&#65533;&#65533;bb&#65533;&#65533;&#65533;&#65533;&#65533;&#65533;/&#65533;P&#65533;&#65533;Ao&#65533;1
&#65533;|i E&#65533;_&#65533;&#65533;;&#65533;e`&#65533;g&#65533;Y'&#65533;P&#65533;e&#65533;&#65533;3[ h&#1056;&#65533;&#65533;8l` \&#65533;q	>&#65533;&#65533;
&#65533;&#65533;&#65533;&#65533;g&#65533;0*&#65533;eRs4&#65533;7&#65533;?@Qr&#65533;<&#65533;&#65533;p6&#65533;Q&#65533;0&#65533;&#65533;u;&#65533;r&#65533;&#65533;
&#65533;)&#65533;&#65533;+@0&#65533;&#65533;&#65533;0+`	&#65533;`
&#65533;&#65533;&#65533;&#65533;6&#65533;:&#65533;&#65533;&#65533;W|&#65533;9 &#65533; &#65533;v&#65533;W&#65533;WaP.@+&#65533;51&#65533;&#65533;&#65533;[ &#65533;&#65533;&#65533;`#&#65533;Q&#65533;&#65533; T&#65533;&#65533;&#65533;&#65533;f@&#65533;D &#65533;=&#65533;
<  
&#65533;%&#65533;z&#65533;%&#65533;&#65533;Z r&#65533;&#65533;hZa G&#65533;&#65533;`
&#65533;&#1371;&#65533;3\%&#65533;&#65533;]&#1741;0<&#65533;&#65533;&#65533;$&#65533;&#65533;0&#65533;&#65533;nP&#65533;&#65533;&#65533;&#65533;
&#65533;&#65533;\&#65533;@&#65533;&#65533;&#65533;&#65533;&#65533;&#65533;b&#65533;0&#65533;&#65533;&#65533;&#65533;&#1508;h*&#65533;\&#65533;&#65533;&#65533;&#65533;@&#65533;&#65533;&#65533;&#65533;&#65533;&#65533;0@ X&#65533;c8`&#65533; J&#65533; &#65533;?q&#65533;0 (@` g&#65533;}&#65533;&#65533;$&#65533;3&#65533;0&#65533;&#65533;Y&#65533;u	$&#65533;&#65533;&#65533;&#65533; &#65533;&#65533;&#65533;5)` I@Y&#417;&#65533;gN` &#65533;< i&#65533;&#65533;&#973;&#65533;?(&#65533; y }a &#65533;p&#65533;
P&#65533;&#65533;&#65533;&#65533;0V30&#65533; #&#65533;A#y&#65533;&#65533;&#65533;+&#65533;&#65533;&#65533;&#65533;b6`&#65533;&#65533;]8s\&#65533;6&#65533;0s&#65533;&#65533;zFq&#65533; D@l&#65533;1&#65533;`&#65533;&#65533;&#65533;&#65533;&#65533;&#65533;&#1328;
I&#65533;&#65533;&#65533;Z@&#1728;u&#65533;h&#65533;&#65533;hsr&#65533;? &#65533;&#65533;?O2&#65533;&#65533;&#65533;&#65533;&#65533;2&#65533;&#65533;&#65533;&#65533;&#65533;`&#65533;&#65533;&#29600;&#65533;&#65533;&#65533;&#65533;U&#65533;Ub &#65533;
"&#65533;&#65533;&#65533;&#65533;&#65533;V`%&#65533;&#65533;&#65533;Q&#65533;MsZ&#65533;&#65533;&#394;&#65533;X&#65533;&#65533;@G&#65533;&#65533;Q&#65533;&#65533;&#65533;&#65533;5 	8S&#65533;&#65533;&#65533;&#65533; &#65533;@&#65533;
@&#65533;&#65533;&#65533;&#65533;&#65533;
*@&#65533;&#65533;&#65533;Po&#65533;&#65533;&#65533;V&#65533;.&#65533;
1|?@&#864;2!Q&#65533;&#65533;U%&#65533;2e&#65533;&#1737;a&#65533;8&#65533;@ &#65533;Q&#65533;&#65533;&#65533;&#65533;p&#65533; &#65533;d&#65533;]"&#65533;p&#65533;^|&#65533;O&#65533;
&#65533;&#65533;"&#65533;&#65533;&#65533;=z&#65533;&#65533;&#65533;0&#65533;&#65533;&#65533;-&#65533;&#65533; 	'&#65533;&#65533;&#65533;'&#65533;U&#65533;Y&#65533;&#65533;,&#65533;&#65533;P;W".&#65533;&#65533;&#65533;vp<&#65533;o&#65533;ve&#65533;Z&#65533;np(2&#65533;&#65533;&#65533;0/&#65533;&#65533;@)&#65533;&#65533;&#65533;&#65533;&#65533;&#65533;&#65533;@+&#65533;&#65533; &#65533;&#65533;&#65533;&#65533;	.p&#65533;&#65533;	/ N&#65533;&#65533;&#65533;u	F&#65533;&#65533;0<&#65533;&#65533; &#65533;&#65533;&#65533;&#65533;P#03R&#65533;x&#65533;&#65533;&#327;&#65533;0#0&#65533;&#65533;,P}&#65533;&#65533;PMP
&#65533;&#65533;K`/)&#65533;j&#65533;&#65533;&#65533;0:0
&#65533;&#65533;F@&#65533;E!	30&#65533;@	<&#65533;&#65533;&#65533;W&#65533;8]&#65533;&#65533;!&#65533;&#65533;&#65533;"&#65533;&#65533;E(!t`
GP&#65533;&#65533;&7&#65533;ni&#65533;bH&#65533;&#65533;&#65533;d&#65533;l&#65533;&#65533;c&#65533;T&#65533;&#65533;8&#65533;aA&#749;`&#65533;m[GM&#65533;&#65533;$	^&#65533;&#65533;1&#65533;&#566;f&#65533;&#1891;&#65533;k&#268;J&#65533;a&#65533;&#1405;{&#65533;&#65533;[&#65533;&#65533;#!V8&#65533;a&#65533;8&#65533;&#65533;&#65533;&#65533;&#65533;F&#65533;2&#65533;X`&#1328;&#65533;:B&#65533;&#65533;&#65533;&#65533;&#65533;C&#65533;46[&#65533;k\!l&#65533;&#65533;@&#65533;C%&#1537;&#132;&#65533;#&#65533;T&#65533;&#65533;6n&#65533;c&#65533;v\@a&#65533;"B!&#65533;&#65533;n&#65533;?TN8&#65533;&#65533;&#65533;&#65533;&#65533;z6&#65533;XV&#709;+&#65533;L&#65533;a&#65533;&#65533;&#65533;Vn&#65533;S@&#65533;&#65533;&#65533;k&#17019;R&#1217;&#65533;&#65533;b!&#694;{&#65533;9&#65533;&#44034;&#65533;&#65533;
(>9V&#65533;&#1354;<&#65533;(&#65533;AD_&#65533;&#1782;Qk6C&#148;0J&#65533;X&#65533;R&#65533;&#65533;&#65533;X&#65533;&#1536;&#65533;&#65533;&#65533;&#65533;&#65533;9&#65533;|";&#65533;![vH>&#65533;d&#65533;D&#65533;&#65533;&#65533;&#65533;R#&#65533;&#65533;)q&#65533;&#65533;2&#65533;8c&#65533;R&#65533;9o&#65533;&#65533;&#144;4&#65533;&#65533;&#207;7jx&#65533;&#65533;z&#65533;C&#65533;<&#65533;p#&#65533;>&#65533;&#65533;b&#65533;&#436;S&#656;%&#65533;(&#65533;;&#65533;HD
8t
&#65533;&#65533;{``#6#+&#65533;L&#65533;&#65533;ie2&#65533;&#65533;8&#65533;3r&#65533;&#65533;&#65533;Y k&#65533;*	C8A&#65533;M&#47847;5&#65533;&#65533;C9&#65533;&#65533;#%&#65533;&#1086;c	&#65533;@&#65533;`c?&#65533;0d&#65533;&#65533;&#65533;&#65533;`&#205;C&#65533; &#65533;	:&#65533;	&#65533;&#65533;,YB&#65533;H$;&#512;A&#65533;@&#65533;YE,I&#65533;&#65533;5&#65533;&#136;R&#65533;1&#65533;%&#65533; $&#65533;J!t&#146;{V&#65533;i&#65533;`&#65533;&#65533;&#65533;9i&#65533;&#65533;<v(e&#65533;&#65533;,D$&#65533;<&#65533;@C&#65533;=&#65533;x&#65533;j&#65533;K&#65533;@&#65533;8&#65533;9&#65533;&#65533;&#65533;/&#65533;X&#65533;%j<&#1665;_&#65533; &#65533;'&#65533;Xe;A&#65533;)&#65533;:&#1024;&#65533;&#65533;8 &#515;&#65533;`&#65533;&#65533;&#65533;p&#50580;Z&#65533;&#65533;[&#65533;&#65533;o&#65533;&#65533;p&#65533;RLA`&#65533;f &#65533;&#65533;X&#65533;&#65533;&#65533;p
&#65533;fI)&#65533;{JH`&#65533;q#k&#65533;O&#65533;#@d&#65533;R&#1465;&#65533; &#65533;&#65533;&#65533;#&#65533;c^VR$ *&#409;X#4 &#65533;&#65533;Q&#65533;	d&#65533;-&#65533;&#65533;%&#65533;Q xa&#65533;[&#65533;}&#65533; p&#65533;i&#65533;Q8^e&#65533;&#65533;JV@&#65533;c&#65533;A&#65533;&#65533;VB&#65533;&#65533;V&#65533;V'	&#65533;4&#65533;&#65533;&#65533;cH&#65533;j&#65533;w&#65533;&#65533;&#65533;B&#65533;A&#65533;Qj&#65533; &#65533;&#65533;Z&#65533;&#65533;
&#65533;U&#65533;{6&#65533;	H&#65533;&#65533;&#65533; &#65533;X&#65533;&#65533;&#65533;!&#65533;{f&#65533;F &#65533;Ei&#65533;K&#65533;&#65533;`ZaXP&#65533;	'j  K&#65533;xY&#65533;&#65533;V&#65533;&#65533;u&#65533;(@&#65533;&#65533;if &#65533;&#817;&#65533;0`&#65533;a&#65533;g &#65533;&#65533;&#65533;j2&#65533;b#n&#65533;i&#65533;5&!b&#65533;f&#65533;a6F<&#65533;&#65533;1&#65533;a1&#65533;)&#65533;&#65533;1&#65533;&#65533;&#65533;c&#65533;xD;&#65533;&#65533;D&#9250;&#65533;xNR&#65533;&#65533;&#65533;&#60487;7"J&#65533;&#65533;6B&#65533;B&#65533;!&#65533;:&#65533;$&#65533;&#65533;	-&#65533;%&#65533;&#65533;&#65533;$j0&#65533;&#65533;&#65533;&#65533;&#65533;C(l&#65533;&#65533;Y&#65533;&#65533;+ _&#65533;x&#65533;IL&#65533;&#65533;&#65533;&#65533;1&#65533;&#65533;8W&#65533;&#65533;E&#65533;&#65533;&#65533;&#65533;q&#65533;&#65533;`e&#65533;&#65533;&#1150;u&#65533;&#65533;&#65533;&#65533;&#65533;z&#65533;&#65533;2&#65533;Aq&#65533;`"&#65533;`&#65533;3#&#65533;&#65533;&#65533;$&#65533; &#65533;&#65533;&#65533;Bh&#65533;&&#65533;&#65533;Y&#65533;`T&#1033;&#65533;(1J&#65533;:&#65533;_ &#65533;M&#65533;&#65533;bRE@1&#65533;c&#802;&#65533;x&#65533;#r"&#65533;)xBQdqTa&#65533;A`8&#65533;8&#65533;&#65533;S&#65533;q&#65533;A&#65533;pCR&#65533;@&#65533;a&#65533;&#864;#&#65533;&#65533;&#65533;4&#65533;&#65533;&#65533; C(&#65533;&#65533;&#65533;`&#65533;&#65533;]PD&#65533;&#65533;OaV&#65533;&#65533;=L&#65533;&#65533;c&#65533;&#65533;(@&#65533;&#65533;q&#65533;&#65533;`Z Q &#65533;B&#65533;!&#770;'&#65533;&#65533;&#65533; &#65533;&#65533;Pc&#65533;@v &#65533;uL1&#65533; '83&#65533;('&#65533;&#520;'B0t@EF&#65533;<"Z&#1555;&#65533;
,`&#65533;mcI@ P&#65533;pmC&#65533;&#65533;&#65533;S&#65533;5&#65533;X&#65533;F&#385;&#65533;O&#65533;p&#65533; <&#65533;;9F!&#288;B&#65533;&#65533;&#65533;&#65533;&#65533;&#65533;U&#65533;&#65533;&#65533;&#65533;`P&#65533;md&#65533;(@A2Q&#65533;U&#65533;(&#65533;:`Q&#65533;&#65533;&#65533;&#65533;&#65533;)n&#65533;&#65533;&#65533;ZG{`&#65533;A&#65533;dF&#65533;H@&#65533;&#65533;&#65533;&#65533;a20@z2&#65533;>@J&#65533;&#65533;2&#65533;&#65533;&#65533;W#"&#65533;&#65533;
,8&#65533;h&#65533;H4pS&#65533;N&#65533;&#65533;f&#65533;&#65533; `A	4&#65533;&#65533;Nts&#65533;`La&#65533;&#65533; &#65533;&#65533;&#65533;)d&#65533;&#65533; \ J&#65533;&#65533;.&#65533;&#65533; "\&#65533;@C\&#65533; D&#65533;&#65533;&#65533;&#65533;&#65533;@&#65533;c(bk&#65533;D!:@&#65533;`#`&#65533;D 0&#1679;&#65533;&#65533;yH&#65533;
&#65533;&#65533;&#65533;@&#65533;&#65533;&#65533;4&#65533;&#65533;&#65533;&#65533;&#65533;&#65533;
&#65533; &#65533;&#65533;&#65533;b&#1412;Pb#&#65533;&#65533;&#1042; &#65533;GP&#65533;J(XPP&#65533;F&#65533;&#65533;`&#65533;A	'&#65533; cn!&\"&#65533;&#65533;@&AT&#65533;&#65533;&#65533;&#65533;@!(&#65533;\&#65533;&#65533;HA(A"&#65533;&#65533;&#65533;qqN&#65533;&#65533;&#65533;D
&#44046;R&#65533;&#65533;&#65533;&#65533;D&#65533;@&#65533;&#65533;`&#65533;&#65533;1&#65533; &#65533;&#65533;&#65533;&#65533;A&#36037;P&#65533;7X&#65533;1&#65533;&#65533;\&#65533;A&#65533;)&#65533;&#65533;&#65533;kA(&#65533;&#65533;&#65533;V&#65533;@F&#65533;BH&#65533;(`&#65533;64&#65533;;<b`&#65533;8$&#65533; =T&#65533;D8[&#65533;&#65533;M&#65533;y([&#65533; &#65533;FX&#65533;&#65533;B(&#65533;&#65533;&#65533;&#65533;&#65533;8(&#65533;,Af-&#65533;A" &#65533;#l&#65533;D&#65533;&#65533;%&#65533;&#65533;&#65533;Y&#65533;&#65533;!p&#65533;$|@&#65533;i&#65533;&#65533;&#65533;v &#65533;f&#65533;&#65533;}&#1028;B&#65533;&#65533;;&#65533;&#65533;&#65533;ZA&#65533;C|&#65533;&#65533;@C&#65533;
&#1105;6&#65533;&#65533;&#840;&#65533;&#65533;&#65533;	7&#65533;@&#496;C&#65533;0&#65533;A&#65533;@
&#65533;pD&#65533;pB&#65533;
&#65533;x&#65533;&#65533;`&#65533;B&#1568;	&#65533;P&#65533;6,#&#65533;&#65533;F&#65533;&$1&#65533;!LBB&#65533;&#65533;$&#65533;o&#65533;F&#65533;&#65533;,&#65533;E&#65533;&#65533;	;H&#65533;*&#65533;&#65533;&#65533;<&#65533;&#65533;	>&#65533;*&#65533;&#65533;&#65533;:&#65533;<&#65533;&#65533;6&#65533;&#65533;@&#65533;c7@C0&#65533;&#65533;4&#1794;7x/&#65533;&#65533;&#65533;8&#65533;Eh&#65533;*&#65533; &#65533;-&#65533;&#65533;2xB3&#65533;&#65533;0&#770;&#65533;&#65533;&#65533;#|&#65533;&#65533;P&#65533;R&#65533;&#65533;!|&#65533;KLBQ0&#65533;$&#65533;0&#65533;U&#65533;bE&#65533;(&#65533;&#65533;&#65533;F\&#65533;	>P&#65533;&&#65533;&#65533;Cx"
9&#65533;D)&#65533;&#65533;J&#65533;b	7&#65533;&#65533;r&#65533;&#65533;RLa&#65533; E&#65533;~&#65533;&#65533;c&#65533;&#65533;&#65533;&#65533;&#65533;n&#65533;1&#65533;&#65533;W&#65533;&#65533;r&#65533;&#65533;6&#65533;&#65533;C/&#65533;&#65533;1&#65533;&#65533;<&#65533;B) 2t&#65533;&#65533;J#&#65533;&#65533;^X"	F&#1028;#&#65533;P&#65533;Gd"I&#65533;&#319;&#65533;
M&#65533;;%&#65533;Q&#65533;D&#65533;B	C8'&#65533;P&#65533;D`&#65533;&#65533;&#65533;&#65533;$&#65533;&#65533;-&#65533; &#1312;&#65533;&#65533;p&#65533;4&#65533;@&#65533;H&#65533;j&#65533;&#65533;&#65533;&#65533;8&#65533;&#65533;&#65533;&#65533;W &#65533;&#65533;&#65533; 8`X&#65533; &#65533; &#65533;@&#65533;<0 &#65533;&#65533;' &#65533;&#65533;&#65533;P &#65533; &#65533;&#65533;@&#65533;&#65533;&#65533;&#65533; &#65533;&#65533;	&#65533;&#65533;P&#65533;h&#65533; &#65533;&#65533; &#65533;&#1024;&#65533;&#65533;`&#65533;&#65533;&#65533;x &#65533;k&#65533; # *&#65533;&#65533; 0 @P+x &#65533;&#65533;&#65533;&#65533;&#65533;&#65533;&#65533;&#65533; X&#65533;j B@&#65533;x?&#1025;&#65533; x&#65533;&#65533;x&#65533;&#65533;&#65533; -&#65533;&#65533;@ 6P&#65533;H&#65533;&#65533;&#65533;h&#65533;0
&#65533; &#65533;&#65533;`&#65533;&#65533;&#65533;h
x	P &#65533;&#65533; &#65533;&#65533;X&#65533;(h&#65533;&#65533;&#65533;'&#65533;%&#65533;&#65533;0&#65533;58 &#65533; 0  -&#65533;  =&#65533;&#65533;@Gl&#65533;$&#65533;=X P&#65533;:&#65533;p * &#65533;AH&(&#65533; &#65533;@-&#65533;-x @ :  &#65533;&#65533;% &#65533;&#1536;P ,&#65533;&#65533;&#65533;`&#65533;(` 5&#65533; &#65533;&#65533;&#65533; &#65533;	(8  &#65533;&#65533;+&#65533;&#65533;0&#65533;)&#65533; 8&#65533;<8&#65533;	&#65533;&#65533; 8G  <@&#65533;X  &#65533;&#65533;&#65533; x&#65533;S&#49344;  !&#65533;    ,    ,&#65533;"""%%%+++///333777;;;===???AAACCCFFFGGGHHHJJJLLLNNNPPPRRRSSSUUUWWWYYY[[[]]]^^^```aaacccdddeeeggghhhjjjkkkmmmnnnoooppprrrsssuuuvvvwwwxxxzzz{{{|||}}}~~~&#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	H&#65533;&#65533;&#65533;&#65533;*\&#560;&#65533;&#199;&#65533;&#65533;E&#65533;&#65533;&#65533;&#65533;&#1899;&#526;&#1917;&#65533;?&#65533;k@&#65533;c+rc&#65533;;\&#65533;`&#65533;&#32778;&#65533;{&#65533;*&#65533;kI&#65533;&#65533;G&#65533;&#65533;&#65533;v&#65533;;n[R&#65533;I-&#65533;&#65533;&#65533;&#65533;lI&#65533;&#65533;&#1387;X&#65533;&#65533;t6H&#65533;3(7:#G&#65533;*&#65533;{&#65533;&#65533;Lq&#65533;&#65533;&#65533;&#65533;D&#65533;F&#65533;5&#65533;Oo&#65533;r;F&#65533;N&#65533;&#65533;9&#65533;&#65533;&#65533;&#65533;I&#65533;&#65533;&#65533;Ul&#65533;":&#65533;T&#65533;&#65533;c&#65533;&#728;3k&#65533;x&#65533;[+!"&#65533;&#65533;&#516;&#65533;&#65533;I&#65533;{&#65533;&#65533;GC&#65533;`y&#65533;C&#65533;2X0TDz&#65533; &#65533;&#65533;&#65533;3n&#65533;:&#65533;&#65533;F&#65533;-$&#1928;*Jnq&#65533;c&#65533;D&#1376;&#65533;&#20775;&#65533;&#65533;V&#65533;&#65533;&#829;&#65533;&#65533;&#65533;&#65533;&#65533;dI
&#65533;&#65533;&#65533;&#65533;<&#65533;&#65533;Nu~&#65533;A&#65533;&#65533;K&#65533;&#65533;&#65533;&#65533;&#1288;&#65533;
&#2032;&#65533;s_j&#65533;\rA&#65533; "(&#65533;tD&#65533;Y&#65533;h1&#65533;"&#65533;hA&#65533;)b&#65533;&#1862;v&#65533;7&#65533;&#65533;@&#65533;[=T@Hg&#65533;<&#65533;.l@/&#65533;<D+57`D&#65533;|&#65533;A%&#65533;&#65533; &#65533; &#65533;&#65533;SK&#65533;&#65533;pp#GHxdY+V2B
&#65533;&#65533;&#65533;C&#65533;`7&#65533;&#65533;\v&#65533;7Ftq&#65533;j&#65533;@F&#65533;&#65533;&#65533;C&#65533;&#65533;&#65533;&#65533;| &#65533;hpCV0T&#65533;Se&#65533;D&#65533;&#65533;PJ+&#51250;fC&#65533; &#65533;&#65533;"&#65533;Q BM&#65533;&#65533;6&#65533;&#65533;M&#65533;0&#65533;+lQ''S&#65533;&#65533;&#65533;&#65533;&#65533;PG;ut(&#65533;p&#65533;&#65533;!&#65533; n&#65533;;y&#65533;2`P&#65533;'&#65533;&#65533;,&#65533;&#65533;Z&#65533;&#65533;&#65533;&#65533;&#65533;&#65533;&#65533;&#65533;	0a&#65533;&#65533;&#65533;PQ,&#65533;&#65533;LA&#65533;Q&#65533;&#65533;&#65533;&#65533;P&#65533;&#65533;6&#65533;&#65533; x@&#65533;4T0l&#65533;j&#65533;5&#65533;9&#65533;&#65533;&#65533;&#65533;(&#65533;&#65533;4&#65533;&#65533;&#65533;&#269;CdQ&#65533;0  &#65533;&#65533;F&#65533;h&#65533;&#65533;&#65533;&#65533;&#65533;&#65533;Pq&#65533;&#65533;	P&#65533;&#65533;&#65533;Qg&#65533;	Y&#390;&#65533;&#65533;P&#65533;&#65533;&#65533;&#65533;"Q#j0H&#1107;&#65533;
A&#65533;&#65533;%&#65533;@&#65533;&#65533;E&#65533;&#65533;&#65533;&#65533;T2&#65533;Dw&#65533;Q&#65533;(&#65533;E&#65533;&#65533;T+g&#65533;K&#65533;8$&#65533;&#65533;&#65533;&#65533;A&#65533;&#65533;&#65533;&#65533;5|p!*&#65533;&#65533;&#65533;F&#65533;&#65533;&#1093;&#65533;&#65533;&#65533;[&#65533;gtAp&#65533;4&#65533;&#65533;?&#65533;&#65533;&#65533;&#65533;f&#65533;&#65533;&#65533;&#65533;c&#65533;1&#65533;&#65533;7~8&#65533;Fl&#65533;A&#393;&#65533;(&#65533;c&#1025;k&#1108;M&#65533;\p`&#65533;+&#65533;Ca@HE&#65533;&#65533;&#65533;3X &#65533;&#65533;I&#65533;&#65533;HQ&#65533;5c&#65533;&#717;&#65533;&#65533;p&#65533;Ax&#65533;&#65533;1U( &#65533;X&#65533;PO&#65533;&#65533;Q t&#65533;KN&#65533; &#65533;&#65533;D&#65533;R5C&#65533;x&#65533;'&#65533;0B&#65533;&#65533;:&#65533;L &#65533;R&#65533;&#65533;_&#65533;F&#65533;&#65533;&#65533; &#65533;P&#65533;&#65533;&#65533;&#65533;&#65533;&#65533;$n&#65533;A&#65533;&#65533;&#1703;&#65533;o@&#65533;&#65533; &#65533;&#65533;&#65533;A&#65533;&#65533;&#65533;Q8&#65533;&#65533;&#65533;7{ C!&#65533;0<&#65533;&#65533;Z&#65533;!&#65533;n&#65533;&#65533;!&#65533;&#65533;&#65533;&#65533;8 A#&#65533;(Q-4&#65533;&#65533;!,hA&#65533;2&#1825;&#65533;;&#65533;P&#65533;5B&#65533;]0&#65533;&#65533;&#65533;&#545;&#65533;p&#65533;.F&#65533;&#65533;E&#65533;@%&#65533;q&#65533;&#65533;f&#65533;&#65533;3p&#65533;&#65533;D&#65533;u&#65533;&#65533;&#513;&#65533;D&#65533;&#65533;&#65533; F&#1104;cD&#65533;&#65533; &#65533;&#65533;`&#65533;&#65533;&#65533;"H8&#65533;&`&#65533;4&#65533;!&#65533;&#65533;&#65533;&#65533;E&#65533;I&#65533;&#65533;&#65533;12&#65533;&&#65533;&#65533;Ze&#65533;&#65533;@Q&#65533;`&#65533;&#65533;&#65533;8@	r&#65533;A&#65533;8G&#65533;&#65533;&#65533;BX`&#65533;&#65533;&#65533;&#65533;7&#1537;,&#1090;"&#65533;&#65533;&#65533;&#65533;&#65533;"v&#65533;&#65533;pD&#65533;&#65533;0@&#65533; A &#65533;&#65533;&#65533;&&#65533;&#65533;y&#65533;&#65533;&#65533;p&#65533;|&#65533;B&#65533;A&#65533;&#1545;&#65533;0&#65533;h &#65533;&#65533;&#65533;&#65533; &#65533;:0V&#65533;`&#65533;:&#65533;)&#65533; &#65533;&#65533;=&#65533;P &#65533;&#65533;`!h&#65533;&#65533;H&#642;beg&#65533;M$Z&#65533;&#65533;	L&#65533;&#65533;
&#65533;&#65533;&#65533;`&#65533;P0&#65533;"&#65533;7&#65533;+YA
,&#65533;%&#65533;`-x&#65533;
&#65533;0(&#65533;+h&#65533;&#65533;&#65533;&#65533;&#65533;&#65533;A&#65533;&#65533;b81&#65533;#&#65533; 5&#65533;AvL4&#65533;@	+x&#65533;&#431; &#65533;Wg!
-&#65533;&#65533;&#65533;7&#65533;@
-8	&#65533;&#65533;&#65533;1&#65533; 8&#65533;&#65533;&#65533; &#65533;&#65533;&#65533;&#65533; F&#65533;$lp,&#65533;H &#65533;l &#65533;!dh"h&#65533;=,&#65533;&#65533;Y|&#65533;Tb&#65533;0&#65533;B&#65533;PE+<1&#65533;R&#65533;b&#65533;&#65533;@E$&#1041;j&#65533;&#65533;&#65533;R(&#65533;&#65533;N&#65533;&#65533;&#65533;(E%&#65533;a&#65533;V&#65533;&#65533;&#65533;&#65533;&#65533;&#65533;\4&E&#65533;&#65533;&#65533;h!&#65533;E&#65533;&#65533;&#65533;&#65533;D&#65533;h
Sxv&#65533;&#65533; &#65533;&#65533;&#65533;&#65533;&#65533;&#65533;j&#65533;&#65533;&#65533;&#65533;b&#65533;&#65533;&#65533;&#65533;&D&#65533;
&#370;@	d&#65533;	9rT&#1058;`&#65533;,-L&#65533;
Z&#65533;&#65533;&#65533;&#65533;*4&#65533;&#65533;C&#65533;`&#65533;&#65533;&#65533;&#65533;&#65533;A&#65533; &#65533;&#310;'!&#65533;bF&#65533;&#65533;&#65533;K$E1&#65533;H&#65533;&#65533;&#65533;&#65533;#&#65533;AU&#65533;&#1090;x&#65533;&#65533;p&#65533;&#65533;&#914;,&#65533;A/&#65533;MS;&#65533;&#65533;bX&#65533;&#65533;H&#65533;&#65533; mE	(m&#65533;&#930;&#65533;&#65533;&#65533;m&#65533;&#65533;$&#65533;&#65533;&#65533;&#65533;&#65533;,&#65533;&#65533;&#65533;&#510;&#65533;&#65533;/&#65533;&#65533;&#65533;1&#65533;@=&#65533;x(&#65533;=&#65533;R&#65533;`
&#65533;&#65533;M&#65533;f&#65533;&#65533;&#65533; &#65533;&#65533;&#65533;&#65533;&#65533;4&#65533;&#65533;aC&#65533;&#65533;pI&#65533;&#65533;#&#65533;&#65533;M&#65533;&#65533;&#65533;&#65533;&#65533;@O&#65533;<&#65533;Kd`(&#65533;&#65533;&#65533;&#65533;&#65533;&#65533;ud@	$u&#65533;&#65533;+&#65533;&#65533; &#65533;U3&#65533;&#65533;&#65533;T&#65533;X*&#65533;	&#384;&#65533;<o"d&#65533;(* &#65533;&#65533;&#65533;(9&#65533;&#65533;}&#65533;{&#65533;&#65533;a&#65533;&#65533;l&#65533;L&#65533;&#65533;&#65533;Np&#65533;&#65533;&#65533;	&#65533;h&#65533;AE)b&#65533;&#65533;La&#65533;y&#65533;@&#65533;cM&#65533;@n&#65533;&#65533;4&#65533;&#65533;L&#65533;&#65533;p&#65533;&#65533;&#1027;=&#65533;E&#65533;&#65533;&#65533;.h&#65533;&#65533;N"Je{&#139; &#65533;&#65533;6&#65533;&#65533;H&#412;&#65533;&#65533;"P *|&#1358;&#65533;&#65533;z&#65533;A&#65533;&#65533;&#65533;B8I&#65533;&#65533;B&#65533;`%x&#65533;&#65533;&#65533;rF0&#65533;Q
$&#65533;68&#65533;&#65533;k&#65533;&#65533;")&#65533;(&#65533;( &#65533;&#65533;&#1098;&#65533; e&#65533;&#65533;Y&#65533; &#65533;C&#65533;C&#65533;Q&#65533;&#65533;c&#65533;&#65533;&#65533;7&#65533;@M&#65533;}_&#65533;\&#65533;<&#65533;F&#65533;&#601;&#65533;
&#65533;&#65533;&#65533;#&#65533;t<&#65533;1v&#65533;&#65533;&#65533;9&#65533;&#65533; Dl&#65533;&#65533;.%`	n&#65533;&#65533; &#65533;H&#65533;Q&#65533;&#65533;r &#65533;&#65533;&#65533;
&#65533;&#65533;%&#65533;&#65533; s&#65533;G%*@&#65533;&#65533;<H&#65533;C&#65533;$&#65533;&#65533;&#65533;&#65533;&#65533;&#65533;|&#65533;(T&#65533;&#65533;&#65533;#&#65533;p&#65533;&#65533;
	&#65533;p&#65533;&#65533;xQH&#65533;!&#1065;&#65533;N&#65533;q&#65533;Chb&#65533;&#65533;$&#1312;a'u&#65533;&#65533;&#65533;&#65533; 
1&#65533;H&#65533;&#65533;d;3'&#65533;p-&#65533;b|&#65533;C$&#65533;&#727;&#65533;&#65533;&#65533;&#65533;B+&#65533;&#65533;&#65533;*T&#65533;&#355;&#65533;Dh&#65533;0DBv&#65533;&#65533;&#65533;&#65533;&#65533;q9t&#65533;&#65533;8Q&#65533;
&#65533;&#65533;/&#65533;-&#65533;&#65533;&#65533;&#65533;%&#65533;&#65533;&#1093;C&#65533;&#65533;`&#65533;&#65533;j&#65533;&#65533;&#65533;G&#65533;&DA&#65533;@@p&#65533; *&#65533;r&#65533;=&#65533;P`&#65533;&#65533;jV&#65533;
/&#65533;(0 M&#65533; /  &#65533;0&#65533;` .`/&#65533;&#65533;`	&#65533;&#65533;_A&#65533;&#65533;p 5&#65533; o` $&#65533;G&#65533;&#65533;&#65533;`&#1171; B j@C&#65533;A&#65533;&#65533; C0*  jP &#65533;&#65533;xV$&#65533;&#65533;3 =@&#65533;)&#65533;	&#65533;
&#65533;l@ o  60TP 5 &#65533;&#65533;&#65533;0&#65533;P&#65533;c _>&#65533;GkG#H&#65533;&#65533;&#65533;&#65533;P&#65533;&#65533; ]&#65533;&#65533;>K&#65533;	5p&#65533;`&#65533;p&#65533;&#65533;A&#65533;l&#65533;&#65533;g&#65533;R&#65533; &#65533;&#65533;&#65533;&#65533;u0&#65533;cD&#448;O &#65533;&#65533;&#65533; &#65533;	c 0Qu&#65533;&#65533;&#65533;0{&#65533;@&#65533;&#65533;&#65533;E&#65533;@y&#65533;&#65533;p&#65533;0	w&#65533;&#65533;Pc^SCZ &#65533;@&#65533;&#65533;s&#65533;&#65533;&#65533;&#65533;AM&#65533;&#65533;&#65533;&#65533; &#65533;pM&#65533;dQ|/&#65533;&#65533;&#65533;&#65533;&#65533;&#65533;&#65533;u&#65533;+&#65533;2&#65533;&#65533;0&#65533;&#65533; 	&#65533;PM@	&#65533;&#65533;&#65533;RF;&#448;P&#65533;&#65533;
1`&#65533;p&#1651;[`&#65533;]&#65533;t&#65533;K&#65533;&#65533;&#65533;/.&#65533;	4&#65533;jq { q1!&#65533;&#65533;&#65533;'&#65533;) 	v&#65533;g&#65533; &#65533;&#65533;>&#65533;0	=&#65533;&#65533;&#65533;2` &#65533;
&#65533;A&#65533;p&#65533;Qc&#65533; &#65533;6,&#65533;g&#65533;| &#65533;&#65533;&#65533; &#65533;&#65533;FQ
90&#65533;&#65533;{0&#65533;&#65533;mr&#65533;&#65533;&#65533;V&#65533;^&#65533;Y>#pw&#65533;&#65533;&#65533;@\ &#65533;&#65533;
.v: p&#65533;&#65533;Wu0u`&#65533;`'&#65533;&#65533;	/U&#65533; *xS+PM &#65533;t&#65533;_&#65533;&#65533;&#65533;&#65533;	A&#65533; &#65533;Y&#65533;G&#65533;_(&#65533;	0) 1&#65533;CP!&#65533;yf'&#65533;W&#65533;&#65533;U$&#65533; n&#65533;w&#65533;$&#65533;@E0D@&#65533;1
'Y&#65533;&#65533;a&#65533;&#65533;_f`m&#65533; >&#65533;'&#65533;K&#65533;iU@&#566;&#65533;&#65533;&#65533;L&#65533;]P&#65533; 2`PSG&#65533;&#65533;R&#65533;&#65533; &#65533;&#65533;q&#65533; 6&#65533; M&#65533;&#65533;`p#P
;5&#65533; J&#65533; ~&#65533;+w&#65533;-0?&#65533;&#65533;)&#65533;&#65533;p&#65533;@H&#65533; C&#65533; ]&#65533;L&#65533;4`4&#65533;@8&#65533;P&#65533;&#65533; 
0&#65533;&#65533; F&#1040;9&#65533; +|`u&#944;&#65533; &#65533;&#65533;&#65533;0@&#65533;;sK0&#65533; o&#65533;a&#65533; &#65533;0#&#65533;&#65533;	/ "&#65533; &#65533;&#65533;r&#65533;&#65533;7A&#65533;0(P	&#65533;&#65533;	8 4&#65533; &#65533;@;&#65533;Pp&#65533;&#65533;&#65533;W
# 9a|`&#2424;&#65533;P&#65533;&#65533;&#65533;K&#65533;&#65533;&#65533;&#65533;&#65533;
/ Dal&#65533;%&#65533;$&#1328;10t d&#65533;-p&#65533;&#65533;	8&#65533;>P$&#65533;&#65533;&#65533;0/@
&#65533;P	+&#65533;X*Z$U@&#65533;&#65533;&#65533;W@&#65533;&#65533;&#65533;&#65533;^5p&#65533; &#65533;ow&#65533;&#65533;&#65533;` &#65533;	&#65533;&#65533;&#65533;&#65533;&#872;
5&#65533;&#65533;D&#65533;2&#65533;&#65533;&#65533;&#65533;&#65533; ~&#65533;
`

&#65533;&#65533;`uH&#65533;K&#65533;5&#65533;
&#65533;&#65533;&#1040;&#65533; &#65533;&#65533;P&#65533;&#65533;3&#65533;&#65533;r4&#65533;r&#65533;@)0&#65533; 1&#65533;&#65533; 	>&#65533;&#65533;0
Jp&#65533;&#65533;Z&#65533;jpk&#65533;M&#65533;&#65533;(DP	&#65533;&#65533;:@&#65533;&#65533;-&#65533;&#65533;&#65533;,&#65533;&#65533;g&#65533;&#65533;&#65533;-pF&#65533;&#65533;B`&#65533;	&#65533;@*&#65533;&#65533;&#65533;'@&#65533;p)@&#65533; 40&#65533;&#65533;.&#65533;&#65533;&#65533;7&#65533;&#65533;&#65533;	uV&#65533;0(`&#65533;1p&#1824;2@S&#65533;pD0	&#65533;Pg}&#65533;	F j&#65533;
P&#65533;T@sPJ&#65533;
&#65533;`CP
&#65533;&#65533;/&#65533;&#65533;
G&#65533;q&#65533;
H&#65533;[&#65533;
_@H@zP&#65533;wA&#65533;	&#65533; 0 &#1824;.&#65533;&#65533;&#65533;&#65533;f
p &#65533;&#65533;>!q&#65533;&#65533;}P W`ZP ]&#65533;7Z&#65533;+&#65533;> @'&#65533;nP?@n@ L&#65533;H` M /P?&#65533;6&#65533;F&#65533; M&#65533;L&#65533; qG&#1061;&#65533;&#65533;&#65533;/&#65533;#pWPWR&#65533;&#65533;1&#65533; t&#65533;AA/Bp%&#65533;'&#65533;+f`B&#65533;k` W&#65533;SP Z&#65533;7 &#65533;#&#65533;#&#65533;Q`=&#65533; q GP&#65533;P&#65533;
&#65533;&pp&#65533;&#65533;-&#65533;&#65533;K` lFx` L Q&#65533; 8&#65533;' ,&#65533;&#65533;<X&#65533;O&#65533; u0HPk0&#65533;&#65533;&#65533;2h? &#65533;p9,n&#65533;k gP|&#65533;w0&#65533;pz0&#65533;x&#65533;&#65533;&#65533;z&#65533;P~|0|`u&#65533;&#65533;&#65533;&#65533;8p&#65533;[&#65533;j&#65533;l&#65533;]&#65533;r@l&#65533;w&#65533;n &#65533; @&#65533;&#65533;&#65533;&#65533;&#65533;&#65533;pd|`0&#65533;r&#65533;o wPv&#65533;&#65533; dLj&#65533;&#386;@&#65533;{&#65533;Oj&#65533;w&#65533;o&#65533;&#65533;&#65533;vp&#65533; &#65533;l&#65533;&#65533;&#65533;&#65533;p~0}&#65533;&#65533;s&#65533;Y&#65533;h k&#65533;g&#65533;h&#65533;&#65533;&#65533;&#65533;i&#65533;w&#65533;&#65533;q0z0&#65533;~&#65533;&#65533;&#65533;&#65533;h 	d&#65533;p&#65533;G2\4v&#65533;&#65533;@&#65533;&#65533; &#65533;	^&#1408;+A&#65533;&#65533;o&#65533; g&#65533;=&#65533;c7V&#65533;&#65533;&#65533;/f8&#65533;! W&#65533;&#65533;&&#65533;u&#65533;*ys&#65533;u&#65533;!*&#65533;&#65533;o&#65533;Y_&#65533;&#65533;S&#65533;A2&#65533;&#65533;8-&#65533;5&#327;&#65533;&#65533;5n&#65533;&#65533;&#65533;Q&#65533;&#65533;gg1&#65533;)&#65533;&#65533;V+&#65533;&#65533;&#65533;&#65533;&#65533;<&#65533;VW&#65533;1&#65533;"$V+&#65533;&#65533;Q^&#65533;gf&#65533;y&#65533;&#65533;>&#65533;$&#65533;&#65533;a&#65533;WY&#65533;&#65533;\{}BBoF&#65533;n4FT&#65533;7a&#65533;&#65533;&#65533;a&#65533;&#65533;14],&#65533;&#65533;a&#65533;!$&#65533;e_g&#512;B&#65533;4KwpN&#65533;WS&#65533;&#65533;/A&#65533;gy&#65533;  pff#&#65533;&#65533;y&#65533;7&#515;&#65533;g&#65533;&#65533;&#65533;nq&#65533;&#65533;"HAh
&#65533;2G!&#65533;&#65533;&#65533;&#65533;&#65533;&#65533;v&#65533;gd{5&#65533;&#1331;&#65533;&#65533;&#65533;&#65533;hgV&#65533;&#65533;2H&#65533;3c&#1104;
Ch{a:9&#1427;"&#65533;7KQ&#65533;&#65533;Z
&#65533;:&#65533;/,&#65533;aY&#65533;&#1109;E&#65533;@~&#65533;	&#65533;P&#65533;0qkw&#65533;vf>&#65533;&#65533;!g(&#65533;E&#65533;&#65533;&#65533;Uo&#65533;&#65533;nGqC1&#65533;R&#65533;&#65533;&#65533;f&#65533;&#65533;<c&#65533;v&#65533;&#65533;&#65533;3&#65533;&#65533;&#65533;N39&#65533;&#65533;&#65533;&#65533;k9&#65533;6B&#65533;&#65533;&#65533;m&#65533;rf&#65533;a&#65533;&#65533;&#65533;&#65533;&#65533;,&#2036;&#65533;e&#65533;m*Hl&#65533;&#65533;`&#65533;) &#65533;&#65533;&#65533;&#65533;O&#65533;T&#65533;#&#65533;`&#65533;r&#65533;&#2024;&#65533;5&#65533;mS&#65533;&#65533;.&#65533;a&#65533;&#65533;`&#65533;v.F5&#65533;a=&#65533;1.&#65533;&#65533;%&#65533;z&#65533;&#65533;&#65533;A&#65533;&#65533;&#65533;3&#65533;g&#65533;&#65533;,&#65533;&#65533;a!&#65533;T&#65533;&#65533;>1A&#65533;``P&#65533;&#65533;(-&#65533;&#65533;.)~&#65533;8&#65533;&#65533;?&#65533;4@L&#65533; 6`&#65533;te&#65533;&#65533;H&#65533;&#65533;qh&#65533;&#65533;&#65533;m&#65533; '&#65533;4J^&#65533;V&#65533;&#65533;	B&#65533;g&#65533;01
`&#65533;?&#65533;A&#65533;QwW~&#65533;V&#65533;)&#65533; Q /t&#65533; D t0&#65533;&#65533;&#65533;x^&#65533;&#65533; &#65533;}`	&#65533; &#65533;c@	&#65533;&#65533;	M 
&#65533;b~y&#65533;&#65533;&#65533;1&#65533;I.&#65533;&#65533;&#65533;\&#65533; ~&#65533;xP g&#65533;&#65533; E0h&#65533;&#65533;.&#65533;5&#65533;)&#65533;G&#65533;&#65533;&#65533;Z&#65533;&#65533;&#65533;d&#65533;&#65533;`l&#65533;"&#65533;`&#65533;&#65533;&#65533;p&#65533;o&#65533;&#65533;/ @&#65533;&#65533;&#65533;p;&#65533;?&#65533;&#65533;Hem&#65533;&#65533;&#65533;&#65533;&#65533;&#65533;&#65533;@	&#65533;&#65533;&#65533;	&#65533;&#65533;~&#65533;r0&#65533;&#65533;~&#65533;Rf_&#65533;1G0	6&#65533;&%&#65533;&#65533;0C`X&#65533;&#65533;c&#65533;&#65533;&#65533;VG+&#65533;8&#65533;&#65533;&#65533;&#65533;	&#65533;&#65533;&#65533;&#65533;&#65533;	=&#1086;t D&#65533;&#65533;&#65533;&#65533;3&#65533;P)&#65533;`&#65533;zzE&#65533;$&#65533;(&#65533;&#65533;k	r&#65533;=?&#65533;&#65533;b&#65533;&#65533;&#65533;&#65533;&#65533;! 
n&#65533;&#65533;&#65533;!W&#65533;&#65533;	&#65533;&#65533;&#65533;c&#65533;$&#65533;&#65533;&#65533;&#65533;dB &#65533;&#65533;L`?&#65533;HM0	\ A &#65533;&#65533;+&#65533;&#65533;&#65533;V&#65533;!&#65533;	@ +@  k&#65533;$>q &#65533;&#65533;&#65533;0&#65533;&#65533;&#65533;s(~&#65533;r&#65533;&#65533;7:GAd&#65533;&#65533;{Q&#65533;&#65533;`
U&#65533;H&#65533;My&#65533;&#65533;&#65533;&#65533;s&#65533;&#65533;&#65533;	P3&#65533;<&#65533; &#323;j&#65533;  9J&#65533;D2`#&#65533;&#65533;&#65533;&#65533;&#65533;qb.0&#65533;os f8&#65533; f&#65533;#&#65533;0&#65533;P?0\C&#65533;&#65533;&#65533;&#65533;B&#65533;&#65533;&#65533; &#65533;4&#65533;M&#65533; l0SwpQ&#65533;h&#65533;"&#65533;&#65533;&#65533;	'&#65533;8@&#65533;dq&#65533;&#65533;A&#65533;&#65533;&#65533;pU&#65533;&#65533;A;&#65533;	&#65533;&#65533;'&#65533;	&#65533;P	`&#65533;&#65533;&#65533; s &#65533;&#65533;>&#65533;X3&#65533;j&#65533;&#65533;&#65533;o&#65533;&#65533;&#65533;\  q&#65533;&#65533;Z&#65533;&#65533;A&#65533;L&#65533;B&#65533;&#65533;&#65533;`+&#65533;&#65533;+&#65533;&#65533;&#65533;&#65533;&#65533;	R&#65533;"&#65533;&#1553;&#65533;&#65533;O&#65533;H&#65533;%M&#65533;D&#65533;R&#65533;J&#65533;-]&#65533;&#65533;S&#65533;L&#65533;5m&#65533;&#65533;&#65533;&#65533;5J ]h&#65533;b&#713;Of&#65533;q&#65533;B&#65533;&#65533;
&#65533;!&#65533;&#384; Q2&#65533;9&#65533;&#65533;h&#65533;vS&#65533;X&#65533;e&#862;E&#65533;6&.v&#65533;&#65533; &#65533;&#65533;&#65533;8\&#65533;&#65533;A&#65533;2l&#65533;&#65533;"&#65533;
&#65533;*s&#65533;&#65533;&#65533;BH&#664;3l&#65533;!&#65533;L&#65533;d&#661;-_&#65533;&#65533;&#65533;9v}l&#65533;q&#398;&#65533;&#65533;{&#65533;&#65533;R&#65533;'&#65533;3/v&#910;c&#65533;&#65533;&#65533;&#1080;h&#65533;&#65533;AS&#65533;&#829;}&#65533;<%&#65533;{&#65533;&#65533;zb
&#65533;&#65533;{&#65533;f&#65533;W::&#65533;&#65533;&#297;}D}&#65533;6/n&#65533;&#65533;&#65533;ACN&#65533;x&#65533;&#65533;&#65533;&#476;M=&#65533;?&#65533;&#65533;&#65533;0&#65533;&#65533;7r&#65533;&#65533;Qk&#65533;::&#65533;&#65533;&#65533;>&#65533;A&#65533;F&#65533;&#65533;&#65533;&#65533;D0&#65533;&#1954;&#1737;&#65533;R&#65533;&#65533;7AD&#65533;Gv&#65533;&#65533;&#65533;&#65533;&#65533;&#1640;&#65533;	D &#65533;&#65533;\&#65533;A&#65533;>Wd&#65533;E&#65533;&#65533;&#65533;&#65533;&#65533;&#1208;)6xY&#65533;)&#65533;&#65533;&#65533;@&#65533;ZZ&#65533;CrDiNT&#39046;L@?&#65533;&#65533;2&#659;J&#65533;N&#65533;L&#65533;&#65533;3<&#65533;#&#65533;-p&#65533;&#65533;&#65533;&#65533;:r&#65533; &#65533;&#65533;&#65533;`A&#65533;F#n=)&#65533;&#65533;s&#65533;&#65533;t&#65533;&#65533;0dh&#65533;!r&#65533;b%D13&#65533;&#65533;`&#633;Iz8b&#65533;&#65533;&#65533;&#65533;3&#65533;:/&#372;&#65533;&#65533;&#65533;&#65533;"&#65533;&#65533;&#65533;x&#65533;&#65533;&@*-&#65533;&#65533;@&#65533;&#65533;&#65533;&#65533;Ln&#65533;&#65533;&#65533;{Z/S]w&#65533;L4&#65533;\b&#65533;%z&#17372;:N&#65533;&#65533;&#65533;&#65533;F&#65533;&#65533;&#65533;B&#65533;&#463;^ &#313;&#65533;D&#65533;&#65533;&#65533;.h&#65533;4y7\&#65533;Z{-&#65533;&#65533;X gP&#65533;&#65533;&#65533;ZXB'&#65533;Di]&#65533;Z)&#65533;&#65533;&#65533;8&#65533;+8&#65533;&#65533;F&#65533;&#65533;H:qF&gh&#65533;F&#65533;%&#65533;h&#65533;`	&&#65533;"&#65533; &#65533;#i&#65533;AzK&#65533;&#409;&#65533;8&#65533;&#65533;C&#65533;&#65533;FD&#65533;8&#65533;0&#65533;h%U&#65533;8&#65533;-a&#65533;o&I&#65533;+8&#65533;&#65533;= &#65533;&#65533;&#65533;&#65533;H &#65533;&#65533;P&#65533;&#65533;9&#65533;&#65533;&#65533;Y&#65533;*&#65533;rx&#65533;&#65533;&#65533;{xq&#65533;&#65533;N&#65533;&#65533;&#65533;;D&#65533;n:&#65533;&#502;y'UZ&#65533;A&#65533;8,&#65533;a,"A&#65533;&#65533;) !C&#65533;8&#65533;V$&#65533;Kbn&#65533;&#65533;&#65533;:&#65533;&#65533;&#65533;'
)	Q&#65533;`
UDqS&#65533;'7:\&#65533;&#65533;&#65533;&#65533;&#65533;X &#65533;
l&#65533;&#65533;&#65533;
X &#65533;&#65533;0&#65533;:&#65533;U&#65533;D0(&#65533;&#65533;h&#65533;!&#65533;(&#65533;&#65533;&#65533;&#65533;&#65533;&#65533;C9)'S&#65533;M$&#65533;&#65533;M&#65533;&#65533;Jy&#65533;K&#65533;b&#65533;nUb!&#65533;&#65533;&#65533;&#65533;E&&#65533;d&#65533;J4&#65533;&#65533;&#65533;/&#65533;&#65533;M&#65533;C&#65533;&#65533;&#65533;&#65533;&#65533;>'&#65533;&#65533;&#65533;&#65533; !v&#65533;J?&#65533;O+&#65533; &#65533;Ll&#65533;&#944;&#65533;d&#65533;&#65533;CH&#65533;&#65533;&#65533;
D&#65533;<&#65533;r&#65533;F&#65533;&#65533;&#65533;&#963;
&#65533;&#65533;&#65533;`&#65533;|&#65533; &#65533;cG0d4&#65533;&#65533;&#65533;`&#65533;
Pg0&#65533;&#65533;&#65533;&#65533;(RP&#65533;	&#65533;5&#456;&#65533;&#65533;B:8&#65533;&#65533;&#65533;=&#65533;&#1585;6&#65533;<w&#65533;)&#65533;P&#65533;5&#65533;&#65533;&#65533;b&#65533;~&#65533;S	,&#65533;Kh(&#65533;\m&#65533;B)B&#65533;<3&#65533;&#65533;&#65533;&#65533;&#65533;&#65533;-&#65533;b'&#65533;&#65533;&#65533;&#65533;H&#65533;&#65533;&#65533;&#65533;aS&#65533;&hq	xZ&#65533;&#65533;&#65533;3J1&#65533;8C>P*&#65533;&#65533;&#65533;1&#65533;&#65533;&#65533; p&#65533;
	T&#65533;> &#65533;&#65533;&#545;&#65533;&#65533;&#65533;`&#314;=&#65533;&#65533;7J&#65533;7 &#65533;A*(TA&#65533;&#848;&#65533;>e&#65533;&#65533;&#65533;P&#65533;&#65533;&#65533;&#65533;&#65533;C"&#65533;@ZXB&#65533;&#65533;F&#65533;@E~&#1028;&#65533;&#65533;`	&#65533;@&#65533;+&#65533;&#1627;b&#65533;.H &#65533; &#65533; j@&#65533;dt&#139;FP `&#65533;	"&#65533;&#65533;&#65533;&#65533;&#65533; &#65533;P&#65533;,@&#65533; e&#65533;\&#65533; $(  0p&#65533;gF-KZHb&#65533;&#65533;D&F&#65533;	PB&#65533;&#65533;&#65533;?t&#65533;:&#65533;a&#65533;&#65533;'<1&#65533;L&#65533;!&#65533;&#65533;	M&#65533;t&#65533;`&#65533;&#65533;S&#65533;&#65533;&#65533;&#65533;&#65533;)(&#65533;	FA&#65533;&#65533;hT&#962;g&#65533;&#65533;&#65533;D/&#38085; &#65533;&#65533;&#65533;9:&#65533;5&#65533;1&#65533; $A&#65533;&#65533;9&#65533;&#65533;I&#65533;Dq&#65533;Pi(&#65533;&#65533; &#65533;@&#65533;&#65533;`&#65533;uP&#65533;&#65533;&#65533;&#65533;H&#1392;6&#65533;*9&#65533;&#65533;A&#65533;-&#65533;Y
AQ&#65533;'Or&#65533;&#65533;A2`a6hE&#65533;&&#65533;@&#65533;@&#65533;&#65533;&#65533;&#65533; &#65533;&#65533;&#65533;&#65533;&#65533;&#65533;#X&#205;ND&#65533;)X&#65533;1&#65533;&#65533;&#65533;56&#65533;&#65533;&#65533;m&#65533;&#65533;(q&#65533;tA&#65533;&#65533;uR&#65533;&#65533;&#65533;&#65533;&#65533;`D
~&#65533;&#65533;&#65533;5&#65533;&#65533;&#65533;&#65533;^&#65533;)*&#65533;&#65533;&#65533;\X&#65533;:0J1O@&#65533;v8&#65533;J1&#65533;>&#65533;&#65533;&#65533;*P&#65533; &#1535;-	Y3/&#65533;&#65533;,&#65533;@9&#65533;&#65533;&#65533;4&#65533;&#65533;&#65533;x F&#65533;,
5&#65533;&#65533;(&#432;&#65533;N8&#65533;x&#65533;K%`r&#65533;BH&#65533;D'^&#65533;&#65533;&#65533;t&#65533;0R	&#65533;jxB`'(&#65533;&#65533;&#65533;:&#65533;&#65533;o&#65533;Ir&#65533;G&#1536;&#65533;&#65533;V&#65533;&#65533;{&#65533;x&#65533;&#65533;Jx>&#65533;&#65533;&#65533;(-;&#65533;	"&#65533;&#65533;&#65533;x
&#65533;@6&#65533;&#65533;&#472;&#65533;	&#65533;&#65533;&#65533;E&#65533;`&#65533;`D\P&#65533;H!&#65533;hEZPg&#65533;W&#65533; Z O&#65533;N&#65533;r&#65533;G&#65533;%&#65533;`3&#65533;&#65533;&#1797;&#65533;&#65533;&#65533;&#65533;	 &#65533;
A`&#65533; &#65533;&#65533;%T &#65533;	 6x&#65533;&#65533;
 @&#65533;&#1056;C&#65533;&#65533;&#656;&#65533;%P&#65533;&#65533;2Q *t`&#65533;iAn&#65533;&#65533;)&#1727;2&#65533;91&#65533;5|p0&#65533;&#65533;p&#65533;/&#545;{&#65533;!&#65533;00 Bdx&#65533;&#528;&#65533;7&#65533;&#65533;&#65533;U&#65533;C&#1312;;t&#65533;[&#65533;&#65533;&#65533;6&#65533;!&#65533;g&#65533;&#65533;&#65533;&#65533;l&#65533;!
&#65533;^&#65533; &#65533;&#65533;&#65533;&#65533;A
}&#1026;q&#65533;&#65533;8&#1791;Z&#65533;&#65533;1&#65533;&#331;D)HJK!-4&#65533;\ZpgC?,qxt&#65533;'h&#65533;
p&#65533;d&#65533;^<&#1564;q&#65533;&#65533;FqU@&#65533;m! `&#65533;&#65533;`&#65533;&#611;B*&#65533;b  &#65533;&#65533;&#1119;K&#65533;&#65533;"#vR&#65533;8&#65533;&#65533;q	jX&#65533;!&#65533;C&#65533;&#65533;&#65533;{&#65533;&#65533;F&#65533;tA&#65533;&#65533;&#65533;&#65533;&#65533;jp	&#65533;%&#65533;>@&#65533;&#65533;~0&#65533;&#65533;@&#65533;^&#65533;&#65533;&#601;c`K &#65533;&#65533;&#65533;"(1A&#65533;*.`!&#65533;&#65533;15p&#65533;&#65533;&#65533;&#65533;&#65533;&#65533;i&#65533;o8B&#65533;&#1029;( &#65533;&#65533;z&#65533;N&#65533;&#65533;G9aP0&#65533;&#65533;@&#65533;&&#65533;&#65533;A&#65533;&#65533;t4_&#65533;&#65533;&#65533;&#65533;&&#65533;x&#65533;
^&#1056; &#65533;yXS		&#65533;&#65533;0E+&#65533;A$&#65533;`&#65533;	YkvO&#65533;,&#65533;x&#65533;&#65533;I&#65533;X&#65533;A&#65533;`!Py&#65533;&#65533;&#65533; 4e&#1156;v&#65533;&#65533;u'&#65533;&#65533;&#65533;&#65533;Pq #p &#65533;	S&#65533;&#65533;&#65533;
&#65533;'&#65533;&#65533;&#65533;vh0&#65533;2&#65533;&#65533;&#65533;&#65533;&#65533;&#65533;&#65533;&#65533;<&#65533;&#319;&#65533;&#65533;<n&#65533;&#65533;"&#65533;.H&#65533;JH!8&#65533;)&#65533;#.&#65533;6R&#65533;&#65533;&#65533;&#65533;*&#65533;7h&#65533;	9&#65533;42x4&#65533;&#65533;&#36383;&#65533;&#65533;f&#65533;D@ 68&#65533;H&#65533; ,&#65533;&#65533;R&#65533;&#65533;S&#65533;P&#65533;&#834;&#65533;&#65533;`&#65533;&#65533;&#65533;&#65533;&#65533;&#65533;"8S&#1024;&#65533;&#65533;&#65533; &#65533;( &#1325;X&#65533;`*&#65533;&#65533;5@&#65533;7X(&#65533;-8y&#65533;&#65533;&#65533;@&#65533;?&#65533;E`B 6(B@&#65533;#@&#65533;0x&#65533;&#65533;&#65533;$C&#65533;&#65533;&#65533;&#65533;,&#65533;&#65533;8 &#65533;&#65533;&#65533;h H&#65533; &#65533;&#65533;&#48654;,&#65533;  &#65533; 0&#65533; &#65533;&#65533;&#65533;'x&#65533;&#65533; 	&#65533;&#65533;&#65533;&#65533;h&#283;1{i&#65533;EH!h&#65533;C&#65533;%&#65533;s&#65533;&#65533;&#65533;&#65533;&#65533;&#65533;F&#65533;&#65533;&#65533;
*'&#65533;h&#65533;{S&#65533;]&#65533;&#65533;&#65533;&#65533;3&#65533;&#65533;c8&#65533;&#65533;&#65533;&#65533;!X P&#515;&#65533;&#243;&#65533;;r- -8&#65533;&#65533;&#65533;8v&#65533;3&#65533;&#65533;&#65533;R&#65533;&#388;&#65533;&#65533;n&#1028;	`&#65533;k"&#65533;!rn&#65533;* &#65533;,H N&#65533;&#65533;&#736;X&#65533;&#65533;
&#515;x&#65533;p&#65533;&#65533;&#65533;&#65533;&#65533;&#65533;&#65533;&#65533;F&#65533;G^aU&#65533;5&#65533;5`&#65533;&#65533;&#65533;&#65533;&#65533;&#65533;%&#65533;&#65533;Q`&#65533;1 &#65533;/(&#65533;&#65533;&#65533;V&#65533;*?&#65533;F&#65533;:x&#65533;&#65533;&#65533;I&#65533;#S(&#65533;2&#65533;&#65533;2&#65533;C9Iq)K D &#65533;I  A &#65533;&#65533;&#65533;&#65533;, P`>P @hG&#65533;&#1551;5&#65533; &&#65533;
X)&#65533;&#65533;c&#65533;&#65533;&#1025;&#65533;&#65533;,&#65533; O&#65533;&#65533;LI&#65533;a&#65533;R&#65533;*`M &#65533;&#65533;&#65533;{PN(&#65533;&#65533;O &#65533;&&#65533;S`&#65533;l&#65533;	&#65533;	&#65533;@,<$&#65533;&#65533;L&#65533;&#65533;PQ&#65533;{`&&#65533;&#65533;9 L"&#65533;&#65533;a&#65533;&#65533;K;&#65533;&#65533;&#65533;&#1708;28&#65533;9&#65533;&#65533;&#65533;&#65533;3p &#65533;&#65533;&#65533;&#65533;&#65533;c0&#65533;
&#65533;h&#65533; &#65533;&#65533;&#65533;)$&#65533;&#65533;#&#65533;{X&#65533;&#65533;	`  B,&#65533;V&#65533;FJ (&#65533; @&#65533;B&#65533;&#65533;^&#65533;&#65533;'QT!E&#65533;6X&#65533;< &#65533;<h3&#65533;&#65533;&#65533;=&#65533;P&#65533;A&#65533;D&#65533;B&#65533;&#1071;&#65533;s&#945;&#65533;`&#952;&#65533;&#65533;B&#65533;F&#65533;&#65533;B&#65533;&#65533;&#206;&#65533;&#65533;&#65533;B&#65533;&#65533;C&#65533;A&#65533;&#65533;&#65533;%&#65533;&#65533;&#65533;&#65533;t&#65533;&#65533;&#65533;&#65533;&#65533;&#1076;&#65533;&#65533;X`Q&#65533; *	&#65533;;&#65533; TP&#65533;kz0&#65533;&#65533;D4&#65533;X#&#65533;&#65533;&#65533;{h&#65533;P&#65533;&#65533;&#65533;B3X&#65533;Q&#65533;#^&#65533;&#65533;&#65533;&#65533;Q&#65533;u&#65533;&#1027;&#65533;`&#65533;4&#65533;&#65533;p@h&#65533;B&#65533;&#65533;&#65533;
&#65533;R(&#65533;>P&#65533;:x&#65533;&#65533;&#65533;6@&#65533; +&#65533;8&#65533; &#65533;(j&#65533;L&#65533;&#1551;&#65533;&#65533;@&#65533;&#65533;I&#65533;&#65533;8M&#65533;>&#65533; &#65533;B&#65533;:&#65533;#.p<Z&#65533;&#65533;&#65533;&#65533;.-&#65533;*}X&#65533;&#65533;&#65533;	`&#65533;^&#1667;
&#565;#P!g&#65533;&#65533; &&#65533; A&#528;`&#65533;8&#65533;
&#65533;&#65533;&#1086;&#65533;  1&#65533;&#65533;-&#65533; 7&#65533;)^&#65533;&#65533;h&#65533;&#65533;4&#65533;c&#1028;8&#65533;&#65533; I&#65533;#U&#65533;&#65533; 
&#65533;&#65533;VPL]&#65533;&#65533;<O&#65533;Ip H&#65533;K&#65533;&#65533;CpP&#1070;c&#65533;$&#65533;pD&#65533;B &#65533;J&#65533;&#65533;N&#65533;&#65533;?X&#65533;E&#65533;&#65533;&#65533;&#65533;	r&#65533;PI@p&#65533;&#65533;&#65533;&#65533;&#65533;&#65533;/x&#65533;&#65533;{8p*=&#1539;8&#65533;VI&#65533;&#65533;@&#65533;=H.xI&#65533;$A0%`&#65533;GP!&#65533;Q`! nx&#65533;&#65533;Z&#65533;&#65533;&#65533;&#65533;=&#1516;&#65533;U!M&#65533; &#65533;R&#65533;&#65533;!P&#65533;&#65533;&#65533;2&#65533;D MK8&#65533;!8&#65533;B&#65533;%h&#65533;<&#65533;05&#65533;&#65533;1&#65533;3X&#65533;&#65533;&#65533;&#65533;&#65533;&#65533;`&#65533;{&#65533;0&#65533; &#65533;&#65533;&#65533;0&#65533;&#65533;&#65533;XX&#65533;+&#65533; &#65533;&#65533;3&#65533;3`&#65533;& &#65533;8h&#65533;.&#65533;&#1283;M &#595;N&#65533;D&#65533;&#65533;&#65533;&#65533;X5&&#65533; 3&#65533;&#65533;&#65533;&#65533;&#65533;&#65533;	&#65533;&#65533;0&#65533;&#65533; &#65533;&#65533;&#65533;&#65533;&#65533;&#65533;&#65533;	&#65533;&#65533;`rh(&#65533;&#65533;" &#65533;0&#65533;&#65533;&P-&0&#65533;)8&#65533;&@#&#65533;&#65533;&#65533;X&#65533;&0&#65533;'(&#65533;#P&#65533;&#65533;&#65533;&#65533;"&#65533;&#65533;T&#65533;&#65533;&#1498;&#65533;&#65533;%&#65533;&#65533;'$&#65533;3&#65533;&#65533; &#65533;v%&#65533;%h&#65533;'@&#65533;&X&#65533; %hY$(@&#65533;"&#65533;$&#65533;&#65533;,&#65533;&#65533;&#65533;]&#65533;Pgp/1&#65533;&#65533;,&#65533;&#65533;	&#65533;&#842;%&#65533;&#65533;u&#65533;Ig&#521;`X&#65533;X&#65533;&#65533;K&#65533;&#1708;{&#65533;GP&#65533;&#65533;&#65533;&#65533;%Q&#65533;&#65533;&#65533;&#65533;&#65533;&#65533;&#65533;&#65533;U&#65533;<&#912;H"&#65533;(&#65533;&#65533;&#65533;&#2036;8&#65533;=0&#65533;&#65533;&#65533;&#65533;&#65533;&#65533;&#65533;|&#65533;&#65533;&#65533;&#65533;+X&#65533;Xx&#65533;'&#65533;P@&#65533;=]&#65533;*&#323;&#65533;&#65533;&#65533;-&#65533;&#65533;&#65533;x0&#65533;&#65533;&#65533;&#65533;&#65533;~&#65533;&#65533;%&#65533;&#65533;&#65533;x&#65533;&#65533;&#65533;&#65533;&#65533;&#65533;a&#65533;xQ&#65533;x M&#65533;&#65533;&#65533;&#65533;&#65533;&#65533;0'j&#65533;D&#1673;&#65533; "r`
&#65533;&#65533;&#65533;&#65533;+&#65533;&#65533;R&#65533;&#65533;&hV&#65533;:O&#65533;&#65533;&#65533;&#829;b&#65533;,n&#65533;L&#65533;&#65533;8g&#65533;hX&#65533;2&#65533;/-c&#65533; 3&&#65533;S&#65533;&#65533;&#65533;&#65533;&#65533;&#65533;&#65533;&#65533;&&#65533;&#65533;&#61240;"&#65533;{ D &#65533;Q&#65533; o&#65533;&#65533;&#65533;{&#65533;. T &#65533;&#65533;&#65533;aNj&#65533;&#65533;&#1824;u!/%&#65533;J(&#65533;>P&#65533;J@&#65533;<&#65533;1&#65533;&#65533;NVo&#65533;&#65533;&#65533;&#65533; P&#65533;0 :p&#65533;h6&#65533;E&#65533; &.  89 &#65533;!&#65533;xc&#65533;&#65533;>y&#65533;&#65533;K&#65533;&#65533;&#65533;&#65533;&#65533;RP&#65533;&#65533;h&#65533;&#65533;gj&#65533;&#65533; &#65533;jh p&#65533;#kV&#65533;:&#65533;%&#65533;8&#65533;.`&#65533;`&#1549;&#65533;&#65533;&#65533;&#65533;>&#65533;&#65533;!K&#65533;X&#529;c&#65533;+&#65533;Y	2Q&#65533;&#65533;9&#65533;.0&#65533;@&#65533;&#65533;%&#65533;[" &#65533;K&#65533;&#65533;&#65533;&#65533;88&#65533;Hj <2f&#65533;H&#65533;&#65533;&#65533;&#65533;&#65533;'&#65533;x&#65533; &#65533;&#65533;E&#65533;<&#65533;\@&#65533; &#65533;&#65533;&#65533;#&#65533;&#65533;K&#65533;@}&#65533;j&#65533;&#65533;%&#65533;!&#65533;&#65533;8X&#65533;&#65533;&#65533;!&#65533;X&#65533;&#65533;20&#65533;&#65533;&&#65533;^&#65533;&#65533;)j&#65533;&#65533;&#65533;&#65533;&#1548;&#65533;&#138;k0&#65533; OP&#65533;&#65533;&#65533;&#65533; V
&#65533;&#65533;I&#65533;cTp&#65533;&&#65533;[	&#65533;H@N&#513;&#65533;&#65533;&#65533;&#422;&#65533;7X&#65533;K&#65533;/&#65533;F&#65533;`&#65533;X&#65533;&#65533;U&#65533;&#65533;c&#65533;&#65533;&#65533;F&#65533;&#65533;&#65533;D0&#65533;3&#65533;3&#65533;&#65533;Q&#65533;3P&#65533;H&#65533;%	&#65533;&#65533;70&#65533;m&#65533;@&#65533;*M&#65533;&#65533;`H)&#65533;&#65533;%&#1320;&#65533;)&#65533;&#65533;0&#65533;h0&#65533;&#65533;&#65533;&#65533;%&#65533;#T\5`!&#65533;&#65533;&#65533;+&#65533;v&#65533;e&#65533;v&#65533;&#1533;&#65533;U&#65533;&#65533;Q&#65533;`
&#65533;@&#65533;&#65533;&#65533;+v&#65533;&#65533;&#65533;I`&#65533;&#65533;&#65533;z&#65533;&#65533;&#65533;&#65533;\#$x&#65533;7&#65533;\&#804;n&#65533;b&#65533;.&#65533;AH&#65533;5&#65533;-g&#65533;&#65533;&#65533;&#65533;Tq&#65533;&#1039;``#X&#65533;!@&#65533;&#1028;&#514;1h&#65533;0&#65533;Pb&#65533;&#65533;&#65533;M&#65533;&#65533;&#65533;PY&#65533; &#65533;1x&#65533;F&#65533;&#65533;&#65533;&#65533;&#65533;Me&#65533;?n(&#65533;8&#65533;1&#65533;&#65533;=@&#65533;C`^8&#65533;#&#65533;e&#65533;gi&#65533;&#65533;2X&#65533;'(&#65533;c&#65533;&#484;&#65533;e!o&#65533;&#65533;&#65533;&#65533;&#65533;&#65533;&#1941;&#65533;(&#65533;&#65533;&#65533;&#65533;j &#65533;0&#65533;_&#65533; kcv&#65533;&#65533;(n&#65533;	&#65533;&#65533;`&#65533;&#65533;st"(&#65533;9` &#65533;!&#65533; #`H&#65533;&#65533;]&#65533;n&#65533;&#65533;&#65533;&#65533;q&#65533;1@&#65533;J&#65533;&#65533;zkP8&#65533;mi&#65533;&#65533;&#65533;S&#65533;@8&#65533;&#65533;&#65533;8&#65533;&#65533;&#65533;?&#65533;&#65533;,(xA&#65533; ?&#65533;&#65533;JH&#65533;&#65533; [&#65533;9N&#65533;3@&#65533;H&#65533; ?&#65533;A&#65533;:&#65533;&#65533;<&#65533;&#65533;8&#65533;!!&#65533;&#65533;H&#65533;`&#65533;&#65533;7 3 *&#65533;"&#65533;&#65533;"&#514; &#65533;&#65533; &#65533; &#65533;&#65533;&#65533;&#65533;&#65533;@$D&#65533;&#65533; @&#65533;&#514;!&#65533;&#65533;&#65533;1&#29086;&#13272;&#65533;&#65533;&#65533;8P&#65533;&#65533; &#65533;0&#65533;pe&#65533; $&#65533;&#65533;`&#65533;#&#65533; 5&#65533;o&#65533;A&#65533;&#65533;%X&#65533;"p&#65533;P *&#65533;&#65533;&#65533;&#65533;'p&#65533; &#65533;&#65533; g&#65533;&#65533;&#65533; h	 &#65533;&#65533;&#65533;&#65533;&#65533;&#65533; &#65533;&#65533;	H&#65533;&#65533;h&#65533;"&#65533;&#65533;-&#1024;H 0x&#65533;&#1024;)x&#65533;&#65533;&#65533; h&#65533;0&#65533;&#1584;&#65533;&#65533;~x&#65533;P&#65533;p&#65533;kn&#65533;* lO#`2&#65533;&#65533;&#65533;!&#65533;&#65533;&#65533;&#65533;/&#65533;60Q"6`&#65533;NA&#65533;#&#65533;&#65533;&#65533;W&#65533;Lej &#65533;5&#65533;/)	&#65533;&#65533;@ &#65533;&#65533;&#65533;c&#65533;>&#65533;&#65533;	Z&#65533;&#65533;?V&#65533;&#65533;&#65533;&#65533;	n&#65533;&#65533;&#65533;&#65533;&#65533;+&#65533;&#65533;tb>&#65533;3&#65533;&#65533;+&#65533;#!&#65533;&#65533;
&#65533;&#65533;;&#65533;&#65533;X&#20540;d-&#65533;&#65533;c &#65533;>&#65533;&#65533;&#65533;&#65533;&#65533;&#65533;&#65533;&#65533;zX&#65533;	&#65533;&#65533;&#65533;&#65533;&#65533;&#65533;&#65533;&#65533;9X&#65533;&#65533;@&#65533;&#65533;&#65533;,r8&#65533;&#65533;h&#65533;	P&#65533; 0&#65533;#&#65533;=&#65533;H&#65533;&#65533;&#65533;&#1026; &#65533;&#65533;X&#65533;&#65533;&#65533;p8&#65533;&#65533;H&#65533;9^&#65533;&#65533; &#65533;)5Fq&#65533;W&#65533;&#1983;&#65533;
Q&#65533;X2&#65533;&#65533;&#65533;c&#65533;&#65533;&#65533;&#398;&#65533;DZ&#65533;&#65533;l &#65533;&#65533;5g&#65533;&*,&#65533;e&#65533;&#65533;&#65533;&#65533;f&#65533;&#65533;?v&#65533;&#65533;"&#65533;Ev#&#65533;+&#65533;&#65533;'&#1056;B&#65533;-j&#65533;(&#1188;J&#65533;*,&#65533;&#65533;&#65533;&#65533; _&#65533;&#65533;&#65533;&#65533;&#65533;&#65533;=r&#65533;t&#65533;&#65533;&#65533;F&#65533;&#65533;Y&#65533; &#65533;&#65533;5&#65533;&#516;&#65533;4M)&#65533;&#65533;&#472;&#65533;&#65533;&#65533;Q&#65533;WP"7?Yv&#65533;&#65533;hk&#1880;0&#64635;G&#65533;)B:&#65533;,&#65533;&#65533;=\&#65533;@&#65533;!&#65533;&#65533;&#65533;R	&#65533;9&#65533;G&#65533;&#65533;gN?z&#65533;&#65533;!&#65533;1&#65533;3&#65533;~E&#65533;{ddj&#65533;6&#65533;&#1850;w&#65533;&#65533;&#65533;&#65533;1F
&#65533;&#65533;$&#65533;&#65533;dg&#65533;&#65533;&#65533;&#65533;&#65533;&#921;& v`=0&#65533;e0&#65533;&#847;-GB&#65533;Q+6	&#65533;,&#65533;&#65533;&#65533;&#331;&#65533;(&#65533;&#65533;e&#65533;&#65533;T&#65533;&#65533;&#65533;&#65533;y&#65533;.7WJ]2&#65533;cn0OQD,q P&#65533;1&#65533;0@&#65533;=&#65533;3 &#65533;&#65533;&#288; -&#65533;T&#65533;&s&#65533;b&#65533;V&#65533;&#65533;3	&#65533;&#65533;&#65533;&#65533;&#65533;&#65533;Bo)&#65533;&#65533;"&#65533;&#65533;&#65533;/l&#65533;&#65533;(&#65533;|A'&#65533;&#65533;@&#397;E&#65533;&#65533;&#65533;T&#65533;&#65533;H&#65533;BNa&#65533;5d&#65533;j&#65533;!
p:&#65533;aphQH$c&#65533;&#65533;pr&#65533;
5&#65533;@1G&#65533;&#65533;&#65533;|e&#65533;A&#65533;&#1026;&#65533;q&#65533;&#65533;&#665;`TB&#65533;\"Dc&#65533;a&#65533;htq&#65533;3Zy$nl&#65533;]&#65533;aFs&#65533;x)&#65533;&#65533;j:.&#52482;&#65533;Z( E	;&#65533;P&#65533;efU&#65533;&#34881;&#65533;&#65533; !%:&#65533;}Ap &#65533;SP&#65533;&#65533;&#65533;dVV&#65533;&#65533;0&#65533;"4&#65533;&#65533;X&#149;N&#65533;P&#65533;&#65533;gl&#65533;Ca|PC+H&#65533;&#65533;ptHx(&#65533;&#65533;gp&#65533;&#65533;DX&#65533;&#65533;)&#65533; &#65533;&#65533;%,Uy(1C+&#65533;&#65533;&#65533;&#65533;&#65533;giz0&#65533;	&#65533;6&#65533;1&#65533; &#1092; lB&#65533;v&#1536;F&#65533;u&#1352;c 2Gs2&#65533;&#65533;&#346;-&#65533;&#65533;1"r &#65533;E&#65533; 9Qd` A&#65533;l&#65533;&#65533;L&#65533;&#65533;&#65533;VW&#65533;r~&#65533;&#65533;&#65533;&#65533;1^EN'&#65533;&#65533;&#65533;&#65533;&#65533;&#65533;-db&#65533;E&#65533;&#65533;&#65533;&#65533;v&#33908;w&#65533;A&#65533;*&#65533;&#65533;&#65533;YU&#65533;r.31Es
&#65533;}7&#65533;>&#65533;&#65533;"`q&#65533;3^K&#65533;&#65533;&#65533;x&#65533;/&#65533; &#65533;&#65533;%&#65533;&#65533;&#65533;%4x&#65533;&#63360;A%_a&#65533;&#65533;&#65533;&#65533;\&#65533;C+&#944;D&#65533;18<@&#65533;W&#65533;:&#65533;k&#65533;&#65533;&#65533;3&#65533;p&#65533;&#65533;'&#65533;9w&#65533;wlE&#65533;3T&#65533;E&#65533;Y&#65533;B{&#65533;0&#65533;&#65533;&#65533;&#65533;E&#65533;P&#65533;]&#65533;EV&#65533;&#65533;&#65533;&#65533;7&#65533;&#65533;k&#65533;&#65533;=&#65533;a&#65533; &#65533;U&#65533;lq71&#65533;Ct&#65533;5;&#65533;aCY&#65533;'&#65533;&#65533;&#65533;&#65533;a&#65533;&#65533;&#65533;.qF&#65533;@8&#65533;++n&#65533;&#65533;"N0&#65533;&#65533;,&#65533;u`@%&#65533;Q&#65533;{
G&#65533;W&#65533;&#65533;4&#65533;&#65533;&#65533;Ea<&#65533;8D`%prC&#65533;&#65533;g<&#65533;&#65533;&#65533;@#^p	&#65533;&#1122;g&#1024;&#65533;A&#65533;{B`&#65533;*&#65533;&#65533;&#65533;%2&#65533;x&#65533;&#65533; p&#65533;&#65533;&#65533;r&#65533;PZ&#65533;&#65533;K&#1831;]&#65533;.&#65533;&#65533;&#65533;!B?8Ax&#65533;(N&#65533;&#65533;?"&#65533;&#65533;
8p`	X&#65533;&#65533;Q&#65533;&#65533;&#65533;=&#65533;f`&#65533;'&#65533;&#65533;&#65533;&#65533;E6&#65533;&#65533;d&#65533;&#65533;H&#65533;J&#65533;&#65533;P&#65533;&#65533;&#65533;A&#65533;&#65533;&#65533;9&#65533;~&#65533;&#65533;6&#65533;&#65533;c&#65533;&#65533;9&#65533;B&#1033;&#65533;8&#65533;&#65533;P&#65533;V("U&#65533;&#65533;p&#65533;V&#65533;&#65533;8&#65533;&#65533;%&#65533;%&#65533;&#65533;t&#65533;&#65533;&#65533;<&#65533;B&#65533;&#65533;&#65533;&#65533;&#65533;	&#65533;.&#65533;F&#65533;V&#65533;"[t&#1034;{&#65533;&#65533;&#65533;`G% 	jh&#65533;&#65533;8F)<&#65533;v&#65533;bW&#65533;/&#1456;T&#65533;&#65533;&#65533;5J!&#65533;APC&#65533;&#65533;&#65533;TP&#65533;
&#65533;&#65533;8&#65533;&#65533;I&#65533;@&#65533;h&#65533;@&#65533;R&#65533;`r&#65533;h&#65533;2X9Op&#65533;`i&#65533;FRd&#65533;5@E0&#65533;@&#65533;00&#65533;3&#65533;&#65533;#x&#65533;	+`<P
&#65533;&#65533;i&#65533;{&#65533;<&#65533;	S&#65533;&#65533;&#65533;&#65533;`&#65533;A&#65533;P&#65533;!&#65533;&#65533;?&#65533;&#65533;&&#65533;&#65533;&#65533;Ex	4&#65533;C+&#65533;0&#65533;0&#65533;b60&#65533;l&#65533;U &#65533;2&#65533;&#65533;*&#65533;@&#65533;A&#65533;"
4@C+&#65533; ,&#65533;B5@&#65533;(&#65533;&#65533;&#65533;L&#65533;b-.&#65533;0=&#65533;b
4 &#65533;(&#65533;&#65533;*x"8&#65533;$&#65533; BO&#65533;&#65533;h&#65533;&#65533;&#65533;h&#65533;A4H&#65533;&#65533;&#65533;Aq	#&#65533;@&#65533;&#65533;B&#65533;&#65533;&#65533;.&#1056;&#65533;&#65533;C9&#65533;&#65533; a&#65533;0&#65533;&#65533;&#65533;&#65533;W&#65533;C*t&#65533;&#65533;$&#65533;&#65533;cp&#65533;&#65533; &#65533;,`	&&#65533;&#65533;~&#65533;&#1024;A&#65533;&#65533;2p&#65533;&#65533;AEx&#65533;0&#65533;dA/pkN&#65533;&#65533; &#65533;Y8&#65533;& &#65533;;&#65533; &#65533;(&#65533;	ZP2&#65533;&#65533;r (&#1028;&#65533;&#65533;:&#65533;&#65533;(&#65533;&#65533;&#65533;`&#65533;&#65533;f&#65533;&#65533;=H&#65533;o&#65533;&#65533;&#65533;p&#65533;'&#65533;&#65533;P&#65533;80&#65533;&#65533;@Z&#65533; p(AtH&#65533;8@&#65533;&#65533;@-A&#65533;&#65533;&#65533;P&#65533; &#65533;  &#65533;&#65533;&#65533;e&#65533;!$=&#65533;0&#65533;&#65533;P&#65533;)&#65533;az&#65533;&#65533;&#65533;&#65533;0t!fPC&#65533;0&#65533;;&#65533;An&#65533;&#65533;&#65533;P&#65533;-&#65533;!}d &#65533;&#65533;&#65533;.&#65533;ar &#65533;&#65533;05&#65533;\&#65533;&#65533;&#65533;0&#65533;A&#65533;k&#65533;&#218;&#65533;@&#65533;3hYp&#65533;&#65533;P3&#65533;&#65533;kB&#65533;&#65533;&#65533;&#65533;/&#65533;&#65533;&#65533;F&#65533; :`aZ&#65533;&#65533;&#65533;&#172;6&#65533;z&#65533;&#65533;3&#65533; 5&#65533;&#65533;c&#65533;B&#65533;&#65533;5&#65533;_X&#65533;'&#65533;9&#65533;kax-&#65533;&#65533;m&#65533;}4&#65533;&#65533;<&#65533;=&#65533;h&#65533;&#1498;&#1692;&#65533;d'&#65533;#&#65533;&#65533;&#65533;&#1510;&#65533;&#65533;&#65533;8&#65533;&#65533;&#65533;`&#65533;&#65533;t&#65533;G&#65533;a&#65533;6&#65533;d,&#65533;(&#65533;&#65533;L&#65533;&#65533;&#65533; &#65533;zr&#65533;E&#65533;!&#65533;h&#65533;k&#65533;&#65533;&#65533;VT&#65533;&#65533;&#65533;&#65533;&#65533;%&#65533;"&#65533;&#65533;&#38529;&#65533;&#65533;S~&#65533;&#65533;4&#65533;-j&#1026;|&#65533;&#65533;Gn&#65533;0=	&#65533;=&#65533;L&#65533;x&#65533;)i&#65533;&#65533;W&#65533;&#65533;&#65533;hK}w&#65533;&#65533;&#1342;&#1765;3i_&#65533;.&#65533;7&#65533;"+H&#65533;z&#65533;{N&#65533;&#65533;t&#65533;<7&#65533;&#65533;&#65533;JbZ&#65533;&#65533;&#65533;&#65533;&#65533;&#65533;&#65533;&#65533;&#65533;H&#65533;nO&#65533;QH&#65533;&#65533;8Di&#65533;&#1745;&#1722;&#65533;&#65533;a_("D&#65533;&#65533;&#65533;6H&#65533;J&"&#1032;H&#65533;&#65533;&#65533;H&#65533;&#65533;&#65533;&#65533;!&#65533;&#65533;h&#65533;5KE&#65533;&#65533;G1&#65533;Vz&#65533; ;&#65533;&#65533; &#210;<&#65533;D+q&#65533;
X&#65533;3&#65533;&#65533; H&#65533;B&#65533;&#65533;'&#65533;c&#65533;&#65533;&#65533;H"r`&#65533;% R&#65533;&#65533;>o&#65533;&#65533;Qt&#65533;&#65533;v8 -j_&#65533;&#65533;+&#944;&#65533;  &#65533;&#65533;X&#65533;&#65533;&#65533;C}&#65533;&#65533;&#65533;&#65533;&#65533;(&#65533;&#65533;@G(&#65533;&#65533;&#65533;&#65533;.*&#65533;&#65533;{&#65533;&#65533;&4&#65533;&#65533;&#65533;_a&#65533;&#65533;&#65533;@&#65533;xF<&#65533;A&#65533;u&#65533;AXRaX&#65533;p&#65533;&#65533;gPC&#65533;&&#65533;&#65533;g$J&#65533; &#65533;&#65533;phA&#65533;&#65533;&#65533;&#65533;*&#65533;K&#65533;"U&#65533;&#1799;R&#65533;&#65533;T&#65533;
  ,&#65533;Ip @&#65533;&#65533;}&#65533;&#65533;&#65533;&#65533;`nd&#65533;H$7&#65533;,&#65533;4&#65533;(;&#65533; &#65533;&#65533; LV&#65533;&#65533;&#65533;QI &#65533;p&#65533;*tB &#65533;&#65533;&#65533;D&#65533; &#65533;&#65533;BA&#65533;	&#65533;Y!S&#65533;&#65533;W&#65533;BhB  &#65533;AT&#65533;%\&#65533;@&#154;&#65533;&#65533;c&#65533;"Ua4U&#65533;&#65533;d7&#65533; P @&#65533;&#65533;D@&#65533;&#65533;bJ zp-&#65533; &#65533;&#65533;: 4&#65533;ABUa@&#65533;X"2&#65533;&#65533;&#65533;&#65533;@<&#65533; |&#65533;&#65533;&#65533;&#65533;&#65533;|  A&#65533;&#65533;}&#65533;*"&#65533;y&#65533;h&#65533;L&#65533;&#65533;AT&#65533;	0&#65533;&#65533;&#65533;&#65533;A<&#65533;N&#65533;1&#65533;&#65533;A&#65533;&#65533; &#65533;@&#65533;&#65533;EA&#65533;h&#65533;&#65533;&#65533;L!6
&#65533;\D(&#65533;&#65533;&#65533;
@A&#65533;&#65533;p&#65533;lA&#65533;&#65533;	HA
&#65533;&#65533;\`&#65533;;.&#65533;&#65533;&#65533;A+&#65533;B+&#65533;&#65533;*&#65533;&#65533;C&#65533;&#65533;1&#65533;B+&#65533;-&#65533;B	&#65533;&#65533;&#65533;T&#65533;AEW&#65533;&#65533;3&#65533;.4d)L&#65533;C&#65533;.&#65533;B)&#65533;&#65533;&#65533;|&#65533;&#65533;&#65533;7&#65533;BX (&#65533;F&#65533;&#65533;A`&#65533;"`@t&#65533;NM&#65533; m&#65533;#&#65533;&#65533;
d&#65533;H&#65533;[q7&#65533;&#65533;@&#65533;&#65533;!&#65533;e&#65533;`&#65533;)&#65533;B&#65533;&#65533;&#65533;&#65533;7a&#65533;6!&#65533;H&#65533;(D&#65533;&#512;&#33701;(&#65533;V&	&#65533;&#65533;A&#65533;&#65533;LW&#65533;K&#65533;N0$HM&#65533;&#65533; &#65533;&#65533;&#65533;O\j&#65533;&#65533; &#65533;@&#65533;&#65533; ]&#65533;H&#1308;&#65533;&#65533;&#65533;&#65533;&#65533;4&#65533;ha&&#65533;!$&#65533; &#65533;	&#65533;hO&#65533;.&#65533;&#65533;&#65533;A&#65533; #&#65533;DL&#65533;0z&&#65533;M&#65533;@)&#65533;T %h&#65533;A&#65533;&#65533;yB&#65533;&#65533;1x&#65533;	&#65533;&#65533;fB\&#65533;g`&#65533;L&#65533;	0@&#65533;L&#65533;&#65533;&#295;H L&#1283;&#65533;&#65533;u&s&#65533;&#65533;U&#65533;&#65533;&#1537;$hB&#65533; &#65533;&#65533;!D0&#65533;&#65533;! A+,&#65533;&#65533;&#65533;&#1037;&#1851;&#65533;f&#65533;&#65533;&#65533;,&#65533; &#65533;&#65533;$4&#65533;qz&#65533;/&#65533;"h&#65533;)&#65533;A&#65533;#pfm&#65533;'&#65533;D\@	&#65533;&#65533;(@L&#65533;5&#65533;E+&#65533;&#1004;&#65533;D&#65533; &#65533;RT &#65533;&#65533;&#65533;g6&#65533;&#65533;&#65533;&#65533;&#65533;&#65533;h&#65533;3|K&#65533;&#65533;! @&#65533;(&#65533;&#65533;&#65533;VHhNW&#65533;u&#65533;B#4 B#&#65533;;Za&#65533;&#65533;&#65533;&#65533;"&#65533;&#65533;"B! &#65533;&#513;w"&#65533;Q&#65533;&#65533;R&#65533;B&#65533;L#B&#65533;NB&#65533;&#1893;7&#65533; ("<&#65533;&#65533;&#65533;(B&#65533;@&#65533;&#65533;2Y;XB&#65533;@'xM A	0B&#65533;z!|@&#65533;z(&#65533;&#65533;	&#65533;&#65533;&#1318;*N&#1027;F$|@0&#65533;8&#65533;&#65533;&#65533;}FW&#65533;&#65533;&#65533;&#65533;7@&#65533;	&#1792;&#65533;&#65533;&#65533;RQF&#65533;&#65533;&#65533;@AN	Q&#1536;&#65533;@g I0x &#65533;&#65533;!&#65533;,&#65533;0&#65533;@&#65533;9C&#65533;}&#65533;&#65533;z*&#65533;Bp&#65533;&#1281;&#65533;&#65533; &#65533;@L&#65533;|\&#65533;$L &#512;&#65533;`'\AP&#65533;&#65533;&#65533;&#65533;&#65533;&#65533;\|h+&#65533;@&#65533;&#65533;S&#65533;@&#65533; &#65533;&#65533;	5&#65533;A&#65533;:&#65533;&#65533;&#65533;#&#65533;t&#65533;f^M&#65533;&#65533;2&#65533;&#65533;"h&#65533;<@ &#65533;=&#65533;&#65533;x&#65533;P&#65533;&#65533;&#65533;C}&#65533;@7&#65533;&#65533;"x&#65533;&#65533;&#65533;&#65533;|&#379;2&#65533;H&#65533;;&#65533;&#769;*8&#65533;)p&#65533;&#65533;54&#65533;h&#65533;&, -p,t %&#65533;&#65533;&#65533;AWpAd&#65533;&#65533;H&#65533;V|*&#65533; &#65533;F@&#65533;ED
&#65533;D|@&#65533;	0%&#65533;&#65533;&#65533;d&#65533;j&#65533;&#65533;&#65533;&#65533;D&#65533;&#65533;&#65533;B#&#65533;f#(&#65533;&#65533;&#1280;&#65533;B&#65533; Y]&#65533;
<-&#65533;&#65533;&#65533;&#65533; &#1280;d&#65533;&#65533;&#65533;  &#65533;	&#65533;a#&#65533;&#65533;&#65533;&#65533;x&#65533;&#256;<&#65533;#&#65533;&#65533;	&#65533;&&#65533;@	&#65533;&#65533;&#65533; &#65533;&#65533;&#65533; &#65533;"&#65533;&#65533;@&#65533;$&#65533;&#65533;&#65533;&#1512;&#65533;&#65533;b'x@D &#65533;&#65533;&#65533; &#65533;&#65533;,&#1792;&#65533;AA&#65533;A &#65533;H&#65533;HA&#65533;&#65533;&#1536;&#65533;&#65533;|&#65533;"FL&#65533;$<&#65533;t&#65533; &#65533;&#65533;@| hA&#65533; dA`&#65533;&#65533;h@@&#65533;&#65533;&#65533;&#65533;&#65533;&#65533;&#65533;&#65533;&#65533;&#65533;nRV&#65533;&#65533;&#65533;&#65533;&#65533;A&#65533;A!&#65533;&#65533;$&#65533;&#65533;&#65533;A#&#65533;A&#65533;!&#65533; &#257;&#65533;&#65533;&#65533;&#65533;L&#65533;&#65533;&#65533;D&#65533;&#65533;Gn`&#65533;&#65533; &#1537; &#65533;&#65533;A&#65533;&#65533;&#65533;A!&#65533;&#65533;&#65533;!&#65533;"&#65533;&#65533; &#65533;A$&#65533;&#65533;&#65533;"&#65533;&#65533;&#1537;&#65533;&#65533;&#65533;A&#65533;W4&#65533;&#65533;&#65533;&#65533;&#65533;&#65533;&#65533;p &#65533; V&#910;&#65533;-&#65533;}&#65533;&#65533; &#65533;t$&#65533;1&#65533; T&#65533;U&#65533; &#65533;&#65533;a&#65533;&#65533;&#65533;x&#65533;&#65533;x&#65533;d4qP\&#65533;&#65533;&#65533;,S&#65533;[O&#65533;l+&#65533;A&#65533;&#65533;/&#65533;&#65533;AX"z&#65533;B&#65533;&#65533;%8&#65533;&#65533;&#65533;&#65533;*&#65533;&#65533;@&#65533;&#65533;L`&#65533;&#825;&#65533;&#1936;C!4&#65533;&#65533;&#65533;d"&#65533;D&#65533;R&#65533;-&#65533; A|&#65533;?&#65533;H&#65533;&#65533;&&#65533;&#65533;E&#65533;&#65533;&#65533;&#65533;&#65533;QXD+&#65533; &#256;&#65533;&#65533;yD&#65533;%&#65533;&#65533;%&#65533;&#65533; T!&#65533; &#65533;&#65533;]&#65533;S8&#65533; $4&#65533;&#65533;&#65533;&#65533;I "7LB2v&#65533;"&#65533;nx&#65533;&#65533;@$D?^&#65533;&#65533;&#65533;/+5&#65533;	&#65533;&#65533;&#65533;&#65533;@&#65533;E&#65533;&#65533;F0,&#65533;h;&#65533;&#65533;"H&#65533;/"5&#65533;
@&#65533;"&#65533;@&#65533;+\&#65533;&#65533;)&#65533;&#65533;h-<&#65533;XE&#65533;&#65533;g:&#65533;&#65533;#&#65533; 4 "&#65533; t &#65533;&#65533;2E&#65533;&#65533;&#65533; T&#65533;h&#65533;-&#65533;&#65533;&#65533;@#T&#65533;&#65533; &#65533;:+7&#65533; X&#65533;O&#65533;|M,&#65533;&#65533;&#65533;N&#65533;A&#65533; .e@
h&#65533;HFV;0&#65533;?x&#65533;&#65533;&#65533;&#65533;&#65533;&#65533;&#65533;/&#65533;"-&#65533;&#65533;&#65533;&#65533;E(&#65533;&#65533;&#65533;&#65533;@&#65533;@&#1369;NW#&#65533;&#65533;&#65533;&#65533;"|&#65533;&#65533;Q`&#65533;h&#65533;P&#65533;)?G%x &#65533;,\&#65533;	PV/Pt&#65533;opC&#65533;@v$q0&#65533;&#65533;(&#65533;&#65533;&#65533;&#65533;&#65533;$@&#65533;#&#65533;]W&#65533;Nx&#65533;&#65533;I&#65533;	&#65533;AN&#65533;E&#1793;P&#65533;Y&#65533;&#65533;!&#65533;4&#65533;0F&#65533;0b&#65533;&#46473;Q&#65533;W&#65533;&#65533;Ai&#65533;&#65533;&`&#65533;@&#65533;N&#65533;&#65533;;t A&#65533;&#65533;&#1968;&#65533;MdiE&#65533;&#1154;]&#513;&#65533;&#65533;"&#65533;5&#65533;&#65533;&#65533;L3&#65533;&#65533;&#65533;&#65533;a&#65533;8@^-PB&#65533;@&#65533;&#65533;D vbk&#65533;&X&#65533;
&#65533;@X7&#65533;t&#65533;&#65533;@ \&#65533;&#65533;&#65533;ch&#65533;@ D&#65533;"D &#65533;LD[&#65533;g&#65533;&#65533;=&#65533;h&#65533; &#65533;@&#65533;"D8&#65533;
(@%H&#65533;%&#1221;xk&#65533;fA&#1393;&#65533;A&pB&#65533;E0r&#65533;M&#65533;%X &#65533;&#65533;t&#65533;X'&#65533;OT&#65533;&#65533;&#65533;p&#65533;@,,&#65533;&#65533;&#65533;V*h&#65533;&#65533;&#65533;&#65533;&#65533;&#65533;VT&#65533;&#65533;&#65533;(t &#65533;&#65533;&#65533;xB\&#65533;%<&#65533;&#65533;&#65533;&#504835;  &#65533;&#65533;&#65533;&#65533;1A0t&#65533;&#65533; ((w2&#65533;&#65533;%h &#65533;,&#65533;@Xo* &#1985; &#65533;Rz&#65533;3(&#65533;&&#65533;(9d&#65533;&#65533;3\B&#65533;&#65533;6&#1520;S&#65533; -&#65533;p@+pC@$&#65533;&#65533;  &#65533;&#65533;&#65533;50&#65533;&#65533;(&#65533;&#65533;ATP\0X&#65533;S&#65533;&#65533;&#65533;l&#65533;&#65533;&#65533;&#65533;&#65533;&#65533; &#65533;&#65533;@ &#65533;
t&#65533; &#65533;&#65533;&#65533;&#65533;&#65533;&#65533;	;&#65533;6S5&#65533;!&#65533; '&#65533;&#65533;j `&#65533;48&#65533;`{s/T&#65533; &#65533;&#65533;A\A&#65533;&#65533;&#65533;A&#65533;A&#65533;A	&#65533;4&#65533;&#65533;&#65533; &#65533;W&#65533;&#65533;&#65533;&#65533;&#65533;ft&#65533;&#65533;b&#65533;&#65533;&#65533;A4&#65533;|&#65533;&#65533;&#65533;i&#65533;`&#65533;%&#65533;@XPA&#65533;@(A&#65533; &#65533; &#65533;&#65533; &#65533;&#65533;&#65533;L\&#65533;l&#65533;]h&#65533;N&#65533;&#65533;&#475; !&#65533;&#65533;&#65533; !&#65533;@&#65533;&#65533;&#65533;&#65533;4&#65533;x&#65533;T&#65533;]25LB
(&#65533;&#65533;&#65533;&#65533;&#65533; pm&#65533;&#65533;8ZD&#65533;&#65533;&#65533;&#65533;OdE&#65533;@!&#65533;&#17803;&#65533;&&#65533;B'&#65533;&#65533;(d&#65533;B'hB'&#512;&#65533;cPxaf&#65533;&#65533;@hB)&#65533;&#65533;(&#65533;&#65533;&#1675;&#65533;'&#65533;&#65533;&&#65533;B'&#65533;&#65533;&#65533; "&#65533;~}&#65533;Mp&#1537;0B'&#65533;'t&#65533;)&#65533;(&#65533;&#65533;(h~&#65533;&#65533;&#65533;luNUyS$&#65533;&#1537;&#65533;o&#65533;&#65533;{B'xB&#65533;wB&#65533;q&#195;&#65533;:&#65533;&#65533;&#65533;&#65533;,&#65533;s|!h\cL&#65533;&#65533;(&#65533;&#65533;0&#65533;&#65533;&#457;&#65533;&#65533;&#65533;&#65533;&#65533;9Q&#1194;&#65533;&#65533;A&#65533;A&#65533;&#65533;M&#65533;k&#65533;t&#65533;&#65533; &#65533;F\j &#65533;0m&#65533;$&#65533; &#65533;KL&#65533;O&#65533;E&#65533;Vx&#65533;&#65533;&#65533;*&#65533;&#65533;&#65533;@d"h&#65533;'&#65533;&#65533;P &#65533;@e@&#65533;&#65533;&#333;&#65533;3r&#65533;9&#65533;$g&#65533;&#65533;&#65533;&#65533;v&#65533;7v&#65533;q3e&#65533; $&#65533;.&#65533;&#65533;F.XHg&#65533;4q0c&#65533;R&#65533;&#65533;&#65533;&#340;9&#65533;fM&#65533;7q&#65533;&#65533;I&#65533;&#65533;.&#65533;|xt&#65533;&#65533;&#65533;:&#65533;w&#65533;	0&#65533;&#65533;&#65533;x&#65533;&#65533;%&#65533;D`&#65533;&#65533;&#65533;^0j&#65533;&#65533;$&#65533;h&#65533;&#65533;&#65533;&#1589;&#65533;&#65533;Mg[&#65533;o&#65533;&#405;&#65533;&#1361;&#65533;j&#65533;h&#65533;&#65533;Dv&#65533;&#65533;&#65533;F&#65533;0&#65533;C2&#65533;)&#65533;&#65533;/&#523;&#65533;&#65533;&#65533;vl	(0v,&#65533;E&#65533;1*v&#65533;&#1577;B&#65533;&#136;&#65533;&#1308;&#65533;K=&#65533;uk&#65533;<&#65533;Qdw&#65533;F&#65533;3.&#1556;T{&#65533;`&#65533;&#65533;H &#65533;PE&#65533;5&#65533;&#65533;&#65533;QKJ&#65533;R&#65533;x&#65533;*&!&#944;&#65533;&#65533;D&#65533;&#65533;&#65533;&#65533;&#489;t&#65533;H!.&#65533;+c&#65533;&#65533;I&#65533;&#1794;&#65533;L&#65533;&#65533;R&#926;D&#1060;4,&#65533;a&#65533;&#65533;y&#65533;&#65533;{2!&#65533;&#65533;Y&#65533;\>s&#65533;&#65533; &#65533;&#65533;p&#65533;-&#65533;0|&#65533;{&#65533;&#65533;e&#65533;xq&#65533;&#65533;
$!g&#65533;&#65533;B-&#65533;X(&#65533;J&#65533;&#65533;&#65533;&#65533;&#65533;&#65533;nD&#65533;`U&#65533;QEF&#65533;&#65533;&#65533;&#65533;&#65533;J&#59459;&#65533;<&#65533;0&#65533;%&#65533;|&#65533;=&#65533;iB&#65533;,2y"&#65533;&#65533;R&#65533;&#65533;&#65533;`Yd&#65533;%Y&#65533;&#65533;)&#65533; &#65533;nh&#65533;&#65533;+\&#416;&#65533;T&#65533;0B&#65533;K&#65533;&#65533;&#65533; ^&#65533;qf&#65533;x&#65533;&#65533;&&#65533;&#65533;!&#65533; j&#65533;&#1049;.J0&#65533;?&#65533;&#65533;B&#65533;H&#65533;&#65533;B&#65533;cBZ&#65533;&#65533;&#65533;&#65533;&#65533;&#65533;<&#65533; jJ
&#65533;&#65533;&#1538;&#65533;B&#65533;TY
$!&#65533;&#1160;@&#65533;&#65533;!@	c&#65533;&#65533;	&#65533;&#65533;Cy&#65533;>&#65533;1! &
a , &#65533;p#&#297;d'&#65533;,&#65533; &#65533;nh&#65533;&#65533;c&#65533;q&#26130;&#65533;&#65533;&#65533; $ H&#65533;&#1024;P@&#65533;,A( `b @&#65533;&#65533;e&#65533;^&#65533;h:TR``n@&#65533;&#65533; i)&#65533;D	&#65533;<x&#65533;&#65533;$&#65533;&#65533;*d&#65533;
&#65533; *&#65533;&#65533;&#65533;&#65533;
&#65533;&#65533;&#65533; -&&#65533;&#2007;3&#65533;g&#65533;&#65533;&#65533;&#65533;&#65533;&#65533;+<a&#65533;D&#65533;&#65533;U&#65533;&#65533;&#65533;@&#65533;pF&#65533;&#65533;&#65533;&#65533;$&#65533;F&#65533;&#659;"7&#65533;i:Z9cf^bc8&#65533;&&#65533;q&!D&#65533;&#65533;H$vx&#65533;!D&#65533;&#65533;&#8523;N&#65533;C&#65533;F&#1800;&#1707;&#65533;&#65533;h&#345;&#65533;J&#65533;&#65533;+ &#65533;nv &#65533;{)&#65533;&#65533;)&#65533;K&#65533;[&#65533;&#65533;&#65533;&#65533;&#65533;>&#65533;d&#65533;&#1912;&#65533;&#65533;&#65533;G&#65533;
V0&#65533;&#65533;A&#65533;&#65533;!,5v&#65533;@Q&#65533;d&#468;:&#1060;"aY&#65533;Vu&#65533;&#65533;&#65533;&#65533;&#65533;&#65533;&#65533;&#65533;N&#65533;$W&#1527;P@&#65533;&#65533;cg&#65533;&#65533;(&#65533;"&#65533;&#65533; &#65533;&#65533;@c&#65533;X0&#65533;J@&#65533;&#65533;&#65533;:&#65533;&#65533;	I&#65533;c&A&#65533;<&#65533;&#65533;?.&#65533;&#65533;)#&#65533;"&#65533;@&#65533;\&#65533;]&#65533;A&#65533;*&#1162;TaP&#65533;3h&#65533;4&#65533;	
*8&#65533;"#a!B&#65533; &#65533;`d&#65533;}&#65533;&#65533;B&#65533;
&#604;&#65533;P&#65533;&#65533;?&#65533;Pd)kX&#65533;&#65533; &#65533;&#65533;8&#65533;wp&#65533;"&#65533;q:P&#65533;&#65533;!`&#65533;d&#65533;&#65533;&#65533;&#65533;&#65533;&#65533;&#65533;&#65533;&#65533;@L&#65533;&#65533;@&#65533;&#65533;H&#1029;&#65533;&#65533;E)&#65533;&#65533;L!jt"n&#65533;A\&C5&#65533;&#65533;/&#65533;&#65533;Ab@@&#65533;E=@&#65533;&#944;&#65533;c(&#65533;Jh&#65533;(1^&#65533;9!(`&#65533;&#65533;aX8&#65533;@&#65533;&#65533;&#65533;&#65533;Fu&#65533;p!\ &#65533;a8&#65533;&#65533; &#65533;klg.q&#65533;&#65533;&#65533;&#65533;([0&#65533; &#65533;1p@_&#65533;P
&#65533;&#65533;&#65533;&#65533;0&#65533;&#65533;A
&#65533;pDp&#65533;j&#65533;&#65533;><C/&#65533;&#65533;b&#65533;	&#65533;A&#65533;:0&#65533;.&#65533;8h 
#&#65533;&#65533;)LN&#65533;8C#(&#65533;(&#65533;`&#65533;Rp@&#65533;*
&#65533;E&#65533;&#65533;" C+FA!E+&#65533;0 TPC&#65533;E$(&#65533;r&#65533;&#65533;U &#65533;&#65533;)&#65533; &#65533;&""&#65533;&#65533;&#65533;$&#1032;{&#65533;b ~0E$*Pq&#65533;EW)hA+ZqE)&#65533;.&#65533;&#65533;A&#65533;,Uh(P&#65533;&#65533;&#65533;(!&#65533;@&&#65533;{&#65533;&#65533;0"8`3&#864;&#65533;@&#65533;\P&#65533;5 &#65533;uh&#65533;nQE&#65533;B#&#65533;&#65533;H&#65533;GG&#65533;&#65533;&#65533;=x#J&#65533;Bg&#65533;&#65533;x&#65533;&#65533;&#65533;&#65533;&#65533;8&#65533;D1
&,&#65533;M"<Q#&#65533;&#65533;lh&#65533;#`&#65533;&#65533;x&#65533;Pa&#65533;"4&#65533;&#65533;@&#65533;&#65533;&#65533;&#65533;/&#65533;&#65533;&#464;&#65533;&#65533;p&#65533;?&#65533;	^&#65533;HI&#65533;&#65533;|%0&#65533;&#65533;G#z&#65533;I&#65533;b
4&#65533;D+&#400;A&#65533;9X&#65533;3&#65533;&#65533;&#65533;.&#65533;&#65533;=hB&&#65533;<&#65533;HBZ&#65533;&#65533;xa&#65533;&#769;&#65533;&#65533;*&#65533;BFP&#65533;Q&#65533;&#65533;E&#65533;&#65533;8&#65533;.&#65533;&#65533;&#65533;0CH&#65533;*F&#65533;4&#65533;&#390;c%J&#65533;&#65533;&#65533; Q&#65533;AH P&#65533;8 Lp&#65533;&#65533;&#65533;R&#65533;&#65533;n&#1026; A(C&#65533;&#65533;&#65533;?h @&#65533;&#65533;@&#65533;3( 3P&#65533;&#65533;y>I`'(&#65533;&#65533;+h&#65533;&#65533;B
&#65533;`&#65533;'&#65533;&#65533; &#65533;&#65533;&#65533;&#65533;P&#65533;&#65533;`&#65533;"`
&#65533;p&#65533;-@&#65533;'&#65533;&#65533;q&#65533;.`&#65533;&#65533;&#65533;
&#65533;P(L&#65533;98&#65533;&#65533;&#65533;&#65533;&#65533;d&#65533;&#65533;&#65533;A&#65533;`	.&#65533;B	p &#65533;&#65533;v&#65533; &#65533;&#65533;&#65533;&#65533;3&#65533;@&#65533;C	&#65533;&#65533;&#65533;&#65533;8&#65533;&#65533;"&#65533;+`'&#65533;&#65533;/5&#488;&#65533;&#65533; &#65533;2\a
x&#65533;&#65533;&#65533;&#65533;(&#65533;a
thB&#65533;&#65533;&#65533;.&#1569;a`&#65533;0&#65533;=&#65533;&#65533;Tz&#65533;&#65533;0&#65533;(&#65533;au&#65533;&#65533;&#65533;&#65533;0&#65533;&#65533;d`&#65533;&#65533;P=l&#65533;W&#1539;&#65533;&#1029;>H&#65533;\&#65533;&#65533;v0m&#65533;&#65533;J&#65533;&#65533;W&#65533;&#65533;&&#65533;&#65533;&#65533;o0&#65533;&#65533;&#65533;.&#65533;&#65533;	&#65533;&#65533;&#65533; &#65533;&&#65533;w&#65533;&#65533;&#65533;&#65533;0t&#65533;&#65533;&#65533;&#65533; &#65533;+&#65533;
&#65533;&#514;&#65533;&#65533; &#65533;]&#65533;!cX&#65533;&#65533;&#1031;WcS&#65533;&#65533;&#65533;;l&#65533;_&#65533;&#65533;&6&#65533;&#65533;N&#65533;YiO&#65533;@&#203;RT@y&#65533;E0sm&#65533;d&#65533;u&#65533;&#65533;&#65533;`6&#65533;&#65533;&#65533;Q&#65533;?&#65533;jh&#65533;&#65533;&#65533;&#65533;&#65533; &#1297;A&#65533;&#65533; &#65533;2r&#65533;`Z&#1096;	&#65533; :&#541;&#65533;C&#65533;&#65533;&#65533;&#65533;&#549;F&#65533;&#65533;&#65533;&#65533;E&#65533;&#65533;&#65533;AGG&#65533;P&#65533;&#65533;a&#65533; &#65533;&#65533;m&#1368;&#65533; *&#65533;&#65533;&#361;/&#65533;|%C&#65533;&#65533;&#65533;<&#65533;I_&#65533;&#65533;&#65533;&#65533;&#1141;&#65533;&#65533;p2^&#65533;&#65533;&#65533;-v&#65533;b$&#65533;F+&#65533;&#65533;&#906;`&#65533;$&#65533;&#65533;&#65533;&#65533;&#65533;B&#65533;&&#65533;&#65533;I+&#65533; r&#65533;&#65533;w`&#65533;&#65533;&#65533;&#65533;&#65533;|"&#65533;hb&#65533;&#65533;&#65533;+3&#65533;h&#65533;KJFd&#65533;u&#65533;s&#65533;/&#65533;P&#65533;&#65533;&#65533;&#65533;P&#65533;&#65533;&#65533;&#65533;;P&#65533;k&#65533;&#65533;F&#65533;&#65533; &#65533;&#65533;&#65533; &#65533;A_Qy*&#65533;&#65533;~&#65533;&#65533;0&#65533;<&#65533;rE&#65533;&#65533;&#65533;"&#65533;&#65533;&#65533;&#65533;&#65533;&#65533;L&#65533; &#65533; :&#65533;C&#65533;&#65533;s&#65533;aiD&#65533;T&#65533;&#65533;r.&#65533;&#65533;&#65533;&#65533;&#65533;h&#65533;m&#65533;+&#65533;&#65533;&#65533;&#65533;"@b0 P)e*2B)&#65533;&#65533;   Z&#65533;hB&#65533;kO0D&#65533;&#1024;p&#65533;&#65533; M2bW&#65533;&#65533;kh24&#65533;Rt%68&#65533;R"&#65533;C &&#65533;&#65533;&#65533;
&#65533;x&#65533;&#65533;&#65533;A,T~ 8&#65533;&#65533;&#65533;&#65533;h"A&#65533;&#65533; f$&#65533;&#65533;(~ &#65533;&#65533;!*4&#65533;+&#65533;.6&#65533;q &#65533;'v.0.&#65533;.EK&#65533;&#65533;#&#65533;-&#65533;&#65533;+P
&#65533;&#65533;l&#65533;&#65533;r&#65533;&#65533;&#65533;&#1044;&#65533;&#65533;tF&#65533;R&#1043;"&#65533;&#65533;@TAj&#65533;&#65533;&#65533;&#1672;bZ`
&#65533;a&#65533;z&#65533;3B&#65533;?&#65533;O&#65533;|F0&#65533;&#65533;&#65533;@&~&#65533;R&#65533;&#65533;&#65533;&#148;F[ q&#65533;&#65533;&#65533;&#65533;&#65533;,&#181;M&#65533;&#65533;&#65533;%&#65533;&#65533;D &#65533;V&#65533;h j&#65533;&#65533; Lg&#65533;z&#65533;j .`
&#65533;&#65533;\&#65533;&#65533;&#65533;&#65533;O&#65533;&#65533;&#65533;(@Z&#65533;	R&#65533;N`"Z&#982;L&#65533;L&#65533;&#65533;&#65533;&#65533; &#65533;j&#65533;&#65533;&#65533;tv&#65533;M	>&#65533;!@&#65533;R&#65533;g&#65533;j&#65533;&#65533;@	h 
&#65533;0&#65533;FJp&#65533;AZ&#65533;
b&#65533;&#65533;&#65533;&#65533;&#65533;>&#1199;khP&#65533;B&#65533;&#65533; &#65533; &#65533;&#65533;&#65533;&#65533;~`&#65533;&0&#65533;b&#65533;&X&#65533;&#65533;0&#65533;`L42&#65533; p&#65533;&#65533;eL&#65533;&#1704;!l&#65533;2&#65533;T&#65533; &#65533;&#65533;*&#65533;&#65533;JI&#65533;&&#65533;N`&#65533;B&#65533;&#65533;A	&#65533;&&#65533;&#65533;&#65533;0&#65533;&#65533;&#65533;8&#65533;&#65533;F
T&#65533;&#65533;6&#1288;"&#65533;&#65533; &#65533; &#65533;R@&#65533;.&#65533;&#65533;&#65533;!&#65533;g:!&#65533;,&#65533;&#65533;+&#65533; V@&#65533;&#65533;&#65533;V@B&#65533;&#65533; &#65533;@
&#65533;;
N&#65533;doF&#65533;RBb&#65533;&#65533;&#65533;&#65533;"!R&#65533;&#65533;&#65533;&#65533;&#145;&#65533; n ,&#9378;&#65533;l&#65533;&#65533;*b2&#65533;&#65533;&#65533; &#65533;&#65533;&#65533;6 4@	&#65533;&#65533;&#65533;z &#65533;(&#65533;	N`&#65533;&#65533;Zd&#65533;F&#65533;&#65533;'"&#65533;y&#65533;!H $&#65533;@c"&#65533;`|&#65533;&#65533;&#65533;7@rrG&#65533;`&#65533; &#65533;T&#65533;&#65533;&#65533;N&#65533;GMI&#65533;&&#65533;&#65533;@&#65533;&#65533;5&#65533;&#65533;p&#65533;&#65533;&#65533;&#65533;
&#65533;(&#65533;&#65533;&#65533; 
Bgb$&#65533;'&#65533;g0h p&#65533;n&#65533;A&#65533;&#65533;&#65533;&#65533; &#65533;:n?&#65533;&#65533;x&#65533;
&#65533; F&#65533;d&#65533; &#65533;
&#65533;&#65533;3&#65533;&#65533;e&#65533;&#65533;&#65533;A4&#65533;`&#65533;
Z&#65533;&#65533; 
A&#1069;.&#65533; &#65533;&#65533;3>&#65533;&#65533;&#65533;>]&#65533;5&#1410;C&#65533;`&#65533;A&#65533;8&#65533;(`&#65533;4  &#65533;F&#65533;&#65533;`&#65533;Y&#65533;A &#65533;&#65533;&#65533; l&#65533;<&#65533;& h&#65533;`)
_&#65533;&#65533;e&#65533;R &#65533; F Z&#65533;v J4&#65533; &#65533;&#65533;*&#65533;&#65533;P&#65533;CL&#65533;&#65533;@ &#65533; &#65533;@&#65533;F&#65533;>`&#65533;@&#65533;&#65533;r?-&#65533;L&#65533;`&#65533;  P&#65533; &#65533;&#65533;&#65533;&#65533;$&#65533;@&#65533;&#65533;&#65533; &#65533; &#65533;&#65533;&#65533;@v A8&#65533;Q&#65533;&#65533;&#513;&#65533;@h&#65533;&#65533; NA&#65533;&#65533;&#65533; &#65533;&#65533;&#65533;@>2Prz&#65533;z&#65533;&#65533; !D!&#65533;&#65533;&#65533;A	&#65533; &#65533;&#65533;\'O&#65533;&#65533;&#65533;&#65533;&#65533;&#65533;V&#65533;&#65533;`&#65533;&#65533;&#65533;&#65533;&#65533; &#65533; &#65533;`
`O&#65533;&#65533;Iz00B`&#65533; ~`Z&#65533;0d*&#65533;* @R D@&#65533;&#65533;&#65533;&#65533;&#65533;&#65533;BF{E6&#65533;&#65533;&#65533;`&#65533;&#65533;^@&#65533;&#65533;Ha&#65533;8&#65533;&#65533;&#65533;l&#65533;&#65533;@W&#65533;uIJ&#65533;#&#65533;A&#65533;,&#65533;&#65533;6@4 L`f&#65533;s
&#65533;&#65533;NvI&#65533;ox&#65533;&#65533;&#65533; &#65533; &#65533;&#65533;d`&#65533;@>&#65533;^&#65533;$`/&#65533;&#65533;!$&&#65533;h&#65533;&#65533;SX@&#928;5&#65533;s&#65533;4`(&#65533;"&#65533;A&a$A&#65533;&#65533; tBRM&#65533;a`&#65533;"&#65533;&#65533;&#65533;&#65533;o&#65533;*a&#65533;&#65533;&#65533;&#65533;&#65533;$&#65533;u&#60929;*&#65533;&#65533; !m'&#65533;2&#65533;r&#65533;&#65533; &#65533;	b{&#65533;$^BJ "a8&#65533;o&#65533;Am#&#65533;&#65533;&#65533;	z J&#65533;jS&#65533;/&#65533;&#65533;&#65533;p!a_&#65533;&#65533;j&#65533;&#65533;&#65533;a]'4T&#1536;	&#65533;o&#65533;&#65533;X&#65533;&#65533;&#65533;@	&#1952;;&#65533;"&#65533;t6&#65533;@&#65533;&#65533;&#65533;&#1585;jS&#65533;&#65533;`&#65533;&#65533;g&#162;&#65533;,&#65533;z&#65533;&#65533;&#65533;&#65533; &#65533;q&#65533;3&#65533;@&#65533;&#65533;&#65533;&#65533;&#65533;l&#65533;h,&#65533;F!&#65533;@&#65533;&#65533;&#65533;WP!&#65533;&#65533;&#65533;&#65533;&#65533;.&#65533;5D) A A&#65533;&#65533;"&#1542;"&#65533;&#386;&#65533;!&#65533;
8`&#65533;clb&#65533;@&#65533;@&#65533; ^&#65533;&#65533;"&#65533; &#65533;&#65533; &#65533;gg&#65533;C&#65533;&#65533;&#65533; &#65533;&#65533;vo3&#65533;&#65533;
&#65533;<&#65533;H&&#65533;&#65533; >&#65533;&#65533;.&#65533;&#65533;&#65533;o&#65533;&#65533;
N "&#65533;C&#884;&#65533;&#65533;` 2+a&#65533;&)t&#65533;&#65533;&#65533;&#65533;&#65533;!&#65533;D5&#65533; 
&#65533;q@RC &#65533;W&#65533;v 
>&#65533;%R&#65533;&#1285;(F&#65533;&#65533;&#65533;~@^XV&#65533;P&#65533;&#65533;&#65533; &#65533;`&#65533;@)&#65533;q&#65533;0&#65533;`!&#65533; r&#65533;&#65533;D&#65533;l,b&#65533;D$&#65533;@(Bfq8&#65533;$T&#65533;	&#65533;&#65533;	&#65533;&#65533;1&#65533;D&#65533;X&#65533;F"!&#65533;&#65533;&#65533;@&#65533;&#65533;+y.&#65533;&#65533;.&#65533;p&#65533;&#65533;`o&#65533;&#65533;&#65533;@?&#65533;&#65533; &#65533;b"&#1688;WHb`&#65533;"&#65533; &#65533;*q&#65533;A&#65533;&#65533;x&#65533;`a"&#65533;FTW&#65533;&#65533;PnF|9&#65533;&#65533;&#65533;&#65533;HA&#65533;$#`&#65533;F&#65533;&#65533;&#1056;&#65533;&#65533;=&#65533;'&#65533;&#65533;"&#65533;&#65533; T!jl&#65533;&#65533;&#65533;&#65533;&#65533;&#65533;&#65533;
*`&#65533;
@&#65533;4&#65533;M$&#65533;&#65533;0&#65533;&#65533;&#65533;&#65533;u&#65533;4&#65533;	"kM&#65533;&#65533;b3 &#65533;&#65533;&#65533;&#65533;4Z4&#65533;#)&#65533;#D!&#65533;&#65533;&#65533;&#65533;	Z&#65533;bJ&#65533;$ AR&#65533;&#65533;D!O|C&#65533;3&#65533;g.&#65533;&#65533; &#65533; &#65533;&#65533;&#65533;Uv&#65533;~&#65533;&#65533;,	~`	N&#65533;FO&#65533;&#65533;&#65533;&#65533; &#65533;8&#65533;
|&#65533;&#65533;5O&#65533;&#65533;:&#65533;&#65533; &#65533;*A/&#364;iA&#65533; Um&#65533;	&#65533;&#65533;&#65533;5&#65533;&#65533;&#65533; 6&#65533;2&#65533;h&#65533;&#65533;&#65533;&#65533;	8`B&#65533;.@`&#65533;b&#65533;T&#65533;I&#65533;b$`,`	:&#65533;`AcF&#65533;&#65533;
8&#65533;> `
8&#65533;&#65533;#&#65533;F&#65533;&#65533;&#65533;d&#65533;&#65533;	>@@%&#65533;d&#65533;&#65533;B.&#65533;
>  `?R&#65533;{&#65533;&#65533; &#65533;@&#65533; &#65533;&#65533;&#65533;p&#65533;&#65533;8[b@&#65533; /`&#65533;&#65533;!~&#65533;W&#65533;&#65533;&#1504;&#65533;&#65533;&#65533;&#65533;:/&#65533;&#65533;&#65533;5L&#65533;&#65533;p&#65533;&#65533;2&#65533;xdq&#65533;`nKF&#65533;La&#65533; &#65533;&#65533;&gx&#65533;&#65533;&#65533;p&#65533;4&#65533;h&#65533;&#65533; 0	&#65533;&#65533;@&#65533;Z&#65533;&#65533;&#65533;LT&#65533;tI &#65533;@a.&#65533;@@&#65533;>f&#65533;l&#65533;&#65533;`<aJ&#65533;J&#65533;F *&#65533;b&#65533;&#65533;&#65533;(&#65533;&#65533;AA:`@&#65533;&#65533;u&#896;D!&#65533;LAD&#65533;&#65533;&#65533;&#65533;'&#418;&#1490;$AD&#65533;4&#65533;<&#501;&#65533;p&#65533;5&#65533;&#65533; &#65533;&#65533;g&#65533;r&#65533;9A&#65533;E8!O&#65533;@
p&#65533;7&#65533;P&#65533;&#65533;`&#65533;V&#65533; ~ WR&#65533;(&#65533; :&#65533;3&#65533;&#65533;` &#65533;@*(&#65533;W&#65533;&#65533;&#65533;&#65533;$W&#65533;&#65533;|@)8@&#65533;&#65533;&#65533;&#65533;&#65533;` &#544;eD&#65533;W,&#65533; TM&#65533;&#65533;Ad &#65533;&#65533;& F&#65533;N>&#65533;` &#795;&#65533;&#65533;&#65533;&#65533;&#65533;&#65533;&#65533;&#65533;'O&#65533;@ &#65533;@&#65533;mnb&#65533;8&#65533;&#65533;@&#65533;BOn&#65533;p&#65533;F&#65533;f&#65533; 
&#65533; 	.&#65533;6&#65533;&#65533;`&#65533;~&#195;&#65533;h(J&#65533;&#65533;bF&#65533;&#65533;&#65533;&#65533;&#65533;&#65533;"&#65533;
&#65533;&#65533;p&#65533;h*&#65533;	&#65533;&#1061;&#65533;D"B&#65533;l@d&#65533;(&#65533;<	&#65533;&#65533;&#65533;&#65533;&#65533;&#65533;`&#65533;M>&cY'"&#65533;.&#65533;T&#65533;&#65533;&#65533;&#65533;&#65533;$F&#65533;{&#65533;`""[&#65533;@&#65533;&#65533;B)$&#65533;&#65533;`D&#65533;"n&#65533;&#65533;&#65533;&#65533;&#65533;
&#65533;&#65533;&#65533;@A&#65533;&#65533;&#65533;-&#65533;#&#65533; &#65533; &#65533; h&#65533;R&#65533;N`.&#65533; p&#65533;~@&#65533;b< R&#65533;&#65533;&&#291;7&#65533;;&#65533; h&#65533;&#65533;:&#65533;	h &#65533;r&#65533;&#65533;V@R&#65533; &#65533;&#65533;&#65533;&#65533;k='&#65533;/5&&#65533;	Jw&#65533;`0&#65533;aV@&#65533;&#65533;&#65533;&#65533;&#65533;l`&#65533;d`*&#65533;&#65533;&#65533;&#65533;@&#65533; O&#65533;Z<&#65533;>&#65533;&#399;&#65533; &#65533;`[&#65533;&#65533;^@
TA2.&#65533;&#65533;&#65533;H`&#65533;n&#65533;	N &#65533;&#65533;&#65533;_#&#65533;&#65533;&#65533;^[ &#1042; &#65533;!N`	` &#65533;b&#65533;&#65533;&#65533;&#65533;J&#65533;4`&#65533;&#65533;D"!]
N@@a
"@T!*A&#65533;&#65533;AF`&#65533;&&#65533;5O&#65533;&#65533;"&#65533;&#65533; v&#65533;@4&#65533;4&#65533;.&#65533;F&#65533;&#65533;&#65533;Da&#65533;'&#65533;J&#65533;&#65533;&#65533;t&#65533;&#65533;&#65533;dG&#65533;&#65533;`&#65533;&#65533;h4*&#905;G&#65533;P&#65533;&#65533;&#65533;I&#1219;/S&#65533;&#65533;d&#65533;&#65533;&#65533;{&#65533;&#65533;|&#65533;&#65533;&#65533;B&#504;&#65533;33f&#65533;c&#65533;&#65533;&#65533;&#65533;&#65533;m&#65533;O&#65533;&#65533;TPEQ@&#65533;&#65533;8CV&#65533;&#65533;8AA&#65533;&#65533;&#65533;J&#65533;Q &#65533;&#65533;{2&#65533;&#65533;dG&#65533;.jaV<2%&#65533;#v&#65533;&#65533;EI&#65533;W&#65533;&#65533;`&#65533;s&#25861;jgR&#65533;!&#65533;'&#344;R&#65533;l&#65533;&#65533;&#772;&#65533;E&#65533;p&#65533;&#65533;&#65533;K&#65533;&#65533;3&#65533;&#65533;&#1288;&#65533;p&#65533;&#65533;&#65533;&#65533;&#1963;&#65533;CE&#65533;{TT|&#65533;wfEr&#65533;^&#65533;5&#65533;&#65533;
U&#65533;|&#65533;X&#65533;&#65533;&#65533;
&#65533;7&#65533;&#1420;&#65533;B-!&#65533;&#65533;&#65533;*&#65533;&#65533;$ T]R&#65533;&#65533;&#65533;&#65533;&#65533;Z&#65533;Zu
H&#65533;|&#65533;p&#1257;&#65533;&#65533;0&#65533;&#65533;>&#65533;&#65533;p&#65533;&#65533;piu&&#694;ZQ@&#65533;q&#65533;&#431;&#65533;E1&#65533;&#65533;5&#65533;&#65533;&#65533;rC&#65533;&#65533;E&#961;Q&#65533;P&#65533;{4}&#65533;
3&#65533;&#65533;0&#65533;Aqs&#65533;&#65533;%-Z&#65533;``x&#65533;&#65533; }`p&#65533;&#65533;\&#65533;CT&#65533;&#65533;&#65533;0&#1296;BL&#65533;A% &#65533;&#65533; &#139;3&#65533;D(SB&#321;&#65533; dQ@#H&#65533;@%L&#65533;&#65533;M&#65533;C4&#65533;&#65533;D
q$ _&#65533;p8&#65533;1&#65533;C&#65533;V&#65533;&#65533;&#65533;,&#65533;@2 &#65533;&#65533;@,q&#65533;Lx&#65533;&#65533;MD&#65533;[<	`4@&#65533;zr~&#65533;YpB&#65533;&#65533;&#65533;Z|&#65533;&#65533; ll` z&#65533;&#65533;Dv|@CB&#65533;&#65533;&#65533;!h&#65533;PWt&#65533;&#65533;p&#65533;&#65533;A&#65533;&#65533;&#65533;Hq&#65533;
&#65533;1&#65533;h&#65533;&#65533;4&#65533;N&#65533;L2ExH&#65533;&#65533;sLAHkt&#65533;f&#65533;GY&#65533;A&#65533;R&#65533;q`&#65533;&#65533;&#65533;]&#1569;&#65533;&#65533;&#65533;&#65533;i&#65533;&#65533;C7&#65533;&#65533;&#65533;c&#65533;&#1092;"Z&#65533;&#65533;c&#65533;1&#65533;`|&#65533;&#65533;`l&#65533;g|AGvDa&#65533;&#65533;4&#65533;&#65533;'&#65533;&#65533;{98]"D`&#65533;&#65533;&#65533;QR&#65533;`&#65533;q&#65533;`T&#65533;&#65533;&#65533;k&#65533;wlA&#65533;ut&#65533;&#65533;G&#65533;&#65533;/&#65533;&#65533;&#65533;&#65533;qF&#65533;_&#65533;Q&#65533;p}t&#65533;v&#65533;&#65533;&#65533;v&#65533;qctq/hp&#65533;&#65533; &#65533;&#65533;?&#65533;|&#65533;#P&#65533;&#65533;F}LaG&#65533;&#65533;E&#65533;n&#65533;&#899;X&#65533;&#65533;Hq&#65533;$DMf.&#1122;5&#65533;&#65533;T8&#65533;&#65533;8C&#65533;&#65533;&#65533;h&#65533;u&#65533;-&#65533;&#65533;&#65533;&#65533;/&#65533;pp&#65533;J&#65533;&#65533;B
Q\{&#65533;&#65533;&#65533;&#65533;Zq&#206;"&#65533;'&#65533;7&#1140;&#65533;&#65533;p&#65533;Y&#65533;&#65533;,N;&#65533;&#65533; L&#65533;&#65533;&#65533;&#65533;t&#65533;&#65533;&#65533;&#65533;Ht&#65533;&#65533;?&#65533;&#1827;&#65533;2&#65533;{&#65533;&#65533;&#65533;9tBN&#65533;&#65533;&#65533;&#1529;<&#65533;&#65533;?&#65533;&#65533;M&#65533;&#65533;2&#65533;+&#65533;0J&#65533;.&#65533;[\&#65533;&#65533;&#452;&#1817;&#65533;&#65533;x&#65533;&#65533;&#65533;&#65533;&#1061;	&#65533;&#65533;@7;&#65533;&#65533;&#65533;3&#65533;&#65533;
&#65533;`&#65533;El&#65533;%&#65533;&#65533;f&#65533;&#65533;&#65533;=&#65533;&#65533;&#65533;	\&#65533;&#65533;~7=&#65533;&#65533;8+&#65533;z&#65533;&#30298;&#1827;T&#65533;F!@&#65533;&#65533;&#65533;ZY&#65533;&#65533;&#1090;,d&#65533;.b&#65533;V&#65533;&#65533;D$&#65533;&#65533;|7Q&#65533;=JA&#65533;5&#65533;@2T&#530;&#65533;&#65533;2dD@&#65533;Z&#65533;&#65533;&#65533;9&#65533;N&#65533;q]&#65533;&#65533;&#65533;z& &#65533;"&#65533;$^&#65533;I&#65533;&#65533;&#65533;&#65533;~&#65533;&#65533;A,&#65533;L(&#65533;&#65533;&#65533;!&#65533; &#65533;	g&#65533;r&#65533;I&#65533;A&#65533;&#65533;9&#65533;  &#65533; j&#65533;$&#65533;xp.$&#65533;&#65533;x&#65533;  P&#65533;
&#473;&#65533; u	&#65533;  &#65533;&#65533;&#65533;.&#65533; ^eb&#65533;&#65533;w
 &#65533;@X&#65533;&#65533;&#65533;&#65533; &#65533;XF\&#65533;A A @
T17&#65533;&#65533;2&,\";L&#65533; &#65533;   &#65533;89x&#65533;&#65533;jF&#65533;&#65533;`&#65533; P &#65533;r&#65533;&#65533;&#65533;T&#65533;LH&#65533; &#65533;lDq&#65533;&#65533;@&#65533;&#65533;&#65533;uw8&#65533;&#65533;&#65533;n&#1572;&#65533;&#65533;8&A&#65533;&#65533;	h&#65533;&#65533;&#65533;*&#65533;Mr&#65533;S$&#65533;&#65533;.1&#65533;V&#65533;nyJ&#65533;&#65533;V&#65533;&#65533;$&#789;&#65533; ;&#65533;&#65533;&#65533;a&#65533;`lfy1&#65533;&#65533;&#65533;/9t&#65533;&#65533;&#65533;&#65533;G&#65533;&#65533;c&#65533;&#65533;Yb
&#1092;&#65533;&#65533;&#65533;`B&#65533;I"7h0&#65533;*&#65533;?&#65533;&#65533;$&#65533;d"&#65533;SE&#65533;&#65533;	n&#65533;.U&#65533;CB&#65533;&#65533;&#65533;&#65533;&#65533;
,p&#461;Q&#65533;&#65533;&#65533;(&#65533;$&#65533;&#65533;&#65533;{sy&#65533;.&#65533;&#65533;&#65533;GX-"J&#65533;9ve+&#65533;+&#65533;,i&#65533;Dp&#65533;NPA&#65533;&#65533;&#65533;J&#65533;n&#65533;XC&#65533;&#65533;
@T&#65533;&#65533;&#65533;K&#65533;&#65533;B&#65533;q&#65533; E)&#65533; &#65533;Flvt&#53907;&#65533;&#65533;M9X&#65533;&#65533;@&#65533;&#65533;	&#65533;&#65533;s&#65533;]&#65533;&#65533;(>pJ&#65533;P&#27185;&#232;&#65533;&#65533; C0Tb&#65533;&#65533;5&#65533;&#65533;&#65533;Q'`&#65533;0&#65533;q7i&#65533;Af&#65533;&#65533;&#65533;.&#65533;.&#65533;BA&#65533;&#65533;v&#65533;8&#65533;=9``5&#65533;&#65533;
&#65533;&#65533;&#65533;!dDwy*N&#65533;p&#65533;%&#65533;&#65533;q&#65533;'&g-&#65533;5&#65533;N&#65533;&#65533;&#65533;"hP,bc`HM&#65533;&#65533;&#65533;&#11588;K&#65533;&#65533;T&#65533;&#65533;&#65533;`n&#65533;&#65533;&#65533;a&#65533;3&#65533;&#65533;&#65533;&#65533;&#65533;&#65533;v@v&#65533;"&#65533;e-&#65533;3lp&#65533;.&#65533;	2&#1539;4&#65533;&#65533;&#65533;a&#65533;+&#65533;y!8&#65533;&#65533;&#65533;A@e&#65533;x&#65533;$&#65533; f&#65533;AvpV[b&#1096;&#65533;&#65533;p,&#65533;&#65533;n&#65533;A&#65533;'&#1134;&#65533;q&#65533;c&#65533;&#65533;&#65533;&#65533;
LPE~?3&#65533;&#65533;qH&#65533;&#65533;&#65533;!&#65533;&#65533;&#65533;&#65533;&#65533;18&#65533;&#65533;&#65533;&#65533;`C&#65533;&#65533;3,&#65533;&#65533;\&#65533;D&#65533;&#65533;f&#65533;&#65533;]	]&#65533;&#65533;&#65533;&#1028;-&#65533;&#65533;&#65533;I.&#65533;&#1630;7 !D&#65533;&#65533;&#1028;+$&#65533;%C&#65533;&#65533;&#65533;&Dae&#65533;&#65533;&#1027;Ep&#65533;t&#65533;&#65533;-&#65533;&#1027;>&#65533;H&#65533;&#65533; &#65533;&#65533;l
?&#65533;B&#65533;&#65533;&#65533;)&#65533;&#65533;&#65533;X&#65533;&#65533;&#65533;\&#65533;&#65533;b=0&#65533;3&#65533;&#65533;)&#65533;k&#65533;&#65533;f&#65533;&#65533;&#65533;J`&#65533;&#65533;&-Z&#65533;	&#65533; &#65533;&#65533;a&#65533;Mxq&#65533;@&#65533;&#65533;&#65533;8,0
M&#65533;&#65533;KJ`(&#65533;&#65533;&#65533;&#65533;&#65533;)&#65533;`q&#65533;&#65533;:&#65533;
&#65533;&#65533;f@&#65533;R&#65533;B&#65533;&#65533;&#65533;&#65533; &#65533;I&#65533;&#65533;&#65533;&#65533;&#65533;D &#65533;R8&#65533;&#65533;&#65533;n&#65533;&#65533;h-&#65533;a
X&#65533;&#65533;&#65533;&#65533;M4&#921;<\&#65533;&#1288;&#65533;&#65533;y&#65533;&#65533;(&#65533;&#65533;&#65533;&#65533;&#65533;g
t&#65533;&#65533;
&#559;&#65533;&#65533;&#65533;&#65533;&#65533;F&#65533;8`&#65533;=&#1609;#&#65533;an_&#65533;IplB&#65533;/&#65533;&#65533;&#65533;&#65533;5&#59395;  b&#65533;&#65533;&#65533;&#65533;&#1780;&#1159;&#65533;w&#65533;G0@&#65533;&#65533;&#65533;&#65533;&#65533;t$Xg
0&#65533;k&#65533;	 t&#65533;&#65533;Jh9&#65533;Z)\&j&#65533;&#65533;F&#65533;]&#65533;;hG&#65533;r=&#65533;B	= &#65533;&#65533;&#65533;!&#65533;&#65533; &#1059;zA&#65533;jx&#65533; b&#65533;6H870.&#65533;'&#65533;&#65533;g&#65533;&#65533;&#1133;&#65533;b
6(Cp&#462;:&#65533; &#65533;&#65533;&#65533;?
&#65533;&#65533;&#65533;N&#65533;&#65533;&#65533;	&#65533;{H"B&#65533;&#65533;&#65533;H2&#65533;iR&#65533;&#65533;PX&#65533;&#53048;:0`)(&#65533;&#65533;&#65533;&#65533;{&#65533;&#65533;&#65533;j;&#65533;g&#65533;84UW$qT* J&#65533;&#65533;Ql&#65533;_&#65533; &#65533;&#65533;9&#65533;TNZ&#65533;%&#65533;	&#65533;AZQ
"&S0F87t&#65533;D'&#65533;;&#65533;&#65533;{+P	Hd&#65533;&#65533;t@&#65533;&#65533;@U&#65533;&#65533;hpY&#65533;&#65533;&#65533;C&#65533;F&#65533;&#65533;&#65533;Qc&#65533;z&#65533;&#65533;	u&#65533;D2&#65533;Fw&#65533;&#65533;&`	&#65533;
&#65533;&#65533;K&#65533;@p&#65533;?0&#65533;88&#65533;&#65533;?@u&#65533;&#65533;&#65533;@5`&#65533;	&#65533;S'&#65533;!&#65533;R&#65533;`B&#65533;xg&#65533;6	7&#65533;&#65533;E`
&#65533;&#65533;#
5&#65533;&#65533;p?`
6[ w &#65533;#Xn&#65533;[l&#65533;- k&#65533;&#65533;&#65533;	A&#65533;|0/&#65533;@$(&#65533;Dmh&#65533;s``&#65533;&#65533;]&#65533;{&#65533;&#65533;g{&#65533;&#65533;GX }@C&#65533; S&#65533;&&#65533;&#65533;Qk1&#65533;&#65533;&#65533;hPe 8
gP&#65533; Lp&#65533;Cawr&#65533;&#65533;T&#65533;_&#65533;s3B0&#65533;J&#65533;$&#65533;
*@{05v&#65533;&#65533;&#65533;&#65533;~e&#65533;C&#65533;&#65533;&#65533;S`&#65533;&#65533;&#65533;}&#65533;&#65533;&#65533;D&#65533;&#65533; K&#65533;
&#65533;Dk&#65533;T88Q)&#65533;83p&#65533;&#65533;&#65533;S&#65533; &#65533;&#65533;p@&#65533; &#65533;j6Fa&#65533; &#65533;pt`n&#65533;&#65533;&#65533;H&#65533;&#65533;/0
&#65533;xO4ZA&#65533;
&#65533;P-@RX&#65533;&#65533;&#65533;h&#65533; l&#65533;<&#65533;F&#65533;Q )@&#65533;0&#65533;@	#&#65533;&#65533;R&#65533;x&#65533;++ ;&#65533;`
#&#65533;&#65533;&#65533;&#65533;&#65533; P&#65533;V&#65533;	&#65533;&#65533;&#65533;&#65533;&#65533;`U0&#65533;&#65533;&#344;&#65533;&#65533;c
 @&#65533;&#65533;
)p&#65533;@K&#65533; &#65533;p:&#65533;++&#65533;6!TW0&#65533;&#65533;
p&#65533; &#65533;p&#65533;5&#1840;'`e>&#65533;dQK&#65533;&#65533;R&#451;7&#65533;
&#65533;&#65533;#&#65533;	&#65533;&#65533;&#65533;-&#65533;UmWS&#65533;@`&#65533;ZPW&#65533;>0\&#65533;"	O&#65533; +`
&#65533;&#65533;&#65533; &#65533; &#65533;&#65533;	&#65533;I&#65533;&#65533;]0r&#65533;w1Q8&#65533;&#65533;R&#65533;&#65533;&#65533;?&#65533;2&#65533; u&#65533;&#65533;&#65533;&#65533;@&#65533;p&#65533;T&#65533;&#65533;z&#65533;&#65533;&#65533;&#65533;&#65533;~&#65533;&#65533;&#65533;}&#65533;l&#65533;U0&#65533;c&#65533;&#65533;&#65533;l` H S@:&#65533;Vvp&#65533;P-&#65533;S0)0
=&#65533;7P
; &#65533;~``_ &#65533;&#65533;FGpM&#65533;``n&#65533;c69&#65533;C 	&#65533;q&#65533;&#65533;:&#65533;/	2&#65533;B&#65533;&#65533;%{ &#65533;@5:@j&#65533;0&#65533;N&#65533;Pt &#65533;&#65533;Z&#65533;&#65533; 	;&#65533;QP	 &#65533;T 
wA<)&#1280;&#65533;&#65533; @&#65533; &#65533;&#65533; &#65533;&#65533;d   L0&#65533;&#65533;&#65533; 0&#65533;p&#65533;&#65533;	&#65533;&#65533; P&#65533;&#65533;C&#65533;&#65533; &#65533; # 8&#65533;   8  X&#65533;&#65533;&#65533;P&#65533;v
 9 ` =   *P &#65533;
&#65533;}&#65533; 00J&#65533;  8&#65533;  A&#65533;   q&#65533;A&#65533;@mP 0&#65533; p /  !&#65533;	&#65533;qn&#65533;  &#65533; &#65533;J `&#65533;&#65533;&#65533;&#65533;&#65533;uk&#1252;
3&#65533;&#65533;p&#65533;&#65533;K`&#65533;p&#65533;&#65533;&#65533;h&#65533;a&#65533;p&#65533;&#65533;&#65533; &#65533; 0&#65533; 1 .  Hax&#65533;D&#65533;&#65533;=-`&#65533;&#65533;$aD&#65533;&#65533;&#65533;`&#65533;&#307;&#65533;cX&#65533;`A&#65533;	&#65533;&#65533;B(C&#65533;&#65533;U&#65533;@&#65533;&#65533;Ht&#65533;W5P&#65533;&#65533;A&#65533;&#65533;&#65533;&#65533;e?&#65533;D&#65533;:I&#65533;&#65533;&#65533;! P&#65533;tOq$&#65533;4&#65533;6 A&#65533;>&#65533;	D&#65533;&#65533;p2&#65533;i&#65533;&#65533;&#65533;&#65533;&#65533;&#65533;	?k'&#65533;&#65533;B&#65533;C(&#65533;
u&#65533;C&#65533;&#65533;{^&#65533;g@k/qE$&#65533;K&#65533;&#65533;
$ ?&#65533;=d&#65533;/B8A&#65533;&#65533;&#65533;0!H&#19610;&#65533;2d&#65533;g&#65533;C)&#65533;&#65533;&#65533;&#65533;&#65533;c&#65533;m=&#65533;B&#65533;&#65533;<&#65533;0t&#65533;MK&#65533;q&#65533;UN&#65533;P80	
&#65533;T?&#65533;:&#65533;&#65533;
&#1297;; 
xu&#65533;a>j&#65533;W&#65533;=h6F&#65533;&#65533;&#65533; %`s&#65533;H&#65533;&#65533;&#65533;&#65533;P-&#65533;&#65533;w&#65533;&#65533;&#65533;S'&#65533;0B&#65533;	&#65533;&#65533;/Z&#65533;M&#65533;R&#65533;$&#65533;&#65533;:&#65533;&#65533;	Jq&#1398;J&#65533;h8a	3 &#65533;B<GG<&#65533;&#65533;'&#65533;WD[S&#65533;37&#65533;&#65533;&#65533;&#65533;&#65533;&#65533;@'ve>&#65533;V$ &#1031;N"&#65533;&#65533;&#65533;5p&#65533; 9&#65533;S&#65533;&#65533;&#65533;&#912; v0&#65533;8&#65533;&#65533;"`&#65533;&#65533;Z]&#65533;NB&#65533;p,&#65533;t&#65533;*&#65533;&#65533;s- 	&#65533;&#65533;&#65533;&#65533;&#65533;C(&#65533;&#65533; [Y&#65533;&#65533;3&
U@@yh&#65533;&#65533;qhf	"0]&#65533;S&#65533;PL&#65533;p ppn&#65533;
&#65533;}&#65533;K<rpB&#65533;&#65533;i&#1459;&#65533;3&#65533;&#65533;sX{&#65533; &#65533;J0J`g&#162;2&#65533;V> &#65533;&#65533;h&#65533;&#65533;&#65533;6C&#65533;#&#65533; 
c&#65533;B&#65533;
&#65533;&#65533;&#65533;0&#65533;&#65533;&#65533;&#65533;&#65533;&#65533;0
'&#65533;P&#65533;&#65533;&#65533;>tPvp wPA&#65533;@&#65533;$Q'&#65533;&#65533;P#	~&#65533;_&#65533;&#65533;s/P&#65533;&#65533;
GD&#65533;&#65533;	0&#65533;uRF&#65533;1H&#65533;	&#65533;+A&#65533;#&#65533;,&#65533;_&#65533;&#65533; &#65533;&#65533;>&#65533;19&#65533;&#65533;+&#65533;40x&#65533;/&#707;&#65533;?+
&#65533;&#65533;7&#65533;&#65533;&#65533;D^&#65533;=&#65533; &#65533;#&#65533;&#65533;P	c0Z&#65533;&#65533;`&#65533;6l&#65533;&#65533;w&#65533;
&#65533;fY&#65533;&#65533;l`/#&#65533;&#65533;&#65533;	`po&#65533;&#65533;p<6e&#65533;&#65533;&#65533;X@&#65533;z&#65533;q&#65533;a&#65533;&#65533;Z&#65533;g&#65533;&#65533;&#65533;8 &#65533;&#65533; 
o0v s0]&#339;>&#65533;	l&#65533;}0&#65533;&#65533;&#65533;lK&#65533;~Py&#65533;S&#65533;Q&#65533;&#65533;c&#65533;	{&#65533;&#65533;&#65533;o0&#65533;u&#65533;y&#65533;&#65533;&#65533;&#65533;kp`&#1081;&#65533;&#65533;&#1110;]&#65533;&#65533;&#65533;&#65533;&#65533;CJB&#65533;a [ 2&#65533;&#65533;g4l&#65533;S&#65533;`&#65533;&#65533;<&#65533;&#65533;&#65533;Dw&#65533;s&#65533;&#150;&#65533;'&#65533;~ &#65533;W`k&#65533;&#65533;&#65533;!A
&#65533;<wp|Pq&#65533;&#65533;&#65533;&#65533;Mo@zpl@&#1699;&#65533;0&#65533;&#65533;H&#65533;N&&#65533;&#65533;&#65533;]&#65533;I&#65533;&#65533;&#65533;&#65533;/&#65533;|]0 &#65533;`t0!
&#65533;P0&#65533;MP&#65533;Z
ix&#65533;&#65533; &#65533;&#65533;&#65533;	&#65533;&#65533;Y&#65533;&#65533;&#65533;E( {`a"7&#65533;&#65533;`	&#65533; 
pAIZ&#65533;
&#65533;`5 &#65533;;&#65533;&#65533;@&#65533;&#65533;Q&#65533;pn&#65533;lE0&#65533;Jd'r0&#65533;&#65533;&#65533;P&#65533;Yx &#65533;&#65533;&#65533;&#65533;/`&#65533;&#65533;r49&#65533;+&#65533;/&#65533; &#65533;&#65533;D<&#65533;&#65533;j&@&#65533;q&#65533;,&#65533;;]  &#65533;&#65533;	&#65533;&#65533;QS&#65533;H&#65533; &#65533;P &#65533;&#65533;k&#65533;&#65533;`M&#65533;F&#65533;&#65533;dD&#1212;=&#65533;  {p&#65533;&#65533; r&#65533;Ol'&#65533;	`O&#65533;0 y&#1077;4qTpD&#65533;_&#65533;E`&#65533;q&#65533;&#65533;B&#65533;&#65533;@`r]\kK&#65533; &#65533;9	A&#65533;CPP&#65533;&#65533;&#65533;p9&#65533;&#65533;&#65533;&#65533;G&#65533;T<&#65533;ZO&#65533;D@&#65533;0=&#65533;&#65533;&#65533;	>J`	$&#65533;&#1664;&#65533;&#65533;&#65533;?&#65533;&#65533;@Q&#65533;&#65533;&#65533;&#65533;sJpv&#65533;C@"&#65533;&#261;s2&#65533; i&#65533;K0&#65533;&#65533;&#65533;w&#65533;&#65533;E&#65533;&#65533;M&#65533;Z&#65533;$SG&#65533;9	F@O&#65533;D{9\&#65533;E&#65533;|&#65533;K&#65533;G&#707;V&#65533;X&#65533;G&#65533;	u &#65533;x&#65533;?&#65533;pg&#65533;	Xp:&#65533;&#65533;IRx12g&#65533;pY&#65533;&#65533;A71r1&#65533;&#65533;`;pt!&#65533;C&#65533;&#65533;WP&#65533;pM&#65533;&#65533;pgB&#65533;{&#65533;&#65533;E&#65533;&#65533;0S&#65533;&#65533;`S&#65533;&#65533;&#65533; 6&#65533;G@*-P
&#65533;p&#65533;P&#65533;&#65533;0h&#65533;_&#65533;&#65533;&#65533;&#65533;p&#65533;&#65533;&#65533;P#&#65533;/&#65533;`0	&#65533;C&#717;&#65533;&#65533;&#65533; D1&#65533;3&#65533;]&#65533;
`P&#65533;g&#65533; Up&#65533;1&#65533;Hp7&#65533;Sp L0)&#65533;@&#65533;&#65533;E&#65533;#&#65533;'&#65533;&#65533;p&#65533;&#65533;&#65533;&#65533; T&#65533;8@U&#65533;/ 9\<p&#65533; ;`g` ?&#65533;j0L&#65533;&#65533;M&#65533;P
:p:&#65533; R&#65533;r	*&#65533;IE(4&#65533;4# &#65533;&#65533;0c&#795;&#65533;`90c .Ep&#65533;x&#65533;&#65533;&#65533;X` JpJP j&#65533;\-&#65533;&#65533;&#65533;$2&#65533;&#65533;wF&#65533;&#65533; 
!P&#65533;&&#65533;-&#65533;&#65533;&#65533;T&#65533;&#65533;1&#65533;&#65533; &#65533;&#65533;Xt&#65533;&#65533; p&#65533;&#65533;8&#65533;n&#65533;pxp&#65533;@u@< 
1P&#65533;p&#65533;&#65533;&#65533;&#65533;&#65533;&#65533;&#65533;M&#65533;p&#65533;j&#65533;&#1039;z&#65533;k&#65533;&#65533;0&#65533;&#65533;&#65533;K&#65533;&#65533;&#65533;&#65533;&#65533;&#65533;`ePKh4
H@&#65533; y&#65533;&#65533;&#65533;5n&#65533;&#65533;q&#65533;&#65533;h&#65533;G&#65533;4&#65533;&#65533;&#65533;&#65533;{&#65533;&#65533;&#1891;&#423;EBz&#65533;9&&#65533;*v&#65533;&#58491;&#65533;Dw&#65533;4&#65533;Jj&#65533;&#65533;&#65533;#wlT6&#65533;&#65533;&#65533;&#65533;(2&#65533;x&#65533;c&#65533;&#65533;&#65533;;&#65533;&&#65533;&#65533;E&#65533;{&#1848;&#65533;&#398;&#910;>&#65533;&#65533;0&#65533;&#65533;&#65533;	U&#65533;R2eWc&#65533; @&#65533;&#65533;&#65533;A$eK0&#65533;&#65533;&#65533;x&#65533;#aF&#65533;F{&#65533;z&#65533;G#&#65533;&#65533;&#65533;&#65533;&#65533;&#65533;N&#65533;=1S &#65533;&#338;%&#65533;)H&#65533; &#65533;&#65533;g&#930;+KD%&#65533;&#65533;&#65533;&#65533;"&#65533;&#65533;&#65533;&#65533;G&#470;&#65533;&#65533;0&#65533;&#65533;$&#802;&#65533;~&#65533;&#65533;&#65533;aWj&#65533;&#65533;&#65533;Ch&#65533; >&#65533;&#65533; i&#65533;&#65533;/@&#65533;8&#65533;w&#65533;S
&#65533;2q&#65533;H&#65533;&#65533;;&#65533;p&#65533;&#65533;&#65533;&#65533;&#65533;&#65533;&#65533;<&#1653;;\Li1&#65533; &#65533;&#65533;3v&#65533;4a8&#65533;&#65533;CZ&#65533;a&#65533;M&#1569;&#65533;^&#1561;&#65533;0&#65533;&#65533;!&#65533;0&#65533; &#65533;{&#65533;9&#65533;&#65533;) &#65533;&#313;&#65533;F&#65533;&#65533;
&#65533;V&#65533;&#65533;<	&!&#65533;&#1408;`&#65533;&#65533;&#65533;&#65533;VF&#65533;&#65533;&#65533;&#65533;&#65533;Hpq1r&#18944;&#65533;vjf e#&#65533;&#65533;&#65533;&#65533;BpQ)%A8&#65533;8c&#65533;&#65533;&#65533;Q&#328;"a*Z&#65533;1#&#65533;?&#65533;&#65533;&#65533;+S&#65533;	vN&#65533;&#65533;c&#65533;&#65533; &#65533;&#65533;&#65533;"&#65533;HR&#65533;N:&#65533;!&#65533;&#44579;f	q&#65533;#r8)&#65533;j&#65533;&#65533;&#65533;D0P&#65533;c&#1537;&#65533;AA9Q&#65533;	&#65533;`&#65533;&#65533;&#65533;f&#65533;&#65533;>1"G
&#65533;&#26572;&#65533;&#65533;&#65533;&#59461;&#65533;"PS22
&#65533;%j8&#65533;&#65533;Iv&#65533;&#65533;&#65533;&#65533;&#65533;6&#65533;D&#65533;&#65533;r'ST&#65533;d
0$&#65533;8&#65533;&#65533;&#65533;&#65533;t&#386;E~@&#65533;7jj(&#37606;&#65533;#&#65533;:^@,#Z,@d@&#65533;&#65533;&#65533;?!&#65533;ZT&#65533;g%&#65533;`&#65533;8&#65533;&#65533;&#65533;&#65533; &#65533; /?.&#65533;@&#262;8"&#65533;Z&#65533;&#65533;Td(c&#65533;;&#65533;`!&#65533;`&#65533;&#1538;&#65533;&#65533;&#65533;Q@&#65533;&#65533;&#65533;a*&#65533;8&#65533;&#65533;Q&#65533;&#65533;&#65533;Mdx&#65533;OO&#65533;&#65533;&#65533;O2"&#65533;&#65533;&#65533;&#65533;W&#65533;4	A&#65533;"&#65533;&#65533;^&#65533;&#65533;9&#65533;I&#65533;<zP&#65533;`Z9&M8&#65533;D	B&#65533;r&#65533;$&#65533;B
&#65533;6b&#65533;>&#65533;0%&#65533;{Z&#65533;&#65533;&#65533;&#65533;&#65533;&#65533;&&#65533;&#65533;"n&#65533;G&#65533;&#65533;&#65533;A&#65533;&#65533;&#65533;ED&#65533;&#65533;&#65533;&#65533;&#65533;&#65533;&#65533;8Z&#65533;&#65533;kP`&#65533;N&#65533;&#65533;&#65533;=&#65533;h&#65533;U&#513;&#65533;&#65533;.&#65533; RS&#65533;A%=b&#65533;&#65533;4. U&#65533;QJ&#65533;&#65533;H&#65533;&#65533;&#65533;`&8P&#65533;Og&#65533;&#65533; j&#65533;&#65533;TP&#65533;&#65533;.x?g&#65533;&#65533;&#65533;&#65533;.v&#65533;&#65533;&#65533;&#65533;&#65533;KP2&#65533;&#65533;^&#65533;&#65533;&#65533;&#65533;qC&#65533;!8&#65533;%rF`&#65533;.&#65533;&#65533;&#65533;&#65533;\&#65533;Cn&#65533;#&#65533;&#65533;&#65533;&#65533;&#65533;	>` &#65533;)&#65533;&#65533;~0&#65533;1&#65533;&#65533;&#65533;&#65533;&#65533;VU&#65533;&#65533;&#65533;&#65533;&#65533;&#65533;&#65533;9 g&#65533; 4&#65533;^&#65533;EX&#65533;J`&#65533;&#65533;&#65533;=&#65533; 0&#65533;U&#65533;G&#65533;&#65533;^&#65533;&#65533;&#65533;&#65533;"'&#65533;AX&#65533; X &#65533;,vP&#65533;* EKU` &#65533;E &#65533;&#65533;<&#65533;A&#65533;	&#65533;p&#65533;L&#65533;&#65533;&#65533;&#65533;J&#65533;&#65533;A&#65533;&#65533;O&#65533;B&#65533;P+TP"G&#65533;&#65533;@&#65533;5&#65533;&#65533;@O&#65533;&#65533;&#65533;U&#65533;&#65533;&#65533;&#65533;.4&#65533;&#65533;@&#65533;8C&#65533;&#65533;` &#65533;&#65533;b@X&#65533;U&#65533;B&#65533;&#65533;C&#65533;&#65533;C&#65533;&#65533;&#65533;F&#65533; &#65533;hE&#65533;&#65533;&#65533;&#65533;&#65533;W(A&#65533;&#65533;&#65533;Rp&#65533;'&#65533;5,;8?&#65533;B&#65533;&#65533; &#65533;&#65533;&#65533;]D<AI|@X&#65533;&#65533;&#65533;&#65533;(jk0*p&#65533;&#65533;Npc&#65533;&#65533;3"&#65533;qMs;&#1666;&#65533;Rh&#65533;&#65533;&#65533;@!&#65533;1	&#65533;ap%&#65533;&#65533;1`a&#65533;(&#65533;l&#65533;A&&#65533;H&#65533;&#65533;&#65533;@&#65533;<&#65533;<&#65533;1&#65533;&#65533;&#65533;&#65533;T&#65533;&#65533;&#65533;&#65533;&#65533;%Jpv&#65533;&#65533;&#65533;&#65533;#&#65533;'&#65533;&#65533;&#65533;]&#65533;&#65533;&#65533;I&#65533;B)&#65533;K:&#1660;&#65533;&#65533;&#65533;4&#65533;t&#65533;&#65533;`AG&#65533;1&#65533;&#65533;H&#65533;@&#65533;N&#65533;&#65533;1&#65533; &#65533;&#65533;&#65533;&#65533;8&#65533;&#65533;W&#1546;r@n&#65533;&#65533;&#65533;&#65533;&#65533;,&#65533;#&#65533;&#65533;3p/&#1700;&#65533;Vc'@&#65533;( &#65533;c B&#65533;pF&> ^&#65533;&#65533;f&#65533;&#65533;(&#65533;&#65533;&#65533;&#65533;&#65533;&#65533;h*A&#65533;HD&#65533;&#65533;E	&#65533;&#65533;S&#65533;
&#65533;&#65533;&#65533;6&#65533;&#65533;H&#65533;&#65533;&#65533; "tX&#65533;c&#65533;	j&#65533;&#65533;&#65533;pM&#65533;KXD#&#65533;&#65533;&#65533;>&#65533;b?&#65533;,&#800;:&#65533;&#65533;AC+a&#65533;"<B7&#65533;&#65533; F&#65533;tF`5&#65533;&#65533;0&#65533;&#65533;> B &#65533;&#65533;H&#65533;"A *&#65533;&#65533;9P&#65533;&#65533;fh~&#1029;cD&#65533;L&#65533;D)&#65533;&#65533;&#65533;cauh&#65533;j&#65533;r&#65533;!T&#65533;&#65533;!~&#65533;&#65533; &#65533;&#65533;@&#65533;&#65533;&#65533;Z4av Grp&#65533;`&#65533;&#65533;P&#65533;E!<&#777;J &#65533;&#65533;&#65533;tpg&#65533;ao&#65533;t&#65533;P
B&#65533;	&#65533;X&#65533;&#65533;+&#65533;&#65533; &#65533;&#65533;j&#65533;&#65533;&#65533;}&#65533;&#65533;&#65533;+"&#65533;P4&#65533;&#65533;&#65533;_(,&#65533;p&#65533;-hB?h&#65533;$A&#65533;&#65533;AQ&#65533;JA&#65533;&#65533;t&#65533;/,a,Xb9 $2&#65533;&#65533;&#65533;Y&#65533;&#65533;p&#65533;&#65533;"`A&#65533;A&#65533;,&#1932;&#65533;JhB&#65533;Ep&#65533;S&#65533;&#65533;&#700;&#65533;CJ&#1672;4&#65533;&#65533;HhB%&#65533;+&#65533;<&#65533;287&#65533;&#65533;
&#65533;&#65533;@8&#65533;$&#65533;&#65533;M&#65533;A&#65533;'&#65533;0&#1070;&#65533;0 &#65533; &#65533;&#65533; &#65533;h&#65533;V0&#65533;&#65533;9&#65533;@P&#65533;
4 h&#65533;&#65533;&#65533;&#65533;&#65533;K&#65533;&#65533;&#65533;0H&#65533;
&#65533;A&#65533;  )<@
&#65533;p &#65533;0&#65533;`&#65533;6@&#65533;&#65533;&#65533;&#65533;	&#65533;&#65533; %P&#65533;
X&#65533;\p&#65533;&#65533;3 &#65533;P&#65533;, ~H&#65533;0&#1536;U(@
p&#65533;&#65533;&#65533;&#65533;&#65533;&#65533;&#65533;@&#65533;,D@	@p&#65533;&#65533;&#65533;&#65533;`G&#65533;@&#65533;}&#65533;&#65533;,&#65533;&#65533;&#65533;&#65533;&#65533;,P`&#65533;&#65533;F&#65533;&#65533;&#65533;&#65533;C&#65533;&#65533;&#65533;# &#65533; &#65533;A&#65533;&#65533;#d&#65533;0&#65533;6&#65533;&#65533;&#65533;&#65533; a&#65533;w&#65533;&#65533;  &#65533;&#65533;` &#65533; A&#65533;&#65533;H, &#65533; &#65533;&#1024;(&#65533;
 &#65533; &#65533;&#65533;&#65533;gX&#65533;"&#65533; &#65533;!&#65533; n&#65533; )d&#65533;$&#65533;p&#65533;+ 8&#65533;&#65533;@&#65533;ea >&#65533;&#65533;,&#65533;&#65533;T@L@2P&#65533;A&#65533;
&#65533; &#65533; &#65533;&#65533;`-&#65533;@
t`\&#65533;&#65533;&#65533;@&#65533;&#65533; &#65533;@  !&#65533;    ,    ,&#65533;   $$$(((***...111444666999;;;>>>@@@BBBDDDFFFGGGIIIJJJLLLNNNOOOQQQSSSUUUWWWXXXZZZ\\\]]]^^^```aaacccdddfffgggiiikkklllmmmnnnpppqqqrrrssstttuuuwwwxxxyyy{{{|||}}}&#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	H&#65533;&#65533;&#65533;&#65533;*\&#560;&#65533;&#199;zC&#65533;JW&#65533;/&#65533;&#65533;5U&#65533;j`&#65533;&#65533;dCo&#65533;*Z&#65533;0&#65533;D&#65533;E&#65533;:&#65533;&#65533;&#65533;&#65533;&#65533;H&#65533;t&#65533;&#65533;&#65533;o&#65533;&#65533;&#65533;&#65533;H&#65533;&#65533;&#65533;(@&#65533;
1*&#65533;&#65533;&#65533;&#65533;I&#65533;1&#65533;&#65533;&#65533;gi&#11011;&#65533;H}&#65533;5&#65533;&#65533;N0l(&#65533;&#65533;
&#65533;&#65533;N,I g&#65533;&#65533;N&#65533;P&#65533;&#65533;s&#65533;.&#65533;&#65533;DX&#65533;@N\]&#65533;&#65533;&#65533;H&#65533;&#65533;&#65533;&#200;&#65533;I&#65533;	<~&#65533;&#65533;h&#1290;&#1300;*&#65533;T&#65533;R&#65533;'CR[e!h&#65533;"&#65533;PA&#65533;1P%lB&#65533;w1W&#65533;&#65533;X&#65533;&#65533;&#65533;&#65533;&#65533;&#65533;z|&#65533;&#65533;C&#65533;H &#65533;&#65533;tz&tV&#65533;ML	&#65533;&#65533;&#65533;&#65533;&#909;D&#65533;6&#65533;&#65533;&#65533;&#65533;&#65533;%&#65533;H&#65533;uJ&#65533;&#736;&#1847;&#65533;[&#65533;&#65533;1&#65533;&#65533;&#65533;I&#65533;,M&#65533;BH&#65533;&#65533;&#65533;&#65533;&#65533;C&#65533;	&#65533;&#65533;@&#65533;&#65533;Q&#65533;"B&#65533;T&#65533;&#65533;&#65533;X&#65533;P+&#65533;&#65533;R&#65533;	1(rI&#65533;&#65533;I&#65533;&#65533;&#65533;!2&#65533;`&#65533;]&#65533;&#65533;&#65533;&#65533;A&#65533;&#65533;V&#65533;R|&#65533;&#65533;)Db	&#65533;&#65533;&#65533; l&#65533;IU1-7&#65533;7n&#65533;&#65533;J&T@&#65533;&#65533;,|tp&#65533;,&#65533;&#65533;&#65533;$&#65533;&#65533;&#65533;A&#65533;DX[A%&#65533;&#65533;M(&#65533;4BC	&#65533;&#65533;&#65533;&#65533;n&#65533;2&#65533;S&#65533;&#65533;&#2010;l&#65533;i_1&#65533;&#65533;&#65533;)&#65533;QA=D&#65533;h&#65533;&#65533;&#65533;&#65533;&#65533;&#1168;]&#65533;&#65533;`EA&#65533;&#65533;&#65533;A&#65533;&#65533;&#1092;.h&#65533;R&#65533;:&#65533;&#65533;\V&#65533; &#65533;B$&#65533;QD&#65533;@T\&#65533;&#65533;Q&#65533;&#65533;Gr&#65533;Ku&#65533;.&#65533;&#65533;	/&#65533;16&#65533;&#65533;Z&#65533;D&#65533;&#65533;&#65533;	&#65533;&#65533;&#1187;y)&#65533;U&#65533;CTB,l!&#65533;"70A&#65533;nv&#65533;&#65533;&#65533;&#65533;R&#65533;@&#65533; &#1088;	&#65533;P&#65533;4p&#65533;&#65533;c&#65533;&#65533;PJz|&#65533;B&#65533;&#65533;&#65533;&#65533; &#65533;&#1056;A
l&#65533;&#65533;N&#65533;&#65533;k"J&#65533;l1A&#65533;&#65533;&#65533;,&#65533;C'P&#65533;&T&#65533;&#65533;D3&#1737;[&#65533;!	&#65533;@A&#65533;`B	!`&#65533;,P&#65533;W[&#65533;G&#65533;7&#65533;x&#65533;&#65533;
$&#65533; &#65533; A&#65533;&#65533;A&#65533;F-u&#65533;&#65533;@QE&&#65533;&#65533;&#65533;&#65533;'A&#65533;t&#1416;%-&#65533;&#65533;$'A&#65533;rD&#65533;$Lu&#65533;&#65533;l&#65533;X&#65533;&#65533;%%&#65533;&#65533;7[	&#65533;&#65533;&#65533;&#65533;$&#65533;r	&#65533;&#65533;&#65533;&#65533;Q+&#65533;&#65533;&#65533;E(&#1885;&#65533;P&#65533;&#65533;AC#<s&#65533;SLn&#65533;&#65533;	$&#65533;&#232;d&#65533;R'C Q&#65533;%&#65533;&#65533;&#65533;WK&#65533;4&#65533;&#65533;G&#65533;9P&#65533;&#65533;&#65533;&#65533;!&#65533;T69&#65533;&#65533;&#65533;&#65533;%<X&#65533;D&#65533;W&#65533;t"J&#694;&#65533;&#65533;`jbr(&#65533;&#65533;&#65533;""d GI&#65533;	_P&#65533;HQ&#65533;&#12871;&#65533;?K&#65533;!W&#65533;&#513;	&#65533;$G&#65533;Aw&#65533;B&#65533;$0t0&#65533;&#65533;w&#65533;&#1465;&#65533;&#65533;y&#65533;&#533;('&#65533;N&#65533;P&#65533;[&#65533; &#65533;&#65533;k&#65533;ZL&#65533;&#1210;:&#65533; &#65533;&#65533;&#65533;>q &#65533;&#65533;&#65533;&#65533;A&#65533;&#65533;
&#65533;wHQL:$&#65533;&#65533;$&#65533;&#65533;&#65533;&#65533;&#65533;2eK&#65533;	E'n&#65533;)A&#65533;-\&#660; &#65533;&#65533;l&#65533;&#65533;&#65533;&#65533;&#65533;P&#50325;V&#550;&#65533;&#65533;@\p&#65533;L&#65533;&#65533; C&#65533;EL&#65533;H&#65533;s&#65533;&#65533;ZI&#65533;	 &#65533;a&#65533;&#65533;&#65533;P&#65533;0&#65533;&#65533;%=&#65533;&#65533;x&#65533;%|"hTGHG:f&#65533;&#65533;&#65533;&#769;O,H&#65533;&#65533;9&#65533;`W&#65533;&#65533;P&#17954;4&#65533;`M &#65533;!&#65533;!u&#65533;20&#65533;&#65533;@&#65533;8&#65533;-S(!&#65533;7&#65533;&#65533;&#65533;*ag&#865;U&#65533;&#65533;86&#65533;&#65533;E &#145;&#1415;%@&bQ&#65533;B&#1584;&#65533;&#817;}&#65533;&#65533;&#65533;&#65533;&#65533;-P%&#65533;&#65533;W>!'@&#65533;
9 D&#65533;~F&#65533;&#65533;&#65533;&#65533;N6&#1026;&#65533;)&#65533; &#65533;&#65533;&#65533;&&#65533;&#65533;(&#65533;y&#65533;&#65533;FB&#65533;)&#65533;Y" f&#65533;$.p&#65533;t&#65533;k&#65533;&#65533;&#65533;&#65533;
&#65533;`&#65533;M|&#65533;&#65533;&#65533;V&#65533;	&#65533;O&#65533;! &#65533;&#1072;&#65533;n&#65533;&#65533; *a	&#65533;@W)&#534;:&#65533;	X"[&#65533;P&#65533;TP&#65533;&#65533;bxC'&#65533;&#65533;%&#65533;&#65533;&#65533;a&#65533;% KX"x)J:1l&#65533;tuY&#65533;&#65533;~&#65533;>$BD Cr&#1161;E0A&#65533;&#65533;&#65533;&#65533;&#65533;2&#65533;`&#65533;&#65533;&#65533;5&#65533;v&#65533;L&#65533;&#65533;&#65533;? !&#65533;&#65533;&#65533; &#65533;&#65533;4gK&#65533;x&#65533;&#65533;P&#65533;3&#65533;&#65533;&#65533;&#1053;N6&#65533;	R&#65533;AD&#65533;&#65533;!pp&#65533;>|&#65533;<&#65533;&#65533;&#65533;&#65533;&#65533;F	H&#65533;&#65533;&#65533;&#65533;
K&#65533;c&#65533;` C&#65533;&#65533;AZ&#65533;&#65533;,&#800;4&#65533;:&#65533;&#65533;&#65533;7&#65533;&#65533;&#65533;&#65533;&#65533;"&#65533;_#p&#65533;&#65533; p&#65533;&#65533;
&&#65533;&#65533;&#65533;C&#65533;06I'C&#65533;&#65533;&#65533;#h@
: &#65533;% TeE&#65533;=@&#65533;&#65533;&#65533;"\ &#65533;&#65533;)O&#65533;&#65533;<r&#65533;&#65533;rX+&#65533;\"H&#65533;&#65533;&#65533;&#65533; &#65533;X$B&#65533;(h 	#`&#65533;&#65533;&#65533;}o)k&#65533;@"&#65533;&#65533;R@+&#65533;&#65533;?@ "&#65533;&#65533;r&#65533;&#65533;I&#65533;&#65533;n&#65533;lG&#65533;&#65533;&#65533;&#65533;b	K&#65533;&#65533;&#65533; &#65533;,&#65533;	VpPA1&#65533;/lal&#65533;&#65533;&#65533;p&#65533;F('.&#65533;X&#65533;&#65533;&#65533;*&#65533;aj&#65533;&#65533;&#65533;@.&#65533;f= &#65533;&#65533;&#65533;-&#65533;&#65533;	:h&#65533;]*B"8&#65533;S &#65533;&#65533;&#65533;&#65533;!+&#65533;&#65533;&#65533;&#65533;,x&#65533;2&#65533;a[ &#65533;t&#65533;&#65533;&#65533;p&#65533;
`&#65533;&#65533;&#65533;&#65533;&#65533;!4"B&#65533;e#V`2T&#65533;W &#65533;\p@rO8B&#65533;&#65533;&#65533;2xa	O&#65533;&#65533;&#65533;8Ug{&#65533;0&#65533;J(&#65533;p "&#65533;&#65533;^A&#65533;&#65533;&#65533;`-.&#65533;&#65533;"&#65533;C>?&#65533;LQ&#65533;.&#65533;P&#65533;<&#65533;$B&#65533;JA
$LAb ,&#65533;&#1668;QQ&#65533; &#65533;&#65533;"B&#65533;&#65533; &#65533;&#65533;AGl2&#65533;D&#65533;*&#1798;&#65533;&#65533;X&#65533;&#65533;&#65533;?AH`&#65533;&#1174;&#65533;` ,`&#65533;KA&#65533;&#65533;K&#65533;% !&#65533;&#25600;*Td&#65533;&#65533;hB&#65533;&#65533;&#65533;&#65533;&#65533;B&#65533;&#65533;&#65533;#&#65533;&#65533;&#65533;U&#65533;u&#65533;A#r&#65533;H AU&#65533;&#65533;:&#65533;&#65533;-&#65533;&#65533;&#65533;&#65533;6)&#65533;&#65533; &#65533;*&#1025;x&#65533; &#65533;E&#65533;Yp&#65533;S/&#65533;&#65533;Q"&#65533;60!&#65533;0&#65533;&#65533;~&#65533;&#65533;&#65533;&#65533;&#65533;&#65533;Mbv&#65533;B:s&#65533;M&#65533;`&#29128;&#65533;[&#65533;@?&#65533;`Kq&#65533;&#65533;&#65533;&#65533;&#65533;&#65533;&#65533;&#65533;!&#65533;d&#65533;-1&#65533;U&#16389;7x&#65533;&#65533;E%&#65533;&#65533;&#65533;&#65533;J&#65533;#&#1944;&#65533;&#65533;&#65533;&#65533;&#40354;*S&#65533;&#65533;&#976;&#65533;MExn( `&#65533;K&#65533;&#65533;O@&#65533;
0Ze"&#65533;&#65533;*@&#65533;&#65533;&#65533;&#65533;`&#65533;<P;&#65533;]4@&#65533;z&#65533;
D h&#65533;&#65533;6T&#65533;8 l&#65533;&#65533;&#65533;&#65533;&#65533;' &#65533;0&#65533;&#65533;&#65533;&#65533;@L`	&#65533;&#65533;&#65533;&#65533;BT&#65533;v	H&#65533;&#65533;0&#65533;&#65533;&#65533;&#65533;&#65533;@&#65533;
&#65533;&#65533;0&#65533;,&#65533;
'&#65533;&#65533;$6&#65533; *$@&#65533;&#65533;J@T`a:&#1091;X&#65533;&#65533;)&#65533;&#65533;&@ Jp q`&#65533;&#65533; &#65533;&#65533;&#65533;&#65533;&#65533;"z&#65533;&#65533;&#65533;H@YQ#&#65533;~P(&#65533;m&#65533;&#65533;Y&#65533;%&#65533;]&#65533;Lp&#65533;&#65533;MPiV3y&#65533;.&#65533;P ~pE
&#65533;&#65533;A&#65533;&#65533;&#65533;J&#65533;N&#65533;F&#65533;&#65533;> C&#65533;x&#65533;.&#65533;%&#65533;0l &#65533;:&#65533;&#65533;sD`&#65533;1&#65533;&#65533;>p`y&#65533;p&#65533;&#65533;&#65533;?&#65533;&#65533;L&#65533;&#65533;`&*&#65533;} 9px3Q`&#65533;&#65533;NpN&#65533;&#65533;f&#65533;W&#65533;&#65533;	&#65533;'&#65533;~&#65533;+@&#65533;@
c0&#65533;q>&#65533;&#65533;`	V }&#65533;&#65533;&#65533;&#65533;$D]z&#65533;c`	&#65533;P7&#65533;&#65533;@0&#65533;&#65533;&#65533;&#65533;&#65533;&&#65533;&#65533;p	N&#65533;3@&#65533;&#65533;hH
 &#65533;&#65533;&#65533;P&#65533;p"&#65533;&#65533;	G&#65533;&#65533;&#65533;
q&#65533;k&#65533;	&#65533;0I&#65533;	V@6&#65533; &#65533;&#65533; 	&#65533;&#65533;&#65533;p@pypS
&#65533;&#65533;- 	&#65533;&#65533;a&#65533;!&#65533;&#65533;w0&#65533;_&#65533;u&#65533;
&#65533;@N0	&#65533;`&#65533;&#65533;&#65533;&#65533;&#65533;&#65533;&#65533;R@
&#65533;&#65533;+&#65533;&#65533;`&#65533;&#65533;&#65533; &#65533;&#65533;&#65533;8`&#65533;&#65533;dPn&#65533;	&#65533;&#65533;>@
^b&#65533;&#65533;	Rrr&#65533;@N (&#65533;&#65533;&#65533;&#65533;&#65533;6&#65533;Pc&#65533;x&#65533;R&#65533;T&#65533;.&#65533;$p*P&#65533;>`-&#65533;lPO@&#65533;&#65533;V&#65533;&#65533;&#65533;>&#65533;`@&#65533;6 `- 5PH0h&#65533;]&#65533;&#65533;`c &#65533; F0&#65533;S@&#65533;0_80:0M&#65533;f|`vpt&#65533;rPW&#65533;1@20&#1040;U&#65533;z&#65533;1P]&#65533;Ne ~&#65533;_p&#65533;T`K&#65533;&#65533;6 [&#65533;@&#65533;&#65533;&#65533;W@&#65533;@E7&#65533;H@QPk&#65533;w`q&#65533;k&#65533;fPG&#65533;C} 4&#65533;&#65533;1&#1609;@&#65533;qH
`, A&#65533; `0 &#65533;&#65533; &#65533;&#65533;&#65533;3p&#65533;&#65533;0p6&#65533; !06&#65533;&#65533;"&#65533; B '&#65533;.P p @&#65533;&#65533;0&#65533;&#65533;	_&#65533; )@@ '0&#65533;&#65533;C,&#65533;&#65533;@`&#65533;p3#&#65533;!&#65533;&#65533;&#65533; DP(&#65533;"&#65533;&#65533;&#65533;H0&#65533;P&#65533;'` 0L&#65533;-PW&#65533; "0&#65533;0= ,&#65533; ^4pH#`E 6P&#65533;&#65533;&#65533;&#65533;&#65533;hbLQ[&#65533;xD&#65533;l&#1702;n:&#65533;&#65533;P :&#65533;&#65533;&#65533;z&#65533;&#65533;X&#65533;&#65533;	d&#65533;x &#65533;&#65533;Wv&#65533;&#65533;&#65533;&#65533;&#65533;$A&#65533;@N&#65533;E &#65533;&#65533;&#65533;&#65533;&#65533;z&#65533;S3&#65533;3$p&#65533;0&#65533;%
&#65533;&#65533;&#65533;&#65533;z&#65533;&#65533;&#65533;>&#65533;z&#65533;B&#65533;&#65533; <&#65533;:&#65533;&#65533;&#65533;rA"&#65533;# @ &#65533;&#65533;"&#65533;&#65533;&#65533;&#65533;"?&#8245;z&#65533;&#65533;*H
!&#65533;HvsPl >pC&#65533;&#65533;w&#65533;&#65533;&#65533;&#65533;z&#65533;&#65533;&#65533;d&#65533;@&#65533;&#65533;&#65533;&#65533;&#65533;&#65533; &#65533;V&#65533;&#65533;&#65533;&#65533;z&#65533;]&#65533;WY&#65533;z&#65533;g&#65533;S)"	^&#65533;9 &#378;&#65533;&#65533;&#65533;&#65533;&#65533;*<@&#65533;	&#65533;p&&#65533;Q&#65533;8&#65533;P`&#65533;&#65533;%&#65533;Q&#65533; [&#65533;l&#65533;6F&#65533;	_Pu&#65533; W&#65533;	&#65533; 	J&#65533; J &#65533;&#65533;txk&#65533;,&#65533;&#65533;&#65533;%&#65533;&#65533;E&#65533;	&#65533;&#65533;(&#65533;9td&#65533;	&#65533;`&#65533;&#65533; d&#65533;-;&#65533;&#65533;HD&#65533;&#65533;SlP+0B&#65533; >&#65533;.&#65533;M`&#65533;&#65533;P+K&#65533;\Kb&#65533;&#65533;P) &#65533;&#65533;4&#65533;Pp&#65533;&0&#65533;FFr&#1141;t;x}e	&#65533;&#65533;9C&#65533;GT(A:&#65533;tDs[&#65533;&#65533;;b&#65533;`&#65533;&#65533;0&#65533;Rt&#65533;
4&#65533; & 9&#65533;%&#65533;{&#65533;&#65533;u&#65533;&#65533; t&#65533;&#65533;P4A&#65533;&#65533;SG0:@&#65533;&#65533;B&#65533;&#65533;&#65533;&#65533;:@r@&#65533;L&#65533;&#65533;0D)&#65533;AF&#65533;&#65533;_ G&#65533;&#65533;&#1210;&#65533;&#65533;@&#65533; &#65533;p &#65533;r2&#65533;#&#65533; &#65533;&#65533;	&#65533;&#65533;4&#65533;&#65533;&#65533;-C&#65533;&#65533;P>&#65533;&#65533;@&#65533;&#65533;&#65533;?sd<&#65533;&#65533;&#65533;@ l&#65533;E&&#65533;&#65533;&#65533;&#65533;KAu	&#65533;A%&#65533;&#65533;&#65533;O Rd&#65533;p	@b	&#65533;C&#65533;4 &#65533;u&#65533;cB"v&#65533;\&#65533;C&#65533;&#65533;QPeo&#65533;h S&#65533;w$&#65533;&#65533;K&#65533;hp^pt&#65533;``	&#65533;m[[&#65533;4E&#65533;&#65533;c&#65533; up&6&#65533;qG|&#65533; da&#65533;&#65533;&#65533;&#65533;&#65533;Pl&#65533;Z&#65533;N&#65533;[&#65533;=&#65533;&#65533;&#65533;&#65533;$~U&#65533;&#65533;&#65533;&#65533; 	n&#65533;R 	qX+&#65533;&#65533;&#65533;&#65533;&#65533;&#65533;&#65533;3&#65533;&#65533;N,<&#65533;&#65533;&#65533;@p&#65533;R	3`&#65533; &#65533;@&#65533;&#65533;&#65533;&#65533;,L&#65533; 9&#65533; wP&#65533;x&#65533;Ql&#65533;&#65533;EFfE&#65533;&#65533;L	qGd&#65533; `&#65533;?&#65533;&#65533;&#65533;S&#65533;&#65533;S?&#65533;&#65533;@: P&#65533;&#558;\;&#65533;`"P	&#65533;&#65533;!&#65533;&#65533;%P&#65533;|W&#65533;&#65533;0y@&#65533;&#65533;	,&#65533;&#65533;&#65533;	K &#65533;
tP&#65533;&#65533;&#65533;T&#65533;&#65533;&#65533;Tp)@E0`	J 5&#65533;u&#65533;(I`	 < + &#65533;86p4&#65533;7p"&#65533;&#65533;&#65533;&#65533;&#65533;&#548;&#65533;7&#65533;2@B&#65533;&#65533; &#65533;+P&#65533;&#65533;L > N&#65533;,&#65533;+0&#65533;&#65533;&#65533;&wq&#1006;&#65533;	g&#65533;i[&#65533;rm&#65533;C&#65533;G&#65533;&#65533;&#1702;&#65533;&#65533;&#65533;&#65533;q	&#65533;&#65533;o&#65533;&#65533;&#65533;&#268;&#65533;+p@&#65533;&#65533;&#65533;f&#65533;!>d&#65533;&#65533;&#65533;fq!&#168;&#65533;0&#65533;:&#1229;\B&#65533;NP&#65533;(&#65533;}E]F&#65533;FqW&#65533;&#65533;k&#65533; 	P&#65533;KKJ&#65533;&#65533;:qD&#65533;&#65533;L c&#65533;&#65533;&#65533;0&#65533;Rt1&#65533;u&#2003;&#65533;&#265440;F&#65533;Q&#65533;5&#65533;6&#65533;c&#65533;&#65533;&#65533;p&#65533;0	A&#65533;<aD&#65533;&#65533;&#65533;=7\&#65533;&#65533;&#65533; 	&#65533; U`RM4&#65533;}&#65533;:&#65533;7&#65533;&#65533;:p&#65533;0OP1MC&#65533;f&#65533;uC&#65533;&#65533;
,&#65533;&#65533;E&#65533;&#65533;0	pC+&#65533;]&#65533;&#65533;Q&#65533;@wP6@&#65533;pC{kqj*r&#65533;&#65533;( -0&#65533;&#65533;&#65533;&#410;&#65533;uw&#65533;0L [&#65533;i&#65533;&#65533;N@p&#65533;&#65533;w&#65533;&#65533;&#65533;
&#65533;`&#65533;} h s&#65533;&#65533;tA&#65533;c&#1860;&#65533;L&#65533;&#65533;&#65533;Hn&#65533; EFx7(js@:&#65533;-&#65533;&#65533;4&#65533;&#65533;M&#65533;)&#65533;	h &#65533;A&#65533;1	O&#65533;0&#65533;&#65533;+x&#65533;Z`i0q&#65533;&#65533;K&#65533;v$&#65533;&#65533;&#65533;%&#65533;&#65533;&#65533;&#65533;	&#65533;`&#65533;
?p M&#65533; ;J&#65533;-AW&#65533; <` &#65533; j&#65533;p&#65533;&#65533;(&#65533;&&#65533;&#65533;&#65533;&#65533;	2@&#65533;&#65533;<@&#65533;&#65533;I &#65533;H&#65533;<&#1299;&#65533;f1D&#65533;~&#65533;(&#65533;&#65533;
W0z&#65533;Xp&#65533;0G&#65533;&#65533;=&#65533;&#65533; &#65533;&#65533;!0&#927; $ 	&#65533;&#65533; &#65533;~ G&#65533;&#65533;&#65533;0	J&#65533;&#65533;0xP'&#65533;0`(-(&#65533;&#65533;&#65533;&#65533;&#65533;&#65533;&#65533;W&#65533;&#65533;&#65533;yz n0r&#65533;K&#65533;H&#65533;"&#65533;&#65533;&#65533;&#1722;&#65533;HP009 &#65533;z`Zisd0&#65533;D&#65533;J%&#65533;=g&#65533; :p&#65533;&#65533;&#65533;'P0P&#65533;!&#65533;&#65533;&#65533;&#65533;&#65533;1P\&#65533;"&#65533; &#65533;C0- &#65533;&#65533;&#65533;&#65533;&#65533;R&#65533;up'})v&#65533;8AC20&#65533;[x^&#65533;1A7&#65533;&#65533;&#65533;&#65533;BC,&#65533;&#65533;&#65533;&#65533;&#65533;"&#65533;&#65533;&#65533;%i&#65533;0<1&#65533;&#65533;&#1523;W $&#65533;8&#65533;`b$L{UV&#65533;^`@&#65533;0&#65533;~&#65533;&#65533;Vp qp&#65533;&#65533;[Q+)&#65533;&#65533;&#65533;|&#65533;g@D&#65533;&#65533;6e&#65533;	&#65533;8K&#65533;YS+&#65533;3l &#65533;&#65533;GB2&#65533;&#65533;;&#65533;&#1147;cz >&#65533;&#65533;:p$=@R&#65533;&#65533; +&1&#1888;	&#65533;0bPUDk&#65533;)&#65533; Ks&#65533;qp:&#65533;c&#65533;&#65533;*>&#65533;&#65533;!&#65533;	6_ &#65533;!9x7&#65533;&#65533;&#65533;&#65533;
&#65533;&#65533;c +&#65533;)@&#65533;?p:NP&#65533;&#65533;sp)@&#65533;~p}&#65533;&#65533;&#65533;&#65533;n&#65533;6&#65533;0@`&#65533;Db&#65533;7&#65533;gU&#65533;&#65533;	jPl`	&#65533;pQ&#65533;Gdf&#65533;E`&#65533;0	Qp&#1156;&#65533; :&#65533;&#65533;&#65533;C 7&#38159;&#65533;&#65533;&#65533;%p1&#65533;`$ [QB"&#65533;M&#65533;&#65533; 2'&#65533;|&#65533;*_	HJGp&#65533;&#65533; s	`@[&#65533;~Pc&#65533;~&#65533;&#65533;&#65533;&#65533;zp&#65533;q o&#65533;&#65533;&#65533;Y&#65533;&#65533;2&#146;Y qEO&#65533;6d&#65533;&#65533;&#65533;5K&#65533;&#65533;Y&#65533;Z&#65533;y&#65533;&&#65533;1X&#65533;0A&#65533;&#65533;&#65533;F&#65533;&#65533;&#65533;&#65533;9C&#65533;6[&#65533;X&#65533;&#65533;J&#65533;-]&#65533;&#65533;S&#65533;L&#65533;5m&#65533;&#281;S&#65533;N&#65533;Q&#65533;k&#65533;I&#65533;(&#65533;&#65533;&#65533;&#65533;&#54510;;&#65533;|j&#65533;&#65533;*Re&#1801;zIW+R8&#65533;&#65533;&#65533;-&#65533;V>&#65533; &#65533;6&#1304;}&#134;&#65533;:FK`I5,T@&#65533;&#65533;&#65533;&#65533;&#65533;m&#65533;&#65533;&#65533;&#65533;`&#133;F&#65533;&#65533;pZ&#65533;3&#65533;&#65533;'&#65533;&#1133;&#65533;&#65533;"&#65533;i&#65533;&#65533;Vi&#65533;&#65533;&#65533;&#65533;SW&#65533;VzJ&#65533;k&#65533;&#65533;>&#65533;@Ex&#65533;&#65533;@i2&#65533;&#65533;&#65533;&#65533;>qB&#65533;&#65533;EJL&#65533;8&#65533;&#65533;&#65533;u&#65533;W&#65533;r&#65533;&#861;?_&#65533;&#65533;U&#65533;M&#65533;F &#65533;&#65533;&#65533;&#65533;&#65533;C	&#65533;8&#65533;&#65533;)-&#65533;&&#65533;H&#65533;&#65533;p&#65533;:4@&#65533;&#65533;/&#65533;t&#65533;&#65533;&#65533;&#65533;FX&#65533;&#65533;&#65533;h&#65533;&#65533;^&#35123;&#65533;&#65533;&#65533;:	'&#65533;&#65533;B&#65533;&#65533;
&#65533;J&#65533;&#65533;&#65533;>&#65533; c&#65533;L&#65533;&#65533;&#65533;?&#65533;8$&#65533;P&#65533;`&#65533;B&#1928;&#65533;&#65533;OHA&#65533;&#65533;B9##T.&#65533;&#65533;D&#65533;xB&#65533;	&#65533;&#65533;@&#65533;&#65533;&#65533;&#65533;NP&#65533;&#65533;@&#65533; &#65533;&#65533;&#65533;&#65533;&#65533;C&#65533;&#65533;b2q&#65533;&#65533;K/&#65533;3&#65533;&#65533;fYJ&#65533;&#65533;&#65533;&#65533;&#65533;*ZH&#65533;?*&#65533;ID@&#65533;&#65533;L&#65533;(&#65533;&#65533;V&#65533; &#65533;&#65533;Eh&#65533;&#65533;&#65533;O&#65533;&#65533;A&#65533;O
1T,9!&#65533;KZYEB&#65533;&#65533;?fy&#261;&P&#65533;&#65533;&#65533;%&#65533;&#65533;@&#65533;&#65533;J=&#65533;&#65533;d&#65533;UW&#65533;;*&#65533;Y6a&#139;!&#65533;8&#65533;2&#65533;PD&#65533;<n7&#65533;8C&#65533;(&#65533;x&#65533;&#65533;$&#65533;!,&#65533;&#65533;A>f&#1570;	KBx&#65533;@z&#65533;3&#65533;(b&#65533;&#65533;&#65533; yb!&#432;&#65533;3n&#65533;d0d&#65533;&#65533;	)&#65533; ?&#65533;^&#65533;_s&#65533;(Kh&#65533;&#65533;8 !b&#65533;&#65533;
t&#65533; 
Hh&#65533;&#65533;*P&#65533;& &#65533;&#65533;Hx&#65533;b&#2057;	|&#65533;`&#65533;
h&#65533;.&#65533;"$pcJ`"&#65533;rH!	&#65533;&#65533;&#65533;&#65533;&#65533;&#65533;`n&#65533;D&#65533;d&#65533;&#65533;i&#65533;&#65533;&#65533;&#65533;(T:&#65533;@R>&#7457;&#65533;&#65533;&#65533;&#65533;7I&#65533;"&#65533;&#65533;j&#65533;&#65533;&#65533;PPq&#65533;'6!&#65533;&#65533;&#65533;P&#65533;&#65533;_&#65533;F&#65533;?G@&#65533;O&#65533;F;p&#65533;&#65533;#&#347;>h0D&#65533;5&#65533;L&#65533;&#65533;&#65533;&#65533;&#65533;&#65533;'&#65533;(CR&#65533;<s&#65533;&#740;9&#65533;D	0@&#65533;,&#65533;&#65533;qCe&#65533;*&#65533;&#65533;"&#65533;B&#65533;&#65533;is&#65533;g&#65533;i;L&#65533;&#65533;DZ&#65533;B5&#65533;g&#65533;w&#65533;&#65533;T"&#65533;M y&#65533;&#65533;D&#162;&#65533;y&#65533;c&#65533;&#269;&#65533;@%&#65533;"&#65533;h&#65533;&#65533;&#65533; 5,]1&#65533;B6&#65533;&#65533;&#65533;>&#65533;z>&#65533;&#1615;+%?$&#65533;B=*&#65533;&#65533;)f&#65533;G9V&#65533;&#65533;&#65533;&#65533;A&#65533;&#65533;0&#65533;&#65533; &#65533;&#65533;&#65533;&#65533;>&#65533;Mk&#65533;&#65533;)t&#65533;+&#65533; 9Xl&#65533;&#65533;u&#65533;U&#65533;&#65533;C:q&#65533;,&#65533;
QP&#65533;&#384;&#65533;3d&#65533;/&#65533;8&#65533;A&#65533;7&#65533;h&#65533;@&#65533;&#65533;&#65533;&#65533;&#65533;Dlp&#65533;&#65533;~AE#&#65533;&#65533;&#65533;@W&#65533;%V&#65533;UI&#65533;&#65533;P&#65533;&#65533;&#65533;-L&#65533;/&#65533;&#65533;&#65533;`&#65533;#&#65533;i&#65533;	&#65533;0&#65533;Gt&#65533;r&#65533;&#65533;&#65533;&#65533;&#65533;&#65533;Pd&#65533;
&#65533;&#65533;&o&#65533;&#65533;!4`&#65533;0&#65533;&#65533;l"  &#65533;	(&#65533;&#65533;Np&#65533;KAc+&#52224;18&#65533;R&#65533;&#65533;&#65533; &#65533;&#65533;q&#65533;q&#65533;E	&#65533;&#65533;&#65533;Bw&#65533;`+Hb3o0BH&#65533;&#65533;&#65533;&#65533;&#65533;J&#65533;&#65533;&#65533;&#65533;@&#65533;(!SSD&#65533;&#65533;&#65533;&#65533;-&#65533;&#65533;[&#65533;(&#65533;9&#65533;&#65533;&#65533;&#65533;f&#65533;@, &#65533;P$&#65533;@&#65533;&#65533;7&#65533;&#65533;C&#65533;&#65533;KG&#65533;&#65533;&#65533;	K&#65533;&#65533;V&#65533;&#65533;1@,&#65533;
&#65533;&#65533;&#65533;2&#65533;y&#65533;d:m&#65533;A&#65533;"&#65533;&#65533;+&#65533;@B&#65533;&#65533;&#65533;`&#65533;	&#65533;&#65533;&#65533;,+T,JUx&#65533;$&#65533;P &#65533;&#65533;"&#65533;&#65533;&#65533;&#65533;!&#65533;a#&#65533;&#65533;gHSO&#65533;&#65533;&#65533;&#65533;&#65533;   &#65533; &#65533; &#65533; &#65533; '0@&#65533;&#65533;&#65533;"V(%`&#65533;&#65533;&#65533;&#65533;  	&#65533;&#65533; &#65533;&#65533; &#65533; p&#65533;	&#65533;&#65533;&#1322;<&#65533;&#65533;&#65533;&#65533;o&#65533;b&B&#65533;)\&#65533;&#65533;&#589;&#65533;&#65533;B&#65533;L&#65533;&#65533;&#65533;c&#65533;~&#65533;J<&#65533;&#65533;&#65533;\&#65533;&#65533;&#65533;W&#65533;f($&#65533;&#409;LL'%>&#65533;\%~ ;&#65533;s&#65533;a+,a&#65533;&#65533;&#65533;4&#65533;kE&#65533;&#216;Pu&#65533;&#65533;&#65533;_E+&&#65533;&#65533;bPH.!&#65533;&#65533;Le+q!f&#65533;X&#65533;!jS+W&#65533;&#1025;>&#65533; &#65533;\&#65533;]&#65533;h	D&#65533;l&#65533;&#65533;h&#65533;&#722;z&#65533;~X&#65533;z0
o4
&#65533;&#65533;o&1 Z&#65533;D&#65533;(&#65533;&#65533;H(A[8&#65533;>&#65533;PT&#65533;40h&#65533;C&#65533;R&#65533;&#65533;-&#1534;Q&#65533;X2&#65533;1T&#65533;D&#513;P>&#65533;C&#65533;vm&#65533;@"$&#65533;&#65533;(&#65533;p&#65533;X&#65533;,&#65533;&#1026;EXB'&#65533;&#65533;f&#65533;&#65533;&#65533;&#65533;&#65533;Mo&#65533;&#65533;$H&#65533;o&#65533;&#65533;&#65533;&#65533;&#65533;&#65533;BZ&#65533;&#65533;&#65533;&#65533;&#65533;&#65533;&#65533;&#65533;&#65533;&#65533;&#65533;1$o&#65533;&#65533;&#65533;@
*p`	&#65533;&#65533;Js&#65533;&#65533;&#65533;<B&#65533;&#65533;,&#65533;P&#65533;+4&#65533;7&#65533;8&#65533;&#1910;&#65533;&#65533; &#65533;&#65533;&#65533;&#65533;u&#65533;	&#65533;&#65533;&#1578;_&#65533;F'A0&#65533;&#65533;+8&#65533;R,+&#65533;&#362;&#65533;&#65533;&#65533;&#65533;9l&#65533;&#65533;&#65533;+s&#65533;&#65533;v&#65533;	)&#65533;&#65533;&#65533;P&#65533;-\&#65533;&#65533;Ck&#65533;tC&#65533;:&#65533;&#65533;	&#65533;BXP&#65533;&#65533;&#65533;&#65533;q^&#65533;&#65533;su&#65533;&#65533;4&#65533;`<X&#65533;&#65533; &#65533;h!&#65533;&#65533;I&#65533;|&#65533;/&#65533;	>X&#65533;&#65533;&#65533;&#65533;.&#65533;n6VJ#h&#65533;%&#65533;&#65533;@&#65533;Z&#65533;	&#65533;Q&#65533;&#65533;XB&#65533;&#65533;&#65533;+&#65533;&#65533;
=&#65533;C&#65533;&#1034;&#37926;d*&#65533;&#65533;&#65533;&#65533;&#65533;L+&#65533;&#65533;&#65533;b$H&#65533;&#65533;O&#65533;&#65533;(~&#65533;&#65533;&#65533;&#65533;&#65533;&#65533;-i5&#65533;@#&#65533;&#272;Y(&#65533; Qx2X&#65533;&#65533;&#65533;?&#65533;&#65533;4&#65533;4&#65533;	Qi&#65533;P&#65533;&#65533;IAB&#65533;&#65533;&#65533;z&#65533;P&#65533;&#65533;CR&#65533;LHDfua&#65533;O&#65533;aP&#65533;&#65533;s.&#65533;&#65533;&#65533;!	U&#65533;&#65533;&#1912;&#65533;1Pa&#65533;j&#65533;!&#65533;&#65533;r]&#65533;&#65533;&#65533;`&#65533;&#65533;Zq&#65533;|&#65533;&#65533;i&#65533;&#65533;&#65533;&#65533;Q6X&#65533; &#65533;.&#65533; 0&#65533;P8&#65533;&#65533; @&#65533;&#65533;&#65533;&#65533;&#65533;&#65533;4B&0&#65533;&#65533;&#65533;&#562;|&#65533;)&#65533;M'f&#65533;	0A x&#65533;&#65533;hZ&#1025;t@J&#65533;&#65533;&#65533;=&#65533;yc:&#65533;&#65533;&#65533;pB&#65533;&#65533;?&#65533;&#65533;p&#65533;Ih&#65533;A &#65533;&#65533;&#65533;&#65533;&#65533;X&#65533;S`&#65533;&#65533;&#65533;'I&#65533;'&#65533;&#65533;&#65533;*&#65533;&#65533;!&#65533;E%&#65533;&#65533;<<&#65533;	B&#65533;&#65533;&#65533;&#65533;4)m&#65533;&#65533;&#65533;&#65533;&#65533;-&#65533;&#65533;&#65533;zg <&#65533;&#65533;2,&#65533;&#65533;(&#65533;b	 &#65533;@&#65533;x&#65533;&#65533;&#1033;E&#65533; &#65533; E2p&#65533;Y&#65533;&#65533; l&#65533;# `&#65533;&#65533;R&#65533;&#65533;&#65533;&#65533;&#65533;&#65533;%	 &#65533;I
K&#65533;&#65533;&#65533;&#65533;0&#65533;&#65533;&#65533;!&#65533;&#65533;&#65533;&#65533; &#65533;RXh&#65533;&#65533;&#65533;=&#65533;K&#65533;&#65533;&#65533;&#65533; x&#65533;x&#65533;*&#65533; 7&#65533;'&#65533;&#65533;I&#65533;&#65533;+ &#65533;&#65533;<xx&#65533;D0&#65533;5&#65533;B &#65533;2&#65533;&#65533;&#65533;&#65533;&#65533;&#65533;L&#65533;*&#65533;&#65533;(&#65533;&#1009;&#65533;!&#65533;&#65533; &#65533;&#65533;&#65533;!0&#65533;&#65533;H&#65533;,&#65533;E0&#65533;4&#65533;A`&#65533;&#65533;&#65533;7&#65533;&#1034;S&#65533;&#65533;I&#65533;&#65533;&#65533;&#65533;&#65533;#&#65533; &#65533;&#65533;0X*%&#65533;B0 P&#65533;p&#65533; X&#65533;&#65533;  &#65533;&#65533; &#65533; &#65533;&#65533;&#1024;M&#65533;B&#65533;&#65533;&#65533; &#65533; 8&#65533;`&#65533;  - &#65533;
&#65533;!&#65533;)&#1024;  &#65533;    0 @&#65533;&#65533;&#65533;  R9&#65533;)L&#65533;&#65533; &#65533;&#65533;&#65533;,&#65533;&#65533;k&#65533;&#65533;&#65533;;&#1162;O&#65533;&#65533;&#65533;&#65533;N&#603;M &#65533;':&#1538;sE&#65533;&#525;J9&#65533;&#65533;&#65533;0+&#65533;&#65533;Q&#65533;&#65533;&#65533;&#65533;&#65533;&#65533;&#880;&#65533;H&#65533;G&#65533;BP&#65533;&#65533;&#65533;&#65533;&#65533;&#65533;&#65533;&#65533;H&#65533;&#786;!&#65533;h&[l(S1&#65533;H&#65533;hyK&#65533;&#65533;&#65533;@&#512;$&#3624; &#65533;&#65533;&#65533;&#65533;Ql&#65533;O&#1577;Fz&#65533;&#65533;&#65533;(&#65533;&#65533;&#65533;&#65533;&#65533;Q&#65533;&#65533;&#65533;F&#65533;q&#389;&#65533;&#65533;&#65533;&#65533;&#65533;&#65533;&#65533;&#65533;&#65533;&#65533;V&#555;&#65533;A
&#65533;s.&#65533;(&#65533;*&#65533;$&#65533;&#65533;K&#65533;h&#65533;&#419;&#65533;!&#65533;&#543;&#65533;&#65533;&#65533;&#65533;A&#65533; 3&#1025;B8&#65533;&#65533;&#65533;&#65533; &&#65533;&0? &#65533;&#1544;
0;&#65533;&#65533;&#623;&#65533;&#65533;X&#65533;&#65533;x&#65533;&&#65533;CX&#65533;&#65533;@&#65533;O|&#65533;&#65533;&#65533;R&#65533;&#65533;8 %&#65533;&#65533;&&#65533;&#65533;&#65533;&#65533;&#40702;&#33532;y&#65533;bRp&#65533;&#65533;H&#65533;&#65533;"&#65533;&#65533;&#1308;&#65533;+0&#65533;H&#516;:` &#1161;0&#65533;&#65533;JH&#65533;&#1026;I&#65533;$&#65533;&#65533;&#65533;&#65533;&#65533;&#65533;&#65533;&#65533;&#65533;X&#65533;I&#1029;Dh&#65533;D&#65533;K&#65533;3&#65533;9&#65533;&#65533;&#65533;j&#65533;&#65533;&#65533;9&#65533;>r&#65533;&#65533;I&#65533;&#65533;&#65533;&#65533;&#65533;&#932;&#65533;&#65533;;R@&#1536;?&#65533;* &#65533;<&#713;&#65533;`->&#65533;&#65533;G&#65533;&#65533;&#1027;&#65533;{&#65533;wd&#65533;f&#65533;&#65533;&#65533;x&#65533;L&#65533;`EhR&#516;&#65533;&#65533;&#65533;&#65533;&#65533;&#65533;&#65533;&#65533;:f&#65533;&#65533;N&#65533;&#65533;&#65533;P&#65533;&#65533;&#65533;&#65533;&#65533;&#65533;4/8A( @&#65533;<&#65533;X
&#65533;{&#65533;x&#65533;&#65533;!&#1025;7h&#65533;F&#65533;&#65533;R&#65533;&#65533;&#65533;N&#65533;&#65533;&#65533;p&#65533;-X&#65533;&#65533;&#65533;&#65533;&#65533;&#65533;&#65533;J&#65533;V&#65533;&#65533;&#65533;p&#65533; &#65533;H2T(,&#65533;&#65533;&#65533;&#65533;&#65533;x1@-&#65533;8&#65533;*&#65533;&#5385;&#65533;
&#65533;2&#65533;0&&#65533;)&#65533;&#65533;J&#65533;h&#65533;&#65533;T&#65533;&#1339;&#65533;`&#65533;&#65533;#&#65533;$&#65533;=h(z&#65533;&#65533;)&#65533;A&#65533;&#65533;"H&#65533;8&#65533; &#65533;&#65533;&#65533;F&#65533;&#65533;P&#65533;&#65533;&#65533;F&#65533;#(,&#65533;&#65533;9E&#65533; 0@&#1112;P&#65533;@&#65533; 3
&#65533; 9&#65533;&#65533;>&#65533;0&#65533;&#65533;&#45734;&#65533;&#65533;1&#607;Y&#65533;&#65533;9&#65533;&#65533;&#65533;&#65533; @P&#65533;&#65533;&#65533;G]&#65533; &#1546;&#65533;R&#65533;&#65533;C&#65533;&#65533;*&#65533;&#65533;LM, 0`&#65533;&#65533;&#812;3&#65533;*H&#65533;&#65533;)&#65533;8&#65533;&#65533;&#65533;&#65533;&#65533;d&#1796;- 5&#65533;&#772;(&#65533;+&#65533;&#65533;&#65533;QD&#65533;	&#65533;t&#65533;&&#65533;&#65533;n&#678;&#65533;&#1538;I&#65533;&#65533;K&#65533;&#65533;Du&#65533;&#65533;&#65533;&#65533;&#65533;&#65533;X&#65533;I
A&#65533;+&#65533; 0&#65533;&#65533;&#65533;&#65533;8&#65533;T]&#65533;NHP&#65533;&#41781;A&#65533;&#65533;&#65533;&#65533;&#65533;O]&#1034;5` &#65533;h&#65533;	8 &#65533;&#65533;&#65533;	z#&#65533;&#65533;&#65533;H(&#65533;&#65533;&#65533;&#65533;f*&#65533;&#65533;&#65533;&#65533;&#65533;
&#65533;&#65533;&#65533;"8&#65533;3&#65533;2&#539;J&#65533;&#65533;,-0E&#65533;PQ&#65533;&#65533;I&#65533;&#65533;i(&#65533;&#65533;3H&#65533;&#65533;&#65533;!&#514;8p&#65533;)&#65533;&#65533;&#65533;&#65533;&#1367;&#65533;&#65533;F`&#65533;1H-&#65533;&#65533;&#65533;i&#65533;1P&#65533;-&#65533;&#65533;$&#65533;&#65533;&#65533;&#65533;S&#65533;&#1221;63p&#65533;$&#65533;&#65533;&#65533;*&#65533;&#65533;3&#65533;%&#65533;;&#65533;B&#65533;&#65533;&#65533;&#65533;/ox	@&#65533;N&#65533;&#65533; &#65533;|&#65533;&#65533;&#65533;B&#65533;&#65533;i(&#65533;d&#65533;{R&#65533;	&#65533;L&#65533;&#65533;P&#65533;&#65533;J@&#65533;3&#65533;&#65533;?`&#65533;u&#65533;	&#65533;&#1285;"x F&#65533;&#65533;98 =hF&#65533;&#65533;Mp&#65533;&#65533;&&#65533;&#65533;	p&#65533;@&#65533;&#65533;j	hRh&#65533;&#65533;{&#65533;&#65533;;&#65533;&#65533;/r&#65533;/95&#1208;&#65533;(`0&#65533;&#65533;3XD(&#65533;28&#65533;E&#65533;&#65533;&#65533;&#65533;M"s	0k(utB&#65533;82X& P1P&#65533;&#65533;5&#65533;&#525;7&#65533;3 B`7(E&#1538;.&#65533;&#65533;4&#65533;$&#65533;&#65533;&#65533;&#65533;&#65533;&#65533;%h&#65533;+&#65533;&#65533;$&#65533;&#65533;P3 &#65533;F(&#65533;$@&#65533;&#65533;&#65533;&#65533;H&#65533;&#853;&#65533;&#65533;&#65533;&#65533;N0 &#65533;&#65533; P 8&#65533;  $  0  &#65533;&#65533;^ER&#65533;h&#65533;"&#65533;&#65533; &#1024;&#65533;&#65533;&#65533;)
&#65533; p( 8&#65533;&#65533;&#65533;H&#512;&#65533;&#65533; &#65533; &#65533;&#65533;P&#65533;(&#65533;D  &#65533;4&#65533; `  &#65533;    &#65533;X&#65533;h&#65533;HES&#65533;o&#65533;&#65533;H&#65533;&#65533;E&#65533;&#65533;&#65533;&#65533;&#65533;5E58&#65533;&#65533;h&#65533;	&#65533;&#65533;=0Y&#65533;&#65533;&#65533;B&#65533;/"&#65533;S&#65533;0&#65533;5&#65533;Ss&#65533;&#65533;&#1036;M&#65533;&#65533;M(&#65533;&#65533;&#65533;&#65533;&#65533;&#65533;>X&#65533;&#748;&#174276;h$]&#65533;"X&#65533;&#65533;&#65533;=4&#65533; 3X&#65533;(&#65533;"J&#65533;H8&#65533;&#65533;7&#65533;&#65533;"21&#65533;&&#1024;>@&#65533;&#65533;Y&#65533;&#65533;&#65533;&#65533;&#65533;&#65533;R&#65533;&#1822;&#65533;<H&#65533;&#65533;x>&#65533;.&#3661;&#65533; &#65533;x&#65533;&#65533;$&#65533;R&#1027;`&#65533;P&#65533;?&#65533;&#65533;X&#65533;R&#65533;&#65533;&#65533;&#65533;&#65533;&#65533;&#65533;&#65533;u&#65533;A&#65533;2&#65533; &#65533;&#65533;&#65533;&#65533;i&#65533;&#65533;H&#65533;V&#65533;5&pT&#65533;&#65533;&#65533;&#65533;&#65533;&#65533;&#65533; -0&#65533;J&#65533;b&#65533;&#65533;&#65533;&#65533;&#1093;F&#65533; 6&#65533;4h&&#65533;P&#65533;&#65533;
T&#1538;#&#65533;'@KG&#65533;!]&#65533;=&#65533;&#65533;B&#65533;&#65533;&#1816;&#65533;&#65533;b&#65533;J&#65533;&#65533;&#65533;,h&#65533;SNz;bq&#65533;&#65533;&#65533;&#65533;&#2016;&#65533;^~&#65533;&#65533;"&#65533;&#65533;&#65533;&#65533;&#65533;0~\&#65533;P&#1540;C"8&#65533;pN&#65533;&#65533;&#65533;f&#65533;&#65533;Np&#65533;&#65533;&#65533;_r,&#65533;&#1802;&#65533;&#65533;7 3&#65533;&#65533;I&#65533;&#8897;M	4&#65533;&#65533;&#65533;?&#987;I&#65533;h&#65533;'&#65533;&#65533;&#65533;&#65533;&#65533;&#65533;xD&#65533;$&#65533;&#1211;&#65533;&#65533;&#65533;&#65533;J&#65533;F x&#65533;&#65533;&#65533;&#65533;`j&#65533;&#65533;&#65533;&#65533;H&#65533;&#65533;&#65533;I&#65533;&#65533;&#65533;&#65533;l&#65533;J&#65533;R&#65533;7M%&#65533;1&#65533;HF&#65533;@&#65533;7&#65533;I&#65533;Eh C&#65533;&#65533;g&#354;V&#65533;Cr1@&#65533;&#65533;&#65533;&#65533;pHIh&#65533;	&#65533;&#65533;&#65533;&#65533;1&#65533;&#65533;E&#65533;>H7mr&#65533;W([ :&#65533;&#65533;G&#65533;&#65533;8b'&#65533;lK&#65533;&#65533;%&#65533;&#65533;LX&#65533;&#65533;&#65533;&#65533;&#65533;j&#65533;&#65533;#+&#65533;&#65533;/&#65533;9&#65533; h&#65533;&#65533;&#65533;&#1816;&#65533;I&#65533;&#65533;&#65533;L&#65533;1 &#65533;&#65533;&#65533;&#65533;k&#65533;&#65533;&#65533;&#65533;Y&#65533;&#514;S&#290;gU&#65533;-&#65533; 7&#65533;?0&#65533;XX>&#65533;;&#65533;@&#65533; H&#65533;M8;+8&#65533;&#65533;E &#65533;	p&#65533;4&#1536;'HEbs&#65533;L@2&#65533; k1 &#65533;&#65533;&#65533;&#65533;&#65533;&#65533;B`c&#1668;!&#65533;&#12687;&#1286;7Y&#65533;707&#65533;&#65533;eKH&#65533;&#65533;E&#65533;&#65533;@kP&#65533;&#65533;W&#65533;&#65533;2&#65533;&#65533;4&#65533;&#65533;@&#65533;8 &#65533;&#65533;@&#65533;;P4X ;h&#65533;&#1666;&#65533;&#65533;N&#594;&3&#65533;&#65533;&#65533;H&#65533;^&#65533;.&#65533;&#65533;B&#65533; &#65533;&#65533;~&#65533;&#65533;&#65533;&#65533;&#65533; &#65533;)H&#731;Y0&#65533;&#65533;&#65533;6/X&#1983;!&#65533;&#31748;^#!`&#65533;&#65533;&8&#65533;&#65533;&#65533;,<{&#65533;&#65533;&#65533;$ &#65533;+`7o&#65533;&#65533;`3A&#65533;&#65533;"`%&#65533;&#515;|&#65533;D[&#65533;&#65533;&#65533;&#65533;&#65533;&#65533;&#65533;.`&#65533;!8m&#65533;6&#1025;+&#65533;-&#65533;&#65533;,&#65533;f&#65533;&#1800;F (&#65533;Q8&#65533;,&#65533;$&#65533;=&#65533;I&#65533;^8 0&#65533;)&#65533;&#65533;&#65533;&#1091;&#65533;(&#65533;&#65533;%&#65533; &#65533;&#65533;&#65533;r&#128;&#65533;&#65533;h&#65533;*&#65533; &#65533;PkH&#65533;&#65533;&&#65533;&#65533; &#65533;&#65533;)&#65533;&#65533;&#65533;k&#65533;&#1054;O`&#65533; &#65533;&#65533;&#65533;0?&#65533; &#65533;&#65533;&#65533;&#65533;&#65533;@&#65533;&#65533;&#65533;JH&#65533;)B&#65533; 6(&#65533;Z~&#65533;'&#65533; (&#65533;swE&#65533;p +&#65533;f&#65533;6&#65533;&#65533;&#65533;&#65533;Nx&#65533;&#65533;&#65533;&#65533;	Hqd_:H E&#65533;J&#65533;&#65533;&#65533;]&#65533;K&#65533;&#65533;A8/&#65533;&#65533;&#65533;q%] &#65533;-&#65533;&#65533;&#65533;)&#65533;I&#65533;4&#65533;&#65533;&#65533;&#65533;,*&#65533;&#65533;&#65533;hA 	B&#65533;&#1249;&#65533;+ &#65533;&#65533;gR&#65533;*&#65533;&#65533;z.38&#65533;7PjR&#65533;&#65533;&#1211;&#65533;S&#65533;&#65533;2 /&#65533;I18<8&#65533;&#65533;&#65533;&#65533;4&#65533;CP&#65533;&#65533;P&#65533;2&#65533;&#65533;&#65533;
K&#65533;+&#65533;&#65533;p&#65533;Ph&#65533;1&#65533;DH1&#65533;&#65533;&#65533;8&#65533;&#65533;&#65533;E&#65533;&#65533;v&#65533;8U&#380;9@&#65533;n&#65533;&#65533;&#65533;&#65533;&#65533;&#65533;"'&#65533;&#65533;(&#65533;&#65533;&#65533; ;&#65533; &#65533;@&#65533;H`&#65533;)&#65533; p&#65533;X&#514;(&#65533;&#65533;0@ 5 : &#65533;L&#65533; H&#1796;&#65533;X&#65533;[=&#65533; '&#65533;&#65533;C&#65533;"R &#65533;&#65533;+bA`&#65533;>&#65533; ! "Rx&#65533;&#65533;@&#65533;&#65533;&#65533;"&#1024;$&#65533;T&#65533;G  1p0h]8&#65533;&#65533;x&#65533;F&#65533;&#65533;&#65533;Y{&#65533;&#65533;&#65533;Y&#65533;(&#530;+&#65533;&#65533;#&#65533;6P&#65533;3 &#65533;1\&#65533;+8+H&#65533;&#65533;&#65533;Ap&#65533;*&#65533;%&#1026;&#65533;m&#65533;:8&#65533;4&#65533;#x&#65533;c&P&#65533;`	&#1192;U&#65533;B@&#65533;&#65533;y&&#65533;&#65533;Lo&#65533;&#65533;1&#65533;&#65533;'o&#65533;&#65533;4&#65533;3F&#65533;&#65533;M&#65533; &#65533;&#65533;FKT&#65533;f&#65533;Q&#65533;&#65533;9&#65533;fMc&#65533;%}Zy&#65533;&#65533;&#267;&#65533;'D$&#65533;BE&#65533;&#473;5L&#65533;X&#65533;&#65533;iK&#65533;3`&#65533;&#65533;	*)q&#65533;D&#65533;&#65533;&#65533;I&#1516;Y3&#65533;&#65533;-k&#65533;,&#1716;j&#1522;m&#65533;&#65533;-&#1848;r&#65533;zk&#65533;&#65533;&#65533;&#65533;6&#65533;&#65533;&#65533;&#65533;R&&#65533;,&#65533;&#65533; &#65533;&#65533;&#65533;f%&#65533;&#65533;&#65533;&#65533;%.$m&#65533;&#65533;A*K(&#65533;&#65533;l&#129;&#65533;&#65533;?&#65533;j&#65533;&#65533;&#65533;J *&#65533;&#65533;&#65533;aP&#65533;G.&#65533;d"E&#65533;D!]&#65533;2&#65533;)J&#65533;&#65533;&#65533;LU4&#65533;&#65533;&#65533;&#65533;&#65533;Y&#65533;D8&#65533;&#65533;&#65533;$T}D&#65533;	u&#65533;FH&#1980;`0D&#65533;&#65533;2&#65533;.&#65533;&#65533;&#65533;*T&#65533;t&#65533;&#608;&#65533;$B:&#65533;&#65533;&#65533;%&#65533;`P&#65533;B&#65533;&#65533;&#65533;\
8 &#65533;&#65533;&#65533;7&#65533;&#65533;&#65533;JP&#65533;&#65533;$3&#65533;1E#B&#65533;1n`q&#65533;&#65533;<&#65533;F&#65533;t&#65533;&#65533;&#65533;&#65533;&#65533;Y4&#65533;&#65533;IT&#65533;&#65533;R&#65533;&#65533;&#65533;`<&#1282;&#65533;J(&#65533;&#65533;U&#65533;&#65533;&#65533;m0&#65533;&#65533;2L&#65533;FC&#65533;q&#65533;Y&#65533;JjX&#65533;cY&#65533;aB6r4$&#65533;>&#65533;&#65533;GTHTrDXR&#65533;R&#65533;&#65533;`la	o!H_&#65533;!F	e&#1296;&#65533;KD&#65533;&#65533;"%uQ&#65533;iD&#65533;&#65533;,&#65533;&#65533;&#65533;&#65533;,Zz)&#65533;&#65533;&#65533;
4&#65533;&#65533;4 @&#65533; <  &#65533;"0&#65533; tP@ &#65533;`@@&#65533;&#65533; 0!p&#65533; P&#65533;B&#288;&#65533;&#65533;
@&#65533;A$p&#65533;pC' 0&#65533;%4&#65533;
x`&#65533; &#65533;0&#65533;p&#65533;&#65533;&#65533;C&#65533;
&#65533;&#528;@"D` ],k T&#65533;A
`&#65533;&#65533; & &#65533;D ,`&#65533;&#65533;&#65533;&#65533;&#65533;2&#65533;@&#65533;&#65533;&#65533;3 O&#65533;&#65533;&#65533;5&#65533;&#65533;&#65533;|2&#65533;z&#65533;&#65533;&#1924;&#65533;&#65533;&#65533;&#65533;&#65533;,&#65533;&#65533;&#65533;2&#65533;9H3*&#65533;&#65533;&#65533;3)Q0&#65533;_+&#65533;&#65533;|4&#65533;9&#65533;&#65533;O(&#65533;&#65533;&#65533;M$&#65533; &#65533;&#65533;&#65533;p&#65533;4&#65533;Y&#1012;`F&#65533;&#65533;AB&#65533;&#65533;&#65533;I&#65533;Y&#65533;}v&#65533;3&#65533;&#65533;&#65533;,&#65533;&#65533;&#65533;h&#65533;&#65533;&#65533;&#65533;h&#65533;}2&#65533;t&#65533;&#65533;j&#65533;p&#65533;7&#65533;Tz7&#4443;&#65533;2&#1892;&#65533;UHY&#65533;0&#65533;"O&#65533;&#65533;&#65533;?&#65533;~9&#65533;	&#65533;&#65533;&#65533;%&#65533;&#65533;pE
G,&#65533;4&#26971;&#65533;&#65533;&#669;x3&#65533;l42&#65533;C&#65533;&#65533;O&#65533; &#65533;b:&#65533;&#65533;
)&#65533;&#65533;&#65533;F&&#65533;`&#65533;&#65533;&#65533;s&#1141;E&#65533;DH&#65533;&#65533;N&#65533;?=&#65533;&#65533;&#1367;&#65533;&#65533;&#1018;&#1057;&#65533;&#65533;X&#65533;&#65533;&#65533;m=&#65533;&#65533;&#65533;t"3&#65533;aBI&#65533;&#65533;&#65533;&#65533;=~&#65533;&#65533;&#65533;5#&#65533;&#65533;`WD%H&#65533;2&#65533;&#1391;&#65533;l&#65533;&#65533;]t&#65533;&#65533;&#65533;	bPB&#65533;&#65533;:&#65533;&#65533;&#65533;&#65533;sG&#65533;V|&#65533;5 &#65533;&#65533; &#65533;(l&#65533;&#65533;&#65533;T&#65533;&#65533;&#65533;^/bQ&#65533;&#65533;P&#65533;6&#65533;B&#65533;B&#65533;&#65533;mzP&#65533;!&#65533;&#65533;4]t&#65533;4&#65533;&#65533;xx&#65533;&#65533;2&#65533;vu&#65533;E&#65533;pKh&#65533;g(&#65533;&#65533;&#65533;	&#65533;5&#65533;p4&#65533;D&#1072;&#65533;Pd&#65533;i&#65533;&#65533;&#65533;&#65533;@&#65533;&#65533;<&#65533;]d&#65533;&#65533;Z&#65533;&#65533;X&#65533;)&#65533;P&#65533;9^&#65533;h:|#&#65533;t&#65533;&#65533;1T&#65533;&#65533;CT&#65533;&#65533;&#65533;&#65533;b&#65533;&#65533;&#65533;Bo|b\&#65533;&#65533;&#65533;`&#65533;B	Z`C&#65533;p&#65533;YpQ&#65533;h#&#65533;"&#65533;P9Pa
&#65533;@*1&#65533;1&#65533;
R&#65533;	)&#65533;h&#65533;&#65533;@&#65533;7a&#65533;-l&#65533;Ex#B&#65533;&#65533;&#65533;.&#65533;D[+&#65533;@&#65533;&#65533; &#65533;Z&#65533;&#65533;I&#65533;&#65533;
(&#65533;,Bq&#65533;g&#65533;dD&#65533;&#65533;'&#65533;Db] &#65533;!&#43012;*&#65533;&#65533;2 C&#65533;	&#65533;&#1293;&#65533;&#65533;&#65533;O$7&#65533;&#65533;&#65533;&#65533;&#65533;&#65533;&#65533;@&#65533;1D&#65533;
l(&#65533;&#65533; &#65533;.&#65533;,&#65533;&#65533;'&#65533;H&#7353;&#65533;&#65533;hA &#65533;0&#65533;0`&#65533;&#65533;&#65533; &#65533;` h&#65533;&#65533;&#10886;&#65533;K%&#65533;(PJ &#65533;&#65533;Q- &#65533;@(0 H&#65533;&#65533; cX[&#65533;.:S&#65533;&#65533;&#65533;&#65533;&#65533;hE% &#65533;KT&#65533;?&#65533;&#65533;O#&#65533;S&#65533;L&#65533;	&#65533;pb&#744;&#65533;&#65533;&#793;&#65533;R&#65533;&#65533;X&#65533;&	TddOk&#65533;.&#65533;&#65533;G&#65533;b&#65533;*+&#65533;ff&#65533;&#65533;h&#65533;&#65533;&#65533;O'>1&#65533;&#65533;rec&#65533;:`&#65533;&#65533;M&#65533;xM[&#1142;x	p&#65533;.&#65533;,&#65533;&#65533;&#65533;Y"x&#65533;8&#65533;&#65533;X&#65533;M&#65533;.&#65533;{&#65533;&#65533;&#65533;&#65533;&#65533;}&#133;y#%&#65533;&#65533;6&#65533; u&#65533;&#65533;h&#65533;&#65533;
v&#65533;"@&#65533;&#65533;`Y3&#65533;&#65533;&#65533;w&#65533;&#65533;Al &#65533;&#65533;&#65533;6&#65533;G&#65533;&#65533;&#65533;&&#65533;&#65533;l&#65533;x&#65533;V&#65533;&#65533;&#65533;!&#65533;;C#&#65533;&#65533;6&#65533;&#65533;&#65533;.&#65533;&#65533;Dl&#65533;&#65533;&#65533;&#65533; )I&#762;&#65533;&#65533;UhAlf&#65533;R&#65533;Wi&#65533;&#65533;c&&#65533;Y $&#65533;&#65533;&#65533;&#65533;."&#65533;&#65533;Cl&#65533;.&#65533;&#65533;`e&#65533;_&#65533;L"pM&#65533;&#65533;$6&#65533;D&#65533;(o&#65533;&#65533;QK\bh&#65533;&#65533;&#65533;;&#65533;&#65533;LA&#65533;XA	*Q	0p&#65533;&#65533;[P"&#65533;F&#65533;&#65533;&#65533;&#65533; &&#65533;&#65533;&#65533;&#65533;.&#1968;D'&#65533;D&#65533;Y&#65533;&#65533;f&#65533;\nV5t&#65533;&#65533;4&#65533;&#65533;&#65533;,,EN`&#1862;&#65533;+t`4pC"&#65533;5&#65533;&#65533;R&#65533;(@&#65533;#d&#65533;&#691;&#65533;r[H&#65533;	!$&#65533;m &#65533;Z&#65533;&#65533;&#65533;&#65533;h&#65533;&#65533;&#65533;
!&#65533;7&#65533;@&#65533;i&#65533;&#65533;%&#65533;&#65533;2&#65533;&#65533;&#65533;B&#65533;&#65533;&#65533;&#65533;$&#65533;!_&#65533;D&#65533;&#65533;&#65533;	Tl"
?h&#65533;&#65533;6d&#1202;_&#65533;t[&#65533;&#1095; &#65533;
J&#65533;P&#65533;&#65533; &#65533;&#65533;e&#65533;&#65533;P&#65533;z&#1031;!&#65533;az&#65533;&#65533;&#65533;q&#65533;S$&#65533;D&#65533;&#65533;&#65533;&#65533;^"	&#65533;C&#65533;&#65533;#&#65533;(\@,&#1694;&#65533;&#65533; &#906;6&#65533;, &#65533;&#65533;Hi	v&#65533;`)&#65533;&#65533;J8a&#65533;&#65533;&#65533;&#65533;Z&#65533;4a&#65533;$w&#65533;4&#65533;3&#65533;&#65533;&#65533;ra'&#65533;P&#65533;6@&#65533;?&#65533;8D&#65533;&#65533;&#65533;&#65533;nQ&#65533; &#65533;s&#65533;f[<iXD&H&#65533;G6&#65533;&#65533;&#65533;&#65533;&#65533;7&#65533;&#65533;2&#65533;&#65533;&#65533;&#65533; &#1280;H&#65533;&#65533;'&#65533;&6&#65533;!#d&#771; &#65533;&#65533;&#65533;&#65533;&#65533;KX&#65533;0&#65533;&#65533;xAx&#65533;&#65533;z&#65533;4B iX&#65533;f&#65533;	I&#65533;x&#65533;^Z%&#65533;&#65533;#P&#65533;&#65533;+C P@&#65533;&#65533;l|&#65533;j&#65533;&#65533;h&#65533;f&#65533;&#65533;%&#65533;&#65533;J&#65533;X +&#65533;aUPD&#65533;!&#65533;.&#65533;A
b&#65533;&#65533;D&#65533;@#&#65533;n&#65533;&#65533;3)&#65533;&#1737;/X!e&#65533;5S&#65533;&#65533;+&#1025;
`&#65533;&#65533;&#65533;&#65533;&#65533;3x&#65533;
[ t&#65533;0&#65533;4 !&#65533;&#65533;&#65533;&#65533;vR06,&#65533;p&#65533;&#65533;&#65533;	&#256;njA&#65533;q&#65533;1l"M&#65533;&#65533;&#65533;&#65533;&#65533;&#65533;|&#65533;	&#65533;&#65533;AV&#65533;V&#65533;&#65533;>&#65533;
&#65533;T+B&#65533;&#65533;B5H@&#65533;pC&#65533;&#65533;&#65533;	d@2\`&#65533;)$&#65533;h6,<&#65533;&#65533;&#65533;&#65533;&#65533;2&#65533;&#65533;&#65533;RXC&#65533;lAl"l&#65533; &#65533;'h&#65533;&#65533;$&#65533;AT&#65533;t&#65533;&#65533;&#65533;#tD&#65533;&#65533;lL&#65533;&#65533;\B&#65533;&#842;&#65533;O&#65533;|&#65533;#xA&#65533;&#65533;%&#65533;,ADB&#65533;L&#65533;&#65533;A&#65533;T&#65533;&#65533;	&#65533;&#65533;T&#65533;&#65533;&#65533;(&#65533;&#65533;&#547;M&#65533;vER&#65533;1W]&#65533;^'&#65533;A<A<&#65533;&#65533;&#65533;&#65533;0 
 &#65533;&#65533;h!0&#65533;8&#65533; @&#65533;&#65533;4&#65533;@&#65533;&#65533;&#65533;B&#65533;&#65533;&#65533;)&#65533;&#65533;[&#65533;A A &#256;&#65533;@, $&#65533;	@ &#65533;
&#65533;&#65533; H&#65533;
P@@&#65533;	&#65533;  `&#65533;	, R-&#65533;Z&#65533;G]@&#65533;,&#65533;n9&#65533;L&#65533;I
v&#65533;BiT&#65533;&#65533;T&#65533;%&#65533;W&#1741;U&#65533;UBpS&#65533;l+n&#65533;&#65533;&#65533;SiamB&#65533;T8U#&#65533;AFT&#65533;&#65533;fy"&#65533;t FL[M&#65533;T&#65533;&#65533;LBkI
@9&#65533;y&#65533;&#65533;&#65533;&#65533;9U&#65533;h&#65533;L]&#65533;AL&#65533;&#65533;&#65533;G&#65533;&#65533;&#65533;PQX&#65533;&#65533;|)&#65533;&#65533;L&#65533;&#65533;&#65533;*(	 :Q&#65533;-&#65533;&#65533;&#65533;&#65533;&#65533;$&#65533;&#65533;&#65533;@"PJ&#65533;&#65533;?&#65533;&#65533;S&#844;L&#65533;G &#65533;@BU&#65533;&#65533;&#65533;&#65533;$	&#65533;B&#65533;5&#65533;&#65533;8&#65533;y[iQR]&#65533;&#65533;&#65533;&#65533; 4A&#65533;&#65533;42&#65533;&#65533;&#65533;&#65533;XA<&#65533;&#65533;&#1887;&#65533;&#65533;&#65533;H&#65533;+6&#65533;&#65533;&#65533;G&#65533;@&#65533;&#65533;!&#65533;:&#65533;S&#65533;8&#65533;F&#65533;&#65533; &#65533;&#65533;&#65533;&#65533;,&#65533;[	&#65533;[&#1621;&#65533;&#65533;C%z&#320;&#1536;&#65533;eN&#65533;&#65533;S0&#65533;&D&#65533;&#65533;&#65533;&#65533;&#65533;&#65533;&#896;&#65533;7&#65533;&#65533;
HB&&#65533;&#65533;LAJ&#65533;&#65533;&#65533;X&#65533;&#65533;h@T&#65533;	@B.&#65533;&#65533;c&#65533;&#65533;p&#65533;X&#65533;&&#65533;AXBx&#65533;4&#65533;@&#65533;&#65533;&#65533; &#65533;Q&#65533;&#65533;&#65533;&#65533;.H&#65533;&#65533; LB d&#65533;`&#65533;&#65533;<&#65533;&#65533;|&#65533;B &#1003;	H&#65533;&#65533;&#65533;a NT&#65533;&#1904;A&#65533;	&#65533;&#65533;&#65533;&#65533;&#65533;&#1472;f<A&#65533; &#65533; !X&#65533;&#65533;&#65533;&#65533;i&#65533;&#65533;<&#65533;&#65533;D&#65533;&#65533;&#65533;4n&#1088;&#65533;$(h&#65533;&#65533;A&#65533;AL&#65533;'&#65533;&#65533;B#@&#65533;&#65533;&#65533;
&#65533;tA&#65533;z&#65533;&#65533;[&#65533;G &#65533;@40&#65533;
xA\A&X_Z&#65533;#&#65533;&#30720;&#65533; &#65533;`7p
B,&#65533;&#65533;&#65533;@&#65533;&#65533;&#65533;X[&#65533;&#65533;@!<$&#65533;&#65533;#$ &#65533;&#65533;&#65533;&#65533;&#65533;&#65533;0&#65533;&#65533;F&#65533;"4!t&#65533;&#65533;giY&#65533;B"DB#i%l 0&#1408;dB&#65533;#L#@&#151;&#65533;&#16466;J&#65533;#8&#65533;
&#65533;%&#65533;&#65533;&#65533;,&#65533;A"$g&#65533;&#65533;eq&#65533;&#65533;&#65533;&#65533;H&#65533;h&#65533;L]I&#65533;&#65533;@n&#65533;.&#65533;&#65533;(&#65533;!,&#512;&#65533;A0&#65533;z&#1292;FQAt&#65533;{&#65533;&#65533;&#65533;&#65533;$`&#65533;	\A&#65533;&#65533;&0A(&#65533;N&#65533;TXZT&#65533;&#384;&#65533; &#65533;&#65533;B&#65533;&#65533;&#65533;A&#65533;=&#65533;?&#65533;&#65533;&#65533;&#65533;&#65533;
4&#65533;	T&#65533;&#65533;d$@&#65533;A]&#65533;[M&#65533;&#65533;Y&#65533;&#65533;X&#65533;&#65533; &#65533;&#65533;[&#65533;  t&#65533;$c&#65533;Y&#65533;&#65533;$[&#65533;&#65533;&#65533;&#65533;&#65533;&#65533;@&#65533;&#65533;H&#65533;#&#65533;M&#65533; &#1356;&#65533;&#65533; &#1792;&#65533;&#65533;HB&#65533;@&#65533;@X}&#65533;`&#65533;"*&#65533;&#65533;&#65533;)&#65533;
&#65533;&#65533;X&#65533;|&#65533;&#65533;b&#65533;&#65533;0&#65533;EF&#65533;&#65533;&#65533; , d&#65533;#&#65533;@|&#65533;&#65533;Z&#65533;&#65533;$H&#65533;]$&#65533;&#65533;4)&#65533;A`&#65533;&#65533;B&#65533; &#65533;&#65533;E&#65533;&#65533;pe&#65533;r,&#65533;p&#65533;
8@$&#65533;&#65533;x&#65533;!D@&#65533;|&#65533;S`&#65533;XBt&#65533;&#65533;AE8&#65533;&#65533;Z	&#65533;@&#65533;i%&#65533;&#65533;&#65533;M@&#65533;&#65533;$l&#65533;	XH&#65533;"T&#65533;T&#65533;E)&#65533;&#65533;G(&#65533;&#65533;&#65533;P&#65533;,&#65533;BX&#65533;%&#65533;&#65533;XAdB&#65533;&#65533;&#65533;&#65533;&#65533;.&#65533;&#65533;&#65533;$&#65533;)B&#65533;\&#65533;X&#65533;&#65533;&#972;F&#65533;&#65533;&#65533;&#65533;&#65533;&#65533;&#65533;&#65533;$l&#65533;&#65533;$&#769;0&#65533;&#65533;aq-&#65533;&#65533;&#65533;%8&#65533;!&#65533;&#65533;T&#65533;X&#65533;L&#65533;$&#65533;IEnBd D@&#65533;&#65533;&&#65533;&#65533;&#65533;&#65533;(@&#65533;&N&#65533;&#65533;E&#65533;&#65533;&#65533;&#65533;< 	P A&#65533;&#65533; H&#65533;&#65533;( &#65533;	8&#65533;v&#65533;&#65533;B&#65533;@P@	<@&#65533;&#65533;/T 	T&#65533;&#65533; &#65533;,ZP&#65533;@&#65533;h&#65533;	8&#65533; AI	&#65533;@
$&#65533;&#65533;T&#65533;,%}R&#257;&#65533;A&#65533;&#65533;&#65533;A&#65533;&#65533;&#65533;&#65533;|&#65533;&#65533;&#65533;&#65533;_Q&#65533;&#65533;&#65533;&#65533;&#65533;&#65533;&#65533;&#65533; &#65533;&#65533;0&#65533;&#65533;FE&#65533;&#65533;A&#65533;&#65533;&#705;&#65533;0&#65533;&#65533;A&#65533;hA&#65533;p&#65533;&#65533;BI&#65533;&#65533; &#65533;&#65533;&#65533;&#65533;A&#1537;&#65533;&#65533;&#65533;&#65533;&#65533;1&#65533;&#65533;.Y&#65533;&#1800;#p&#65533;&#65533;&#65533;&#49184;&#1148;&#65533;&#65533;&#65533;R\@ &#65533;E]&#65533;&#325;&#65533;H&#65533;&#65533;&#65533;&#65533;L3&&#65533;&#65533;&#65533;+^T?&#65533;P&#65533;T
X&#65533;&#65533;&#65533;&#65533;F&#65533;&#65533;&#65533;X&#65533;&#65533;&#65533;oX&#65533;OX&#65533;L@&#65533;%7^&#884;B"@&#65533;\&#65533;&#65533;&#65533;&#65533;&#65533;&#65533;&#65533;X&#65533;-&#65533;&#65533;Q=M3&#65533;&#65533;M&#65533;@,&#65533;PZdD&#65533;"&#65533; x&#65533;"&#65533;b)&#65533;V&#65533;&#65533;?A&#65533;&#65533;X&#65533;GQ&#65533;L&#65533;E&#65533;h&#65533;&#65533;&#65533;H&#65533;&#65533;&#65533;yP
&#65533;&#65533;&#65533;&#65533;&#65533;x%v&#65533;c+,B#&#65533;UP&#65533;&#65533;&#65533;`]B`A|&#65533;p&#65533;&#65533;&#65533;&#65533;,Pr\&#65533;&#65533;&#65533;&#65533;RQP&#65533;F5&#65533;H&#65533;`&#65533;dZ&#65533;L'&#65533;&#65533;&#65533;&#65533;]UL&#65533;W+4&#65533;&#65533;&#65533;
&#65533; "&#65533;&#65533;U&#65533;&#65533;
Y&#65533;%(&#65533;7&#65533;&#65533;&#768;&#65533;&#65533;P&#65533;&#65533;&#65533;&#65533;M&#65533;&#65533;	&#65533;@!&#65533;&#65533;^&#65533;&#65533;&#65533;xA&#65533;&#65533;&#65533;A8	&#65533;.PQ&#65533;&#65533;&#65533;.&#65533;A0{&#65533;%f&&#65533;&#65533;X&#65533;#&#65533;&#65533;8r&#65533;T\&#65533;9&#65533;NAK&#65533;sYB$&#65533; D&#65533;$&#65533;&#65533; &#65533;D&#65533;$&#65533;+&#65533;	&#65533;A#@dt&#65533;&#65533;&#65533;OD&#65533;&#65533;7x@H&#65533;$&#65533;@<#&#65533;&#65533;R&#65533;&#65533;$&#65533;&#65533;"&#65533;&#65533;&#65533;HO"x&#65533;&#65533;@&#65533;&#65533;&#65533;p&#65533;&#65533;x&#65533;# &#65533;5BLA,&#65533;-&#65533;&#65533;7&#65533;&#65533;&#65533; $l&#65533;8&#65533;H&#65533;UFB@A &#65533;A&#65533;&#65533;E&#65533;&#65533;&#65533;&#65533;	 &#65533;vYF
&#1860;&#65533;8 &#65533;&#65533;&#65533;E&#65533;if&#65533;WVB(&#65533;A~&#65533; &#65533;&#65533;&#65533; E&#65533;L&#65533;&#65533;P@&#65533;&#65533;"&#65533;)&#65533;&#65533;a8&#65533;&#65533; t*lA&#65533;@'#&#65533;&#65533;&#65533;&#65533;&#65533;&#65533;O$` &#65533;.M?&#65533;V$x  A&#65533; &#65533;A&#65533;d@&#65533;&#65533;& &#65533;&#65533;&#65533;&#65533; &#65533;`@&#65533; d&#65533;&#65533;@b&#65533;XAk&#65533;_Xd&#65533;#&#65533;&#65533; "A&#65533;&#65533;&#65533;1$S)% A&#65533;&#65533;&#1063;Y?&#65533;D&#65533;h&#65533;5 &#65533;*O&#65533;X&#65533;&#65533;
&#65533;&#65533;	&#65533;	&#65533;&#65533;5&#65533;B& |&#65533;&#65533;&#65533; T&#65533;&#65533;&#65533;>&#65533;`$?&#65533;&#65533;i&#65533;
&#65533; &#65533;&#65533;&#65533;g&#65533;&#65533;&#65533;@&#512;&#65533; &#65533;&#65533;YdB&#65533;@&#65533;@&#65533;&#65533;&#65533;@<B<&#65533;LQ&#65533;&#65533;
x	&#65533;&#65533;@~)&#65533;?&#65533;u&#65533;&#65533; 1z&#65533; &#1280;&#65533; &#65533; &#65533;)&#65533;&#65533;&#65533;
 A&#65533;@&#65533; &#65533; T\i&#65533;"&#65533;	&#65533;&#65533;
 ,&#65533;&#65533;4&#65533;5&#65533;)&#65533;&#65533; &#65533;&#65533;&#65533;(AH&#65533;&#65533;&#65533;&#65533;&#65533;$&#65533;&#65533;&#65533;CB&#65533;@%&#65533;j&#65533;mB&#65533;&#65533;#<B#&#65533;u"(&#65533;{&#65533;&#65533;,&#65533;T&#65533;&#65533;&#65533;($P$&#65533;&#65533;FM&#65533;x&#65533;7B$&#65533;&#65533;< h&#65533;&#65533;(&#65533;&#65533;&#65533;&#65533;;B%&#65533;&#65533;3&#65533;&#65533;&#65533;&#65533;&#65533;$&#65533;5&#65533;G&#65533;4 &#65533;V&#65533;`IA$&#65533;$&#65533;&#36035;&#65533;X$&#65533;|&#65533;(&#65533;$iT&#65533;@&#65533;&#65533;&#65533;&#65533;&#65533;UvY&#65533;&#1305;&#65533;&#65533;&#65533;"D&#65533;&#65533;A&#1780;&#65533;&#65533;&#65533;"XB.qP&#65533;&#65533;&#833;A&#65533;&#65533; &#65533;a&#65533;AK&#65533;&#65533;&#656;H&#65533;|&#65533;&#65533;&#65533;  &#65533;Xz&#65533;G%H&#65533;&#65533;&#65533;&#65533;&#65533;M&#65533;4&#65533;@!&#65533;V&#65533;&#65533; A!H&#65533;%T&#65533;&#65533;&#65533;S&#65533;"&#65533;&#65533;&#65533;,&#65533;&#65533;`nE?g&#65533;e&#65533;&#65533; &#65533;	&#65533;&#65533;&#65533;&#65533;&#65533;ha#x&#65533; @&#65533;&#65533;%L	,&#65533;V&#65533;&#65533;&#65533;	&#65533;V+&#65533;&#65533;  &#65533;&#65533;MB&#65533; @#&#65533;&#65533;f&#65533;@&#65533;&#65533;&#65533;&#484;&#65533;*t@X1:-&#65533;w&#65533;&#65533;(gT-&#65533;&#65533;<&#65533; &#65533;b'D&#65533;&#65533;	T&#65533;&#65533;(&#65533;&#65533;&#65533;&#65533;s&#65533;&#65533;B&#65533;  &#65533;L)(&#65533;8&#65533;hG&#872;&#65533;&#65533;N&#65533;p&#65533;&#65533;&#65533; L @$*A&#65533;5M:&#65533;&#65533;"]&#65533;@,B&#65533;.&#65533;&#65533;[i&#65533;&#65533;
&#65533; @q&#65533;&#1260;GG`&#65533;&#65533;A&#65533;.]&#65533;r&#65533;`2c&#678;J&#65533;&#65533;hR&#65533;&#65533;DR&#65533;*%&#65533;&#65533;&#65533;&#65533;F&#65533;Z&#65533;!&#65533;b&#65533;-&#65533;6yk&#65533;&#65533;fM&#65533;7q&#65533;&#1337;&#65533;gO]&#65533;&&#65533;&#65533;q$&#65533;J&#65533;Z"Q&#65533;I&#65533;73eaa&#65533;&#65533;A&#65533;&#65533;)b&#65533;"&#65533;&#65533;PI4&#200;cH&#65533;B&#65533;%&#65533;%+&#65533;B&#1384;H&#65533;/5&#65533;@&#65533;5K =nT&#65533;&#65533;)&#65533;&#990;&#65533;'V&#65533;&#65533;&#65533;&#65533;Y&#65533;&#65533;`&#65533;
(&#65533;&#65533;&#65533;&#65533;&#65533;(&#65533;f%2&#65533;&#65533;&#65533;$$&#65533;&#65533;`&#65533;a&#65533;)&#65533;,)&#65533;&#65533;&#65533;9&#65533;"1&#65533;&#1129;U&#65533;
&#65533;t&#65533;Ap&#65533;&#65533;*&#65533;,&#65533;&#65533;&#65533;8&#65533;Z&#65533;b<&#65533;&#65533;&#65533;V&#65533;&#65533;<
&#1025;2&#65533;:Y0&#65533;HE&#65533;&#65533;@&#65533;&#65533;m&#65533;&#65533;&#65533;>a&#65533; &#65533;&#1760;
[0&#65533;a&#65533;U&#65533;&#65533;&#65533;1`&#65533;V1!]6&#65533;&#65533;&#65533;D2&#65533;/>&#65533;&#65533;&#65533;&#65533;&#65533;d&#65533;&#65533;&#65533;&#65533;u&#65533;&#65533;-&#65533;&#65533;d
1&#65533;&#269;/&#65533;&#65533;##P&#65533;&#65533;
0&#65533;&#32974;.&#65533;C&#65533;1&#65533;&#65533;!&#65533;1&#65533;8BE&#65533;x&#65533;P~H&#65533;(#&#65533;;&#65533;&#65533;B6&#65533;b!,a#!&#65533;
(&#65533;&#65533;&#65533;
0&#65533;&#65533;K&#65533;&#1116;NH&#65533;&#65533;"K&#65533;&#65533;B&#65533;&#65533;b&#65533;?&#65533;&#65533;	I&#65533;&#65533;"K i&#65533;&#65533;>$Y&#65533;6&&#65533;D&#65533;&#65533;&#65533;C&#65533;&#202;M&#65533;&#65533;B&#65533;&#65533;&#65533;3&#65533;b)B1&#65533;
,&#65533;`
?&#65533;!2*&#65533;&#65533;]&#1164;UV&#65533;&#65533;!&#65533;bP`\&#65533; &#65533; "&#65533;`&#65533; &#65533;8&#65533; F&#65533;&#65533;&#65533;`@&#65533;@@&#65533;&#65533;&#512;0B&#65533;"PB&#65533;!(&#65533;&#65533;&#65533;|h&#65533;&#65533; &#65533;&#65533;P&#65533;>0&#65533;&#65533;5&#65533;&#65533;:b&#65533;&#65533;_&#65533;F(&#65533;&#65533;|&#65533;np&#65533;&#65533;(&#65533;&#65533;#`&#65533; ' 0&#65533;&#65533;&#65533;b &#65533; t&#65533;b&#65533;@&#65533;&#65533;0&#65533;&#65533;&#65533;(@`&#65533;`&#65533;$&#65533;A&#65533;3&#65533;U`	08&#65533;&#65533;8&#65533;K&#65533;-&#65533;:o&#65533;&#65533;&#65533;T>&#65533;&#65533;!&#65533;&#65533;C?&#65533;&#65533;<&#65533;&#65533;&#65533;&#65533;&#65533;&#65533;&#65533;k&#65533;&#65533;[&#65533;&#65533;&#65533;:l<&#60931;&#65533;?&#65533;&#1027;&\&#65533;iCW&#65533;1&#65533;&#65533;V`&#65533;dR&#65533;&#65533;&#65533;?&#65533;&#207;&#65533;	&#65533;#>&#65533;&#59599;<
'<&#65533;&#65533;&#65533;&#65533;&#65533;&#65533;&#65533;&#65533;&#65533;Zl&#65533;&#1278;z&#65533;&#65533;&#65533;=&#65533;&#65533;&#207;6&#65533;&#65533;&#65533;&#65533;&#65533;$&#65533;&#65533;n&#65533;&#65533;&#65533;B|&#65533;'"PD&#65533;N&#65533;&#1072;W&#65533;&#65533;&#65533;&#65533;&#65533;Kx&#1857;i&#65533;&#65533;*>&#65533;&#65533;&#65533;P&#65533;&#65533;V6Y&#65533;i&#65533;]g&#65533;&#65533;&#48985;%L&#65533;&#65533;Rt&#65533;d&#65533;&#18523;&#65533;&#65533;&#65533;'?x&#65533;&#65533;&#65533;=}&#65533;&#65533;&#65533;&#65533;&#65533;W&#65533;G:&#65533;O&#65533; ]&#65533;B&#65533;&#65533;V&#65533;W=&#65533;&#65533;&#65533;&#65533;L&#65533;@&#65533;M&#65533;o}&#65533;s&#65533;!A.&#65533;?`&#65533;@&#65533;&#65533;=T8D&#65533;&#65533;&#65533;&#65533;.H&#65533;P1aQ&#65533;&#65533; 8&#65533;&#65533;&#65533;&#65533;~&#65533;&#65533;}&#65533;>	o|&#65533;0&#65533;&#65533;PH&#65533;&#65533;&#65533;&#65533;`&#65533;d&#65533;&#65533;&#65533;&#65533;4&#65533; .&#65533;&#65533;&#65533;o&#65533;|&#65533;&#65533;f(&#65533;&#65533;&#65533;g8&#65533;"&#65533;&#1033;+?Dt&#65533;V	H&#65533; &&#65533; !B&#65533;&#65533;W&#65533;&#65533;xOd#&#65533;&#65533;B&#65533;&#65533;g&#65533;&#65533;"&#65533;&#65533;&#65533;g&#65533;b&#65533;^&#65533;Wea&#65533;&#65533;&#65533;&#65533;&#65533;&#65533; &#65533;&#65533;xGsc&#65533;z&#65533;B&#65533;&#65533;&#65533;J&#65533;&#65533;%A&#65533;4`&#65533;&#65533;&#65533;cO&#65533;(B/Pa&#65533;(&#65533;>&#65533;
7&#65533;&#65533;&#363;	&#65533;h&#65533;&#65533;&#65533;~&#65533;D&#65533;&#65533;H&#65533; KS&#65533;&#65533;>Y4Tt&#65533;x&#65533;&#65533;&#65533;&#1097;'(&#65533;&#65533;&#65533;+=&#65533;&#65533;OX&#65533; b&#65533;&#65533;hN&#65533;&#65533;&#65533;&#65533;p&&#65533;&#65533;&#65533;&#65533;a&#65533;sb,H&#65533;S9&#65533;t&#65533;s:&#1124;	&#65533;&#65533;
&#65533;&#65533;&#65533;C ``&#65533;M&#65533;&#65533;1&#1948;&#65533;.&#65533;&#1546;OlaYHB!h&#65533;&#65533;o&#65533;&#65533;&#65533;&#65533;C&#65533;&#65533;*F&#65533;7&#65533;&#65533;&#65533;4 A&#65533;&#65533;&#65533;&#65533;&#65533;&#65533;&#65533;&#65533; S(CZ`#0"w&#65533;&#65533;$eK4&#65533;&#65533;&#65533;&#65533;( :&#65533;>&#65533;@&#65533;&#65533;@aR4	1&#65533;P&#65533;&#65533;&#65533;&#65533;&#65533;&#65533;NH&#65533;&#65533;!&#65533;y3&#65533; *&#65533;&#65533;'&#65533;&#65533;)(&#65533;&#65533;0	op&#65533;B&#65533;&#65533;C>Q&#65533;&#65533;O&#65533;&#65533;
&#65533;&#65533;&#65533;8&#65533;"&#65533;&#65533;&#65533;u`&#65533;m&#65533;&#65533;I0&#65533;R &#65533;d&#65533;QP&#262;&#65533;XV&#65533;V)&#65533;p&#65533; 	I@&#65533;&#65533;&#65533;&#65533;A
&#1821;&#927;&#65533;&#1540;\N(b&#65533;&#65533;l$&#65533;&#65533;*L":A]&#65533;*A&#65533;(L&#65533;&#65533;$&#65533; &#65533;F\&#65533;K&#65533;&#65533;&#65533;&#65533;8<&#11661;&#65533;$&#65533;-l3&#65533;&#65533;&#65533;\&#65533;q&#65533;L;a(&#65533;0/ &#65533;&#65533;&#65533;!&#65533;&#65533;&#65533;a&#65533;2tp	K&#65533;&#953;&#65533;&#65533;&#65533;lpHs&#65533;&#65533;zp&#65533;N&#65533;&#65533;&#65533;&#65533;$Q"w1&#65533;&#65533;&#65533;	K&#65533;Bo&#65533;&#65533;N&#65533;6&#65533;.&#65533;`!D&#65533;,&#65533;&#65533;E,&#65533;j&#65533;L^?Yz&#65533;	&#65533;&#65533;&#65533; f&#65533;&#65533;T!+&#34947;q?&#65533;&#65533;&#65533;&#65533;D&#65533;&#65533;$&#65533;i&#65533;&#65533;?&#65533;&#1738;$&#65533;x&#65533; &#65533;)&#65533;&#65533;	X&#65533;&#65533;&#65533;&#65533;&#65533;-&#65533;&#65533;	I&#1025;6&#1544;)&#65533; 1(&#65533;"N&#65533;?&#65533;J-&#65533;
l &#65533;&#65533;&#65533;0&#65533;&#65533;[o#fvb4 &#65533;cq&#65533;KS&#65533;A&#65533;&#65533;s<&#65533;~&#65533;&#65533;A&#65533;`gR|bhh&#65533;:$&#65533;&#65533;&#65533;&#65533;&#65533;&#65533;H&#65533; >C&#65533;&#65533;&#65533;Gd&#65533;
xi0&#65533;Z	t&#65533;&#889;&#65533;\B &#65533; !&#65533;ko.&#65533;&#65533;PX&#65533;70&#65533;*0&#65533;V&#65533; c^&#65533;:+D&#65533;&#65533;&#65533;p&#65533;&#65533;&#65533;F0@
&#65533;S&#65533;2a&#65533;J+&#65533;&#65533;p&#65533;BD!
}&#65533;D&#65533;&#1029;NP&#65533;U0&#65533;o&#65533;&#65533;4A<&#65533;l&#65533;D&#65533;&#65533;&#65533;L4
(D&#65533;&#65533;&#65533;&#65533;D&#65533;^&#65533;?&#65533;0&#65533;UT%z&#1029;6@&#65533;	r&#65533;f&#65533;)@&#1433;&#65533;1?&#65533;&#65533;`&#65533;&#65533;l&#65533;&#65533;&#65533;&#65533;&#65533;6x&#65533;_PeA&#65533;mY&#65533;5~x@@&#65533;&#65533;&#65533;&#65533; &#65533;N &#65533;.&#65533;0&#65533;&#65533;&#65533;&#65533;dX&#65533;&#65533; &#65533;@A&#65533;@&#65533;0B|&#65533;&&#65533;&#65533;&#65533;6&#65533;ZI 30@&#65533;&#65533;&#65533;&#65533;&#65533;B&#65533;  1$&#65533;	&#65533; E;&#65533;:X&#65533;&#65533;i&#65533;@&#65533;5 %&#65533;, M&#65533;&#65533;&@`&#65533;xn&#65533;&#65533;&#65533;&#65533;^"bx&#65533;&#65533;&#65533;?&#65533;A&#65533;&#65533;&#65533;=&#65533;
;$&#65533;o&#65533;q&#65533;$&#65533;k&#65533;&#65533;&#65533; &#65533;&#65533;!u&#65533;&#65533;p&#65533;&#65533;y&#65533;&)&#65533;&#65533;&#65533;&#65533;	&#65533;v&#1027;&#65533;&#65533;&#65533;8&#65533;s&#65533;&#65533;&#65533;;/&#65533;i&#65533;X&#65533;&#65533;&#65533;&#65533;8&#65533;A|&#65533;&#65533;&#65533;n_{6&#65533;&#65533;
f&#65533;V.,s&#65533;HVq&#65533;&#65533;&#65533;J&#65533;&#65533;&#488;&#65533;&#65533; &#65533;&#65533;&#65533;&#65533;&#65533;&#65533;Z&#65533;9&#65533;/V&#65533;(y&#65533;&#65533;&#65533;  &#65533;t&#65533;&#65533;&#65533;&#65533;  &#65533;1&#65533;&#27314;&#65533;&#65533;&#65533;F&#65533;&#65533;&#65533;&#65533;&#65533;\K&#65533;&#65533;&#65533;&#65533; &#65533;|&#65533;&#65533;&#65533;&#160;V&#65533;&#65533;:Za&#65533;F Pb&#65533;&#65533;&#65533;&#65533;&#65533;
"!&#65533;&#65533;&#65533;&#65533;%<&#65533;id&#65533;&#65533;X&#65533;6&#65533;P&#65533;
&#65533;&#65533;	&#65533;&#65533;{0.&#65533;@&#65533;&#65533;&#65533;&#65533;&#65533;&#65533;&#65533;N:&#65533;&#65533;u&#65533;&#65533;&#65533;&#65533; &#65533;&#65533;>)db&#65533; &#65533;&#65533;&#65533;
b &#65533;n&#65533;&#65533;&&#65533;&#65533;&#65533;&#65533;&#65533;&#65533;.&#65533;>&#65533;"P.&#65533;`&#65533;d&#65533;# &#65533;&#65533;&#65533;%&#65533;@&#65533;&#65533;&#65533;&#65533;&#65533;i&#65533;&#65533; &#65533;&#65533;&#65533;H&#65533;h&#65533;i* h&#65533;&#65533;&#65533;&#65533;!&#65533;zh&#65533;&#65533;&#65533; z &#65533;
&#65533;&#459;&#65533;&#65533;&#65533;&#65533;&#65533; &#65533;&#65533;?!&@ho8n,@*`&#65533;&#65533;:&#65533;&#65533;&#65533;@X`&#65533;&#409;6&#65533;&#65533;JP: ( .J0&#65533;dNz&#65533; a&#65533;X&#65533;	i&#65533;&#65533;
&#65533;&#65533;&#65533;&#65533;&#65533;&#65533;&#65533;&#65533;&#65533;&#65533;`VguP&#65533;V (N&#65533;&&#65533;&#65533;
&#65533;:&#65533;&#65533;&#1952;

a 
&#65533;&#65533;6H&wP n&#65533;&#65533;&#65533;)&#65533;,A
&#65533;A&#65533;C&#65533;\&#65533;&#65533;&#65533;&#65533;&#65533; &#65533;&#65533;&#65533;0&#1295;&&#65533;b@  &#65533;&#65533;2&#65533;&#65533;tAjE&#65533;
&#65533; t 9&#65533;&#316;&#1062;&#65533;&#65533;{&#65533;&#65533;&#65533;J`&#65533; &#65533;\&#65533;&#65533;&#65533;zF&#65533;&#65533;@&#65533;` &#65533;&#65533;&#65533;&#65533;&#65533;&#65533;_&#1328;&#65533;^h&#65533; &#65533;&#1024; &#65533; 	&#65533;B&#65533;6&#65533;&#65533;>a@&#65533;&#65533;'V&#65533; A${>a&#65533;	*A8 &#805;zo.&#65533; B&#65533;&#65533;
h&#65533;&#65533;~&#65533;
z&#65533;c/H&#65533;<&#65533;&#65533;&#65533;&#65533; !:f&#65533;&#65533;&#65533;f1g &#65533; &#65533; &#65533;`
vK&0&#65533;&#65533;&#65533;:a&#65533;@j&#65533;&#65533;`
&#65533;&#65533;&#65533;"&#65533;&#65533;bo&#640;&#65533;`
&#65533;&#65533;A!&#65533;&#65533;&#65533;&#65533;'&#65533; 
&#65533; 
&#65533;&#65533; .&#65533;{&#65533;&#65533;.AJ@&#65533; z&#65533;FS-
&#65533;1&#562;C&#1448;*a&#65533;&#65533;a&#65533;&#65533;&#65533;&#65533;&#65533;&#65533;f&#65533;&#65533;&#65533;&#65533;&#65533;&#65533;	A&#65533;O&#65533;F&#65533;pp&#65533;o&#65533;S't&#65533;&#65533;@&#65533;`&#65533;N&#65533;	*:EQ.&#65533; &#65533;&#65533;&#65533;@z&#65533;
h z&#1187;&#65533;:&#65533;&#65533; &#640;z 
&#65533; 	V&#65533; &#65533;&#65533;@hr&#65533;&#65533;&#65533;&#65533; &#65533;&#65533;X%)&#65533;&#614;7&#65533;&#65533;&#65533;&#65533;&#65533;&#560;@&#65533;&#65533;62&#1280;&#65533; &#65533; &#65533; 	z &#65533;&#65533;&#65533;h`&#65533;"p&#65533;t &#65533;&#65533;X&#65533;&#65533;&#65533;r 	&#65533;&#65533;XlB@0&#65533;&#65533;&#65533;&#65533;#b&#65533;*&#65533; A"k&#65533;@&#65533;P&#65533;&#65533;&#65533;&#65533;&A&!&#65533; &#266;&#65533;&#65533;&#65533;vTiR`*&#65533;&K&#1824;&#65533;H,&#65533;c( Mo&#65533;f&#65533;&#65533;p&#65533;&#65533;&#65533;&#65533; &#65533;M&#65533;&#65533;^oZ`&a &#65533;T&#65533;	~`&#65533;X&#65533;/&#65533;&#65533;&#65533;`&#65533;&#65533;L&#65533;	h&#65533;&#65533;&!08U&#65533;&#65533;&#65533;$&#65533;H&#65533;Ci&#65533;nb&#65533;:6&#65533;	&#65533;&#65533;&#65533;&#65533;&#65533;&#65533;&#65533;B&#65533;tat &&#65533;.&#65533;"&#65533;
t&#65533;4hR=&#65533;UTih@&#65533;&#65533;_&#65533;	^&#65533;j&#65533;x &#65533;z`z&#65533;b@N&#65533;h&#65533;&#153; &#65533;&#65533;&#65533;&#65533;W&#65533;&#65533;&#65533;#&#65533;:&#65533;&#65533; &#65533;&#65533;!0&#65533;&#65533;K~&#65533;z&#65533;PV&#65533;ff &#65533;&#65533;"	b@&#65533;&#65533;\&#65533;&#65533;&#65533;	6&#65533;&#65533;
&#65533;`&#65533;&#1314;u"&#65533;&#65533;cV&#65533;r&#65533;"  &#65533;
/&#65533;@  &#65533;h.&#65533;&#65533;&#65533; .&#65533;&#65533;&#65533;	o&#65533;@&#1056;&#65533;ZA&#65533;&#65533;X&#65533;ce&#65533;
&#65533;&#65533;L&#65533;i
&#65533;&#1408;&#65533;-&&#65533;+D&#65533;&#65533;&#65533;&#65533;:&#65533;A&#65533;&#65533;&#65533;0~B^ &#65533;&#65533;B&#7402;`&#65533;&#65533;&#65533;+3&#65533;&#65533;1&#65533;&#65533;&#65533;&#65533;&#65533;j&#65533;	&#65533;&#65533;. &#65533;~&#9654;&#65533;&#65533;cyR&#65533; &#65533;&#65533;X&#65533; 38&#65533;&#65533;&#65533;&#65533;&#1706;&#65533; 3P&#65533;x&#65533;&#65533;&#65533;L'&#65533;&#65533;&#65533; &#65533;&#65533;&#65533;Cd&#65533;@	^&#65533;&#65533;~&#65533;&#65533;P41&#65533;I&#65533;H&#65533;
f&#65533;
x&#65533;	2&#65533;&#65533;!j&#65533;h`b&#65533;&#65533; &#65533;&#65533;b&#65533;&#65533;g-p&#65533;	&#65533; &#65533;cC&#65533;KVR&#65533;1&#65533; z h@R&#65533;&#65533;b`&#65533;lBd&#65533;&#65533;&#65533; &#65533;&#65533;&#65533;bl&#65533;X&#65533;D&#537;b&#65533;&#65533;&#65533;(&#65533; &#65533;w&#65533;BHd&#65533; 
b&#65533;&#65533;&#65533;&#1920;&#65533;&#65533;h&#65533;*Za&#65533;&#65533;&#65533;	&#65533;0&&#65533;&#65533;&#65533;&#65533; &#65533; &#65533;&#65533;O&#65533;.&#65533;@/
&#65533;&#65533;@Wm&#65533;&&#1184;0u&#65533;B &#65533;&#65533;H&#65533;&#65533;&#65533;&#65533;&#65533;"&#65533;&#65533;&0|&#65533;&#65533;&#65533;5&#65533;&#65533;&#65533;.&#65533;X&#65533;P@ t&#65533;J&#65533;&#65533;&#65533;
4`&#65533;&#65533; &#65533;&#65533;2&#65533; :0&#65533; M&#65533;&#65533; B 	&#65533;&#65533;	@`&#65533;&#65533;`,&#65533;-&#65533;&#1230;&#65533;&#65533;&#65533;&#65533;&#65533;d&#65533;#&#65533;&#65533;&#27385;&#65533;D&#262;&#65533;8&#65533;&#65533;&#65533;`6&#65533;d`&#65533;&#65533;&#65533;&#65533;l.&#65533;&#65533;&#65533;^&#65533;>&#65533;`&#65533;
&#65533;~&#65533;+V&#65533;"L &#65533;4&#65533;&#65533;&#65533;:&#65533;@&#65533;@&#65533;&#65533;$&#65533;`V+&#65533;`
&#65533;D&#65533;@.&#65533;!&#608;&#65533;&#65533;&#65533; "
&#65533;&#65533;,&#65533;&#65533;&#65533;fu&#65533;&#65533;&#65533;7&#65533;&#65533;&#65533;@&#65533;`&#65533;`
aFE&#65533;&#65533;:&#65533;&#65533;&#65533;&#65533;&#65533;&#65533;&#65533;&#65533;&&#65533;&#65533;&#65533;&#65533;k%V^j&#65533;&#65533;&#65533;&#65533;&#65533;&#65533;&#65533;,&#65533;&#65533;6A&#65533;&#65533;
 !&#65533;&#65533;&#65533; &#65533;&#65533;&#65533;&#65533;&#65533;&#65533;&#65533;a&#65533; Csy&#65533;&#65533;
c&#65533;&#65533;@H&#65533;&#65533;&#65533;	,&#65533;&#65533;&#65533;
az6&#65533;
&#640;&#65533;&#65533;9&#6007;&#65533;&#65533;`&#65533;&#65533;&#65533;&#65533;&#65533;&#65533;&#65533;&#65533;/MT&#65533;&#65533;&#65533;
&#65533;&#65533;C&#65533;&#1444;\h`| &#65533;  &#65533;&#65533;&#65533;&#65533; | &#65533;&#65533;&#65533;&#65533;h&#65533;&#65533;@ z &#65533;&#65533; &#65533;8&#65533;&#65533;&#65533; &#65533;&#65533;c;&#65533;:&#65533;&#65533;}t&#65533;
 &#65533;&#65533;c: R@&#65533;&#65533;n&#65533;&#65533; p&#65533;|&#65533;&#65533;&#65533;  &#65533;&#65533;&#65533;&#65533; <@&#65533;&#65533;)&#65533;&#65533;&#65533;: .&#65533;x@d` &#65533; t &#65533;D@V`&#65533;
@
&#65533;&#65533;(&#65533;.4&#65533;4 &#65533;Jy&#65533;2Z&#65533;&#65533;X@ &#65533;	6@r@r&#65533; &#65533;`&#65533;` &#65533;@z&#65533;&#65533;&#65533;&#65533;z&#65533;&#65533;  &#65533; &#65533;&#65533; &#65533; -&#65533;&#65533;&#65533;#&#65533;|`&#65533; 1.L&#65533;&#65533; &#65533;t@&#65533;&#65533;k&#65533;&#65533;&#65533;&#65533;t&#65533; &#65533;&#65533;m&#65533;&#65533;&#65533;`&#65533;&#65533;&#65533;&#928;Ai2&#65533;wC:cb&#65533;&#65533;&#65533;&#65533;l&#65533;&#65533; &#65533; &#65533;&#65533;&#65533;m&#65533;`&#65533;&#65533;&#65533;&#65533;&#65533;DG&#65533;&#65533;O&#65533;&#65533; dR&#65533;wbC6&#65533;&#65533;`p&#65533;&#65533;&#65533;&#65533;&#65533;&#65533;&#65533;&#65533;&#65533;&#65533;&#65533;Q&#65533;@&#65533; &#65533;&#65533;&#65533;&#65533;&#65533;&#65533;&#65533; Z&#65533;be&#65533;p'&#65533;&#65533;&#65533;!Bg@Gp2t&#65533;&#65533;&#65533;`&#65533;&#65533;&#65533;`&#65533;&#65533;&#65533;&#65533;&#65533;&#65533;6&#65533;&#65533;&#65533;!&#65533;&#65533;&#65533;&#65533;s&#65533;&#65533;&#65533; &#65533;32&#65533;N&#65533;
p&#65533;3&#65533;&#65533;5&#65533;bb&#65533;&#65533;&#65533;&aoPBCj&#65533;:&#65533;9p&#65533;&#2595;_1&#65533;&#65533;&#65533;&#65533;M&#65533;&#65533;|&#65533;&#65533;&#65533;&#65533;&#65533;&#65533;&#65533;6&#65533; :6ah`&#65533;&&#65533;;D&#65533;m4{+&#65533;Vq>T&#65533;&#1148;&#65533;t&#65533;B&#65533;&#65533; &#65533; _g
&#65533;6&#65533;	@ &#65533;&#65533;&#65533;zN3&#65533;&#65533;zrP&#65533;&#65533;L&#65533;&#1575;D@&#65533;&#65533;&#65533;&#65533;X\i&#65533;&#65533;6&#65533;&#65533;&#65533;&#65533; z&#1154;\&#65533;&#65533;&#65533;&#65533;&#65533;0&#65533;&#65533;&#65533;&#65533;&#65533;&#1131;s
t&#65533;R&#65533;&#65533;&#65533;)A&#65533; 
&#65533;4&#65533;%pp&#65533;&#65533;&#1169;a3H:^*&#65533;>&#65533;&#65533;Q	&&#65533;u&#65533;&#65533;&#65533;`&#65533;&#65533;&#65533;=yx&#65533;&#65533;&#65533;&#65533;fa&#65533;&#65533;db%{!&#65533;&#65533;3"&#65533;&#65533;S&#65533;U&#65533;&#65533;&#65533;3
&#65533;&#65533;)&#65533;&#65533;
&#65533;  &#65533;&#65533;&#65533;n&#65533;&#65533;&#65533;&#65533;7'C
&#65533;c<&#65533;H`&#65533;&#686;&#65533;&#65533;&#65533;xw2Z&#65533;&#65533;i/&#65533;&#65533;b[&#65533;@&#65533;&#65533;&#65533;cE&#65533;	.;&#65533;*&#65533;&#65533;|R&#65533;*&#65533;&#65533;&#65533;2&#65533;&#65533;L&#65533;V&#65533;&#65533;&#65533;;&#65533;g1&#65533;&#1646;&#65533;~&#65533;&#65533;&#65533;9w[E&#65533;&#65533;&#65533;&#65533;&#65533;&#573;&#65533;	`
2&#65533;&#65533;&#65533;&#65533;&#65533;#w>&#65533;2@
>`&#65533;?&#65533;_&#65533;&#65533;|&#65533;oat h&#65533;j&#65533;&#65533;&#65533;&#65533;F&#65533;&#65533;`&#65533;&#65533;&#65533;&#65533;&#65533;Djw&#65533;'&#65533;&#65533;&#65533;"&#65533;&#65533;&#65533;M-&#65533;L&#65533;:&#65533;&#65533;z&#65533;&#65533;L 4&#65533;&#65533;i&#65533;@A^&#65533;&#65533;&#65533;iL%&#65533;&#65533;&#65533;&#65533;&#65533;&#65533;>&#65533;#&#676;c&#65533;b&#65533;N&#65533;&#65533; 
&#65533;1&#65533;0&#65533;}&#65533;z &#65533;V&#65533;&#65533;Q&#65533;&#65533;&#65533;&#65533;&#1853;~&#65533;&#65533;`&#65533;&#65533;&#65533;&#65533;&#65533;1&#65533;<3&#65533;
&#65533;&&#65533;&#65533;@i&#65533;&#65533;&#65533;&#65533;&#65533;&#65533;I&#65533;)$I&#65533;&#65533;?&#65533;:&#65533;&#65533;MWDo&#65533;Z&#65533;&#65533;`F&#65533;G &#65533;(&#65533;&#65533;&#209;$&#65533;B5&#65533;&#65533; 3&#65533;&#65533;&#65533;Aj&#65533;%]%k&#65533;$E
&#65533;"
&#65533;b" &#65533;&#65533;Y4m&#65533;&#65533;&#65533;&#65533;_&#65533;N&#65533;
`&#65533;$&#580;A&#65533;,N&#65533;h&#65533;a&#65533;M&#65533;&#65533;&#65533;&#65533;&#65533;D@&#65533;Y}d&#65533;d&#603;E&#65533;YR&#65533;XUW%u"s&#65533;I&#65533;I&#65533;&#65533;&#65533;&#65533;&#65533;)&#1093;&#65533;6&#2517;.&#65533;~IzC5&#65533;M&#65533;y&#65533; I&#65533;&#65533;&#65533;&Qy&#65533;l&#65533;I&#65533;9&#65533;&#65533;<&#65533;&#65533;&#65533;&#65533;Y&#65533;&#45700;&#65533;&#65533;6B&#65533;&#65533;!&#65533;i)E&#65533;&#65533;&#65533;&#65533;&#65533;&#65533;G&#65533;&#65533;&#65533;i&#65533;&#65533;/o&#65533;&#65533;Z&#65533;&#65533;b&#65533;&#65533;&#65533;9B&#65533;0D&#65533;&#65533;&#65533;&#65533;O"&#65533;-_&#65533;&#65533;&#65533;z7g&#65533;jI&#65533;H*p&#65533;t&#65533;EJqv&#65533;&#65533;&#65533;
&#65533;&#65533;.h&#65533;1&#65533;,&#65533;&#65533;
&#65533;|&#65533;&#65533;vqE&#65533;&#65533;&#65533;&#65533;+<2&#65533;v&#65533;&#65533;&#1180;"L&#65533;&#65533;Bh|&#65533;&#65533;&#65533;9&#65533;
d&#65533;&#65533;Q&#65533;	&#65533;H&#65533;}&#65533;&#65533;M&#65533;&#65533;A&#65533;:H&#65533;&#65533;Q&#65533;PHk&#65533;9&#65533;&#65533;$Z&#65533;GV&#65533;&#65533;EHR&#65533;&#65533;&#65533;t2&#65533;"NzAC5&#65533;&#65533;&#65533;l&#65533;\+&#65533;X&#65533;J1&#65533;&#65533;&#65533;M&#65533;&#65533;
tx &#65533;m&#65533;&#65533;$d&#65533;@&#65533;Y&#65533; &#65533;4(&#65533;J&&#65533;i&#65533;Z&#65533;&#65533;&#65533;M$Q&#65533;&#65533;&#65533;&#65533;	^&#65533;iB&#65533;,&#65533;&#65533;&#65533; &#65533;C@&#65533;pFV&#65533;0r&#65533;J(f&#65533;&#65533;BH4&#65533;D&#65533;(&#65533;&#65533;PY"F`&#65533;0GR&#1280;&#65533;cj=6&#65533;$&#65533;"&#65533;42I#_&#65533;PI(II9&#65533;<&#65533;H$&#65533;<r&#65533;V&#65533;$%)&#65533;&#65533; $&#65533;H"	$&#65533;R&#65533;&#65533;6v*&#65533;&#65533;&#65533;F$&#65533;@I%&#65533;&#65533;Q&#65533;"JM&#65533;&#65533;cb&#43074;&#65533;Z&#65533;&#65533;$&#65533;0ACNU&#65533;&#65533;c&#65533;&#65533;&#65533;&#65533;0&#636;&#65533;@B&#65533;l2*g&#65533;&#65533;&#65533;"&#65533;2&#65533;#&#65533; &#65533;&#65533;n&#65533;"*&#65533;!.&#65533;&#65533;z&#65533;A&#65533;~UD&#65533; &#65533;"&#65533;&#65533;&#65533;5y&#65533;&#65533;1&#65533;&#65533;X'9mbE&#65533;&#65533;&#65533;&#65533;$T&#65533; &#65533;@&#65533;&#65533;&#65533;&#65533;&#65533;%:0&#634;&#65533;&#37000;HD Q&#65533;&#65533;A&#65533;&#65533;M's&#65533;Fs&#65533;,&#65533;&#65533;9&#65533;&#65533;Z&#65533;5&#65533;g&#65533;&#65533;&#65533;C&#65533;U&#65533;&#65533;,?&#65533;HUC6&#65533;&#65533;g&#65533;PQ&#65533;!qY&#65533;
SLb&#65533;&#65533;&#65533;&#19461;%&#65533;&#293;K.&#65533;&#65533;&#65533;&#65533;&#65533;H&#65533;c&#65533;&#65533;)&#65533;&#65533;&#65533;:&#65533;!&#65533;&#65533;&#65533;&#65533;&#65533;&#65533;.&#65533;|&#65533;K(&#65533;Q&#65533;&#65533;&#65533;&#65533;&#65533;6&#65533;&#65533;g&#65533;x&#65533;&#65533;&#65533;Tb&#65533;`t&#65533;&#65533;E&#65533;&#65533;&#65533;&#65533;U&#65533;%z&#65533;&#65533;&#65533;Z(&#65533;IK&#65533;&#65533;DD&#65533;Mb &&#65533;&#65533;Z&#65533;u<Q&#65533;&#65533;&#65533;HhX&#1031;&#65533;y#&#65533;C&#1134;&#65533;%"&#65533;&#65533;&#65533;P&#65533;G$'E3&#65533;l	&#65533;&#65533;&#65533;?&#65533;&#65533;H` &#65533;p4	&#65533;&#65533;&#65533;$D)P+&#65533;A&#65533;&#65533;HQ&#65533;/&#65533; &#65533;C&#65533;$@&#65533;&#65533;AL&#65533;&#65533;&#65533;IJ&#65533;	o&#65533;	&#65533;H l@&#65533; &#65533;"LHA 8&#1032;&#65533;@+#&#65533;&#65533;Dh7&#65533;1P&#65533;)0&#65533;&#65533;f&#65533;&#65533;&#65533;9Fz&#65533;&#65533;&#65533;&#65533;p!L&#65533;&#65533;`&#65533;&#65533;8&#65533;e11&#65533;&#65533;&#65533;B>(&#65533;bPY&#65533;&#65533;F@X"r&#65533;&#65533;/:&#65533;5q&#65533;&#65533;h`&#65533;&#65533; &#65533;&#65533;D`P&#65533;I&#65533;?&#65533;Y&#65533;[>&#65533;&#65533;&#65533;tQ&#65533;&#1464;&#65533;&#65533; Z`&#65533;&#65533;&#65533;6&#65533;%&#65533;"H&#65533;bp&#65533;&#65533;&#65533;!=&#65533;B&#65533;0&#65533;I&#65533;&#65533;jg&#65533;A&#65533;&#65533;;&#813;cX&#65533;&#65533; &#65533;Dx&#65533;Y&#65533;&#65533;&#65533;H&#65533;	&#65533;&#65533;&#65533;&#65533;&#65533;&#65533;&#65533;"Z7&#65533;%&#288;+&#65533;B%&#65533;&#65533;&#65533;9&#65533;3&#65533;&#65533;D'&#65533;&#65533;L!L&#65533;DU&#65533;-&#65533;&#65533;&#65533;&#65533;HG&#65533; &#65533;H&#65533;&#65533;Ad&#65533;]B4&#65533;I&#65533;&#1270;8X`&#65533;h&#65533;&#65533;&#65533;&#65533;&#65533;&#65533;$eh &#65533;&#65533;&#65533;%C(&#65533;9&#65533; B&#65533;"&#65533;rR&#65533;&#65533;&#65533;&#65533;x&#65533;&#65533;@
K\&#65533;	&#65533;&#65533;&#65533;Y&#65533;&#65533;&#65533;&#65533; &#65533;&#65533;:X&#65533;(&#65533;(&#65533;C&#65533;a&#65533;E&#65533; &#65533;&#50177;?&#65533;&#65533;6&#65533;#0)@ w&#65533; Atq&#65533;)&#65533;`li&#65533;L-APi
&#65533;D(&#65533;&#65533;<$=&#65533;&#65533;cZ &#65533;}&#65533;~&#65533;X&#65533;HQ&#65533;&#65533;d[&#65533;"&#65533;C&#65533;3&#65533;<o5{s&#65533;c&#65533;&#65533;&#65533;3 &#65533;(&#65533;&#65533;&#65533;&#65533;K&#65533;@&#65533;&#65533;2&#65533;&#65533;A&#65533;FE&#65533;HP&#65533;4\`&#65533;`D&#65533;&#65533;&#65533;&#65533;&#65533;U&#65533;.&#65533;3&#65533;q&#65533; &#65533;2&#65533;&#65533;&#1263;<9&#65533;Yb
`&#65533;&#65533;"&#65533;0&#65533;5d"eC"&#65533;00&#65533;&#65533;(&#65533;&#1743;n#&#65533;V&#65533;&#65533;p &#65533;p&#65533;8L&#65533;d&#65533;)&#65533;[&#65533;H<&#65533;&#65533;	P'Y&#65533;&#65533;*&#65533;&#65533;&#65533;p&#65533;&#65533;&#65533;@&#65533;al&#65533;&#65533; &#65533;&#65533;&#65533;&#65533;&#1680;&#65533;1&#65533;a&#65533;&#65533;&#65533;0C&#65533;&#65533;s&#65533;
 34&#65533;A&#65533;(&#65533;&#65533;&#1033;8&#65533;&#65533;&#65533;&#65533;J1&#65533;d)&#65533;b&#65533;0	@&#65533;a&#65533;h&#65533;p&#752;	8&#65533;&#65533;&#65533;ZJ&#65533;t&#65533;&#65533;&#65533;$"b&#65533;)&#65533; &#65533;(T"_&#65533;&#65533;.&#65533;&#65533;5|&#65533;~R(V&#65533;&#65533;
{&#65533;&#65533;X2Z&#65533;&#65533;,`a|$&#65533;*&#65533;P&#65533;.8 tp&#65533; &#65533;&#65533;G&#65533;&#65533;&#1031;&#464;Y&#65533;u&#65533;L&#65533;&#1056; zP@&#65533;&#65533;&#65533;&#65533;7&#65533;$&#499690;&#65533;&#65533; &#65533;&#65533;p`P&#65533;@&#1030;&#65533;Z@@&#65533;6&#65533;&}&#65533; C &#65533;&#65533; `&#65533;	!&#65533;@N@&#65533;&#65533;aA&#65533;&#65533;B&#65533;N&#65533; ex&#65533;&#65533;&#65533;!O&#65533;&#65533;&#65533;&#65533;9&#65533;i&#65533;#$@\&#65533;&#65533; &#65533;&#65533; +`	!&#65533;:`&#65533;p&#65533;$ &#65533;&#65533;`&#65533; &#65533;8`A&#65533;&#65533;&#65533;#&#65533;xu&#65533;"R8&o8a&#65533;@ )8&#65533; B`@&#65533;&#65533;&#65533;M@&#65533;&#65533;&#65533;c&#65533;Ay#1X@&#65533;
dA g&#65533;&#65533;,&#65533;;&#1910;bix&#65533;!&#65533;=&#65533;&#65533;z&#65533;&#65533;&#65533; &#65533;<&#65533;&#65533;p&#65533;f6&#65533;&#65533;&#65533;"~&#65533;&#65533;> &#65533;z&#65533;&#65533;#&#65533;@&#65533;8&#65533;!g&#65533;Ck&#65533;&#65533;&#65533;&#65533;&#65533;bn&#65533;&#65533;&#65533;&#65533;&#65533;&#65533;|DA6 &#65533;3&#1525;@B1D&#65533;&#65533;&#65533;&#65533;C&#65533;@=&#65533;&#65533;&#65533;C&#65533;&#65533;5$&#65533;&#65533;D&#65533; &#65533;6t&#65533;t&#65533;&#65533; &#65533;&#65533;&#65533;;&#65533;&#65533;bP&#65533;M&#65533;S7&#65533;&#65533;r&#65533;C&#65533;&#65533;;&#65533;B&#65533;&#65533;{&#65533;1&#65533;&#65533;7&#65533;"&#65533;&#65533;&#544;8&#65533;A&#65533;&#65533;&#65533;l&#65533;<"&#65533;|&#65533;_&#65533;7q&#65533;|&#65533;j`&#65533;!&#1280;&#65533;>&#65533;|&#65533;:&#1811;/z1t&#65533;k"!&#673;&#65533; =&#65533;~&#65533;&#65533;A&#65533;&#65533;aH&#65533;&#65533;DF&#65533;4&#65533;&#65533;M&#65533;&#65533;&#65533; :@&#65533;&#65533;%&#65533;'C&#65533;&#65533;&#65533;d?&#65533;Q8&#65533;
j&#65533;&#1553;o#&#65533;&#65533;_&#65533;&#1633;A357&#65533;"5D&#65533;sE&#65533;B)[0&#65533;0'Q69X&#65533;&#65533;P&#65533;C;&#65533;&#65533;H&#65533;S	=P&#65533;&#65533;v&#65533;&#65533;&#65533;+&#65533;&#65533;p~p&#65533;9x&P&#65533;&#65533;&#65533;%<&#65533;I &#65533;q&#65533;N!Q?w z K$ 6T"&#65533;&#65533;L&#65533;F&#65533;&#65533;&#65533;&#65533;"[&#65533;&#65533;&#65533;^&#65533;F%&#65533;!$&#65533;&#65533;&#65533;&#65533;A4ADa~&#65533;@F&#65533;	TB%&#65533;FW!P]&#65533;
q [p5rG?&#65533;7&#65533;O (&#65533;&#65533; &#65533;&#65533;Q	d&#65533;?pL&#65533;_&#65533;&#65533;5&#65533;Uf	v&#65533;1s&#65533;
&#65533;&#65533;c&#65533;&#65533;g&#65533;/&#65533;q[`W&#65533;4!&#65533;'A
&#65533;&#65533;Z@&#65533;A%}A&#65533;&#65533;0ZP}&#65533;{&#65533;QC&#65533;&#65533;&#65533;PP&#65533;f&#65533;>e&#65533;I&#65533;Gc&#65533;QDztSv&#65533;	&#65533;!&#65533; <!E&#65533;&#65533;C&#65533;0K&#65533;U&#65533;!&#65533;&#332;"&#65533;	&#65533;P`&#65533;&#65533;&#65533;v&#65533;C&#65533;z&#65533;	U K 8&#65533;1q&#65533;WFPc&#65533;G'Q&#65533;&#65533;&#65533;K0>&#65533;&#65533;8E&#65533;S&#65533;qL&#65533;u x&#65533;c>&#65533;\'&#65533;	&#65533;&#65533;+0pH&#65533;&#65533;D
&#65533;&#65533;
t&#65533; X&#65533;%F&#65533;&#65533;&#65533;&#65533;
&#65533;&#65533;O&#65533;-&#65533;
Xs	
&#65533;>V&#65533;&#65533;&#65533;P"&#65533;&#65533;F(1u ]b&#65533;A&#65533;&#65533;"wH&#65533;&#65533;0&#65533;1 	&#65533;_&#65533;>OPF&#65533; &#65533;BL&#65533;&#65533;p&#65533;8(&#65533;!&#65533;P	:`1P&#65533;&#65533;7&#65533;&#65533;
&#65533; &#65533; &#65533;&#65533;&#65533;&#65533;@&#65533;&#65533;&#65533;J&#65533;T@gn(Q2&#65533;U&#65533;P&#696;8&#1093;P&#65533;2C&#65533;1A&#65533;&#65533;0&#65533;'0&#65533;&#65533;1&#65533;E >&#65533;P&#65533;&#65533;&#65533;#&#65533;H&#65533;&#65533;&#65533;&#65533;&#65533;&#65533;v&#65533;&#65533;&#65533;U&#65533;&#65533;&#65533;c&#65533;&#65533;[u(`0	&#65533; = (e&#65533;9h&#65533;&#65533; &#65533; $&#65533;  &#65533;m^&#65533;\&#65533;`[&#65533;@HS&#1380;gP-x&#65533;a&#65533;&#65533;or&#65533;&#65533;0/E@&#1857;B&#65533;d&#65533;&#65533;P&#65533; 	&#65533; ;R!&#65533;PB	&#65533;&#65533;)0	(Q?&#65533;&#65533;&#65533; 	&#65533;	&#65533;&#65533;&#65533;&#65533;&#65533;&#65533;sC=Y`2t0!&#65533;P&#65533;P\&#65533;0	&#65533;T^1&#65533;&#65533;&#65533;&#65533;L&#65533; "$YX&#65533;&#65533;&#65533;x ~&#65533;B&#65533;&#65533;&#65533;&#65533;	&#65533;N&#65533;&#65533;&#65533;~&#65533;bb	U@&#65533; 	n&#65533;\&#65533;&#65533;&#65533;	&#65533;&#65533;QP1}&#65533;&#65533;J&#65533;&#65533;&#65533;w&#65533;12V`&#65533;p`G&#65533;&#65533;(A&#65533;&#65533;&#65533;U&#65533;&#65533;=&#65533;3Ky:&#65533;&#65533;&#65533;8M&#65533; r&#65533;A&#65533;AD&#65533;	&#65533;&#65533;`&#65533;&#65533;&#65533;&#65533;&#65533;:&#65533;y&#65533;&#65533;	+@&#65533;&#65533;%&#65533;g&#65533;[&#65533;@%U &#65533;&#65533;	P&#65533;P	 &#65533;p 	&#65533;&#65533;)&#65533;)B&#65533;
&#65533;#&#65533;&#65533;&#65533;&#65533;&#65533;a&#65533;&#65533;`P&#65533;&#65533;&#65533;1&#65533;[&#65533; z&#65533;
&#65533;0&#65533;&#65533;<&#65533;x&#65533;  	&#65533;0&#65533;&#65533;&#65533;Zc &#65533;<P&#65533;&#696;0`&#65533;
u&#65533;n&#65533;&#65533;	&#65533; 3&#65533;d5&#65533;	&#65533; #&#65533;,C&#65533; u&#65533;&#65533;&#65533;4&#65533;
A@ p&#65533;	t` N&#65533;&#65533;&#65533;X&#65533;&#65533;	t&#65533; U@&#65533;
&#65533; P&#65533;&#65533;
&#65533;cA  &#65533;S_(&#65533;cp l 6 
&#65533;"&#65533;&#65533;69QX-@
&#65533; &#65533;c&#65533;"q	&#65533;R?P@&#65533;&#65533;7&#65533;O&#65533;!E
U&#65533;1&#65533;T&#65533;:&#65533;B&#65533;&#65533;&#65533;	7&#65533;YPL0tp&#65533;c6&#65533;5	[pyp~&#65533;&#65533;qNW&#65533;%&#65533;R&#65533;&#65533;&#65533;g03&#65533;
]&#65533;	&#65533;&#65533;}&#65533;n&#65533;&#65533;j&#65533;q&#65533;&#65533;E&#65533;&#65533;&#65533;&#65533;&#65533;&#65533;&#65533;&#65533; p&#65533;&#65533;l&#65533;&#65533;&#65533;&#65533;1&#65533;&#65533;@q&#65533;c[&#65533;&#65533;&#65533;&#65533;&#65533;PG&#65533;1 &#65533;zp&#65533;&#65533;&#65533;&#1131;&#65533;%ycRW&#65533;&#65533;&#65533;	e&#65533;W&#65533;&#65533;&#65533;&#65533;z`|q	sD&#65533;p&#65533;8@0B&#65533;<&#65533;&#65533;X*e&#1548;N&#65533;H@`&#65533;ip}&#65533;Yx lP&#65533;02(H&#65533;1&#65533;&#65533;}`&#65533;0w&#65533;&#65533;a(br&#65533;<PP&#65533;_&#65533;w9&#65533;<&#65533;&#65533;&#65533;t&#65533;&#65533;G&#65533;K@,&#65533;2`&#65533;s&#65533;&#65533;9&#65533;&`2@NU (&#65533;&#65533;&#65533;&#65533;&#65533;&#65533;bp@&#65533;:&#65533;&#1528;&#65533;&#65533;	&#65533;&#65533;&#65533;_@o&#65533;Pb0?1&#65533;) I&#65533;iQ&#65533;T&#65533;
x@jpF M&#65533;1&#65533;aXM&#65533;&#65533;E&#65533;b&#65533;W&#65533;|0f&#65533;=&#65533;1&#65533;p@c&#65533;k&#65533;V&#65533;I (&#65533;!P&#65533;@'&#65533;L H&#65533;&#65533;q&#65533;TgP0T&#65533;w@] l`&#65533;J&#65533;WnPy&#65533;P?@&#65533;&#65533;&#65533;#&#65533;&#65533;&#65533;Up>0:&#65533;4@&#65533;&#65533;&#65533;&#65533;&#65533;t^&#65533;]&#65533;&#65533;&#65533;&#65533;A4SpFY&#65533;k`@`;&#65533;P&#65533;&#65533;K&#65533;:P4 $`&#65533;uv&#65533;@&#65533;$z&#65533;X&#65533;W&#65533;)D&#65533;}&#1087;Q&#65533;#)&#65533;&#65533;&#65533;&#65533;&#65533;	&#65533;&#65533;
$0&#65533;&#2322;0	p &#65533;&#65533;Bj&#65533;-@2&#65533;P	&#65533;&#65533;&#65533;&#65533;&#65533;O&#65533; &#65533;&#65533;&#65533;"	U&#65533;&#65533;p &#65533;&#65533;LP	&#65533;R1&#65533;` &#65533;1M&#65533;&#65533;&#65533;&#851; 	&#65533;&#65533;&#65533;1	0&#65533;&#65533;&#65533;&#65533;R	e&#65533;&#65533;&#65533; &#65533;Z&#65533;&#65533;"&#65533;/&#65533;&#65533;3&#65533;H(&#65533;0~&#65533;&#65533;3/?`&#65533;aG&#65533;1u`&#65533;	&#65533;&#65533;5&#65533;&#65533;b&#65533;e&#65533;&#65533;i&#985;&#65533;&#65533;`:7j&#65533;)@&#65533;&#915;`&#65533;k&#65533;@&#65533;&#65533;WP."}/@&#65533;&#1089;&#65533;&#65533;J&#65533;&#65533;&#65533;&#65533;&#65533;^'0&#65533;&#65533;&#65533;`/&#65533;&#65533;S&#65533;"&#65533;I&#65533;`	%|&#65533;@3	&#65533;`y`&#65533;(&#65533;&&#65533;&#65533;%&#65533;g XDk4&#65533;&#65533;2	Z	v&#65533;XP&#65533;p&#65533;&#65533;	&#65533;&#65533;I&#65533;&#65533;@Ln y&#65533;j&#65533;6R&#65533;&#65533;6&#65533;22&#65533;&#65533;&#65533; q$&#65533;&#65533;&#1366;&#65533;:@[z&#65533;&#65533;pQ&#65533;&#65533;3&#819;@/0&#65533;J:=&#65533;&#65533;&#65533;&#65533;&#65533;&#65533;&#354;&#65533;v`g&#65533;	&#65533;&#65533;&#65533;&#65533;&#65533;&#65533;&#65533;&#890;&#65533;J@>8(-&#65533;&#65533;x&#65533;&#65533;=&#65533;3R&#65533;0?&#65533;&#65533;&#65533;@<&#65533;%&#65533;4&#65533;I&#65533;B&#65533;@&#65533;NXc8&#65533;=4(&#65533;&#65533;?&#65533;&#65533;&#65533;PJ&#65533;&#65533;C&#65533;@&#65533;B&#65533;	[&#65533;f&#65533;w q&#65533;([P&#65533;&#65533;&#65533;&#65533;:&#65533;&#65533;&#65533;&#65533;I&#65533;&#65533;[?&#65533;&#65533;0&#65533;&#65533;H&#65533;<&#65533;~&#65533;&#65533;&#65533;p9&#65533;N&#65533;&#65533;&#65533;	N`&#65533;	&#65533; &#65533;NP>9&#65533;
s&#65533;l &#65533;&#65533;? &#65533;&#65533; 	< s&#1140;J&#65533;[&#65533;p1@0.&#1480;
h&#65533;`pm&#65533;&#65533; z&#65533;E0)q&#653;&#65533; &#65533;&#65533;[@f&#65533;cv&#65533;&#65533;=] &&#65533;c&#65533;1&#65533;&#65533;&#65533;&#65533;X}&#65533; 8&#65533;3? 6&#65533;o&#65533;	&#65533;&#65533; f&#65533;&#728;-&#65533;&#65533;&#65533;&#65533;3R&#65533;&#65533;'&#65533;!&#65533;&#65533;f&#65533;&#1558;&#65533;&#65533;1&#65533;&#65533;&#65533;&#65533;&#65533;=&#65533;a &#65533;&#65533;
&#65533;&#65533;u0&#65533;0A&#65533;&#65533;K`B
6&#65533;( &#65533;&#65533;&#65533;&#65533;m&#65533; &#65533;&#65533;&#65533;Q0&#65533;#&#65533;&#65533;D&#65533;&#65533; } &#243;`	&#65533;!-&#65533;0J37Y &#65533;&#21229;P^&#65533;X&#65533;&#65533;"&#65533;&#65533;#r!DPp	&#65533;&#65533;-_0c&#1631;	P&#65533;&#65533;W&#65533;1E @j]c	7&#65533;/&#65533;&#65533;&#65533;&#65533;&#65533;'&#65533; &#65533;m&#65533;
o r0&#65533;@&#65533;&#65533;&#65533; r&#65533;r8|:P&#65533;@:mA:&#65533;&#65533;&#65533;&#65533;pDP3&#65533;&#65533;#&#65533;t&#65533;`&#65533;&#65533;9&#65533;&#65533;$	&#65533;&#65533;F&#65533;M&#65533;&#65533;5&#65533;&#65533;M&#65533;'LZ22&#65533;&#65533;&#65533;&#65533;&#65533;A@5&#65533;
x	&#65533;pO&#65533;7P&#65533;&#65533;&#65533;.&#65533;? 1&#65533;&#65533;&#65533;l i&#65533;	&#65533;&#65533;8@9&#65533;~ x&#65533;&#65533;5D0&#65533;=K>Pb&#65533;i&#65533;M&#65533;&#65533;>&#65533;M&#65533;&#65533;tj0i&#65533;&#65533; &#65533;?Sci&#65533;	&#65533;&#65533;<&#65533;6@&#65533;&#65533;	m&#65533;t&#65533;M?,N&#65533;X&#65533;pn8pS`&#65533;&#898;
z?F@&#65533;&#65533;&#65533;l&#65533;ZPZ&#65533;&#65533;<&#65533;&#65533;&#65533;Zj&#65533;FT&#65533; 
&#65533;&#973;&#65533;!&#65533;M&#65533;<&#65533;J&#65533;p&#65533;Y&#65533;&#65533;/&#65533;M`^&#65533;X0)&#65533;&#65533;C@e&#65533;np5&#65533;&#65533;6`?pU&#65533;&#65533;AP&#65533;&#65533;&#65533;C&#65533;&#65533;6&#65533;&#65533;tDW,$`_A:&#65533;9x&#65533;&#65533;&#65533;@a(&#65533;`@&#65533;0 mPA&#65533;Q$&#65533;&#65533;7 &#65533;&#65533;D"K'RENLju&#65533;&#65533; o&#65533;xAe&#65533;&#65533;]&#65533;&#644;x&#65533;&#65533;&#65533;-&#65533;B9&#65533;&#65533;(&#65533;~>I&#65533;&#65533;&#65533;S&H&#65533;z&#65533; &#1127;E&#672;&#65533;d$&#65533;%]t@&#65533;&#65533;&#65533;&#338;L&#65533;&#65533;&#65533;&#65533;&#65533;JP?&#65533; Qp&#65533;K&#65533;&#65533;T&#65533;m&#65533;	+&#65533;6ya&#65533;&#65533;&#65533;o6m:q&#65533;&#65533;&+&#65533; }&#65533;c &#65533;"K&#65533;&#65533;&#65533;bB&#65533;qBe&#1185;&#210;&#65533;5&#65533;j&#65533;&#65533;&#65533;7H&d&#65533;"U&#65533;&#65533;&#65533;Y0&#65533;`&#65533;&#65533;&#65533;R&#65533;3 
y3&#65533;&#65533;L'o1^\&#65533;uB&#65533;O&#65533;&#65533;&#65533;d&#65533;]&#65533;&#65533;&#65533;&#65533;&#65533;&#65533;&#65533;	5&#65533;>&#65533;IW&#65533;Z]z&#65533;&#65533;*"&&#65533;*&#65533;Q'C&#1716;&#65533;&#65533;&#65533;&#65533;VqD&#65533;&#65533;d&#65533;D&#65533;M&#1926;&#65533;&#65533;JO&#65533;>&#65533;*-CjS&#65533;:CELZ&#65533;&#65533;VH&#65533;&#65533;&#65533;+2&#65533;-rb&#65533;:.A&#204;1&#65533;&#65533;4&#65533;8&#65533;/&#1848;&#65533;1&#65533;he-&#65533;&#65533;&#65533;&#65533;.&#512;&#65533;&#65533;3&#65533;8c&#65533;?&#65533;&#65533;B&#65533;N&#65533;&#65533;"&#65533;N&#65533;8c&#65533;F &#65533;4 )c&#65533;1:&#65533;C&#65533;*2Y&#65533;-&#65533;&#65533;h&#65533;2&#65533;&#269;3&#65533;0D&#65533;1&#256;&#65533;3&#65533;&#65533;B=&#65533;&#65533;&#146;D&#65533;(&#206;F.d&#254;/&#65533;XD&&#65533;&#65533;&#65533;-&#65533;8CA0&#65533;D3&#65533;x&#65533;6&#65533;0#&#65533;?&#65533;&#65533;B&#65533;L&#65533;&#65533;&#65533;R&#65533;8&#205;+&#65533;8C&#65533;?&#65533;&#65533;2&#65533;6&#65533;&#65533;&#65533;?&#65533;&#65533;&#65533;E&#65533;C&#65533;O&#65533;(&#65533;M;&#65533; #I&#65533;&#65533;&#142;K&#65533;T&#65533;<&#65533;P&#206;B&#65533; &#65533;K&#65533; C]&#65533;&#65533;I&#65533;@cH&#65533;8#&#65533;G&#65533;&#65533;&#65533;?&#65533;&#65533;&#65533;&#65533;&#65533; &#65533;K&#65533;&#65533;E&#65533;&#33940;6&#65533;&#65533;"C&#65533;&#65533;&#144;O&#65533;&#65533;"&#65533;M&#65533;D&#65533;:&#65533;P&#65533;DblB,0&#65533;&#65533;&#65533;&#65533;1&#65533;8&#274;-&#65533;x&#65533;C&#65533;h$&#65533;m&#65533;X&#65533;
2&#65533;&#65533;&#65533;*&#65533;&#65533;2&#65533;`d&#65533;*&#65533;B&#65533;0,A$&#65533;  &#1538;`0&#65533;&#65533;&#65533;&#65533;&#65533;&#65533;@&#65533;
&#65533;&#704;
&#65533;&#65533;&#65533;&#65533;0 h0A3&#65533;&#65533;>&#65533;&#65533;"*&#65533;&#65533;&#65533;r0&#65533;&#65533;&#65533;X &#65533;T!&#65533;&#1570;!&#65533;&#65533; "@"j&#65533;&#65533;	&#65533;X&#65533;&#65533;&#65533;&#1536;Z&#65533;#&#65533;# ""&#1026;lHa&#65533;`&#65533;&#65533;&#65533; &#65533;&#65533;&#65533;&#65533;)0(" C&#65533;g<pa"0C&#65533;+ &#65533;.&#65533;a~&#65533;`&#65533;x`fp&#65533;&#65533;(`&#65533;#D 0`&#65533;&#65533; &#65533;&#65533;p&#65533;&#65533;&#65533;p &#65533;f&#65533;&#65533; 0$xB &#12768; <&#65533;&#65533;/&#65533;/`b&#65533;>xB&#65533;&#65533;c&#65533;"$p Lx&#65533;7 +h&#65533;&#65533;&#65533;"@ B&#65533;&#65533;&#65533;&#65533;F   P&#65533;&#65533;<&#65533; &#65533;*&#65533;	&#65533;&#65533; N&#65533;@&#65533;&#65533;&#65533;&#65533;mh &#65533;(&#65533;	&#65533;&#65533;4@&#65533;EX&#65533;*&#65533;&#65533;`&#65533;&#65533;&#65533; &#65533;7@ 	0B@  !&#65533;    ,    ,&#65533;"""&&&)))---111444777;;;>>>@@@BBBDDDFFFHHHIIIKKKMMMNNNPPPQQQSSSTTTUUUWWWXXXZZZ[[[]]]^^^```aaacccdddfffggghhhjjjkkkmmmnnnpppqqqrrrssstttvvvwwwxxxzzz{{{|||}}}&#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65533;	H&#65533;&#65533;&#65533;&#65533;*\&#560;&#65533;&#199;&#65533;&#65533;&#1452;&#65533;&#65533;n&#65533;&#65533;
&#65533;"&#65533;z&#65533;&#65533;5CW&#65533;03&#640;&#65533;&#65533;b&#65533;+p&#65533;&#65533;&#65533;B7&#65533;&#65533;.t&#65533;&#65533;h&#65533;#LT&#65533;|&#65533;:v&#65533;d&#65533;c&#1650;&#65533;&#65533;e&#65533;)!4M<V&#65533;&#65533;G&#65533;q8&#65533;A&#65533;iF	Q&#65533;&#65533;M&#65533;N&#65533;z&#65533;&#65533;`&#65533;"T&#392;Ef&#65533;f&#65533;gv&#65533;/:&#65533;&#65533;ZEc&#65533;z&#35350;&#65533;&#65533;MP*&#65533;d&#65533;@&#65533;Hl&#1578;H&#65533;&#65533;&#65533;C&#65533;)3k&#65533;&#825;&#65533;&#65533;0YHT&#65533;&#65533;0j&#65533;&#65533;&#65533;9W&#65533;Xtx`p&#65533;&#65533;G&#65533;/'B&#65533;,IRQ&#65533;?#&#65533;x&#65533;&#65533;&#494;z&#65533;L&#65533;&#65533;&#65533;L7&#65533;PCg&#65533;l&#65533;&#65533;&#65533;&#65533;&#65533;&#65533;&#65533;&#65533;&#65533;T&#65533;&#65533;&#65533;&#65533;?&#65533;&#65533;&#65533;&#65533;zP&#65533;&#65533;F&#65533;&#65533;0O29:Z&#65533;&#65533;&#65533;&#65533;b&#787;.dP&#65533;-s&#65533;DV=&#65533;&#65533;&#65533;	&#65533;&#65533;a&#65533;4&#65533;Y$&#65533;'&0&#65533;DR&#65533;&#1607; &#65533;("D&&#65533;&#65533;&#65533;	i&#65533;P&#65533;
7<&#65533;"&#65533;&#65533;&#65533;MM&#65533;&#65533;
&#65533;&#65533;@DR&#65533;&#65533;&#65533;!&#65533;`&#65533;Y&#1260;x&#65533;o&#65533;&#65533;/8R&#65533;5&#65533;&#65533;.`&#65533;@G	X&#65533;0D)&#65533;U&#1608;e&#65533;(&#65533;AB&#65533;E&#65533;B &#65533;4c67R&#65533;.&#65533;&#65533;E^&#65533;3&#65533;4&#65533;L&#65533;+f&#65533;&#65533;&#65533;
I1&#65533;"&#65533;1:&#65533;&#65533;&#65533;
Y&#65533;&#65533;&#65533;=D&#65533;!hm&#65533;&#65533;4&#65533;&#65533;AB04a&#65533;#&#65533;j&#43615;1&#65533;E&#65533;&#65533;2&#65533;)&#65533;&#65533;&#65533;2J4&#65533;2&#870;&#65533;&#65533;&#65533;L&K*&#65533;&#65533;&#65533;&#65533;(tx&#1033;v8Ms&#65533;h&#65533;j*&#65533;&#65533;&#65533;E&#65533;$NX&#508;&#65533;&&#65533;&#65533;R&#65533;)&#65533;&#65533;&#65533;&#65533;	&#65533;V&#65533;e=~|&#65533;H*&#65533;&#65533;&#65533;&#65533;&#65533;R&#65533;?b53&#65533;&#65533;&#65533;&#65533;&#65533;b&#65533;*&#65533;&#65533;;U ("&#65533;+&#65533;&#65533;&#65533;H&#65533;T%&#65533;v&#65533;(&#65533;(&#65533;&#65533;&#65533;(u8&#65533;&#65533;GG&#1351;&#65533;&#65533;&#65533;&#65533;)&#65533;&#65533;&#65533;&#65533;&#65533;(&#65533;&#65533;8&#65533;0&#65533;p&#65533;&#65533;&#65533;cJ.P&#65533;N&#65533;&#65533;4&#65533;&#65533;7 2#&#65533;&#65533;T&#65533;&#65533;"&#65533;J2&#65533;&#65533;&#65533;Y&#65533;&#65533;&#65533;D&#65533;&#65533;)&#65533;M]&#65533;P`&#65533;&#65533;&#65533;1&#177;v&#500;! &#65533;+&#65533;0r&#65533;P6&#65533;!&#65533;8&#65533;&#65533;+]&#65533;5-&#65533;d&#65533;J&#65533;3s&#65533;0G3&#65533;b:j&#65533;&#65533;G3&#65533;&#65533;&#65533;&#65533;6&#65533;Q&#65533;-&#65533;&#65533;v
5&#65533;&#65533;@&#1874;&#65533;&#65533;&#65533;];&#65533;&#672;&#65533;nj6M&#65533;&#65533; V&#65533;
&#65533;q8&#65533;&#65533;0&#65533;&#65533;S&#65533;*&#65533;&#65533;4:Ttp&#65533;&#65533;$u&#65533;.R&#65533;pH&#65533;&#65533;K6U&#65533;@H&#65533;<&&#65533;2&#65533;a -"&#65533;4&#65533;s&#65533;IU&#65533;}&#65533;+r&#65533;Xo&#65533;N&#65533;S&#65533;&#65533;D&#65533;,&#65533;I9&#65533;=&#65533;p_&#65533; &#65533;B&&#65533;&#65533;&#65533;&#65533;&#65533;X&#65533;!f&#65533;f&#65533;!&#65533;&#65533;  &#65533;r&#65533;6&#65533;@@&#65533;&#1041;0" 6&#65533;&#65533;D&#65533;&#65533;B&#65533;*&#65533;&#65533;J$HP&#65533;l&#65533;&#65533;&#65533;J'FpX&#65533;
&#65533;&#65533;F`&#65533;
tA;&#65533;&#65533;&#65533;0&#65533;&#65533;	&#65533;)&#65533;&#65533;h&#65533;	( 	HaB&#880;&#65533;
8 
p&#65533;&#65533;
F&#65533;&#65533;	)&#65533;&#65533;B &#65533;
&#65533;'&#65533;@A&#65533;&#65533; ,&#65533;&#65533;@&#65533;&#65533;`&#65533;#&#65533;3&#65533;@$&#65533;VT&#65533;.&#65533;&#65533;&&#65533;&#65533;[&#65533;D# &#65533;
(0&#65533;&#65533;c#&#65533; $P_`1&#65533;@$&#65533;X&#65533;&#65533;&#65533;&#65533;&#65533; &#65533;&#65533;&#65533;$&#65533;&#65533;&#65533;l`$L&#65533;*"&#65533;0	&#65533;?&#65533;80&#65533;C<&#65533;2&#65533;"P&#65533;l&#65533;"6&#65533;&#65533; &#65533;p&#65533;&#65533;EH
 :&#65533;&#65533;U&#65533;`	B&#65533;
&#65533;&#65533;[,&#65533;1&#65533;D 1#&&#65533;&#65533;&#65533;&#65533;&#65533;&#65533;&#65533;&#65533;&#65533;&#65533;&#65533;D
1&#65533;]&#65533; &#65533;A&#65533;1X &#65533;&#65533;&#65533;@&#65533;"F&#65533;_&#65533;"4&#65533;&#65533;&B &#65533;p&#65533;&#65533;&#65533;&#65533;(P&#65533;<&#65533;&#65533;hF#@6t$a&#457;D a&#65533;'&#65533;&#65533;&#65533;&#65533;0&#65533;&#65533;$&#65533;&#65533;&#65533;i&Pv&#65533; &#65533;Q&#65533;&#65533;&#237;&#65533;&#65533;&#666;&#65533;0&#65533;&#65533;	"&#65533;&#201;f`&#65533;n&#65533;&#65533;!&#65533;&#65533;Ed&#65533;Dh&#65533;-&#65533;#,&#65533;j&#65533;&#65533;&#65533;'!&#65533;0C&#65533;&	,A&#65533;p&#65533;&#65533;&#65533;&#65533;BUbm&#65533;&#65533;\&#65533;#&#65533;c&#65533;JQ	&8&#65533;j&#65533;&#65533;&#65533;$&#65533;&#65533;&#65533;&#65533; MPa&#65533;&#65533;E&#65533;a&#65533;&#65533;	E`:&#1808;&#65533;+&#65533;&#65533;Mh&#65533;&#1022;&#65533;/&#65533;"EH&#65533;1&#65533;`a&#65533;xBA&#65533;9&#65533; Y&#65533;&#65533;$q
; &#65533;&#65533;`E&#65533;&#65533;a&#65533;a	] &#65533;*&#65533;&#65533;A&#65533;=&#65533;B&$q&#65533;:&#1475;#&#65533;&#65533;4(&#65533;&#65533;`&#65533;&#65533;&#65533; &#65533;&#65533; &#65533;D&#65533;&#65533;I.X &#65533;&#564;D&#65533;!&#65533;&#65533; &#1840;&#65533;"&#65533;@&#65533;&#65533;&#65533;Kx&#65533;{/P&#65533;/&#65533;&#65533;<&#65533;&#65533;&#65533;
&#65533;A&#65533;H&#65533;X&#65533;&#65533;',@PC&#65533;`&#65533;&#65533;&#65533;&#65533;h@$ HA&#65533;&#65533;F@&#65533;&#65533;&#65533;t !<&#65533;A8&#65533;,&#65533;&#65533;&&#65533; KP 6@&#65533;,`F&#65533;0@&#65533;C&#65533;&#65533;&0
&#65533;&#65533;r0&#65533;{1&#65533;&#65533; BI@&#65533;	&#65533;K&#65533;&#65533;&#65533;cj&#65533;@&#65533;&#65533;&#65533;&#1029;'&#65533;a	m&#65533;&#65533;&#65533;6P<&#65533;&#65533;&#65533;6&#65533;!	nx&#65533; &#65533;'&#65533;<`&#65533;&#65533;&#1029;.0a	wx&#65533;&#65533;&#65533;T&#65533;R&#65533;&#65533;&#65533;&#65533;$&#65533;Q(&#65533;&#65533;l&#65533;0`&#65533;Y&#65533;B&#65533;`&#65533;'&#65533;&#65533;
Q0&#65533;&#65533;&#65533;&#65533;&#65533;hA&#65533;E&#65533;C&#1200;<<&#65533;
]&#65533;&#172;&#65533;&#65533;5T&#65533;T &#65533;&#1028;6t&#65533;ix&#65533;&#1031;'8!&#65533;``B&#65533;0&#65533;&#65533;&#65533;Y&#65533;&#65533;&#65533;, &#65533;e&#65533;)&#65533;&#65533;	D&#65533;&#65533;&#65533;&#65533;&#65533;<,&#65533;b&#65533;L&#65533;&#65533;}&#65533;kM&#65533;8&#65533;1&#65533;&#65533;&#65533;&#65533;D$0&#65533;C&#65533;&#65533;w&#65533;&#65533;&#1224;.`&#818;&#65533;k5&#65533;&#65533;89
U&2&#65533;&#65533;&#65533;o$&#65533;j&#65533;&#65533;&#65533;&#65533;&#65533;a&#65533;,I&#65533;H=R&&#65533;|F9&#838;0&#65533;c&#65533;""&#65533;&#65533;kr&#65533;(&#65533;(+1&#65533;&#65533;0fB&#65533;&#1643;&6&#65533;&#65533;&#65533;*N&#65533;&#65533;&#65533;I&#65533;&#65533;SQ&#65533;MuS&#65533;&#65533;qA&#65533;&#268;&#65533;t-&#65533;&#65533;J&#65533;E9&#65533;&#62700;z&#1026;H?&#65533;&#65533;&#65533;&#65533;cs&#65533;y9&#65533;OX^&#65533;&#65533;&#65533;lG&#65533;&#1171;&#65533;&#65533; &#65533;L&#65533;&#65533;"&#65533;&#65533;&#65533;i|{&#65533;N&#65533;&#65533;&#65533;&#697;&#65533;&#65533;&#65533;&#65533;Z&#293;&&#65533; &#65533;&#yRMj&#65533;&#65533;&#65533;{&#65533;3`&#65533;`&#65533; =<&#65533;r&#65533;<&#65533;u&#65533;&#65533;i&#65533;:&#961;>r&#65533;p&#65533;9&#65533;W&#65533;&#65533;&#65533;&#65533;&#65533;0
k&#65533;?&#65533;y&#65533;v &#65533;3&#65533;&#218;&#65533;=0&#65533;&#65533;&#65533;&#65533;&#1851;&#65533;&#65533;o&#65533;&#65533;&#65533;&#65533;r&#65533;&#65533;&#65533;&#65533;&#65533;8&#65533;&#65533;&#65533;&#65533;&#65533;&#65533;&#65533;q S&#65533;z&#65533;!&#65533;(&#65533;,q&#65533;t>&#65533;&#65533;&#65533;&#65533;&#65533;Qe&#65533;&#65533;U&#65533;&#65533;*\&#65533;&#65533;$&#65533;38&#65533;&#65533;Dt&#65533;W &#65533; R&#65533;&#65533;
&#65533;Q&#65533;X&#65533;&#65533;9&#65533;&#65533;Co&#65533; H&#65533; s&&#65533;!&#65533;:&#65533;w&#65533;&x&#65533;&#65533;74Q&#65533;ps iP	n&#65533;&#65533;@{ t&#65533;&#65533;&#65533;:&#65533;&#65533;d&#65533;0&#65533;"&#65533;	&#65533;&#65533;es&#65533;
&#65533;&#195;J&#65533;&#65533;&#65533;?&#65533;&#65533;m&#65533;j$&#65533;Rs&#65533;*&#65533;{&#65533;w+L&#1541;^"&#65533; b&#65533;&#65533;D&#65533; 2p&&#65533;q?&#65533;r8&#65533;&#65533;av:&#65533;[XPK &#65533;&#65533;&#65533; :u&#65533;A&#65533;&#65533;&#65533;{&#65533;t&#65533;&#65533;&#65533;&#65533;)&#65533;	&#65533;&#65533;paP w &#65533;&#65533;	&#65533;&#65533; 7&#65533;Wt&#65533;&#65533;&#65533;X&#65533;Z`&#65533;&#65533;&#65533;&#65533;&#65533;Pt&#356;&#65533;&#65533;&#65533;0A&#65533;!&#65533;&#65533;&#65533;&#65533;51
`i&#65533; Fp {p "`&#65533;&#65533;&#65533;&#65533;8&#65533;&#65533;&#65533;&#1192;&#65533;&#65533;2}&#65533;pm&#65533;&#65533;&#65533;&#65533;	&#65533;	&#65533;&#65533;&#65533;	&#65533;&#65533;&#65533;&#65533;	@&#65533;&#65533;&#65533;2&#65533;&#65533;&#65533;&x"&#65533;&#65533;&#65533;8g"%&#65533;@&#65533;~&#65533;H\&#65533;Y&#65533;2&#65533;~"'PH&#65533;"a&#65533;(&#65533;&#65533;b0&#65533;&#65533;T&#65533;9&#1713;B!\  :` ) 0&#65533;&#65533;'&#65533;q&#65533;@w&#65533;&#65533;&#65533;&#65533;&#65533;wL&#65533;	Z&#65533;I&#65533;P>&#65533;&#65533;&#65533;&#65533;&#65533;&#65533;P~&#65533;H&#65533;2y&#65533;&#65533;Chj0O&#65533;&#65533;	/`&#65533; &#65533;k&#65533;p&#65533;/&#65533;
&#65533;&#65533;&#65533;^YfE3&#65533;@k+ 
a D &#65533;(&#65533;P&#65533;P]%j&#65533;[&#65533;&#65533;&#65533;viS&#65533;Z0B&#65533;&#65533;@!pf!7&#65533;&#65533;&#65533;X&#65533; M&#65533; #@P	?&#65533;1&#65533;wY&#65533;(&#65533;&#65533;S&#65533;p&#65533;&#65533;
&#65533;&#65533;
&#65533;&#65533;
&#65533;0(&#65533;9W<&#65533;	&#65533;&#65533;/&#65533;b
l&#65533;3&#65533;~&#65533;1&#65533;Y&#65533;'&#65533;&#65533;p&&#65533; )_&#65533;&#65533;&#65533;
 `
|&#65533;&#65533;&#65533; 	h&#65533;&#65533;#&#65533;9&#65533;&#65533;B&#65533; B&#65533;O&#65533;`	&#65533;Z0&#65533;&#65533;&#65533;@8qm 	"&#65533;y@&#65533;&#65533;&#65533;p!B&#65533;Y&#65533; &#65533;&#65533;502&#65533;"&#65533;&#65533;&#65533;&#65533;&#65533;&#65533;&#65533;'zA&#65533;"^&#65533;H&#65533;&#65533;Kpi&#65533;&#65533;Y&#65533;&#65533;q50s0 
g&#65533;\&#65533;	&#65533;&#65533;5@	&#65533;K0
&#65533;&#65533;+pV&#65533;x&#65533;&#65533;	&#65533;&#65533; &#65533; TQ&#65533;&#65533;&#65533;Q&#65533; p&#65533; &#65533;&#65533;@	&#65533;&#65533;	@&#65533;&#65533;'`	&#65533;0P&#65533; &#65533;&#65533; Q&#65533; `&#65533;e&#65533;&#65533;`&#65533;&#65533;q&#65533;&#65533;x&#65533;y&#65533;&#65533;&#65533; &#65533;Pb@R	*&#65533;*&#65533;	6`jU&#65533; 	<`# n&#65533;&#65533;&#65533;&#65533;&#65533;&#65533; 8T&#65533;&#65533;Jg&#65533;&#65533;&#65533;"&#65533;0T&#65533;Hp^!&#65533;*&#65533;g =&#65533;g`*&#65533;*&#65533;&#65533;&#65533;&#65533;?&#65533;2@y@Gt&#65533;&#65533;&#65533;&#65533;&#65533;@#1
20&#65533;&#65533; 8G&#65533;27&#65533;&#65533;g&#65533;X&#65533;	8&#65533;&#1490;&#65533;&#65533;
&#65533;E&#65533;o&#65533;R&#65533;1&#65533;&&#65533;&#65533;&#65533;q6&#65533;v?&#65533;&#65533;a/&#65533;&#65533;(&#65533;&#65533;T&#65533;&#1130;&#65533;W&#65533;I&#65533;&0T&#65533;&#65533;e&#65533;B&#65533; 8&#65533;&#65533;&#65533;&#65533;&&#590;7&#65533;H]&#65533;r |&#65533;&#65533;Q&#65533;_6`< 0&#65533;&#65533;&#65533;_&#65533;G&#65533;&#65533;`?}&#65533;&#65533;&#65533;j&#65533;6&#65533;(@ &#65533;a&#65533; &#65533; &#65533;&#65533;`p&#65533;t51&#65533;gqI!&5+07&#65533;'&#65533;&#65533; >&#65533;,0=&#65533;&#65533;9&#65533;&#65533;9&#65533;&#65533;7&#65533;&#144;C &#65533;`/&#65533;&#65533;<&#65533;&#65533; 8&#65533;&#65533;&#65533;=&#65533;[&#65533;&#65533;uJ&#65533;w&j0 &#65533;,p.09&#65533;&#65533;(&#65533;&#65533;&#65533;	&#65533;&#65533;g&#65533;}&#65533;@0	&#65533;&#65533;&#65533; M&#65533;Y&#65533;= AP6p_&#65533;&#65533;R&#65533;<a&#65533;M0>&#65533;=S&#65533;&#503;&#65533;&#65533;
_&#65533;'&#65533;qgq &#65533;u(&#65533;&#65533;6&#65533;A&#65533;&#65533;P&#65533;&#65533;&#246;&#65533;&#65533;&#65533;&#65533;&#65533;4&#65533;&#65533;)&#65533;&#65533;&#65533;w&#65533;8&#65533;&#65533;&#65533;	O&#65533;&#65533;tx&#65533; 
>0vqC&#65533;&#65533;_)!&#65533;0
&#65533;*&#65533;i&#65533;&#65533;&#65533;&#65533;fM&#65533; &#65533;&#65533;'_"  
&#65533;&#65533;5&#65533;&#65533;F&#65533;u&#65533;&#65533; o@!&#65533;s	r&#65533; C&#65533;-Wy&#65533;"
]&#65533;&#65533;&#65533;c&#65533;v&#65533;p{&#65533;rP1Br&#65533;[&#65533;7Q27!Pr &#65533;&#65533; U1 
G&#65533;:Ch&#65533;&#65533;&#65533;!&#65533;&#65533; &#65533;&#65533;&#65533;8&#65533;&#65533;&#593;&#65533;&#65533;&#65533;YC&#65533;0CP&#65533;&#65533;:0&#65533;0EP&#65533;0
YPXP&#65533;&#65533;&#65533;Y3#&#65533;J&#65533; A &#65533;&#65533;D&#65533;&#65533; aN05\&#65533;P&#65533;HC&#65533;Z &#65533;P &#65533;*% j s&#65533; &#65533;L&#65533;pg&#65533;H&#65533;&#2005; &#65533; e&#65533;@Re0O@8&#65533;&#65533;y&#65533; N&#65533;b&#65533;r&#65533;~&#65533;spwY&#65533;]P&#65533;&#65533;
&#65533;br&#65533;}#`P&#65533;qt &#65533;0s`l0iPX&#65533;&#65533;?&#65533;&#65533;&#65533;(G&#65533;!%+'{E!s&#65533;!
&#65533;_B&#65533;A&#65533;P&#65533;&#65533;75]&#65533;x6gs&#65533;&#65533; E`&#65533;&#65533;,&#65533;&#65533;&#65533;7Y&#65533;&#65533;iD&#65533;(&#65533;&#65533;3]&#601;&#65533;kI&#65533;P&#65533;v&#65533;WC8xC&#65533;
e&#65533;W&#65533;	&#1772;&#65533;&#65533;&#65533;&#65533; 		 2&#65533;$jG&#65533;&#65533;&#65533;&#65533;P&#65533;&#635;&#65533; j&#65533; 40&#65533;]&#65533;&#65533;&#65533;&#65533;
@ S3y&#65533;&#65533;&#65533;'h?L7&#65533;#<&#65533;l ;P	N&#462;a&#142;&#65533;p&#65533;6I #&#65533;&#65533;&#65533;3&#65533;PK&#65533;B&#65533;&#65533;&#1511;&#65533;;&#65533;&#65533;&#65533;&#65533;&#65533;3i&#65533;KH!r-~p &#65533; t 6&#65533;r=&#65533;&#65533;l &#65533;&#65533;&#65533;&#65533;K &LS&#65533;&#65533;&#65533;S&#65533;,`+Fi&#65533;z&#65533;t&#65533;(&#65533;4&#65533;vP&#65533;&#65533;I&#65533;&#1366;@s@&#65533;&#65533;&#65533;a&#65533;"7&#65533;&#65533;a&#65533;&#65533;P&#65533;uy O &#65533;(`r&#65533; x&#65533;0g&#65533;|&#65533;
&#65533;,{&#65533;	a&#65533;< t&#65533;&#65533;m`&#561;&#65533;J&#65533;4&#65533;&#65533;1  z0 (&#65533; 5&#65533; &#65533;&#65533;46H&#65533; ?  >&#65533; -	Pq&#65533;t &#65533;1 0 %&#65533;@&#65533;&#65533;&#65533; ! /&#65533; P	&#65533;&#65533;&#65533;;&#65533;&#65533;df&#65533;&#65533;&#65533;&#65533;&#65533;P{&#65533;#5&#65533;&#65533;&#65533;P
D{ &#65533;0&#65533;q@&#65533;g&#65533;`	R&#65533;&#65533;&#65533;w@&#65533;&#65533;&#65533;T&#65533;4	_&#65533;&#65533;`&#65533;`&#65533;&#65533;&#65533;&#65533;*&#65533;&#1336;&#65533;+'&p<&#1033;&#65533;&#65533;(&#65533;	q&#65533;&#65533;&#65533;&#65533;	r!A@&n&#65533;&#65533;&#65533;O&#65533;tK&#65533;Rq&#65533;&#65533;T&#65533;&#65533;1&#65533;Q&#65533;=S&#65533;sK&#65533;&#65533;&#65533;0H&#65533;M X &#65533;0q?;Pe &#65533;&#65533;&#65533;5\`IG&#65533;&#65533;&#65533;'a&#65533;&#65533;c&#65533;#&#1091;@&#65533;&#65533;r&#65533;	8&#65533;]^t&#1600;2PTp
B2$&#65533;&#684;&#65533;&#65533;&#65533;9"-0 
_25(&#65533;E&#65533;&#65533;py&#65533;&#65533;&#65533;&#65533;&#65533;y&#65533;&#65533;&#65533;p&#65533;&#65533;a
5&#65533;YQ&#65533;8&#65533; )&#65533; 
z&#65533;'&#65533;0
31#-`e&#65533;&#65533;&#65533;5&#65533;&#65533;&#65533;H!&#65533;&#65533;f&#65533;
1&#697;S&#65533;i&#65533;0
&#65533;@&#65533;O@&#65533;&#65533;
&#65533;&#65533;&#65533;&#65533;x&#65533;*&#65533;@&#65533;@y0&#65533;`
&#65533; &#65533;&#65533;&#65533;&#1083;&#65533;E&#65533;y
&#65533;P	# &#65533;&#65533;~,&#65533;&#65533;&#65533;w|&#65533;.&#65533;}&#65533;	&#65533;&#65533;pc  wp&#65533;,&#65533;p&#65533;&#65533;&#65533;&#65533;	 &#65533;&#65533;&#65533;&#65533;	@&#65533;#&#65533;&#65533; &#65533;&#65533;{@ i &#65533;&#65533;  &#65533;U  \&#65533;&#65533;&#65533;&#65533; &#65533;&#65533;b ]&#65533;0y&#65533;p&#65533;&#65533;&#65533;>&#65533;8&#65533;ho&#65533;&#65533;&#65533;&#65533;\&#65533;~ yP&#65533;pfPO&#65533;H00P
g&#65533;=@&#65533;&#65533;q&#65533;&#65533;&#65533;E@t	&#65533;J&#65533;&#65533;f`&#65533;py`&#65533;&#65533;b W&#65533;<@&&#65533;g&#65533;= 	A&#65533;'&#65533;	!&#65533;&#65533;5?&#65533;&#864;	`>&#65533;=`&#65533;&#65533;Y@Z &#65533;KPy W&#65533;]@&#65533;Jb wP&#1940;o&#65533;&#65533;&#65533;= `0g&#65533;&#65533;Q@I &#65533;&#65533;M0N&#65533;&P&#65533;&#65533;-6&#65533;o e&#65533;X&#65533;u&#65533;&#65533;&#65533;F&#65533;&#65533; &#65533;&#65533;~	&#65533;&#65533;H	&#65533; 
&#65533;&#65533;	&#65533;&#65533;	&#65533;`	&#65533;	&#65533;@	&#65533;`	&#65533;`	&#65533;&#65533;	&#65533;&#65533;	&#65533;&#65533;	&#65533;&#65533;	&#65533;(
&#65533;&#65533;	&#65533;&#65533;	&#65533;&#65533;&#65533;&#65533;&#65533;\&#65533;&#65533;&#65533;&#943;	&#65533;&#65533;	&#65533;0
&#65533;`&#65533;&#65533;&#65533;&#65533;&#65533;
 &#65533;&#65533;%N&#65533;"qr&#65533;)&#1163;>&#65533;&#65533;&#65533;&#65533;&#65533;&#65533;D&#65533;-^&#280;Q&#65533;F&#65533;=~R&#65533;H&#65533;%)f&#65533;Vb&#65533;cx$T&#65533;&#65533;&#65533;&#785;)&#65533;&#65533;j&#65533;JAa&#65533;&#65533;&#65533;GS&#65533;P&#65533;E&#65533;E&#65533;&#65533;^&#65533;l&#178;&#65533;&#65533;&#65533;&#65533;&#65533;F&#65533;vILZ&#65533;!:&#65533;&#65533;.&#65533;r&#65533;&"&#1260;e&#862;E&#65533;&#65533;&#65533;&#65533;&#486;&#65533;q&#65533;E&#65533;W&#1218;&#65533;-&#65533;&#65533;&#65533;1=&#65533;&#65533;&#65533;&#65533;&#65533;':&#65533;&#65533;F&#65533;&#1841;z&#65533;&#65533;}b!h&#1256;_&#65533;N&#65533;\Jp&#65533;\&#65533;&#65533;D)&#65533;&#65533;w3&#65533;F&#65533;z(Y&#65533;oF&#65533;&#65533;&#65533;ES&#65533;U+&#65533;&#338;&#65533;	<&#65533;@-&#65533;!&#65533;&#65533;m&#65533;&#333;g&#65533;6&#65533;&#65533;&#65533;h &#65533;P'&#65533;p&#65533;-fCw&#65533;&#65533;?>%q&#65533;d&#65533;&#65533;&#65533;&#863;O\&#65533;&#1652;]&#65533; ?
&#65533;6Ny&#65533;4&#65533;\&#65533;&#65533;f< &#65533;&#65533;&#65533;f+&#65533;&#65533;&#65533;&#882;&#65533;&#135;&#65533;&#65533;9f&#65533;&#65533;&#65533;bt|&#65533;&#65533;&#65533;&#1238;&#65533;f&#65533;l&#65533;kV&#65533;&#65533;.&#65533;&#65533;&#65533;Svy&#65533;2pL&#65533;0GEBiT&#65533;d?Zn&#65533;&#837;HXB&#65533;&#65533;&#627;&#65533;]&#65533;`&#65533;&#65533;&#1701;&#65533;$P&#65533;m1&#65533;&#65533;&#1713;K/9&#65533;&#65533;&#65533;"&#65533;&#65533;"W&#65533;&#65533;E-tp&#65533;_L&#65533;jI&#65533;&#65533;&#65533;&#65533;&#65533;7V&#65533;tv&#65533;&#65533;&#65533;&#65533;%&#65533;&#65533;&#65533;PC'B&#65533;"&#65533;&#65533;BDpB&#469;$&#65533;&#65533;&#65533;#&#65533;e&#65533;&#65533;&#65533;&#65533;&#65533;&#65533;P&#65533;C&#65533;&#65533;Y&#65533;&#65533;&#65533;&#65533;hf&#65533;&#65533;&#65533;&#65533;&#65533;[x&#65533;&#65533;t2&#65533; Op~&#177;F&#65533;C&#65533;S&#65533;l&#65533;&#65533;e-&#65533;&#1605;>&#65533;&#65533;&#65533;'&#65533;&#65533;%&#65533;F&#65533;*&#65533;X&#65533;=n&#1253;&#65533; K&#65533;q&#65533;.&#65533;&#258;&#65533;&#65533;
&#65533;&#65533;&#65533;&#65533;\&#688;b&#65533;&#65533;:&#65533;&#65533;*(H&#65533;D@&#65533;_&#65533;&#65533;&#65533;
&#65533;&#65533;&#65533;&#65533;n&#65533;/&#65533;fd&#65533;&#65533;&#65533;&#65533;P&#65533;;R&#65533;&#194;1&#65533;&#65533;A&#65533;&#65533; &#65533;U&#65533;G&#65533;TB	&#65533;R^&#65533;&#65533;9L&#65533;C>xX&#65533;"&#65533;&#65533;&#65533;&#65533;iP[&#65533;&#65533;N&#65533;&#65533;&#1219;&#65533;0&#65533;&#65533;!&#65533;H&#65533;$&#65533;&#65533;&#140;.&#65533;&#65533;&#65533;9D&#65533;&#65533;&#65533;&#65533;T6+&#584;&#65533;i&#65533;&#65533;6&#65533;&#65533;!&#65533;*&#65533;(&#142;(&#1296;&#65533;&#65533;>&#65533;	6zz&#65533;h&#65533;&#65533;CF
&#65533;&#65533;&#65533;c&#65533;q%L_&#65533;&#65533;&#65533;]o&#65533;
&#65533;H&#65533;&#65533;a&#65533;b&#65533;ZX&#65533;X&#65533;&#65533;&#65533;W&#65533;}&#923;]_&#65533;&#65533;&#65533;&#65533;f&#65533;&#65533;f&#65533;i&#65533;9&#65533;(&#65533;&#65533;&#65533;&#1903;&#65533;c&#65533;&#65533;G&#65533;c&#65533;&#65533;Y&#65533;"&#65533;D&#65533;&#65533;E'#&#65533; &#65533;V"b&#65533;O&#65533;&#65533;&#65533;&#65533;&#1463;?&#65533;)p&#65533; &#65533;hF/_&#65533;K&#65533;&#65533;z&#65533;&#65533;1,h&#65533;.&#65533;&#65533;Wk)a>A &#65533;8E9&#65533;Rz&#65533;&#65533;&#65533;&#65533;
B6&#65533;&#65533;&#65533;&#65533;&#65533;&#65533;@&#65533;d&#65533;&#65533;&#65533;&#65533;&#65533;"H&#65533;D&#65533;C	S&#65533;"&#65533;'&#65533;&#65533;j: N69&#65533;&#65533;&#65533;U&#65533;&#65533;&#65533;&#65533;Q&#65533;&#65533;u&#65533;QJcZ&#65533;&#65533;&#65533;aD@&#65533;&#65533;C&#65533;&#1323;"I&#65533;F0&#65533;t&#65533;B&#65533;&#65533;Tc.&#65533;'t&#65533;&#65533; &#65533;H&#65533;Z&#65533;&#65533;&#65533;&#65533;-&#65533;&#65533;
&#65533;
&#65533;CZ&#65533;&#65533;&#65533;9&#65533;e&#65533;p&#65533;&#65533;D3|&#65533;&#65533;"(&#65533;&#65533;!&#65533;&#65533;&#65533;&#65533;&#65533;&#472;C&#65533;&#65533;&#65533;8&#65533;A&#65533;(#W&#1972;1&#65533;&#65533;&#65533; &#65533;&#65533;&#65533;&#65533;e&#65533;&#65533;2&#65533;<&#65533;&#65533;&#65533;PD&#65533;&#65533;2&#65533;$&#65533;h&#65533;/&#1952;7&#65533;L&#65533;&#65533;*&#65533;&#65533;&#65533;&#65533;&#1109;&#65533;T&#65533;&#65533;&#65533;tA&#65533;@@T@XF&#65533;&#65533;d&#65533;@&#65533;d&#65533;l&#65533;n&#65533;:"&#65533;:K&#65533;-n&#65533;	TB RAV&#65533; a&#65533;&#65533;-+aE &#65533;A((B	&#1848;&#65533;c`&#65533;&#65533;&#65533;]&#65533;&#65533;	&#65533;@
0PC&#65533;` b%&#65533;S&#65533; &#65533;&#65533;&#65533;NhP&#65533;&#65533;&#65533;&\J&&#65533;&#65533;&#65533;.&#65533;&#65533;D&#65533;&#1904;&#65533;L&#65533;&#65533;X&#65533;tP&#65533;|&#65533;<p&#65533;	&#65533;p&#65533;&#65533;&#65533;&#65533;&#65533;kf[j&#65533;&#65533;Q&#65533;qw&#144;A&#65533;&#65533;&#65533;b8&#65533;&#65533;z&#586;%t v!aQ`&#65533;W<aGb;&#65533;&#65533; &#65533;/;E( $Zv>_ !&#65533;&#65533;&#65533;K_&#65533;:&#65533;,_P&#65533;&#65533;b&#65533;f&#65533;i&#65533;1&#65533;&#65533;F4&#65533;&#65533;&#65533;'|@&#65533;?N&#65533;&&#65533;h&#65533;0!&#65533;1&#65533;Au>&#65533;#&#65533;&#1029;6#&#65533;&#1385;&#65533; &#65533;d&#65533;}gx&#65533;&#65533;&#689;&#65533;&#65533;&#65533;&#65533;&#65533;@&#65533;&#65533;&#65533;Ed&#65533;'@A 
&#65533;&#65533;"#0&#65533;Jq&#65533;&#65533;#&#65533;J&#65533;&#65533;&#65533;&#533;&#65533;>&#65533;  &#65533;=&#65533;&#65533;&#65533;B
&#65533;4&#65533;&#65533;&#65533;&#65533;&#65533;&#65533;]&#65533;@T&#65533;"^&#65533;&#65533;&#65533;&#65533;&#65533;1&#65533;&#65533;!&#65533;&#65533;&#65533;F&#65533;AJI&#65533;&#65533;&#65533;&#65533;9&#65533;&#65533;2&#1608;&#65533;@&#257;&#65533;)&#65533; q&#65533;;&#65533;&#65533;&#65533;A&#65533;ILM@ad&#65533;&#65533;PD{w&#65533;D&#65533;&#65533;&#65533;&#65533;h&#65533;Z8"u&#65533;&#65533;&#65533;&#65533;&#65533;&#65533;Q&#65533;~@&#65533; &#65533; &#65533;&#65533;v&#65533;ae-&#65533;
&#65533;Mm&#65533;&#65533;!&#65533;!
&#65533;&#65533;@&#65533;D &#1100;[|&#65533;&#65533;}&#65533; XP`VyC@!>&#65533;&#65533;&#65533;$&#65533;&#65533;&#65533;`&#65533;&#65533;P&#65533;/X&#65533;&#65533;!&#65533;&#65533;&#65533;T@Z&#65533;&#65533;v +h&#65533;&#65533;&#65533;ABl&#65533;&#65533;;M&#65533;@&#65533;D*<&#65533; :&#65533;!8&#65533;]&#65533;&#65533;
4&#65533;
&#65533;&#65533;B&#65533;`J&#1555;&#65533;&#65533;x0HA
1&#65533;&#329;&#65533;&#65533;[&#65533;(QB B0'&#65533;&#65533;g(&#65533;&#1840;&#65533;%<&#65533;&#65533;&#65533;&#65533;l&#65533;W&#65533;:&#65533;&#65533;dp&#65533;84&#65533;E`&#65533;&J<&#65533;mm&#65533;&#65533;0&#65533;*&#1024;' H8 &#65533;&#65533;` E8&#65533;`x&#65533;&#65533;C^&#1024;h&#65533;,H&#65533;P&#65533;&#65533;&#65533;&#65533;IICqJ#&#65533;4&#65533;HC ^&#65533;&#65533;&#65533; O&#549; &#65533;&#65533;&#65533;d Z@&#65533;&#65533;\@&#65533;B &#65533;&#65533; .&#537;&#1581;s`=&#65533;&#65533;S&#65533;B&#65533;&#1540;(:AQ&#65533;B%&#65533;D*8Q&#65533;&#65533;&#65533;&#65533; &#65533;-2Q
J&#65533;b&#65533;0E%X&#65533;	Q&#65533;(&#65533;&#65533;&#670;&#65533;`&#65533;S&#65533;b&#65533;&#65533;,<~t&#65533;&#65533;<&#65533;HE&:&#65533;	WT&#65533;&#65533;&#65533;E&#65533;M
&#65533;&#65533;
&#65533;&#65533;8&#48202;L 
+A&#291089;v&#65533;&#65533;&#65533;p&#525;Z5&#65533;&#65533;&#65533;n&#65533;h@&#1188;&#65533;]%&#65533;&#65533;@&#663;&#65533;[<&#65533;xcY&#65533;&#65533;V&#65533;&#65533;&#65533;2K=&#65533;t&#65533;&#65533;&#65533;1&#65533;0D6&#65533; &#65533;&#1032;&#65533;xH&#65533;q&#65533;{&#65533;&#65533;QW&#65533;&#65533;"N&#65533;&#65533;&#65533;PF&#65533;M&#65533; aWh&#1093;9H!&#65533;&#65533;&#65533;b&#65533;:fs&#65533;j&#65533;O&#65533;;&#65533;x0# &#65533;'S>B)&#65533;&#65533;&#65533;&#65533;@ 5d`Z&#65533;&#65533;HR&#65533;z&#65533;&#65533; A&#65533;@&#1454;&#65533;&#65533;H&#65533;1&#65533;q&#65533;&#65533;&#65533;h&#65533;!&#65533;i&#65533;Fn4C&#65533;$"&#65533;&#65533;&#65533;&#65533;&#65533;B&#65533;&#65533;h&#65533;Q&#65533;&#65533;C&#1539;Y+&#65533;&#65533;&#526;&#65533;&#65533;Q&#65533; ?&#65533;@xB&#65533;&#65533;!	&#65533;H&#65533;b&#65533;Bx&#65533;&#65533;&#1615;&#65533;&#65533;&#65533;z8&#65533;!`&#65533;D &#65533;+&#65533;&#65533;N!a&#65533;?C&#65533;#&#65533; 8t`&#65533;0&#65533;er&#65533;&#65533;&#65533;&#65533; &#65533;t&#65533;&#65533;&#65533;&#65533;=&#65533;?&#65533;X
X&#65533;&#65533;z&#65533; &#514;l0&#65533;H &#65533;&#65533;a&#65533;&#65533;&#65533;z&#65533;&#65533;3 &#65533;&#65533;(&#65533;&#65533;o&#65533;t06p-J&#65533;2HY &#65533;&#65533;&#65533;pXB&#65533;Z&#65533;PP&#65533;D&#65533;.&#65533;&#65533;R@&#65533;M Y&#65533;HxJ&#65533;)h&#65533;g&#42641;XH&#65533;6&#65533;0x0&#65533;J&#65533;&#65533;.&#65533;&#416;&#65533;+)`&#65533;D&#65533;&#65533;'@&#65533;&#65533;&#65533;&#65533;?&#65533;&#65533;*&#65533; =x&#65533;*@&#65533;/&#65533;&#65533;&#65533;7&#65533;&#1577;&#65533;.` C&#65533;&#65533;'H&#65533;!h&#65533;&#65533;&#65533;`&#65533;&#65533; 9p&#65533;.&#65533; 5&#65533; &#65533;&#65533;&#65533;&#65533;&#65533;8&#65533;K4r>&#65533;J &#65533;J&#65533;K N $ (&#65533;&#65533;i&#65533;)P&#65533;R&#65533;K&#65533;Q&#65533;?&#65533;$	z9>x&#65533;H&#65533;&#65533;L&#516;O&#65533;&#65533;9&#65533;&#65533;TP	&#65533;&#65533;(&#65533;B&#65533;&#65533;M&#65533;&#65533;L&#65533;&#65533;M&#65533;6&#65533;&#65533;[&#65533;F/&#65533;a`&#65533;&#65533;&#65533;Vi
&#65533;1	8&#65533;*&#65533;&#65533;h&#65533;z&#65533;!&#65533; GH&#65533;&#512;&#1747;&#65533;&#65533;F@&#65533;V&#65533;&#65533;&#1540;H&#65533;[h(&#65533;n&#65533;&#65533;&#65533;&#65533;P K&#65533;&#65533;z&#65533;&#65533;LIqlH&#65533;x&#65533;zP#&#65533;&#65533;$P1&#65533;&#65533;'8&#65533;D&#65533;&#65533;&#65533;&#65533;&#65533;B&#65533;&#65533;:&#65533;$Yx&#65533;&#65533;&P&#65533;&#65533;&#65533;&#65533;&#65533;&#65533;@&#65533;&#65533;<xp&#65533;&#65533;&#65533;h&#65533;&#65533;&#65533;M&#65533;&#525;&#65533;H&#65533;;&#65533;L&#65533; [&#65533;@XG&#1024;&#65533;&#65533;@&#676;$&#65533;&#65533;&#516;8 ` @&#65533;&#65533;&#65533;
&#65533; 8&#65533;9&#65533;	&#65533;&#65533;;&#65533;&#65533;
`&#65533;&#65533;&#65533;J&#65533;U`&#65533;&#1025;&#65533;&#515;&#65533;k&#65533;&#65533;&#65533;V &#65533;&#512;&#65533;&#65533;&#65533;Z&#65533;&#65533;0&#65533;&#65533;A&#65533;c
3H &#65533;6&#65533;&#65533;p&#65533;&#65533; H&#65533;&#65533;8+T&#65533;&#65533;(aH&#65533;>(&#65533;B&#65533;^&#65533;<`CB&#65533;&#1232;&#65533; &#65533; &#515;&#65533;&#1540;p&#65533;&#65533;&#65533;B F&#65533;V8&#65533;(KL&#65533;&#65533;&#65533;6&#65533;&#65533;2&#65533;&#1090;*HKxV+&#65533;p&#65533; &#65533;I&#65533;&#65533;&#65533;&#65533;"(ZhN&#65533;!&#65533;&#65533;&#65533;i&#65533;&#1537;Q&#65533;&#65533;&#65533;&#65533;;&#65533;]8&#65533;/&#65533; ;&#65533;h&#65533;&#712;&#65533;H&#65533;Q&#65533;&#65533;+&#1073;z&#65533;P&&#65533;&#65533;&#65533;A&#65533;&#65533;p&#65533;0&#65533;O`J@NM&#65533; _P
0&#65533;&#65533;&#65533;&#65533;&#65533;x&#65533;&#65533;&#65533;0X&#65533;&#65533;&#65533;p&#65533;	&#65533;&#65533;^"&#65533;V&#65533;P&#1320;P&#65533;5@) &#65533;8&#65533;&#65533;Kc308H&#65533;74&#65533;0+&#65533;$&#65533;&#65533;;&#65533;&#65533;=&#65533;&#65533;B&#65533;0&#65533;&#65533;
&#65533;1&#65533;&#65533;H.&#65533;=&#65533; @&#65533;&#65533;)&#65533;A&#65533;Xo&#65533;&#65533;&#518;$&#65533;%`&#65533;H&#65533;&#65533;4p&#65533;C&#65533;&#65533;! 	&#65533;0&#65533;Y&#65533;1%t &#65533;
&#65533;&#65533; 0&#65533;&#65533;&#65533;s&#65533; &#65533;h&#65533;H&#65533;&#65533;&#65533;&#65533;z &#65533;&#65533;&#65533; &#65533;&#65533; &#65533;&#65533;&#65533;&#65533;&#65533;&#65533; X&#65533;'HO&#65533;A&#65533; 
&#65533;HP )h &#65533;&#65533;p&#65533;H&#65533;&#65533;0&#65533;c&#65533;&#65533;0&#65533;	&#1536;&#1536;$&#65533;P x &#65533;&#65533;&#65533; X&#65533;[`/&#65533;&#65533;&#65533;&#65533;
&#65533;&#65533;U&#65533;&#65533;C&#65533;&#65533;x&#65533;8&#65533; X&#65533;3&#65533;8&#65533;8,Q&#1537; \&#65533;%\&#65533;&#65533;H =i&#65533; &#65533;&#65533;&#65533;_&#65533;&#65533;&#65533;&#65533;yaX&#65533;OS&#65533;&#65533;&#65533;&#65533;&#65533;&#65533;&#344;&#65533;c&#1024;>&#65533;&#65533;&#65533;&#65533;&#65533;)&#65533;S&#65533;&#65533;=@@1m&#1557;&#65533;&#65533;&#65533;&#65533;9&#65533; ,&#65533;&#65533;8&#65533;&#65533; _pb&#65533;&#65533;Z&#65533;&#771;&#65533;Y&#65533;,&#65533;&#65533;h
a8&#1537;TX&#65533;:&#65533;&#65533;<&#65533; &#1551;&#65533;i&#65533;&#65533;&#65533;G&#65533;&#65533; `&#65533;&#440;8&#65533;&#65533;i&#65533;i&#1027;P&#65533;OD&#65533;N8qC&#65533;$XOiZ&#65533;i&#65533;&#65533;
&#65533;&#65533;&#65533;=!!aa&#65533;&#65533;&#65533;&#65533;&#65533;`&#65533;&#65533;cH&#1027;(&#65533;U&#65533;&#65533;I&#65533;&#65533;@&#65533;&#65533;x&#65533;&#65533;&#65533;`&#65533;&#65533; P&#65533;"&#65533;&#65533;&#65533;&#65533;h&#65533;&#65533;&#65533;&#65533;&#1107;&#65533;&#65533;&#65533;&#65533;&#65533;&#65533;K&#65533;&#65533;&#65533;&#65533;8&#65533;&#876;&#65533;&#65533;x&#65533;fX_0&#65533;HH&#1595;D&#65533;8&#65533;&p(&#65533;O(Y&#65533;a5 &#65533;'X!&#65533;&#65533;E&#65533;&#65533;5&#65533;&#65533;3`&#65533;"&#65533;uR&#65533;&#65533;&#65533;&#65533;Q&#65533;x&#65533;]&#65533;8&#65533;&#65533;&#65533; &#65533;U &#65533;&#65533;&#65533;H	Q*.h&#65533;&#65533;&#65533;&#65533;h)?&#65533; x&#65533;&#65533;X&#65533;&#61815;&#65533;m6h Y`K&#65533;&#65533;7 &#65533;xZ&#65533;B &#65533;B&#65533;9&#65533;&#65533;X&#65533;&#65533;TX&#65533;&#65533;&#65533;8&#65533;&#65533;&#65533;LlI&#1348;OH&#65533;&#65533;&#65533;&#65533;&#65533;XpYs&#65533;x\&#644;U`&#65533;&#65533;&#65533;&#65533;8&#65533;&#65533;&#65533;YH&#65533;!&#65533;&#65533;&#65533;&#65533;&#65533;!&#65533;H C&#65533;&#65533;Up&#65533;&#65533;&#65533;&#65533;&#65533;a&#65533;&#1555;&#65533;&#65533;b}&#65533;l&#65533;&#65533;&#65533;&#65533;&#1249;&#65533;&#65533;&#65533;l&#516;&#65533;&#65533;&#65533;&#65533;i&#65533;V3Hh&#65533;&#65533;&#65533;%=a&#65533;*&#65533; 9&#65533;G8X&#65533;
a &#65533;&#386;&#65533;0&#65533;H&#65533;hVP&#65533;
&#65533;&#65533;Yp&#65533;&#65533;6>a&#65533;P&#65533;Q0&#65533;H&#65533;D8&#65533;&#65533;y&#65533;&#65533;7H&#65533;i&#65533;&#65533; I&#525;AN&#65533;&#65533;&#65533;0x&#65533;&#65533;&#65533;&#65533;&#65533;&#65533;&#65533;A&#65533;&#65533;&#65533;&#65533;&#65533;&#65533;&#65533;#x&#1353;&#65533;&#65533;h&#65533;&#65533;&#65533;&#65533;Xg=&#65533;`C&#65533;&#65533;<x&#65533;@@&#65533;H&#65533;&#65533;&#65533;&#65533;5L?&#65533;1&#65533;&#65533;&#65533;&#65533;3&#65533;c&#65533;X&#65533;&#65533;<@&#65533;H&#65533;&#65533;3&#65533;3&#65533;&#65533;&#65533;&#1769;&#65533;B;B&#65533;&#65533;&#65533;!0&#65533;	Jp&#65533;&#65533;&#65533;(8&#65533;8(&#65533;&#1680;&#65533;&#65533;&#25600;&#65533;R&#65533;$&#65533;F6p&#65533;;X&#65533; &#65533; a&#65533;z&#65533;&#65533;'`&#65533;4&#65533;E&#65533;&#65533;*&#65533;&#65533;Nx&#65533;`&#65533;&#65533;&#65533;@P&#65533;'`&#65533;+H&#65533;&#65533;8I&#65533;*&#65533;7&#65533;&#65533;-&#65533;*(E &#65533;&#65533;&#65533;U&#65533;&#65533; &#65533;&#65533;&#65533;&#65533; &#65533;&#65533;7H&#65533;&#65533;&#65533;&#65533;&#65533;8&#65533;/&#65533;&#65533;A&#65533;5&#65533;6&#65533;&#65533;h&#65533;8&#65533;!8#&#1027;"&#65533;&#65533;4&#65533;&#65533;&#65533;&#65533;&#65533;&#65533;`&#65533;2&#65533;D&#65533;5&#65533;&#65533;&#65533;0`0&#65533;i&#65533;LS&#65533;&#65533;~Cq&#65533;&#65533;"&#65533;&#65533;l&#65533;&#65533;&#65533;&#65533;'&#65533;&#65533;&#65533;i&#65533;&#65533;90&#65533;1d&#65533;]xx&#65533;7&#65533;&#65533;l&#65533;&#65533;4&#65533;&#65533;a&#65533;c&#65533;&#65533;&#65533;[B&#65533;`&#65533;([&#65533;`&#65533;z &#65533;&#65533;&#65533;z&#65533;Sx&#65533;N&#65533;Y&#65533;&#65533;@q&#65533;P&#65533;4`&#65533;U &#65533;&#65533;3&#65533;&#65533;#&#65533;	8&#65533;V&#65533;&#65533;v&#131;Z&#65533;&#65533; W&#65533;^yA&#65533;&#65533;&#65533;
3&&#65533; h&#65533;&#65533;0t&#65533;&#65533;"xAP&#65533;&#1668;"&#65533;&#65533;v&#65533;L&#65533;#&#65533;&#65533;&#65533;N WH1&#65533;&#65533;J&#65533;HSi>m&#65533;&#65533;%P@&#65533;yY&#65533;l&#65533;)h&#65533;a&#65533;2mpp&#65533;&#65533;*&#65533;A&#65533;A&#646;&#65533;&#65533;@H&#65533;	&#65533;&#65533;$&#65533;&#65533;<`&#65533;&#65533;(&h&#65533;<0Y&#65533;X&#65533;1&#65533;&#65533;&#65533;&#65533;&#65533;Y&#65533;;D&#65533;N&#65533;&#65533;f&#65533;&#65533;rZP&#65533;!&#65533;LHq&#65533;'&#65533;UQ&#65533;Y&#1537;&x8,p&#65533;"&#65533;&#65533;H&#65533;(&#65533;&#65533;lp&#65533;&#65533;&#65533;&#1029;&#65533;R%J"&#1027;(&#65533;&#902;,xZ&#65533;v&#65533;np&#65533;8&#65533;&#65533;a&#65533;&#65533;X&#65533;&#65533;;!hE&#65533; G&#65533;&#65533;c F &#65533;(,0&#65533;8X&#65533;Nx&#65533;&#712;&#65533;dT&#65533;{&2'&#65533;lH&#65533;h,X&#65533;=0EC&#65533;&#65533;8&#65533;&#65533;7jB!&#65533;&#65533;68&#65533;lPp&#65533;(&#65533;&#65533;7&#65533;E&#65533;&#65533;'x&#65533;&#65533;&#65533;@&#65533;FX&#65533;E&#65533;&#65533;&#1935;B&#65533;p/!&#65533;n7&#65533;0_&#65533;&#65533;*8&#65533;(!&#65533;,8&#65533;c&#65533;&#65533;X,&#65533;&#65533;9`)H&#65533;`7&#65533;+a&#65533;&#65533;&#65533;&#65533;9&#65533;6H&#65533;z&#65533;&#65533;$&#65533;1P&#65533;0H&#65533;&#65533; P#&#65533;+&#65533;4p&#65533;^&#65533;&#65533;&#65533;o&#65533;Dd&#65533;&#65533;S&#65533; !(5X&#65533;O P&#1536;*H5&#65533; M&#65533;Q&#65533;b&#65533; Ex; &#65533;L&#65533;
@&#65533;!&#65533;&#65533;>@&#65533;E &#65533;&#65533;&#65533;&#856; &#65533;R&#65533;&#65533;&#65533;&#65533;$Sp&#65533;&&#65533;_&#65533;]#h&#65533;D&#65533; ?&#65533;@&#65533;&#65533;&#65533; &#65533; &#65533;>H&#65533;D&#65533;H&#65533;&#65533;	&#65533;!&#65533;Yh&#65533;A&#65533; B&#65533;&#65533;|&#65533;S&#65533;;	&#65533;&#65533;&#65533;#'&#65533;cP&#65533;&#65533;&#65533;&#65533;&#65533;|DH B&#65533;&#65533;&#65533;&#65533;y$&#65533;&#65533;&#65533;&#65533;&#65533;% &#65533;H&#65533;-&#65533;,H@&#65533;9,&#65533;&#65533;2&#518;A &#65533;"HR*&#65533;78&#65533;>$&#1028;M&#65533;6`; UD`&H&#65533;0&#65533;&#65533;:@&#65533;& &#65533;Q&#65533;$&#65533;p #&#65533;&#65533;C&#65533;~&#65533;&#65533;&#65533;N&#65533;)0&#65533;3&#65533;C&#65533;&#65533;%&#65533;(5H&#65533;A&#65533;|Dp)&#65533;0`&#65533;@ &#65533; E&#65533;&#65533;&#65533;#&#65533;4BB~ J5&#65533;&#65533;t&#65533;&#65533;&#65533;&#65533;&#65533;j&#65533;&#65533;/&#65533;"	&#65533;(&#65533;$\J2bd&#65533;&#65533;'H&#65533;&#65533;dd&#65533;&#65533;]ext&#65533;&#65533;&#65533;&#1588;:w&#65533;&#65533;&#65533;&#65533;'&#1056;B&#65533;-j&#65533;(R&#65533;&#65533;&#65533;5&#65533;6&#65533;o>&#65533;@aO.&#65533;h&#65533;&#282772;&#65533;.&#65533;b&#65533;,
! &#65533;&#65533;F&#65533;9&#65533;&#65533;&#65533;&#65533;E&#65533;&#65533;h&#65533;&#65533;E&#391;*&#65533;&#65533;&#65533;	g0&#65533;&#1063;&#65533;&#65533;*&#65533;$&#65533;r &#65533;&#65533;5T&#65533; &#65533;M&#65533;FF$1`&#65533;ACvP&#65533;"A&#65533; &#&#65533;&#65533;P&#65533;g&#65533;eZ&#1280;A&#65533;&	&#65533;a$\"&#529;`&#65533;I-Eh&#65533;&#65533;&#65533;&#65533;0&#65533;]&#65533;&#65533;&#65533;&#467;/o&#65533;&#65533;Ot&#1278;3&#65533;&#65533;&#65533;!&#65533;,N&#65533;&#65533;&#65533;"&#65533;&#65533;*Y&#65533;&#65533;&#65533;QFHX&#65533;&#65533;]&#65533;&#65533;N\&#65533;O&#65533;&#65533;O<!&#65533;A0&#65533;&#65533;R,qFUP&#65533;F4Q&#65533;N&#65533; Fb &#65533;&#65533;]|A&#65533;W8&#65533;DA<Qb&#65533;=&#65533;'Ft&#65533;&#65533;E&#65533;A&#65533;I&#65533;&#65533;&#65533;]&#65533;&#65533;W!?|&#65533;"] &#65533;&#65533;Cp&#65533;&#65533;L&#65533;WEH&#65533;!&#65533;&#65533;6~&#65533;C&#65533;RD&#65533;&#65533;\01W`&#65533;zy&#65533;'&#65533;H&#65533;3&#65533;z&#65533;0B&#65533;&#1812;&#65533;-&#65533;&#65533;M6&#65533;d&#65533;&#65533;&#65533;,5&#65533;0&#448;&#65533;
8&#65533;&#65533;s&#65533;&#65533;8&#65533;TS&#65533;z&#65533;h=&#65533;&#1299;i&#65533;&#65533;&#65533;&#65533;O3&#65533;>N&#65533;&#65533;6&#65533;M&#65533;,&#65533;g&#65533;&#65533;&#65533;&#1966;&#65533;&#65533;+,&#65533;6&#65533;:&#65533;d&#65533;&#1324;&#65533;&#65533;&#940;&#65533;&#65533;T6&#65533;k&#65533;&#65533;&#65533;&#65533;hx&#65533;
&#65533;&#65533;&#65533;&#65533;&#65533;	&#65533;&#65533;&#65533;&#65533;&#372;}&#65533;{.&#65533;&#65533;m&#65533;,b0&#65533;&#65533;-&#65533;&#65533;*&#804;&#65533;&#146;&#65533;?O&#65533;r*&#65533;&#65533;0&#65533;8&#65533;&#1228;&#65533;&#65533;&#65533;2&#65533;&#65533;&#65533;6&#65533;x&#65533;&#65533;
&#65533;?Li&#65533;&#65533;9&#65533;&#1958;N&#65533;&#65533;(:&#65533;d3&#65533;M&#65533;&#65533;0&#65533;g&#1259;&#65533;&#65533;4&#65533;&#65533;&#65533;{L3&#65533;&#65533;&#65533;'x&#65533;&#48099;kZ&#65533;&#65533;0&#65533;&#65533;ND	8&#65533;}4&#65533;@}&#65533;&#65533;,&#65533;&#65533;0Oc(&#65533;&#65533;&#65533;&#65533;&#64269;&#65533;{-&#65533;K}+&#65533;&#194;&#65533;&#65533;&#65533;2&#65533;&#65533;>&#65533;J&#65533;o&#65533;/&#65533;&#65533;&#65533;&#65533;pS&#65533;&#65533;&#65533;&#65533;z/&#65533;&#65533;&#65533;&#65533;(&#65533;&#65533;H&#1684;&#65533;:&#65533;&#51163;&#65533;;&#65533;&#65533;5ku&#208;,&#65533;B:&#65533;&#65533;4&#26207;[&#65533;&#65533;E&#65533;!&#65533;A&#65533;p=&#65533;&#65533;&#65533;n&#65533;K&#65533;#&#65533;NMJ&#65533;&#65533;&#65533;&#65533;^,&#986;f&#65533;:&#65533;&#65533;=&#65533;1x&#65533;&#65533;}*&#65533;&#65533;&#65533;&#65533;-&#65533;&#65533;>w&#65533;&#65533;.&#65533;&#65533;&#65533;&#65533;Ms&#65533;&#65533;&#65533;&#65533;&#1170;1+&#65533;&#65533;K6&#65533;&#65533;&#65533;&#65533;&#65533;d&#65533;&#65533;r&#65533;!E$&#65533;&#65533;~R&#65533;&#65533;&#60031;_ &#65533;1&#65533; &#227;\&#65533;?&#65533;6{&#65533;1&#529;-J`&#65533;]&#65533;j_&#65533;;&#65533;&#65533;&#65533;&#65533;<&#65533;d#&#65533;B*&#65533;@&#65533;&#810;&#65533;&#65533;Ne2_&#65533;"I8&#65533;&#65533;&#65533;&#65533;5&#514;Q^&#65533; 
&#65533;&#65533;&#65533;&#65533;k&#515;&#65533;0;&#65533;&#65533;&#65533;&#65533;_
sX&#65533;?M+&#65533;&#65533; &#65533;%&#65533;&#65533;A`&#65533;.@&#65533;'2QO&#65533;&#65533;&#65533;!@T&#65533; &#65533;&&#65533;&#65533;:&#65533;&#65533;&#65533;^D
&#65533;vQ	,&#65533;a~H&#65533;!a;`&#65533;R&#65533;*&#65533;&#65533;&#65533;	&#65533;&#65533;@&#65533;Nq
t&#65533;#X&#65533;hA(&#65533;G92=&#65533;b&#65533;4&#65533;&#65533; D&#65533;&#65533;"&#65533;&#65533;&#65533;0&#65533;&#65533;&#65533;&#65533;B&#65533;&#65533;1&#65533;&#65533;i&#65533;g&#65533;&#65533;M&&#65533;FPA{&#65533;&#65533;%-&#1659;&#65533;!&#65533;;&#65533;&#65533;R&#65533;&#65533;8p&#65533;&#65533;K%.y&#10865;&#65533;&#65533;=&#65533;Al&#65533;_&#65533;`D&#65533;(&#65533;&#65533;&#65533;&#21641;&#65533;r&#65533;&#65533;&#65533;&#65533;JdBx@,&#65533;F5L&#65533;&#65533;i&#65533;&#65533;03<a|0|&#65533;&#65533;(<&#65533;&#65533;&#65533;B&#65533;&#1195;S&#65533;3&#65533;&#65533;&#65533;&#65533;0&#65533;p?&#65533;.&#65533;8&#65533;0&#65533;<B=@&#65533;7iV&#65533;8r&#65533;O&#65533;&#65533;&#65533;5&#65533;@&#65533;&#65533;&#65533;&#65533;&#65533;&#65533;DBp&#65533;Zh
5h&#65533;^{H !`q&#65533;&#65533;[~&#65533;@b7;X&#65533;&#65533;&#65533;o&#65533;E$A&#65533;4&#65533;&#65533;x&#65533;(x&#65533;=&#65533;a&#65533;o&#516;	`&#65533;l&#65533;&#65533;&#65533;&#297;!&#65533;Pda*&#65533;&#65533;&#1664;!p&#65533;&#65533;&#1537;&#65533;2U&#65533;&#65533;95&#65533;&#65533;&#65533; &#65533;&#65533;&#65533;&#65533;&#65533;&#65533; h&#65533;&#65533;'(&#65533;/X&#65533;&#65533;&#65533;cTm&#65533;eE8FA&#65533;&#65533;&#65533;. 
&#65533;&#65533;&#65533;&#65533; v  &#65533;K&#1377;&#65533;N&#65533;<d&#65533;8# &#65533;&#65533;D(&#65533;&#65533;&#65533;&#65533;#&#65533;&#65533;@A&#65533;&#65533;e&#1143;,&#65533;&#65533;&#65533;&#65533;D#&#65533;	C(B&#65533;@D"*&#65533;&#65533;L$&#65533;yX&Mc&#65533;&#65533;fC&#65533;&#247;&#65533;
l&#65533;&#65533;&#65533;&#65533;&#65533;">&#65533;&#65533;D)&#65533;|&#65533;Xv&#65533;(&#65533;-c&#65533;&#65533;E*:&#65533;X&#65533;b&#65533;E&#2042;&#65533;&#65533;&#65533;"&#65533;&#65533;&#65533;&#65533;&#65533;&#65533;&#431;&#65533;&#65533;&#65533;&#65533;r`&#65533;&#65533;&#1947;&#65533;&#65533;kOP&#65533;&#65533;&#65533;&#65533;&#65533;&#65533;3&#65533;&#65533;&#65533;p,&#65533;&#65533;U&#65533;G&#65533;&#65533;&#65533;'&#65533;' @ &#65533;)p&#65533;&#762;&#65533;@ 4 &#65533;&#65533;b&#65533;6W&#65533;J7 <&#65533; &#1541;&#65533;|&#65533;&#65533;c&#65533; `&#65533;2A&#65533;&#65533;iK&#65533;NV!
&#65533;&#65533;_&#65533;&#65533;&#65533;&#65533;&#65533;<eJD&#65533;&#65533;&#65533;/xp&#65533;[&#65533;O&#65533;&#65533;&#65533;&#65533;^&#65533;&#65533;z&#514;T&#65533;&#65533;O&#65533;X&#65533;&#65533;&#65533;&#65533;'&#65533;U&#65533;v9]&#65533;q&#65533;1&#65533;R&#65533;lD&#65533;&#65533;(&#1699;`v0t&#65533;"@:&#65533;&#65533;&#65533;&#65533;u>&#65533;&#1806;E&#65533;`&#65533;&#65533;&#65533;@>a&#65533;&#65533;4#&#65533;&#65533;G)dPX&#65533;&#1115;&#65533;&#1708;&#65533;&#65533;&#65533;@b&#65533;L C&#65533;&#65533;&#65533;'p&#545;z&#65533;&#65533; !&#65533;&#65533;|&#65533;&#65533;&#65533;V&#65533;&#65533; A&#65533;E&#65533;@C&#65533;&#65533;t`&#65533;&#65533;&#65533;p&#65533;&#1661;&#65533;&#65533;&#65533;&#65533;R&#65533;&#65533;&#65533;m&#65533;&#65533;&#65533;&#65533;`&#65533;c=Jz&#65533;&#65533;&#65533;&#65533;&#1025;0&#65533; + +&#65533;}&#65533;&#65533;&#65533;&#65533;&#65533;uX&#65533;b&#65533;&#65533;&#65533;X&#65533;&#65533;&#65533;
&#1824;)&#65533;&#65533;	?&#65533;&#65533;&#65533;,o/&#65533;&#65533;	K&#65533;,\&#65533;S&#65533;B
c &#65533;&#65533;&#65533;&#65533;"&#65533;B&#65533;&#65533;8-da,|&#65533;&#65533;&#65533;CD&#65533;X&#65533;b&#65533;`&#65533;l&#65533;
&#65533;hb&#65533;&#65533;-J!V&#65533;&#65533;KN&#65533;&#65533;&#65533; &#65533;&&#65533;&#65533;&#65533;FP &#65533;&#65533;&#65533;wN&#65533;&#65533;&#65533;&#65533;Q&#65533;H&#65533;&#65533; &#65533;L&#65533;X&#65533;<YU&#65533;&#65533;&#65533;&#65533; &#65533;x&#65533;&#65533;/f@ :&#1035;e&#65533;:&#65533;&#65533;&#65533;&#65533;'&#65533;b&#65533;&#65533;v&#65533;oz)V3p &#65533;&#65533;$:&#65533;b&#65533;&#65533;f&#65533;&#65533;	#?HCnq&#65533;i&#65533; u&#65533;&#65533;&#65533;&#65533;w&#65533;L8<&#65533;z&#65533;q&#65533;R|k&#65533;`&#65533;`&#65533;&#65533;c&#65533;3( &#65533;"a&#65533;&#65533;&#65533;&#65533;&#65533;8A$&#65533;&#655;n&#65533;(&#65533;j`&#65533;&#65533;@CD+&#65533;&#65533;A&#65533;&#65533;&#65533;H&#65533;0^p&#65533;LM*&#65533;&#65533;\&#65533;&#65533;E-&#65533;&#65533;>&#65533;&#65533;w\&#65533;&#65533;| &&#65533;l&#65533; bX&#65533;pEH@&#65533;&#65533;A&#65533;&#65533;(&#65533;ha&#65533;;du&#65533;7J&#65533;&#65533;B4&#65533;)&#65533;&#65533; &#65533;&#65533;&XJ<A*&#65533;BP ,&#65533;/t&#65533;|&#65533;+&#65533;x
-&#65533;&#65533;&#65533;&#65533;(&#65533;&#65533;
&#65533;&#65533;&#65533;]&#65533;&#65533;&#65533;&#65533;&#65533;&#65533;&#65533;&#65533;(&#65533;&#65533;%\@!&#65533;&#65533;@*&#65533;$4 &8J&#65533;&#65533;(&#65533; |&#65533;&T&#65533;&#65533;%&#65533; &#65533;@"&#65533;&#65533;5&#65533;&#65533;&#366;&#65533;&#65533;&#65533;:&#65533;$&#65533;&#65533;&#65533;1&#65533;&#65533;
&#65533;&#65533;10,&#65533;u&#65533;&#65533;-@&#65533;PA*&#65533;&#65533;!&#65533;&#65533;&#65533;&#65533;&#65533;&#65533;|&#65533; %&#65533;&#65533;&#65533; &#65533;&#65533;&#1792;(&#65533;
&#65533;,&#65533;B&#65533;&#65533;.&#65533; &#65533;&#65533;&#65533;&#65533;(H&#65533;AM&#65533; &#65533;&#65533;\K&#65533;,&#65533;&#348;9@HIx@ &#65533;@ , !\&#65533;J&#65533;&#65533;&l&#65533;<@#4
&#65533;Al&#65533;&#65533;A,A&#65533;&#65533;!$&#65533;)|&#65533;&#65533;Y &#65533;&#65533;&#65533;&#65533;&#65533;&#65533;&#65533;A&#65533; l&#65533;&#65533; (d@&#65533;&#65533;@&#513; &#65533;&#65533;&#65533;&#65533;&#65533;\
&#1793;&#65533;\O%&#65533;&#65533;&#65533;&#65533;L@
&#65533;&#65533;&#65533; 4&#65533;$&#65533;&#65533;&#65533;&#65533;@&#65533;A&#65533;&#65533;	4&#65533;&#65533; l&#65533;T&#65533;`&#65533;t@H&#65533;&#65533;&#65533;}G&#605;&#65533;&#65533;|&#65533;&#65533;@X L&#65533;<&#65533;&#65533;&#65533;@P&#65533;H &#65533;&#65533;&#65533; 8&#65533;&#65533;&#65533; 
X&#65533;` &#65533;&#65533;&#65533;&#166;8&#65533;8&#65533;&#65533;$D &&#65533;&#65533;&#65533;ayK6p&#65533;&#560;G&#65533;&#1890;d&#65533;(&#65533; hJ&#65533;]Q&#65533;&#65533;:&#65533;Bh&#65533;&#65533;&#65533;&#65533;M&#65533;!&#65533;.&#65533;&#65533;&#65533;&#65533;P&#65533;&#65533;J3&#65533;&#65533;A&#65533;(&#1255;&#65533;4 R 4&#65533;&#65533;&#772;&#65533;x&#65533;&#65533;&#65533;&#65533;(&#65533;`A&#65533;M&#65533;&#65533;w&#65533;R&#65533;&#65533;L@'  &#65533;&#65533;,&#65533;I= &#65533; &#65533;&#65533;`&#65533;L&#65533;&#1973;I8X&#65533;&#65533;&#65533;R&#65533;&#132;&#65533;%&#65533;
:&#65533;&#65533;&#65533;&#65533;&#65533;&#65533;&#65533;N4&#65533;&#65533;Bd&#65533;ch&#65533;&#65533;	 %A&#65533; &#65533; &#65533;iM&#65533;&#65533;:lBT&#65533;|&#65533;8&#65533;S8&#65533;_)&#65533;t&#65533;X@	BoV&#65533;&#65533;C*&#65533;
T&#65533;4&#1794;8&#65533;&#65533;&#65533;	:&#65533;&#65533;B6&#65533;&#65533;&#65533;aW&#65533;D&#65533;!&#65533;&&#65533;0A&#65533;&#65533;&#65533;P&#65533;X&#65533;S"&#65533;&#65533;&#65533;
&#65533;@2&#65533;&#65533;&#65533;&#65533;&#65533;) &#65533;&#65533;-&#65533;%&#65533;D&#65533;&#65533;&#65533;&#1280;&#65533;B!&#65533; &#65533;&#65533;.&#65533;g&#65533;E&#65533;&#65533;@&#65533;!&#65533;&#65533;&#65533;&#65533;&#65533;&#488;h&#65533;.&#65533;H&#65533;,|&#65533;&#65533;@0&#65533;M~8pH&#65533;DB 
&#65533;&#33703;&#65533;Q&#65533;l@  &#65533;&#65533;|&#65533;&#65533;M&#65533;&#65533;&#65533;S&#65533;&#65533;&#65533;a&#65533;&#65533;&#65533;&#65533;@&#65533;&#65533;' Jr&#65533;&#65533;&#65533;&#65533;`A&#65533;&#65533;&#65533;@X@*&#65533;&#65533;&#65533;h&#65533;)N&&#65533;A&#65533;A@&#65533;&#65533;A&#65533;A&#65533;&#1423;2&#65533;-P&#65533;S&#65533;&#65533;&#769; &#65533; &#65533;&#65533;!&#65533;&#65533; &#65533;&#65533;f&#65533;O&#65533;&#65533;&#129;&#65533;&#65533;!&#65533;&#65533;"&#65533;&#65533;@B(B&#65533;&#1893;&#65533;&#65533;&#65533;&#65533;&#65533;@&#65533;&#1793;&#769;tL&#65533;L&#65533;&#65533;&#65533;&#65533;/&#65533;&#65533;O2&#65533;&#65533;&#65533;&#65533;&#65533;b&#65533;&#65533;&#65533;NT&#65533;+&#65533;C."&#65533;/&#65533;&#65533;K&#65533;>ZS$a=<A&#65533;&#65533;&#65533;&#65533;8&#65533;&#65533;&#65533;B&#65533;&#65533;&#65533;M&#65533;A $&#65533;&#65533;uL=p&#65533;&#65533;&#65533;`&#65533;o&#65533;!&#65533;@&#65533;A&#65533;|L>&#65533; &#65533;A3x&&#65533;&#65533;O6&#65533;"&#65533;&#65533;&#513;M&#65533;M"&#65533;&#65533;&#65533;eZ&#65533;X&#65533;.`B&#65533;@<
&#65533;8	&#65533;&#65533;"E&#776;&#65533;&#768;l&#65533;&#65533;L&	&#65533;.,L&#65533;x:&#65533;B&#65533;&#65533;`}&#65533;	&#65533;&#65533; &#65533;%&#65533;J&#65533;1&#65533;w&#65533;Bp&#65533;&#65533;&#65533;&#65533;B&#65533;&#65533;H@#&#65533;&#1035;&#65533;:&#65533;Qh&#65533;&#65533; &#65533;.&#65533;&#65533; !h&#65533;0&#65533;$&#65533;&#65533;A&#65533;\ @L9&#382;z8&#1281;&#65533;A&#65533;&#65533;&#65533;K6&#65533;&#65533;&#65533;&#65533;&#65533;KQHb&#65533;A&#65533;&#65533;&#65533;&#65533;S3&#65533;&#65533; &#65533;&#65533;&#65533;&#65533;&#65533;&#65533;`Y=@&#65533;&#65533;#&#65533;A&#65533;-&#65533;&#65533;&#65533;&#65533;\mQ4&#65533;&#65533;b&#65533;th&#65533;8B&#65533;A$ &#65533;M&#65533;&#65533;&#65533;Q<&#65533;&#65533;&#65533;&#65533;,:&#65533;B&#65533;&#65533;&#65533;J&#4919;&#65533;&#65533;u&#65533;&#65533;MD&#65533;&#65533;:`&#65533;&#65533;@&#65533;&#65533;A&#65533;T*&#65533;&#1283;)&#65533;@&#65533;&#65533;)dB&#65533;&#65533;&#960;&#65533;&#65533;& &#65533;&#65533;&#65533;-&#65533; &#65533;&#65533; $ &#1026;/&#65533;&#65533;&#65533;&#65533;&&#65533;&#65533;
&#65533;&#65533;&#65533;&#65533;&#65533;B&#65533; &#65533;&#65533;&#65533;)&#65533;&#65533;&#769;`B!&#65533;Al-&#65533;&#65533;&#65533;A&#65533;$&#65533;&#65533;&#65533;&#65533;&#65533;&#65533;A"|&#65533;&#65533;&#65533;$D&#65533;'&#65533;B&#65533;&#65533;&#65533;\&#65533;V*{$B&#65533;A"CQ&#65533;%$B&#65533;A!&#65533;&#65533;&#65533;&#65533;8&#65533;&#65533;d&#65533;O&#65533;&#674;NC%&#65533;A &#65533;,&#65533;&#65533;&#65533;&#65533;*d&#65533;&#65533;&#65533;#&#65533;&#65533;A'&#65533;&#65533;z&#1922;&#65533;i&#65533;$&#65533;&#65533; X @ "&#65533;&#65533;@&#65533;@&#65533;&#65533;&#65533;&#65533;&#65533;&#65533;&#65533;&#65533;&#65533;K3D&#65533;TADJ&#65533;P&#65533;  &#65533;&#65533;&#65533;&#65533;P&#65533;v&#65533;R&#636;&#65533;&#65533;&#65533;B&#65533;&#65533;&#65533;&#65533;  D&#65533;H&#65533;
 8&#65533;&#65533;P&#65533;&#65533;K&&#65533;&#300;0&#65533;4&#65533;&#512;o&#65533;8A&#65533;A
&#65533;&#65533;X &#65533;d@ &#65533;&#65533;6*&#65533;J4&#65533;&#65533;A&#65533;&#65533;&#65533;&#65533;A&#65533;A&#65533;&#65533;\&#65533;A&#65533;&#65533;&#65533;&#65533;D7&#65533;*pA&#65533;H&#65533;t`Ap&#65533;<&#65533;p\&#65533;
&#514;&#65533;&#65533;&#65533;{&#65533;&#65533;h#&#65533;&#65533;T&#1601;&#65533;&#65533;&#65533;&#65533;&#65533;&#65533;$&#65533;&#65533;&#65533;&#65533;&#65533;&#65533;&#65533;Q3&#65533;&#65533;TpA&#65533; htA&#65533;&#65533;h&#65533;-&#65533;@`&#1166;&#65533;&#65533;&#65533;L&#65533;&#65533;A&#65533;&#65533;_&#65533;De&#65533;T$&#65533;|&#65533;M&#65533;&#65533;b &#65533;ue&#65533;Ru&#65533;_y
"&#65533;@[N&#65533;&#65533;0&#65533;"8&#65533;&#65533;&#65533;1H^z$Q&#65533; 	&#65533;&#65533;>&#65533;&#930;nJ#(&#65533;&#65533;&#65533;&#65533;=:,&#65533;%&#65533;A%&#65533;J3 &#65533;&#43534;%&#65533;A%H&#65533;&#65533;&#65533;GN&#65533;?&#65533;&#65533;dBH&#163;`,M&#65533;&#65533;&#65533;&#65533;PBt&#532;Jw&#65533;4&#65533;&#65533;&#65533;<&#1137;&#65533;NP&#65533;&#65533;r&#65533;+&#65533;&#65533;&#65533;.&#65533;0&#65533;&#65533;BDB &#65533;&#65533;&#65533;&#65533;&#65533;	&#65533;X3&#65533;-&#65533; &#65533;&#65533;&#65533;,h&#1537;&#65533;&#735;&#65533;&#938;&#65533;&#65533;&#65533;&#65533;@VX&#65533;N&#65533;&#65533;&#65533;L  H&#65533;&#65533;=&#65533;&#444;M&#65533;&#65533;&#65533;&#65533; &#65533;&#65533;&#65533;'&#65533;&#1921;&#65533;&#65533;&#65533;&#1280;&#65533;&#65533;&#65533;&&#65533;\',&#65533;T&#65533;&#65533;&#65533;z&#65533;&#65533;&#65533;&#65533;'<&#65533;&#65533;&#65533;&#65533;N&#65533;H}f\A<&#65533;&#65533;4jP&#65533;8HB &#65533;'H&#65533;&#65533;&#65533;&#65533;A&#65533;&#65533;&#65533;&4&#65533;&#65533;&#65533;&#65533;e&#65533;%A#D&#65533;!D&#65533;&p&#65533;&#65533;n=&#65533;&#65533;&&#65533;&#65533;'B &#65533;	*n.}&#65533; &#65533;C)&#65533;&#65533;XB#&#65533;&#65533;9&#65533;wX&#65533;A$,&#65533;Ar5X&#316;_ $4&#65533;&#65533;&#65533;&#65533;&#65533;$x&#340;&#65533;+&#65533;D&#65533;&#65533;A&#65533;&#65533;1&#65533;&#880;&#65533;,X%&#65533;%t@&#65533;&#306;&#65533;&#65533;&#65533;5&#65533;&#65533;&#65533;&#65533;&#1024;&#65533;nJu&#65533;=Ul&#65533;U@:&#65533;M&#65533;p&#65533;\&#65533;&#65533;&#65533;&#65533;@&#65533;w.&#65533;&#65533;&#65533;D@&#65533;k&#65533;&#65533;(&#65533;&#65533;j&#65533;&#65533;D&#65533;)&#65533; &#65533;!&#65533;Lx4C4 ~&#706;&#65533;@&#65533;,N&#65533;^=&#65533;&#65533;&#65533;&#65533;@&#65533;pS&#65533;^%&#65533;S&#65533;x&#702;&#65533;R&#65533;AC&#65533;&#65533;|CO68B&#65533;A&#65533;&#65533;	&#65533;;o&#65533;&#65533;X&#65533;z&#65533;&#1537;
&#65533;B&#65533;A&#65533;&#65533;&#65533;lJ&&#65533;L*&#768;<\&#65533;2 &#65533;&#65533;:&#65533;LK3&#65533;&#65533;&#65533;&#65533;A&#65533;A &#65533;&#65533;w&#65533;&#65533;(&#65533;&#65533;<&#65533;#pA&#65533;&#65533;,&#65533;&#65533;7J6h&#65533;&#65533;&#65533;&#65533;@9H&#64140;&#65533;&#65533;&#65533;4B<&#65533;`&#65533;&#65533;&#65533;u&#65533;` &#65533;&#65533;|  &#65533;X$@&#65533;&#65533;,LM&#65533;
  &#65533; &#65533;0@&#65533;&#65533;S&#65533;&#65533;
  &#65533;&#65533; &#65533;V&#65533;l=&#65533;@l  p @ 8&#65533;'4H&#65533;&#65533;2I&#65533;@ @&#65533;&#65533;l&#65533;&#65533;&#65533;&#65533;&#65533;&#65533;K @@$&#65533;&#65533;&#65533;(&#65533;2QK6&#65533;&#65533; &#65533;@ t P  @O&#65533;&#65533;&#65533;4&#65533;&#65533;&#1024; &#65533;  &#65533;&#65533;&#65533;IvY-O&#65533;,&#65533;&#65533;&#65533;x2&#65533;&#781;0&#65533;&#65533;&#65533;&#65533;&#65533;d&#65533;&#65533;Q=0B
e&#65533;&#65533;'T&#65533;&#65533;&#1044;&#65533;&#65533;^1&#65533;
&#65533;A$l=}&#471;&#65533;&#65533;&#65533;&#65533;C2&#65533;&`A&#65533;=L6&#65533;&#65533;&#65533;&#65533;&#1218;%T/}F&#65533;O&#65533;&#65533;&#65533;&#65533;-y&#65533;(,&#65533;4&#65533;1PB&#65533;&#65533;&#65533;eN'&#65533;&#65533;-&#65533;&#65533;&#65533;S&#65533;
d &#65533;&#65533;:&#65533;&#65533;<@)&#65533;
&#65533;&#65533;&#65533;	h&#65533;)&#65533;&#65533;&#65533;4&#65533;x&#65533;)&#65533;&#1954;&#65533;B&#65533; '&#65533;&#65533;&#65533;@&#65533; &#65533;&#65533;-&#65533;@&#65533;&#65533;&#65533; &#65533;(&#65533;@&#65533;B&#65533;&#65533;&#65533;$ #(N&#65533;C$&#65533;(L&#65533;&#65533;-8&#65533;&#65533;V&#65533;&#65533;&#65533;H&#65533; x&#65533;&#65533;p&#65533;{&#925;&#65533;H&#65533;H'&#65533;&#65533;, %H&#644;C@&#65533;"&#65533;8@&#65533;8&#65533;`A&#65533;&T&#65533;&#65533;&#65533;@p&#65533;v&#65533;&#65533;&#65533;&#65533;)Zv5C7&#65533;&#65533;&#1555;&_&#65533;&#65533;&#65533;Vo&#1716;.I&#65533;&#65533;&#65533;H2&#1755;!A&#65533;&#65533;&#65533;ncM&#65533;&#65533;	nZU&#65533;&#65533;&#65533;'&#65533;Y~&#65533;j&#65533;&#65533;&#65533;/5K&#65533;&#65533;&#65533;&#1424;jU&#65533;U%&#65533;&#65533;&#65533;B&#65533;&#65533;R&#1220;&#65533;&#65533;g&#65533;&#65533;&#65533;K&#65533;G&#65533;&#1604;&#65533;D&#65533;&#65533;&#65533;&#65533;e&#65533;&#65533;hD&#65533;!&#65533;&#65533;&#65533;&#65533;8&#65533;&#65533;&#65533;&#65533;5&#65533;g&#65533;&#65533;86&#65533;h&#65533;&#65533;&#65533;&#65533;&#65533;&#65533;&#65533;sg&#65533;&#65533;&#65533;5&#732;)&#65533;&#65533;*&#65533;n&#65533;&#65533;&#65533;&#65533;D&#65533;)D&#65533;">&k&#65533;
V	K&#65533;J&#65533;:e&#65533;&#65533;&#65533;B.,z&#65533;m&#1224;H&&#65533;&#65533;&#65533;o &#65533;&#65533;&#65533;&#65533;&#65533;P&#65533;&#31722;
&#65533;/Y/&#65533;qpt&#65533;R80pA &#65533;)&#65533;:ZC<&#65533;!&#65533;=&#65533;th&#65533;&#65533;&#65533;&#65533;E&#65533;&#65533;&#65533; &#65533;f&#65533;;&#65533;&#65533;@&#65533;&#65533;q%&#65533;&#65533;H&#65533;&#65533;v)&#65533;&#65533;C'&#65533;&#65533;&#65533;g$&#65533;`&#65533;Q &#1050;&#65533;A&#65533;TXq&#201;]&#65533;&#65533;F&#65533;9NY&#65533;#&#65533;:&#65533;5\I&#65533;h&#65533;&#65533;*&#65533;0&#65533;D"&#65533;&#65533;X&#65533;&#65533;>d&#65533;&#65533;_z&#65533;&#212;T&#65533;&#65533;&#65533;t\a&#65533;T\&#1123;
S&#65533;iF-R9&#65533;X&#65533;'&#65533;&#65533;&#65533;&#963;&#65533;&#65533;&#65533;(.&#65533;&#65533;C&#65533;&#65533;Dp&#51234;Y4	&#65533;&#65533;i&#65533;&#65533;U4&#65533; &#65533;&#65533;&#65533;bWD&#65533;@,Y&#65533;(&#65533;V&#65533;a&#65533;&#65533;&#65533;]YB_&#65533;&#1635;P`&#580;H&#65533;&#65533;&#65533;13Aaz&#65533;&#65533;&#65533;?&#65533;&#65533;&#65533;&#65533;&#65533;[&#1081;E&#65533;P&#65533;&#65533;&#65533;&#65533;&#65533;C&#65533;&#65533;_|H&#65533;&#65533;Mxa&#65533;U`P&#65533;&#65533;l( _&#65533;a&#65533;&#65533;6&#65533;A&#65533; V&#65533;E&#65533; &#65533;C&#65533;d)Q&#65533;E&#65533;aD&#65533;^&#65533;B :&#65533;&#65533;F&#65533;&#65533;&#65533;xH&#65533;&#65533;IY&#65533;&#65533;l&#65533;M:&#2068;T&#65533;( &#65533;fL&#65533;&#65533;&#65533;FVd&#65533;'&#65533;&#65533;&#65533;A&#65533;&#65533;&#65533;E-&#65533;&#65533;O4( p&#65533;(@&#65533;c81&#65533;Q&#65533;a&#192;1&#65533;qEA&#464;&#65533;`&#65533;&#65533;&#65533;&#65533;3h!&#65533;&#65533;1n&#65533;&#65533;Bg;Q&#65533;(&#264;<&#65533;&#65533;"&#65533;V&#65533;B$a$D&#65533;EB&#65533;&#65533;&#65533;&#65533;&#65533;"&#65533;&#65533;&#65533;&#65533;<&#65533;	F&#65533;&#65533;&#65533;-&#65533;&#65533;(&#65533;,&#65533;-&#65533;(&#65533;
HT%&#65533;9&#65533;&#65533;#*!B! 9Bd&#65533;&#65533;
I&#65533;&#65533;U<&#65533;c&#65533;R&#65533;&#65533;&#65533;i&#65533;6&#65533;&#65533;&#65533;F&#65533;&#65533;$7&#65533;8&#65533;&#805;D
9&#65533;bN&#65533;B&#65533;&)&#65533;D&#65533;X&#65533;@&#65533;&#65533;C&#65533;&#65533;"&#65533;C&#65533;<&#65533; %&#65533;E&#65533;&#65533;d&#65533;.&#65533;&#65533;	&#208;3&#65533;&#65533;Fl &#65533;3&#65533;A9&#65533;H3p&#65533;@&#65533;&#65533;*~&#65533;&#65533;4&#65533;"&#65533;&#65533;&#65533;&#65533;&#65533;p$!C&#65533;&#65533;,`&#65533;&#65533; &&#65533;&#65533;4&#65533;&#65533;,&#65533;&#65533;&#65533;&#65533;*&#65533;&#65533;&#65533;'t@
 &#65533; @&#65533;&#65533;|&#65533;-@A:P&#65533;
&#65533;!7&#65533;v&#65533;&#65533;.d&#65533;&#65533;P&#65533;Lf&#65533;&#65533;&#65533;TL&&#65533;20&#65533;_|&#65533;*D@
?&#65533;@	&#65533;0&#65533;"8&#65533;(&#65533;^&#65533;&#65533;&#65533;v&#65533;@XH
daX&#65533;&#65533;b0&#65533;p@&#65533;&#65533;@P&#1026;&#65533; X&#65533;&#65533;@d&#65533;Ip@D@&#65533;&&#65533;&#65533;!YT&#65533;4&#65533;!&#65533;&#65533;&#65533;&#65533;&#65533;&#65533;%	Epb&#65533;&#65533;D$$!&#65533;HD&#65533;hD-&#65533;&#65533;L,&#65533;hD%*A	FPb&#65533;&#65533;&#65533;D"x&#65533;&#65533;MD&#65533;&#65533;&#65533;&#65533;#n&#65533;I@&#65533;&#65533;d#*&#65533;LM8&#9554;X&#65533;#,&#65533;&#65533;&#65533;&#65533;P&#65533;)&#1091;1/&#65533; 	&#65533;\&#65533;&z&#65533;&#65533;FD"&#65533;&#65533;&#65533;f&&#65533;&#65533;[bb&#65533;&#65533; ':&#65533;&#65533;L&#65533;&#65533;&#65533;&#65533;&#65533;&#65533;&#65533;"$&#65533;G`&#65533;&#65533;&#65533;&#65533;7&#65533;yK B&#65533;&#65533;&#65533;D"l&#65533;	@&#65533;&#65533;3	&#65533;;&#65533;;Y$&#65533;a&#518;&#65533;&#65533;2Z&#65533;&#65533;A&#472;&#65533;/&#65533;!&#65533;&#65533;&.i'8&#65533;&#65533;&#1223;8)PC&#65533;Xh&#1311;&#65533;,&#740;&#65533;&#65533;H\&#65533;=H&#65533;:MKJ=&#65533;&#65533;A&#65533;jwSp&#1794;A&#65533;&#65533;&#65533;2&#65533;&#65533;&#65533;&#65533;&#65533;N&#65533;&#65533;P&#65533;&#65533;&#65533;Fd&#65533;V&#65533;	&#65533;jG&#65533;i&#65533;B&#65533;4YO%D&#65533;&#65533;3&#65533;&#65533;+&#65533;*&#65533;&#826;&#65533;z&#65533;b&#65533;H!4&#65533;&#65533;&#65533;
&#65533;&#65533;&#65533;1FRG!&8&#65533;-&#211;&#65533;V&#65533;&#65533;	!&#65533;`X&#65533;Mp&#65533;&#65533;-mUX&#65533;_T&#65533;>&#65533;CN&#65533;&#65533;Z&#1004;&#65533;&&#65533;0P&#65533;T&#65533;X&#65533;&#65533;"&#65533;u&#65533;qd&#65533;&#65533;V&#65533;&#65533;&#65533;2&#65533;&#65533;+&#65533;*&#65533;7X`	1&#65533;&#65533;(pJ&#65533;&#65533;vw&#65533;&#65533;@X&#65533;&#65533;T&#65533;b&#65533;&#65533;x&#65533;&#65533;&#65533;+NC&#65533;L)^&#65533;&#65533;&#65533;d%&#65533;HZ0;&#65533;O&#65533; CAJ&#65533;;&#65533;&#65533;W &#65533;&#65533;E6&#65533;&#65533;&#49333;&#65533;&#65533;*&#65533;BT~ &#65533;	&#65533;&#65533;*^/D/O5E:&#65533;&#65533;z "H&#65533;D&#390;a&#65533;&#65533;j AnQ&#65533;&#65533;&#65533;N}&#65533;&#65533;&#65533;+i&#65533;&#65533;s &#65533;&hPZ0e&#65533;	}7PZ&#65533;&#65533;%@&#65533;D&#65533;&#65533;&#65533;&#65533;&#65533; &#65533;&#65533;!Ox&#65533;b(&#65533;`t0e|&#65533;&#65533;d&#65533;`<@&#65533;&#65533;&#65533;&#65533;\+&2&#65533;&#65533;&#65533;&#65533;&#65533;&#65533;+&#65533;&#65533;&#1458;@&#65533;&#65533;4&#65533;g&#1537; &#4200;&#65533;&#65533;	Y&#65533;X&#65533;
\&#65533;&#65533;&#65533;&#65533;&#1050;&#65533;&#65533;$/&#65533;n=J&#65533;
 &#65533;h&#65533;b&#65533;&#65533;&#65533;h&#768;&#65533;&#65533;-&#65533;&#65533;!&#65533; 
&#65533;&#65533;
20&#65533;J&#65533;&#65533;&#65533;O&#65533;&#65533;b&#1538;0&#65533;j`&#65533;?&#1293;da&#65533;)&#65533;&#65533;&#65533;&#65533;)&#725;5A&#65533;&#65533;)&#65533; &#65533;&#65533;&#65533;X&#65533;&#65533;&#65533;<&#836;&#65533;&#65533;&#65533;vy@&#65533;@|&#65533;4&#65533;4f&#65533;T&#516;&#65533;&#65533;&#65533;&#65533;4&#65533;&#65533;|%&#65533;a&#65533;&#65533;l&#65533;	&#65533;`&#65533;&#65533;n&#65533;F2Q&#65533;`&#65533;VO&#65533;&#65533;d&#65533;&#65533;2&#65533;&#65533;&#65533;5*8$q&#65533;&#1033;0D&#65533;&#65533;B/&#65533;&#65533;&#65533;&#65533;i&#65533;&#65533;&#65533;8PAJR&#65533;;t&#65533;B#&#65533;C&#65533;&#65533;"&#65533;&#65533;e&#65533;&#65533;8&#65533;N&#65533;&#65533;&#65533;&#65533;W0&#65533;&#65533;&#65533;&#65533;&#65533;&#456;S	b&#65533;v"&#65533; &#65533;&#65533;&#65533;&#65533;Q&#65533;&#65533;&#65533;[&#65533;x@&#65533;&#65533;B&#65533;&#65533;&#65533;j@&#65533;
&#65533;33@>&#65533;Qg-&#65533;(P&#65533;%&#65533;&#65533;&#65533;Q&#65533;&#65533;&#65533;HK3D&#65533;&#65533;&#1494;Xm&#65533;8C&#400; N8&#65533;q@a&OV&#65533;&#65533;}&#65533;bi&#65533;#vP&#65533;$&#65533;@&#65533;X&#65533;"j&#65533;&#65533;+&#65533;G&#65533;&#65533;&#65533;&#65533;!N&#65533;&#65533;Dx&#65533;wAW&#65533; 	>&#65533;&#65533;&#65533;&#65533;&#65533;&#65533;S&#65533;&#65533;&#65533;&#65533;&#65533;&#65533;&#65533;&#65533;dKP&#65533;N&#65533;&#65533;&#65533;,&#65533;&#65533;)ujf&#65533;q &#65533;X&#65533;&#65533;/&#65533;1&#65533;a&#523;h&#65533;:&#51292;&#65533;f &#65533;&#65533;&#65533;Td&#65533;$&#65533;B&#932;gogy3H&#65533;baA&#65533;d`&#65533;$&#65533;&k&#65533;
&#65533;|a&#65533;(&#65533;:A,n&#65533;	&#65533;&#65533;!!&#65533;&#65533;&#65533;@&#65533;	>&#65533;h.&#65533;&#65533;K&#65533;&#65533;$#&#65533;&#65533;c&#65533;<&#1087;8&#65533;\&#65533;>&#65533;`&#65533;&#65533;&#65533;@z`8&#65533;	v&#65533;(m&#65533;Hk=!&#65533;&#65533;h&#65533;	X@JX`"&#65533;Cb n&#65533; &#65533;&#65533;jat&#65533;R&#65533;d&#65533;	|&#65533;t&#65533;"&#65533;&#65533;`&#65533;&#65533;&#65533;)&#65533;b"&#65533;&#65533;&#65533;`&#65533;&#65533;(&#65533;n&#65533;na&#65533;h&#65533;&#65533;v!&#65533;&#65533;^&#65533;\&#65533;@@ .&#65533;&#65533;&#65533;&#65533; 0AI&#65533;&#65533;&#65533;v&#65533;&#65533;&#65533;|@
&#65533;8 `	&#65533;@&#65533; 
&#65533;\&#65533;&#65533;N08!&#65533;&#65533;,@)&#65533;@ I&#65533;&#65533;&#65533;&#65533; a9&#65533;&#65533;&#65533;&#65533;F&#65533;&#65533;&#65533;&#65533;&#65533; "	P &#65533;&#65533;&#65533;&#65533;&#65533;&#65533;@2&#65533;M&#832;&#65533;$h&#65533;&#65533;&#65533;&#65533;&#65533;&#288;
&#1312;&#65533; 	&#65533;&#65533;&#65533; &#65533;@|&#65533;\&#65533;-&#65533;b&#65533;&#65533;2&#65533;%&#65533;&#65533;
&#65533; x`&#65533;&#65533;&#65533;&#65533;&#65533; p&#65533;~ LA<&#65533;"&#65533;RJP&#65533;&#65533;&#65533;&#65533;&#65533; 	&#1201;&#65533;&#65533;&#65533;&#65533;&#65533; 	&#65533;&#65533;&#65533;	,L<&#65533;&#65533; &#65533;	x&#65533;&#65533; ~&#65533;&#65533; &#65533;&#65533;	&#65533;`&#65533;&#65533;&#65533;&#65533;&#65533; &#65533;0&#812;&#65533;B &#65533;&#65533;h&#65533;Ndk)eKh&#65533;R&#65533;@2c&#65533;!Ob0Y&#65533;&#183;&#65533;! \&#65533;K\&#65533;=&#65533;&#65533;)oA&#65533;@&#65533;`&#65533;!&#65533;""&#65533;R+
&&#65533;KhAX&#65533;&&#65533;dA/&#65533;&#65533;@
&#65533;&#65533;&#65533;N&#65533;4 
&#1541;]&#65533;&#65533;&#65533;&#65533;%/}&#65533;n&#65533;F&#65533;d &#65533;O&#65533;&#65533;&#65533;(&#65533;`&#65533;&#65533;&#65533;2&#65533;H&#8228;&#65533;&#65533;`0k&#65533;2&#1236;$&#65533;&#65533;&#65533;	&#65533;&#65533;l#D"&#65533;$z&#65533;	`A-x&#65533;LI&#65533;jl&#65533; 9&#65533;Rc&#65533;j=\&#65533;TQ&#65533;&#65533;&#65533;1&#65533;&#65533;Br&#65533;B,&#65533;/)&#65533;&#65533;&#65533;n`	,&#65533;&#52154;n$&#65533;&#768;&#65533;&#65533;&#65533;&#65533;!&#65533;&#65533;&#65533;&#65533; ,&#65533;&#65533;4h&#65533;"A&#65533; ?&#65533;&#65533;t&#65533;$&#65533;&#65533; &#65533;&#65533;fJ.&#65533;&#65533;&#65533;bF&#65533; &#65533;&#65533;&#65533;V^
-&#1186;&#65533;&#65533;&#65533;2`L&#65533;&#65533;<&#65533;9$!&#65533;@T`&&#65533;"-h4n*&#65533;`&#65533;`U:/-&#65533;2&#65533; &#65533;@J&#65533;j3@&#65533;
&#65533;&#65533;&#65533; 0&#65533;=&#65533;&#660;&#65533;N&#65533;&#65533;&#65533;&#65533;@n&#65533;&#65533;&#65533;`/|&#65533;	&#65533;`&#65533;&#65533;0&#65533;&#65533;,<&#1094;'v&#65533;	&#65533;&#65533;&#1824;	&#65533;K&#65533;&#65533;&#65533;&#65533;&#65533;` &#65533;#	!&#65533;fd5h&#65533; 
&#65533;&#65533;&#65533;`^J@%&#65533;B\d&#65533;&#65533;&#384;&#65533;&#65533;&#65533;k&#65533;&#65533;&#65533;	&#65533;&#65533;&#65533;&#65533;z%&#65533;&#65533;&#65533;&#65533;@&#65533;v&#65533;&#65533;8&#65533;E&#65533;A&#65533;&#65533;z$&#65533;&#65533;Dx&#65533;&#65533;&#65533;B4&#65533;&#65533;&#65533;&#65533;&#65533;H&#65533;0K&#65533;&#65533;5&#65533;afAF!d&#65533;&#65533;"0&#65533;&#65533;`&#65533; &#65533;R&#65533;@!3&#65533;-&#65533;,!&#65533;&#65533;Ev&#65533;>!.3#4r&#65533;&#65533; &#65533;&#65533;`! &#65533;0&#65533;&&#65533;A&#65533;`&#65533;`&#65533;&#65533;&#65533;@&#65533;J45A&#65533;@&#65533;&#65533;@1/&#65533;lJn&#65533;&#65533;H|&#65533;&#65533;pdbRi&#65533;&d&#65533;	&#65533;@V&#65533;&#65533;@&#65533; &#65533;@w&#65533;2&#65533;@
&#65533;&#65533;&#65533; &#65533;&#65533;&#65533;XB1F&#65533;&#896;d!&#65533;&#65533;
"&#65533;E*&#65533;&#65533;R&#65533;&#65533; &#65533;&#65533;R0|&#65533;&#65533;@
Fa&#65533;@&#896;N&#65533;&#65533;Be@&#65533;&#65533; &#65533;L@$&#65533;j&#65533;&#65533;J
:&#65533;
  	.&#65533;J&#65533;&#65533;d'h&#65533;&#1834;&#65533;&#65533;@ aj x&#65533;&#65533;&#65533;c&#65533;&#65533;&#65533;&#65533;j&#65533; &#65533; > &#65533;Jb	B&&#65533;`!0;&#65533;&#65533;&#65533;&#65533;&#1050;&#65533;&#65533;	T&#65533;,`&#65533;&#65533;Sw+&#65533;&#65533;&#65533;A I &#65533;&#65533;"A&#65533;&#65533;
&#65533; Q&#65533;V&#65533;&#65533;&#65533; >a$|&#65533;&#65533;t&#65533;&#65533;A
&#65533;&#65533;&#1312;u&#65533; Ha$&#65533;&#65533;&#65533;$a	&#65533;U&#65533;
&#65533;&#65533;&#65533;&#65533;&Bq9&#65533;o}
*&#65533;	&#65533;&#65533;\&#65533;&#65533;&#1536;&#65533; &#65533;4&#65533;&#65533;&#65533;&#65533;&#65533; &#65533; &#65533;&#65533;&#65533; XA&#65533;&#1030;&#65533;&#65533;j8A
&#65533;&#65533;&#65533;7&#65533;&#65533;`&#65533;Bh".&#65533;z@&#65533;`&#65533; &#65533;`&#65533;&#65533;&#685;G&#65533;&#65533;O&#65533;&#65533;&#65533;Ja&&#65533;&#65533;&#65533;`&#768;&#65533; t&#65533;X&#65533;&#65533;)FA&#65533;@&#65533; n&#65533;&#65533;&#65533;&#65533;&#65533;&#65533;P&#65533;&#65533;&#65533;&#65533;n&#65533;&#65533;&#65533;&#65533;v&#65533;&#65533;`LA-fB-v`&#65533;j$@&#65533;f&#65533;`&#65533;H&#65533;e(&#65533;c"2&#65533;(&#65533;&#65533;B5&#65533;&#65533;DB9d&#65533;DN /&#65533;$h!L&#65533;Uzm&#65533;.-n&#65533;J&#65533;&#65533;H0&#65533;k*&#65533;&#65533;Wz&#65533;&#65533;&#452;X| &#65533;&#65533;&#65533;&#65533;&#65533;&30&#65533;&#65533;&#65533;P.f&#65533;6`R|j`&#65533;:&#65533;&#65533;&#65533;&#65533; &#65533;&#65533;&#65533;&#65533;O^K
&#65533;&#65533; &#65533;N'&#65533;$&#65533;&#65533;4&#65533;&#65533; &#65533;@2&#65533;%&#65533;&#65533;&#1920;"VF~&#1193;&#65533;&#65533;&#65533;&#65533;&#65533;&#65533;C&#65533;@&#65533;`b@&#65533;&#65533;
&#65533;@&#65533;/&#65533;,A
&#416;l&#65533;K9&#65533;V&#65533;&#65533;@&#65533;&#65533;&#343;
&#1824;&#65533;&#65533;X&#65533;&#65533;&#65533;	&#65533;o&#65533;&#65533;&#256;&#65533;&#65533;'h&#65533;KC&#65533;!&#65533;@&#65533;*0&#65533;&#65533; &#65533;@/"&#65533;&#65533;U
p-1&#65533;&#65533;b&#65533;&#65533;`U&#65533;&#65533;>&#65533;" :&#65533; &#65533;&#65533;&#65533;@F&#65533;,!%Oa $ $&#65533;L'b&&#65533;d&#65533;&#65533;g9y&#65533;&#65533;2&#65533;&#65533;&#65533; 
&#65533;&#65533;&#65533;F&#65533;V` A8|&#65533;X&#65533;>  R&#65533;&#65533;fx &#65533;H&#65533;{%&#65533;&#65533;&#65533;c`LO1&#65533; &#65533;&#65533; &#65533;&#65533;\&#65533;&#65533;&#65533;&#1632; &#65533;&#65533;&#65533;V!$&#65533;  &#65533;
m&#65533;&#65533;\&#65533;   d&#65533;&#65533;&#65533; T@ &#65533;&#65533;<&#65533;&#65533;@&#65533;&#65533;&#65533;&#65533;&#65533;@ ~&#65533; &#65533;@@&#65533;&#65533;&#65533; a&#65533;`&#65533;&#65533;*
&#65533;&#65533;&#65533;w&#65533;&#65533;&#65533;` &#65533; "&#65533;&#65533;&#65533; A&#65533; &#65533;aD"2&#65533;&#65533;&#65533;&#65533;&#65533;X&#65533;&#65533;
&#65533;@n&#65533;'$a&#65533; 
&#65533;&#65533; a&#65533;@h&#65533;&#65533;&#65533;&#65533;!&#65533;&#65533;&#65533;&#65533;F&#65533;`"&#65533;&#65533;&#65533;&#65533;&#65533;u&#65533; &#672;L-A&#65533;&#65533;&#65533;We-&#65533;&#65533;&#65533;&#65533; &#65533;&#65533;J&#65533;$J&#65533;&#65533;&#65533;&#65533;&#65533; |!	 A&#65533; 8!4&#65533;&#65533;&#65533;7IM NA&#65533;&#65533;2&#65533;;G&#65533;&#65533;&#65533;&#65533;&#65533;&#65533;F&#65533;x)&#65533;&#65533;&#65533;
.`|&#65533;@@&#65533;iA6&#65533;r&#65533;&#65533;7&#65533;w&#65533;&#65533;H 	&#65533;&#65533;8&#65533;&#65533;&#65533;N@&#65533;j(@&#65533;@ |+ &#65533;&#65533;\MnA 6(uY&#65533;C2&#65533;&#65533;H`&#65533;a &#65533;&#65533;V&#65533;&#65533;&#65533;  Da&#65533;&#65533; !Dl&#65533;A&&#65533;x&#65533;Ft&#65533;&#65533; V&#65533;"&#65533;P&#65533;6@&#65533;@&#65533;&#65533;*&#65533;a&#65533;&#65533;&#65533;&#65533;>&#65533;oa&#65533;@&#65533;&#65533;lH&#65533;&#9889;&#1824;y&#65533;&#65533;&#65533; 	@&#65533;	&#1280;	&#65533; &#65533; v&#65533;&#65533;&#65533;n&#65533;&#65533;%m@&#65533;@j&#65533;0&#65533;&#65533;&#65533;&#65533;
"&#65533;&#17795;&#65533;&#65533;&#65533;&#65533;&#65533;
&#65533;`&#65533;t&#65533;&#65533;@&#65533;&#65533;	&#65533;&#65533;:A&#65533; D&#65533;&#1303;&#65533; 8&#65533;	t&#65533;a	&#65533; 6&#65533;&#65533;zXF&#65533;b&#65533;&#65533;&#65533;&#65533;&#65533;`^&#65533;R&#65533;	&#65533;@&#65533;&#65533;^@&#65533;	@&#65533;&#65533; x&#65533;&#65533;`	&#65533;&#65533;&#65533;C&#65533;&#65533;v\&#65533;w&#65533;&#1842;&#65533;&#261;&#65533;Dx &#65533;@\@&#65533; &#65533;&#65533;&#65533;`D&#65533;&#65533;&#65533;&#65533;&#65533;&#65533;}&#65533; a&#65533;@&#65533; &#65533;&#65533;R@Pi&#1811;&#65533;G6&#65533;  l&#65533;:@ 
&#65533; m`&#65533; &#65533;
@
&#65533;F@J  &#65533;&#65533; J 6`&#65533;&#65533;&#65533;&#358;&#65533;u3&#65533;u&#65533;*&#65533; P&#65533;&#65533;&#65533; d&#65533;.&#65533;D@ l` v`&#65533;3&#65533;*@ &#65533;` P&#65533; d  &#65533; &#65533;$&#65533;"&#65533;6=p&#65533;&#65533;@ D&#65533; &#65533;  B&#65533;X&#65533;y&#65533; `  j :  

@@&#65533;< |  H&#65533;t&#65533;&#65533;&#1418;3l&#1541;g&#65533;&#65533;B&#65533; &#65533;  N ^ 
@&#65533;  
&#65533;&#65533;&#65533;^&#65533; P:&#65533;@ &#65533;&#65533;)&#65533;&#65533;@L&#65533;@&#65533;&#65533;SA@AR&#65533;Ga&#65533;A&#65533;>!@aJ&#65533;&#65533;ASDa:&#65533;>A,&#1057;^&#65533;&#65533;&#65533;		&#65533;F!nP&#65533;&#65533;&#65533;9&#65533;&#65533;&#65533;&#65533;&#65533;&#65533;~&#65533;>aFAD&#65533;>&#65533;X&#65533;&#65533;@&#65533;L0&#65533;&#65533;A&#65533; G&#65533; &#146;&#65533;O&#65533;F&#65533;&#65533;&#65533;&#65533;Q&#65533;J&#65533;&#65533;&#65533;&#65533;&#65533;M&#65533;D&#65533;&#65533;&#65533;&#596;(&#65533;&#65533;&#65533;&#65533;&#65533;]&#65533;&#65533;&#65533;&#65533;&#65533;<&#65533;2%&#657;&#65533;&#65533;&#65533;&#726;]&#65533;9&#65533;FiZ&#65533;&#609;)P9&#65533;j&#65533;&#65533;&#65533;(K&#65533;D&#65533;&#65533;&#65533;&#65533;&#65533;(N&#65533;8&#65533;J&#65533;&#65533;H&#65533;T&#65533;Z&#65533;&#65533;&#65533;&#65533;la&#65533;&#65533;&#498;&#65533;&#65533;&#65533;&#65533;&#65533;C&#65533;,[=Z&#65533;&#65533;M	&#65533;Xph&#65533;&#65533;B&#65533;f &#65533;z`&#65533;]&#65533;&#65533;R&#65533;0D&#65533;S&#65533;NX=a&#65533;\&#65533;Y&#65533;&#65533;&#1752;[E&#65533;&#65533;&#65533;&#65533;r&#65533;B&#65533;&#65533;;&#65533;&#65533;&#65533;%@&#65533;&#65533;&#65533;cp&#65533;e%&#65533;%&#65533;&#65533;f&#65533;&#65533;&#65533;c&#65533;&#65533;&#65533;d&#65533;&#65533;&#65533;vR018&#65533;&#65533;G&#65533;&#65533;&#65533;&#474;M&#65533;&#65533;2&#65533;K&#65533;&#1266;M&#65533;&#65533;v&#65533;&#65533;&#65533;&#1213;n&#65533;&#65533;.N7&#65533;^&#65533;&#65533;]&#65533;&#65533;&#1553;&#65533;&#65533;&#65533;[&#65533;&#65533;]7kv&#65533;[&#65533;#&#65533;&#65533;jlVK&#65533;IR :X&#65533;XzV&#65533;d

yTq&#65533;l&#65533;I&#65533;U6&#65533;&#1574;&#65533;4&#65533;Y&#65533;&#65533;[&#65533;&#65533;&#65533;_L&#65533;&#65533;&#65533;&#65533;M &#65533;1*X,\&#65533;&#65533;&#65533;$&#65533;&#65533;&#65533;&#65533;p&#65533;e&#65533;&#65533;Vo='&#65533;l&#65533;&#65533;&#65533;l&#65533;\&#65533;&#65533;&#65533;&#34242;/&#65533;C&#65533;?&#65533;4&#65533;&#65533;n#&#65533;g&#65533;]7&#1799;&#65533;&#65533;6]c&#65533;&#65533;&#65533;&#65533;1&#65533; 9Mj&#65533;&#65533;FI,&#65533;H&#65533;0u&#65533;&#1030;rP&#65533;~&#65533;LW&#1861;&#65533;&#65533;&#65533;&#65533;d1&#65533;&#1500;82A&#65533;&#65533;&#65533;&#65533;J&#65533;&#65533;!&#65533;&#65533;%tq&#65533;&#65533;<gV&#65533;!&#65533;fVw&#65533;&#65533;-&#65533;Yg&#65533;}&#65533;D&#65533;E
b&#65533;_&#65533;&#65533;&#65533;W&#65533;&#65533;&#65533;j&#65533;&#65533;&#65533;&#1821;&#65533;7&#65533;tf&#65533;%f6&#65533;&#65533;VHg&#65533;&#65533;&#65533;tw^z&#65533;&#65533;s&#65533;# &#65533;&#65533;&#65533;&#65533;"]&#65533;I&#65533;&#65533;<&#65533;"Z&#65533;V&#65533;8&#65533;h&#65533;D3&#65533;&#65533;&#65533;_&#65533;%)$/&#65533;$2&#65533;&#65533;-&#65533;&#65533;XL&#65533;&#65533;&#65533;Y.&#65533;{&#65533;[&#65533;&#65533;G*&#65533;<&#65533;G~&Y&#65533;&#65533;h&#65533;&#65533;&#65533;R#L
"D&#65533;kt&#65533;5&#65533;cL(R&#65533;&#65533;=&#65533;b)#HRI$:2\&#65533;e9gV6" &#65533;I&C&#65533;a[Y&#65533;&#65533;DXa&#65533;&#65533;&#65533;&#65533;6#y&#65533;IO&#65533;&#65533;Y&#65533;&#65533;&#65533;&#65533;&#65533;-&#65533;8A&#65533;)&#65533;t!&#65533;-,&#1654;+&#65533;&#65533;&#65533;ZK&#65533;&#65533;&#65533;)4&#65533;&#65533;gh&#65533;&#65533;&#1259;&#65533;&#65533;&#65533;~&#65533;y@&#65533;&#65533; &#65533;
&#65533;&#65533;&#65533;&#65533;&#65533;rL&#65533;N$&#65533;PJ=&#1746;t&#65533;h&#65533;&#65533;&#65533; Dr!t&#65533;
L)&#65533; :*&#65533; &#65533;&#65533;8&#65533;&#65533;&#65533;I&#65533;l&#65533;@&#140;"&#65533; &#65533;H&#65533;~!&#65533;w!&#1363; A8&#65533; &#65533;&#65533;&#689;&#65533;!g#&#65533; ML#&#65533;$&#65533;&#65533;cf5]&#65533;&#65533;s&#65533;&#65533;P&#65533;(! &#65533;df&#65533;&#65533;&#65533;I&#65533;&#65533;F&#65533;R$&#65533;&#65533;'/&#65533;&#65533;&#65533;b&#65533;.&#65533;1&#65533;&#65533;H&#65533;&#65533; I|(&#65533;+&#456;&d&#65533;DV&#65533;&#65533;A
,&#65533;&#65533;&#65533;$&#65533;A8a*(&#65533;&#65533;&#65533;&&#65533;&#65533;o&#65533;&#65533;&`&#65533;&#65533;&#65533;$"&#65533;&#65533;D&#65533;u!&#65533;&#65533;&#65533;?&#1065;&#65533;-@ &#65533;/,"z &#65533;&#65533;(&#65533;&#65533;&#65533;&#65533;X&&#65533;&#65533;&#65533;;&#65533;Ak#&#65533;&#65533;n&#65533;F&#65533;&#65533;3&#65533;&#65533;@&#65533;%L&#65533;-Z)&#65533;I&#65533;S&#65533;&#65533;&#65533;&#65533;&#65533;&#1024;+&#65533;@&#28240;&#2030;$x&#65533;&#65533;v &#65533;x&#65533;;L&#65533;C&#65533;*|&#65533;	&#65533;C&#65533;&#65533;&#65533;?&#65533;&#65533;80&#65533; RH&#65533;6q&#65533;-&#65533;Ih&#65533; 2&#65533; !&#65533;&#65533;u&#65533;&#65533;"&#65533;&#65533;D1&#65533;&#65533;&#65533;&#65533;&#65533;5p@I$n&#65533;&#65533;yy&#65533; .p&#65533;&#65533;&#65533;DKl&#65533;&#65533;UeKL&#65533;E2P&#65533;&#1568;&#65533;d&#65533;#&#65533;T&#65533;&#65533;elz&#65533;x8&#65533;	&#65533;Ll"&#65533;&#65533;&#65533;&#65533; @5fmx&#65533;&,a&#65533;ND&#65533;6;CHX&#65533;&#65533;&#65533;6&#65533;&#65533;#4&#65533;	L@B&#65533;x&#65533;7&#65533;B;X:&#65533;)&#65533;L&#65533;&#65533;&#65533;&#65533;Y&#65533;&#65533;"D&#65533;&#65533;&#65533;&0&#65533;$&#65533;&#65533;&#65533;&#65533;&#65533;&#65533;c&#65533; b&#65533; E$&#905;&#65533;O&#65533;a	&#65533;x&#65533;8&#65533;&#65533;Wf3&#65533;&#65533;DR0&#65533;&#65533;T&#65533;a&#1913;&#65533;'\ v~&#65533;&#65533;&#65533;&#65533; H0&#65533;&#65533;p&#650;&#65533;	'x&#65533;&#65533;T&#65533;F-&#65533;8&#65533;&#65533;0&#65533;D&#65533;8X&#65533;(@&#65533;S&#65533;`9qD&#65533;&#65533;&#65533;&#65533;
0&#65533;,0&#65533;&#65533;T,A&#65533;&#65533;&#65533;&#65533;VB-&#132;h&#65533;&#65533;5&#1093;&#65533; &#65533;01N&#65533;&#65533;0&#65533;&#1837;Tx&#65533;9gTH&&#65533;&#65533;&#65533;[|&#65533;&#65533;&#65533;fz&#65533;&#65533;&#65533;&#65533;&#65533;&#65533;&#65533;]`Q&#65533;B2&#65533;3&#65533;hd&#65533;Y=&#65533;&#65533;&#65533;&#65533;&#65533;'&#65533;&#1026;?&#65533;&#650;a&#65533;-&#65533;&#65533;5&#1312;;&#65533;&#65533;&#65533;&DRA&#65533;&#65533;&#65533;A&#65533;&#65533;&#65533;&#65533;Tx&#65533;P&#65533;&#65533;%I]Y&#65533;&#65533;&#1092;&#65533;
&#65533;Nc	W `q&#65533;5&#65533;&#65533;rh&#65533;31&#65533;CH&#65533;&#65533;A$&#65533;&#65533;&#65533;;&#65533;4 &#65533;&#65533;9&#65533;&#65533;-&#65533;hJR&#65533;&#65533;l&#65533;	&#65533;&#65533; + <a&#65533;&#65533;.zFRl&#65533;&#65533;8&#65533;Y&#17412;L@ $	&#65533;&#65533;&#65533;&#1288;
$	&#65533;&#65533;:&#65533;&#65533;H&#65533; &#65533;&#65533;&#65533;&#65533;\r&#65533;C,&#65533;	0 "D&#65533;N  (6&#65533;&#65533;&#65533;7%i	If&#65533;&#1096;< 
&#65533;&#65533;K&#65533; 4` z&#1557;&#65533;&#65533;&#65533;N &#65533; %8@&#65533;&#65533;G<&#65533;*8 p&#65533;&#65533;PE,jq&#65533;-&#1024;&#65533;&#65533;A&#65533;'@ &#65533;1&#65533;&#65533;&#65533;O&#65533;]M'&#65533;@@P&#65533;B	&#65533;&#65533; a-&#65533;$&&#65533;&#65533;	 <!&#1136;0&#65533;* 3\&#65533;P)&#65533;&#65533;J&#65533;$&#65533;](&#65533;@&#65533;&#65533;A(&#65533; &#65533;@&#65533;&#65533;&#65533;t&#65533;1M&#65533;{Q T&#65533;x**&#65533;&#1889;&#65533;&#65533;&#65533;2&#65533;n&#65533; DL&#65533;]&#65533;&#65533;&#65533;&#65533;@&#65533;n&#65533;&#65533;D&#1497;&#65533;G*&#65533;@hp&#65533;&#65533;@-&#65533;&#65533;&#65533;&#65533;L&#65533;EuD&#65533;&#65533;&#65533;&#65533;6&#65533; &#65533;&#65533;X&#65533;&#65533;;h&#65533;=&#65533;br&#65533;&#65533;&#65533; $$bc&#65533;W&#65533;&#65533;E&#65533;&#65533;ua&#65533;g^&#65533;&#65533;&#65533;PcD&#65533;&#65533;%&#65533;y &#516;&#65533;&#65533;I"&#65533;&#65533;&#65533;&#65533;O&#65533;&#65533;f&#65533;BZ8&#65533;(t	&#65533;A&#65533;h&#65533;_&#65533;;&#65533;&#65533;&#65533;?&#65533;&#65533;1xjz&#65533;&#65533;&#65533;&#65533;
p&#65533;&#65533;&#65533;&#65533;v&#65533;&#65533;"]3&#65533; E&#65533;x!&#65533;&#1158;/|hE8&#65533;&#65533;&#65533;&#1619;&#65533;iR&#65533;&#65533;J &#65533;&#65533;H&#65533;&#65533;
&#65533;@P &#65533;l&#65533;T0E)&#65533;@>&#65533;&#65533;>T&#65533;N&#65533;*&#65533;ba&#65533;&#65533;!v&#65533;H&#65533;&#65533;&#65533;&#65533;0&#65533;&#65533;&#317;*&#1730;&#65533; &#65533;U&#65533;!&#65533;n&#65533;&#65533;&#65533;&#65533;f&#65533;&#65533;z&#65533;]&#65533;&#65533;u&#65533;X6#&#65533;q&#65533;*&#65533;&#65533;CL&#65533;3XB%&#65533;&#65533;&#65533;>p,g&#1870;w8!tjA&#65533;+1l&#65533;j&#65533;&#65533;*c&#65533;&#1920;&#65533;A9:&#65533;7&#65533;&#65533;:&#65533;&&#65533;&#65533;&#65533;&#65533;ag&#65533;tuJ&&#65533;&#65533;&#65533;&#65533;I&#65533;A%|&#65533;*P&#65533;p
B`&#65533;&#65533;m(&#65533;P&#65533;&#65533;P0&#65533;&#65533;&#65533;-&#65533;&#65533;p
K0&#65533;&#65533;*&#65533;n&#65533;1LT&#65533;&#65533;a&#65533;&#65533;&#1238;"P0R w &#65533;&#65533; &#65533;`f&#65533;&#65533;&#65533;0&#65533;&#65533;#&#65533;&#65533;(&#65533;&#65533;+&#65533;&#65533;f&#65533;s&#65533;#&#65533;&&#65533;	&#65533;;px`w&#65533;2$ &#65533;	4&#65533;4Py&#65533;o&#65533; U Xp@"&#65533;	&#65533;&#65533;3&#65533;_f}&#65533;&#65533;`tp40&#65533;`&6&#65533;&#65533;&#65533;t&#65533; &#65533;&#65533;jr&#65533;S&#65533;&#65533;X&#65533;F3&#65533;p|&#65533;o&#65533;*&#65533;5&#65533; 7w&#65533;)&#65533;@=pO 	 + *Pi&#65533;s &#65533; v&#65533;&#65533;!&#65533;+Q-)C #0
"&#65533;"&#65533;Ya }&#65533;0&#65533;&#65533;#&#961;Lp +&#65533;@]&#65533;U&#65533;`o0&#65533; R&#65533;G#&#65533;M`n&#65533; &#65533;/@
&#65533;`   I e`%01g!qq (P&#65533;`jc&#65533; !&#65533;&#65533;Pw&#65533;t&#65533;&#65533;3@&&#65533; 7&#65533; .&#65533;` /&#65533;&#65533;&#65533;&#65533;&#65533;&#65533;,0p@&#65533;&#65533;, &#65533;P&#65533;&#65533;w&#65533;(,&#65533;&#65533;&#65533; '&#65533;&#65533; O&#65533; !``&#65533;)&#65533;&#65533;&#65533;!!J&#1571;&#65533;&&#65533; +&#65533; 5&#65533; H&#65533; &#65533;&#65533;&#65533;
&#65533;&#65533;V!sL&#65533;&#65533;"``5&#65533; $ <p &#65533;lf&#65533;ZY&#65533;T	&#65533;$&#65533; 6&#65533; 0&#65533; $&#65533;cN&#65533; #-&#65533;b&#1121;wR;&#65533;&#65533;&#65533;&#65533;&#65533;@bSD&#65533;&#65533;*&#65533;&#65533;:&#65533;&#65533;&#65533;,&#65533;&#65533;&#65533; &#65533;&#65533;&#1110;&#65533;4&#65533;	&#65533;	L&#65533;&&#65533;[&#65533;&#65533;&#65533;&#65533;&#65533;K&#65533; -q
>&7&#65533;twj&#65533;	&#65533;3E&#65533;
ds&#65533;&#65533;_&#65533;m&#65533;&#65533;&#65533;&#65533;&#65533;PD&#65533;`&#65533;s&#65533;h&#65533;i&#65533;Tq&#65533;&#1097;>&#65533;%n1&#65533;Pu &#65533;!m&#65533;!]?&#65533;&#65533;#>&#65533;&#65533;7&#65533;Y&#65533;`s0&#65533;!U@&#65533;&#65533;`$&#65533;'&#65533;0X 1e&#65533;&&#65533;&#65533;#]P&#65533;&#65533;#&#65533;&#65533;
N@Ip!!)&#65533;U&#65533;&#65533;&#65533;&#65533;Cz/&#65533;B@E0&#65533;&#65533;Yb&#65533;&#65533;&#65533;&#65533;&#65533;&#65533;56jq&#65533;z&#65533;Wk9J&#65533;^1|&#65533;o&#65533;= k&#65533;&#65533;&#65533;!&#65533;1gP8P
e&#65533;3&#65533;&#65533;1&#65533;!&#65533; &#65533;j +&#65533;10&#65533;Iu&#65533;M2J&#65533;&#65533;&#65533;S&#65533;&#482;&#65533;|&#65533;)&#65533;
1!&#65533; &#65533;&#65533; *&#65533;	<c&#65533;Qry&#65533;)&#65533;	&#65533;Y&#65533;r=#	&#65533;&#65533;@6&#65533;&#65533;"&#65533;&#65533;Z&#65533; @&#65533;&#65533;-&#65533;&#65533;@&#65533;&#65533;0+&#65533;	[Rg&#65533;`%	&#65533;&#65533;/&#65533;Fi	!&#65533;&#65533;&#65533;&#65533;&#65533;&#65533;@	#&#65533;&#65533;&&#257;*B(&#65533;&#65533;&#65533;s&#65533;&#65533;/u&#65533;&#65533;&#65533; u&#65533;l&#65533;&#65533;1&#65533;q&#65533;	&#65533;&#65533;1n&#65533;+&#65533;&#65533;&#65533;@s0&#65533;S&#65533;=n&#65533;&#65533;&#65533;Pe8&#65533;-ur&#65533;j!&#65533;1&#65533;P}&#65533;&#65533;
&#65533;	&#65533; &#65533;7p&#65533;a&#65533;&#65533;&#65533;%&#65533;&#65533;&#65533;6&#65533;&#65533;@-&#65533;&#65533;/2&#65533;pa&#65533;g &#65533;&#65533;	[q&#65533;C@+&#65533;*&#65533;2&#65533;&#65533;	.&#65533;(&#65533;&#160;s&#65533;&#65533;&#65533;&#65533;+wR!PAP&#65533;&#65533;&#65533;&#65533; &#65533;R`&#65533;&#65533;9. .&#65533;
&#1224;8&#65533;"&#65533;0E&#65533;=&#65533;&#65533;3:R&#65533;p'&#65533;co&#65533;X/w&#65533;&#65533;&#65533;<&#65533;Op&#65533;&#65533;`&#65533;&#65533;T0qj`t@ip
C&#65533;M3`&#65533;g&#65533;b&#65533;p&#65533;1&#65533;0O0F &#65533;&#65533;;q&#65533;
} g&#65533;&#65533;b[0&#65533;&#65533;-&#65533;&#65533;@L&#65533;&#65533;f n&#65533;&#65533;&#65533;f&#65533;
x&#65533;u&#65533;R	X&#65533;Q&#65533;&#65533;> JK&#65533;&#65533;a &#65533;&#65533;&#65533;H&#65533;KP&#65533;P+6P&#65533;&#65533;y&#65533;lX 	2g&#65533;&#65533;;&#65533;]&#65533;&#65533;&#65533;%&#65533;&#65533;1|&#65533;C&#65533;O&#65533;&#65533; R&#65533;&#65533;E&#65533;&#65533;=pc &#65533;&#65533;&#65533;)q&#65533;&#65533;KPX&#65533;&#65533;09 &#65533;&#65533;i&#65533;C0N&#65533;Q&p&#65533;&#65533;_ &&#65533;&#65533;Gr&#65533;	&#65533;&#65533; `&#65533;-&#1449;_&#65533;&#65533; &#65533;&#65533;&#65533;&#65533;9.*&#65533;&#65533; &#464;H`[&#65533;&#65533;+3&#65533;0
0
&#65533;&#65533;
@r&#65533;@!0&#65533;&#65533;
*Pw&#1145;&#65533;R&#65533;d&#65533;	`	`{&#65533; &#65533;"a,&#65533; 
&#65533;&#65533;
. &#65533;d&#65533;&#65533;+bQ
&#65533;[&#65533;5&#65533;*&#65533;!&#65533;0 &#65533; &#65533;&&#65533;&#65533;&#65533;&#65533;Y&#65533;_z0&#65533;3W&#1961;&#65533;&#65533;:W
&#65533;&#65533;`!&#65533;&#65533;&#65533; &#65533;&#65533;&#65533;&#65533;2&#65533;a&#65533;/e
&#65533;Z
:&#65533;&#65533;-&#65533;%&#65533;&#65533;&#65533;&#65533;c&#65533;@:&#65533;&#65533;&#65533;)&#65533;$@&#65533;&#65533;s&#65533;|&#65533;e&#65533;`&#65533;&#65533;p&#65533;&#65533;&#65533;&#65533;&#65533; P&#65533;ShM&#65533;<%`m&#65533;c&#65533;&&#65533;8&#132;&#65533;&#65533;&#65533;5&#65533;w&#65533;&#65533;@&#65533;&#65533;&#65533;&#65533;&#65533;&#65533; 20
*&#65533;j6&#65533;&#65533;:Pl s"&#65533;&#65533;{
F x &#65533;@$&#1082;]&#65533;&#65533;&#65533;@&#864;&#65533;0&#65533;Z>
=&#65533;?&#65533;~P'&#65533;&#65533;&#65533;&#65533;18R@&#65533;@ &#65533;&#65533;&#65533;L&#65533;&#65533;=0&#65533;p&#65533;K"&#5874;a[j&#65533; O &#65533;`#&#65533;&#65533;&#65533;Db0O&#65533;=p&#65533;&#65533;# |&#164;&#65533;U&#65533;/0&#65533;`&#65533;	&#65533;&#65533;^&#65533;&#65533;P
 &#65533;&#65533;&#65533;A-;ZP. &#65533;&#65533;&#65533;&#65533;&#65533;(&#65533;&#65533;n`8 &#65533;0"py&#65533;&#65533;&#65533;^&#65533;g 40
&#65533;`&#65533;tB&#65533;!&#65533;&#65533;'&#65533;&#65533;&#65533;&#65533;!A&#65533;Z` $&#65533;&#65533;&#65533;&#65533;"p0!&#65533;p&#65533;&#65533;-&#1569;&#65533;&#65533;p&#65533;4^&#65533;t&#65533;&#65533;
&#65533;&#65533;&#65533;s@i1&#65533;M&#65533;&#65533;@ >&#65533;&#65533;&#65533;NLr!&#65533;&#65533; &#65533;&#65533;F&#65533;&#1234;&#65533;&#65533;&#65533;!&#65533;u0n00&#65533;/&#65533;&#65533;^=%y&#65533; } o&#65533; &#65533;&#65533;&#65533;j&#65533;&#65533;&#65533; b&#65533;&#65533;:&#65533;&#65533;0"&#65533;5&#65533; &#65533;&#65533;) D&#65533;&#65533;&#65533;w&#65533;k=&#480;p @"&#65533;U&#65533;&#65533;&#65533;&#65533;~ q&#65533; l&#65533;&#2013;&#65533;&#65533;B&#65533;#&#65533;0%0(&#65533;\&#65533;&#65533;&#65533;#&#65533;r(&#65533;]P6 i&#65533; &#65533;&#65533;{&#65533;&#65533;b&#65533;m&#65533;(&#835;j&#65533;&#65533;0 &#65533;p> 1&#65533;8&#65533;&#65533;<&#65533;]&#65533;{&#65533;R&#65533;<&#65533;o4Z+&#65533;y0g s B&#65533;&#65533;
<&#65533;,&#65533;<M&#65533;&#65533;&#65533;9&#65533;&#65533;:&#65533;n&#65533;g`e =&#65533;/&#65533;c&#65533;	A@j&#65533;&#65533;c&#65533;o&#65533;zuw&#65533;0H&#65533;? 5 ]`&#65533;&#65533;:&#65533;q'&#65533;`5p=&#65533;K&#65533;E&#65533;&#65533;&#65533;,&#65533;F&#65533;b&#65533;kkOpv&#65533;&#65533;<&#65533;&#65533;&#65533;<&#65533;8&#65533;E`_ &#65533;@>)1
TpPX&#65533;\&#65533;:&#65533;&#65533;w&#65533;&E b uPQP6&#65533;e&#65533;r,&#65533;p60Z&#65533;T :`&#65533;
QpbgT&#65533;KPr&#65533;&#65533;&#65533;1&#65533;&#65533;7&#65533;&#65533;?&#65533;:&#65533; R&#65533;&#65533; 
]py`&#65533;^_`i`&#65533;L&#65533;]&#65533;qF&#65533;e&#65533;&#65533;&#65533;
] q&#65533;]&#65533;D&#65533;P&#65533;&#65533;Q&#65533;$&#65533; &#65533;&#65533;&#65533;
-&#65533;&#65533;&#65533;&#65533;&#65533;&#65533;5&#65533;rA &#65533;QD1a&#65533;Q&#1539;&#65533;&#65533;&#65533;u-&#65533;&#65533;.&#65533;&#65533;&#65533;&#65533;
&#65533;&#65533;&#65533;&#65533;$.&#65533;&#65533;&#65533;&#65533;%L wa+[a&#65533;-zA&#65533;&#65533;&#65533;&#65533;H+
&#65533;&#65533;2`&#65533;&#65533; "|&#65533;R&#65533; }&#65533;Gp&#65533;1&#65533;&#65533;&#65533;'&#65533;&#65533;m&#65533;nb&#65533;&#65533;&#65533;,&#65533;&#65533;&#65533;&#65533;&#65533;r&#65533;$X&#65533; &#65533;&#65533;.&#65533; 
&#65533;&#65533;&#65533;&#65533;&#65533;&#65533;
XJ&#65533;P&#65533;&#65533;5*&#65533;&#65533;&#65533;1r` H&#65533;#[} :&#992;eQ&#65533;&#65533;@&#65533;&#65533;&#65533;b&#65533;&#65533;&#65533;&#1062;?&#65533;Oy&#65533;&#65533;`">s` &#65533;`-&#65533;&#65533;&#65533;&#65533;&#65533;&#65533;#&#65533;&#65533;g&#65533;Y&#65533;r&#65533;i&#65533;i3&#65533;@	sp&#65533;&#65533;"&#65533;&#65533;	b`&#65533;&#65533;w&#65533;&#65533;	f&#65533;&#65533;pR&#65533;&#65533;&#65533;qx&#65533;"&#65533;`j&#65533;<&#65533;&#65533;j&#65533;&#65533;A6&#65533; 
m0&#65533;&#65533;$A&#65533;g&#65533;j!&#464;
&#65533;&#65533;&#65533;&#65533;@)Z&#65533;	m &#65533;&#65533;n&#65533;3
&#65533; e&#65533;
&#65533;&#65533;@&#65533;!o&#65533;&#65533;&#65533;e*%&#65533;d
&#65533;&#65533;
gp&#65533; &#65533;|&#65533;&#65533;7&#65533;&#65533;8&#65533;&#65533;V&#65533;&#65533;&#65533;0&#65533;&#65533;&#65533;&#65533;&#65533;\)1m&#65533;4&#65533;&#496;Y3<f&#65533;:VP&#65533;9\&#65533;&#1457;(9l&#65533;&&#65533;`):m&#65533;&#758;&#65533;-Zr&#65533;&#65533;UOXMtb&#65533;&#65533;X&#1905;Qq&#65533;&#65533;e&#65533;&#65533;:]&#65533;&#65533;&#65533;&#65533;)&#65533;&#65533;X&#65533;+H&#65533;X9y&#65533;&#1882;v&#65533;a1&#65533;v&#65533;BwK&#65533;17&#65533;m&#65533;Lw&#65533;&&#65533;8j&#65533;07&#1044;&#65533;/&#65533;>&#65533;"&#65533;vU&#65533;W:P$&#65533;&#644;vYD&#65533;&#332;,F&#65533;;z+&#65533;#)`&#65533;&#65533;&#65533;2 J&#65533;r&#65533;C&#65533;3@&#65533;'k&#65533;&#65533;$D&#65533;&#65533;&#65533;&#65533;&#65533; K(&#65533;&#65533;&&#65533;wK:&#65533;&#65533;*LE3><*B&#65533;&#65533;7&#65533;%&#65533;&#65533;&#65533;&#65533;&#65533;&#65533;>&&#65533;&#65533;E&#65533;&#65533;&#65533;UcC&#65533;J&#1395;&#65533;"&#65533;&#65533;"&#65533;&#65533;&#65533;JDN
&#65533;&#65533;^8c&#65533;U&#65533;yJ&#65533;!B&#65533; &#65533;h&#65533;6(&#65533;BQ&#65533;&#1637;#&#65533;&#65533;E&#65533;FL@D&#65533;B&#65533;z&#65533;&#65533; &#65533;&#1049;&#65533;&#65533;&#65533;&#65533;&#65533;&#65533;&#65533;(&#65533;&#65533;f&#65533;&#65533;&#65533;&#65533;?0&#65533;&#65533;f&#65533;&#65533;&#65533;"&#65533;A&#65533;#	aAb&#65533;J&#65533;&#297;#&#65533;&#65533;&#65533;&#65533; R&#65533;&#65533;&#65533;&#65533;X&#65533;
>&#37423;3&#65533;&#65533;?b&#65533;$&#65533;@&#65533;l(&#65533;&#65533;>!&#65533;&#65533;f&#65533;Yo&#65533;&#65533;&#65533;&#65533;&#65533;v!h6VxB&#65533;&#1944;H&#65533;;V&#65533;&#65533;&#65533;0&#65533;9\x&#65533;&#65533;&#65533;&#1047;9R&#65533;&#65533;&#65533;&#65533;&#65533;7^&#65533;!
&#65533;&#65533;&#65533;:dB&#65533;&#65533;8&#65533;&#65533;;^@&#65533;&#65533;&#65533;&#65533;&#65533;&#65533;&#65533;1&#65533;a&#65533;x0&#65533;9&&#65533;&#65533;&#65533;e&#65533;&#65533;|&#65533;c&#65533;&#65533;&#65533;&#65533;&#65533;&#65533;$&#65533;P&#65533;
&#65533;&#65533;AD#|H&#65533;&#65533;&#65533;!&#65533;&#65533;h&#65533;&#65533;&#65533;$&#65533;&#65533;@&#65533;&#65533;&#65533;d&#65533;H&#65533;A&#65533;*`H"&#65533;z&#65533;	&#65533;&#65533;h&#65533;&#65533;H&#65533;F&#65533;&#65533;&#65533;&#65533;&#65533;&#65533;HV&#65533;A&#65533;&#2718;Bv&#65533;&#65533;&#65533;&#65533;&#65533;&#65533;Dp&#65533;&#65533;(e=MV&#65533;&#65533;&#65533;|`&#65533;&#65533;JN&#65533;!	x`hGXh!&#65533;&#65533;0&#65533;HJ^P&#65533;IOq&#914;^&#65533;B!J&#65533;vxb&#65533;lBgvh&#65533;&#65533;4l&#65533;l&#65533;B&#65533;&Na&#65533;X&#65533;&#65533;!Fq&#65533;&#65533; dPC!@&#65533;b@&#65533;&#65533;Q6&#424;I&#65533;&#65533;&#18690;'&#65533;"H&#65533;a&#65533;&#65533;&&#65533;z&#65533; L&#65533;&#65533;&#65533;(&#65533;&#65533;&#65533;Q&#65533;&#65533;$.&#65533;&#1637;&#65533;	>i&#65533;h&#65533;0l&&#65533;&#65533;&#65533;e58Z"&#65533;&#65533;&#65533;l&#65533; &#65533;tNq&#65533;&#65533;l&#65533;&#65533;&#128;M&#65533;&#65533;&#65533;&#65533;"&#1041;e&#65533;4&#65533;G&#65533;~&#65533;%&#65533;8.&#65533;&#65533;&#65533;v`&#65533;<&#65533;#X.&#65533;&#65533;&#65533;7Hdx
&#65533;`&#65533;x&#205;&#65533;!
&#1792;'jx@!&#65533;&#65533;&#65533;&#65533;&#65533;&#65533;&#65533;8X&#1090;&#65533;&#65533;h&#65533;&#65533;&#65533;&#65533;&#65533;&#65533;`&#65533;:V&#65533;"z &#65533; &#65533;a
&#65533; &#1624;&#65533;&#65533;&#65533;
&#65533;&#65533;&&#65533;@&#65533;a&#65533;&#65533;&#65533;9&#65533;h&#65533;&#65533;&#65533;&#65533;&#65533;&#65533;&#65533; @&#65533;&#65533;&#65533;H&#65533;&#65533;0&#65533;  !W&#65533; &#65533;&#65533;F &#65533;&#65533;z&#65533;&#65533;(0:!&#65533;7&#65533;&#65533;&&#65533;8(&#65533; 0&#65533;&#65533;P$ p&#1794;8:1 9d&#65533;.&#65533;&#65533;&#65533;&#65533;&#65533;a&#65533; ",`&#65533;f&#65533;B
ID&0&#65533;&#65533;i&#65533;"&#65533;:@q&#65533;$&#1028;&#65533;&#184;&#65533;&#65533;&#65533;	WD&#65533;&#65533;&#65533;&#65533;`&#65533;MT&#65533;
g&#1027;/&#65533;&#65533;&#65533;9@b&#65533;&#65533;&#65533;,&#65533;&#65533;*T&#65533;c&#65533;CR&#65533;&#65533;1<A&#65533;&#65533;&#65533;,&#65533;2,A&#65533;&#65533;&#65533;&#65533;p&#65533;9&#545;&#65533;`&#65533;&#1296;&#65533;S&#65533;!l@(&#65533;&#65533;&#65533;2&#65533;"&t&#65533;&#65533;&&#65533;&#65533;1c&#620;&#65533;&&#65533;`64j&#65533;&#65533;)F&#65533;6&#65533;A0C(,&#65533;&#65533;&#65533;&#65533;C&#65533; PHA0&#65533;&#65533;C&#65533;&#65533;N&#65533;&#65533;R&#65533;&#65533;&#65533;&#65533;&#65533;F&#65533;&#65533;nXB6&#65533;)Pb`hCda-|A&#65533;x&#65533;&#1952;&#65533;6&#65533;&#65533;&#65533;&#1026;&#65533; 
@&#65533;&#65533;{8&#65533;O&#65533;pB&#65533;A&#65533;&#65533;&#65533;ppW`&#65533;.&#65533;`QYb`&#65533;H8&#65533;&#65533;9&#65533;&#65533;Z8 &#65533;q5&#65533;A&#65533;H&#65533;&#65533; &#65533;3&#65533;&#65533;&#65533;&#65533;&#65533;&#65533;3h&#65533;&#65533;&#65533;&#65533;&#65533; &#65533;8&#65533;&#65533;0&#65533; &#65533;0&#65533;&#65533;&#65533;&#65533;&#65533;&#65533;&#65533;,&#65533;&#65533;&#65533; &#65533;&#65533;0S&#65533;&#65533;
&#65533;h&#65533;&#912;W&#65533;A\&#65533;%&#65533;p<&#65533;"f&#65533;-F&#65533;/&#65533;`&#65533;&#65533;>!	*&#65533;&#65533;&#65533;&#65533;&#65533;&#65533;&#65533;D&#65533;&#65533; &#65533;&#65533;&#65533;!$@&#65533;Ax&#65533;&#65533;&#65533;Z&#65533;&&#65533;&#65533;&#65533; H@&#65533;.pp &#65533;&#65533;&#65533;!l&#65533;&#65533;~P,&#65533;8D d&#65533;&#65533;C&#65533;&#65533;`x8  &#65533;x`0C &#65533;&#65533;&#65533;.`&#65533;R&#65533;&#65533;&#65533;&#65533;&#65533; (C&#65533;` F&#65533;(0&#65533;p&#65533;&#65533;a 6h&#65533;	f`&#65533;&#65533;T0Az&#65533; >&#65533;&#65533;`&#65533;\A r&#65533; <`&#65533;9$ 	&#65533;L&#65533;&#65533;Ha aP@I&#65533;&#65533;  &#65533;(&#65533;"&#65533;&#65533;<&#65533;&#65533;&#65533;l&#769;&#65533;aQ&#65533;B&#65533;&#65533;$ 1V&#65533; X&#65533;&#65533;&#65533;&#65533;&#65533;$&#65533;>&#65533;&#65533;K &#65533;>8  
 &#65533;&#65533;`&#65533;B&#65533; &#65533;'&#65533; '@&#65533; 
0&#65533;&#65533;&#65533;&#65533;&#65533;&#65533;%8@&#65533; &#65533;&#65533; &#65533;a&#65533;&#65533;&#65533; ,@A&#65533;0 1,&#65533; 
&#65533;\&#65533;D&#65533;	&#65533;&#65533;	*`&#65533;N@hB&#65533;d! @&#65533;. ;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8ABD3D-EEE5-4B39-B231-CA0C42616B83}" type="datetimeFigureOut">
              <a:rPr lang="en-US" smtClean="0"/>
              <a:t>6/18/2021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B0458D-5E2B-4265-B218-368DAD23395F}" type="slidenum">
              <a:rPr lang="en-US" smtClean="0"/>
              <a:t>‹#›</a:t>
            </a:fld>
            <a:endParaRPr lang="en-US"/>
          </a:p>
        </p:txBody>
      </p:sp>
    </p:spTree>
    <p:extLst>
      <p:ext uri="{BB962C8B-B14F-4D97-AF65-F5344CB8AC3E}">
        <p14:creationId xmlns:p14="http://schemas.microsoft.com/office/powerpoint/2010/main" val="2235394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Fractals are our familiar dimensions. We see them around us everyday. </a:t>
            </a:r>
          </a:p>
          <a:p>
            <a:r>
              <a:rPr lang="en-US" dirty="0"/>
              <a:t> </a:t>
            </a:r>
          </a:p>
          <a:p>
            <a:r>
              <a:rPr lang="en-US" dirty="0"/>
              <a:t>Visual learner? Fractals can be a great way to introduce yourself to high level mathematics before you even know how to do it. Understanding the visual aspects of mathematics makes the numerical part easier to understand. You can be creating graduate level mathematical representations and not even know it! </a:t>
            </a:r>
          </a:p>
          <a:p>
            <a:endParaRPr lang="en-US" dirty="0"/>
          </a:p>
          <a:p>
            <a:r>
              <a:rPr lang="en-US" dirty="0"/>
              <a:t>The great value of fractals for education is that they make abstract math visual. When people see the intricate and beautiful patterns produced by equations, they lose their fear and instead become curious. </a:t>
            </a:r>
          </a:p>
        </p:txBody>
      </p:sp>
      <p:sp>
        <p:nvSpPr>
          <p:cNvPr id="4" name="Slide Number Placeholder 3"/>
          <p:cNvSpPr>
            <a:spLocks noGrp="1"/>
          </p:cNvSpPr>
          <p:nvPr>
            <p:ph type="sldNum" sz="quarter" idx="5"/>
          </p:nvPr>
        </p:nvSpPr>
        <p:spPr/>
        <p:txBody>
          <a:bodyPr/>
          <a:lstStyle/>
          <a:p>
            <a:fld id="{73B0458D-5E2B-4265-B218-368DAD23395F}" type="slidenum">
              <a:rPr lang="en-US" smtClean="0"/>
              <a:t>2</a:t>
            </a:fld>
            <a:endParaRPr lang="en-US"/>
          </a:p>
        </p:txBody>
      </p:sp>
    </p:spTree>
    <p:extLst>
      <p:ext uri="{BB962C8B-B14F-4D97-AF65-F5344CB8AC3E}">
        <p14:creationId xmlns:p14="http://schemas.microsoft.com/office/powerpoint/2010/main" val="26311573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Also known as the Apollonian Gasket, this geometric fractal allows any mathematician to become an artist. If you can draw a circle, then you can easily make an Apollonian Gasket!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It’s named after Apollonius of </a:t>
            </a:r>
            <a:r>
              <a:rPr lang="en-US" err="1"/>
              <a:t>Perga</a:t>
            </a:r>
            <a:r>
              <a:rPr lang="en-US"/>
              <a:t>, an ancient Greek geometer who lived during the 3</a:t>
            </a:r>
            <a:r>
              <a:rPr lang="en-US" baseline="30000"/>
              <a:t>rd</a:t>
            </a:r>
            <a:r>
              <a:rPr lang="en-US"/>
              <a:t> century BC and wrote some of the first known books to systematically study ellipses, hyperbolas and parabolas (all of which are curves that we have used in mathematics ever since).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European scholars of the Renaissance later studied the work of Apollonius and his predecessors (since much of Apollonius’ books were lost). Rene Descartes (The same man who the Cartesian (x-y) plane is named after) correctly stated a formula to solve some of the unanswered questions of Apollonius’ gasket. </a:t>
            </a:r>
            <a:r>
              <a:rPr lang="en-US" b="0" i="0">
                <a:solidFill>
                  <a:srgbClr val="000000"/>
                </a:solidFill>
                <a:effectLst/>
                <a:latin typeface="Open Sans" panose="020B0606030504020204" pitchFamily="34" charset="0"/>
              </a:rPr>
              <a:t>The formula is usually simplified by writing it in terms of the </a:t>
            </a:r>
            <a:r>
              <a:rPr lang="en-US" b="0" i="1">
                <a:solidFill>
                  <a:srgbClr val="000000"/>
                </a:solidFill>
                <a:effectLst/>
                <a:latin typeface="Open Sans" panose="020B0606030504020204" pitchFamily="34" charset="0"/>
              </a:rPr>
              <a:t>curvatures</a:t>
            </a:r>
            <a:r>
              <a:rPr lang="en-US" b="0" i="0">
                <a:solidFill>
                  <a:srgbClr val="000000"/>
                </a:solidFill>
                <a:effectLst/>
                <a:latin typeface="Open Sans" panose="020B0606030504020204" pitchFamily="34" charset="0"/>
              </a:rPr>
              <a:t> or the </a:t>
            </a:r>
            <a:r>
              <a:rPr lang="en-US" b="0" i="1">
                <a:solidFill>
                  <a:srgbClr val="000000"/>
                </a:solidFill>
                <a:effectLst/>
                <a:latin typeface="Open Sans" panose="020B0606030504020204" pitchFamily="34" charset="0"/>
              </a:rPr>
              <a:t>bends</a:t>
            </a:r>
            <a:r>
              <a:rPr lang="en-US" b="0" i="0">
                <a:solidFill>
                  <a:srgbClr val="000000"/>
                </a:solidFill>
                <a:effectLst/>
                <a:latin typeface="Open Sans" panose="020B0606030504020204" pitchFamily="34" charset="0"/>
              </a:rPr>
              <a:t> of the circles. Descartes’s formula greatly simplifies the task of finding the </a:t>
            </a:r>
            <a:r>
              <a:rPr lang="en-US" b="0" i="1">
                <a:solidFill>
                  <a:srgbClr val="000000"/>
                </a:solidFill>
                <a:effectLst/>
                <a:latin typeface="Open Sans" panose="020B0606030504020204" pitchFamily="34" charset="0"/>
              </a:rPr>
              <a:t>size</a:t>
            </a:r>
            <a:r>
              <a:rPr lang="en-US" b="0" i="0">
                <a:solidFill>
                  <a:srgbClr val="000000"/>
                </a:solidFill>
                <a:effectLst/>
                <a:latin typeface="Open Sans" panose="020B0606030504020204" pitchFamily="34" charset="0"/>
              </a:rPr>
              <a:t> of the fourth circle, assuming the sizes of the first three are known. </a:t>
            </a:r>
            <a:endParaRPr lang="en-US"/>
          </a:p>
          <a:p>
            <a:endParaRPr lang="en-US"/>
          </a:p>
        </p:txBody>
      </p:sp>
      <p:sp>
        <p:nvSpPr>
          <p:cNvPr id="4" name="Slide Number Placeholder 3"/>
          <p:cNvSpPr>
            <a:spLocks noGrp="1"/>
          </p:cNvSpPr>
          <p:nvPr>
            <p:ph type="sldNum" sz="quarter" idx="5"/>
          </p:nvPr>
        </p:nvSpPr>
        <p:spPr/>
        <p:txBody>
          <a:bodyPr/>
          <a:lstStyle/>
          <a:p>
            <a:fld id="{73B0458D-5E2B-4265-B218-368DAD23395F}" type="slidenum">
              <a:rPr lang="en-US" smtClean="0"/>
              <a:t>12</a:t>
            </a:fld>
            <a:endParaRPr lang="en-US"/>
          </a:p>
        </p:txBody>
      </p:sp>
    </p:spTree>
    <p:extLst>
      <p:ext uri="{BB962C8B-B14F-4D97-AF65-F5344CB8AC3E}">
        <p14:creationId xmlns:p14="http://schemas.microsoft.com/office/powerpoint/2010/main" val="2799186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May get rid of this slide </a:t>
            </a:r>
          </a:p>
        </p:txBody>
      </p:sp>
      <p:sp>
        <p:nvSpPr>
          <p:cNvPr id="4" name="Slide Number Placeholder 3"/>
          <p:cNvSpPr>
            <a:spLocks noGrp="1"/>
          </p:cNvSpPr>
          <p:nvPr>
            <p:ph type="sldNum" sz="quarter" idx="5"/>
          </p:nvPr>
        </p:nvSpPr>
        <p:spPr/>
        <p:txBody>
          <a:bodyPr/>
          <a:lstStyle/>
          <a:p>
            <a:fld id="{73B0458D-5E2B-4265-B218-368DAD23395F}" type="slidenum">
              <a:rPr lang="en-US" smtClean="0"/>
              <a:t>13</a:t>
            </a:fld>
            <a:endParaRPr lang="en-US"/>
          </a:p>
        </p:txBody>
      </p:sp>
    </p:spTree>
    <p:extLst>
      <p:ext uri="{BB962C8B-B14F-4D97-AF65-F5344CB8AC3E}">
        <p14:creationId xmlns:p14="http://schemas.microsoft.com/office/powerpoint/2010/main" val="765234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 The perimeter can be infinite with fractals – their perimeter is always increasing as you go through the infinite number of stages constructing the figure. A good example of this in the real world is finding the perimeter of a country’s coastline. You can zoom in on a coastline until you get to the atomic level or infinitely. However, the country will always have a finite area which can be found using a formula (geometric series). </a:t>
            </a:r>
          </a:p>
        </p:txBody>
      </p:sp>
      <p:sp>
        <p:nvSpPr>
          <p:cNvPr id="4" name="Slide Number Placeholder 3"/>
          <p:cNvSpPr>
            <a:spLocks noGrp="1"/>
          </p:cNvSpPr>
          <p:nvPr>
            <p:ph type="sldNum" sz="quarter" idx="5"/>
          </p:nvPr>
        </p:nvSpPr>
        <p:spPr/>
        <p:txBody>
          <a:bodyPr/>
          <a:lstStyle/>
          <a:p>
            <a:fld id="{73B0458D-5E2B-4265-B218-368DAD23395F}" type="slidenum">
              <a:rPr lang="en-US" smtClean="0"/>
              <a:t>14</a:t>
            </a:fld>
            <a:endParaRPr lang="en-US"/>
          </a:p>
        </p:txBody>
      </p:sp>
    </p:spTree>
    <p:extLst>
      <p:ext uri="{BB962C8B-B14F-4D97-AF65-F5344CB8AC3E}">
        <p14:creationId xmlns:p14="http://schemas.microsoft.com/office/powerpoint/2010/main" val="3377090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answer is that all the numbers 1, 4, 9, 16, and 25 are perfect squares. This gives a visual to the idea that these are not just random circles and there is actually a mathematical equation behind the apollonian gasket. As you may notice, the pattern is not the same in every direction (the 12 seems out of place) but there is still a relationship between these numbers. </a:t>
            </a:r>
          </a:p>
        </p:txBody>
      </p:sp>
      <p:sp>
        <p:nvSpPr>
          <p:cNvPr id="4" name="Slide Number Placeholder 3"/>
          <p:cNvSpPr>
            <a:spLocks noGrp="1"/>
          </p:cNvSpPr>
          <p:nvPr>
            <p:ph type="sldNum" sz="quarter" idx="5"/>
          </p:nvPr>
        </p:nvSpPr>
        <p:spPr/>
        <p:txBody>
          <a:bodyPr/>
          <a:lstStyle/>
          <a:p>
            <a:fld id="{73B0458D-5E2B-4265-B218-368DAD23395F}" type="slidenum">
              <a:rPr lang="en-US" smtClean="0"/>
              <a:t>15</a:t>
            </a:fld>
            <a:endParaRPr lang="en-US"/>
          </a:p>
        </p:txBody>
      </p:sp>
    </p:spTree>
    <p:extLst>
      <p:ext uri="{BB962C8B-B14F-4D97-AF65-F5344CB8AC3E}">
        <p14:creationId xmlns:p14="http://schemas.microsoft.com/office/powerpoint/2010/main" val="721985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2"/>
                </a:solidFill>
                <a:latin typeface="+mj-lt"/>
              </a:rPr>
              <a:t>Who knows what self similarity means?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2"/>
                </a:solidFill>
                <a:latin typeface="+mj-lt"/>
              </a:rPr>
              <a:t>Self similarity: is the property of an object which looks the same whatever </a:t>
            </a:r>
            <a:r>
              <a:rPr lang="en-US">
                <a:solidFill>
                  <a:schemeClr val="tx2"/>
                </a:solidFill>
                <a:latin typeface="+mj-lt"/>
              </a:rPr>
              <a:t>the scale. </a:t>
            </a:r>
            <a:endParaRPr lang="en-US" dirty="0">
              <a:solidFill>
                <a:schemeClr val="tx2"/>
              </a:solidFill>
              <a:latin typeface="+mj-lt"/>
            </a:endParaRPr>
          </a:p>
          <a:p>
            <a:endParaRPr lang="en-US" dirty="0"/>
          </a:p>
        </p:txBody>
      </p:sp>
      <p:sp>
        <p:nvSpPr>
          <p:cNvPr id="4" name="Slide Number Placeholder 3"/>
          <p:cNvSpPr>
            <a:spLocks noGrp="1"/>
          </p:cNvSpPr>
          <p:nvPr>
            <p:ph type="sldNum" sz="quarter" idx="5"/>
          </p:nvPr>
        </p:nvSpPr>
        <p:spPr/>
        <p:txBody>
          <a:bodyPr/>
          <a:lstStyle/>
          <a:p>
            <a:fld id="{73B0458D-5E2B-4265-B218-368DAD23395F}" type="slidenum">
              <a:rPr lang="en-US" smtClean="0"/>
              <a:t>3</a:t>
            </a:fld>
            <a:endParaRPr lang="en-US"/>
          </a:p>
        </p:txBody>
      </p:sp>
    </p:spTree>
    <p:extLst>
      <p:ext uri="{BB962C8B-B14F-4D97-AF65-F5344CB8AC3E}">
        <p14:creationId xmlns:p14="http://schemas.microsoft.com/office/powerpoint/2010/main" val="4143069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Verdana" panose="020B0604030504040204" pitchFamily="34" charset="0"/>
              </a:rPr>
              <a:t>More examples: seashells, galaxy and star formation, water droplets, leaves, rivers, electricity, crystal formation, and more.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Verdana" panose="020B0604030504040204" pitchFamily="34" charset="0"/>
              </a:rPr>
              <a:t>After understanding the beauty of fractals you will always try to find fractal structures in your environment. And you will find them. Fractals are more than just a mathematical theory to describe certain things. Fractals are the answer to so many different questions.</a:t>
            </a:r>
            <a:endParaRPr lang="en-US" dirty="0"/>
          </a:p>
          <a:p>
            <a:endParaRPr lang="en-US" dirty="0"/>
          </a:p>
        </p:txBody>
      </p:sp>
      <p:sp>
        <p:nvSpPr>
          <p:cNvPr id="4" name="Slide Number Placeholder 3"/>
          <p:cNvSpPr>
            <a:spLocks noGrp="1"/>
          </p:cNvSpPr>
          <p:nvPr>
            <p:ph type="sldNum" sz="quarter" idx="5"/>
          </p:nvPr>
        </p:nvSpPr>
        <p:spPr/>
        <p:txBody>
          <a:bodyPr/>
          <a:lstStyle/>
          <a:p>
            <a:fld id="{73B0458D-5E2B-4265-B218-368DAD23395F}" type="slidenum">
              <a:rPr lang="en-US" smtClean="0"/>
              <a:t>4</a:t>
            </a:fld>
            <a:endParaRPr lang="en-US"/>
          </a:p>
        </p:txBody>
      </p:sp>
    </p:spTree>
    <p:extLst>
      <p:ext uri="{BB962C8B-B14F-4D97-AF65-F5344CB8AC3E}">
        <p14:creationId xmlns:p14="http://schemas.microsoft.com/office/powerpoint/2010/main" val="1399070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Fractals in nature can be geometric is their structure as well. However, now we are going to focus on fractals designed by people using geometry.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 we are going to be creating our own artwork using geometry and the concepts we learn about fractals. </a:t>
            </a:r>
          </a:p>
        </p:txBody>
      </p:sp>
      <p:sp>
        <p:nvSpPr>
          <p:cNvPr id="4" name="Slide Number Placeholder 3"/>
          <p:cNvSpPr>
            <a:spLocks noGrp="1"/>
          </p:cNvSpPr>
          <p:nvPr>
            <p:ph type="sldNum" sz="quarter" idx="5"/>
          </p:nvPr>
        </p:nvSpPr>
        <p:spPr/>
        <p:txBody>
          <a:bodyPr/>
          <a:lstStyle/>
          <a:p>
            <a:fld id="{73B0458D-5E2B-4265-B218-368DAD23395F}" type="slidenum">
              <a:rPr lang="en-US" smtClean="0"/>
              <a:t>5</a:t>
            </a:fld>
            <a:endParaRPr lang="en-US"/>
          </a:p>
        </p:txBody>
      </p:sp>
    </p:spTree>
    <p:extLst>
      <p:ext uri="{BB962C8B-B14F-4D97-AF65-F5344CB8AC3E}">
        <p14:creationId xmlns:p14="http://schemas.microsoft.com/office/powerpoint/2010/main" val="1615946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2"/>
                </a:solidFill>
                <a:latin typeface="+mj-lt"/>
              </a:rPr>
              <a:t>First introduced by Waclaw Sierpinski in 1915, this beautifully complex shape can be formed by simple repetition.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2"/>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2"/>
                </a:solidFill>
                <a:latin typeface="+mj-lt"/>
              </a:rPr>
              <a:t>If there is time, ask: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2"/>
                </a:solidFill>
                <a:latin typeface="+mj-lt"/>
              </a:rPr>
              <a:t>Fractals are infinite, can anyone explain what I mean by this?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2"/>
              </a:solidFill>
              <a:latin typeface="+mj-lt"/>
            </a:endParaRPr>
          </a:p>
          <a:p>
            <a:pPr algn="l">
              <a:buFont typeface="Arial" panose="020B0604020202020204" pitchFamily="34" charset="0"/>
              <a:buChar char="•"/>
            </a:pPr>
            <a:r>
              <a:rPr lang="en-US" b="0" i="0" dirty="0">
                <a:solidFill>
                  <a:srgbClr val="000000"/>
                </a:solidFill>
                <a:effectLst/>
                <a:latin typeface="Arial" panose="020B0604020202020204" pitchFamily="34" charset="0"/>
              </a:rPr>
              <a:t>Discuss the number of triangles present in each iteration see if any of your students can recognize the pattern.</a:t>
            </a:r>
          </a:p>
          <a:p>
            <a:pPr algn="l">
              <a:buFont typeface="Arial" panose="020B0604020202020204" pitchFamily="34" charset="0"/>
              <a:buChar char="•"/>
            </a:pPr>
            <a:r>
              <a:rPr lang="en-US" b="0" i="0" dirty="0">
                <a:solidFill>
                  <a:srgbClr val="000000"/>
                </a:solidFill>
                <a:effectLst/>
                <a:latin typeface="Arial" panose="020B0604020202020204" pitchFamily="34" charset="0"/>
              </a:rPr>
              <a:t>Have the students discuss what they believe will happen to the area of </a:t>
            </a:r>
            <a:r>
              <a:rPr lang="en-US" b="0" i="0" dirty="0" err="1">
                <a:solidFill>
                  <a:srgbClr val="000000"/>
                </a:solidFill>
                <a:effectLst/>
                <a:latin typeface="Arial" panose="020B0604020202020204" pitchFamily="34" charset="0"/>
              </a:rPr>
              <a:t>Sierpinki's</a:t>
            </a:r>
            <a:r>
              <a:rPr lang="en-US" b="0" i="0" dirty="0">
                <a:solidFill>
                  <a:srgbClr val="000000"/>
                </a:solidFill>
                <a:effectLst/>
                <a:latin typeface="Arial" panose="020B0604020202020204" pitchFamily="34" charset="0"/>
              </a:rPr>
              <a:t> Triangle as the number of iterations go beyond the computers computational capability. Will the area of the triangle ever reach zero?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2"/>
              </a:solidFill>
              <a:latin typeface="+mj-lt"/>
            </a:endParaRPr>
          </a:p>
          <a:p>
            <a:r>
              <a:rPr lang="en-US" dirty="0"/>
              <a:t> </a:t>
            </a:r>
          </a:p>
        </p:txBody>
      </p:sp>
      <p:sp>
        <p:nvSpPr>
          <p:cNvPr id="4" name="Slide Number Placeholder 3"/>
          <p:cNvSpPr>
            <a:spLocks noGrp="1"/>
          </p:cNvSpPr>
          <p:nvPr>
            <p:ph type="sldNum" sz="quarter" idx="5"/>
          </p:nvPr>
        </p:nvSpPr>
        <p:spPr/>
        <p:txBody>
          <a:bodyPr/>
          <a:lstStyle/>
          <a:p>
            <a:fld id="{73B0458D-5E2B-4265-B218-368DAD23395F}" type="slidenum">
              <a:rPr lang="en-US" smtClean="0"/>
              <a:t>6</a:t>
            </a:fld>
            <a:endParaRPr lang="en-US"/>
          </a:p>
        </p:txBody>
      </p:sp>
    </p:spTree>
    <p:extLst>
      <p:ext uri="{BB962C8B-B14F-4D97-AF65-F5344CB8AC3E}">
        <p14:creationId xmlns:p14="http://schemas.microsoft.com/office/powerpoint/2010/main" val="580870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Verdana" panose="020B0604030504040204" pitchFamily="34" charset="0"/>
              </a:rPr>
              <a:t>A type of algorithmic or computer-generated art, fractal art was developed in the 1980s. This art form is based on the calculations of fractal objects that are represented as images. fractal art is created with the use of computer software; it is not art that is rendered by hand. </a:t>
            </a:r>
          </a:p>
          <a:p>
            <a:endParaRPr lang="en-US" b="0" i="0" dirty="0">
              <a:solidFill>
                <a:srgbClr val="333333"/>
              </a:solidFill>
              <a:effectLst/>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2"/>
                </a:solidFill>
                <a:latin typeface="+mj-lt"/>
              </a:rPr>
              <a:t>Computer-generated fractals can make elaborate 3-dimensional fractals and beautiful digital artworks using the process of recursion. </a:t>
            </a:r>
          </a:p>
          <a:p>
            <a:endParaRPr lang="en-US" b="0" i="0" dirty="0">
              <a:solidFill>
                <a:srgbClr val="333333"/>
              </a:solidFill>
              <a:effectLst/>
              <a:latin typeface="Verdana" panose="020B0604030504040204" pitchFamily="34" charset="0"/>
            </a:endParaRPr>
          </a:p>
          <a:p>
            <a:r>
              <a:rPr lang="en-US" b="0" i="0" dirty="0">
                <a:solidFill>
                  <a:srgbClr val="333333"/>
                </a:solidFill>
                <a:effectLst/>
                <a:latin typeface="Verdana" panose="020B0604030504040204" pitchFamily="34" charset="0"/>
              </a:rPr>
              <a:t>Fractals are graphical representations of equations and, like numbers themselves, the possibilities for unique fractal images are infinite. </a:t>
            </a:r>
          </a:p>
          <a:p>
            <a:r>
              <a:rPr lang="en-US" b="0" i="0" dirty="0">
                <a:solidFill>
                  <a:srgbClr val="333333"/>
                </a:solidFill>
                <a:effectLst/>
                <a:latin typeface="Verdana" panose="020B0604030504040204" pitchFamily="34" charset="0"/>
              </a:rPr>
              <a:t>By modifying their formulae, artists can create unique art. </a:t>
            </a:r>
          </a:p>
          <a:p>
            <a:r>
              <a:rPr lang="en-US" b="0" i="0" dirty="0">
                <a:solidFill>
                  <a:srgbClr val="333333"/>
                </a:solidFill>
                <a:effectLst/>
                <a:latin typeface="Verdana" panose="020B0604030504040204" pitchFamily="34" charset="0"/>
              </a:rPr>
              <a:t>The most famous work of fractal art is typically regarded as the Mandelbrot Set Fractal, which took nine hours to execute. </a:t>
            </a:r>
            <a:endParaRPr lang="en-US" dirty="0"/>
          </a:p>
        </p:txBody>
      </p:sp>
      <p:sp>
        <p:nvSpPr>
          <p:cNvPr id="4" name="Slide Number Placeholder 3"/>
          <p:cNvSpPr>
            <a:spLocks noGrp="1"/>
          </p:cNvSpPr>
          <p:nvPr>
            <p:ph type="sldNum" sz="quarter" idx="5"/>
          </p:nvPr>
        </p:nvSpPr>
        <p:spPr/>
        <p:txBody>
          <a:bodyPr/>
          <a:lstStyle/>
          <a:p>
            <a:fld id="{73B0458D-5E2B-4265-B218-368DAD23395F}" type="slidenum">
              <a:rPr lang="en-US" smtClean="0"/>
              <a:t>7</a:t>
            </a:fld>
            <a:endParaRPr lang="en-US"/>
          </a:p>
        </p:txBody>
      </p:sp>
    </p:spTree>
    <p:extLst>
      <p:ext uri="{BB962C8B-B14F-4D97-AF65-F5344CB8AC3E}">
        <p14:creationId xmlns:p14="http://schemas.microsoft.com/office/powerpoint/2010/main" val="3455680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Looks crazy right? Believe it or not these gifs were created using a simple algorithm or computer program. If you know computer science, you may even have a basic idea of how to do this! </a:t>
            </a:r>
          </a:p>
        </p:txBody>
      </p:sp>
      <p:sp>
        <p:nvSpPr>
          <p:cNvPr id="4" name="Slide Number Placeholder 3"/>
          <p:cNvSpPr>
            <a:spLocks noGrp="1"/>
          </p:cNvSpPr>
          <p:nvPr>
            <p:ph type="sldNum" sz="quarter" idx="5"/>
          </p:nvPr>
        </p:nvSpPr>
        <p:spPr/>
        <p:txBody>
          <a:bodyPr/>
          <a:lstStyle/>
          <a:p>
            <a:fld id="{73B0458D-5E2B-4265-B218-368DAD23395F}" type="slidenum">
              <a:rPr lang="en-US" smtClean="0"/>
              <a:t>8</a:t>
            </a:fld>
            <a:endParaRPr lang="en-US"/>
          </a:p>
        </p:txBody>
      </p:sp>
    </p:spTree>
    <p:extLst>
      <p:ext uri="{BB962C8B-B14F-4D97-AF65-F5344CB8AC3E}">
        <p14:creationId xmlns:p14="http://schemas.microsoft.com/office/powerpoint/2010/main" val="1177734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a:r>
              <a:rPr lang="en-US" b="1" dirty="0"/>
              <a:t>Textbook Definition of Fractals: </a:t>
            </a:r>
          </a:p>
          <a:p>
            <a:pPr defTabSz="914400"/>
            <a:r>
              <a:rPr lang="en-US" dirty="0"/>
              <a:t>A curve or geometric figure, with each part having the same statistical character as the whole. Fractals have self-similarity or  symmetry with respect to scale, meaning they stay symmetrical, but their size can change. </a:t>
            </a:r>
          </a:p>
          <a:p>
            <a:endParaRPr lang="en-US" dirty="0"/>
          </a:p>
          <a:p>
            <a:r>
              <a:rPr lang="en-US" dirty="0"/>
              <a:t>Recursion definition: defining a problem in terms of a simpler version of itself. It is a powerful tool in writing algorithms and comes straight from mathematics (writing expressions in terms of themselves). </a:t>
            </a:r>
          </a:p>
          <a:p>
            <a:endParaRPr lang="en-US" dirty="0"/>
          </a:p>
          <a:p>
            <a:r>
              <a:rPr lang="en-US" dirty="0"/>
              <a:t>Fractals are a good tool in mathematics because they make the behavior of an equation visible. This will make them seem less intimidating and instead becomes intriguing.  </a:t>
            </a:r>
          </a:p>
        </p:txBody>
      </p:sp>
      <p:sp>
        <p:nvSpPr>
          <p:cNvPr id="4" name="Slide Number Placeholder 3"/>
          <p:cNvSpPr>
            <a:spLocks noGrp="1"/>
          </p:cNvSpPr>
          <p:nvPr>
            <p:ph type="sldNum" sz="quarter" idx="5"/>
          </p:nvPr>
        </p:nvSpPr>
        <p:spPr/>
        <p:txBody>
          <a:bodyPr/>
          <a:lstStyle/>
          <a:p>
            <a:fld id="{73B0458D-5E2B-4265-B218-368DAD23395F}" type="slidenum">
              <a:rPr lang="en-US" smtClean="0"/>
              <a:t>9</a:t>
            </a:fld>
            <a:endParaRPr lang="en-US"/>
          </a:p>
        </p:txBody>
      </p:sp>
    </p:spTree>
    <p:extLst>
      <p:ext uri="{BB962C8B-B14F-4D97-AF65-F5344CB8AC3E}">
        <p14:creationId xmlns:p14="http://schemas.microsoft.com/office/powerpoint/2010/main" val="3500922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Verdana" panose="020B0604030504040204" pitchFamily="34" charset="0"/>
              </a:rPr>
              <a:t>If you were to have used a piece of paper in the shape of a triangle and cut along the midpoint, creating a triangular hole in the middle. Hypothetically, or if you just have a lot of time on your hands, you could continue to cut away triangles and eventually will run out of paper. This means the area of your original triangle is now zero. In calculus, we would say that the area of the triangle approaches zero as the number of triangles you cut out gets infinitely bigger. </a:t>
            </a:r>
          </a:p>
          <a:p>
            <a:endParaRPr lang="en-US" b="0" i="0">
              <a:solidFill>
                <a:srgbClr val="000000"/>
              </a:solidFill>
              <a:effectLst/>
              <a:latin typeface="Verdana" panose="020B0604030504040204" pitchFamily="34" charset="0"/>
            </a:endParaRPr>
          </a:p>
          <a:p>
            <a:r>
              <a:rPr lang="en-US" b="0" i="0">
                <a:solidFill>
                  <a:srgbClr val="000000"/>
                </a:solidFill>
                <a:effectLst/>
                <a:latin typeface="Verdana" panose="020B0604030504040204" pitchFamily="34" charset="0"/>
              </a:rPr>
              <a:t>*** notice how the number of colored triangles increases by a factor of three each time*** </a:t>
            </a:r>
          </a:p>
        </p:txBody>
      </p:sp>
      <p:sp>
        <p:nvSpPr>
          <p:cNvPr id="4" name="Slide Number Placeholder 3"/>
          <p:cNvSpPr>
            <a:spLocks noGrp="1"/>
          </p:cNvSpPr>
          <p:nvPr>
            <p:ph type="sldNum" sz="quarter" idx="5"/>
          </p:nvPr>
        </p:nvSpPr>
        <p:spPr/>
        <p:txBody>
          <a:bodyPr/>
          <a:lstStyle/>
          <a:p>
            <a:fld id="{73B0458D-5E2B-4265-B218-368DAD23395F}" type="slidenum">
              <a:rPr lang="en-US" smtClean="0"/>
              <a:t>11</a:t>
            </a:fld>
            <a:endParaRPr lang="en-US"/>
          </a:p>
        </p:txBody>
      </p:sp>
    </p:spTree>
    <p:extLst>
      <p:ext uri="{BB962C8B-B14F-4D97-AF65-F5344CB8AC3E}">
        <p14:creationId xmlns:p14="http://schemas.microsoft.com/office/powerpoint/2010/main" val="2850193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57C3F-0FB2-4B2E-BA6A-FEEEFF1AF7E3}"/>
              </a:ext>
            </a:extLst>
          </p:cNvPr>
          <p:cNvSpPr>
            <a:spLocks noGrp="1"/>
          </p:cNvSpPr>
          <p:nvPr>
            <p:ph type="ctrTitle"/>
          </p:nvPr>
        </p:nvSpPr>
        <p:spPr>
          <a:xfrm>
            <a:off x="2057401" y="685801"/>
            <a:ext cx="8115300" cy="3046228"/>
          </a:xfrm>
        </p:spPr>
        <p:txBody>
          <a:bodyPr anchor="b">
            <a:normAutofit/>
          </a:bodyPr>
          <a:lstStyle>
            <a:lvl1pPr algn="ctr">
              <a:defRPr sz="3600" cap="all" spc="300" baseline="0"/>
            </a:lvl1pPr>
          </a:lstStyle>
          <a:p>
            <a:r>
              <a:rPr lang="en-US"/>
              <a:t>Click to edit Master title style</a:t>
            </a:r>
          </a:p>
        </p:txBody>
      </p:sp>
      <p:sp>
        <p:nvSpPr>
          <p:cNvPr id="3" name="Subtitle 2">
            <a:extLst>
              <a:ext uri="{FF2B5EF4-FFF2-40B4-BE49-F238E27FC236}">
                <a16:creationId xmlns:a16="http://schemas.microsoft.com/office/drawing/2014/main" id="{08583AE9-1CC1-4572-A6E5-E97F80E47661}"/>
              </a:ext>
            </a:extLst>
          </p:cNvPr>
          <p:cNvSpPr>
            <a:spLocks noGrp="1"/>
          </p:cNvSpPr>
          <p:nvPr>
            <p:ph type="subTitle" idx="1"/>
          </p:nvPr>
        </p:nvSpPr>
        <p:spPr>
          <a:xfrm>
            <a:off x="2057401" y="4114800"/>
            <a:ext cx="8115300" cy="2057400"/>
          </a:xfrm>
        </p:spPr>
        <p:txBody>
          <a:bodyPr/>
          <a:lstStyle>
            <a:lvl1pPr marL="0" indent="0" algn="ctr">
              <a:buNone/>
              <a:defRPr sz="2400" i="1"/>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04DE7C-68AB-403D-B9D8-7398C292C6DA}"/>
              </a:ext>
            </a:extLst>
          </p:cNvPr>
          <p:cNvSpPr>
            <a:spLocks noGrp="1"/>
          </p:cNvSpPr>
          <p:nvPr>
            <p:ph type="dt" sz="half" idx="10"/>
          </p:nvPr>
        </p:nvSpPr>
        <p:spPr/>
        <p:txBody>
          <a:bodyPr/>
          <a:lstStyle/>
          <a:p>
            <a:fld id="{23FEA57E-7C1A-457B-A4CD-5DCEB057B502}" type="datetime1">
              <a:rPr lang="en-US" smtClean="0"/>
              <a:t>6/18/2021</a:t>
            </a:fld>
            <a:endParaRPr lang="en-US"/>
          </a:p>
        </p:txBody>
      </p:sp>
      <p:sp>
        <p:nvSpPr>
          <p:cNvPr id="5" name="Footer Placeholder 4">
            <a:extLst>
              <a:ext uri="{FF2B5EF4-FFF2-40B4-BE49-F238E27FC236}">
                <a16:creationId xmlns:a16="http://schemas.microsoft.com/office/drawing/2014/main" id="{51003E50-6613-4D86-AA22-43B14E7279E9}"/>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03069AB5-A56D-471F-9236-EFA981E2EA03}"/>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593294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744C-12E6-455B-B646-2EA92DE0E9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D71C4D-C062-4EEE-9A9A-31ADCC5C87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44DC97-C26E-407A-9E29-68C52D547BDA}"/>
              </a:ext>
            </a:extLst>
          </p:cNvPr>
          <p:cNvSpPr>
            <a:spLocks noGrp="1"/>
          </p:cNvSpPr>
          <p:nvPr>
            <p:ph type="dt" sz="half" idx="10"/>
          </p:nvPr>
        </p:nvSpPr>
        <p:spPr/>
        <p:txBody>
          <a:bodyPr/>
          <a:lstStyle/>
          <a:p>
            <a:fld id="{11789749-A4CD-447F-8298-2B7988C91CEA}" type="datetime1">
              <a:rPr lang="en-US" smtClean="0"/>
              <a:t>6/18/2021</a:t>
            </a:fld>
            <a:endParaRPr lang="en-US"/>
          </a:p>
        </p:txBody>
      </p:sp>
      <p:sp>
        <p:nvSpPr>
          <p:cNvPr id="5" name="Footer Placeholder 4">
            <a:extLst>
              <a:ext uri="{FF2B5EF4-FFF2-40B4-BE49-F238E27FC236}">
                <a16:creationId xmlns:a16="http://schemas.microsoft.com/office/drawing/2014/main" id="{E72E9353-B771-47FF-975E-72337414E0ED}"/>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1EA5A858-B8B2-4364-A7D0-B2E8FAE0ADD4}"/>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663396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A6BABE-D80C-4F54-A03C-E1F9EBCA8323}"/>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285191-EF5B-48BE-AB5D-B7BA4C3D093D}"/>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FA387A-1231-4FE3-8574-D4331A3432D2}"/>
              </a:ext>
            </a:extLst>
          </p:cNvPr>
          <p:cNvSpPr>
            <a:spLocks noGrp="1"/>
          </p:cNvSpPr>
          <p:nvPr>
            <p:ph type="dt" sz="half" idx="10"/>
          </p:nvPr>
        </p:nvSpPr>
        <p:spPr/>
        <p:txBody>
          <a:bodyPr/>
          <a:lstStyle/>
          <a:p>
            <a:fld id="{BA0444D3-C0BA-4587-A56C-581AB9F841BE}" type="datetime1">
              <a:rPr lang="en-US" smtClean="0"/>
              <a:t>6/18/2021</a:t>
            </a:fld>
            <a:endParaRPr lang="en-US"/>
          </a:p>
        </p:txBody>
      </p:sp>
      <p:sp>
        <p:nvSpPr>
          <p:cNvPr id="5" name="Footer Placeholder 4">
            <a:extLst>
              <a:ext uri="{FF2B5EF4-FFF2-40B4-BE49-F238E27FC236}">
                <a16:creationId xmlns:a16="http://schemas.microsoft.com/office/drawing/2014/main" id="{02F21559-4901-4AD3-ABE7-DF0235457312}"/>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D8F6C18E-B751-4E7B-9CD8-1BF44DAB80F4}"/>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302788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9B412-EBAB-4569-B3D9-6B346BF837B2}"/>
              </a:ext>
            </a:extLst>
          </p:cNvPr>
          <p:cNvSpPr>
            <a:spLocks noGrp="1"/>
          </p:cNvSpPr>
          <p:nvPr>
            <p:ph type="title"/>
          </p:nvPr>
        </p:nvSpPr>
        <p:spPr>
          <a:xfrm>
            <a:off x="1371601" y="685800"/>
            <a:ext cx="9486900" cy="1371600"/>
          </a:xfrm>
        </p:spPr>
        <p:txBody>
          <a:bodyPr>
            <a:normAutofit/>
          </a:bodyPr>
          <a:lstStyle>
            <a:lvl1pPr algn="l">
              <a:defRPr sz="3200" cap="all" spc="300" baseline="0"/>
            </a:lvl1pPr>
          </a:lstStyle>
          <a:p>
            <a:r>
              <a:rPr lang="en-US"/>
              <a:t>Click to edit Master title style</a:t>
            </a:r>
          </a:p>
        </p:txBody>
      </p:sp>
      <p:sp>
        <p:nvSpPr>
          <p:cNvPr id="3" name="Content Placeholder 2">
            <a:extLst>
              <a:ext uri="{FF2B5EF4-FFF2-40B4-BE49-F238E27FC236}">
                <a16:creationId xmlns:a16="http://schemas.microsoft.com/office/drawing/2014/main" id="{95E7C8AE-B0F4-404F-BCAD-A14C18E50D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AA9CAD-DAFB-4DE3-9C41-7FD03EA8D8DD}"/>
              </a:ext>
            </a:extLst>
          </p:cNvPr>
          <p:cNvSpPr>
            <a:spLocks noGrp="1"/>
          </p:cNvSpPr>
          <p:nvPr>
            <p:ph type="dt" sz="half" idx="10"/>
          </p:nvPr>
        </p:nvSpPr>
        <p:spPr/>
        <p:txBody>
          <a:bodyPr/>
          <a:lstStyle/>
          <a:p>
            <a:fld id="{201AF2CE-4F37-411C-A3EE-BBBE223265BF}" type="datetime1">
              <a:rPr lang="en-US" smtClean="0"/>
              <a:t>6/18/2021</a:t>
            </a:fld>
            <a:endParaRPr lang="en-US"/>
          </a:p>
        </p:txBody>
      </p:sp>
      <p:sp>
        <p:nvSpPr>
          <p:cNvPr id="5" name="Footer Placeholder 4">
            <a:extLst>
              <a:ext uri="{FF2B5EF4-FFF2-40B4-BE49-F238E27FC236}">
                <a16:creationId xmlns:a16="http://schemas.microsoft.com/office/drawing/2014/main" id="{8FCE3137-8136-46C5-AC2F-49E5F55E4C73}"/>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AF1AB6EF-A0B1-4706-AE44-253A6B182D48}"/>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657927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2F68-BF19-468D-B422-54B6D189FA58}"/>
              </a:ext>
            </a:extLst>
          </p:cNvPr>
          <p:cNvSpPr>
            <a:spLocks noGrp="1"/>
          </p:cNvSpPr>
          <p:nvPr>
            <p:ph type="title"/>
          </p:nvPr>
        </p:nvSpPr>
        <p:spPr>
          <a:xfrm>
            <a:off x="831851" y="1709740"/>
            <a:ext cx="10515600" cy="2774071"/>
          </a:xfrm>
        </p:spPr>
        <p:txBody>
          <a:bodyPr anchor="b">
            <a:normAutofit/>
          </a:bodyPr>
          <a:lstStyle>
            <a:lvl1pPr algn="ctr">
              <a:defRPr sz="5400"/>
            </a:lvl1pPr>
          </a:lstStyle>
          <a:p>
            <a:r>
              <a:rPr lang="en-US"/>
              <a:t>Click to edit Master title style</a:t>
            </a:r>
          </a:p>
        </p:txBody>
      </p:sp>
      <p:sp>
        <p:nvSpPr>
          <p:cNvPr id="3" name="Text Placeholder 2">
            <a:extLst>
              <a:ext uri="{FF2B5EF4-FFF2-40B4-BE49-F238E27FC236}">
                <a16:creationId xmlns:a16="http://schemas.microsoft.com/office/drawing/2014/main" id="{7BCBF7D7-84D4-4A39-B44E-9B029EEB1FE8}"/>
              </a:ext>
            </a:extLst>
          </p:cNvPr>
          <p:cNvSpPr>
            <a:spLocks noGrp="1"/>
          </p:cNvSpPr>
          <p:nvPr>
            <p:ph type="body" idx="1"/>
          </p:nvPr>
        </p:nvSpPr>
        <p:spPr>
          <a:xfrm>
            <a:off x="831851" y="4641624"/>
            <a:ext cx="10515600" cy="1448026"/>
          </a:xfrm>
        </p:spPr>
        <p:txBody>
          <a:bodyPr/>
          <a:lstStyle>
            <a:lvl1pPr marL="0" indent="0" algn="ctr">
              <a:buNone/>
              <a:defRPr sz="2400" i="1">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E29709-D243-41E8-89FA-62FA7AEB52E1}"/>
              </a:ext>
            </a:extLst>
          </p:cNvPr>
          <p:cNvSpPr>
            <a:spLocks noGrp="1"/>
          </p:cNvSpPr>
          <p:nvPr>
            <p:ph type="dt" sz="half" idx="10"/>
          </p:nvPr>
        </p:nvSpPr>
        <p:spPr/>
        <p:txBody>
          <a:bodyPr/>
          <a:lstStyle/>
          <a:p>
            <a:fld id="{C96083D4-708C-4BB5-B4FD-30CE9FA12FD5}" type="datetime1">
              <a:rPr lang="en-US" smtClean="0"/>
              <a:t>6/18/2021</a:t>
            </a:fld>
            <a:endParaRPr lang="en-US"/>
          </a:p>
        </p:txBody>
      </p:sp>
      <p:sp>
        <p:nvSpPr>
          <p:cNvPr id="5" name="Footer Placeholder 4">
            <a:extLst>
              <a:ext uri="{FF2B5EF4-FFF2-40B4-BE49-F238E27FC236}">
                <a16:creationId xmlns:a16="http://schemas.microsoft.com/office/drawing/2014/main" id="{5AAB99C0-DC2A-4133-A10D-D43A1E05BB1A}"/>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98122EFD-A17E-47F5-8AC9-EFD6D813DBE7}"/>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578288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C668D-BFBE-4765-A294-8303931B57C9}"/>
              </a:ext>
            </a:extLst>
          </p:cNvPr>
          <p:cNvSpPr>
            <a:spLocks noGrp="1"/>
          </p:cNvSpPr>
          <p:nvPr>
            <p:ph type="title"/>
          </p:nvPr>
        </p:nvSpPr>
        <p:spPr>
          <a:xfrm>
            <a:off x="1346072" y="566278"/>
            <a:ext cx="9512429" cy="965458"/>
          </a:xfrm>
        </p:spPr>
        <p:txBody>
          <a:bodyPr/>
          <a:lstStyle>
            <a:lvl1pPr algn="ctr">
              <a:defRPr cap="all" spc="300" baseline="0"/>
            </a:lvl1pPr>
          </a:lstStyle>
          <a:p>
            <a:r>
              <a:rPr lang="en-US"/>
              <a:t>Click to edit Master title style</a:t>
            </a:r>
          </a:p>
        </p:txBody>
      </p:sp>
      <p:sp>
        <p:nvSpPr>
          <p:cNvPr id="3" name="Content Placeholder 2">
            <a:extLst>
              <a:ext uri="{FF2B5EF4-FFF2-40B4-BE49-F238E27FC236}">
                <a16:creationId xmlns:a16="http://schemas.microsoft.com/office/drawing/2014/main" id="{61B3C212-F55F-4D0D-BFA7-F00A33CAA196}"/>
              </a:ext>
            </a:extLst>
          </p:cNvPr>
          <p:cNvSpPr>
            <a:spLocks noGrp="1"/>
          </p:cNvSpPr>
          <p:nvPr>
            <p:ph sz="half" idx="1"/>
          </p:nvPr>
        </p:nvSpPr>
        <p:spPr>
          <a:xfrm>
            <a:off x="909760" y="2057401"/>
            <a:ext cx="5031521"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54BDD7-2575-4E82-887D-DCAF9EB15924}"/>
              </a:ext>
            </a:extLst>
          </p:cNvPr>
          <p:cNvSpPr>
            <a:spLocks noGrp="1"/>
          </p:cNvSpPr>
          <p:nvPr>
            <p:ph sz="half" idx="2"/>
          </p:nvPr>
        </p:nvSpPr>
        <p:spPr>
          <a:xfrm>
            <a:off x="6265408" y="2057401"/>
            <a:ext cx="5016835" cy="411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CAECC8-3C3A-4A5D-AB7A-1F99E5023D3F}"/>
              </a:ext>
            </a:extLst>
          </p:cNvPr>
          <p:cNvSpPr>
            <a:spLocks noGrp="1"/>
          </p:cNvSpPr>
          <p:nvPr>
            <p:ph type="dt" sz="half" idx="10"/>
          </p:nvPr>
        </p:nvSpPr>
        <p:spPr/>
        <p:txBody>
          <a:bodyPr/>
          <a:lstStyle/>
          <a:p>
            <a:fld id="{D0D239B2-65BC-4C2A-A62B-3EABFE9590E4}" type="datetime1">
              <a:rPr lang="en-US" smtClean="0"/>
              <a:t>6/18/2021</a:t>
            </a:fld>
            <a:endParaRPr lang="en-US"/>
          </a:p>
        </p:txBody>
      </p:sp>
      <p:sp>
        <p:nvSpPr>
          <p:cNvPr id="6" name="Footer Placeholder 5">
            <a:extLst>
              <a:ext uri="{FF2B5EF4-FFF2-40B4-BE49-F238E27FC236}">
                <a16:creationId xmlns:a16="http://schemas.microsoft.com/office/drawing/2014/main" id="{4447609B-ACA4-4323-9340-C7DB166D7A50}"/>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7409EA3-C5C7-4AC6-956A-DB9A3B4F314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20882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0CDE0-7431-4F05-AA47-F10EB46C9608}"/>
              </a:ext>
            </a:extLst>
          </p:cNvPr>
          <p:cNvSpPr>
            <a:spLocks noGrp="1"/>
          </p:cNvSpPr>
          <p:nvPr>
            <p:ph type="title"/>
          </p:nvPr>
        </p:nvSpPr>
        <p:spPr>
          <a:xfrm>
            <a:off x="839788" y="365126"/>
            <a:ext cx="10276552" cy="1149350"/>
          </a:xfrm>
        </p:spPr>
        <p:txBody>
          <a:bodyPr>
            <a:normAutofit/>
          </a:bodyPr>
          <a:lstStyle>
            <a:lvl1pPr algn="ctr">
              <a:defRPr sz="3200" cap="all" spc="300" baseline="0"/>
            </a:lvl1pPr>
          </a:lstStyle>
          <a:p>
            <a:r>
              <a:rPr lang="en-US"/>
              <a:t>Click to edit Master title style</a:t>
            </a:r>
          </a:p>
        </p:txBody>
      </p:sp>
      <p:sp>
        <p:nvSpPr>
          <p:cNvPr id="3" name="Text Placeholder 2">
            <a:extLst>
              <a:ext uri="{FF2B5EF4-FFF2-40B4-BE49-F238E27FC236}">
                <a16:creationId xmlns:a16="http://schemas.microsoft.com/office/drawing/2014/main" id="{06D9FFA7-D3EA-4CB8-A471-94235AD62592}"/>
              </a:ext>
            </a:extLst>
          </p:cNvPr>
          <p:cNvSpPr>
            <a:spLocks noGrp="1"/>
          </p:cNvSpPr>
          <p:nvPr>
            <p:ph type="body" idx="1"/>
          </p:nvPr>
        </p:nvSpPr>
        <p:spPr>
          <a:xfrm>
            <a:off x="839789" y="1681163"/>
            <a:ext cx="5157787" cy="823912"/>
          </a:xfrm>
        </p:spPr>
        <p:txBody>
          <a:bodyPr anchor="b"/>
          <a:lstStyle>
            <a:lvl1pPr marL="0" indent="0">
              <a:buNone/>
              <a:defRPr sz="2400" b="1" i="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5360D2-88E8-43C8-92D1-67AB23BBE26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C768F6-20A1-47A1-90FE-903135EEFD59}"/>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555EC1-268F-4324-A003-3608AA0D847E}"/>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55C8E4-FCB8-4E06-9C43-0ACD949A73D4}"/>
              </a:ext>
            </a:extLst>
          </p:cNvPr>
          <p:cNvSpPr>
            <a:spLocks noGrp="1"/>
          </p:cNvSpPr>
          <p:nvPr>
            <p:ph type="dt" sz="half" idx="10"/>
          </p:nvPr>
        </p:nvSpPr>
        <p:spPr/>
        <p:txBody>
          <a:bodyPr/>
          <a:lstStyle/>
          <a:p>
            <a:fld id="{85E05F5A-E4A3-476F-A89E-C2B73F2431E4}" type="datetime1">
              <a:rPr lang="en-US" smtClean="0"/>
              <a:t>6/18/2021</a:t>
            </a:fld>
            <a:endParaRPr lang="en-US"/>
          </a:p>
        </p:txBody>
      </p:sp>
      <p:sp>
        <p:nvSpPr>
          <p:cNvPr id="8" name="Footer Placeholder 7">
            <a:extLst>
              <a:ext uri="{FF2B5EF4-FFF2-40B4-BE49-F238E27FC236}">
                <a16:creationId xmlns:a16="http://schemas.microsoft.com/office/drawing/2014/main" id="{8B01C005-C973-4D82-942A-334F1D431A04}"/>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AAFB6186-6570-4DE8-8603-70B0A51DFE9C}"/>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955220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5ADD3-88C8-4B01-8CC6-808C0E4160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634E6A-1390-4101-B78E-7592313407D7}"/>
              </a:ext>
            </a:extLst>
          </p:cNvPr>
          <p:cNvSpPr>
            <a:spLocks noGrp="1"/>
          </p:cNvSpPr>
          <p:nvPr>
            <p:ph type="dt" sz="half" idx="10"/>
          </p:nvPr>
        </p:nvSpPr>
        <p:spPr/>
        <p:txBody>
          <a:bodyPr/>
          <a:lstStyle/>
          <a:p>
            <a:fld id="{E3761515-4A26-4F31-9F61-5A10B1FABBFC}" type="datetime1">
              <a:rPr lang="en-US" smtClean="0"/>
              <a:t>6/18/2021</a:t>
            </a:fld>
            <a:endParaRPr lang="en-US"/>
          </a:p>
        </p:txBody>
      </p:sp>
      <p:sp>
        <p:nvSpPr>
          <p:cNvPr id="4" name="Footer Placeholder 3">
            <a:extLst>
              <a:ext uri="{FF2B5EF4-FFF2-40B4-BE49-F238E27FC236}">
                <a16:creationId xmlns:a16="http://schemas.microsoft.com/office/drawing/2014/main" id="{88BC7B90-4C99-4653-872A-3572A02DAE9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3B03516-4D31-49D2-9488-33C734A7A4F6}"/>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677365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0D8488-CF25-431B-A87A-AAF141BD0BBB}"/>
              </a:ext>
            </a:extLst>
          </p:cNvPr>
          <p:cNvSpPr>
            <a:spLocks noGrp="1"/>
          </p:cNvSpPr>
          <p:nvPr>
            <p:ph type="dt" sz="half" idx="10"/>
          </p:nvPr>
        </p:nvSpPr>
        <p:spPr/>
        <p:txBody>
          <a:bodyPr/>
          <a:lstStyle/>
          <a:p>
            <a:fld id="{4A75DC65-7D1F-4BAB-9695-F7E734143E14}" type="datetime1">
              <a:rPr lang="en-US" smtClean="0"/>
              <a:t>6/18/2021</a:t>
            </a:fld>
            <a:endParaRPr lang="en-US"/>
          </a:p>
        </p:txBody>
      </p:sp>
      <p:sp>
        <p:nvSpPr>
          <p:cNvPr id="3" name="Footer Placeholder 2">
            <a:extLst>
              <a:ext uri="{FF2B5EF4-FFF2-40B4-BE49-F238E27FC236}">
                <a16:creationId xmlns:a16="http://schemas.microsoft.com/office/drawing/2014/main" id="{8A2F58E5-C92D-4C64-B867-0576B1EADD06}"/>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89216797-ABEC-4FE0-AFDE-36107B96710D}"/>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780738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8F2B0-990D-418E-9D10-2464E9866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881131-AFFD-4339-9F30-D408B5105CB7}"/>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7C47F4-7968-4698-8BD3-A583099FAA19}"/>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2BC6F-3996-4B2B-B8F2-DD3A82CCF76B}"/>
              </a:ext>
            </a:extLst>
          </p:cNvPr>
          <p:cNvSpPr>
            <a:spLocks noGrp="1"/>
          </p:cNvSpPr>
          <p:nvPr>
            <p:ph type="dt" sz="half" idx="10"/>
          </p:nvPr>
        </p:nvSpPr>
        <p:spPr/>
        <p:txBody>
          <a:bodyPr/>
          <a:lstStyle/>
          <a:p>
            <a:fld id="{7E624077-BD55-4036-8E92-6558FDF3B653}" type="datetime1">
              <a:rPr lang="en-US" smtClean="0"/>
              <a:t>6/18/2021</a:t>
            </a:fld>
            <a:endParaRPr lang="en-US"/>
          </a:p>
        </p:txBody>
      </p:sp>
      <p:sp>
        <p:nvSpPr>
          <p:cNvPr id="6" name="Footer Placeholder 5">
            <a:extLst>
              <a:ext uri="{FF2B5EF4-FFF2-40B4-BE49-F238E27FC236}">
                <a16:creationId xmlns:a16="http://schemas.microsoft.com/office/drawing/2014/main" id="{EA832E66-581A-4CF2-A40A-4E24FAAC4AE4}"/>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E83B1C89-C625-4618-81A2-FB34E4DA071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22356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1486F-443A-4F2D-AB1F-8B1F4C4DE7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A21213-E7FB-406A-B8CD-735AAC7AD0D9}"/>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4F41A03-500E-49F7-8D99-A1EAFE4D340B}"/>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91523D-69E9-4EAE-A610-B3A237B75842}"/>
              </a:ext>
            </a:extLst>
          </p:cNvPr>
          <p:cNvSpPr>
            <a:spLocks noGrp="1"/>
          </p:cNvSpPr>
          <p:nvPr>
            <p:ph type="dt" sz="half" idx="10"/>
          </p:nvPr>
        </p:nvSpPr>
        <p:spPr/>
        <p:txBody>
          <a:bodyPr/>
          <a:lstStyle/>
          <a:p>
            <a:fld id="{804225F2-7107-4609-BCC2-77C63064A5E8}" type="datetime1">
              <a:rPr lang="en-US" smtClean="0"/>
              <a:t>6/18/2021</a:t>
            </a:fld>
            <a:endParaRPr lang="en-US"/>
          </a:p>
        </p:txBody>
      </p:sp>
      <p:sp>
        <p:nvSpPr>
          <p:cNvPr id="6" name="Footer Placeholder 5">
            <a:extLst>
              <a:ext uri="{FF2B5EF4-FFF2-40B4-BE49-F238E27FC236}">
                <a16:creationId xmlns:a16="http://schemas.microsoft.com/office/drawing/2014/main" id="{4EDB852F-4134-4AB5-BA87-483B1E1ADD2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5E34C5CB-918E-4A09-8222-D36E37B63C0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235548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AA0686-7BAC-45C0-BA30-0D0CBCE5CE63}"/>
              </a:ext>
            </a:extLst>
          </p:cNvPr>
          <p:cNvSpPr>
            <a:spLocks noGrp="1"/>
          </p:cNvSpPr>
          <p:nvPr>
            <p:ph type="title"/>
          </p:nvPr>
        </p:nvSpPr>
        <p:spPr>
          <a:xfrm>
            <a:off x="1371601" y="685800"/>
            <a:ext cx="9486900" cy="137160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334202DE-82CD-407D-8C68-174B0CBB57F7}"/>
              </a:ext>
            </a:extLst>
          </p:cNvPr>
          <p:cNvSpPr>
            <a:spLocks noGrp="1"/>
          </p:cNvSpPr>
          <p:nvPr>
            <p:ph type="body" idx="1"/>
          </p:nvPr>
        </p:nvSpPr>
        <p:spPr>
          <a:xfrm>
            <a:off x="1371600" y="2254103"/>
            <a:ext cx="9486901" cy="39180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54AC9D-6E1B-46D3-959F-A068A1EDBDBA}"/>
              </a:ext>
            </a:extLst>
          </p:cNvPr>
          <p:cNvSpPr>
            <a:spLocks noGrp="1"/>
          </p:cNvSpPr>
          <p:nvPr>
            <p:ph type="dt" sz="half" idx="2"/>
          </p:nvPr>
        </p:nvSpPr>
        <p:spPr>
          <a:xfrm rot="5400000">
            <a:off x="9800024" y="3223752"/>
            <a:ext cx="4114801"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fld id="{D3FE42E8-8B57-452D-A122-4DCE9AC771EF}" type="datetime1">
              <a:rPr lang="en-US" smtClean="0"/>
              <a:t>6/18/2021</a:t>
            </a:fld>
            <a:endParaRPr lang="en-US"/>
          </a:p>
        </p:txBody>
      </p:sp>
      <p:sp>
        <p:nvSpPr>
          <p:cNvPr id="5" name="Footer Placeholder 4">
            <a:extLst>
              <a:ext uri="{FF2B5EF4-FFF2-40B4-BE49-F238E27FC236}">
                <a16:creationId xmlns:a16="http://schemas.microsoft.com/office/drawing/2014/main" id="{A5FC0015-9EFB-40F8-BC00-AC2483D60905}"/>
              </a:ext>
            </a:extLst>
          </p:cNvPr>
          <p:cNvSpPr>
            <a:spLocks noGrp="1"/>
          </p:cNvSpPr>
          <p:nvPr>
            <p:ph type="ftr" sz="quarter" idx="3"/>
          </p:nvPr>
        </p:nvSpPr>
        <p:spPr>
          <a:xfrm rot="5400000">
            <a:off x="-1708136" y="3223751"/>
            <a:ext cx="4114800"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r>
              <a:rPr lang="en-US"/>
              <a:t>Sample Footer Text</a:t>
            </a:r>
          </a:p>
        </p:txBody>
      </p:sp>
      <p:sp>
        <p:nvSpPr>
          <p:cNvPr id="6" name="Slide Number Placeholder 5">
            <a:extLst>
              <a:ext uri="{FF2B5EF4-FFF2-40B4-BE49-F238E27FC236}">
                <a16:creationId xmlns:a16="http://schemas.microsoft.com/office/drawing/2014/main" id="{E572C732-0E3E-49E0-A72E-D4C08CB4455A}"/>
              </a:ext>
            </a:extLst>
          </p:cNvPr>
          <p:cNvSpPr>
            <a:spLocks noGrp="1"/>
          </p:cNvSpPr>
          <p:nvPr>
            <p:ph type="sldNum" sz="quarter" idx="4"/>
          </p:nvPr>
        </p:nvSpPr>
        <p:spPr>
          <a:xfrm>
            <a:off x="11116341" y="6356352"/>
            <a:ext cx="871868" cy="365125"/>
          </a:xfrm>
          <a:prstGeom prst="rect">
            <a:avLst/>
          </a:prstGeom>
        </p:spPr>
        <p:txBody>
          <a:bodyPr vert="horz" lIns="91440" tIns="45720" rIns="91440" bIns="45720" rtlCol="0" anchor="ctr"/>
          <a:lstStyle>
            <a:lvl1pPr algn="r">
              <a:defRPr sz="900" spc="300">
                <a:solidFill>
                  <a:schemeClr val="tx2">
                    <a:lumMod val="75000"/>
                    <a:lumOff val="25000"/>
                  </a:schemeClr>
                </a:solidFill>
                <a:latin typeface="+mn-lt"/>
              </a:defRPr>
            </a:lvl1pPr>
          </a:lstStyle>
          <a:p>
            <a:fld id="{F8E28480-1C08-4458-AD97-0283E6FFD09D}" type="slidenum">
              <a:rPr lang="en-US" smtClean="0"/>
              <a:pPr/>
              <a:t>‹#›</a:t>
            </a:fld>
            <a:endParaRPr lang="en-US"/>
          </a:p>
        </p:txBody>
      </p:sp>
    </p:spTree>
    <p:extLst>
      <p:ext uri="{BB962C8B-B14F-4D97-AF65-F5344CB8AC3E}">
        <p14:creationId xmlns:p14="http://schemas.microsoft.com/office/powerpoint/2010/main" val="283131577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54" r:id="rId6"/>
    <p:sldLayoutId id="2147483750" r:id="rId7"/>
    <p:sldLayoutId id="2147483751" r:id="rId8"/>
    <p:sldLayoutId id="2147483752" r:id="rId9"/>
    <p:sldLayoutId id="2147483753" r:id="rId10"/>
    <p:sldLayoutId id="2147483755" r:id="rId11"/>
  </p:sldLayoutIdLst>
  <p:hf sldNum="0" hdr="0" ftr="0" dt="0"/>
  <p:txStyles>
    <p:titleStyle>
      <a:lvl1pPr algn="l" defTabSz="914377"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594" indent="-228594" algn="l" defTabSz="914377"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783" indent="-228594" algn="l" defTabSz="914377"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2971" indent="-228594" algn="l" defTabSz="914377"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160" indent="-228594" algn="l" defTabSz="914377"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349" indent="-228594" algn="l" defTabSz="914377"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visnos.com/demos/fractal"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microsoft.com/office/2007/relationships/hdphoto" Target="../media/hdphoto2.wdp"/><Relationship Id="rId5" Type="http://schemas.openxmlformats.org/officeDocument/2006/relationships/image" Target="../media/image25.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hyperlink" Target="https://freesvg.org/1541888058"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ifKa-W3mMAY&amp;ab_channel=carykh" TargetMode="External"/><Relationship Id="rId2" Type="http://schemas.openxmlformats.org/officeDocument/2006/relationships/hyperlink" Target="https://www.youtube.com/watch?v=w_MNQBWQ5DI&amp;ab_channel=BBCIdeasBBCIdeasVerified" TargetMode="External"/><Relationship Id="rId1" Type="http://schemas.openxmlformats.org/officeDocument/2006/relationships/slideLayout" Target="../slideLayouts/slideLayout2.xml"/><Relationship Id="rId6" Type="http://schemas.openxmlformats.org/officeDocument/2006/relationships/hyperlink" Target="https://fractalfoundation.org/resources/fractivities/" TargetMode="External"/><Relationship Id="rId5" Type="http://schemas.openxmlformats.org/officeDocument/2006/relationships/hyperlink" Target="http://www.fractal-explorer.com/mandelbrotset.html" TargetMode="External"/><Relationship Id="rId4" Type="http://schemas.openxmlformats.org/officeDocument/2006/relationships/hyperlink" Target="https://www.youtube.com/watch?v=ncH1jgeO-8Y&amp;ab_channel=TheFractalFanaticTheFractalFanatic"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www.youtube.com/watch?v=w_MNQBWQ5DI&amp;ab_channel=BBCIdeasBBCIdeasVerified"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txt"/></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20.gif"/><Relationship Id="rId4" Type="http://schemas.openxmlformats.org/officeDocument/2006/relationships/image" Target="../media/image19.gif"/></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9E433CB3-EAB2-4842-A1DD-7BC051B55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decorated, close&#10;&#10;Description automatically generated">
            <a:extLst>
              <a:ext uri="{FF2B5EF4-FFF2-40B4-BE49-F238E27FC236}">
                <a16:creationId xmlns:a16="http://schemas.microsoft.com/office/drawing/2014/main" id="{84A2D20A-C497-40B3-9C21-A297916F8DAF}"/>
              </a:ext>
            </a:extLst>
          </p:cNvPr>
          <p:cNvPicPr>
            <a:picLocks noChangeAspect="1"/>
          </p:cNvPicPr>
          <p:nvPr/>
        </p:nvPicPr>
        <p:blipFill rotWithShape="1">
          <a:blip r:embed="rId2">
            <a:extLst>
              <a:ext uri="{28A0092B-C50C-407E-A947-70E740481C1C}">
                <a14:useLocalDpi xmlns:a14="http://schemas.microsoft.com/office/drawing/2010/main" val="0"/>
              </a:ext>
            </a:extLst>
          </a:blip>
          <a:srcRect t="8954" b="16046"/>
          <a:stretch/>
        </p:blipFill>
        <p:spPr>
          <a:xfrm>
            <a:off x="-1" y="0"/>
            <a:ext cx="12192000" cy="6857990"/>
          </a:xfrm>
          <a:prstGeom prst="rect">
            <a:avLst/>
          </a:prstGeom>
        </p:spPr>
      </p:pic>
      <p:sp>
        <p:nvSpPr>
          <p:cNvPr id="137" name="Rectangle 136">
            <a:extLst>
              <a:ext uri="{FF2B5EF4-FFF2-40B4-BE49-F238E27FC236}">
                <a16:creationId xmlns:a16="http://schemas.microsoft.com/office/drawing/2014/main" id="{B72D6322-BB79-455D-9295-EC9B9FA9D5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9931"/>
            <a:ext cx="12191999" cy="5058137"/>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0DC4C5-D393-46A5-BC01-30D4B844CB70}"/>
              </a:ext>
            </a:extLst>
          </p:cNvPr>
          <p:cNvSpPr>
            <a:spLocks noGrp="1"/>
          </p:cNvSpPr>
          <p:nvPr>
            <p:ph type="ctrTitle"/>
          </p:nvPr>
        </p:nvSpPr>
        <p:spPr>
          <a:xfrm>
            <a:off x="1371600" y="2057400"/>
            <a:ext cx="9486900" cy="1671509"/>
          </a:xfrm>
        </p:spPr>
        <p:txBody>
          <a:bodyPr vert="horz" lIns="91440" tIns="45720" rIns="91440" bIns="45720" rtlCol="0">
            <a:normAutofit/>
          </a:bodyPr>
          <a:lstStyle/>
          <a:p>
            <a:r>
              <a:rPr lang="en-US">
                <a:solidFill>
                  <a:srgbClr val="FFFFFF"/>
                </a:solidFill>
              </a:rPr>
              <a:t>Fractals</a:t>
            </a:r>
          </a:p>
        </p:txBody>
      </p:sp>
      <p:sp>
        <p:nvSpPr>
          <p:cNvPr id="3" name="Subtitle 2">
            <a:extLst>
              <a:ext uri="{FF2B5EF4-FFF2-40B4-BE49-F238E27FC236}">
                <a16:creationId xmlns:a16="http://schemas.microsoft.com/office/drawing/2014/main" id="{7757110B-35B2-4E34-8F13-205F514DD1C5}"/>
              </a:ext>
            </a:extLst>
          </p:cNvPr>
          <p:cNvSpPr>
            <a:spLocks noGrp="1"/>
          </p:cNvSpPr>
          <p:nvPr>
            <p:ph type="subTitle" idx="1"/>
          </p:nvPr>
        </p:nvSpPr>
        <p:spPr>
          <a:xfrm>
            <a:off x="2057400" y="3818964"/>
            <a:ext cx="8115300" cy="685799"/>
          </a:xfrm>
        </p:spPr>
        <p:txBody>
          <a:bodyPr vert="horz" lIns="91440" tIns="45720" rIns="91440" bIns="45720" rtlCol="0">
            <a:normAutofit/>
          </a:bodyPr>
          <a:lstStyle/>
          <a:p>
            <a:pPr>
              <a:lnSpc>
                <a:spcPct val="90000"/>
              </a:lnSpc>
            </a:pPr>
            <a:r>
              <a:rPr lang="en-US" sz="2000" dirty="0">
                <a:solidFill>
                  <a:srgbClr val="FFFFFF"/>
                </a:solidFill>
              </a:rPr>
              <a:t>Learn how to create amazing complex designs with simple mathematics</a:t>
            </a:r>
          </a:p>
        </p:txBody>
      </p:sp>
    </p:spTree>
    <p:extLst>
      <p:ext uri="{BB962C8B-B14F-4D97-AF65-F5344CB8AC3E}">
        <p14:creationId xmlns:p14="http://schemas.microsoft.com/office/powerpoint/2010/main" val="196711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9CD6474-47AA-4D47-AF35-32FA3089B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A1B87F-5EBE-4205-A59D-10E76BF800EB}"/>
              </a:ext>
            </a:extLst>
          </p:cNvPr>
          <p:cNvSpPr>
            <a:spLocks noGrp="1"/>
          </p:cNvSpPr>
          <p:nvPr>
            <p:ph type="title"/>
          </p:nvPr>
        </p:nvSpPr>
        <p:spPr>
          <a:xfrm>
            <a:off x="1371600" y="1020728"/>
            <a:ext cx="9486900" cy="996061"/>
          </a:xfrm>
        </p:spPr>
        <p:txBody>
          <a:bodyPr anchor="b">
            <a:normAutofit/>
          </a:bodyPr>
          <a:lstStyle/>
          <a:p>
            <a:pPr algn="ctr"/>
            <a:r>
              <a:rPr lang="en-US" dirty="0"/>
              <a:t>Ready to make your own fractal design? </a:t>
            </a:r>
          </a:p>
        </p:txBody>
      </p:sp>
      <p:sp>
        <p:nvSpPr>
          <p:cNvPr id="3" name="Content Placeholder 2">
            <a:extLst>
              <a:ext uri="{FF2B5EF4-FFF2-40B4-BE49-F238E27FC236}">
                <a16:creationId xmlns:a16="http://schemas.microsoft.com/office/drawing/2014/main" id="{60D52C38-E9B2-469C-8004-FF9A5EAA6534}"/>
              </a:ext>
            </a:extLst>
          </p:cNvPr>
          <p:cNvSpPr>
            <a:spLocks noGrp="1"/>
          </p:cNvSpPr>
          <p:nvPr>
            <p:ph idx="1"/>
          </p:nvPr>
        </p:nvSpPr>
        <p:spPr>
          <a:xfrm>
            <a:off x="1371600" y="2200940"/>
            <a:ext cx="9486901" cy="3577854"/>
          </a:xfrm>
        </p:spPr>
        <p:txBody>
          <a:bodyPr>
            <a:normAutofit/>
          </a:bodyPr>
          <a:lstStyle/>
          <a:p>
            <a:r>
              <a:rPr lang="en-US" dirty="0"/>
              <a:t>Today you will be using the following website to create your very own fractal designs: </a:t>
            </a:r>
            <a:r>
              <a:rPr lang="en-US" dirty="0">
                <a:hlinkClick r:id="rId2"/>
              </a:rPr>
              <a:t>https://www.visnos.com/demos/fractal</a:t>
            </a:r>
            <a:r>
              <a:rPr lang="en-US" dirty="0"/>
              <a:t> </a:t>
            </a:r>
          </a:p>
          <a:p>
            <a:endParaRPr lang="en-US" dirty="0"/>
          </a:p>
          <a:p>
            <a:endParaRPr lang="en-US" dirty="0"/>
          </a:p>
          <a:p>
            <a:pPr marL="0" indent="0">
              <a:buNone/>
            </a:pPr>
            <a:endParaRPr lang="en-US" dirty="0"/>
          </a:p>
        </p:txBody>
      </p:sp>
      <p:pic>
        <p:nvPicPr>
          <p:cNvPr id="4" name="Picture 3">
            <a:extLst>
              <a:ext uri="{FF2B5EF4-FFF2-40B4-BE49-F238E27FC236}">
                <a16:creationId xmlns:a16="http://schemas.microsoft.com/office/drawing/2014/main" id="{4D59253B-008E-426F-A1AC-8A5ED94E0393}"/>
              </a:ext>
            </a:extLst>
          </p:cNvPr>
          <p:cNvPicPr>
            <a:picLocks noChangeAspect="1"/>
          </p:cNvPicPr>
          <p:nvPr/>
        </p:nvPicPr>
        <p:blipFill>
          <a:blip r:embed="rId3"/>
          <a:stretch>
            <a:fillRect/>
          </a:stretch>
        </p:blipFill>
        <p:spPr>
          <a:xfrm>
            <a:off x="4005262" y="3188716"/>
            <a:ext cx="3457575" cy="2350071"/>
          </a:xfrm>
          <a:prstGeom prst="rect">
            <a:avLst/>
          </a:prstGeom>
        </p:spPr>
      </p:pic>
    </p:spTree>
    <p:extLst>
      <p:ext uri="{BB962C8B-B14F-4D97-AF65-F5344CB8AC3E}">
        <p14:creationId xmlns:p14="http://schemas.microsoft.com/office/powerpoint/2010/main" val="2843235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FBAB1-DCA4-4EFB-B404-DC26F78AFC2A}"/>
              </a:ext>
            </a:extLst>
          </p:cNvPr>
          <p:cNvSpPr>
            <a:spLocks noGrp="1"/>
          </p:cNvSpPr>
          <p:nvPr>
            <p:ph type="title"/>
          </p:nvPr>
        </p:nvSpPr>
        <p:spPr>
          <a:xfrm>
            <a:off x="346137" y="415912"/>
            <a:ext cx="3932237" cy="651307"/>
          </a:xfrm>
          <a:noFill/>
        </p:spPr>
        <p:txBody>
          <a:bodyPr anchor="ctr">
            <a:normAutofit/>
          </a:bodyPr>
          <a:lstStyle/>
          <a:p>
            <a:pPr algn="ctr"/>
            <a:r>
              <a:rPr lang="en-US" sz="2000" dirty="0"/>
              <a:t>How to draw the Sierpinski triangle: </a:t>
            </a:r>
          </a:p>
        </p:txBody>
      </p:sp>
      <p:pic>
        <p:nvPicPr>
          <p:cNvPr id="1026" name="Picture 2" descr="sierpinski triangle evolution">
            <a:extLst>
              <a:ext uri="{FF2B5EF4-FFF2-40B4-BE49-F238E27FC236}">
                <a16:creationId xmlns:a16="http://schemas.microsoft.com/office/drawing/2014/main" id="{4636251B-7845-4E38-BA4E-3A3D15C993F2}"/>
              </a:ext>
            </a:extLst>
          </p:cNvPr>
          <p:cNvPicPr>
            <a:picLocks noGrp="1" noChangeAspect="1" noChangeArrowheads="1"/>
          </p:cNvPicPr>
          <p:nvPr>
            <p:ph type="pic" idx="1"/>
          </p:nvPr>
        </p:nvPicPr>
        <p:blipFill rotWithShape="1">
          <a:blip r:embed="rId3">
            <a:biLevel thresh="25000"/>
            <a:extLst>
              <a:ext uri="{BEBA8EAE-BF5A-486C-A8C5-ECC9F3942E4B}">
                <a14:imgProps xmlns:a14="http://schemas.microsoft.com/office/drawing/2010/main">
                  <a14:imgLayer r:embed="rId4">
                    <a14:imgEffect>
                      <a14:backgroundRemoval t="9483" b="95690" l="2003" r="99833">
                        <a14:foregroundMark x1="9850" y1="9483" x2="9850" y2="9483"/>
                        <a14:foregroundMark x1="9850" y1="12069" x2="2504" y2="73276"/>
                        <a14:foregroundMark x1="2504" y1="73276" x2="8013" y2="95690"/>
                        <a14:foregroundMark x1="8013" y1="95690" x2="14524" y2="96552"/>
                        <a14:foregroundMark x1="14524" y1="96552" x2="13856" y2="52586"/>
                        <a14:foregroundMark x1="13856" y1="52586" x2="9516" y2="11207"/>
                        <a14:foregroundMark x1="6678" y1="48276" x2="2504" y2="74138"/>
                        <a14:foregroundMark x1="2504" y1="74138" x2="6511" y2="49138"/>
                        <a14:foregroundMark x1="29883" y1="7759" x2="22371" y2="76724"/>
                        <a14:foregroundMark x1="22371" y1="76724" x2="29549" y2="92241"/>
                        <a14:foregroundMark x1="29549" y1="92241" x2="35726" y2="92241"/>
                        <a14:foregroundMark x1="35726" y1="92241" x2="35392" y2="60345"/>
                        <a14:foregroundMark x1="35392" y1="60345" x2="29883" y2="9483"/>
                        <a14:foregroundMark x1="49750" y1="9483" x2="41736" y2="85345"/>
                        <a14:foregroundMark x1="41736" y1="85345" x2="48748" y2="88793"/>
                        <a14:foregroundMark x1="48748" y1="88793" x2="56427" y2="88793"/>
                        <a14:foregroundMark x1="56427" y1="88793" x2="41235" y2="93966"/>
                        <a14:foregroundMark x1="41235" y1="93966" x2="47579" y2="34483"/>
                        <a14:foregroundMark x1="47579" y1="34483" x2="54257" y2="44828"/>
                        <a14:foregroundMark x1="54257" y1="44828" x2="59432" y2="93966"/>
                        <a14:foregroundMark x1="60601" y1="93103" x2="65943" y2="56034"/>
                        <a14:foregroundMark x1="65943" y1="56034" x2="61770" y2="87069"/>
                        <a14:foregroundMark x1="61770" y1="87069" x2="68114" y2="25862"/>
                        <a14:foregroundMark x1="68114" y1="25862" x2="74457" y2="42241"/>
                        <a14:foregroundMark x1="74457" y1="42241" x2="77295" y2="73276"/>
                        <a14:foregroundMark x1="77295" y1="73276" x2="71953" y2="93966"/>
                        <a14:foregroundMark x1="71953" y1="93966" x2="60768" y2="92241"/>
                        <a14:foregroundMark x1="90150" y1="11207" x2="82137" y2="86207"/>
                        <a14:foregroundMark x1="82137" y1="86207" x2="94992" y2="92241"/>
                        <a14:foregroundMark x1="94992" y1="92241" x2="94825" y2="55172"/>
                        <a14:foregroundMark x1="94825" y1="55172" x2="92487" y2="26724"/>
                        <a14:foregroundMark x1="92487" y1="26724" x2="94491" y2="60345"/>
                        <a14:foregroundMark x1="94491" y1="60345" x2="90818" y2="32759"/>
                        <a14:foregroundMark x1="90818" y1="32759" x2="85309" y2="53448"/>
                        <a14:foregroundMark x1="85309" y1="53448" x2="82805" y2="81897"/>
                        <a14:foregroundMark x1="82805" y1="81897" x2="95326" y2="95690"/>
                        <a14:foregroundMark x1="95326" y1="95690" x2="99833" y2="95690"/>
                      </a14:backgroundRemoval>
                    </a14:imgEffect>
                  </a14:imgLayer>
                </a14:imgProps>
              </a:ext>
              <a:ext uri="{28A0092B-C50C-407E-A947-70E740481C1C}">
                <a14:useLocalDpi xmlns:a14="http://schemas.microsoft.com/office/drawing/2010/main" val="0"/>
              </a:ext>
            </a:extLst>
          </a:blip>
          <a:srcRect l="-173" t="-1151" r="-85" b="-3744"/>
          <a:stretch/>
        </p:blipFill>
        <p:spPr bwMode="auto">
          <a:xfrm>
            <a:off x="2093214" y="4540237"/>
            <a:ext cx="7897505" cy="1600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805D40B5-7136-4564-A359-4BDD1A5B3D3A}"/>
              </a:ext>
            </a:extLst>
          </p:cNvPr>
          <p:cNvSpPr>
            <a:spLocks noGrp="1"/>
          </p:cNvSpPr>
          <p:nvPr>
            <p:ph type="body" sz="half" idx="2"/>
          </p:nvPr>
        </p:nvSpPr>
        <p:spPr>
          <a:xfrm>
            <a:off x="346137" y="1178048"/>
            <a:ext cx="4483129" cy="3251360"/>
          </a:xfrm>
        </p:spPr>
        <p:txBody>
          <a:bodyPr>
            <a:normAutofit/>
          </a:bodyPr>
          <a:lstStyle/>
          <a:p>
            <a:pPr marL="342900" indent="-342900">
              <a:buSzPct val="73000"/>
              <a:buFont typeface="+mj-lt"/>
              <a:buAutoNum type="arabicPeriod"/>
            </a:pPr>
            <a:r>
              <a:rPr lang="en-US" dirty="0"/>
              <a:t>Start by drawing one big equilateral triangle.  </a:t>
            </a:r>
          </a:p>
          <a:p>
            <a:pPr marL="342900" indent="-342900">
              <a:buSzPct val="73000"/>
              <a:buFont typeface="+mj-lt"/>
              <a:buAutoNum type="arabicPeriod"/>
            </a:pPr>
            <a:r>
              <a:rPr lang="en-US" dirty="0"/>
              <a:t>Remove an upside-down triangle from the middle by finding the midpoint of each side (put a small dot to mark it) and connecting the dots. </a:t>
            </a:r>
          </a:p>
          <a:p>
            <a:pPr marL="800089" lvl="1" indent="-342900">
              <a:buSzPct val="73000"/>
              <a:buFont typeface="Arial" panose="020B0604020202020204" pitchFamily="34" charset="0"/>
              <a:buChar char="•"/>
            </a:pPr>
            <a:r>
              <a:rPr lang="en-US" dirty="0"/>
              <a:t>You should now have three triangles in the corners and one “removed” from the middle. </a:t>
            </a:r>
          </a:p>
          <a:p>
            <a:pPr marL="342900" indent="-342900">
              <a:buSzPct val="73000"/>
              <a:buFont typeface="+mj-lt"/>
              <a:buAutoNum type="arabicPeriod"/>
            </a:pPr>
            <a:r>
              <a:rPr lang="en-US" dirty="0"/>
              <a:t>For each of the three corner triangles, repeat step two in each corner. </a:t>
            </a:r>
          </a:p>
          <a:p>
            <a:pPr marL="342900" indent="-342900">
              <a:buSzPct val="73000"/>
              <a:buFont typeface="+mj-lt"/>
              <a:buAutoNum type="arabicPeriod"/>
            </a:pPr>
            <a:r>
              <a:rPr lang="en-US" dirty="0"/>
              <a:t>Continue this infinite process and you will have made your own Sierpinski’s triangle! </a:t>
            </a:r>
          </a:p>
          <a:p>
            <a:pPr marL="800089" lvl="1" indent="-342900">
              <a:buSzPct val="73000"/>
              <a:buFont typeface="+mj-lt"/>
              <a:buAutoNum type="arabicPeriod"/>
            </a:pPr>
            <a:endParaRPr lang="en-US" dirty="0"/>
          </a:p>
        </p:txBody>
      </p:sp>
      <p:pic>
        <p:nvPicPr>
          <p:cNvPr id="6" name="Picture 5">
            <a:extLst>
              <a:ext uri="{FF2B5EF4-FFF2-40B4-BE49-F238E27FC236}">
                <a16:creationId xmlns:a16="http://schemas.microsoft.com/office/drawing/2014/main" id="{1F528BA9-6C20-4BB1-AE8A-CEE899570D57}"/>
              </a:ext>
            </a:extLst>
          </p:cNvPr>
          <p:cNvPicPr>
            <a:picLocks noChangeAspect="1"/>
          </p:cNvPicPr>
          <p:nvPr/>
        </p:nvPicPr>
        <p:blipFill>
          <a:blip r:embed="rId5">
            <a:duotone>
              <a:schemeClr val="accent5">
                <a:shade val="45000"/>
                <a:satMod val="135000"/>
              </a:schemeClr>
              <a:prstClr val="white"/>
            </a:duotone>
            <a:alphaModFix amt="50000"/>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5377988" y="1410478"/>
            <a:ext cx="6378766" cy="1814569"/>
          </a:xfrm>
          <a:prstGeom prst="rect">
            <a:avLst/>
          </a:prstGeom>
        </p:spPr>
      </p:pic>
      <p:sp>
        <p:nvSpPr>
          <p:cNvPr id="7" name="TextBox 6">
            <a:extLst>
              <a:ext uri="{FF2B5EF4-FFF2-40B4-BE49-F238E27FC236}">
                <a16:creationId xmlns:a16="http://schemas.microsoft.com/office/drawing/2014/main" id="{F07C4959-1E65-4076-BFA1-84BEA70468BA}"/>
              </a:ext>
            </a:extLst>
          </p:cNvPr>
          <p:cNvSpPr txBox="1"/>
          <p:nvPr/>
        </p:nvSpPr>
        <p:spPr>
          <a:xfrm>
            <a:off x="5904509" y="3225047"/>
            <a:ext cx="914400" cy="369332"/>
          </a:xfrm>
          <a:prstGeom prst="rect">
            <a:avLst/>
          </a:prstGeom>
          <a:noFill/>
        </p:spPr>
        <p:txBody>
          <a:bodyPr wrap="square" rtlCol="0">
            <a:spAutoFit/>
          </a:bodyPr>
          <a:lstStyle/>
          <a:p>
            <a:r>
              <a:rPr lang="en-US">
                <a:latin typeface="+mj-lt"/>
              </a:rPr>
              <a:t>Step 1</a:t>
            </a:r>
          </a:p>
        </p:txBody>
      </p:sp>
      <p:sp>
        <p:nvSpPr>
          <p:cNvPr id="8" name="TextBox 7">
            <a:extLst>
              <a:ext uri="{FF2B5EF4-FFF2-40B4-BE49-F238E27FC236}">
                <a16:creationId xmlns:a16="http://schemas.microsoft.com/office/drawing/2014/main" id="{E69F842B-C7B2-4CE5-A8C3-671AAF9DD888}"/>
              </a:ext>
            </a:extLst>
          </p:cNvPr>
          <p:cNvSpPr txBox="1"/>
          <p:nvPr/>
        </p:nvSpPr>
        <p:spPr>
          <a:xfrm>
            <a:off x="8068720" y="3225047"/>
            <a:ext cx="1346437" cy="369332"/>
          </a:xfrm>
          <a:prstGeom prst="rect">
            <a:avLst/>
          </a:prstGeom>
          <a:noFill/>
        </p:spPr>
        <p:txBody>
          <a:bodyPr wrap="square" rtlCol="0">
            <a:spAutoFit/>
          </a:bodyPr>
          <a:lstStyle/>
          <a:p>
            <a:r>
              <a:rPr lang="en-US">
                <a:latin typeface="+mj-lt"/>
              </a:rPr>
              <a:t>Step 2 </a:t>
            </a:r>
          </a:p>
        </p:txBody>
      </p:sp>
      <p:sp>
        <p:nvSpPr>
          <p:cNvPr id="9" name="TextBox 8">
            <a:extLst>
              <a:ext uri="{FF2B5EF4-FFF2-40B4-BE49-F238E27FC236}">
                <a16:creationId xmlns:a16="http://schemas.microsoft.com/office/drawing/2014/main" id="{53CA0A80-B206-4FE4-9BD8-A3839F7889AB}"/>
              </a:ext>
            </a:extLst>
          </p:cNvPr>
          <p:cNvSpPr txBox="1"/>
          <p:nvPr/>
        </p:nvSpPr>
        <p:spPr>
          <a:xfrm>
            <a:off x="10315832" y="3225047"/>
            <a:ext cx="1537647" cy="369332"/>
          </a:xfrm>
          <a:prstGeom prst="rect">
            <a:avLst/>
          </a:prstGeom>
          <a:noFill/>
        </p:spPr>
        <p:txBody>
          <a:bodyPr wrap="square" rtlCol="0">
            <a:spAutoFit/>
          </a:bodyPr>
          <a:lstStyle/>
          <a:p>
            <a:r>
              <a:rPr lang="en-US">
                <a:latin typeface="+mj-lt"/>
              </a:rPr>
              <a:t>Step 3</a:t>
            </a:r>
          </a:p>
        </p:txBody>
      </p:sp>
    </p:spTree>
    <p:extLst>
      <p:ext uri="{BB962C8B-B14F-4D97-AF65-F5344CB8AC3E}">
        <p14:creationId xmlns:p14="http://schemas.microsoft.com/office/powerpoint/2010/main" val="3762855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D6753ACD-8389-4A4D-8E6D-14DCDB250C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8528" y="685800"/>
            <a:ext cx="4063972"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584D97-3191-423A-9205-03216814D1A5}"/>
              </a:ext>
            </a:extLst>
          </p:cNvPr>
          <p:cNvSpPr>
            <a:spLocks noGrp="1"/>
          </p:cNvSpPr>
          <p:nvPr>
            <p:ph type="title"/>
          </p:nvPr>
        </p:nvSpPr>
        <p:spPr>
          <a:xfrm>
            <a:off x="1181686" y="1371600"/>
            <a:ext cx="3048734" cy="4114800"/>
          </a:xfrm>
        </p:spPr>
        <p:txBody>
          <a:bodyPr vert="horz" lIns="91440" tIns="45720" rIns="91440" bIns="45720" rtlCol="0" anchor="ctr">
            <a:normAutofit/>
          </a:bodyPr>
          <a:lstStyle/>
          <a:p>
            <a:pPr algn="ctr" defTabSz="914400"/>
            <a:r>
              <a:rPr lang="en-US" sz="3000" kern="1200" cap="all" spc="300" baseline="0">
                <a:solidFill>
                  <a:schemeClr val="tx2"/>
                </a:solidFill>
                <a:latin typeface="+mj-lt"/>
                <a:ea typeface="+mj-ea"/>
                <a:cs typeface="+mj-cs"/>
              </a:rPr>
              <a:t>The Apollonian </a:t>
            </a:r>
            <a:r>
              <a:rPr lang="en-US" sz="3000" cap="all" spc="300"/>
              <a:t>Gasket</a:t>
            </a:r>
            <a:endParaRPr lang="en-US" sz="3000" kern="1200" cap="all" spc="300" baseline="0">
              <a:solidFill>
                <a:schemeClr val="tx2"/>
              </a:solidFill>
              <a:latin typeface="+mj-lt"/>
              <a:ea typeface="+mj-ea"/>
              <a:cs typeface="+mj-cs"/>
            </a:endParaRPr>
          </a:p>
        </p:txBody>
      </p:sp>
      <p:pic>
        <p:nvPicPr>
          <p:cNvPr id="7" name="Picture 6" descr="A picture containing weapon, brass knucks, scissors&#10;&#10;Description automatically generated">
            <a:extLst>
              <a:ext uri="{FF2B5EF4-FFF2-40B4-BE49-F238E27FC236}">
                <a16:creationId xmlns:a16="http://schemas.microsoft.com/office/drawing/2014/main" id="{27601525-7BA4-444C-8197-DBD5343BE0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915947"/>
            <a:ext cx="6083272" cy="2037895"/>
          </a:xfrm>
          <a:prstGeom prst="rect">
            <a:avLst/>
          </a:prstGeom>
        </p:spPr>
      </p:pic>
      <p:sp>
        <p:nvSpPr>
          <p:cNvPr id="5" name="Text Placeholder 3">
            <a:extLst>
              <a:ext uri="{FF2B5EF4-FFF2-40B4-BE49-F238E27FC236}">
                <a16:creationId xmlns:a16="http://schemas.microsoft.com/office/drawing/2014/main" id="{EDF4FB1D-38F0-45D0-BED9-0D73641EB29C}"/>
              </a:ext>
            </a:extLst>
          </p:cNvPr>
          <p:cNvSpPr txBox="1">
            <a:spLocks/>
          </p:cNvSpPr>
          <p:nvPr/>
        </p:nvSpPr>
        <p:spPr>
          <a:xfrm>
            <a:off x="5410200" y="3429000"/>
            <a:ext cx="6083272" cy="2793609"/>
          </a:xfrm>
          <a:prstGeom prst="rect">
            <a:avLst/>
          </a:prstGeom>
        </p:spPr>
        <p:txBody>
          <a:bodyPr vert="horz" lIns="91440" tIns="45720" rIns="91440" bIns="45720" rtlCol="0">
            <a:normAutofit/>
          </a:bodyPr>
          <a:lstStyle>
            <a:lvl1pPr marL="0" indent="0" algn="l" defTabSz="914377" rtl="0" eaLnBrk="1" latinLnBrk="0" hangingPunct="1">
              <a:lnSpc>
                <a:spcPct val="100000"/>
              </a:lnSpc>
              <a:spcBef>
                <a:spcPts val="1000"/>
              </a:spcBef>
              <a:buSzPct val="70000"/>
              <a:buFont typeface="Arial" panose="020B0604020202020204" pitchFamily="34" charset="0"/>
              <a:buNone/>
              <a:defRPr sz="1600" kern="1200">
                <a:solidFill>
                  <a:schemeClr val="tx2"/>
                </a:solidFill>
                <a:latin typeface="+mj-lt"/>
                <a:ea typeface="+mn-ea"/>
                <a:cs typeface="+mn-cs"/>
              </a:defRPr>
            </a:lvl1pPr>
            <a:lvl2pPr marL="457189" indent="0" algn="l" defTabSz="914377" rtl="0" eaLnBrk="1" latinLnBrk="0" hangingPunct="1">
              <a:lnSpc>
                <a:spcPct val="100000"/>
              </a:lnSpc>
              <a:spcBef>
                <a:spcPts val="500"/>
              </a:spcBef>
              <a:buSzPct val="70000"/>
              <a:buFont typeface="Arial" panose="020B0604020202020204" pitchFamily="34" charset="0"/>
              <a:buNone/>
              <a:defRPr sz="1400" kern="1200">
                <a:solidFill>
                  <a:schemeClr val="tx2"/>
                </a:solidFill>
                <a:latin typeface="+mj-lt"/>
                <a:ea typeface="+mn-ea"/>
                <a:cs typeface="+mn-cs"/>
              </a:defRPr>
            </a:lvl2pPr>
            <a:lvl3pPr marL="914377" indent="0" algn="l" defTabSz="914377" rtl="0" eaLnBrk="1" latinLnBrk="0" hangingPunct="1">
              <a:lnSpc>
                <a:spcPct val="100000"/>
              </a:lnSpc>
              <a:spcBef>
                <a:spcPts val="500"/>
              </a:spcBef>
              <a:buSzPct val="70000"/>
              <a:buFont typeface="Arial" panose="020B0604020202020204" pitchFamily="34" charset="0"/>
              <a:buNone/>
              <a:defRPr sz="1200" kern="1200">
                <a:solidFill>
                  <a:schemeClr val="tx2"/>
                </a:solidFill>
                <a:latin typeface="+mj-lt"/>
                <a:ea typeface="+mn-ea"/>
                <a:cs typeface="+mn-cs"/>
              </a:defRPr>
            </a:lvl3pPr>
            <a:lvl4pPr marL="1371566" indent="0" algn="l" defTabSz="914377" rtl="0" eaLnBrk="1" latinLnBrk="0" hangingPunct="1">
              <a:lnSpc>
                <a:spcPct val="100000"/>
              </a:lnSpc>
              <a:spcBef>
                <a:spcPts val="500"/>
              </a:spcBef>
              <a:buSzPct val="70000"/>
              <a:buFont typeface="Arial" panose="020B0604020202020204" pitchFamily="34" charset="0"/>
              <a:buNone/>
              <a:defRPr sz="1000" kern="1200">
                <a:solidFill>
                  <a:schemeClr val="tx2"/>
                </a:solidFill>
                <a:latin typeface="+mj-lt"/>
                <a:ea typeface="+mn-ea"/>
                <a:cs typeface="+mn-cs"/>
              </a:defRPr>
            </a:lvl4pPr>
            <a:lvl5pPr marL="1828754" indent="0" algn="l" defTabSz="914377" rtl="0" eaLnBrk="1" latinLnBrk="0" hangingPunct="1">
              <a:lnSpc>
                <a:spcPct val="100000"/>
              </a:lnSpc>
              <a:spcBef>
                <a:spcPts val="500"/>
              </a:spcBef>
              <a:buSzPct val="70000"/>
              <a:buFont typeface="Arial" panose="020B0604020202020204" pitchFamily="34" charset="0"/>
              <a:buNone/>
              <a:defRPr sz="1000" kern="1200">
                <a:solidFill>
                  <a:schemeClr val="tx2"/>
                </a:solidFill>
                <a:latin typeface="+mj-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131"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320"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509" indent="0" algn="l" defTabSz="914377"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defTabSz="914400"/>
            <a:r>
              <a:rPr lang="en-US"/>
              <a:t>Step 1: Start by drawing a circle. </a:t>
            </a:r>
          </a:p>
          <a:p>
            <a:pPr defTabSz="914400"/>
            <a:r>
              <a:rPr lang="en-US"/>
              <a:t>Step 2: Inside your circle, draw 2 or 3 inner circles of any size. </a:t>
            </a:r>
          </a:p>
          <a:p>
            <a:pPr defTabSz="914400"/>
            <a:r>
              <a:rPr lang="en-US"/>
              <a:t>***The edges of your inner circles must be touching each other and the outer circle with no overlap*** </a:t>
            </a:r>
          </a:p>
          <a:p>
            <a:pPr defTabSz="914400"/>
            <a:r>
              <a:rPr lang="en-US"/>
              <a:t>Step 3: Continue to draw circles that fit snugly into the space between those you have already drawn. </a:t>
            </a:r>
          </a:p>
          <a:p>
            <a:pPr defTabSz="914400"/>
            <a:r>
              <a:rPr lang="en-US"/>
              <a:t>Step 4: Keep drawing smaller circles in the empty spaces forever, or at least until they become too small to see. </a:t>
            </a:r>
          </a:p>
        </p:txBody>
      </p:sp>
    </p:spTree>
    <p:extLst>
      <p:ext uri="{BB962C8B-B14F-4D97-AF65-F5344CB8AC3E}">
        <p14:creationId xmlns:p14="http://schemas.microsoft.com/office/powerpoint/2010/main" val="61626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1DE30-62E7-436D-B7E3-B437C0F30E3D}"/>
              </a:ext>
            </a:extLst>
          </p:cNvPr>
          <p:cNvSpPr>
            <a:spLocks noGrp="1"/>
          </p:cNvSpPr>
          <p:nvPr>
            <p:ph type="title"/>
          </p:nvPr>
        </p:nvSpPr>
        <p:spPr>
          <a:xfrm>
            <a:off x="1118062" y="831543"/>
            <a:ext cx="3025833" cy="3927493"/>
          </a:xfrm>
          <a:solidFill>
            <a:schemeClr val="tx2">
              <a:lumMod val="25000"/>
              <a:lumOff val="75000"/>
            </a:schemeClr>
          </a:solidFill>
        </p:spPr>
        <p:txBody>
          <a:bodyPr vert="horz" lIns="91440" tIns="45720" rIns="91440" bIns="45720" rtlCol="0" anchor="ctr">
            <a:normAutofit/>
          </a:bodyPr>
          <a:lstStyle/>
          <a:p>
            <a:pPr algn="ctr" defTabSz="914400"/>
            <a:r>
              <a:rPr lang="en-US" sz="2000" cap="all" spc="300">
                <a:solidFill>
                  <a:schemeClr val="tx1"/>
                </a:solidFill>
              </a:rPr>
              <a:t>Simple examples of drawing fractals in nature </a:t>
            </a:r>
            <a:endParaRPr lang="en-US" sz="2000" kern="1200" cap="all" spc="300">
              <a:solidFill>
                <a:schemeClr val="tx1"/>
              </a:solidFill>
              <a:latin typeface="+mj-lt"/>
              <a:ea typeface="+mj-ea"/>
              <a:cs typeface="+mj-cs"/>
            </a:endParaRPr>
          </a:p>
        </p:txBody>
      </p:sp>
      <p:pic>
        <p:nvPicPr>
          <p:cNvPr id="4" name="Picture 3">
            <a:extLst>
              <a:ext uri="{FF2B5EF4-FFF2-40B4-BE49-F238E27FC236}">
                <a16:creationId xmlns:a16="http://schemas.microsoft.com/office/drawing/2014/main" id="{5DB83905-D50A-43C8-AD3A-2573A37B404F}"/>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6064037" y="2600076"/>
            <a:ext cx="4511149" cy="1657847"/>
          </a:xfrm>
          <a:prstGeom prst="rect">
            <a:avLst/>
          </a:prstGeom>
        </p:spPr>
      </p:pic>
      <p:pic>
        <p:nvPicPr>
          <p:cNvPr id="5" name="Picture 4">
            <a:extLst>
              <a:ext uri="{FF2B5EF4-FFF2-40B4-BE49-F238E27FC236}">
                <a16:creationId xmlns:a16="http://schemas.microsoft.com/office/drawing/2014/main" id="{471B771A-BF5D-4A0A-ACE1-D21E0B3B95F6}"/>
              </a:ext>
            </a:extLst>
          </p:cNvPr>
          <p:cNvPicPr>
            <a:picLocks noChangeAspect="1"/>
          </p:cNvPicPr>
          <p:nvPr/>
        </p:nvPicPr>
        <p:blipFill>
          <a:blip r:embed="rId4"/>
          <a:stretch>
            <a:fillRect/>
          </a:stretch>
        </p:blipFill>
        <p:spPr>
          <a:xfrm>
            <a:off x="1384328" y="4788631"/>
            <a:ext cx="7801642" cy="1657848"/>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6F0B0BBD-1614-48F2-9826-42FC2B71C763}"/>
              </a:ext>
            </a:extLst>
          </p:cNvPr>
          <p:cNvPicPr>
            <a:picLocks noChangeAspect="1"/>
          </p:cNvPicPr>
          <p:nvPr/>
        </p:nvPicPr>
        <p:blipFill rotWithShape="1">
          <a:blip r:embed="rId5">
            <a:extLst>
              <a:ext uri="{28A0092B-C50C-407E-A947-70E740481C1C}">
                <a14:useLocalDpi xmlns:a14="http://schemas.microsoft.com/office/drawing/2010/main" val="0"/>
              </a:ext>
            </a:extLst>
          </a:blip>
          <a:srcRect t="17436" b="24375"/>
          <a:stretch/>
        </p:blipFill>
        <p:spPr>
          <a:xfrm>
            <a:off x="9448486" y="4788631"/>
            <a:ext cx="1870419" cy="1543626"/>
          </a:xfrm>
          <a:prstGeom prst="rect">
            <a:avLst/>
          </a:prstGeom>
        </p:spPr>
      </p:pic>
      <p:pic>
        <p:nvPicPr>
          <p:cNvPr id="10" name="Picture 9">
            <a:extLst>
              <a:ext uri="{FF2B5EF4-FFF2-40B4-BE49-F238E27FC236}">
                <a16:creationId xmlns:a16="http://schemas.microsoft.com/office/drawing/2014/main" id="{ADD89AA9-782A-4955-B8F5-87053382F595}"/>
              </a:ext>
            </a:extLst>
          </p:cNvPr>
          <p:cNvPicPr>
            <a:picLocks noChangeAspect="1"/>
          </p:cNvPicPr>
          <p:nvPr/>
        </p:nvPicPr>
        <p:blipFill>
          <a:blip r:embed="rId6"/>
          <a:stretch>
            <a:fillRect/>
          </a:stretch>
        </p:blipFill>
        <p:spPr>
          <a:xfrm>
            <a:off x="4902827" y="530709"/>
            <a:ext cx="7148846" cy="1538659"/>
          </a:xfrm>
          <a:prstGeom prst="rect">
            <a:avLst/>
          </a:prstGeom>
        </p:spPr>
      </p:pic>
    </p:spTree>
    <p:extLst>
      <p:ext uri="{BB962C8B-B14F-4D97-AF65-F5344CB8AC3E}">
        <p14:creationId xmlns:p14="http://schemas.microsoft.com/office/powerpoint/2010/main" val="1936944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0" name="Rectangle 129">
            <a:extLst>
              <a:ext uri="{FF2B5EF4-FFF2-40B4-BE49-F238E27FC236}">
                <a16:creationId xmlns:a16="http://schemas.microsoft.com/office/drawing/2014/main" id="{3129AE00-6D8C-41D7-8B33-B44A25E0D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F9E793DA-F1DD-4288-A72D-1AFC134DB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1"/>
            <a:ext cx="7467601"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9219E9-7B8B-43E5-9C63-215066033FEB}"/>
              </a:ext>
            </a:extLst>
          </p:cNvPr>
          <p:cNvSpPr>
            <a:spLocks noGrp="1"/>
          </p:cNvSpPr>
          <p:nvPr>
            <p:ph type="title"/>
          </p:nvPr>
        </p:nvSpPr>
        <p:spPr>
          <a:xfrm>
            <a:off x="1371600" y="948060"/>
            <a:ext cx="6096000" cy="925620"/>
          </a:xfrm>
        </p:spPr>
        <p:txBody>
          <a:bodyPr vert="horz" lIns="91440" tIns="45720" rIns="91440" bIns="45720" rtlCol="0" anchor="b">
            <a:normAutofit/>
          </a:bodyPr>
          <a:lstStyle/>
          <a:p>
            <a:pPr defTabSz="914400"/>
            <a:r>
              <a:rPr lang="en-US" sz="3000" kern="1200" cap="all" spc="300" baseline="0" dirty="0">
                <a:solidFill>
                  <a:schemeClr val="tx2"/>
                </a:solidFill>
                <a:latin typeface="+mj-lt"/>
                <a:ea typeface="+mj-ea"/>
                <a:cs typeface="+mj-cs"/>
              </a:rPr>
              <a:t>Thinking and contemplating</a:t>
            </a:r>
          </a:p>
        </p:txBody>
      </p:sp>
      <p:sp>
        <p:nvSpPr>
          <p:cNvPr id="3" name="Content Placeholder 2">
            <a:extLst>
              <a:ext uri="{FF2B5EF4-FFF2-40B4-BE49-F238E27FC236}">
                <a16:creationId xmlns:a16="http://schemas.microsoft.com/office/drawing/2014/main" id="{4DAB5EC9-A7D5-49E6-A0DE-8116342B113A}"/>
              </a:ext>
            </a:extLst>
          </p:cNvPr>
          <p:cNvSpPr>
            <a:spLocks noGrp="1"/>
          </p:cNvSpPr>
          <p:nvPr>
            <p:ph sz="half" idx="1"/>
          </p:nvPr>
        </p:nvSpPr>
        <p:spPr>
          <a:xfrm>
            <a:off x="1284651" y="2135939"/>
            <a:ext cx="6239050" cy="3501926"/>
          </a:xfrm>
        </p:spPr>
        <p:txBody>
          <a:bodyPr vert="horz" lIns="91440" tIns="45720" rIns="91440" bIns="45720" rtlCol="0">
            <a:normAutofit/>
          </a:bodyPr>
          <a:lstStyle/>
          <a:p>
            <a:pPr marL="227965" indent="-228600" defTabSz="914400"/>
            <a:r>
              <a:rPr lang="en-US" dirty="0"/>
              <a:t>Is it possible for a 2D shape to have an infinite perimeter and a finite area? Why or why not?</a:t>
            </a:r>
          </a:p>
          <a:p>
            <a:pPr marL="0" indent="-228600" defTabSz="914400"/>
            <a:endParaRPr lang="en-US" dirty="0"/>
          </a:p>
          <a:p>
            <a:pPr marL="227965" indent="-228600" defTabSz="914400"/>
            <a:r>
              <a:rPr lang="en-US" dirty="0"/>
              <a:t>Can you think of a shape that justifies your answer? *Hint: check out the BBC video link and Coastline Paradox Video on last slide. </a:t>
            </a:r>
          </a:p>
        </p:txBody>
      </p:sp>
      <p:pic>
        <p:nvPicPr>
          <p:cNvPr id="6" name="Picture 5" descr="A picture containing star&#10;&#10;Description automatically generated">
            <a:extLst>
              <a:ext uri="{FF2B5EF4-FFF2-40B4-BE49-F238E27FC236}">
                <a16:creationId xmlns:a16="http://schemas.microsoft.com/office/drawing/2014/main" id="{4B4C27B5-30F4-48A0-AED9-8B0D4F4D0CF0}"/>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 t="-34956" r="31" b="-26493"/>
          <a:stretch/>
        </p:blipFill>
        <p:spPr>
          <a:xfrm>
            <a:off x="8298003" y="685800"/>
            <a:ext cx="3397211" cy="5486400"/>
          </a:xfrm>
          <a:prstGeom prst="rect">
            <a:avLst/>
          </a:prstGeom>
        </p:spPr>
      </p:pic>
    </p:spTree>
    <p:extLst>
      <p:ext uri="{BB962C8B-B14F-4D97-AF65-F5344CB8AC3E}">
        <p14:creationId xmlns:p14="http://schemas.microsoft.com/office/powerpoint/2010/main" val="24736162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24">
            <a:extLst>
              <a:ext uri="{FF2B5EF4-FFF2-40B4-BE49-F238E27FC236}">
                <a16:creationId xmlns:a16="http://schemas.microsoft.com/office/drawing/2014/main" id="{61FB7DE9-F562-4290-99B7-8C2189D61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26">
            <a:extLst>
              <a:ext uri="{FF2B5EF4-FFF2-40B4-BE49-F238E27FC236}">
                <a16:creationId xmlns:a16="http://schemas.microsoft.com/office/drawing/2014/main" id="{8337CC61-9E93-4D80-9F1C-12CE9A0C0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6" name="Rectangle 28">
            <a:extLst>
              <a:ext uri="{FF2B5EF4-FFF2-40B4-BE49-F238E27FC236}">
                <a16:creationId xmlns:a16="http://schemas.microsoft.com/office/drawing/2014/main" id="{B354F8A8-7D5A-4944-8B6C-36BBF5C0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3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70517D-8D10-450C-9C58-2D0F3BCB24EC}"/>
              </a:ext>
            </a:extLst>
          </p:cNvPr>
          <p:cNvSpPr>
            <a:spLocks noGrp="1"/>
          </p:cNvSpPr>
          <p:nvPr>
            <p:ph type="title"/>
          </p:nvPr>
        </p:nvSpPr>
        <p:spPr>
          <a:xfrm>
            <a:off x="2038350" y="4383409"/>
            <a:ext cx="8115299" cy="1265404"/>
          </a:xfrm>
        </p:spPr>
        <p:txBody>
          <a:bodyPr vert="horz" lIns="91440" tIns="45720" rIns="91440" bIns="45720" rtlCol="0" anchor="b">
            <a:normAutofit/>
          </a:bodyPr>
          <a:lstStyle/>
          <a:p>
            <a:pPr algn="ctr" defTabSz="914400"/>
            <a:r>
              <a:rPr lang="en-US" kern="1200" cap="all" spc="300" baseline="0" dirty="0">
                <a:solidFill>
                  <a:schemeClr val="tx2"/>
                </a:solidFill>
                <a:latin typeface="+mj-lt"/>
                <a:ea typeface="+mj-ea"/>
                <a:cs typeface="+mj-cs"/>
              </a:rPr>
              <a:t>Do you see any patterns in these numbers? </a:t>
            </a:r>
          </a:p>
        </p:txBody>
      </p:sp>
      <p:pic>
        <p:nvPicPr>
          <p:cNvPr id="6" name="Picture 5" descr="A picture containing text, clock, watch&#10;&#10;Description automatically generated">
            <a:extLst>
              <a:ext uri="{FF2B5EF4-FFF2-40B4-BE49-F238E27FC236}">
                <a16:creationId xmlns:a16="http://schemas.microsoft.com/office/drawing/2014/main" id="{6829664D-0DF9-49BA-92A2-3E55E44D8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1380" y="920404"/>
            <a:ext cx="6409237" cy="3380873"/>
          </a:xfrm>
          <a:prstGeom prst="rect">
            <a:avLst/>
          </a:prstGeom>
        </p:spPr>
      </p:pic>
    </p:spTree>
    <p:extLst>
      <p:ext uri="{BB962C8B-B14F-4D97-AF65-F5344CB8AC3E}">
        <p14:creationId xmlns:p14="http://schemas.microsoft.com/office/powerpoint/2010/main" val="1431133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1894F-B0A2-41CD-A19E-C42DE7FDF435}"/>
              </a:ext>
            </a:extLst>
          </p:cNvPr>
          <p:cNvSpPr>
            <a:spLocks noGrp="1"/>
          </p:cNvSpPr>
          <p:nvPr>
            <p:ph type="title"/>
          </p:nvPr>
        </p:nvSpPr>
        <p:spPr>
          <a:solidFill>
            <a:schemeClr val="tx2">
              <a:lumMod val="25000"/>
              <a:lumOff val="75000"/>
            </a:schemeClr>
          </a:solidFill>
        </p:spPr>
        <p:txBody>
          <a:bodyPr anchor="ctr">
            <a:normAutofit/>
          </a:bodyPr>
          <a:lstStyle/>
          <a:p>
            <a:pPr algn="ctr"/>
            <a:r>
              <a:rPr lang="en-US" sz="3100" dirty="0"/>
              <a:t>Want to learn more about fractals? </a:t>
            </a:r>
          </a:p>
        </p:txBody>
      </p:sp>
      <p:sp>
        <p:nvSpPr>
          <p:cNvPr id="3" name="Content Placeholder 2">
            <a:extLst>
              <a:ext uri="{FF2B5EF4-FFF2-40B4-BE49-F238E27FC236}">
                <a16:creationId xmlns:a16="http://schemas.microsoft.com/office/drawing/2014/main" id="{73E3DA7E-518A-417C-8C16-5CB95A4BBB1C}"/>
              </a:ext>
            </a:extLst>
          </p:cNvPr>
          <p:cNvSpPr>
            <a:spLocks noGrp="1"/>
          </p:cNvSpPr>
          <p:nvPr>
            <p:ph idx="1"/>
          </p:nvPr>
        </p:nvSpPr>
        <p:spPr>
          <a:xfrm>
            <a:off x="1371600" y="2254102"/>
            <a:ext cx="9486901" cy="3918098"/>
          </a:xfrm>
          <a:solidFill>
            <a:schemeClr val="tx2">
              <a:lumMod val="25000"/>
              <a:lumOff val="75000"/>
            </a:schemeClr>
          </a:solidFill>
        </p:spPr>
        <p:txBody>
          <a:bodyPr/>
          <a:lstStyle/>
          <a:p>
            <a:r>
              <a:rPr lang="en-US" dirty="0"/>
              <a:t>BBC Ideas Video: How fractals can help you understand the universe </a:t>
            </a:r>
            <a:r>
              <a:rPr lang="en-US" dirty="0">
                <a:hlinkClick r:id="rId2"/>
              </a:rPr>
              <a:t>link</a:t>
            </a:r>
            <a:endParaRPr lang="en-US" dirty="0"/>
          </a:p>
          <a:p>
            <a:r>
              <a:rPr lang="en-US" dirty="0"/>
              <a:t>Tour of the Menger Sponge in Minecraft </a:t>
            </a:r>
            <a:r>
              <a:rPr lang="en-US" dirty="0">
                <a:hlinkClick r:id="rId3"/>
              </a:rPr>
              <a:t>link</a:t>
            </a:r>
            <a:endParaRPr lang="en-US" dirty="0"/>
          </a:p>
          <a:p>
            <a:pPr lvl="1"/>
            <a:r>
              <a:rPr lang="en-US" dirty="0"/>
              <a:t>Step to make your own Menger Sponge in Minecraft </a:t>
            </a:r>
            <a:r>
              <a:rPr lang="en-US" dirty="0">
                <a:hlinkClick r:id="rId4"/>
              </a:rPr>
              <a:t>link </a:t>
            </a:r>
            <a:r>
              <a:rPr lang="en-US" dirty="0"/>
              <a:t> </a:t>
            </a:r>
          </a:p>
          <a:p>
            <a:r>
              <a:rPr lang="en-US" dirty="0"/>
              <a:t>The Mandelbrot Set &amp; Fractal Explorer </a:t>
            </a:r>
            <a:r>
              <a:rPr lang="en-US" dirty="0">
                <a:hlinkClick r:id="rId5"/>
              </a:rPr>
              <a:t>link</a:t>
            </a:r>
            <a:r>
              <a:rPr lang="en-US" dirty="0"/>
              <a:t> </a:t>
            </a:r>
          </a:p>
          <a:p>
            <a:r>
              <a:rPr lang="en-US" dirty="0"/>
              <a:t>List of “Fractivities” by the Fractal Foundation </a:t>
            </a:r>
            <a:r>
              <a:rPr lang="en-US" dirty="0">
                <a:hlinkClick r:id="rId6"/>
              </a:rPr>
              <a:t>link </a:t>
            </a:r>
            <a:endParaRPr lang="en-US" dirty="0"/>
          </a:p>
          <a:p>
            <a:pPr lvl="1"/>
            <a:r>
              <a:rPr lang="en-US" dirty="0"/>
              <a:t>Fractivities are hands-on projects that teach fractal concepts in a fun, artistic way. </a:t>
            </a:r>
          </a:p>
        </p:txBody>
      </p:sp>
    </p:spTree>
    <p:extLst>
      <p:ext uri="{BB962C8B-B14F-4D97-AF65-F5344CB8AC3E}">
        <p14:creationId xmlns:p14="http://schemas.microsoft.com/office/powerpoint/2010/main" val="1605259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B0A51-646D-B144-9E7B-861CEDB9BCF0}"/>
              </a:ext>
            </a:extLst>
          </p:cNvPr>
          <p:cNvSpPr>
            <a:spLocks noGrp="1"/>
          </p:cNvSpPr>
          <p:nvPr>
            <p:ph type="title"/>
          </p:nvPr>
        </p:nvSpPr>
        <p:spPr>
          <a:xfrm>
            <a:off x="1272197" y="685801"/>
            <a:ext cx="9486900" cy="1463932"/>
          </a:xfrm>
          <a:solidFill>
            <a:schemeClr val="tx2">
              <a:lumMod val="25000"/>
              <a:lumOff val="75000"/>
              <a:alpha val="89000"/>
            </a:schemeClr>
          </a:solidFill>
          <a:ln>
            <a:noFill/>
          </a:ln>
        </p:spPr>
        <p:txBody>
          <a:bodyPr anchor="ctr">
            <a:normAutofit/>
          </a:bodyPr>
          <a:lstStyle/>
          <a:p>
            <a:pPr algn="ctr"/>
            <a:r>
              <a:rPr lang="en-US">
                <a:solidFill>
                  <a:schemeClr val="tx1"/>
                </a:solidFill>
              </a:rPr>
              <a:t>FRACTALS ARE EVERYWHERE!!</a:t>
            </a:r>
          </a:p>
        </p:txBody>
      </p:sp>
      <p:pic>
        <p:nvPicPr>
          <p:cNvPr id="4" name="Picture 4">
            <a:extLst>
              <a:ext uri="{FF2B5EF4-FFF2-40B4-BE49-F238E27FC236}">
                <a16:creationId xmlns:a16="http://schemas.microsoft.com/office/drawing/2014/main" id="{D3AD5D53-400B-8147-8A8F-4A7685086F9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908053" y="3002050"/>
            <a:ext cx="2540000" cy="2104728"/>
          </a:xfrm>
        </p:spPr>
      </p:pic>
      <p:pic>
        <p:nvPicPr>
          <p:cNvPr id="5" name="Picture 5">
            <a:extLst>
              <a:ext uri="{FF2B5EF4-FFF2-40B4-BE49-F238E27FC236}">
                <a16:creationId xmlns:a16="http://schemas.microsoft.com/office/drawing/2014/main" id="{4C918298-397D-4C44-B70B-57AA4C4D6FBC}"/>
              </a:ext>
            </a:extLst>
          </p:cNvPr>
          <p:cNvPicPr>
            <a:picLocks noChangeAspect="1"/>
          </p:cNvPicPr>
          <p:nvPr/>
        </p:nvPicPr>
        <p:blipFill>
          <a:blip r:embed="rId4">
            <a:extLst>
              <a:ext uri="{28A0092B-C50C-407E-A947-70E740481C1C}">
                <a14:useLocalDpi xmlns:a14="http://schemas.microsoft.com/office/drawing/2010/main" val="0"/>
              </a:ext>
            </a:extLst>
          </a:blip>
          <a:srcRect l="16015" r="16015"/>
          <a:stretch/>
        </p:blipFill>
        <p:spPr>
          <a:xfrm>
            <a:off x="8333670" y="3065698"/>
            <a:ext cx="2244883" cy="2235738"/>
          </a:xfrm>
          <a:prstGeom prst="rect">
            <a:avLst/>
          </a:prstGeom>
        </p:spPr>
      </p:pic>
      <p:sp>
        <p:nvSpPr>
          <p:cNvPr id="7" name="TextBox 6">
            <a:extLst>
              <a:ext uri="{FF2B5EF4-FFF2-40B4-BE49-F238E27FC236}">
                <a16:creationId xmlns:a16="http://schemas.microsoft.com/office/drawing/2014/main" id="{FA658AC9-4852-CA4A-B38A-0D048C511390}"/>
              </a:ext>
            </a:extLst>
          </p:cNvPr>
          <p:cNvSpPr txBox="1"/>
          <p:nvPr/>
        </p:nvSpPr>
        <p:spPr>
          <a:xfrm>
            <a:off x="728949" y="2376884"/>
            <a:ext cx="2540000" cy="461665"/>
          </a:xfrm>
          <a:prstGeom prst="rect">
            <a:avLst/>
          </a:prstGeom>
          <a:solidFill>
            <a:schemeClr val="tx2">
              <a:lumMod val="25000"/>
              <a:lumOff val="75000"/>
              <a:alpha val="85000"/>
            </a:schemeClr>
          </a:solidFill>
        </p:spPr>
        <p:txBody>
          <a:bodyPr wrap="square" rtlCol="0">
            <a:spAutoFit/>
          </a:bodyPr>
          <a:lstStyle/>
          <a:p>
            <a:pPr algn="ctr"/>
            <a:r>
              <a:rPr lang="en-US" sz="2400">
                <a:latin typeface="+mj-lt"/>
              </a:rPr>
              <a:t>Nature</a:t>
            </a:r>
          </a:p>
        </p:txBody>
      </p:sp>
      <p:sp>
        <p:nvSpPr>
          <p:cNvPr id="8" name="TextBox 7">
            <a:extLst>
              <a:ext uri="{FF2B5EF4-FFF2-40B4-BE49-F238E27FC236}">
                <a16:creationId xmlns:a16="http://schemas.microsoft.com/office/drawing/2014/main" id="{6D39D2B4-241B-444E-B0AB-F04006823CDE}"/>
              </a:ext>
            </a:extLst>
          </p:cNvPr>
          <p:cNvSpPr txBox="1"/>
          <p:nvPr/>
        </p:nvSpPr>
        <p:spPr>
          <a:xfrm>
            <a:off x="3630669" y="2376883"/>
            <a:ext cx="4284132" cy="461665"/>
          </a:xfrm>
          <a:prstGeom prst="rect">
            <a:avLst/>
          </a:prstGeom>
          <a:solidFill>
            <a:schemeClr val="tx2">
              <a:lumMod val="25000"/>
              <a:lumOff val="75000"/>
              <a:alpha val="85000"/>
            </a:schemeClr>
          </a:solidFill>
        </p:spPr>
        <p:txBody>
          <a:bodyPr wrap="square" rtlCol="0">
            <a:spAutoFit/>
          </a:bodyPr>
          <a:lstStyle/>
          <a:p>
            <a:pPr algn="ctr"/>
            <a:r>
              <a:rPr lang="en-US" sz="2400">
                <a:latin typeface="+mj-lt"/>
              </a:rPr>
              <a:t>Mathematics </a:t>
            </a:r>
          </a:p>
        </p:txBody>
      </p:sp>
      <p:sp>
        <p:nvSpPr>
          <p:cNvPr id="10" name="TextBox 9">
            <a:extLst>
              <a:ext uri="{FF2B5EF4-FFF2-40B4-BE49-F238E27FC236}">
                <a16:creationId xmlns:a16="http://schemas.microsoft.com/office/drawing/2014/main" id="{97166051-5FFB-4C4E-953E-7428F69FC06F}"/>
              </a:ext>
            </a:extLst>
          </p:cNvPr>
          <p:cNvSpPr txBox="1"/>
          <p:nvPr/>
        </p:nvSpPr>
        <p:spPr>
          <a:xfrm>
            <a:off x="8276521" y="2376883"/>
            <a:ext cx="2550387" cy="461665"/>
          </a:xfrm>
          <a:prstGeom prst="rect">
            <a:avLst/>
          </a:prstGeom>
          <a:solidFill>
            <a:schemeClr val="tx2">
              <a:lumMod val="25000"/>
              <a:lumOff val="75000"/>
              <a:alpha val="85000"/>
            </a:schemeClr>
          </a:solidFill>
        </p:spPr>
        <p:txBody>
          <a:bodyPr wrap="square" rtlCol="0">
            <a:spAutoFit/>
          </a:bodyPr>
          <a:lstStyle/>
          <a:p>
            <a:pPr algn="ctr"/>
            <a:r>
              <a:rPr lang="en-US" sz="2400">
                <a:latin typeface="+mj-lt"/>
              </a:rPr>
              <a:t>Art</a:t>
            </a:r>
          </a:p>
        </p:txBody>
      </p:sp>
      <p:pic>
        <p:nvPicPr>
          <p:cNvPr id="12" name="Picture 11" descr="Shape&#10;&#10;Description automatically generated">
            <a:extLst>
              <a:ext uri="{FF2B5EF4-FFF2-40B4-BE49-F238E27FC236}">
                <a16:creationId xmlns:a16="http://schemas.microsoft.com/office/drawing/2014/main" id="{497072BC-7F26-4C22-9D3C-A33A89AFF5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8743" y="2944405"/>
            <a:ext cx="2607983" cy="2334145"/>
          </a:xfrm>
          <a:prstGeom prst="rect">
            <a:avLst/>
          </a:prstGeom>
        </p:spPr>
      </p:pic>
    </p:spTree>
    <p:extLst>
      <p:ext uri="{BB962C8B-B14F-4D97-AF65-F5344CB8AC3E}">
        <p14:creationId xmlns:p14="http://schemas.microsoft.com/office/powerpoint/2010/main" val="1392030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A6DA5-1562-4CA9-8638-08083EAB0D1D}"/>
              </a:ext>
            </a:extLst>
          </p:cNvPr>
          <p:cNvSpPr>
            <a:spLocks noGrp="1"/>
          </p:cNvSpPr>
          <p:nvPr>
            <p:ph type="title"/>
          </p:nvPr>
        </p:nvSpPr>
        <p:spPr>
          <a:xfrm>
            <a:off x="698529" y="685800"/>
            <a:ext cx="3378172" cy="5486400"/>
          </a:xfrm>
          <a:solidFill>
            <a:schemeClr val="tx2">
              <a:lumMod val="25000"/>
              <a:lumOff val="75000"/>
            </a:schemeClr>
          </a:solidFill>
        </p:spPr>
        <p:txBody>
          <a:bodyPr vert="horz" lIns="91440" tIns="45720" rIns="91440" bIns="45720" rtlCol="0" anchor="t">
            <a:normAutofit/>
          </a:bodyPr>
          <a:lstStyle/>
          <a:p>
            <a:pPr algn="ctr"/>
            <a:r>
              <a:rPr lang="en-US" sz="2800" cap="all" spc="300"/>
              <a:t>Fractals in Nature: our familiar dimensions</a:t>
            </a:r>
          </a:p>
        </p:txBody>
      </p:sp>
      <p:sp>
        <p:nvSpPr>
          <p:cNvPr id="4" name="Text Placeholder 3">
            <a:extLst>
              <a:ext uri="{FF2B5EF4-FFF2-40B4-BE49-F238E27FC236}">
                <a16:creationId xmlns:a16="http://schemas.microsoft.com/office/drawing/2014/main" id="{80C45BB1-7BED-4186-A9A3-85DF4B254533}"/>
              </a:ext>
            </a:extLst>
          </p:cNvPr>
          <p:cNvSpPr>
            <a:spLocks noGrp="1"/>
          </p:cNvSpPr>
          <p:nvPr>
            <p:ph type="body" sz="half" idx="2"/>
          </p:nvPr>
        </p:nvSpPr>
        <p:spPr>
          <a:xfrm>
            <a:off x="4919871" y="4412974"/>
            <a:ext cx="7046842" cy="1875631"/>
          </a:xfrm>
        </p:spPr>
        <p:txBody>
          <a:bodyPr vert="horz" lIns="91440" tIns="45720" rIns="91440" bIns="45720" rtlCol="0">
            <a:normAutofit/>
          </a:bodyPr>
          <a:lstStyle/>
          <a:p>
            <a:pPr marL="342900" indent="-285750" algn="ctr">
              <a:buFont typeface="Arial" panose="020B0604020202020204" pitchFamily="34" charset="0"/>
              <a:buChar char="•"/>
            </a:pPr>
            <a:r>
              <a:rPr lang="en-US" sz="1800" dirty="0"/>
              <a:t>The image above shows a type of fractal occurring naturally in world.  </a:t>
            </a:r>
          </a:p>
          <a:p>
            <a:pPr marL="285744" indent="-228594" algn="ctr">
              <a:buFont typeface="Arial" panose="020B0604020202020204" pitchFamily="34" charset="0"/>
              <a:buChar char="•"/>
            </a:pPr>
            <a:r>
              <a:rPr lang="en-US" sz="1800" dirty="0"/>
              <a:t>Do you notice any reoccurring patterns?</a:t>
            </a:r>
          </a:p>
          <a:p>
            <a:pPr marL="285744" indent="-228594" algn="ctr">
              <a:buFont typeface="Arial" panose="020B0604020202020204" pitchFamily="34" charset="0"/>
              <a:buChar char="•"/>
            </a:pPr>
            <a:r>
              <a:rPr lang="en-US" sz="1800" dirty="0"/>
              <a:t>Can you think of any other examples of fractals in nature?  </a:t>
            </a:r>
          </a:p>
          <a:p>
            <a:pPr marL="285744" indent="-228594" algn="ctr">
              <a:buFont typeface="Arial" panose="020B0604020202020204" pitchFamily="34" charset="0"/>
              <a:buChar char="•"/>
            </a:pPr>
            <a:endParaRPr lang="en-US" dirty="0"/>
          </a:p>
        </p:txBody>
      </p:sp>
      <p:pic>
        <p:nvPicPr>
          <p:cNvPr id="9" name="Picture 8" descr="A group of blue flowers&#10;&#10;Description automatically generated with low confidence">
            <a:extLst>
              <a:ext uri="{FF2B5EF4-FFF2-40B4-BE49-F238E27FC236}">
                <a16:creationId xmlns:a16="http://schemas.microsoft.com/office/drawing/2014/main" id="{F76DBC68-84C5-42F8-BF6E-3BE7A36B6556}"/>
              </a:ext>
            </a:extLst>
          </p:cNvPr>
          <p:cNvPicPr>
            <a:picLocks noChangeAspect="1"/>
          </p:cNvPicPr>
          <p:nvPr/>
        </p:nvPicPr>
        <p:blipFill rotWithShape="1">
          <a:blip r:embed="rId3">
            <a:extLst>
              <a:ext uri="{28A0092B-C50C-407E-A947-70E740481C1C}">
                <a14:useLocalDpi xmlns:a14="http://schemas.microsoft.com/office/drawing/2010/main" val="0"/>
              </a:ext>
            </a:extLst>
          </a:blip>
          <a:srcRect t="9098" r="4" b="2729"/>
          <a:stretch/>
        </p:blipFill>
        <p:spPr>
          <a:xfrm>
            <a:off x="5625327" y="829917"/>
            <a:ext cx="5635929" cy="3230218"/>
          </a:xfrm>
          <a:prstGeom prst="rect">
            <a:avLst/>
          </a:prstGeom>
        </p:spPr>
      </p:pic>
    </p:spTree>
    <p:extLst>
      <p:ext uri="{BB962C8B-B14F-4D97-AF65-F5344CB8AC3E}">
        <p14:creationId xmlns:p14="http://schemas.microsoft.com/office/powerpoint/2010/main" val="39594630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36F02-2ECF-4C1D-B60B-DB55FD927C5A}"/>
              </a:ext>
            </a:extLst>
          </p:cNvPr>
          <p:cNvSpPr>
            <a:spLocks noGrp="1"/>
          </p:cNvSpPr>
          <p:nvPr>
            <p:ph type="title"/>
          </p:nvPr>
        </p:nvSpPr>
        <p:spPr>
          <a:xfrm>
            <a:off x="723901" y="4120820"/>
            <a:ext cx="10820397" cy="2107275"/>
          </a:xfrm>
          <a:solidFill>
            <a:schemeClr val="tx2">
              <a:lumMod val="50000"/>
              <a:lumOff val="50000"/>
            </a:schemeClr>
          </a:solidFill>
        </p:spPr>
        <p:txBody>
          <a:bodyPr vert="horz" lIns="91440" tIns="45720" rIns="91440" bIns="45720" rtlCol="0" anchor="ctr">
            <a:normAutofit/>
          </a:bodyPr>
          <a:lstStyle/>
          <a:p>
            <a:pPr algn="ctr"/>
            <a:r>
              <a:rPr lang="en-US" sz="3300" cap="all" spc="300" dirty="0">
                <a:solidFill>
                  <a:schemeClr val="bg2"/>
                </a:solidFill>
              </a:rPr>
              <a:t>Fractals in nature Examples</a:t>
            </a:r>
            <a:br>
              <a:rPr lang="en-US" sz="3300" cap="all" spc="300" dirty="0"/>
            </a:br>
            <a:endParaRPr lang="en-US" sz="3300" cap="all" spc="300" dirty="0">
              <a:solidFill>
                <a:schemeClr val="bg2"/>
              </a:solidFill>
            </a:endParaRPr>
          </a:p>
        </p:txBody>
      </p:sp>
      <p:pic>
        <p:nvPicPr>
          <p:cNvPr id="6" name="Picture 6" descr="A picture containing plant&#10;&#10;Description automatically generated">
            <a:extLst>
              <a:ext uri="{FF2B5EF4-FFF2-40B4-BE49-F238E27FC236}">
                <a16:creationId xmlns:a16="http://schemas.microsoft.com/office/drawing/2014/main" id="{A557F100-D628-45DC-BB98-3D7F87C67CC5}"/>
              </a:ext>
            </a:extLst>
          </p:cNvPr>
          <p:cNvPicPr>
            <a:picLocks noChangeAspect="1"/>
          </p:cNvPicPr>
          <p:nvPr/>
        </p:nvPicPr>
        <p:blipFill rotWithShape="1">
          <a:blip r:embed="rId3"/>
          <a:srcRect l="8945" r="12171" b="6"/>
          <a:stretch/>
        </p:blipFill>
        <p:spPr>
          <a:xfrm>
            <a:off x="553452" y="625637"/>
            <a:ext cx="2705100" cy="3429003"/>
          </a:xfrm>
          <a:prstGeom prst="rect">
            <a:avLst/>
          </a:prstGeom>
        </p:spPr>
      </p:pic>
      <p:pic>
        <p:nvPicPr>
          <p:cNvPr id="3" name="Picture 3">
            <a:extLst>
              <a:ext uri="{FF2B5EF4-FFF2-40B4-BE49-F238E27FC236}">
                <a16:creationId xmlns:a16="http://schemas.microsoft.com/office/drawing/2014/main" id="{C48F82DD-7385-4A5B-BED9-2FE8A73EB897}"/>
              </a:ext>
            </a:extLst>
          </p:cNvPr>
          <p:cNvPicPr>
            <a:picLocks noChangeAspect="1"/>
          </p:cNvPicPr>
          <p:nvPr/>
        </p:nvPicPr>
        <p:blipFill rotWithShape="1">
          <a:blip r:embed="rId4"/>
          <a:srcRect l="11417" r="10310" b="-6"/>
          <a:stretch/>
        </p:blipFill>
        <p:spPr>
          <a:xfrm>
            <a:off x="3390900" y="625637"/>
            <a:ext cx="2705100" cy="3429003"/>
          </a:xfrm>
          <a:prstGeom prst="rect">
            <a:avLst/>
          </a:prstGeom>
        </p:spPr>
      </p:pic>
      <p:pic>
        <p:nvPicPr>
          <p:cNvPr id="4" name="Picture 4" descr="A picture containing sky, outdoor, mountain, nature&#10;&#10;Description automatically generated">
            <a:extLst>
              <a:ext uri="{FF2B5EF4-FFF2-40B4-BE49-F238E27FC236}">
                <a16:creationId xmlns:a16="http://schemas.microsoft.com/office/drawing/2014/main" id="{2408373B-0B04-49EF-A81A-419FBF2A038B}"/>
              </a:ext>
            </a:extLst>
          </p:cNvPr>
          <p:cNvPicPr>
            <a:picLocks noChangeAspect="1"/>
          </p:cNvPicPr>
          <p:nvPr/>
        </p:nvPicPr>
        <p:blipFill rotWithShape="1">
          <a:blip r:embed="rId5"/>
          <a:srcRect l="10115" r="65354" b="2"/>
          <a:stretch/>
        </p:blipFill>
        <p:spPr>
          <a:xfrm>
            <a:off x="6134099" y="625637"/>
            <a:ext cx="2757887" cy="3429003"/>
          </a:xfrm>
          <a:prstGeom prst="rect">
            <a:avLst/>
          </a:prstGeom>
        </p:spPr>
      </p:pic>
      <p:pic>
        <p:nvPicPr>
          <p:cNvPr id="5" name="Picture 5">
            <a:extLst>
              <a:ext uri="{FF2B5EF4-FFF2-40B4-BE49-F238E27FC236}">
                <a16:creationId xmlns:a16="http://schemas.microsoft.com/office/drawing/2014/main" id="{CABF274A-DD27-47A3-B8D3-BA7992B1EA7E}"/>
              </a:ext>
            </a:extLst>
          </p:cNvPr>
          <p:cNvPicPr>
            <a:picLocks noChangeAspect="1"/>
          </p:cNvPicPr>
          <p:nvPr/>
        </p:nvPicPr>
        <p:blipFill rotWithShape="1">
          <a:blip r:embed="rId6"/>
          <a:srcRect l="18394" r="39024" b="3"/>
          <a:stretch/>
        </p:blipFill>
        <p:spPr>
          <a:xfrm>
            <a:off x="8971548" y="625637"/>
            <a:ext cx="2667000" cy="3429003"/>
          </a:xfrm>
          <a:prstGeom prst="rect">
            <a:avLst/>
          </a:prstGeom>
        </p:spPr>
      </p:pic>
      <p:sp>
        <p:nvSpPr>
          <p:cNvPr id="7" name="TextBox 6">
            <a:extLst>
              <a:ext uri="{FF2B5EF4-FFF2-40B4-BE49-F238E27FC236}">
                <a16:creationId xmlns:a16="http://schemas.microsoft.com/office/drawing/2014/main" id="{A68B4974-73E4-49E6-A2B8-D732197F2A15}"/>
              </a:ext>
            </a:extLst>
          </p:cNvPr>
          <p:cNvSpPr txBox="1"/>
          <p:nvPr/>
        </p:nvSpPr>
        <p:spPr>
          <a:xfrm>
            <a:off x="3726939" y="5204891"/>
            <a:ext cx="5005364" cy="646331"/>
          </a:xfrm>
          <a:prstGeom prst="rect">
            <a:avLst/>
          </a:prstGeom>
          <a:noFill/>
        </p:spPr>
        <p:txBody>
          <a:bodyPr wrap="square" rtlCol="0" anchor="ctr">
            <a:spAutoFit/>
          </a:bodyPr>
          <a:lstStyle/>
          <a:p>
            <a:pPr algn="ctr"/>
            <a:r>
              <a:rPr lang="en-US" dirty="0">
                <a:solidFill>
                  <a:schemeClr val="bg1"/>
                </a:solidFill>
                <a:latin typeface="+mj-lt"/>
              </a:rPr>
              <a:t>How fractals can help us understand the universe</a:t>
            </a:r>
          </a:p>
          <a:p>
            <a:pPr algn="ctr"/>
            <a:r>
              <a:rPr lang="en-US" dirty="0">
                <a:solidFill>
                  <a:schemeClr val="bg1"/>
                </a:solidFill>
                <a:latin typeface="+mj-lt"/>
                <a:hlinkClick r:id="rId7"/>
              </a:rPr>
              <a:t>Video link </a:t>
            </a:r>
            <a:endParaRPr lang="en-US" dirty="0">
              <a:solidFill>
                <a:schemeClr val="bg1"/>
              </a:solidFill>
              <a:latin typeface="+mj-lt"/>
            </a:endParaRPr>
          </a:p>
        </p:txBody>
      </p:sp>
    </p:spTree>
    <p:extLst>
      <p:ext uri="{BB962C8B-B14F-4D97-AF65-F5344CB8AC3E}">
        <p14:creationId xmlns:p14="http://schemas.microsoft.com/office/powerpoint/2010/main" val="345225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randombar(horizont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 name="Rectangle 13">
            <a:extLst>
              <a:ext uri="{FF2B5EF4-FFF2-40B4-BE49-F238E27FC236}">
                <a16:creationId xmlns:a16="http://schemas.microsoft.com/office/drawing/2014/main" id="{F9FA54BD-E042-4C0D-9BF6-069D35072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5">
            <a:extLst>
              <a:ext uri="{FF2B5EF4-FFF2-40B4-BE49-F238E27FC236}">
                <a16:creationId xmlns:a16="http://schemas.microsoft.com/office/drawing/2014/main" id="{0D0E3178-4966-4EEF-829B-5D1BAC92B2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17">
            <a:extLst>
              <a:ext uri="{FF2B5EF4-FFF2-40B4-BE49-F238E27FC236}">
                <a16:creationId xmlns:a16="http://schemas.microsoft.com/office/drawing/2014/main" id="{797DB3B5-3773-4BC5-84D0-A26AB1DBB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2163" y="685800"/>
            <a:ext cx="10830681"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4E8E99-52BD-446D-BEE0-BD83CE032F65}"/>
              </a:ext>
            </a:extLst>
          </p:cNvPr>
          <p:cNvSpPr>
            <a:spLocks noGrp="1"/>
          </p:cNvSpPr>
          <p:nvPr>
            <p:ph type="title"/>
          </p:nvPr>
        </p:nvSpPr>
        <p:spPr>
          <a:xfrm>
            <a:off x="1819422" y="3915508"/>
            <a:ext cx="8515643" cy="885091"/>
          </a:xfrm>
        </p:spPr>
        <p:txBody>
          <a:bodyPr vert="horz" lIns="91440" tIns="45720" rIns="91440" bIns="45720" rtlCol="0" anchor="b">
            <a:normAutofit/>
          </a:bodyPr>
          <a:lstStyle/>
          <a:p>
            <a:pPr algn="ctr" defTabSz="914400"/>
            <a:r>
              <a:rPr lang="en-US" sz="3600" kern="1200" cap="all" spc="300" baseline="0" dirty="0">
                <a:solidFill>
                  <a:schemeClr val="tx2"/>
                </a:solidFill>
                <a:latin typeface="+mj-lt"/>
                <a:ea typeface="+mj-ea"/>
                <a:cs typeface="+mj-cs"/>
              </a:rPr>
              <a:t>Geometric Fractals </a:t>
            </a:r>
          </a:p>
        </p:txBody>
      </p:sp>
      <p:pic>
        <p:nvPicPr>
          <p:cNvPr id="9" name="Picture 8">
            <a:extLst>
              <a:ext uri="{FF2B5EF4-FFF2-40B4-BE49-F238E27FC236}">
                <a16:creationId xmlns:a16="http://schemas.microsoft.com/office/drawing/2014/main" id="{710D42AD-E4C3-4530-A370-E8BBC858B5D3}"/>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1604296" y="1253197"/>
            <a:ext cx="2446605" cy="2446605"/>
          </a:xfrm>
          <a:prstGeom prst="rect">
            <a:avLst/>
          </a:prstGeom>
        </p:spPr>
      </p:pic>
      <p:pic>
        <p:nvPicPr>
          <p:cNvPr id="4" name="Picture 3" descr="Shape&#10;&#10;Description automatically generated with low confidence">
            <a:extLst>
              <a:ext uri="{FF2B5EF4-FFF2-40B4-BE49-F238E27FC236}">
                <a16:creationId xmlns:a16="http://schemas.microsoft.com/office/drawing/2014/main" id="{5EB1699A-C750-4EE8-99C9-076DBE1300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1427" y="1240299"/>
            <a:ext cx="2446605" cy="2446605"/>
          </a:xfrm>
          <a:prstGeom prst="rect">
            <a:avLst/>
          </a:prstGeom>
        </p:spPr>
      </p:pic>
      <p:pic>
        <p:nvPicPr>
          <p:cNvPr id="7" name="Picture 6" descr="A picture containing chart&#10;&#10;Description automatically generated">
            <a:extLst>
              <a:ext uri="{FF2B5EF4-FFF2-40B4-BE49-F238E27FC236}">
                <a16:creationId xmlns:a16="http://schemas.microsoft.com/office/drawing/2014/main" id="{82818765-2947-41BA-94E0-30EE3A67FC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9360" y="1253197"/>
            <a:ext cx="2535342" cy="2446605"/>
          </a:xfrm>
          <a:prstGeom prst="rect">
            <a:avLst/>
          </a:prstGeom>
        </p:spPr>
      </p:pic>
    </p:spTree>
    <p:extLst>
      <p:ext uri="{BB962C8B-B14F-4D97-AF65-F5344CB8AC3E}">
        <p14:creationId xmlns:p14="http://schemas.microsoft.com/office/powerpoint/2010/main" val="2084706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2" name="Rectangle 141">
            <a:extLst>
              <a:ext uri="{FF2B5EF4-FFF2-40B4-BE49-F238E27FC236}">
                <a16:creationId xmlns:a16="http://schemas.microsoft.com/office/drawing/2014/main" id="{C4D50C41-5487-4C6D-B233-2DC613D05C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C2794E3E-966D-43D0-B426-D33988B92C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0767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88BE7-48A3-42C8-8046-786BA174668F}"/>
              </a:ext>
            </a:extLst>
          </p:cNvPr>
          <p:cNvSpPr>
            <a:spLocks noGrp="1"/>
          </p:cNvSpPr>
          <p:nvPr>
            <p:ph type="title"/>
          </p:nvPr>
        </p:nvSpPr>
        <p:spPr>
          <a:xfrm>
            <a:off x="216568" y="685800"/>
            <a:ext cx="3729790" cy="5486400"/>
          </a:xfrm>
        </p:spPr>
        <p:txBody>
          <a:bodyPr vert="horz" lIns="91440" tIns="45720" rIns="91440" bIns="45720" rtlCol="0" anchor="ctr">
            <a:normAutofit/>
          </a:bodyPr>
          <a:lstStyle/>
          <a:p>
            <a:pPr algn="ctr" defTabSz="914400"/>
            <a:r>
              <a:rPr lang="en-US" sz="2000" kern="1200" cap="all" spc="300" baseline="0" dirty="0">
                <a:solidFill>
                  <a:schemeClr val="tx2"/>
                </a:solidFill>
                <a:latin typeface="+mj-lt"/>
                <a:ea typeface="+mj-ea"/>
                <a:cs typeface="+mj-cs"/>
              </a:rPr>
              <a:t>A famous Geometric Fractal:</a:t>
            </a:r>
            <a:br>
              <a:rPr lang="en-US" sz="2700" kern="1200" cap="all" spc="300" baseline="0" dirty="0">
                <a:solidFill>
                  <a:schemeClr val="tx2"/>
                </a:solidFill>
                <a:latin typeface="+mj-lt"/>
                <a:ea typeface="+mj-ea"/>
                <a:cs typeface="+mj-cs"/>
              </a:rPr>
            </a:br>
            <a:br>
              <a:rPr lang="en-US" sz="2700" kern="1200" cap="all" spc="300" baseline="0" dirty="0">
                <a:solidFill>
                  <a:schemeClr val="tx2"/>
                </a:solidFill>
                <a:latin typeface="+mj-lt"/>
                <a:ea typeface="+mj-ea"/>
                <a:cs typeface="+mj-cs"/>
              </a:rPr>
            </a:br>
            <a:r>
              <a:rPr lang="en-US" sz="2400" kern="1200" cap="all" spc="300" baseline="0" dirty="0">
                <a:solidFill>
                  <a:schemeClr val="tx2"/>
                </a:solidFill>
                <a:latin typeface="+mj-lt"/>
                <a:ea typeface="+mj-ea"/>
                <a:cs typeface="+mj-cs"/>
              </a:rPr>
              <a:t> </a:t>
            </a:r>
            <a:r>
              <a:rPr lang="en-US" sz="2800" b="1" kern="1200" cap="all" spc="300" baseline="0" dirty="0">
                <a:solidFill>
                  <a:schemeClr val="tx2"/>
                </a:solidFill>
                <a:latin typeface="+mj-lt"/>
                <a:ea typeface="+mj-ea"/>
                <a:cs typeface="+mj-cs"/>
              </a:rPr>
              <a:t>Sierpinski’s Triangle </a:t>
            </a:r>
            <a:endParaRPr lang="en-US" sz="2700" b="1" kern="1200" cap="all" spc="300" baseline="0" dirty="0">
              <a:solidFill>
                <a:schemeClr val="tx2"/>
              </a:solidFill>
              <a:latin typeface="+mj-lt"/>
              <a:ea typeface="+mj-ea"/>
              <a:cs typeface="+mj-cs"/>
            </a:endParaRPr>
          </a:p>
        </p:txBody>
      </p:sp>
      <p:pic>
        <p:nvPicPr>
          <p:cNvPr id="1028" name="Picture 4" descr="How to Generate the Sierpinski Triangle in Vanilla JavaScript with HTML5  Canvas | Gabriel Romualdo (xtrp) – Full Stack Web-Developer">
            <a:extLst>
              <a:ext uri="{FF2B5EF4-FFF2-40B4-BE49-F238E27FC236}">
                <a16:creationId xmlns:a16="http://schemas.microsoft.com/office/drawing/2014/main" id="{4F942D71-173F-4895-BA8B-6EA27981900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43167" y="685800"/>
            <a:ext cx="2763681" cy="240440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hape&#10;&#10;Description automatically generated">
            <a:extLst>
              <a:ext uri="{FF2B5EF4-FFF2-40B4-BE49-F238E27FC236}">
                <a16:creationId xmlns:a16="http://schemas.microsoft.com/office/drawing/2014/main" id="{57E5ABC0-B998-4326-ACDB-5CDE992FCD7F}"/>
              </a:ext>
            </a:extLst>
          </p:cNvPr>
          <p:cNvPicPr>
            <a:picLocks noChangeAspect="1" noChangeArrowheads="1" noCrop="1"/>
          </p:cNvPicPr>
          <p:nvPr/>
        </p:nvPicPr>
        <p:blipFill>
          <a:blip r:embed="rId4">
            <a:biLevel thresh="75000"/>
            <a:alphaModFix amt="67000"/>
            <a:extLst>
              <a:ext uri="{28A0092B-C50C-407E-A947-70E740481C1C}">
                <a14:useLocalDpi xmlns:a14="http://schemas.microsoft.com/office/drawing/2010/main" val="0"/>
              </a:ext>
            </a:extLst>
          </a:blip>
          <a:stretch/>
        </p:blipFill>
        <p:spPr bwMode="auto">
          <a:xfrm>
            <a:off x="8361853" y="685799"/>
            <a:ext cx="2774311" cy="24044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8E871EA-DE0E-45B4-940E-E66D9B17B1BC}"/>
              </a:ext>
            </a:extLst>
          </p:cNvPr>
          <p:cNvSpPr txBox="1"/>
          <p:nvPr/>
        </p:nvSpPr>
        <p:spPr>
          <a:xfrm>
            <a:off x="4475748" y="3428999"/>
            <a:ext cx="7098632" cy="2743201"/>
          </a:xfrm>
          <a:prstGeom prst="rect">
            <a:avLst/>
          </a:prstGeom>
        </p:spPr>
        <p:txBody>
          <a:bodyPr vert="horz" lIns="91440" tIns="45720" rIns="91440" bIns="45720" rtlCol="0">
            <a:normAutofit fontScale="92500" lnSpcReduction="20000"/>
          </a:bodyPr>
          <a:lstStyle/>
          <a:p>
            <a:pPr>
              <a:spcAft>
                <a:spcPts val="600"/>
              </a:spcAft>
              <a:buSzPct val="70000"/>
            </a:pPr>
            <a:r>
              <a:rPr lang="en-US" sz="2400" dirty="0">
                <a:solidFill>
                  <a:schemeClr val="tx2"/>
                </a:solidFill>
                <a:latin typeface="+mj-lt"/>
              </a:rPr>
              <a:t>A great example of a geometric fractal is the famous Sierpinski’s triangle. </a:t>
            </a:r>
          </a:p>
          <a:p>
            <a:pPr>
              <a:spcAft>
                <a:spcPts val="600"/>
              </a:spcAft>
              <a:buSzPct val="70000"/>
            </a:pPr>
            <a:endParaRPr lang="en-US" sz="2400" dirty="0">
              <a:solidFill>
                <a:schemeClr val="tx2"/>
              </a:solidFill>
              <a:latin typeface="+mj-lt"/>
            </a:endParaRPr>
          </a:p>
          <a:p>
            <a:pPr>
              <a:spcAft>
                <a:spcPts val="600"/>
              </a:spcAft>
              <a:buSzPct val="70000"/>
            </a:pPr>
            <a:r>
              <a:rPr lang="en-US" sz="2400" dirty="0">
                <a:solidFill>
                  <a:schemeClr val="tx2"/>
                </a:solidFill>
                <a:latin typeface="+mj-lt"/>
              </a:rPr>
              <a:t>Why do you think this became one of the most famous fractal designs? </a:t>
            </a:r>
          </a:p>
          <a:p>
            <a:pPr>
              <a:spcAft>
                <a:spcPts val="600"/>
              </a:spcAft>
              <a:buSzPct val="70000"/>
            </a:pPr>
            <a:endParaRPr lang="en-US" sz="2400" dirty="0">
              <a:solidFill>
                <a:schemeClr val="tx2"/>
              </a:solidFill>
              <a:latin typeface="+mj-lt"/>
            </a:endParaRPr>
          </a:p>
          <a:p>
            <a:pPr>
              <a:spcAft>
                <a:spcPts val="600"/>
              </a:spcAft>
              <a:buSzPct val="70000"/>
            </a:pPr>
            <a:r>
              <a:rPr lang="en-US" sz="2400" dirty="0">
                <a:solidFill>
                  <a:schemeClr val="tx2"/>
                </a:solidFill>
                <a:latin typeface="+mj-lt"/>
              </a:rPr>
              <a:t>In terms of mathematics, can you explain the pattern Sierpinski used?</a:t>
            </a:r>
          </a:p>
        </p:txBody>
      </p:sp>
    </p:spTree>
    <p:extLst>
      <p:ext uri="{BB962C8B-B14F-4D97-AF65-F5344CB8AC3E}">
        <p14:creationId xmlns:p14="http://schemas.microsoft.com/office/powerpoint/2010/main" val="2630472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5" name="Rectangle 91">
            <a:extLst>
              <a:ext uri="{FF2B5EF4-FFF2-40B4-BE49-F238E27FC236}">
                <a16:creationId xmlns:a16="http://schemas.microsoft.com/office/drawing/2014/main" id="{32932462-D997-4C1D-A96A-388E97D99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93">
            <a:extLst>
              <a:ext uri="{FF2B5EF4-FFF2-40B4-BE49-F238E27FC236}">
                <a16:creationId xmlns:a16="http://schemas.microsoft.com/office/drawing/2014/main" id="{AC343D6F-AA57-4FC4-BBCE-6CC035EF7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1" y="4114800"/>
            <a:ext cx="10820400" cy="2095598"/>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6C8B1C-CA84-4C38-A8C3-16E0B87B4250}"/>
              </a:ext>
            </a:extLst>
          </p:cNvPr>
          <p:cNvSpPr>
            <a:spLocks noGrp="1"/>
          </p:cNvSpPr>
          <p:nvPr>
            <p:ph type="ctrTitle"/>
          </p:nvPr>
        </p:nvSpPr>
        <p:spPr>
          <a:xfrm>
            <a:off x="2057400" y="4433778"/>
            <a:ext cx="8115300" cy="829340"/>
          </a:xfrm>
        </p:spPr>
        <p:txBody>
          <a:bodyPr>
            <a:normAutofit/>
          </a:bodyPr>
          <a:lstStyle/>
          <a:p>
            <a:r>
              <a:rPr lang="en-US" sz="2700">
                <a:solidFill>
                  <a:schemeClr val="bg2"/>
                </a:solidFill>
                <a:latin typeface="Constantia" panose="02030602050306030303" pitchFamily="18" charset="0"/>
              </a:rPr>
              <a:t>Computer-generated fractal art </a:t>
            </a:r>
          </a:p>
        </p:txBody>
      </p:sp>
      <p:pic>
        <p:nvPicPr>
          <p:cNvPr id="11" name="Picture 10">
            <a:extLst>
              <a:ext uri="{FF2B5EF4-FFF2-40B4-BE49-F238E27FC236}">
                <a16:creationId xmlns:a16="http://schemas.microsoft.com/office/drawing/2014/main" id="{E7F6B10B-0A0E-44EC-AB96-B58414D19C3D}"/>
              </a:ext>
            </a:extLst>
          </p:cNvPr>
          <p:cNvPicPr>
            <a:picLocks noChangeAspect="1"/>
          </p:cNvPicPr>
          <p:nvPr/>
        </p:nvPicPr>
        <p:blipFill rotWithShape="1">
          <a:blip r:embed="rId3">
            <a:extLst>
              <a:ext uri="{28A0092B-C50C-407E-A947-70E740481C1C}">
                <a14:useLocalDpi xmlns:a14="http://schemas.microsoft.com/office/drawing/2010/main" val="0"/>
              </a:ext>
            </a:extLst>
          </a:blip>
          <a:srcRect t="14417" r="-1" b="21504"/>
          <a:stretch/>
        </p:blipFill>
        <p:spPr>
          <a:xfrm>
            <a:off x="685800" y="685800"/>
            <a:ext cx="3571975" cy="3429000"/>
          </a:xfrm>
          <a:prstGeom prst="rect">
            <a:avLst/>
          </a:prstGeom>
        </p:spPr>
      </p:pic>
      <p:pic>
        <p:nvPicPr>
          <p:cNvPr id="7" name="Picture 6" descr="Background pattern&#10;&#10;Description automatically generated">
            <a:extLst>
              <a:ext uri="{FF2B5EF4-FFF2-40B4-BE49-F238E27FC236}">
                <a16:creationId xmlns:a16="http://schemas.microsoft.com/office/drawing/2014/main" id="{26306F52-E894-446E-9066-EA641FA252E0}"/>
              </a:ext>
            </a:extLst>
          </p:cNvPr>
          <p:cNvPicPr>
            <a:picLocks noChangeAspect="1"/>
          </p:cNvPicPr>
          <p:nvPr/>
        </p:nvPicPr>
        <p:blipFill rotWithShape="1">
          <a:blip r:embed="rId4">
            <a:extLst>
              <a:ext uri="{28A0092B-C50C-407E-A947-70E740481C1C}">
                <a14:useLocalDpi xmlns:a14="http://schemas.microsoft.com/office/drawing/2010/main" val="0"/>
              </a:ext>
            </a:extLst>
          </a:blip>
          <a:srcRect r="5" b="5391"/>
          <a:stretch/>
        </p:blipFill>
        <p:spPr>
          <a:xfrm>
            <a:off x="4257774" y="685800"/>
            <a:ext cx="3624213" cy="3429000"/>
          </a:xfrm>
          <a:prstGeom prst="rect">
            <a:avLst/>
          </a:prstGeom>
        </p:spPr>
      </p:pic>
      <p:pic>
        <p:nvPicPr>
          <p:cNvPr id="9" name="Picture 8">
            <a:extLst>
              <a:ext uri="{FF2B5EF4-FFF2-40B4-BE49-F238E27FC236}">
                <a16:creationId xmlns:a16="http://schemas.microsoft.com/office/drawing/2014/main" id="{4EAB278E-16EE-4BBD-A574-457F404414F1}"/>
              </a:ext>
            </a:extLst>
          </p:cNvPr>
          <p:cNvPicPr>
            <a:picLocks noChangeAspect="1"/>
          </p:cNvPicPr>
          <p:nvPr/>
        </p:nvPicPr>
        <p:blipFill rotWithShape="1">
          <a:blip r:embed="rId5">
            <a:extLst>
              <a:ext uri="{28A0092B-C50C-407E-A947-70E740481C1C}">
                <a14:useLocalDpi xmlns:a14="http://schemas.microsoft.com/office/drawing/2010/main" val="0"/>
              </a:ext>
            </a:extLst>
          </a:blip>
          <a:srcRect l="22456" r="28133" b="1"/>
          <a:stretch/>
        </p:blipFill>
        <p:spPr>
          <a:xfrm>
            <a:off x="7881987" y="685800"/>
            <a:ext cx="3624213" cy="3429000"/>
          </a:xfrm>
          <a:prstGeom prst="rect">
            <a:avLst/>
          </a:prstGeom>
        </p:spPr>
      </p:pic>
    </p:spTree>
    <p:extLst>
      <p:ext uri="{BB962C8B-B14F-4D97-AF65-F5344CB8AC3E}">
        <p14:creationId xmlns:p14="http://schemas.microsoft.com/office/powerpoint/2010/main" val="4073365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6C4CA">
            <a:alpha val="73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E8E99-52BD-446D-BEE0-BD83CE032F65}"/>
              </a:ext>
            </a:extLst>
          </p:cNvPr>
          <p:cNvSpPr>
            <a:spLocks noGrp="1"/>
          </p:cNvSpPr>
          <p:nvPr>
            <p:ph type="title"/>
          </p:nvPr>
        </p:nvSpPr>
        <p:spPr>
          <a:xfrm>
            <a:off x="1838178" y="4552404"/>
            <a:ext cx="8515643" cy="885091"/>
          </a:xfrm>
        </p:spPr>
        <p:txBody>
          <a:bodyPr vert="horz" lIns="91440" tIns="45720" rIns="91440" bIns="45720" rtlCol="0" anchor="b">
            <a:normAutofit fontScale="90000"/>
          </a:bodyPr>
          <a:lstStyle/>
          <a:p>
            <a:pPr algn="ctr" defTabSz="914400"/>
            <a:r>
              <a:rPr lang="en-US" sz="3600" kern="1200" cap="all" spc="300" baseline="0" dirty="0">
                <a:solidFill>
                  <a:schemeClr val="tx2"/>
                </a:solidFill>
                <a:latin typeface="+mj-lt"/>
                <a:ea typeface="+mj-ea"/>
                <a:cs typeface="+mj-cs"/>
              </a:rPr>
              <a:t>Animated Geometric Fractals! </a:t>
            </a:r>
          </a:p>
        </p:txBody>
      </p:sp>
      <p:pic>
        <p:nvPicPr>
          <p:cNvPr id="9" name="Picture 8" descr="A picture containing text&#10;&#10;Description automatically generated">
            <a:extLst>
              <a:ext uri="{FF2B5EF4-FFF2-40B4-BE49-F238E27FC236}">
                <a16:creationId xmlns:a16="http://schemas.microsoft.com/office/drawing/2014/main" id="{710D42AD-E4C3-4530-A370-E8BBC858B5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946" y="919928"/>
            <a:ext cx="2958904" cy="2958904"/>
          </a:xfrm>
          <a:prstGeom prst="rect">
            <a:avLst/>
          </a:prstGeom>
        </p:spPr>
      </p:pic>
      <p:pic>
        <p:nvPicPr>
          <p:cNvPr id="4" name="Picture 3">
            <a:extLst>
              <a:ext uri="{FF2B5EF4-FFF2-40B4-BE49-F238E27FC236}">
                <a16:creationId xmlns:a16="http://schemas.microsoft.com/office/drawing/2014/main" id="{5EB1699A-C750-4EE8-99C9-076DBE1300B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58105" y="932827"/>
            <a:ext cx="2946005" cy="2946005"/>
          </a:xfrm>
          <a:prstGeom prst="rect">
            <a:avLst/>
          </a:prstGeom>
        </p:spPr>
      </p:pic>
      <p:pic>
        <p:nvPicPr>
          <p:cNvPr id="7" name="Picture 6">
            <a:extLst>
              <a:ext uri="{FF2B5EF4-FFF2-40B4-BE49-F238E27FC236}">
                <a16:creationId xmlns:a16="http://schemas.microsoft.com/office/drawing/2014/main" id="{82818765-2947-41BA-94E0-30EE3A67FCB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108151" y="926377"/>
            <a:ext cx="2958903" cy="2958903"/>
          </a:xfrm>
          <a:prstGeom prst="rect">
            <a:avLst/>
          </a:prstGeom>
        </p:spPr>
      </p:pic>
    </p:spTree>
    <p:extLst>
      <p:ext uri="{BB962C8B-B14F-4D97-AF65-F5344CB8AC3E}">
        <p14:creationId xmlns:p14="http://schemas.microsoft.com/office/powerpoint/2010/main" val="142947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3" name="Rectangle 25">
            <a:extLst>
              <a:ext uri="{FF2B5EF4-FFF2-40B4-BE49-F238E27FC236}">
                <a16:creationId xmlns:a16="http://schemas.microsoft.com/office/drawing/2014/main" id="{8EBD63AD-33A9-4D22-9A5B-438B663EC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7">
            <a:extLst>
              <a:ext uri="{FF2B5EF4-FFF2-40B4-BE49-F238E27FC236}">
                <a16:creationId xmlns:a16="http://schemas.microsoft.com/office/drawing/2014/main" id="{2BAD9CC4-644A-42E5-A6A6-082517FA6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8" y="0"/>
            <a:ext cx="6096001"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5165761-98A3-4797-8741-B758362A0F07}"/>
              </a:ext>
            </a:extLst>
          </p:cNvPr>
          <p:cNvPicPr>
            <a:picLocks noChangeAspect="1"/>
          </p:cNvPicPr>
          <p:nvPr/>
        </p:nvPicPr>
        <p:blipFill>
          <a:blip r:embed="rId3">
            <a:extLst>
              <a:ext uri="{28A0092B-C50C-407E-A947-70E740481C1C}">
                <a14:useLocalDpi xmlns:a14="http://schemas.microsoft.com/office/drawing/2010/main" val="0"/>
              </a:ext>
            </a:extLst>
          </a:blip>
          <a:srcRect t="618" b="618"/>
          <a:stretch/>
        </p:blipFill>
        <p:spPr>
          <a:xfrm>
            <a:off x="1004444" y="2489463"/>
            <a:ext cx="4087109" cy="4036576"/>
          </a:xfrm>
          <a:prstGeom prst="rect">
            <a:avLst/>
          </a:prstGeom>
        </p:spPr>
      </p:pic>
      <p:sp>
        <p:nvSpPr>
          <p:cNvPr id="2" name="TextBox 1">
            <a:extLst>
              <a:ext uri="{FF2B5EF4-FFF2-40B4-BE49-F238E27FC236}">
                <a16:creationId xmlns:a16="http://schemas.microsoft.com/office/drawing/2014/main" id="{25753D40-37AB-46B7-9D4A-4B200EC848BA}"/>
              </a:ext>
            </a:extLst>
          </p:cNvPr>
          <p:cNvSpPr txBox="1"/>
          <p:nvPr/>
        </p:nvSpPr>
        <p:spPr>
          <a:xfrm>
            <a:off x="6733160" y="473825"/>
            <a:ext cx="4821675" cy="5989320"/>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indent="-228600">
              <a:spcAft>
                <a:spcPts val="600"/>
              </a:spcAft>
              <a:buSzPct val="70000"/>
              <a:buFont typeface="Arial" panose="020B0604020202020204" pitchFamily="34" charset="0"/>
              <a:buChar char="•"/>
            </a:pPr>
            <a:endParaRPr lang="en-US" dirty="0">
              <a:solidFill>
                <a:schemeClr val="tx2"/>
              </a:solidFill>
              <a:latin typeface="+mj-lt"/>
            </a:endParaRPr>
          </a:p>
          <a:p>
            <a:pPr>
              <a:spcAft>
                <a:spcPts val="600"/>
              </a:spcAft>
              <a:buSzPct val="70000"/>
            </a:pPr>
            <a:r>
              <a:rPr lang="en-US" dirty="0">
                <a:solidFill>
                  <a:schemeClr val="tx2"/>
                </a:solidFill>
                <a:latin typeface="+mj-lt"/>
              </a:rPr>
              <a:t>So basically… </a:t>
            </a:r>
          </a:p>
          <a:p>
            <a:pPr>
              <a:spcAft>
                <a:spcPts val="600"/>
              </a:spcAft>
              <a:buSzPct val="70000"/>
            </a:pPr>
            <a:r>
              <a:rPr lang="en-US" dirty="0">
                <a:solidFill>
                  <a:schemeClr val="tx2"/>
                </a:solidFill>
                <a:latin typeface="+mj-lt"/>
              </a:rPr>
              <a:t>A </a:t>
            </a:r>
            <a:r>
              <a:rPr lang="en-US" b="1" dirty="0">
                <a:solidFill>
                  <a:schemeClr val="tx2"/>
                </a:solidFill>
                <a:latin typeface="+mj-lt"/>
              </a:rPr>
              <a:t>fractal</a:t>
            </a:r>
            <a:r>
              <a:rPr lang="en-US" dirty="0">
                <a:solidFill>
                  <a:schemeClr val="tx2"/>
                </a:solidFill>
                <a:latin typeface="+mj-lt"/>
              </a:rPr>
              <a:t> is a drawing or shape made by a simple pattern that is repeated forever at different scales.  </a:t>
            </a:r>
          </a:p>
          <a:p>
            <a:pPr>
              <a:spcAft>
                <a:spcPts val="600"/>
              </a:spcAft>
              <a:buSzPct val="70000"/>
            </a:pPr>
            <a:endParaRPr lang="en-US" dirty="0">
              <a:solidFill>
                <a:schemeClr val="tx2"/>
              </a:solidFill>
              <a:latin typeface="+mj-lt"/>
            </a:endParaRPr>
          </a:p>
          <a:p>
            <a:pPr>
              <a:spcAft>
                <a:spcPts val="600"/>
              </a:spcAft>
              <a:buSzPct val="70000"/>
            </a:pPr>
            <a:r>
              <a:rPr lang="en-US" b="1" dirty="0">
                <a:solidFill>
                  <a:schemeClr val="tx2"/>
                </a:solidFill>
                <a:latin typeface="+mj-lt"/>
              </a:rPr>
              <a:t>Geometrical fractals </a:t>
            </a:r>
            <a:r>
              <a:rPr lang="en-US" dirty="0">
                <a:solidFill>
                  <a:schemeClr val="tx2"/>
                </a:solidFill>
                <a:latin typeface="+mj-lt"/>
              </a:rPr>
              <a:t>are formed by calculating a simple equation thousands of times and are infinitely complex, meaning we can zoom in forever. </a:t>
            </a:r>
          </a:p>
          <a:p>
            <a:pPr>
              <a:spcAft>
                <a:spcPts val="600"/>
              </a:spcAft>
              <a:buSzPct val="70000"/>
            </a:pPr>
            <a:endParaRPr lang="en-US" dirty="0">
              <a:solidFill>
                <a:schemeClr val="tx2"/>
              </a:solidFill>
              <a:latin typeface="+mj-lt"/>
            </a:endParaRPr>
          </a:p>
          <a:p>
            <a:pPr>
              <a:spcAft>
                <a:spcPts val="600"/>
              </a:spcAft>
              <a:buSzPct val="70000"/>
            </a:pPr>
            <a:r>
              <a:rPr lang="en-US" dirty="0">
                <a:solidFill>
                  <a:schemeClr val="tx2"/>
                </a:solidFill>
                <a:latin typeface="+mj-lt"/>
              </a:rPr>
              <a:t>The image to the left is known as the </a:t>
            </a:r>
            <a:r>
              <a:rPr lang="en-US" b="1" dirty="0">
                <a:solidFill>
                  <a:schemeClr val="tx2"/>
                </a:solidFill>
                <a:latin typeface="+mj-lt"/>
              </a:rPr>
              <a:t>Menger Sponge</a:t>
            </a:r>
            <a:r>
              <a:rPr lang="en-US" dirty="0">
                <a:solidFill>
                  <a:schemeClr val="tx2"/>
                </a:solidFill>
                <a:latin typeface="+mj-lt"/>
              </a:rPr>
              <a:t> and you can create it yourself in Minecraft!!!  </a:t>
            </a:r>
          </a:p>
          <a:p>
            <a:pPr>
              <a:spcAft>
                <a:spcPts val="600"/>
              </a:spcAft>
              <a:buSzPct val="70000"/>
            </a:pPr>
            <a:endParaRPr lang="en-US" dirty="0">
              <a:solidFill>
                <a:schemeClr val="tx2"/>
              </a:solidFill>
              <a:latin typeface="+mj-lt"/>
            </a:endParaRPr>
          </a:p>
        </p:txBody>
      </p:sp>
      <p:pic>
        <p:nvPicPr>
          <p:cNvPr id="5" name="Picture 4" descr="A picture containing electronics&#10;&#10;Description automatically generated">
            <a:extLst>
              <a:ext uri="{FF2B5EF4-FFF2-40B4-BE49-F238E27FC236}">
                <a16:creationId xmlns:a16="http://schemas.microsoft.com/office/drawing/2014/main" id="{48330447-1A89-4721-9CB7-3F17773781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124" y="473825"/>
            <a:ext cx="5619750" cy="1876425"/>
          </a:xfrm>
          <a:prstGeom prst="rect">
            <a:avLst/>
          </a:prstGeom>
        </p:spPr>
      </p:pic>
    </p:spTree>
    <p:extLst>
      <p:ext uri="{BB962C8B-B14F-4D97-AF65-F5344CB8AC3E}">
        <p14:creationId xmlns:p14="http://schemas.microsoft.com/office/powerpoint/2010/main" val="2432273660"/>
      </p:ext>
    </p:extLst>
  </p:cSld>
  <p:clrMapOvr>
    <a:masterClrMapping/>
  </p:clrMapOvr>
</p:sld>
</file>

<file path=ppt/theme/theme1.xml><?xml version="1.0" encoding="utf-8"?>
<a:theme xmlns:a="http://schemas.openxmlformats.org/drawingml/2006/main" name="ClassicFrameVTI">
  <a:themeElements>
    <a:clrScheme name="AnalogousFromDarkSeedLeftStep">
      <a:dk1>
        <a:srgbClr val="000000"/>
      </a:dk1>
      <a:lt1>
        <a:srgbClr val="FFFFFF"/>
      </a:lt1>
      <a:dk2>
        <a:srgbClr val="1C2831"/>
      </a:dk2>
      <a:lt2>
        <a:srgbClr val="F0F3F1"/>
      </a:lt2>
      <a:accent1>
        <a:srgbClr val="E729D4"/>
      </a:accent1>
      <a:accent2>
        <a:srgbClr val="9917D5"/>
      </a:accent2>
      <a:accent3>
        <a:srgbClr val="5C29E7"/>
      </a:accent3>
      <a:accent4>
        <a:srgbClr val="2742D8"/>
      </a:accent4>
      <a:accent5>
        <a:srgbClr val="2994E7"/>
      </a:accent5>
      <a:accent6>
        <a:srgbClr val="15BFC2"/>
      </a:accent6>
      <a:hlink>
        <a:srgbClr val="3F72BF"/>
      </a:hlink>
      <a:folHlink>
        <a:srgbClr val="7F7F7F"/>
      </a:folHlink>
    </a:clrScheme>
    <a:fontScheme name="Goudy and Gill Sans">
      <a:majorFont>
        <a:latin typeface="Goudy Old Style"/>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FrameVTI" id="{4FA2A165-EC65-4FB0-B019-8C8876A1D8E3}" vid="{9D78F1F1-8226-42FD-A1A3-975EDF6D60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4732</TotalTime>
  <Words>1661</Words>
  <Application>Microsoft Office PowerPoint</Application>
  <PresentationFormat>Widescreen</PresentationFormat>
  <Paragraphs>117</Paragraphs>
  <Slides>16</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Calibri</vt:lpstr>
      <vt:lpstr>Calibri Light</vt:lpstr>
      <vt:lpstr>Constantia</vt:lpstr>
      <vt:lpstr>Gill Sans MT</vt:lpstr>
      <vt:lpstr>Goudy Old Style</vt:lpstr>
      <vt:lpstr>Open Sans</vt:lpstr>
      <vt:lpstr>Verdana</vt:lpstr>
      <vt:lpstr>ClassicFrameVTI</vt:lpstr>
      <vt:lpstr>Fractals</vt:lpstr>
      <vt:lpstr>FRACTALS ARE EVERYWHERE!!</vt:lpstr>
      <vt:lpstr>Fractals in Nature: our familiar dimensions</vt:lpstr>
      <vt:lpstr>Fractals in nature Examples </vt:lpstr>
      <vt:lpstr>Geometric Fractals </vt:lpstr>
      <vt:lpstr>A famous Geometric Fractal:   Sierpinski’s Triangle </vt:lpstr>
      <vt:lpstr>Computer-generated fractal art </vt:lpstr>
      <vt:lpstr>Animated Geometric Fractals! </vt:lpstr>
      <vt:lpstr>PowerPoint Presentation</vt:lpstr>
      <vt:lpstr>Ready to make your own fractal design? </vt:lpstr>
      <vt:lpstr>How to draw the Sierpinski triangle: </vt:lpstr>
      <vt:lpstr>The Apollonian Gasket</vt:lpstr>
      <vt:lpstr>Simple examples of drawing fractals in nature </vt:lpstr>
      <vt:lpstr>Thinking and contemplating</vt:lpstr>
      <vt:lpstr>Do you see any patterns in these numbers? </vt:lpstr>
      <vt:lpstr>Want to learn more about fractals?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Fractals</dc:title>
  <dc:creator>Husband, Kayla M</dc:creator>
  <cp:lastModifiedBy>Chase, Timothy M</cp:lastModifiedBy>
  <cp:revision>62</cp:revision>
  <dcterms:created xsi:type="dcterms:W3CDTF">2021-05-26T22:26:46Z</dcterms:created>
  <dcterms:modified xsi:type="dcterms:W3CDTF">2021-06-18T19:42:08Z</dcterms:modified>
</cp:coreProperties>
</file>