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Economica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9704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844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27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30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96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92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23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34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38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37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1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73" y="390450"/>
            <a:ext cx="2895450" cy="21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301175" y="2923200"/>
            <a:ext cx="6764400" cy="218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Hydrogen Fuel Cell Vehicle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Undergraduate Research Project</a:t>
            </a:r>
          </a:p>
          <a:p>
            <a:pPr lvl="0" rtl="0">
              <a:spcBef>
                <a:spcPts val="0"/>
              </a:spcBef>
              <a:buNone/>
            </a:pPr>
            <a:endParaRPr sz="42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4174" y="612387"/>
            <a:ext cx="1742024" cy="129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750" y="762125"/>
            <a:ext cx="2207224" cy="7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102750" y="1557025"/>
            <a:ext cx="2037600" cy="10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Wheels &amp; Tires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Amisadai Trinidad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374" y="1984749"/>
            <a:ext cx="4320102" cy="28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4299675" y="315925"/>
            <a:ext cx="3165900" cy="18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Faculty &amp; Staff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Prof. Alfred Alaniz, Prof. Klaus Bartels, Dr. Dan Dimitriu, Ms. Deborah Martin, Mr. Ben Uresti, Ms. Analisa Sengele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0199" y="315925"/>
            <a:ext cx="1102257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2244225" y="315925"/>
            <a:ext cx="1724100" cy="12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Steering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Roberto Orrostieta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Daniel Martinez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90300" y="2756600"/>
            <a:ext cx="2062500" cy="9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Frame &amp; Body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Eben Pfeil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Saul Ceniceros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Jose Carreon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Pablo Guajardo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2075025" y="1593625"/>
            <a:ext cx="2062500" cy="9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Fuel Cell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Julio Banda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Linda Hogner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2075025" y="2685625"/>
            <a:ext cx="2062500" cy="9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Motor &amp; Motor Controller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Irene Salazar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Broderick Camel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Guillermo Garcia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Cesar Ventura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Aldair Mendes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161650" y="428425"/>
            <a:ext cx="2037600" cy="10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Leads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Dominic Ochoa - Manager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Daniel Benavides - Co-Manager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Purpose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31700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Design and build a Hydrogen Fuel Cell car for the Shell Eco Marathon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Promote STEM to our students on campus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Promote renewable energy in a fun &amp; unique way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199" y="315925"/>
            <a:ext cx="1102257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399" y="1406849"/>
            <a:ext cx="4407951" cy="293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Shell Eco Marathon?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A global event in Asia, Europe, Africa, and the Americas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Design and build highly fuel efficient vehicles 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" sz="1800"/>
              <a:t>Fosters innovation and encourages conservation for greater energy efficiency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100" y="1406150"/>
            <a:ext cx="4489349" cy="29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0199" y="315925"/>
            <a:ext cx="1102257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Competition Details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199" y="315925"/>
            <a:ext cx="1102257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583750" y="1147225"/>
            <a:ext cx="21015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i="1"/>
              <a:t>Gasoline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625" y="1523425"/>
            <a:ext cx="1711750" cy="1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583750" y="3025750"/>
            <a:ext cx="21015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i="1"/>
              <a:t>Diesel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125" y="3401950"/>
            <a:ext cx="2280758" cy="12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0926" y="3341351"/>
            <a:ext cx="2101499" cy="139843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860912" y="2965150"/>
            <a:ext cx="21015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i="1"/>
              <a:t>Ethanol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0922" y="1570844"/>
            <a:ext cx="2101500" cy="11823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860925" y="1194650"/>
            <a:ext cx="21015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i="1"/>
              <a:t>Natural Gas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7151" y="3340236"/>
            <a:ext cx="2101498" cy="140066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722337" y="2965150"/>
            <a:ext cx="21015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i="1"/>
              <a:t>Battery Electric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22346" y="1540933"/>
            <a:ext cx="2101500" cy="12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722337" y="1147225"/>
            <a:ext cx="21015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i="1"/>
              <a:t>Hydrogen Fuel Cell</a:t>
            </a:r>
          </a:p>
        </p:txBody>
      </p:sp>
      <p:sp>
        <p:nvSpPr>
          <p:cNvPr id="100" name="Shape 100"/>
          <p:cNvSpPr/>
          <p:nvPr/>
        </p:nvSpPr>
        <p:spPr>
          <a:xfrm>
            <a:off x="3333875" y="1180275"/>
            <a:ext cx="473400" cy="32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Sponsors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199" y="315925"/>
            <a:ext cx="1102257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650" y="1388587"/>
            <a:ext cx="128270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1950" y="1147225"/>
            <a:ext cx="1550175" cy="155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1400" y="3116975"/>
            <a:ext cx="1781075" cy="90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9300" y="1838787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7650" y="3573850"/>
            <a:ext cx="2286000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199" y="315925"/>
            <a:ext cx="1102257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850" y="1014527"/>
            <a:ext cx="1210123" cy="1815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 flipH="1">
            <a:off x="7985131" y="2746332"/>
            <a:ext cx="1800" cy="735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Shape 134"/>
          <p:cNvSpPr/>
          <p:nvPr/>
        </p:nvSpPr>
        <p:spPr>
          <a:xfrm>
            <a:off x="3740556" y="1591508"/>
            <a:ext cx="91500" cy="396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3712743" y="1406322"/>
            <a:ext cx="147300" cy="205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712743" y="1386657"/>
            <a:ext cx="147300" cy="205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 rot="-5400000">
            <a:off x="3651645" y="1345665"/>
            <a:ext cx="269388" cy="180731"/>
          </a:xfrm>
          <a:prstGeom prst="flowChartOnlineStorag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932015" y="3553954"/>
            <a:ext cx="251700" cy="74400"/>
          </a:xfrm>
          <a:prstGeom prst="rect">
            <a:avLst/>
          </a:prstGeom>
          <a:solidFill>
            <a:srgbClr val="F4B081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Shape 139"/>
          <p:cNvCxnSpPr>
            <a:endCxn id="138" idx="0"/>
          </p:cNvCxnSpPr>
          <p:nvPr/>
        </p:nvCxnSpPr>
        <p:spPr>
          <a:xfrm flipH="1">
            <a:off x="3057865" y="2609554"/>
            <a:ext cx="3300" cy="944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0" name="Shape 140"/>
          <p:cNvSpPr/>
          <p:nvPr/>
        </p:nvSpPr>
        <p:spPr>
          <a:xfrm>
            <a:off x="2935590" y="2374641"/>
            <a:ext cx="251700" cy="235200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 rot="10800000">
            <a:off x="2931713" y="2096734"/>
            <a:ext cx="251700" cy="235200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2984965" y="2301604"/>
            <a:ext cx="147300" cy="146100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Shape 143"/>
          <p:cNvCxnSpPr>
            <a:stCxn id="137" idx="2"/>
          </p:cNvCxnSpPr>
          <p:nvPr/>
        </p:nvCxnSpPr>
        <p:spPr>
          <a:xfrm>
            <a:off x="3876705" y="1436031"/>
            <a:ext cx="756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4" name="Shape 144"/>
          <p:cNvSpPr/>
          <p:nvPr/>
        </p:nvSpPr>
        <p:spPr>
          <a:xfrm flipH="1">
            <a:off x="4633059" y="1298302"/>
            <a:ext cx="1002300" cy="2751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5707222" y="1804995"/>
            <a:ext cx="1606200" cy="9741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Fuel Cell (1000W)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30V @ 33.5A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935783" y="303050"/>
            <a:ext cx="1701300" cy="2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Emergency Shut-off Valve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186972" y="3835627"/>
            <a:ext cx="1087799" cy="48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Hydrogen Cylinder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186974" y="2151025"/>
            <a:ext cx="930599" cy="51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Pressure Regulator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558649" y="1298300"/>
            <a:ext cx="10878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Meter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3786433" y="867012"/>
            <a:ext cx="0" cy="429600"/>
          </a:xfrm>
          <a:prstGeom prst="straightConnector1">
            <a:avLst/>
          </a:prstGeom>
          <a:solidFill>
            <a:srgbClr val="5B9BD5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1" name="Shape 151"/>
          <p:cNvSpPr/>
          <p:nvPr/>
        </p:nvSpPr>
        <p:spPr>
          <a:xfrm>
            <a:off x="6042050" y="3244250"/>
            <a:ext cx="1002300" cy="511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Fuel Cell Controller</a:t>
            </a:r>
          </a:p>
        </p:txBody>
      </p:sp>
      <p:sp>
        <p:nvSpPr>
          <p:cNvPr id="152" name="Shape 152"/>
          <p:cNvSpPr/>
          <p:nvPr/>
        </p:nvSpPr>
        <p:spPr>
          <a:xfrm>
            <a:off x="3614222" y="1295810"/>
            <a:ext cx="344400" cy="744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Shape 153"/>
          <p:cNvCxnSpPr>
            <a:endCxn id="154" idx="0"/>
          </p:cNvCxnSpPr>
          <p:nvPr/>
        </p:nvCxnSpPr>
        <p:spPr>
          <a:xfrm>
            <a:off x="7905152" y="2930739"/>
            <a:ext cx="0" cy="535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/>
          <p:nvPr/>
        </p:nvSpPr>
        <p:spPr>
          <a:xfrm>
            <a:off x="4236299" y="2021712"/>
            <a:ext cx="930600" cy="4806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Solenoid Valve</a:t>
            </a:r>
          </a:p>
        </p:txBody>
      </p:sp>
      <p:cxnSp>
        <p:nvCxnSpPr>
          <p:cNvPr id="156" name="Shape 156"/>
          <p:cNvCxnSpPr>
            <a:stCxn id="145" idx="2"/>
            <a:endCxn id="151" idx="0"/>
          </p:cNvCxnSpPr>
          <p:nvPr/>
        </p:nvCxnSpPr>
        <p:spPr>
          <a:xfrm>
            <a:off x="6510322" y="2779095"/>
            <a:ext cx="33000" cy="465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Shape 157"/>
          <p:cNvSpPr/>
          <p:nvPr/>
        </p:nvSpPr>
        <p:spPr>
          <a:xfrm>
            <a:off x="2851924" y="3588877"/>
            <a:ext cx="413400" cy="974100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Shape 158"/>
          <p:cNvCxnSpPr/>
          <p:nvPr/>
        </p:nvCxnSpPr>
        <p:spPr>
          <a:xfrm flipH="1">
            <a:off x="7829434" y="2787305"/>
            <a:ext cx="6600" cy="678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Shape 159"/>
          <p:cNvSpPr/>
          <p:nvPr/>
        </p:nvSpPr>
        <p:spPr>
          <a:xfrm>
            <a:off x="7716602" y="2532038"/>
            <a:ext cx="377100" cy="399000"/>
          </a:xfrm>
          <a:prstGeom prst="ellipse">
            <a:avLst/>
          </a:prstGeom>
          <a:solidFill>
            <a:srgbClr val="E7E6E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Shape 160"/>
          <p:cNvCxnSpPr>
            <a:stCxn id="141" idx="3"/>
            <a:endCxn id="137" idx="0"/>
          </p:cNvCxnSpPr>
          <p:nvPr/>
        </p:nvCxnSpPr>
        <p:spPr>
          <a:xfrm rot="-5400000">
            <a:off x="3046463" y="1447234"/>
            <a:ext cx="660600" cy="6384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Shape 161"/>
          <p:cNvSpPr/>
          <p:nvPr/>
        </p:nvSpPr>
        <p:spPr>
          <a:xfrm>
            <a:off x="5042153" y="3229855"/>
            <a:ext cx="309600" cy="53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Shape 162"/>
          <p:cNvCxnSpPr>
            <a:stCxn id="161" idx="3"/>
            <a:endCxn id="151" idx="1"/>
          </p:cNvCxnSpPr>
          <p:nvPr/>
        </p:nvCxnSpPr>
        <p:spPr>
          <a:xfrm>
            <a:off x="5351753" y="3496555"/>
            <a:ext cx="690300" cy="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Shape 163"/>
          <p:cNvSpPr txBox="1"/>
          <p:nvPr/>
        </p:nvSpPr>
        <p:spPr>
          <a:xfrm>
            <a:off x="4626575" y="3876413"/>
            <a:ext cx="10878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Vehicle Cutoff Mechanism</a:t>
            </a:r>
          </a:p>
        </p:txBody>
      </p:sp>
      <p:sp>
        <p:nvSpPr>
          <p:cNvPr id="154" name="Shape 154"/>
          <p:cNvSpPr/>
          <p:nvPr/>
        </p:nvSpPr>
        <p:spPr>
          <a:xfrm>
            <a:off x="7716602" y="3465939"/>
            <a:ext cx="377100" cy="349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7829431" y="3337703"/>
            <a:ext cx="13902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Motor Controller</a:t>
            </a:r>
          </a:p>
        </p:txBody>
      </p:sp>
      <p:cxnSp>
        <p:nvCxnSpPr>
          <p:cNvPr id="165" name="Shape 165"/>
          <p:cNvCxnSpPr>
            <a:endCxn id="145" idx="1"/>
          </p:cNvCxnSpPr>
          <p:nvPr/>
        </p:nvCxnSpPr>
        <p:spPr>
          <a:xfrm>
            <a:off x="5187022" y="2272545"/>
            <a:ext cx="520200" cy="19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6" name="Shape 166"/>
          <p:cNvCxnSpPr>
            <a:endCxn id="145" idx="0"/>
          </p:cNvCxnSpPr>
          <p:nvPr/>
        </p:nvCxnSpPr>
        <p:spPr>
          <a:xfrm>
            <a:off x="5677222" y="1434795"/>
            <a:ext cx="833100" cy="3702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7710831" y="2144440"/>
            <a:ext cx="13902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Motor 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6550525" y="3769900"/>
            <a:ext cx="9000" cy="68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9" name="Shape 169"/>
          <p:cNvCxnSpPr>
            <a:stCxn id="154" idx="2"/>
          </p:cNvCxnSpPr>
          <p:nvPr/>
        </p:nvCxnSpPr>
        <p:spPr>
          <a:xfrm rot="5400000">
            <a:off x="6916502" y="3467589"/>
            <a:ext cx="640500" cy="13368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5624" y="2930751"/>
            <a:ext cx="1254400" cy="188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243200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Electrical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98" y="1484149"/>
            <a:ext cx="3925949" cy="253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724" y="708861"/>
            <a:ext cx="3223644" cy="20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5450" y="3111525"/>
            <a:ext cx="3494751" cy="167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0199" y="315925"/>
            <a:ext cx="1102257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Mechanical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Accomplishments so far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Completely Designed tubular frame and purchased needed metal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Purchased 1000W Fuel Cell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Purchased 1000W Hub Motor and motor controller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425" y="1343224"/>
            <a:ext cx="3918648" cy="293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0199" y="315925"/>
            <a:ext cx="1102257" cy="8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2111975" y="637125"/>
            <a:ext cx="6796200" cy="7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Going Forward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5151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Build frame &amp; body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Incorporate fuel cell and motor system into the car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Fundraise an additional $5,000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Compete in the Shell Eco Marathon 2017 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WIN! 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199" y="315925"/>
            <a:ext cx="1102257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1607" y="1371012"/>
            <a:ext cx="4083240" cy="30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250</Words>
  <Application>Microsoft Office PowerPoint</Application>
  <PresentationFormat>On-screen Show (16:9)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Open Sans</vt:lpstr>
      <vt:lpstr>Arial</vt:lpstr>
      <vt:lpstr>Economica</vt:lpstr>
      <vt:lpstr>Times New Roman</vt:lpstr>
      <vt:lpstr>luxe</vt:lpstr>
      <vt:lpstr>PowerPoint Presentation</vt:lpstr>
      <vt:lpstr>Purpose</vt:lpstr>
      <vt:lpstr>What is the Shell Eco Marathon?</vt:lpstr>
      <vt:lpstr>Competition Details</vt:lpstr>
      <vt:lpstr> Sponsors</vt:lpstr>
      <vt:lpstr>Electrical</vt:lpstr>
      <vt:lpstr>Mechanical</vt:lpstr>
      <vt:lpstr>Accomplishments so far</vt:lpstr>
      <vt:lpstr>Going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Bartels, Klaus</dc:creator>
  <cp:lastModifiedBy>Klaus Bartels</cp:lastModifiedBy>
  <cp:revision>2</cp:revision>
  <dcterms:modified xsi:type="dcterms:W3CDTF">2016-05-16T15:59:58Z</dcterms:modified>
</cp:coreProperties>
</file>