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1214"/>
    <a:srgbClr val="B4985A"/>
    <a:srgbClr val="C3521F"/>
    <a:srgbClr val="FFE48F"/>
    <a:srgbClr val="005A9E"/>
    <a:srgbClr val="CCCCFF"/>
    <a:srgbClr val="FFCCFF"/>
    <a:srgbClr val="666666"/>
    <a:srgbClr val="5151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239" autoAdjust="0"/>
    <p:restoredTop sz="94660"/>
  </p:normalViewPr>
  <p:slideViewPr>
    <p:cSldViewPr snapToGrid="0">
      <p:cViewPr>
        <p:scale>
          <a:sx n="25" d="100"/>
          <a:sy n="25" d="100"/>
        </p:scale>
        <p:origin x="14" y="14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3"/>
            <a:ext cx="31089600" cy="8309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36"/>
            <a:ext cx="12801600" cy="908816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1948160"/>
            <a:ext cx="12801600" cy="6172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0"/>
            <a:ext cx="12801600" cy="17526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Use this placeholder to add text or other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32" name="Instructions"/>
          <p:cNvSpPr/>
          <p:nvPr userDrawn="1"/>
        </p:nvSpPr>
        <p:spPr>
          <a:xfrm>
            <a:off x="43891200" y="2552699"/>
            <a:ext cx="1244727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lvl="0">
              <a:spcBef>
                <a:spcPts val="1200"/>
              </a:spcBef>
            </a:pPr>
            <a:r>
              <a:rPr sz="9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200"/>
              </a:spcBef>
            </a:pP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300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88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2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formatted for you.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400"/>
              </a:spcBef>
            </a:pP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add or remove bullet points from text, just click the Bullets button on the Home tab.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or body text, just make a copy of what you need and drag it into place. PowerPoint’s Smart Guides will help you align it with everything else.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pictures instead of ours? No problem! Just 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right-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a picture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and choose Change Picture. Maintain the</a:t>
            </a:r>
            <a:r>
              <a:rPr lang="en-US" sz="6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proportion of pictures as you r</a:t>
            </a:r>
            <a:r>
              <a:rPr lang="en-US"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esize</a:t>
            </a:r>
            <a:r>
              <a:rPr lang="en-US" sz="6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by dragging a corner.</a:t>
            </a:r>
            <a:endParaRPr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invGray">
          <a:xfrm>
            <a:off x="0" y="0"/>
            <a:ext cx="438912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400800" y="990600"/>
            <a:ext cx="31089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509272" y="5425440"/>
            <a:ext cx="9807902" cy="26670000"/>
          </a:xfrm>
          <a:prstGeom prst="rect">
            <a:avLst/>
          </a:prstGeom>
          <a:solidFill>
            <a:srgbClr val="B4985A"/>
          </a:solidFill>
          <a:ln>
            <a:solidFill>
              <a:srgbClr val="B498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457200" lvl="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2800" dirty="0">
              <a:solidFill>
                <a:schemeClr val="tx1"/>
              </a:solidFill>
            </a:endParaRPr>
          </a:p>
          <a:p>
            <a:pPr marL="457200" lvl="0" indent="-457200">
              <a:buFont typeface="Courier New" panose="02070309020205020404" pitchFamily="49" charset="0"/>
              <a:buChar char="o"/>
            </a:pP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23568" y="5425439"/>
            <a:ext cx="9809152" cy="1015663"/>
          </a:xfrm>
          <a:prstGeom prst="rect">
            <a:avLst/>
          </a:prstGeom>
          <a:solidFill>
            <a:srgbClr val="50121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11314461" y="5380617"/>
            <a:ext cx="21283900" cy="26714824"/>
          </a:xfrm>
          <a:prstGeom prst="rect">
            <a:avLst/>
          </a:prstGeom>
          <a:solidFill>
            <a:srgbClr val="B4985A"/>
          </a:solidFill>
          <a:ln>
            <a:solidFill>
              <a:srgbClr val="B498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6000" dirty="0"/>
          </a:p>
          <a:p>
            <a:pPr algn="ctr"/>
            <a:endParaRPr lang="en-US" sz="6000" dirty="0"/>
          </a:p>
          <a:p>
            <a:pPr algn="ctr"/>
            <a:endParaRPr lang="en-US" sz="6000" dirty="0"/>
          </a:p>
          <a:p>
            <a:endParaRPr lang="en-US" sz="6000" dirty="0"/>
          </a:p>
          <a:p>
            <a:endParaRPr lang="en-US" sz="6000" dirty="0"/>
          </a:p>
          <a:p>
            <a:endParaRPr lang="en-US" sz="6000" dirty="0"/>
          </a:p>
          <a:p>
            <a:endParaRPr lang="en-US" sz="6000" dirty="0"/>
          </a:p>
          <a:p>
            <a:endParaRPr lang="en-US" sz="6000" dirty="0"/>
          </a:p>
          <a:p>
            <a:endParaRPr lang="en-US" sz="6000" dirty="0"/>
          </a:p>
          <a:p>
            <a:endParaRPr lang="en-US" sz="6000" dirty="0"/>
          </a:p>
          <a:p>
            <a:endParaRPr lang="en-US" sz="6000" dirty="0"/>
          </a:p>
          <a:p>
            <a:endParaRPr lang="en-US" sz="6000" dirty="0"/>
          </a:p>
          <a:p>
            <a:endParaRPr lang="en-US" sz="6000" dirty="0"/>
          </a:p>
          <a:p>
            <a:endParaRPr lang="en-US" sz="6000" dirty="0"/>
          </a:p>
          <a:p>
            <a:endParaRPr lang="en-US" sz="6000" dirty="0"/>
          </a:p>
          <a:p>
            <a:endParaRPr lang="en-US" sz="6000" dirty="0"/>
          </a:p>
          <a:p>
            <a:endParaRPr lang="en-US" sz="6000" dirty="0"/>
          </a:p>
          <a:p>
            <a:endParaRPr lang="en-US" sz="6000" dirty="0"/>
          </a:p>
          <a:p>
            <a:endParaRPr lang="en-US" sz="6000" dirty="0"/>
          </a:p>
          <a:p>
            <a:endParaRPr lang="en-US" sz="6000" dirty="0" err="1"/>
          </a:p>
        </p:txBody>
      </p:sp>
      <p:sp>
        <p:nvSpPr>
          <p:cNvPr id="110" name="Rectangle 109"/>
          <p:cNvSpPr/>
          <p:nvPr/>
        </p:nvSpPr>
        <p:spPr>
          <a:xfrm>
            <a:off x="33651872" y="5336474"/>
            <a:ext cx="9678446" cy="26758966"/>
          </a:xfrm>
          <a:prstGeom prst="rect">
            <a:avLst/>
          </a:prstGeom>
          <a:solidFill>
            <a:srgbClr val="B4985A"/>
          </a:solidFill>
          <a:ln>
            <a:solidFill>
              <a:srgbClr val="B498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6000" dirty="0" err="1"/>
          </a:p>
        </p:txBody>
      </p:sp>
      <p:sp>
        <p:nvSpPr>
          <p:cNvPr id="119" name="TextBox 118"/>
          <p:cNvSpPr txBox="1"/>
          <p:nvPr/>
        </p:nvSpPr>
        <p:spPr>
          <a:xfrm>
            <a:off x="33651872" y="5336473"/>
            <a:ext cx="9678446" cy="1015663"/>
          </a:xfrm>
          <a:prstGeom prst="rect">
            <a:avLst/>
          </a:prstGeom>
          <a:solidFill>
            <a:srgbClr val="50121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11314461" y="5381897"/>
            <a:ext cx="21338824" cy="1015663"/>
          </a:xfrm>
          <a:prstGeom prst="rect">
            <a:avLst/>
          </a:prstGeom>
          <a:solidFill>
            <a:srgbClr val="50121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0" y="0"/>
            <a:ext cx="43891200" cy="50594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6000" dirty="0" err="1"/>
          </a:p>
        </p:txBody>
      </p:sp>
      <p:pic>
        <p:nvPicPr>
          <p:cNvPr id="126" name="Picture 12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49"/>
          <a:stretch/>
        </p:blipFill>
        <p:spPr>
          <a:xfrm>
            <a:off x="183136" y="118445"/>
            <a:ext cx="10460173" cy="3939243"/>
          </a:xfrm>
          <a:prstGeom prst="rect">
            <a:avLst/>
          </a:prstGeom>
        </p:spPr>
      </p:pic>
      <p:sp>
        <p:nvSpPr>
          <p:cNvPr id="127" name="TextBox 126"/>
          <p:cNvSpPr txBox="1"/>
          <p:nvPr/>
        </p:nvSpPr>
        <p:spPr>
          <a:xfrm>
            <a:off x="11074401" y="764628"/>
            <a:ext cx="21702052" cy="1323439"/>
          </a:xfrm>
          <a:prstGeom prst="rect">
            <a:avLst/>
          </a:prstGeom>
          <a:solidFill>
            <a:srgbClr val="50121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# - Group Name 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10390554" y="2738914"/>
            <a:ext cx="231100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501214"/>
                </a:solidFill>
                <a:latin typeface="Elephant" panose="02020904090505020303" pitchFamily="18" charset="0"/>
              </a:rPr>
              <a:t>Group Participant Names</a:t>
            </a:r>
          </a:p>
          <a:p>
            <a:pPr algn="ctr"/>
            <a:r>
              <a:rPr lang="en-US" sz="2800" dirty="0">
                <a:solidFill>
                  <a:srgbClr val="5012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Sponsor Names</a:t>
            </a:r>
            <a:endParaRPr lang="en-US" sz="3600" u="sng" dirty="0">
              <a:solidFill>
                <a:srgbClr val="50121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02545" y="688296"/>
            <a:ext cx="5591422" cy="3692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</p:sld>
</file>

<file path=ppt/theme/theme1.xml><?xml version="1.0" encoding="utf-8"?>
<a:theme xmlns:a="http://schemas.openxmlformats.org/drawingml/2006/main" name="Medical Poster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110015-E380-4C53-980C-698226C61C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 (blue and brown design)</Template>
  <TotalTime>0</TotalTime>
  <Words>13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Courier New</vt:lpstr>
      <vt:lpstr>Elephant</vt:lpstr>
      <vt:lpstr>Times New Roman</vt:lpstr>
      <vt:lpstr>Wingdings</vt:lpstr>
      <vt:lpstr>Medical Poster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2015-04-27T01:48:48Z</dcterms:created>
  <dcterms:modified xsi:type="dcterms:W3CDTF">2022-11-15T23:35:36Z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TC040015519991</vt:lpwstr>
  </property>
</Properties>
</file>