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55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57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69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8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90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4914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60F7A6-7D5C-4F35-9C7D-17CF4BBFA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98AD-92F4-4A62-9971-A0DF5A268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6DB9-C3F3-48EC-A1D0-ECE8AE32D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AA79-E4E2-4B6C-9D04-FF1CF09CC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FFEA-BE82-43E0-920C-74B3289FC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71A5-BFCA-4E14-A8CF-0E02C76C1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0647-A1E1-4EDF-914D-D970E7FF3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A93-F4A2-4119-A77C-8B6B8D835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9E4F-247F-4FD1-A137-96E10FCE1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01923-FB75-4D4F-9753-7575FB099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818B-2903-4AE0-A16B-B00866A04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383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38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3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3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862573-3C73-4890-A5BF-CD60635580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Lesson two:  Soils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What does it mean to be </a:t>
            </a:r>
            <a:r>
              <a:rPr lang="en-US" sz="3600" i="1" dirty="0" smtClean="0"/>
              <a:t>organic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organic means living, either now or in the past</a:t>
            </a:r>
          </a:p>
          <a:p>
            <a:r>
              <a:rPr lang="en-US" dirty="0" smtClean="0"/>
              <a:t>Because all living things (plants and animals) have carbon in them, we say that organic chemistry is the chemistry of carbon</a:t>
            </a:r>
          </a:p>
          <a:p>
            <a:r>
              <a:rPr lang="en-US" dirty="0" smtClean="0"/>
              <a:t>What organic things might you find in soil?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matter in 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Twigs</a:t>
            </a:r>
          </a:p>
          <a:p>
            <a:r>
              <a:rPr lang="en-US" dirty="0" smtClean="0"/>
              <a:t>Leaves or parts of leaves</a:t>
            </a:r>
          </a:p>
          <a:p>
            <a:r>
              <a:rPr lang="en-US" dirty="0" smtClean="0"/>
              <a:t>Flower parts</a:t>
            </a:r>
          </a:p>
          <a:p>
            <a:r>
              <a:rPr lang="en-US" dirty="0" smtClean="0"/>
              <a:t>Animal parts (bones, feathers, skin)</a:t>
            </a:r>
          </a:p>
          <a:p>
            <a:r>
              <a:rPr lang="en-US" dirty="0" smtClean="0"/>
              <a:t>Live small animals (worms, insects, etc)</a:t>
            </a:r>
          </a:p>
          <a:p>
            <a:r>
              <a:rPr lang="en-US" dirty="0" smtClean="0"/>
              <a:t>Fungus</a:t>
            </a:r>
          </a:p>
          <a:p>
            <a:r>
              <a:rPr lang="en-US" dirty="0" smtClean="0"/>
              <a:t>Feces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matter in soils: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matter makes the soil darker in color (carbon is black)</a:t>
            </a:r>
          </a:p>
          <a:p>
            <a:r>
              <a:rPr lang="en-US" dirty="0" smtClean="0"/>
              <a:t>It also gives the soil an “earthy” smell</a:t>
            </a:r>
          </a:p>
          <a:p>
            <a:r>
              <a:rPr lang="en-US" dirty="0" smtClean="0"/>
              <a:t>Organic soil is often less dense than water so it floats in water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Which soil that you looked at had the most organic matter?  The clay, sand or loam? </a:t>
            </a:r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sz="3600" dirty="0" smtClean="0"/>
              <a:t>Can anyone tell me </a:t>
            </a:r>
          </a:p>
          <a:p>
            <a:pPr algn="ctr">
              <a:buNone/>
            </a:pPr>
            <a:r>
              <a:rPr lang="en-US" sz="3600" dirty="0" smtClean="0"/>
              <a:t>where soil comes from?</a:t>
            </a:r>
            <a:endParaRPr lang="en-US" sz="3600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water has a cycle, SOIL is part of the ROCK CYCLE</a:t>
            </a:r>
          </a:p>
          <a:p>
            <a:endParaRPr lang="en-US" dirty="0" smtClean="0"/>
          </a:p>
          <a:p>
            <a:r>
              <a:rPr lang="en-US" dirty="0" smtClean="0"/>
              <a:t>All cycles can begin at any point.  Let’s begin when rocks are so hot that they melt.  Where can liquid rocks be found?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101292" cy="45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rizontal with 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major rock types that turn into soil will undergo this process:</a:t>
            </a:r>
          </a:p>
          <a:p>
            <a:pPr lvl="1">
              <a:buNone/>
            </a:pPr>
            <a:r>
              <a:rPr lang="en-US" sz="4000" dirty="0" smtClean="0"/>
              <a:t>				</a:t>
            </a:r>
          </a:p>
          <a:p>
            <a:pPr lvl="1">
              <a:buNone/>
            </a:pPr>
            <a:r>
              <a:rPr lang="en-US" sz="4000" dirty="0" smtClean="0"/>
              <a:t>				Weathering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What is weathering?</a:t>
            </a:r>
            <a:endParaRPr lang="en-US" sz="3200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Acidic rain can dissolve some rocks like limestone and marble</a:t>
            </a:r>
          </a:p>
          <a:p>
            <a:pPr lvl="1"/>
            <a:r>
              <a:rPr lang="en-US" dirty="0" smtClean="0"/>
              <a:t>Rapid water flow can physically bang up and break rocks</a:t>
            </a:r>
          </a:p>
          <a:p>
            <a:pPr lvl="1"/>
            <a:r>
              <a:rPr lang="en-US" dirty="0" smtClean="0"/>
              <a:t>Freezing water can crack rocks</a:t>
            </a:r>
          </a:p>
          <a:p>
            <a:r>
              <a:rPr lang="en-US" dirty="0" smtClean="0"/>
              <a:t>Wind- can be like sandblasting rocks</a:t>
            </a:r>
          </a:p>
          <a:p>
            <a:r>
              <a:rPr lang="en-US" dirty="0" smtClean="0"/>
              <a:t>Plants- roots grow into crevices and can split open rock, breaking it down into soil</a:t>
            </a:r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been looking at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WATER cycle </a:t>
            </a:r>
          </a:p>
          <a:p>
            <a:r>
              <a:rPr lang="en-US" dirty="0" smtClean="0"/>
              <a:t>The ROCK cycle</a:t>
            </a:r>
          </a:p>
          <a:p>
            <a:r>
              <a:rPr lang="en-US" dirty="0" smtClean="0"/>
              <a:t>Both are continuous processes that use energy to run the cycle</a:t>
            </a:r>
          </a:p>
          <a:p>
            <a:r>
              <a:rPr lang="en-US" dirty="0" smtClean="0"/>
              <a:t>The atoms that make up water and rocks are used over and over- the atoms are billions of years old</a:t>
            </a:r>
          </a:p>
          <a:p>
            <a:r>
              <a:rPr lang="en-US" dirty="0" smtClean="0"/>
              <a:t>The rock cycle takes a MUCH longer time to complete than the water cycle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observe and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examine three types of soil:</a:t>
            </a:r>
          </a:p>
          <a:p>
            <a:pPr lvl="1"/>
            <a:r>
              <a:rPr lang="en-US" dirty="0" smtClean="0"/>
              <a:t>Clay</a:t>
            </a:r>
          </a:p>
          <a:p>
            <a:pPr lvl="1"/>
            <a:r>
              <a:rPr lang="en-US" dirty="0" smtClean="0"/>
              <a:t>Sand</a:t>
            </a:r>
          </a:p>
          <a:p>
            <a:pPr lvl="1"/>
            <a:r>
              <a:rPr lang="en-US" dirty="0" smtClean="0"/>
              <a:t>Loam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need to read and follow the instructions carefully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and Energy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in the rock and water cycle provides the force for the atoms in both cycles to move</a:t>
            </a:r>
          </a:p>
          <a:p>
            <a:endParaRPr lang="en-US" dirty="0" smtClean="0"/>
          </a:p>
          <a:p>
            <a:r>
              <a:rPr lang="en-US" dirty="0" smtClean="0"/>
              <a:t>Atoms are matter (anything that has mass and occupies space), but energy is NOT matter</a:t>
            </a:r>
          </a:p>
          <a:p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Igneous, Metamorphic and Sedimentary rocks all can break down to form soil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829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rizontal with 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000" dirty="0" smtClean="0"/>
              <a:t>Remember, soils can be classified by the minerals that make up the soil</a:t>
            </a:r>
          </a:p>
          <a:p>
            <a:endParaRPr lang="en-US" sz="1000" dirty="0" smtClean="0"/>
          </a:p>
          <a:p>
            <a:r>
              <a:rPr lang="en-US" sz="3000" dirty="0" smtClean="0"/>
              <a:t>Igneous, metamorphic and sedimentary rock are made up of different minerals and when they break down, the soil looks different</a:t>
            </a:r>
          </a:p>
          <a:p>
            <a:endParaRPr lang="en-US" sz="1000" dirty="0" smtClean="0"/>
          </a:p>
          <a:p>
            <a:r>
              <a:rPr lang="en-US" sz="3000" dirty="0" smtClean="0"/>
              <a:t>Example:  Quartz breaks down to make a larger, sand like particle.  Feldspar breaks down to make a very small, clay like particle</a:t>
            </a:r>
            <a:endParaRPr lang="en-US" sz="3000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and concepts: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Soils are mainly classified by:</a:t>
            </a:r>
          </a:p>
          <a:p>
            <a:pPr lvl="1"/>
            <a:r>
              <a:rPr lang="en-US" dirty="0" smtClean="0"/>
              <a:t>Size of the soil particles</a:t>
            </a:r>
          </a:p>
          <a:p>
            <a:pPr lvl="1"/>
            <a:r>
              <a:rPr lang="en-US" dirty="0" smtClean="0"/>
              <a:t>How much organic matter is in the soil</a:t>
            </a:r>
          </a:p>
          <a:p>
            <a:pPr lvl="1"/>
            <a:r>
              <a:rPr lang="en-US" dirty="0" smtClean="0"/>
              <a:t>The minerals that make up the soil</a:t>
            </a:r>
          </a:p>
          <a:p>
            <a:r>
              <a:rPr lang="en-US" dirty="0" smtClean="0"/>
              <a:t>Rocks in the rock cycle can all break down to make soil through </a:t>
            </a:r>
            <a:r>
              <a:rPr lang="en-US" i="1" dirty="0" smtClean="0"/>
              <a:t>weathering</a:t>
            </a:r>
          </a:p>
          <a:p>
            <a:r>
              <a:rPr lang="en-US" dirty="0" smtClean="0"/>
              <a:t>Organic means anything that is living or has lived</a:t>
            </a:r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learn and 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examine the interaction of three types of soil with lots of water</a:t>
            </a:r>
          </a:p>
          <a:p>
            <a:endParaRPr lang="en-US" dirty="0" smtClean="0"/>
          </a:p>
          <a:p>
            <a:r>
              <a:rPr lang="en-US" dirty="0" smtClean="0"/>
              <a:t>You will need to read and follow the instructions carefully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examining the soil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ways we can classify soils?</a:t>
            </a:r>
          </a:p>
          <a:p>
            <a:endParaRPr lang="en-US" dirty="0" smtClean="0"/>
          </a:p>
          <a:p>
            <a:r>
              <a:rPr lang="en-US" dirty="0" smtClean="0"/>
              <a:t>How can we distinguish one soil type from another?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91000"/>
            <a:ext cx="32309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your soil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Color/appearance</a:t>
            </a:r>
          </a:p>
          <a:p>
            <a:r>
              <a:rPr lang="en-US" dirty="0" smtClean="0"/>
              <a:t>Smell</a:t>
            </a:r>
          </a:p>
          <a:p>
            <a:r>
              <a:rPr lang="en-US" dirty="0" smtClean="0"/>
              <a:t>The feel of soil between wet fingers</a:t>
            </a:r>
          </a:p>
          <a:p>
            <a:r>
              <a:rPr lang="en-US" dirty="0" smtClean="0"/>
              <a:t>Which pile loses height with water first/ which pile absorbs water best/ which pile breaks down into muddy sediment?</a:t>
            </a:r>
          </a:p>
          <a:p>
            <a:r>
              <a:rPr lang="en-US" dirty="0" smtClean="0"/>
              <a:t>Size of particles and composition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 are mainly classified by: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Size of the soil particles</a:t>
            </a:r>
          </a:p>
          <a:p>
            <a:endParaRPr lang="en-US" dirty="0" smtClean="0"/>
          </a:p>
          <a:p>
            <a:r>
              <a:rPr lang="en-US" dirty="0" smtClean="0"/>
              <a:t>How much organic matter is in the soil</a:t>
            </a:r>
          </a:p>
          <a:p>
            <a:endParaRPr lang="en-US" dirty="0" smtClean="0"/>
          </a:p>
          <a:p>
            <a:r>
              <a:rPr lang="en-US" dirty="0" smtClean="0"/>
              <a:t>What minerals make up the soil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soil particles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3420"/>
            <a:ext cx="4040188" cy="30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Clay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5858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orizontal with Tag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explains why: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sand particles felt: </a:t>
            </a:r>
          </a:p>
          <a:p>
            <a:endParaRPr lang="en-US" u="sng" dirty="0" smtClean="0"/>
          </a:p>
          <a:p>
            <a:r>
              <a:rPr lang="en-US" dirty="0" smtClean="0"/>
              <a:t>The clay particles felt: </a:t>
            </a:r>
            <a:r>
              <a:rPr lang="en-US" u="sng" dirty="0" smtClean="0"/>
              <a:t>                </a:t>
            </a:r>
            <a:r>
              <a:rPr lang="en-US" dirty="0" smtClean="0"/>
              <a:t> </a:t>
            </a:r>
            <a:r>
              <a:rPr lang="en-US" u="sng" dirty="0" smtClean="0"/>
              <a:t>  </a:t>
            </a:r>
            <a:r>
              <a:rPr lang="en-US" u="sng" dirty="0" smtClean="0">
                <a:effectLst/>
              </a:rPr>
              <a:t>       </a:t>
            </a:r>
            <a:r>
              <a:rPr lang="en-US" u="sng" dirty="0" smtClean="0"/>
              <a:t>   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clay particles are very small and relatively flat so they slide over one another easily.  This is why it feels slippery to you.  </a:t>
            </a:r>
          </a:p>
          <a:p>
            <a:endParaRPr lang="en-US" dirty="0" smtClean="0"/>
          </a:p>
          <a:p>
            <a:r>
              <a:rPr lang="en-US" dirty="0" smtClean="0"/>
              <a:t>The sand particles are larger and more coarse so they feel grittier. </a:t>
            </a:r>
          </a:p>
          <a:p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Soils are classified by size, but also by:</a:t>
            </a:r>
          </a:p>
          <a:p>
            <a:endParaRPr lang="en-US" dirty="0" smtClean="0"/>
          </a:p>
          <a:p>
            <a:r>
              <a:rPr lang="en-US" dirty="0" smtClean="0"/>
              <a:t>How much organic matter is in the soil</a:t>
            </a:r>
          </a:p>
          <a:p>
            <a:endParaRPr lang="en-US" dirty="0" smtClean="0"/>
          </a:p>
          <a:p>
            <a:r>
              <a:rPr lang="en-US" dirty="0" smtClean="0"/>
              <a:t>What minerals make up the soil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203790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10203790</Template>
  <TotalTime>64</TotalTime>
  <Words>734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10203790</vt:lpstr>
      <vt:lpstr>Sedimentation</vt:lpstr>
      <vt:lpstr>Time to observe and learn</vt:lpstr>
      <vt:lpstr>After examining the soil types:</vt:lpstr>
      <vt:lpstr>From your soil investigation</vt:lpstr>
      <vt:lpstr>Soils are mainly classified by: </vt:lpstr>
      <vt:lpstr>Size of the soil particles</vt:lpstr>
      <vt:lpstr>This explains why:</vt:lpstr>
      <vt:lpstr>Size</vt:lpstr>
      <vt:lpstr>Classifying soils</vt:lpstr>
      <vt:lpstr>Slide 10</vt:lpstr>
      <vt:lpstr>Organic</vt:lpstr>
      <vt:lpstr>Organic matter in soils</vt:lpstr>
      <vt:lpstr>Organic matter in soils:</vt:lpstr>
      <vt:lpstr>Soil</vt:lpstr>
      <vt:lpstr>Cycles</vt:lpstr>
      <vt:lpstr>The Rock Cycle</vt:lpstr>
      <vt:lpstr>Slide 17</vt:lpstr>
      <vt:lpstr>Agents of weathering</vt:lpstr>
      <vt:lpstr>We have been looking at cycles</vt:lpstr>
      <vt:lpstr>Matter and Energy Interact</vt:lpstr>
      <vt:lpstr>Weathering</vt:lpstr>
      <vt:lpstr>Minerals</vt:lpstr>
      <vt:lpstr>Important terms and concepts:</vt:lpstr>
      <vt:lpstr>Time to learn and observe</vt:lpstr>
    </vt:vector>
  </TitlesOfParts>
  <Manager/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vl1055</dc:creator>
  <cp:keywords/>
  <dc:description/>
  <cp:lastModifiedBy>jm234</cp:lastModifiedBy>
  <cp:revision>16</cp:revision>
  <cp:lastPrinted>1601-01-01T00:00:00Z</cp:lastPrinted>
  <dcterms:created xsi:type="dcterms:W3CDTF">2011-02-02T16:42:54Z</dcterms:created>
  <dcterms:modified xsi:type="dcterms:W3CDTF">2011-02-07T21:44:42Z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