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sldIdLst>
    <p:sldId id="452" r:id="rId2"/>
    <p:sldId id="448" r:id="rId3"/>
    <p:sldId id="442" r:id="rId4"/>
    <p:sldId id="443" r:id="rId5"/>
    <p:sldId id="437" r:id="rId6"/>
    <p:sldId id="451" r:id="rId7"/>
    <p:sldId id="453" r:id="rId8"/>
    <p:sldId id="436" r:id="rId9"/>
    <p:sldId id="445" r:id="rId10"/>
    <p:sldId id="449" r:id="rId11"/>
    <p:sldId id="450" r:id="rId12"/>
    <p:sldId id="438" r:id="rId13"/>
    <p:sldId id="439" r:id="rId14"/>
    <p:sldId id="447" r:id="rId15"/>
    <p:sldId id="441" r:id="rId16"/>
    <p:sldId id="444" r:id="rId17"/>
  </p:sldIdLst>
  <p:sldSz cx="24384000" cy="13716000"/>
  <p:notesSz cx="6858000" cy="9144000"/>
  <p:embeddedFontLst>
    <p:embeddedFont>
      <p:font typeface="Calibri" panose="020F0502020204030204" pitchFamily="34" charset="0"/>
      <p:regular r:id="rId19"/>
      <p:bold r:id="rId20"/>
      <p:italic r:id="rId21"/>
      <p:boldItalic r:id="rId22"/>
    </p:embeddedFont>
    <p:embeddedFont>
      <p:font typeface="FontAwesome" pitchFamily="2" charset="0"/>
      <p:regular r:id="rId23"/>
    </p:embeddedFont>
    <p:embeddedFont>
      <p:font typeface="Nunito Sans" pitchFamily="2" charset="77"/>
      <p:regular r:id="rId24"/>
      <p:bold r:id="rId25"/>
      <p:italic r:id="rId26"/>
      <p:boldItalic r:id="rId27"/>
    </p:embeddedFont>
    <p:embeddedFont>
      <p:font typeface="Nunito Sans Black" pitchFamily="2" charset="77"/>
      <p:bold r:id="rId28"/>
      <p:italic r:id="rId29"/>
      <p:boldItalic r:id="rId30"/>
    </p:embeddedFont>
    <p:embeddedFont>
      <p:font typeface="Nunito Sans SemiBold" pitchFamily="2" charset="77"/>
      <p:regular r:id="rId31"/>
      <p:bold r:id="rId32"/>
      <p:italic r:id="rId33"/>
      <p:boldItalic r:id="rId34"/>
    </p:embeddedFont>
  </p:embeddedFont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96280" autoAdjust="0"/>
  </p:normalViewPr>
  <p:slideViewPr>
    <p:cSldViewPr snapToGrid="0">
      <p:cViewPr varScale="1">
        <p:scale>
          <a:sx n="51" d="100"/>
          <a:sy n="51" d="100"/>
        </p:scale>
        <p:origin x="312" y="1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accent5"/>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2</a:t>
            </a:fld>
            <a:endParaRPr lang="en-US"/>
          </a:p>
        </p:txBody>
      </p:sp>
    </p:spTree>
    <p:extLst>
      <p:ext uri="{BB962C8B-B14F-4D97-AF65-F5344CB8AC3E}">
        <p14:creationId xmlns:p14="http://schemas.microsoft.com/office/powerpoint/2010/main" val="40567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3</a:t>
            </a:fld>
            <a:endParaRPr lang="en-US"/>
          </a:p>
        </p:txBody>
      </p:sp>
    </p:spTree>
    <p:extLst>
      <p:ext uri="{BB962C8B-B14F-4D97-AF65-F5344CB8AC3E}">
        <p14:creationId xmlns:p14="http://schemas.microsoft.com/office/powerpoint/2010/main" val="85813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148514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6</a:t>
            </a:fld>
            <a:endParaRPr lang="en-US"/>
          </a:p>
        </p:txBody>
      </p:sp>
    </p:spTree>
    <p:extLst>
      <p:ext uri="{BB962C8B-B14F-4D97-AF65-F5344CB8AC3E}">
        <p14:creationId xmlns:p14="http://schemas.microsoft.com/office/powerpoint/2010/main" val="129280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16</a:t>
            </a:fld>
            <a:endParaRPr lang="en-US"/>
          </a:p>
        </p:txBody>
      </p:sp>
    </p:spTree>
    <p:extLst>
      <p:ext uri="{BB962C8B-B14F-4D97-AF65-F5344CB8AC3E}">
        <p14:creationId xmlns:p14="http://schemas.microsoft.com/office/powerpoint/2010/main" val="2562024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24384000" cy="1380978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5"/>
            <a:ext cx="12252960" cy="13563600"/>
          </a:xfrm>
          <a:prstGeom prst="rect">
            <a:avLst/>
          </a:prstGeom>
        </p:spPr>
        <p:txBody>
          <a:bodyPr anchor="ctr"/>
          <a:lstStyle>
            <a:lvl1pPr marL="0" indent="0" algn="ctr">
              <a:buNone/>
              <a:defRPr>
                <a:solidFill>
                  <a:schemeClr val="bg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15"/>
            <a:ext cx="24384000" cy="246185"/>
          </a:xfrm>
          <a:prstGeom prst="rect">
            <a:avLst/>
          </a:prstGeom>
        </p:spPr>
      </p:pic>
      <p:sp>
        <p:nvSpPr>
          <p:cNvPr id="2" name="Title 1"/>
          <p:cNvSpPr>
            <a:spLocks noGrp="1"/>
          </p:cNvSpPr>
          <p:nvPr>
            <p:ph type="title" hasCustomPrompt="1"/>
          </p:nvPr>
        </p:nvSpPr>
        <p:spPr>
          <a:xfrm>
            <a:off x="12957311" y="3820978"/>
            <a:ext cx="9750289" cy="1970419"/>
          </a:xfrm>
        </p:spPr>
        <p:txBody>
          <a:bodyPr/>
          <a:lstStyle>
            <a:lvl1pPr>
              <a:defRPr>
                <a:solidFill>
                  <a:schemeClr val="bg1"/>
                </a:solidFill>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12957311" y="6124673"/>
            <a:ext cx="9747504" cy="1371600"/>
          </a:xfrm>
          <a:prstGeom prst="rect">
            <a:avLst/>
          </a:prstGeom>
        </p:spPr>
        <p:txBody>
          <a:bodyPr/>
          <a:lstStyle>
            <a:lvl1pPr marL="0" indent="0">
              <a:buNone/>
              <a:defRPr sz="5400" b="0" i="0">
                <a:solidFill>
                  <a:schemeClr val="bg1"/>
                </a:solidFill>
                <a:latin typeface="Nunito Sans" pitchFamily="2" charset="77"/>
              </a:defRPr>
            </a:lvl1pPr>
          </a:lstStyle>
          <a:p>
            <a:pPr lvl="0"/>
            <a:r>
              <a:rPr lang="en-US" dirty="0"/>
              <a:t>Second Line</a:t>
            </a:r>
          </a:p>
        </p:txBody>
      </p:sp>
      <p:pic>
        <p:nvPicPr>
          <p:cNvPr id="8" name="Picture 7" descr="Texas State University Round Rock Logo">
            <a:extLst>
              <a:ext uri="{FF2B5EF4-FFF2-40B4-BE49-F238E27FC236}">
                <a16:creationId xmlns:a16="http://schemas.microsoft.com/office/drawing/2014/main" id="{5E8657D1-2783-1845-BB5B-3DAA5CE6A1A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300211" y="9973578"/>
            <a:ext cx="4343400" cy="2606040"/>
          </a:xfrm>
          <a:prstGeom prst="rect">
            <a:avLst/>
          </a:prstGeom>
        </p:spPr>
      </p:pic>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67548" y="12183707"/>
            <a:ext cx="4408727" cy="274320"/>
          </a:xfrm>
          <a:prstGeom prst="rect">
            <a:avLst/>
          </a:prstGeom>
        </p:spPr>
      </p:pic>
    </p:spTree>
    <p:extLst>
      <p:ext uri="{BB962C8B-B14F-4D97-AF65-F5344CB8AC3E}">
        <p14:creationId xmlns:p14="http://schemas.microsoft.com/office/powerpoint/2010/main" val="20300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3048000" y="1371039"/>
            <a:ext cx="18288000" cy="1143562"/>
          </a:xfrm>
        </p:spPr>
        <p:txBody>
          <a:bodyPr anchor="t"/>
          <a:lstStyle/>
          <a:p>
            <a:r>
              <a:rPr lang="en-US" dirty="0"/>
              <a:t>CLICK TO EDIT TITLE</a:t>
            </a:r>
          </a:p>
        </p:txBody>
      </p:sp>
    </p:spTree>
    <p:extLst>
      <p:ext uri="{BB962C8B-B14F-4D97-AF65-F5344CB8AC3E}">
        <p14:creationId xmlns:p14="http://schemas.microsoft.com/office/powerpoint/2010/main" val="248926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3048000" y="1371039"/>
            <a:ext cx="18288000"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3048000" y="3530600"/>
            <a:ext cx="18288000" cy="6629400"/>
          </a:xfrm>
          <a:prstGeom prst="rect">
            <a:avLst/>
          </a:prstGeom>
        </p:spPr>
        <p:txBody>
          <a:bodyPr/>
          <a:lstStyle>
            <a:lvl1pPr marL="0" indent="0" algn="l">
              <a:lnSpc>
                <a:spcPct val="150000"/>
              </a:lnSpc>
              <a:buFont typeface="Arial" panose="020B0604020202020204" pitchFamily="34" charset="0"/>
              <a:buNone/>
              <a:defRPr sz="2800" b="0" i="0">
                <a:ln>
                  <a:noFill/>
                </a:ln>
                <a:solidFill>
                  <a:schemeClr val="accent6"/>
                </a:solidFill>
                <a:latin typeface="Nunito Sans" pitchFamily="2" charset="77"/>
              </a:defRPr>
            </a:lvl1pPr>
            <a:lvl2pPr marL="914400" indent="0">
              <a:buNone/>
              <a:defRPr sz="2800" b="0" i="0">
                <a:solidFill>
                  <a:schemeClr val="tx1">
                    <a:lumMod val="60000"/>
                    <a:lumOff val="40000"/>
                  </a:schemeClr>
                </a:solidFill>
                <a:latin typeface="Nunito Sans" pitchFamily="2" charset="77"/>
              </a:defRPr>
            </a:lvl2pPr>
            <a:lvl3pPr marL="1828800" indent="0">
              <a:buNone/>
              <a:defRPr sz="2800" b="0" i="0">
                <a:solidFill>
                  <a:schemeClr val="tx1">
                    <a:lumMod val="60000"/>
                    <a:lumOff val="40000"/>
                  </a:schemeClr>
                </a:solidFill>
                <a:latin typeface="Nunito Sans" pitchFamily="2" charset="77"/>
              </a:defRPr>
            </a:lvl3pPr>
            <a:lvl4pPr marL="2743200" indent="0">
              <a:buNone/>
              <a:defRPr sz="2800" b="0" i="0">
                <a:solidFill>
                  <a:schemeClr val="tx1">
                    <a:lumMod val="60000"/>
                    <a:lumOff val="40000"/>
                  </a:schemeClr>
                </a:solidFill>
                <a:latin typeface="Nunito Sans" pitchFamily="2" charset="77"/>
              </a:defRPr>
            </a:lvl4pPr>
            <a:lvl5pPr marL="3657600"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2139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531088" y="1137123"/>
            <a:ext cx="11185452"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531088" y="2977596"/>
            <a:ext cx="11185452" cy="7772400"/>
          </a:xfrm>
          <a:prstGeom prst="rect">
            <a:avLst/>
          </a:prstGeom>
        </p:spPr>
        <p:txBody>
          <a:bodyPr/>
          <a:lstStyle>
            <a:lvl1pPr marL="0" indent="0" algn="l">
              <a:lnSpc>
                <a:spcPct val="150000"/>
              </a:lnSpc>
              <a:buFont typeface="Arial" panose="020B0604020202020204" pitchFamily="34" charset="0"/>
              <a:buNone/>
              <a:defRPr sz="2800" b="0" i="0">
                <a:ln>
                  <a:noFill/>
                </a:ln>
                <a:solidFill>
                  <a:schemeClr val="accent6"/>
                </a:solidFill>
                <a:latin typeface="Nunito Sans" pitchFamily="2" charset="77"/>
              </a:defRPr>
            </a:lvl1pPr>
            <a:lvl2pPr marL="914400" indent="0">
              <a:buNone/>
              <a:defRPr sz="2800" b="0" i="0">
                <a:solidFill>
                  <a:schemeClr val="tx1">
                    <a:lumMod val="60000"/>
                    <a:lumOff val="40000"/>
                  </a:schemeClr>
                </a:solidFill>
                <a:latin typeface="Nunito Sans" pitchFamily="2" charset="77"/>
              </a:defRPr>
            </a:lvl2pPr>
            <a:lvl3pPr marL="1828800" indent="0">
              <a:buNone/>
              <a:defRPr sz="2800" b="0" i="0">
                <a:solidFill>
                  <a:schemeClr val="tx1">
                    <a:lumMod val="60000"/>
                    <a:lumOff val="40000"/>
                  </a:schemeClr>
                </a:solidFill>
                <a:latin typeface="Nunito Sans" pitchFamily="2" charset="77"/>
              </a:defRPr>
            </a:lvl3pPr>
            <a:lvl4pPr marL="2743200" indent="0">
              <a:buNone/>
              <a:defRPr sz="2800" b="0" i="0">
                <a:solidFill>
                  <a:schemeClr val="tx1">
                    <a:lumMod val="60000"/>
                    <a:lumOff val="40000"/>
                  </a:schemeClr>
                </a:solidFill>
                <a:latin typeface="Nunito Sans" pitchFamily="2" charset="77"/>
              </a:defRPr>
            </a:lvl4pPr>
            <a:lvl5pPr marL="3657600"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4123582" y="2977596"/>
            <a:ext cx="86868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Tree>
    <p:extLst>
      <p:ext uri="{BB962C8B-B14F-4D97-AF65-F5344CB8AC3E}">
        <p14:creationId xmlns:p14="http://schemas.microsoft.com/office/powerpoint/2010/main" val="30771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531088" y="2738200"/>
            <a:ext cx="86868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572256" y="2738200"/>
            <a:ext cx="8686800" cy="914400"/>
          </a:xfrm>
        </p:spPr>
        <p:txBody>
          <a:bodyPr anchor="ctr">
            <a:normAutofit/>
          </a:bodyPr>
          <a:lstStyle>
            <a:lvl1pPr>
              <a:defRPr sz="3600" b="1" i="0" spc="300">
                <a:solidFill>
                  <a:schemeClr val="bg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0673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661853" y="1371039"/>
            <a:ext cx="18288000" cy="1143562"/>
          </a:xfr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661853" y="2732493"/>
            <a:ext cx="8686799" cy="7771498"/>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10737502" y="3222418"/>
            <a:ext cx="3886203" cy="68580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5012555" y="2732494"/>
            <a:ext cx="5486399"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5033204" y="6858000"/>
            <a:ext cx="7688942"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393920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661854" y="1042081"/>
            <a:ext cx="10530146" cy="1143562"/>
          </a:xfrm>
        </p:spPr>
        <p:txBody>
          <a:body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2441344" y="4559291"/>
            <a:ext cx="3904270" cy="3886201"/>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2459413" y="8902692"/>
            <a:ext cx="3886200" cy="91440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accent6"/>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6926925" y="2501892"/>
            <a:ext cx="7315199" cy="7315199"/>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6926924" y="10067534"/>
            <a:ext cx="7520596" cy="54864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accent6"/>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4859575" y="1735016"/>
            <a:ext cx="5486400" cy="36576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20749336" y="3792416"/>
            <a:ext cx="2377440" cy="160020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accent6"/>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4859574" y="5880726"/>
            <a:ext cx="7315199" cy="4571999"/>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4859574" y="10666515"/>
            <a:ext cx="7534913" cy="548640"/>
          </a:xfrm>
          <a:prstGeom prst="rect">
            <a:avLst/>
          </a:prstGeom>
        </p:spPr>
        <p:txBody>
          <a:bodyPr/>
          <a:lstStyle>
            <a:lvl1pPr marL="0" marR="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sz="1800" b="0" i="0">
                <a:solidFill>
                  <a:schemeClr val="accent6"/>
                </a:solidFill>
                <a:latin typeface="Nunito Sans" pitchFamily="2" charset="77"/>
              </a:defRPr>
            </a:lvl1pPr>
          </a:lstStyle>
          <a:p>
            <a:pPr marL="0" marR="0" lvl="0" indent="0" algn="l" defTabSz="1828800"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13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D8E2A9-2814-E943-A706-B5AB6553D3C8}"/>
              </a:ext>
              <a:ext uri="{C183D7F6-B498-43B3-948B-1728B52AA6E4}">
                <adec:decorative xmlns:adec="http://schemas.microsoft.com/office/drawing/2017/decorative" val="1"/>
              </a:ext>
            </a:extLst>
          </p:cNvPr>
          <p:cNvSpPr/>
          <p:nvPr userDrawn="1"/>
        </p:nvSpPr>
        <p:spPr>
          <a:xfrm>
            <a:off x="-49618" y="-21266"/>
            <a:ext cx="128016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cture Placeholder 7">
            <a:extLst>
              <a:ext uri="{FF2B5EF4-FFF2-40B4-BE49-F238E27FC236}">
                <a16:creationId xmlns:a16="http://schemas.microsoft.com/office/drawing/2014/main" id="{009479F9-D1B3-9F46-AD6C-E7844EB98ECC}"/>
              </a:ext>
              <a:ext uri="{C183D7F6-B498-43B3-948B-1728B52AA6E4}">
                <adec:decorative xmlns:adec="http://schemas.microsoft.com/office/drawing/2017/decorative" val="1"/>
              </a:ext>
            </a:extLst>
          </p:cNvPr>
          <p:cNvSpPr>
            <a:spLocks noGrp="1"/>
          </p:cNvSpPr>
          <p:nvPr>
            <p:ph type="pic" sz="quarter" idx="12"/>
          </p:nvPr>
        </p:nvSpPr>
        <p:spPr>
          <a:xfrm>
            <a:off x="0" y="-1"/>
            <a:ext cx="11658600" cy="11430000"/>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11582400" y="-1"/>
            <a:ext cx="12801600" cy="114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12998689" y="1308805"/>
            <a:ext cx="10515600" cy="914400"/>
          </a:xfrm>
        </p:spPr>
        <p:txBody>
          <a:bodyPr anchor="ctr"/>
          <a:lstStyle>
            <a:lvl1pPr>
              <a:defRPr>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12998689" y="2941543"/>
            <a:ext cx="8458200" cy="4572000"/>
          </a:xfrm>
          <a:prstGeom prst="rect">
            <a:avLst/>
          </a:prstGeom>
        </p:spPr>
        <p:txBody>
          <a:bodyPr/>
          <a:lstStyle>
            <a:lvl1pPr marL="0" indent="0">
              <a:lnSpc>
                <a:spcPct val="150000"/>
              </a:lnSpc>
              <a:buNone/>
              <a:defRPr sz="2800" b="0" i="0">
                <a:solidFill>
                  <a:schemeClr val="tx1"/>
                </a:solidFill>
                <a:latin typeface="Nunito Sans" pitchFamily="2" charset="77"/>
              </a:defRPr>
            </a:lvl1pPr>
            <a:lvl2pPr marL="914400" indent="0">
              <a:lnSpc>
                <a:spcPct val="150000"/>
              </a:lnSpc>
              <a:buNone/>
              <a:defRPr sz="2800" b="0" i="0">
                <a:solidFill>
                  <a:schemeClr val="bg1"/>
                </a:solidFill>
                <a:latin typeface="Nunito Sans" pitchFamily="2" charset="77"/>
              </a:defRPr>
            </a:lvl2pPr>
            <a:lvl3pPr marL="1828800" indent="0">
              <a:lnSpc>
                <a:spcPct val="150000"/>
              </a:lnSpc>
              <a:buNone/>
              <a:defRPr sz="2800" b="0" i="0">
                <a:solidFill>
                  <a:schemeClr val="bg1"/>
                </a:solidFill>
                <a:latin typeface="Nunito Sans" pitchFamily="2" charset="77"/>
              </a:defRPr>
            </a:lvl3pPr>
            <a:lvl4pPr marL="2743200" indent="0">
              <a:lnSpc>
                <a:spcPct val="150000"/>
              </a:lnSpc>
              <a:buNone/>
              <a:defRPr sz="2800" b="0" i="0">
                <a:solidFill>
                  <a:schemeClr val="bg1"/>
                </a:solidFill>
                <a:latin typeface="Nunito Sans" pitchFamily="2" charset="77"/>
              </a:defRPr>
            </a:lvl4pPr>
            <a:lvl5pPr marL="3657600"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194324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 uri="{C183D7F6-B498-43B3-948B-1728B52AA6E4}">
                <adec:decorative xmlns:adec="http://schemas.microsoft.com/office/drawing/2017/decorative" val="1"/>
              </a:ext>
            </a:extLst>
          </p:cNvPr>
          <p:cNvSpPr/>
          <p:nvPr userDrawn="1"/>
        </p:nvSpPr>
        <p:spPr>
          <a:xfrm>
            <a:off x="0" y="0"/>
            <a:ext cx="1187510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1"/>
            <a:ext cx="11658600" cy="13716001"/>
          </a:xfrm>
          <a:prstGeom prst="rect">
            <a:avLst/>
          </a:prstGeom>
        </p:spPr>
        <p:txBody>
          <a:bodyPr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lumMod val="60000"/>
                    <a:lumOff val="40000"/>
                  </a:schemeClr>
                </a:solidFill>
                <a:latin typeface="Nunito Sans" pitchFamily="2"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11582400" y="-1"/>
            <a:ext cx="12801600" cy="13716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086450" y="6788658"/>
            <a:ext cx="13807440" cy="230124"/>
          </a:xfrm>
          <a:prstGeom prst="rect">
            <a:avLst/>
          </a:prstGeom>
        </p:spPr>
      </p:pic>
      <p:pic>
        <p:nvPicPr>
          <p:cNvPr id="7" name="Picture 6">
            <a:extLst>
              <a:ext uri="{FF2B5EF4-FFF2-40B4-BE49-F238E27FC236}">
                <a16:creationId xmlns:a16="http://schemas.microsoft.com/office/drawing/2014/main" id="{A0AB48EA-4A88-8049-9B14-02AB6803C6D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136429" y="11980985"/>
            <a:ext cx="3694541" cy="2216725"/>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12998689" y="1308805"/>
            <a:ext cx="10515600" cy="914400"/>
          </a:xfrm>
        </p:spPr>
        <p:txBody>
          <a:bodyPr anchor="ctr"/>
          <a:lstStyle>
            <a:lvl1pPr>
              <a:defRPr>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12998689" y="2941543"/>
            <a:ext cx="8458200" cy="4572000"/>
          </a:xfrm>
          <a:prstGeom prst="rect">
            <a:avLst/>
          </a:prstGeom>
        </p:spPr>
        <p:txBody>
          <a:bodyPr/>
          <a:lstStyle>
            <a:lvl1pPr marL="0" indent="0">
              <a:lnSpc>
                <a:spcPct val="150000"/>
              </a:lnSpc>
              <a:buNone/>
              <a:defRPr sz="2800" b="0" i="0">
                <a:solidFill>
                  <a:schemeClr val="bg1"/>
                </a:solidFill>
                <a:latin typeface="Nunito Sans" pitchFamily="2" charset="77"/>
              </a:defRPr>
            </a:lvl1pPr>
            <a:lvl2pPr marL="914400" indent="0">
              <a:lnSpc>
                <a:spcPct val="150000"/>
              </a:lnSpc>
              <a:buNone/>
              <a:defRPr sz="2800" b="0" i="0">
                <a:solidFill>
                  <a:schemeClr val="bg1"/>
                </a:solidFill>
                <a:latin typeface="Nunito Sans" pitchFamily="2" charset="77"/>
              </a:defRPr>
            </a:lvl2pPr>
            <a:lvl3pPr marL="1828800" indent="0">
              <a:lnSpc>
                <a:spcPct val="150000"/>
              </a:lnSpc>
              <a:buNone/>
              <a:defRPr sz="2800" b="0" i="0">
                <a:solidFill>
                  <a:schemeClr val="bg1"/>
                </a:solidFill>
                <a:latin typeface="Nunito Sans" pitchFamily="2" charset="77"/>
              </a:defRPr>
            </a:lvl3pPr>
            <a:lvl4pPr marL="2743200" indent="0">
              <a:lnSpc>
                <a:spcPct val="150000"/>
              </a:lnSpc>
              <a:buNone/>
              <a:defRPr sz="2800" b="0" i="0">
                <a:solidFill>
                  <a:schemeClr val="bg1"/>
                </a:solidFill>
                <a:latin typeface="Nunito Sans" pitchFamily="2" charset="77"/>
              </a:defRPr>
            </a:lvl4pPr>
            <a:lvl5pPr marL="3657600"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70770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BE929A-D1BB-A64C-B05E-4350E36C10E0}"/>
              </a:ext>
              <a:ext uri="{C183D7F6-B498-43B3-948B-1728B52AA6E4}">
                <adec:decorative xmlns:adec="http://schemas.microsoft.com/office/drawing/2017/decorative" val="1"/>
              </a:ext>
            </a:extLst>
          </p:cNvPr>
          <p:cNvSpPr/>
          <p:nvPr userDrawn="1"/>
        </p:nvSpPr>
        <p:spPr>
          <a:xfrm>
            <a:off x="0" y="-1"/>
            <a:ext cx="24384000" cy="11980985"/>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95727491-B011-CC42-85E6-B8301381AA2D}"/>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434324"/>
            <a:ext cx="24384000" cy="246185"/>
          </a:xfrm>
          <a:prstGeom prst="rect">
            <a:avLst/>
          </a:prstGeom>
        </p:spPr>
      </p:pic>
      <p:pic>
        <p:nvPicPr>
          <p:cNvPr id="9" name="Picture 8">
            <a:extLst>
              <a:ext uri="{FF2B5EF4-FFF2-40B4-BE49-F238E27FC236}">
                <a16:creationId xmlns:a16="http://schemas.microsoft.com/office/drawing/2014/main" id="{8518974B-9748-A645-99AC-7972B4327310}"/>
              </a:ext>
              <a:ext uri="{C183D7F6-B498-43B3-948B-1728B52AA6E4}">
                <adec:decorative xmlns:adec="http://schemas.microsoft.com/office/drawing/2017/decorative" val="1"/>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0136429" y="11980985"/>
            <a:ext cx="3694541" cy="2216725"/>
          </a:xfrm>
          <a:prstGeom prst="rect">
            <a:avLst/>
          </a:prstGeom>
        </p:spPr>
      </p:pic>
      <p:sp>
        <p:nvSpPr>
          <p:cNvPr id="2" name="Title Placeholder 1"/>
          <p:cNvSpPr>
            <a:spLocks noGrp="1"/>
          </p:cNvSpPr>
          <p:nvPr>
            <p:ph type="title"/>
          </p:nvPr>
        </p:nvSpPr>
        <p:spPr>
          <a:xfrm>
            <a:off x="3048000" y="1371039"/>
            <a:ext cx="18288000" cy="11435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67" r:id="rId6"/>
    <p:sldLayoutId id="2147483668" r:id="rId7"/>
    <p:sldLayoutId id="2147483669" r:id="rId8"/>
    <p:sldLayoutId id="2147483671" r:id="rId9"/>
  </p:sldLayoutIdLst>
  <p:txStyles>
    <p:titleStyle>
      <a:lvl1pPr algn="l" defTabSz="1828800" rtl="0" eaLnBrk="1" latinLnBrk="0" hangingPunct="1">
        <a:lnSpc>
          <a:spcPct val="90000"/>
        </a:lnSpc>
        <a:spcBef>
          <a:spcPct val="0"/>
        </a:spcBef>
        <a:buNone/>
        <a:defRPr sz="6000" b="0" i="0" kern="1200" spc="1200" baseline="0">
          <a:solidFill>
            <a:schemeClr val="bg1"/>
          </a:solidFill>
          <a:latin typeface="Nunito Sans" pitchFamily="2" charset="77"/>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lstStyle/>
          <a:p>
            <a:r>
              <a:rPr lang="en-US" dirty="0"/>
              <a:t>CLICK TO EDIT TITLE</a:t>
            </a:r>
          </a:p>
        </p:txBody>
      </p:sp>
      <p:graphicFrame>
        <p:nvGraphicFramePr>
          <p:cNvPr id="14" name="Chart 13" descr="sample pie graph">
            <a:extLst>
              <a:ext uri="{FF2B5EF4-FFF2-40B4-BE49-F238E27FC236}">
                <a16:creationId xmlns:a16="http://schemas.microsoft.com/office/drawing/2014/main" id="{2A272B4A-4AD9-7049-8485-AF9230A4CE03}"/>
              </a:ext>
            </a:extLst>
          </p:cNvPr>
          <p:cNvGraphicFramePr/>
          <p:nvPr>
            <p:extLst>
              <p:ext uri="{D42A27DB-BD31-4B8C-83A1-F6EECF244321}">
                <p14:modId xmlns:p14="http://schemas.microsoft.com/office/powerpoint/2010/main" val="3366497725"/>
              </p:ext>
            </p:extLst>
          </p:nvPr>
        </p:nvGraphicFramePr>
        <p:xfrm>
          <a:off x="1505750" y="3438083"/>
          <a:ext cx="7889346" cy="525956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4725218" y="5416444"/>
            <a:ext cx="1822936"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4653885" y="9137919"/>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3244980" y="9599584"/>
            <a:ext cx="4559170" cy="1154162"/>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graph">
            <a:extLst>
              <a:ext uri="{FF2B5EF4-FFF2-40B4-BE49-F238E27FC236}">
                <a16:creationId xmlns:a16="http://schemas.microsoft.com/office/drawing/2014/main" id="{F40C2AD2-A89D-BB46-A193-E4D5C504E79E}"/>
              </a:ext>
            </a:extLst>
          </p:cNvPr>
          <p:cNvGraphicFramePr/>
          <p:nvPr>
            <p:extLst>
              <p:ext uri="{D42A27DB-BD31-4B8C-83A1-F6EECF244321}">
                <p14:modId xmlns:p14="http://schemas.microsoft.com/office/powerpoint/2010/main" val="2254981219"/>
              </p:ext>
            </p:extLst>
          </p:nvPr>
        </p:nvGraphicFramePr>
        <p:xfrm>
          <a:off x="8264264" y="3438083"/>
          <a:ext cx="7889346" cy="525956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11483731" y="5416444"/>
            <a:ext cx="1822936" cy="1015663"/>
          </a:xfrm>
          <a:prstGeom prst="rect">
            <a:avLst/>
          </a:prstGeom>
          <a:noFill/>
        </p:spPr>
        <p:txBody>
          <a:bodyPr wrap="none" rtlCol="0">
            <a:spAutoFit/>
          </a:bodyPr>
          <a:lstStyle/>
          <a:p>
            <a:pPr algn="ctr"/>
            <a:r>
              <a:rPr lang="tr-TR" sz="6000" b="1" dirty="0">
                <a:solidFill>
                  <a:schemeClr val="accent5"/>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11412397" y="9137919"/>
            <a:ext cx="1965603" cy="461665"/>
          </a:xfrm>
          <a:prstGeom prst="rect">
            <a:avLst/>
          </a:prstGeom>
          <a:noFill/>
        </p:spPr>
        <p:txBody>
          <a:bodyPr wrap="none" rtlCol="0">
            <a:spAutoFit/>
          </a:bodyPr>
          <a:lstStyle/>
          <a:p>
            <a:pPr algn="ctr"/>
            <a:r>
              <a:rPr lang="tr-TR" sz="2400" b="1" dirty="0">
                <a:solidFill>
                  <a:schemeClr val="accent5"/>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10115613" y="9599584"/>
            <a:ext cx="4559170" cy="1154162"/>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graph">
            <a:extLst>
              <a:ext uri="{FF2B5EF4-FFF2-40B4-BE49-F238E27FC236}">
                <a16:creationId xmlns:a16="http://schemas.microsoft.com/office/drawing/2014/main" id="{B3057F91-6878-D545-851D-D4B4CD4FF6DA}"/>
              </a:ext>
            </a:extLst>
          </p:cNvPr>
          <p:cNvGraphicFramePr/>
          <p:nvPr>
            <p:extLst>
              <p:ext uri="{D42A27DB-BD31-4B8C-83A1-F6EECF244321}">
                <p14:modId xmlns:p14="http://schemas.microsoft.com/office/powerpoint/2010/main" val="1609570452"/>
              </p:ext>
            </p:extLst>
          </p:nvPr>
        </p:nvGraphicFramePr>
        <p:xfrm>
          <a:off x="15022777" y="3438083"/>
          <a:ext cx="7889346" cy="525956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8242245" y="5416444"/>
            <a:ext cx="1822936"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8179726" y="9137919"/>
            <a:ext cx="1947970"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6687865" y="9599584"/>
            <a:ext cx="4559170" cy="1154162"/>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p:txBody>
          <a:bodyPr/>
          <a:lstStyle/>
          <a:p>
            <a:r>
              <a:rPr lang="en-US" dirty="0"/>
              <a:t>CLICK TO EDIT TITLE</a:t>
            </a:r>
          </a:p>
        </p:txBody>
      </p:sp>
      <p:graphicFrame>
        <p:nvGraphicFramePr>
          <p:cNvPr id="2" name="Chart 1" descr="sample bar chart">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1636378261"/>
              </p:ext>
            </p:extLst>
          </p:nvPr>
        </p:nvGraphicFramePr>
        <p:xfrm>
          <a:off x="3046707" y="2743200"/>
          <a:ext cx="18290586"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p:txBody>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653" y="1828800"/>
            <a:ext cx="10105347" cy="10058400"/>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3661780" y="2061111"/>
            <a:ext cx="8302338" cy="3916457"/>
          </a:xfrm>
          <a:prstGeom prst="rect">
            <a:avLst/>
          </a:prstGeom>
        </p:spPr>
        <p:txBody>
          <a:bodyPr wrap="square">
            <a:spAutoFit/>
          </a:bodyPr>
          <a:lstStyle/>
          <a:p>
            <a:pPr>
              <a:lnSpc>
                <a:spcPct val="150000"/>
              </a:lnSpc>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3851157" y="7031941"/>
            <a:ext cx="914400" cy="914400"/>
          </a:xfrm>
          <a:prstGeom prst="teardrop">
            <a:avLst/>
          </a:prstGeom>
          <a:solidFill>
            <a:schemeClr val="tx1">
              <a:lumMod val="75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12700">
                <a:noFill/>
              </a:ln>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5232112" y="6842267"/>
            <a:ext cx="5383299" cy="1508105"/>
          </a:xfrm>
          <a:prstGeom prst="rect">
            <a:avLst/>
          </a:prstGeom>
          <a:noFill/>
        </p:spPr>
        <p:txBody>
          <a:bodyPr wrap="square" rtlCol="0">
            <a:spAutoFit/>
          </a:bodyPr>
          <a:lstStyle/>
          <a:p>
            <a:pPr>
              <a:spcAft>
                <a:spcPts val="1200"/>
              </a:spcAft>
            </a:pP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sz="2400"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6"/>
                </a:solidFill>
                <a:latin typeface="Nunito Sans" pitchFamily="2" charset="77"/>
                <a:ea typeface="Open Sans Semibold" panose="020B0706030804020204" pitchFamily="34" charset="0"/>
                <a:cs typeface="Open Sans Semibold" panose="020B0706030804020204" pitchFamily="34" charset="0"/>
              </a:rPr>
              <a:t>Campus</a:t>
            </a:r>
            <a:endPar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601 </a:t>
            </a:r>
            <a:r>
              <a:rPr lang="tr-TR" sz="2400" dirty="0" err="1">
                <a:solidFill>
                  <a:schemeClr val="accent6"/>
                </a:solidFill>
                <a:latin typeface="Nunito Sans" pitchFamily="2" charset="77"/>
                <a:ea typeface="Open Sans Semibold" panose="020B0706030804020204" pitchFamily="34" charset="0"/>
                <a:cs typeface="Open Sans Semibold" panose="020B0706030804020204" pitchFamily="34" charset="0"/>
              </a:rPr>
              <a:t>University</a:t>
            </a: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sz="2400"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sz="2400" dirty="0">
                <a:solidFill>
                  <a:schemeClr val="accent6"/>
                </a:solidFill>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3851158" y="9378400"/>
            <a:ext cx="914400" cy="9144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5232114" y="9189022"/>
            <a:ext cx="5383299" cy="1508105"/>
          </a:xfrm>
          <a:prstGeom prst="rect">
            <a:avLst/>
          </a:prstGeom>
          <a:noFill/>
        </p:spPr>
        <p:txBody>
          <a:bodyPr wrap="square" rtlCol="0">
            <a:spAutoFit/>
          </a:bodyPr>
          <a:lstStyle/>
          <a:p>
            <a:pPr>
              <a:spcAft>
                <a:spcPts val="1200"/>
              </a:spcAft>
            </a:pP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24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2400"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effectLst/>
                <a:uLnTx/>
                <a:uFillTx/>
                <a:latin typeface="Nunito Sans" pitchFamily="2" charset="77"/>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8945212" y="3344333"/>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9509567" y="3561684"/>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11262167" y="3928245"/>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8945212" y="5841481"/>
            <a:ext cx="1752600" cy="1752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9399760" y="6209947"/>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11262167" y="6425390"/>
            <a:ext cx="3552576" cy="584775"/>
          </a:xfrm>
          <a:prstGeom prst="rect">
            <a:avLst/>
          </a:prstGeom>
          <a:noFill/>
        </p:spPr>
        <p:txBody>
          <a:bodyPr wrap="none" rtlCol="0">
            <a:spAutoFit/>
          </a:bodyPr>
          <a:lstStyle/>
          <a:p>
            <a:r>
              <a:rPr lang="tr-TR" sz="3200" b="1" dirty="0" err="1">
                <a:solidFill>
                  <a:schemeClr val="accent5"/>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accent5"/>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8945212" y="8338626"/>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9382557" y="8718822"/>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11262167" y="8287934"/>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1555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Blvd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p>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Round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Rock</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AB96198-63BA-B44D-A753-910F5F587207}"/>
              </a:ext>
            </a:extLst>
          </p:cNvPr>
          <p:cNvSpPr>
            <a:spLocks noGrp="1"/>
          </p:cNvSpPr>
          <p:nvPr>
            <p:ph type="title"/>
          </p:nvPr>
        </p:nvSpPr>
        <p:spPr/>
        <p:txBody>
          <a:bodyPr/>
          <a:lstStyle/>
          <a:p>
            <a:r>
              <a:rPr lang="en-US" dirty="0"/>
              <a:t>FOLLOW US</a:t>
            </a:r>
          </a:p>
        </p:txBody>
      </p:sp>
      <p:grpSp>
        <p:nvGrpSpPr>
          <p:cNvPr id="4" name="Group 3" descr="twitter">
            <a:extLst>
              <a:ext uri="{FF2B5EF4-FFF2-40B4-BE49-F238E27FC236}">
                <a16:creationId xmlns:a16="http://schemas.microsoft.com/office/drawing/2014/main" id="{3A40CACF-76F5-C342-8063-15F4B06C4490}"/>
              </a:ext>
            </a:extLst>
          </p:cNvPr>
          <p:cNvGrpSpPr/>
          <p:nvPr/>
        </p:nvGrpSpPr>
        <p:grpSpPr>
          <a:xfrm>
            <a:off x="5801067" y="3705883"/>
            <a:ext cx="1362270" cy="1362270"/>
            <a:chOff x="12192000" y="3327030"/>
            <a:chExt cx="1362270" cy="1362270"/>
          </a:xfrm>
          <a:solidFill>
            <a:schemeClr val="bg1"/>
          </a:solidFill>
        </p:grpSpPr>
        <p:sp>
          <p:nvSpPr>
            <p:cNvPr id="17" name="Oval 16">
              <a:extLst>
                <a:ext uri="{FF2B5EF4-FFF2-40B4-BE49-F238E27FC236}">
                  <a16:creationId xmlns:a16="http://schemas.microsoft.com/office/drawing/2014/main" id="{FE5ACFE6-65B1-6042-AA07-B1444C2E767E}"/>
                </a:ext>
                <a:ext uri="{C183D7F6-B498-43B3-948B-1728B52AA6E4}">
                  <adec:decorative xmlns:adec="http://schemas.microsoft.com/office/drawing/2017/decorative" val="0"/>
                </a:ext>
              </a:extLst>
            </p:cNvPr>
            <p:cNvSpPr/>
            <p:nvPr/>
          </p:nvSpPr>
          <p:spPr>
            <a:xfrm>
              <a:off x="12192000" y="3327030"/>
              <a:ext cx="1362270" cy="1362270"/>
            </a:xfrm>
            <a:prstGeom prst="ellipse">
              <a:avLst/>
            </a:prstGeom>
            <a:grp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a:extLst>
                <a:ext uri="{FF2B5EF4-FFF2-40B4-BE49-F238E27FC236}">
                  <a16:creationId xmlns:a16="http://schemas.microsoft.com/office/drawing/2014/main" id="{634B4271-2A9E-5344-AECB-1472766A5124}"/>
                </a:ext>
              </a:extLst>
            </p:cNvPr>
            <p:cNvSpPr/>
            <p:nvPr/>
          </p:nvSpPr>
          <p:spPr>
            <a:xfrm>
              <a:off x="12566801" y="3684999"/>
              <a:ext cx="612668" cy="646331"/>
            </a:xfrm>
            <a:prstGeom prst="rect">
              <a:avLst/>
            </a:prstGeom>
            <a:grpFill/>
          </p:spPr>
          <p:txBody>
            <a:bodyPr wrap="none">
              <a:spAutoFit/>
            </a:bodyPr>
            <a:lstStyle/>
            <a:p>
              <a:pPr algn="ctr"/>
              <a:r>
                <a:rPr lang="tr-TR" dirty="0">
                  <a:solidFill>
                    <a:srgbClr val="64BFEC"/>
                  </a:solidFill>
                  <a:latin typeface="FontAwesome" pitchFamily="2" charset="0"/>
                </a:rPr>
                <a:t></a:t>
              </a:r>
            </a:p>
          </p:txBody>
        </p:sp>
      </p:grpSp>
      <p:sp>
        <p:nvSpPr>
          <p:cNvPr id="44" name="TextBox 43">
            <a:extLst>
              <a:ext uri="{FF2B5EF4-FFF2-40B4-BE49-F238E27FC236}">
                <a16:creationId xmlns:a16="http://schemas.microsoft.com/office/drawing/2014/main" id="{4350A713-0FB0-F444-906A-35898174E2F3}"/>
              </a:ext>
            </a:extLst>
          </p:cNvPr>
          <p:cNvSpPr txBox="1"/>
          <p:nvPr/>
        </p:nvSpPr>
        <p:spPr>
          <a:xfrm>
            <a:off x="4162477" y="5602089"/>
            <a:ext cx="4639450" cy="461665"/>
          </a:xfrm>
          <a:prstGeom prst="rect">
            <a:avLst/>
          </a:prstGeom>
          <a:noFill/>
        </p:spPr>
        <p:txBody>
          <a:bodyPr wrap="square" rtlCol="0">
            <a:spAutoFit/>
          </a:bodyPr>
          <a:lstStyle/>
          <a:p>
            <a:pPr algn="ctr"/>
            <a:r>
              <a:rPr lang="tr-TR" sz="2400" dirty="0">
                <a:solidFill>
                  <a:schemeClr val="accent6"/>
                </a:solidFill>
                <a:latin typeface="Nunito Sans" pitchFamily="2" charset="77"/>
                <a:ea typeface="Open Sans" panose="020B0606030504020204" pitchFamily="34" charset="0"/>
                <a:cs typeface="Open Sans" panose="020B0606030504020204" pitchFamily="34" charset="0"/>
              </a:rPr>
              <a:t>TWITTER/YOURURL</a:t>
            </a:r>
          </a:p>
        </p:txBody>
      </p:sp>
      <p:grpSp>
        <p:nvGrpSpPr>
          <p:cNvPr id="2" name="Group 1" descr="instagram">
            <a:extLst>
              <a:ext uri="{FF2B5EF4-FFF2-40B4-BE49-F238E27FC236}">
                <a16:creationId xmlns:a16="http://schemas.microsoft.com/office/drawing/2014/main" id="{C5098479-DEE2-B14F-ABB4-FFDFA5EC6165}"/>
              </a:ext>
            </a:extLst>
          </p:cNvPr>
          <p:cNvGrpSpPr/>
          <p:nvPr/>
        </p:nvGrpSpPr>
        <p:grpSpPr>
          <a:xfrm>
            <a:off x="11696863" y="3705883"/>
            <a:ext cx="1362270" cy="1362270"/>
            <a:chOff x="10373176" y="5065930"/>
            <a:chExt cx="1362270" cy="1362270"/>
          </a:xfrm>
          <a:solidFill>
            <a:schemeClr val="bg1"/>
          </a:solidFill>
        </p:grpSpPr>
        <p:sp>
          <p:nvSpPr>
            <p:cNvPr id="19" name="Oval 18">
              <a:extLst>
                <a:ext uri="{FF2B5EF4-FFF2-40B4-BE49-F238E27FC236}">
                  <a16:creationId xmlns:a16="http://schemas.microsoft.com/office/drawing/2014/main" id="{369F3ED0-D89F-8D42-B683-9AF20F48C112}"/>
                </a:ext>
                <a:ext uri="{C183D7F6-B498-43B3-948B-1728B52AA6E4}">
                  <adec:decorative xmlns:adec="http://schemas.microsoft.com/office/drawing/2017/decorative" val="0"/>
                </a:ext>
              </a:extLst>
            </p:cNvPr>
            <p:cNvSpPr/>
            <p:nvPr/>
          </p:nvSpPr>
          <p:spPr>
            <a:xfrm>
              <a:off x="10373176" y="5065930"/>
              <a:ext cx="1362270" cy="1362270"/>
            </a:xfrm>
            <a:prstGeom prst="ellipse">
              <a:avLst/>
            </a:prstGeom>
            <a:grp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a:extLst>
                <a:ext uri="{FF2B5EF4-FFF2-40B4-BE49-F238E27FC236}">
                  <a16:creationId xmlns:a16="http://schemas.microsoft.com/office/drawing/2014/main" id="{DC0B4F8E-90F6-E24C-ABF9-8217B418745A}"/>
                </a:ext>
              </a:extLst>
            </p:cNvPr>
            <p:cNvSpPr/>
            <p:nvPr/>
          </p:nvSpPr>
          <p:spPr>
            <a:xfrm>
              <a:off x="10764007" y="5423899"/>
              <a:ext cx="580608" cy="646331"/>
            </a:xfrm>
            <a:prstGeom prst="rect">
              <a:avLst/>
            </a:prstGeom>
            <a:grpFill/>
          </p:spPr>
          <p:txBody>
            <a:bodyPr wrap="none">
              <a:spAutoFit/>
            </a:bodyPr>
            <a:lstStyle/>
            <a:p>
              <a:pPr algn="ctr"/>
              <a:r>
                <a:rPr lang="tr-TR" dirty="0">
                  <a:solidFill>
                    <a:srgbClr val="FE6869"/>
                  </a:solidFill>
                  <a:latin typeface="FontAwesome" pitchFamily="2" charset="0"/>
                </a:rPr>
                <a:t></a:t>
              </a:r>
            </a:p>
          </p:txBody>
        </p:sp>
      </p:grpSp>
      <p:sp>
        <p:nvSpPr>
          <p:cNvPr id="41" name="TextBox 40">
            <a:extLst>
              <a:ext uri="{FF2B5EF4-FFF2-40B4-BE49-F238E27FC236}">
                <a16:creationId xmlns:a16="http://schemas.microsoft.com/office/drawing/2014/main" id="{ACF71257-8C07-E244-946D-FFBB011991DF}"/>
              </a:ext>
            </a:extLst>
          </p:cNvPr>
          <p:cNvSpPr txBox="1"/>
          <p:nvPr/>
        </p:nvSpPr>
        <p:spPr>
          <a:xfrm>
            <a:off x="10382124" y="5602089"/>
            <a:ext cx="3991749" cy="461665"/>
          </a:xfrm>
          <a:prstGeom prst="rect">
            <a:avLst/>
          </a:prstGeom>
          <a:noFill/>
        </p:spPr>
        <p:txBody>
          <a:bodyPr wrap="square" rtlCol="0">
            <a:spAutoFit/>
          </a:bodyPr>
          <a:lstStyle/>
          <a:p>
            <a:pPr algn="ctr"/>
            <a:r>
              <a:rPr lang="tr-TR" sz="2400" dirty="0">
                <a:solidFill>
                  <a:schemeClr val="accent6"/>
                </a:solidFill>
                <a:latin typeface="Nunito Sans" pitchFamily="2" charset="77"/>
                <a:ea typeface="Open Sans" panose="020B0606030504020204" pitchFamily="34" charset="0"/>
                <a:cs typeface="Open Sans" panose="020B0606030504020204" pitchFamily="34" charset="0"/>
              </a:rPr>
              <a:t>INSTAGRAM/YOURURL</a:t>
            </a:r>
          </a:p>
        </p:txBody>
      </p:sp>
      <p:grpSp>
        <p:nvGrpSpPr>
          <p:cNvPr id="3" name="Group 2" descr="facebook">
            <a:extLst>
              <a:ext uri="{FF2B5EF4-FFF2-40B4-BE49-F238E27FC236}">
                <a16:creationId xmlns:a16="http://schemas.microsoft.com/office/drawing/2014/main" id="{0F82D1F7-37A9-344E-8908-6AD6FBEB9912}"/>
              </a:ext>
            </a:extLst>
          </p:cNvPr>
          <p:cNvGrpSpPr/>
          <p:nvPr/>
        </p:nvGrpSpPr>
        <p:grpSpPr>
          <a:xfrm>
            <a:off x="17268808" y="3705883"/>
            <a:ext cx="1362270" cy="1362270"/>
            <a:chOff x="10373176" y="3327030"/>
            <a:chExt cx="1362270" cy="1362270"/>
          </a:xfrm>
          <a:solidFill>
            <a:schemeClr val="bg1"/>
          </a:solidFill>
        </p:grpSpPr>
        <p:sp>
          <p:nvSpPr>
            <p:cNvPr id="15" name="Oval 14">
              <a:extLst>
                <a:ext uri="{FF2B5EF4-FFF2-40B4-BE49-F238E27FC236}">
                  <a16:creationId xmlns:a16="http://schemas.microsoft.com/office/drawing/2014/main" id="{7461D83F-F181-B947-B59F-18A0DB81AC90}"/>
                </a:ext>
                <a:ext uri="{C183D7F6-B498-43B3-948B-1728B52AA6E4}">
                  <adec:decorative xmlns:adec="http://schemas.microsoft.com/office/drawing/2017/decorative" val="0"/>
                </a:ext>
              </a:extLst>
            </p:cNvPr>
            <p:cNvSpPr/>
            <p:nvPr/>
          </p:nvSpPr>
          <p:spPr>
            <a:xfrm>
              <a:off x="10373176" y="3327030"/>
              <a:ext cx="1362270" cy="1362270"/>
            </a:xfrm>
            <a:prstGeom prst="ellipse">
              <a:avLst/>
            </a:prstGeom>
            <a:grpFill/>
            <a:ln w="38100">
              <a:solidFill>
                <a:srgbClr val="0B4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a:extLst>
                <a:ext uri="{FF2B5EF4-FFF2-40B4-BE49-F238E27FC236}">
                  <a16:creationId xmlns:a16="http://schemas.microsoft.com/office/drawing/2014/main" id="{59D7B5E9-3DF2-4745-BA08-93FF517B356F}"/>
                </a:ext>
              </a:extLst>
            </p:cNvPr>
            <p:cNvSpPr/>
            <p:nvPr/>
          </p:nvSpPr>
          <p:spPr>
            <a:xfrm>
              <a:off x="10829730" y="3722321"/>
              <a:ext cx="449162" cy="646331"/>
            </a:xfrm>
            <a:prstGeom prst="rect">
              <a:avLst/>
            </a:prstGeom>
            <a:grpFill/>
          </p:spPr>
          <p:txBody>
            <a:bodyPr wrap="none">
              <a:spAutoFit/>
            </a:bodyPr>
            <a:lstStyle/>
            <a:p>
              <a:pPr algn="ctr"/>
              <a:r>
                <a:rPr lang="tr-TR" dirty="0">
                  <a:solidFill>
                    <a:srgbClr val="0B486B"/>
                  </a:solidFill>
                  <a:latin typeface="FontAwesome" pitchFamily="2" charset="0"/>
                </a:rPr>
                <a:t></a:t>
              </a:r>
              <a:endParaRPr lang="tr-TR" dirty="0">
                <a:solidFill>
                  <a:srgbClr val="0B486B"/>
                </a:solidFill>
              </a:endParaRPr>
            </a:p>
          </p:txBody>
        </p:sp>
      </p:grpSp>
      <p:sp>
        <p:nvSpPr>
          <p:cNvPr id="40" name="TextBox 39">
            <a:extLst>
              <a:ext uri="{FF2B5EF4-FFF2-40B4-BE49-F238E27FC236}">
                <a16:creationId xmlns:a16="http://schemas.microsoft.com/office/drawing/2014/main" id="{DFFD99F1-15F0-2840-8E7C-2494738026C3}"/>
              </a:ext>
            </a:extLst>
          </p:cNvPr>
          <p:cNvSpPr txBox="1"/>
          <p:nvPr/>
        </p:nvSpPr>
        <p:spPr>
          <a:xfrm>
            <a:off x="15954069" y="5602089"/>
            <a:ext cx="3991749" cy="461665"/>
          </a:xfrm>
          <a:prstGeom prst="rect">
            <a:avLst/>
          </a:prstGeom>
          <a:noFill/>
        </p:spPr>
        <p:txBody>
          <a:bodyPr wrap="square" rtlCol="0">
            <a:spAutoFit/>
          </a:bodyPr>
          <a:lstStyle/>
          <a:p>
            <a:pPr algn="ctr"/>
            <a:r>
              <a:rPr lang="tr-TR" sz="2400" dirty="0">
                <a:solidFill>
                  <a:schemeClr val="accent6"/>
                </a:solidFill>
                <a:latin typeface="Nunito Sans" pitchFamily="2" charset="77"/>
                <a:ea typeface="Open Sans" panose="020B0606030504020204" pitchFamily="34" charset="0"/>
                <a:cs typeface="Open Sans" panose="020B0606030504020204" pitchFamily="34" charset="0"/>
              </a:rPr>
              <a:t>FACEBOOK/YOURURL</a:t>
            </a:r>
          </a:p>
        </p:txBody>
      </p:sp>
      <p:grpSp>
        <p:nvGrpSpPr>
          <p:cNvPr id="6" name="Group 5" descr="linkedin">
            <a:extLst>
              <a:ext uri="{FF2B5EF4-FFF2-40B4-BE49-F238E27FC236}">
                <a16:creationId xmlns:a16="http://schemas.microsoft.com/office/drawing/2014/main" id="{938748B2-2D2E-804F-BEA4-8E0648F51315}"/>
              </a:ext>
            </a:extLst>
          </p:cNvPr>
          <p:cNvGrpSpPr/>
          <p:nvPr/>
        </p:nvGrpSpPr>
        <p:grpSpPr>
          <a:xfrm>
            <a:off x="8781284" y="7430898"/>
            <a:ext cx="1362270" cy="1362270"/>
            <a:chOff x="10373176" y="8543730"/>
            <a:chExt cx="1362270" cy="1362270"/>
          </a:xfrm>
          <a:solidFill>
            <a:schemeClr val="bg1"/>
          </a:solidFill>
        </p:grpSpPr>
        <p:sp>
          <p:nvSpPr>
            <p:cNvPr id="36" name="Oval 35">
              <a:extLst>
                <a:ext uri="{FF2B5EF4-FFF2-40B4-BE49-F238E27FC236}">
                  <a16:creationId xmlns:a16="http://schemas.microsoft.com/office/drawing/2014/main" id="{CCB2E006-4FEE-F64F-B068-94E244020A02}"/>
                </a:ext>
                <a:ext uri="{C183D7F6-B498-43B3-948B-1728B52AA6E4}">
                  <adec:decorative xmlns:adec="http://schemas.microsoft.com/office/drawing/2017/decorative" val="0"/>
                </a:ext>
              </a:extLst>
            </p:cNvPr>
            <p:cNvSpPr/>
            <p:nvPr/>
          </p:nvSpPr>
          <p:spPr>
            <a:xfrm>
              <a:off x="10373176" y="8543730"/>
              <a:ext cx="1362270" cy="1362270"/>
            </a:xfrm>
            <a:prstGeom prst="ellipse">
              <a:avLst/>
            </a:prstGeom>
            <a:grp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a:extLst>
                <a:ext uri="{FF2B5EF4-FFF2-40B4-BE49-F238E27FC236}">
                  <a16:creationId xmlns:a16="http://schemas.microsoft.com/office/drawing/2014/main" id="{35BF0539-EBCA-D648-AE55-BDD9AC6B11B5}"/>
                </a:ext>
              </a:extLst>
            </p:cNvPr>
            <p:cNvSpPr/>
            <p:nvPr/>
          </p:nvSpPr>
          <p:spPr>
            <a:xfrm>
              <a:off x="10764007" y="8845716"/>
              <a:ext cx="580608" cy="646331"/>
            </a:xfrm>
            <a:prstGeom prst="rect">
              <a:avLst/>
            </a:prstGeom>
            <a:grpFill/>
          </p:spPr>
          <p:txBody>
            <a:bodyPr wrap="none">
              <a:spAutoFit/>
            </a:bodyPr>
            <a:lstStyle/>
            <a:p>
              <a:pPr algn="ctr"/>
              <a:r>
                <a:rPr lang="tr-TR" dirty="0">
                  <a:solidFill>
                    <a:srgbClr val="64BFEC"/>
                  </a:solidFill>
                  <a:latin typeface="FontAwesome" pitchFamily="2" charset="0"/>
                </a:rPr>
                <a:t></a:t>
              </a:r>
            </a:p>
          </p:txBody>
        </p:sp>
      </p:grpSp>
      <p:sp>
        <p:nvSpPr>
          <p:cNvPr id="43" name="TextBox 42">
            <a:extLst>
              <a:ext uri="{FF2B5EF4-FFF2-40B4-BE49-F238E27FC236}">
                <a16:creationId xmlns:a16="http://schemas.microsoft.com/office/drawing/2014/main" id="{6E551EFB-64D7-CC42-90A1-19E9BC6B7CC9}"/>
              </a:ext>
            </a:extLst>
          </p:cNvPr>
          <p:cNvSpPr txBox="1"/>
          <p:nvPr/>
        </p:nvSpPr>
        <p:spPr>
          <a:xfrm>
            <a:off x="7466545" y="9327104"/>
            <a:ext cx="3991749" cy="461665"/>
          </a:xfrm>
          <a:prstGeom prst="rect">
            <a:avLst/>
          </a:prstGeom>
          <a:noFill/>
        </p:spPr>
        <p:txBody>
          <a:bodyPr wrap="square" rtlCol="0">
            <a:spAutoFit/>
          </a:bodyPr>
          <a:lstStyle/>
          <a:p>
            <a:pPr algn="ctr"/>
            <a:r>
              <a:rPr lang="tr-TR" sz="2400" dirty="0">
                <a:solidFill>
                  <a:schemeClr val="accent6"/>
                </a:solidFill>
                <a:latin typeface="Nunito Sans" pitchFamily="2" charset="77"/>
                <a:ea typeface="Open Sans" panose="020B0606030504020204" pitchFamily="34" charset="0"/>
                <a:cs typeface="Open Sans" panose="020B0606030504020204" pitchFamily="34" charset="0"/>
              </a:rPr>
              <a:t>LINKEDIN/YOURURL</a:t>
            </a:r>
          </a:p>
        </p:txBody>
      </p:sp>
      <p:grpSp>
        <p:nvGrpSpPr>
          <p:cNvPr id="5" name="Group 4" descr="youtube">
            <a:extLst>
              <a:ext uri="{FF2B5EF4-FFF2-40B4-BE49-F238E27FC236}">
                <a16:creationId xmlns:a16="http://schemas.microsoft.com/office/drawing/2014/main" id="{89C61945-EFDB-EB4A-A768-9F44CA3B8C5B}"/>
              </a:ext>
            </a:extLst>
          </p:cNvPr>
          <p:cNvGrpSpPr/>
          <p:nvPr/>
        </p:nvGrpSpPr>
        <p:grpSpPr>
          <a:xfrm>
            <a:off x="14591798" y="7430898"/>
            <a:ext cx="1362270" cy="1362270"/>
            <a:chOff x="10373176" y="6804830"/>
            <a:chExt cx="1362270" cy="1362270"/>
          </a:xfrm>
          <a:solidFill>
            <a:schemeClr val="bg1"/>
          </a:solidFill>
        </p:grpSpPr>
        <p:sp>
          <p:nvSpPr>
            <p:cNvPr id="23" name="Oval 22">
              <a:extLst>
                <a:ext uri="{FF2B5EF4-FFF2-40B4-BE49-F238E27FC236}">
                  <a16:creationId xmlns:a16="http://schemas.microsoft.com/office/drawing/2014/main" id="{4C70CCEB-3194-324D-A7E1-5935D922DDF6}"/>
                </a:ext>
                <a:ext uri="{C183D7F6-B498-43B3-948B-1728B52AA6E4}">
                  <adec:decorative xmlns:adec="http://schemas.microsoft.com/office/drawing/2017/decorative" val="0"/>
                </a:ext>
              </a:extLst>
            </p:cNvPr>
            <p:cNvSpPr/>
            <p:nvPr/>
          </p:nvSpPr>
          <p:spPr>
            <a:xfrm>
              <a:off x="10373176" y="6804830"/>
              <a:ext cx="1362270" cy="1362270"/>
            </a:xfrm>
            <a:prstGeom prst="ellipse">
              <a:avLst/>
            </a:prstGeom>
            <a:grpFill/>
            <a:ln w="38100">
              <a:solidFill>
                <a:srgbClr val="3B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a:extLst>
                <a:ext uri="{FF2B5EF4-FFF2-40B4-BE49-F238E27FC236}">
                  <a16:creationId xmlns:a16="http://schemas.microsoft.com/office/drawing/2014/main" id="{CB3E87A4-DEF8-1140-8B9D-CD377E302145}"/>
                </a:ext>
              </a:extLst>
            </p:cNvPr>
            <p:cNvSpPr/>
            <p:nvPr/>
          </p:nvSpPr>
          <p:spPr>
            <a:xfrm>
              <a:off x="10764007" y="7162799"/>
              <a:ext cx="580608" cy="646331"/>
            </a:xfrm>
            <a:prstGeom prst="rect">
              <a:avLst/>
            </a:prstGeom>
            <a:grpFill/>
          </p:spPr>
          <p:txBody>
            <a:bodyPr wrap="none">
              <a:spAutoFit/>
            </a:bodyPr>
            <a:lstStyle/>
            <a:p>
              <a:pPr algn="ctr"/>
              <a:r>
                <a:rPr lang="tr-TR" dirty="0">
                  <a:solidFill>
                    <a:srgbClr val="3B8686"/>
                  </a:solidFill>
                  <a:latin typeface="FontAwesome" pitchFamily="2" charset="0"/>
                </a:rPr>
                <a:t></a:t>
              </a:r>
            </a:p>
          </p:txBody>
        </p:sp>
      </p:grpSp>
      <p:sp>
        <p:nvSpPr>
          <p:cNvPr id="42" name="TextBox 41">
            <a:extLst>
              <a:ext uri="{FF2B5EF4-FFF2-40B4-BE49-F238E27FC236}">
                <a16:creationId xmlns:a16="http://schemas.microsoft.com/office/drawing/2014/main" id="{BEA21D58-FCF3-BE4B-A946-6524F99C0C77}"/>
              </a:ext>
            </a:extLst>
          </p:cNvPr>
          <p:cNvSpPr txBox="1"/>
          <p:nvPr/>
        </p:nvSpPr>
        <p:spPr>
          <a:xfrm>
            <a:off x="13277059" y="9327104"/>
            <a:ext cx="3991749" cy="461665"/>
          </a:xfrm>
          <a:prstGeom prst="rect">
            <a:avLst/>
          </a:prstGeom>
          <a:noFill/>
        </p:spPr>
        <p:txBody>
          <a:bodyPr wrap="square" rtlCol="0">
            <a:spAutoFit/>
          </a:bodyPr>
          <a:lstStyle/>
          <a:p>
            <a:pPr algn="ctr"/>
            <a:r>
              <a:rPr lang="tr-TR" sz="2400" dirty="0">
                <a:solidFill>
                  <a:schemeClr val="accent6"/>
                </a:solidFill>
                <a:latin typeface="Nunito Sans" pitchFamily="2" charset="77"/>
                <a:ea typeface="Open Sans" panose="020B0606030504020204" pitchFamily="34" charset="0"/>
                <a:cs typeface="Open Sans" panose="020B0606030504020204" pitchFamily="34" charset="0"/>
              </a:rPr>
              <a:t>YOUTUBE/YOURURL</a:t>
            </a:r>
          </a:p>
        </p:txBody>
      </p:sp>
    </p:spTree>
    <p:extLst>
      <p:ext uri="{BB962C8B-B14F-4D97-AF65-F5344CB8AC3E}">
        <p14:creationId xmlns:p14="http://schemas.microsoft.com/office/powerpoint/2010/main" val="23259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effectLst/>
                <a:uLnTx/>
                <a:uFillTx/>
                <a:latin typeface="Nunito Sans" pitchFamily="2" charset="77"/>
                <a:ea typeface="Lato Heavy" panose="020F0502020204030203" pitchFamily="34" charset="0"/>
                <a:cs typeface="Lato Heavy" panose="020F0502020204030203" pitchFamily="34" charset="0"/>
              </a:rPr>
              <a:t>TABLE OF CONTENTS</a:t>
            </a:r>
          </a:p>
        </p:txBody>
      </p:sp>
      <p:sp>
        <p:nvSpPr>
          <p:cNvPr id="15" name="TextBox 14">
            <a:extLst>
              <a:ext uri="{FF2B5EF4-FFF2-40B4-BE49-F238E27FC236}">
                <a16:creationId xmlns:a16="http://schemas.microsoft.com/office/drawing/2014/main" id="{4F776C75-97E8-E443-BC93-ED8DBFB8730E}"/>
              </a:ext>
            </a:extLst>
          </p:cNvPr>
          <p:cNvSpPr txBox="1"/>
          <p:nvPr/>
        </p:nvSpPr>
        <p:spPr>
          <a:xfrm>
            <a:off x="1808857" y="3889971"/>
            <a:ext cx="4343395" cy="584775"/>
          </a:xfrm>
          <a:prstGeom prst="rect">
            <a:avLst/>
          </a:prstGeom>
          <a:noFill/>
        </p:spPr>
        <p:txBody>
          <a:bodyPr wrap="square" rtlCol="0">
            <a:spAutoFit/>
          </a:bodyPr>
          <a:lstStyle/>
          <a:p>
            <a:r>
              <a:rPr lang="tr-TR" sz="3200" b="1" spc="600" dirty="0">
                <a:solidFill>
                  <a:schemeClr val="accent3"/>
                </a:solidFill>
                <a:latin typeface="Nunito Sans" pitchFamily="2" charset="77"/>
                <a:ea typeface="Open Sans" panose="020B0606030504020204" pitchFamily="34" charset="0"/>
                <a:cs typeface="Open Sans" panose="020B0606030504020204" pitchFamily="34" charset="0"/>
              </a:rPr>
              <a:t>INTRODUCTION</a:t>
            </a:r>
          </a:p>
        </p:txBody>
      </p:sp>
      <p:sp>
        <p:nvSpPr>
          <p:cNvPr id="19" name="TextBox 18">
            <a:extLst>
              <a:ext uri="{FF2B5EF4-FFF2-40B4-BE49-F238E27FC236}">
                <a16:creationId xmlns:a16="http://schemas.microsoft.com/office/drawing/2014/main" id="{B997D2BE-CDDA-CE48-99AB-25D853A4B581}"/>
              </a:ext>
            </a:extLst>
          </p:cNvPr>
          <p:cNvSpPr txBox="1"/>
          <p:nvPr/>
        </p:nvSpPr>
        <p:spPr>
          <a:xfrm>
            <a:off x="1808856"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hanging out in trees</a:t>
            </a:r>
          </a:p>
        </p:txBody>
      </p:sp>
      <p:cxnSp>
        <p:nvCxnSpPr>
          <p:cNvPr id="4" name="Straight Connector 3">
            <a:extLst>
              <a:ext uri="{FF2B5EF4-FFF2-40B4-BE49-F238E27FC236}">
                <a16:creationId xmlns:a16="http://schemas.microsoft.com/office/drawing/2014/main" id="{AABEDD3F-9359-A748-A7A8-4DD6FC88D4D2}"/>
              </a:ext>
              <a:ext uri="{C183D7F6-B498-43B3-948B-1728B52AA6E4}">
                <adec:decorative xmlns:adec="http://schemas.microsoft.com/office/drawing/2017/decorative" val="1"/>
              </a:ext>
            </a:extLst>
          </p:cNvPr>
          <p:cNvCxnSpPr/>
          <p:nvPr/>
        </p:nvCxnSpPr>
        <p:spPr>
          <a:xfrm>
            <a:off x="1518866" y="3895551"/>
            <a:ext cx="0" cy="43434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65F691D-4D01-7244-BD8A-D5CC59296253}"/>
              </a:ext>
            </a:extLst>
          </p:cNvPr>
          <p:cNvSpPr txBox="1"/>
          <p:nvPr/>
        </p:nvSpPr>
        <p:spPr>
          <a:xfrm>
            <a:off x="7379816" y="3889971"/>
            <a:ext cx="4343395" cy="584775"/>
          </a:xfrm>
          <a:prstGeom prst="rect">
            <a:avLst/>
          </a:prstGeom>
          <a:noFill/>
        </p:spPr>
        <p:txBody>
          <a:bodyPr wrap="square" rtlCol="0">
            <a:spAutoFit/>
          </a:bodyPr>
          <a:lstStyle/>
          <a:p>
            <a:r>
              <a:rPr lang="tr-TR" sz="3200" b="1" spc="600" dirty="0">
                <a:solidFill>
                  <a:schemeClr val="accent4"/>
                </a:solidFill>
                <a:latin typeface="Nunito Sans" pitchFamily="2" charset="77"/>
                <a:ea typeface="Open Sans" panose="020B0606030504020204" pitchFamily="34" charset="0"/>
                <a:cs typeface="Open Sans" panose="020B0606030504020204" pitchFamily="34" charset="0"/>
              </a:rPr>
              <a:t>MAIN TOPIC</a:t>
            </a:r>
          </a:p>
        </p:txBody>
      </p:sp>
      <p:sp>
        <p:nvSpPr>
          <p:cNvPr id="22" name="TextBox 21">
            <a:extLst>
              <a:ext uri="{FF2B5EF4-FFF2-40B4-BE49-F238E27FC236}">
                <a16:creationId xmlns:a16="http://schemas.microsoft.com/office/drawing/2014/main" id="{F9C22689-7731-5444-9491-08CB8CA15301}"/>
              </a:ext>
            </a:extLst>
          </p:cNvPr>
          <p:cNvSpPr txBox="1"/>
          <p:nvPr/>
        </p:nvSpPr>
        <p:spPr>
          <a:xfrm>
            <a:off x="7379815"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hanging out in trees</a:t>
            </a:r>
          </a:p>
        </p:txBody>
      </p:sp>
      <p:cxnSp>
        <p:nvCxnSpPr>
          <p:cNvPr id="23" name="Straight Connector 22">
            <a:extLst>
              <a:ext uri="{FF2B5EF4-FFF2-40B4-BE49-F238E27FC236}">
                <a16:creationId xmlns:a16="http://schemas.microsoft.com/office/drawing/2014/main" id="{F06D4E28-0E5C-F34D-A1A5-0D764ADF083B}"/>
              </a:ext>
              <a:ext uri="{C183D7F6-B498-43B3-948B-1728B52AA6E4}">
                <adec:decorative xmlns:adec="http://schemas.microsoft.com/office/drawing/2017/decorative" val="1"/>
              </a:ext>
            </a:extLst>
          </p:cNvPr>
          <p:cNvCxnSpPr/>
          <p:nvPr/>
        </p:nvCxnSpPr>
        <p:spPr>
          <a:xfrm>
            <a:off x="7089825" y="3895551"/>
            <a:ext cx="0" cy="43434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5EEC7A4-1BA6-534E-BBF0-154B0DFEE85F}"/>
              </a:ext>
            </a:extLst>
          </p:cNvPr>
          <p:cNvSpPr txBox="1"/>
          <p:nvPr/>
        </p:nvSpPr>
        <p:spPr>
          <a:xfrm>
            <a:off x="12950775" y="3889971"/>
            <a:ext cx="4343395" cy="584775"/>
          </a:xfrm>
          <a:prstGeom prst="rect">
            <a:avLst/>
          </a:prstGeom>
          <a:noFill/>
        </p:spPr>
        <p:txBody>
          <a:bodyPr wrap="square" rtlCol="0">
            <a:spAutoFit/>
          </a:bodyPr>
          <a:lstStyle/>
          <a:p>
            <a:r>
              <a:rPr lang="tr-TR" sz="3200" b="1" spc="600" dirty="0">
                <a:solidFill>
                  <a:schemeClr val="accent5"/>
                </a:solidFill>
                <a:latin typeface="Nunito Sans" pitchFamily="2" charset="77"/>
                <a:ea typeface="Open Sans" panose="020B0606030504020204" pitchFamily="34" charset="0"/>
                <a:cs typeface="Open Sans" panose="020B0606030504020204" pitchFamily="34" charset="0"/>
              </a:rPr>
              <a:t>IN CLOSING</a:t>
            </a:r>
          </a:p>
        </p:txBody>
      </p:sp>
      <p:sp>
        <p:nvSpPr>
          <p:cNvPr id="25" name="TextBox 24">
            <a:extLst>
              <a:ext uri="{FF2B5EF4-FFF2-40B4-BE49-F238E27FC236}">
                <a16:creationId xmlns:a16="http://schemas.microsoft.com/office/drawing/2014/main" id="{19953670-6E2C-5845-B6C5-CE8EBA368FB4}"/>
              </a:ext>
            </a:extLst>
          </p:cNvPr>
          <p:cNvSpPr txBox="1"/>
          <p:nvPr/>
        </p:nvSpPr>
        <p:spPr>
          <a:xfrm>
            <a:off x="12950774" y="4653533"/>
            <a:ext cx="4343400" cy="32701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hanging out in trees</a:t>
            </a:r>
          </a:p>
        </p:txBody>
      </p:sp>
      <p:cxnSp>
        <p:nvCxnSpPr>
          <p:cNvPr id="26" name="Straight Connector 25">
            <a:extLst>
              <a:ext uri="{FF2B5EF4-FFF2-40B4-BE49-F238E27FC236}">
                <a16:creationId xmlns:a16="http://schemas.microsoft.com/office/drawing/2014/main" id="{A295010A-A522-4A41-AE84-D3B0384EA3C8}"/>
              </a:ext>
              <a:ext uri="{C183D7F6-B498-43B3-948B-1728B52AA6E4}">
                <adec:decorative xmlns:adec="http://schemas.microsoft.com/office/drawing/2017/decorative" val="1"/>
              </a:ext>
            </a:extLst>
          </p:cNvPr>
          <p:cNvCxnSpPr/>
          <p:nvPr/>
        </p:nvCxnSpPr>
        <p:spPr>
          <a:xfrm>
            <a:off x="12660784" y="3895551"/>
            <a:ext cx="0" cy="43434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4074782-D96C-114D-9307-6075E1EF197C}"/>
              </a:ext>
            </a:extLst>
          </p:cNvPr>
          <p:cNvSpPr txBox="1"/>
          <p:nvPr/>
        </p:nvSpPr>
        <p:spPr>
          <a:xfrm>
            <a:off x="18521735" y="3889971"/>
            <a:ext cx="4343395" cy="584775"/>
          </a:xfrm>
          <a:prstGeom prst="rect">
            <a:avLst/>
          </a:prstGeom>
          <a:noFill/>
          <a:ln>
            <a:noFill/>
          </a:ln>
        </p:spPr>
        <p:txBody>
          <a:bodyPr wrap="square" rtlCol="0">
            <a:spAutoFit/>
          </a:bodyPr>
          <a:lstStyle/>
          <a:p>
            <a:r>
              <a:rPr lang="tr-TR" sz="3200" b="1" spc="600" dirty="0">
                <a:solidFill>
                  <a:schemeClr val="accent1"/>
                </a:solidFill>
                <a:latin typeface="Nunito Sans" pitchFamily="2" charset="77"/>
                <a:ea typeface="Open Sans" panose="020B0606030504020204" pitchFamily="34" charset="0"/>
                <a:cs typeface="Open Sans" panose="020B0606030504020204" pitchFamily="34" charset="0"/>
              </a:rPr>
              <a:t>CONTACT</a:t>
            </a:r>
          </a:p>
        </p:txBody>
      </p:sp>
      <p:sp>
        <p:nvSpPr>
          <p:cNvPr id="28" name="TextBox 27">
            <a:extLst>
              <a:ext uri="{FF2B5EF4-FFF2-40B4-BE49-F238E27FC236}">
                <a16:creationId xmlns:a16="http://schemas.microsoft.com/office/drawing/2014/main" id="{662819A9-E731-BB49-878B-CA7D1CDDBFDE}"/>
              </a:ext>
            </a:extLst>
          </p:cNvPr>
          <p:cNvSpPr txBox="1"/>
          <p:nvPr/>
        </p:nvSpPr>
        <p:spPr>
          <a:xfrm>
            <a:off x="18521734" y="4653533"/>
            <a:ext cx="4343400" cy="3270126"/>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geography</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teaching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engineering</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healthcare</a:t>
            </a:r>
          </a:p>
          <a:p>
            <a:pPr marL="457200" indent="-457200">
              <a:lnSpc>
                <a:spcPct val="150000"/>
              </a:lnSpc>
              <a:buFont typeface="Arial" panose="020B0604020202020204" pitchFamily="34" charset="0"/>
              <a:buChar char="•"/>
            </a:pPr>
            <a:r>
              <a:rPr lang="en-US" sz="2800" dirty="0">
                <a:solidFill>
                  <a:schemeClr val="accent6"/>
                </a:solidFill>
                <a:latin typeface="Nunito Sans" pitchFamily="2" charset="77"/>
                <a:ea typeface="Open Sans" panose="020B0606030504020204" pitchFamily="34" charset="0"/>
                <a:cs typeface="Open Sans" panose="020B0606030504020204" pitchFamily="34" charset="0"/>
              </a:rPr>
              <a:t>hanging out in trees</a:t>
            </a:r>
          </a:p>
        </p:txBody>
      </p:sp>
      <p:cxnSp>
        <p:nvCxnSpPr>
          <p:cNvPr id="29" name="Straight Connector 28">
            <a:extLst>
              <a:ext uri="{FF2B5EF4-FFF2-40B4-BE49-F238E27FC236}">
                <a16:creationId xmlns:a16="http://schemas.microsoft.com/office/drawing/2014/main" id="{60C724C2-FCC9-8249-96EF-5E1F65DA7ECE}"/>
              </a:ext>
              <a:ext uri="{C183D7F6-B498-43B3-948B-1728B52AA6E4}">
                <adec:decorative xmlns:adec="http://schemas.microsoft.com/office/drawing/2017/decorative" val="1"/>
              </a:ext>
            </a:extLst>
          </p:cNvPr>
          <p:cNvCxnSpPr/>
          <p:nvPr/>
        </p:nvCxnSpPr>
        <p:spPr>
          <a:xfrm>
            <a:off x="18231744" y="3895551"/>
            <a:ext cx="0" cy="43434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0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effectLst/>
                <a:uLnTx/>
                <a:uFillTx/>
                <a:latin typeface="Nunito Sans" pitchFamily="2" charset="77"/>
                <a:ea typeface="Lato Heavy" panose="020F0502020204030203" pitchFamily="34" charset="0"/>
                <a:cs typeface="Lato Heavy" panose="020F0502020204030203" pitchFamily="34" charset="0"/>
              </a:rPr>
              <a:t>OUR TEAM</a:t>
            </a:r>
          </a:p>
        </p:txBody>
      </p:sp>
      <p:sp>
        <p:nvSpPr>
          <p:cNvPr id="65" name="Oval 64" descr="placeholder picture box">
            <a:extLst>
              <a:ext uri="{FF2B5EF4-FFF2-40B4-BE49-F238E27FC236}">
                <a16:creationId xmlns:a16="http://schemas.microsoft.com/office/drawing/2014/main" id="{8DACE49C-EA7C-5B40-A66B-C6A444C03AE0}"/>
              </a:ext>
              <a:ext uri="{C183D7F6-B498-43B3-948B-1728B52AA6E4}">
                <adec:decorative xmlns:adec="http://schemas.microsoft.com/office/drawing/2017/decorative" val="0"/>
              </a:ext>
            </a:extLst>
          </p:cNvPr>
          <p:cNvSpPr/>
          <p:nvPr/>
        </p:nvSpPr>
        <p:spPr>
          <a:xfrm>
            <a:off x="3046707" y="3535700"/>
            <a:ext cx="3543300" cy="3543300"/>
          </a:xfrm>
          <a:prstGeom prst="ellipse">
            <a:avLst/>
          </a:prstGeom>
          <a:solidFill>
            <a:schemeClr val="bg1">
              <a:lumMod val="6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69" name="TextBox 68">
            <a:extLst>
              <a:ext uri="{FF2B5EF4-FFF2-40B4-BE49-F238E27FC236}">
                <a16:creationId xmlns:a16="http://schemas.microsoft.com/office/drawing/2014/main" id="{27AF98D7-87B8-AD40-8DD8-611BC673FE2D}"/>
              </a:ext>
            </a:extLst>
          </p:cNvPr>
          <p:cNvSpPr txBox="1"/>
          <p:nvPr/>
        </p:nvSpPr>
        <p:spPr>
          <a:xfrm>
            <a:off x="3878837" y="7593046"/>
            <a:ext cx="1879041" cy="523220"/>
          </a:xfrm>
          <a:prstGeom prst="rect">
            <a:avLst/>
          </a:prstGeom>
          <a:noFill/>
        </p:spPr>
        <p:txBody>
          <a:bodyPr wrap="none" rtlCol="0">
            <a:spAutoFit/>
          </a:bodyPr>
          <a:lstStyle/>
          <a:p>
            <a:pPr algn="ctr"/>
            <a:r>
              <a:rPr lang="tr-TR" sz="2800" dirty="0">
                <a:solidFill>
                  <a:schemeClr val="accent3"/>
                </a:solidFill>
                <a:latin typeface="Nunito Sans" pitchFamily="2" charset="77"/>
                <a:ea typeface="Open Sans Semibold" panose="020B0706030804020204" pitchFamily="34" charset="0"/>
                <a:cs typeface="Open Sans Semibold" panose="020B0706030804020204" pitchFamily="34" charset="0"/>
              </a:rPr>
              <a:t>JANE DOE</a:t>
            </a:r>
          </a:p>
        </p:txBody>
      </p:sp>
      <p:sp>
        <p:nvSpPr>
          <p:cNvPr id="70" name="TextBox 69">
            <a:extLst>
              <a:ext uri="{FF2B5EF4-FFF2-40B4-BE49-F238E27FC236}">
                <a16:creationId xmlns:a16="http://schemas.microsoft.com/office/drawing/2014/main" id="{45B5495B-FA12-A745-918A-BA8A96D9C37E}"/>
              </a:ext>
            </a:extLst>
          </p:cNvPr>
          <p:cNvSpPr txBox="1"/>
          <p:nvPr/>
        </p:nvSpPr>
        <p:spPr>
          <a:xfrm>
            <a:off x="4414240" y="8149443"/>
            <a:ext cx="808235" cy="461665"/>
          </a:xfrm>
          <a:prstGeom prst="rect">
            <a:avLst/>
          </a:prstGeom>
          <a:noFill/>
        </p:spPr>
        <p:txBody>
          <a:bodyPr wrap="none" rtlCol="0">
            <a:spAutoFit/>
          </a:bodyPr>
          <a:lstStyle/>
          <a:p>
            <a:pPr algn="ctr"/>
            <a:r>
              <a:rPr lang="tr-TR" sz="2400" dirty="0">
                <a:solidFill>
                  <a:schemeClr val="bg1"/>
                </a:solidFill>
                <a:latin typeface="Nunito Sans" pitchFamily="2" charset="77"/>
                <a:ea typeface="Open Sans Semibold" panose="020B0706030804020204" pitchFamily="34" charset="0"/>
                <a:cs typeface="Open Sans Semibold" panose="020B0706030804020204" pitchFamily="34" charset="0"/>
              </a:rPr>
              <a:t>CEO</a:t>
            </a:r>
          </a:p>
        </p:txBody>
      </p:sp>
      <p:sp>
        <p:nvSpPr>
          <p:cNvPr id="77" name="Rectangle 76">
            <a:extLst>
              <a:ext uri="{FF2B5EF4-FFF2-40B4-BE49-F238E27FC236}">
                <a16:creationId xmlns:a16="http://schemas.microsoft.com/office/drawing/2014/main" id="{D6704159-3330-E645-AD1F-DB4EF8B03822}"/>
              </a:ext>
            </a:extLst>
          </p:cNvPr>
          <p:cNvSpPr/>
          <p:nvPr/>
        </p:nvSpPr>
        <p:spPr>
          <a:xfrm>
            <a:off x="3046707" y="8688070"/>
            <a:ext cx="3543300" cy="1708160"/>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sp>
        <p:nvSpPr>
          <p:cNvPr id="66" name="Oval 65" descr="placeholder picture box">
            <a:extLst>
              <a:ext uri="{FF2B5EF4-FFF2-40B4-BE49-F238E27FC236}">
                <a16:creationId xmlns:a16="http://schemas.microsoft.com/office/drawing/2014/main" id="{B56F6064-7429-D345-AF70-6A3EB1CEB4F2}"/>
              </a:ext>
            </a:extLst>
          </p:cNvPr>
          <p:cNvSpPr/>
          <p:nvPr/>
        </p:nvSpPr>
        <p:spPr>
          <a:xfrm>
            <a:off x="7967956" y="3535700"/>
            <a:ext cx="3543300" cy="3543300"/>
          </a:xfrm>
          <a:prstGeom prst="ellipse">
            <a:avLst/>
          </a:prstGeom>
          <a:solidFill>
            <a:schemeClr val="bg1">
              <a:lumMod val="6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TextBox 70">
            <a:extLst>
              <a:ext uri="{FF2B5EF4-FFF2-40B4-BE49-F238E27FC236}">
                <a16:creationId xmlns:a16="http://schemas.microsoft.com/office/drawing/2014/main" id="{C238945E-6ABD-EA4D-B6C2-268089ACB08D}"/>
              </a:ext>
            </a:extLst>
          </p:cNvPr>
          <p:cNvSpPr txBox="1"/>
          <p:nvPr/>
        </p:nvSpPr>
        <p:spPr>
          <a:xfrm>
            <a:off x="8758408" y="7593046"/>
            <a:ext cx="1962397" cy="523220"/>
          </a:xfrm>
          <a:prstGeom prst="rect">
            <a:avLst/>
          </a:prstGeom>
          <a:noFill/>
        </p:spPr>
        <p:txBody>
          <a:bodyPr wrap="none" rtlCol="0">
            <a:spAutoFit/>
          </a:bodyPr>
          <a:lstStyle/>
          <a:p>
            <a:pPr algn="ctr"/>
            <a:r>
              <a:rPr lang="tr-TR" sz="2800" dirty="0">
                <a:solidFill>
                  <a:schemeClr val="accent4"/>
                </a:solidFill>
                <a:latin typeface="Nunito Sans" pitchFamily="2" charset="77"/>
                <a:ea typeface="Open Sans Semibold" panose="020B0706030804020204" pitchFamily="34" charset="0"/>
                <a:cs typeface="Open Sans Semibold" panose="020B0706030804020204" pitchFamily="34" charset="0"/>
              </a:rPr>
              <a:t>JOHN DOE</a:t>
            </a:r>
          </a:p>
        </p:txBody>
      </p:sp>
      <p:sp>
        <p:nvSpPr>
          <p:cNvPr id="72" name="TextBox 71">
            <a:extLst>
              <a:ext uri="{FF2B5EF4-FFF2-40B4-BE49-F238E27FC236}">
                <a16:creationId xmlns:a16="http://schemas.microsoft.com/office/drawing/2014/main" id="{10249250-9A27-CF41-B568-13515AA9A46B}"/>
              </a:ext>
            </a:extLst>
          </p:cNvPr>
          <p:cNvSpPr txBox="1"/>
          <p:nvPr/>
        </p:nvSpPr>
        <p:spPr>
          <a:xfrm>
            <a:off x="9339497" y="8131155"/>
            <a:ext cx="800219" cy="461665"/>
          </a:xfrm>
          <a:prstGeom prst="rect">
            <a:avLst/>
          </a:prstGeom>
          <a:noFill/>
        </p:spPr>
        <p:txBody>
          <a:bodyPr wrap="none" rtlCol="0">
            <a:spAutoFit/>
          </a:bodyPr>
          <a:lstStyle/>
          <a:p>
            <a:pPr algn="ctr"/>
            <a:r>
              <a:rPr lang="tr-TR" sz="2400">
                <a:solidFill>
                  <a:schemeClr val="bg1"/>
                </a:solidFill>
                <a:latin typeface="Nunito Sans" pitchFamily="2" charset="77"/>
                <a:ea typeface="Open Sans Semibold" panose="020B0706030804020204" pitchFamily="34" charset="0"/>
                <a:cs typeface="Open Sans Semibold" panose="020B0706030804020204" pitchFamily="34" charset="0"/>
              </a:rPr>
              <a:t>CFO</a:t>
            </a:r>
          </a:p>
        </p:txBody>
      </p:sp>
      <p:sp>
        <p:nvSpPr>
          <p:cNvPr id="78" name="Rectangle 77">
            <a:extLst>
              <a:ext uri="{FF2B5EF4-FFF2-40B4-BE49-F238E27FC236}">
                <a16:creationId xmlns:a16="http://schemas.microsoft.com/office/drawing/2014/main" id="{8C345CC1-D637-CD4B-B94B-B2C9F38D23E5}"/>
              </a:ext>
            </a:extLst>
          </p:cNvPr>
          <p:cNvSpPr/>
          <p:nvPr/>
        </p:nvSpPr>
        <p:spPr>
          <a:xfrm>
            <a:off x="7967956" y="8688070"/>
            <a:ext cx="3543300" cy="1708160"/>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sp>
        <p:nvSpPr>
          <p:cNvPr id="67" name="Oval 66" descr="placeholder picture box">
            <a:extLst>
              <a:ext uri="{FF2B5EF4-FFF2-40B4-BE49-F238E27FC236}">
                <a16:creationId xmlns:a16="http://schemas.microsoft.com/office/drawing/2014/main" id="{24E5DAC2-2D86-9A45-8278-9EE795C65027}"/>
              </a:ext>
            </a:extLst>
          </p:cNvPr>
          <p:cNvSpPr/>
          <p:nvPr/>
        </p:nvSpPr>
        <p:spPr>
          <a:xfrm>
            <a:off x="12889207" y="3535700"/>
            <a:ext cx="3543300" cy="3543300"/>
          </a:xfrm>
          <a:prstGeom prst="ellipse">
            <a:avLst/>
          </a:prstGeom>
          <a:solidFill>
            <a:schemeClr val="bg1">
              <a:lumMod val="6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TextBox 72">
            <a:extLst>
              <a:ext uri="{FF2B5EF4-FFF2-40B4-BE49-F238E27FC236}">
                <a16:creationId xmlns:a16="http://schemas.microsoft.com/office/drawing/2014/main" id="{268346E8-6CB0-F54C-8106-DE42308D6F9D}"/>
              </a:ext>
            </a:extLst>
          </p:cNvPr>
          <p:cNvSpPr txBox="1"/>
          <p:nvPr/>
        </p:nvSpPr>
        <p:spPr>
          <a:xfrm>
            <a:off x="13847173" y="7593046"/>
            <a:ext cx="1627369" cy="523220"/>
          </a:xfrm>
          <a:prstGeom prst="rect">
            <a:avLst/>
          </a:prstGeom>
          <a:noFill/>
        </p:spPr>
        <p:txBody>
          <a:bodyPr wrap="none" rtlCol="0">
            <a:spAutoFit/>
          </a:bodyPr>
          <a:lstStyle/>
          <a:p>
            <a:pPr algn="ctr"/>
            <a:r>
              <a:rPr lang="tr-TR" sz="2800" dirty="0">
                <a:solidFill>
                  <a:schemeClr val="accent1"/>
                </a:solidFill>
                <a:latin typeface="Nunito Sans" pitchFamily="2" charset="77"/>
                <a:ea typeface="Open Sans Semibold" panose="020B0706030804020204" pitchFamily="34" charset="0"/>
                <a:cs typeface="Open Sans Semibold" panose="020B0706030804020204" pitchFamily="34" charset="0"/>
              </a:rPr>
              <a:t>JILL DOE</a:t>
            </a:r>
          </a:p>
        </p:txBody>
      </p:sp>
      <p:sp>
        <p:nvSpPr>
          <p:cNvPr id="74" name="TextBox 73">
            <a:extLst>
              <a:ext uri="{FF2B5EF4-FFF2-40B4-BE49-F238E27FC236}">
                <a16:creationId xmlns:a16="http://schemas.microsoft.com/office/drawing/2014/main" id="{C785C280-2B5F-F342-9D0F-0F5AF6B86B6E}"/>
              </a:ext>
            </a:extLst>
          </p:cNvPr>
          <p:cNvSpPr txBox="1"/>
          <p:nvPr/>
        </p:nvSpPr>
        <p:spPr>
          <a:xfrm>
            <a:off x="14302426" y="8131155"/>
            <a:ext cx="716863" cy="461665"/>
          </a:xfrm>
          <a:prstGeom prst="rect">
            <a:avLst/>
          </a:prstGeom>
          <a:noFill/>
        </p:spPr>
        <p:txBody>
          <a:bodyPr wrap="none" rtlCol="0">
            <a:spAutoFit/>
          </a:bodyPr>
          <a:lstStyle/>
          <a:p>
            <a:pPr algn="ctr"/>
            <a:r>
              <a:rPr lang="tr-TR" sz="2400">
                <a:solidFill>
                  <a:schemeClr val="bg1"/>
                </a:solidFill>
                <a:latin typeface="Nunito Sans" pitchFamily="2" charset="77"/>
                <a:ea typeface="Open Sans Semibold" panose="020B0706030804020204" pitchFamily="34" charset="0"/>
                <a:cs typeface="Open Sans Semibold" panose="020B0706030804020204" pitchFamily="34" charset="0"/>
              </a:rPr>
              <a:t>CIO</a:t>
            </a:r>
          </a:p>
        </p:txBody>
      </p:sp>
      <p:sp>
        <p:nvSpPr>
          <p:cNvPr id="79" name="Rectangle 78">
            <a:extLst>
              <a:ext uri="{FF2B5EF4-FFF2-40B4-BE49-F238E27FC236}">
                <a16:creationId xmlns:a16="http://schemas.microsoft.com/office/drawing/2014/main" id="{4DFD2C3E-B897-6B4E-934E-25813E3F3A0F}"/>
              </a:ext>
            </a:extLst>
          </p:cNvPr>
          <p:cNvSpPr/>
          <p:nvPr/>
        </p:nvSpPr>
        <p:spPr>
          <a:xfrm>
            <a:off x="12889207" y="8688070"/>
            <a:ext cx="3543300" cy="1708160"/>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sp>
        <p:nvSpPr>
          <p:cNvPr id="68" name="Oval 67" descr="placeholder picture box">
            <a:extLst>
              <a:ext uri="{FF2B5EF4-FFF2-40B4-BE49-F238E27FC236}">
                <a16:creationId xmlns:a16="http://schemas.microsoft.com/office/drawing/2014/main" id="{0CC1FBA1-8BB9-2148-9BD2-48C473407D59}"/>
              </a:ext>
            </a:extLst>
          </p:cNvPr>
          <p:cNvSpPr/>
          <p:nvPr/>
        </p:nvSpPr>
        <p:spPr>
          <a:xfrm>
            <a:off x="17808805" y="3535700"/>
            <a:ext cx="3543300" cy="3543300"/>
          </a:xfrm>
          <a:prstGeom prst="ellipse">
            <a:avLst/>
          </a:prstGeom>
          <a:solidFill>
            <a:schemeClr val="bg1">
              <a:lumMod val="6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TextBox 74">
            <a:extLst>
              <a:ext uri="{FF2B5EF4-FFF2-40B4-BE49-F238E27FC236}">
                <a16:creationId xmlns:a16="http://schemas.microsoft.com/office/drawing/2014/main" id="{501FAE99-2DDC-DA48-A3D5-B29088197A64}"/>
              </a:ext>
            </a:extLst>
          </p:cNvPr>
          <p:cNvSpPr txBox="1"/>
          <p:nvPr/>
        </p:nvSpPr>
        <p:spPr>
          <a:xfrm>
            <a:off x="18522313" y="7593046"/>
            <a:ext cx="2116285" cy="523220"/>
          </a:xfrm>
          <a:prstGeom prst="rect">
            <a:avLst/>
          </a:prstGeom>
          <a:noFill/>
        </p:spPr>
        <p:txBody>
          <a:bodyPr wrap="none" rtlCol="0">
            <a:spAutoFit/>
          </a:bodyPr>
          <a:lstStyle/>
          <a:p>
            <a:pPr algn="ctr"/>
            <a:r>
              <a:rPr lang="tr-TR" sz="2800" dirty="0">
                <a:solidFill>
                  <a:schemeClr val="accent5"/>
                </a:solidFill>
                <a:latin typeface="Nunito Sans" pitchFamily="2" charset="77"/>
                <a:ea typeface="Open Sans Semibold" panose="020B0706030804020204" pitchFamily="34" charset="0"/>
                <a:cs typeface="Open Sans Semibold" panose="020B0706030804020204" pitchFamily="34" charset="0"/>
              </a:rPr>
              <a:t>JIMMY DOE</a:t>
            </a:r>
          </a:p>
        </p:txBody>
      </p:sp>
      <p:sp>
        <p:nvSpPr>
          <p:cNvPr id="76" name="TextBox 75">
            <a:extLst>
              <a:ext uri="{FF2B5EF4-FFF2-40B4-BE49-F238E27FC236}">
                <a16:creationId xmlns:a16="http://schemas.microsoft.com/office/drawing/2014/main" id="{E2115FE6-C652-1145-94D0-1CDAE23B0B82}"/>
              </a:ext>
            </a:extLst>
          </p:cNvPr>
          <p:cNvSpPr txBox="1"/>
          <p:nvPr/>
        </p:nvSpPr>
        <p:spPr>
          <a:xfrm>
            <a:off x="18450979" y="8131155"/>
            <a:ext cx="2258953" cy="461665"/>
          </a:xfrm>
          <a:prstGeom prst="rect">
            <a:avLst/>
          </a:prstGeom>
          <a:noFill/>
        </p:spPr>
        <p:txBody>
          <a:bodyPr wrap="none" rtlCol="0">
            <a:spAutoFit/>
          </a:bodyPr>
          <a:lstStyle/>
          <a:p>
            <a:pPr algn="ctr"/>
            <a:r>
              <a:rPr lang="tr-TR" sz="2400">
                <a:solidFill>
                  <a:schemeClr val="bg1"/>
                </a:solidFill>
                <a:latin typeface="Nunito Sans" pitchFamily="2" charset="77"/>
                <a:ea typeface="Open Sans Semibold" panose="020B0706030804020204" pitchFamily="34" charset="0"/>
                <a:cs typeface="Open Sans Semibold" panose="020B0706030804020204" pitchFamily="34" charset="0"/>
              </a:rPr>
              <a:t>HR MANAGER</a:t>
            </a:r>
          </a:p>
        </p:txBody>
      </p:sp>
      <p:sp>
        <p:nvSpPr>
          <p:cNvPr id="80" name="Rectangle 79">
            <a:extLst>
              <a:ext uri="{FF2B5EF4-FFF2-40B4-BE49-F238E27FC236}">
                <a16:creationId xmlns:a16="http://schemas.microsoft.com/office/drawing/2014/main" id="{B5531F0E-E636-7B43-AB6E-CA415CF86DB3}"/>
              </a:ext>
            </a:extLst>
          </p:cNvPr>
          <p:cNvSpPr/>
          <p:nvPr/>
        </p:nvSpPr>
        <p:spPr>
          <a:xfrm>
            <a:off x="17808805" y="8688070"/>
            <a:ext cx="3543300" cy="1754326"/>
          </a:xfrm>
          <a:prstGeom prst="rect">
            <a:avLst/>
          </a:prstGeom>
        </p:spPr>
        <p:txBody>
          <a:bodyPr wrap="square">
            <a:spAutoFit/>
          </a:bodyPr>
          <a:lstStyle/>
          <a:p>
            <a:pPr algn="ct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geography and  hanging out in trees</a:t>
            </a:r>
            <a:r>
              <a:rPr lang="tr-TR" sz="2400" dirty="0">
                <a:solidFill>
                  <a:schemeClr val="accent6"/>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7554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idx="4294967295"/>
          </p:nvPr>
        </p:nvSpPr>
        <p:spPr>
          <a:xfrm>
            <a:off x="3046707" y="1344864"/>
            <a:ext cx="12816145"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1200" normalizeH="0" baseline="0" noProof="0" dirty="0">
                <a:ln>
                  <a:noFill/>
                </a:ln>
                <a:effectLst/>
                <a:uLnTx/>
                <a:uFillTx/>
                <a:latin typeface="Nunito Sans" pitchFamily="2" charset="77"/>
                <a:ea typeface="Lato Heavy" panose="020F0502020204030203" pitchFamily="34" charset="0"/>
                <a:cs typeface="Lato Heavy" panose="020F0502020204030203" pitchFamily="34" charset="0"/>
              </a:rPr>
              <a:t>OUR TEAM</a:t>
            </a:r>
          </a:p>
        </p:txBody>
      </p:sp>
      <p:sp>
        <p:nvSpPr>
          <p:cNvPr id="22" name="Oval 21" descr="placeholder picture box">
            <a:extLst>
              <a:ext uri="{FF2B5EF4-FFF2-40B4-BE49-F238E27FC236}">
                <a16:creationId xmlns:a16="http://schemas.microsoft.com/office/drawing/2014/main" id="{0F6BC899-B171-F447-B5FE-4A1EAAE2136C}"/>
              </a:ext>
            </a:extLst>
          </p:cNvPr>
          <p:cNvSpPr/>
          <p:nvPr/>
        </p:nvSpPr>
        <p:spPr>
          <a:xfrm>
            <a:off x="3046707" y="2927939"/>
            <a:ext cx="2792097" cy="2792097"/>
          </a:xfrm>
          <a:prstGeom prst="ellipse">
            <a:avLst/>
          </a:prstGeom>
          <a:solidFill>
            <a:schemeClr val="bg1">
              <a:lumMod val="6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TextBox 31">
            <a:extLst>
              <a:ext uri="{FF2B5EF4-FFF2-40B4-BE49-F238E27FC236}">
                <a16:creationId xmlns:a16="http://schemas.microsoft.com/office/drawing/2014/main" id="{0AE3DE91-0AC9-944F-BDF3-59446B253FB0}"/>
              </a:ext>
            </a:extLst>
          </p:cNvPr>
          <p:cNvSpPr txBox="1"/>
          <p:nvPr/>
        </p:nvSpPr>
        <p:spPr>
          <a:xfrm>
            <a:off x="3622658" y="5929991"/>
            <a:ext cx="1640194" cy="461665"/>
          </a:xfrm>
          <a:prstGeom prst="rect">
            <a:avLst/>
          </a:prstGeom>
          <a:noFill/>
        </p:spPr>
        <p:txBody>
          <a:bodyPr wrap="none" rtlCol="0">
            <a:spAutoFit/>
          </a:bodyPr>
          <a:lstStyle/>
          <a:p>
            <a:pPr algn="ctr"/>
            <a:r>
              <a:rPr lang="tr-TR" sz="2400" b="1" dirty="0">
                <a:solidFill>
                  <a:schemeClr val="accent3"/>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33" name="TextBox 32">
            <a:extLst>
              <a:ext uri="{FF2B5EF4-FFF2-40B4-BE49-F238E27FC236}">
                <a16:creationId xmlns:a16="http://schemas.microsoft.com/office/drawing/2014/main" id="{95E52775-8CE7-0847-9052-9A1B233F9814}"/>
              </a:ext>
            </a:extLst>
          </p:cNvPr>
          <p:cNvSpPr txBox="1"/>
          <p:nvPr/>
        </p:nvSpPr>
        <p:spPr>
          <a:xfrm>
            <a:off x="3859903" y="6397833"/>
            <a:ext cx="1165705" cy="369332"/>
          </a:xfrm>
          <a:prstGeom prst="rect">
            <a:avLst/>
          </a:prstGeom>
          <a:noFill/>
        </p:spPr>
        <p:txBody>
          <a:bodyPr wrap="none" rtlCol="0">
            <a:spAutoFit/>
          </a:bodyPr>
          <a:lstStyle/>
          <a:p>
            <a:pPr algn="ctr"/>
            <a:r>
              <a:rPr lang="tr-TR" sz="1800" dirty="0">
                <a:solidFill>
                  <a:schemeClr val="accent6"/>
                </a:solidFill>
                <a:latin typeface="Nunito Sans" pitchFamily="2" charset="77"/>
                <a:ea typeface="Open Sans Semibold" panose="020B0706030804020204" pitchFamily="34" charset="0"/>
                <a:cs typeface="Open Sans Semibold" panose="020B0706030804020204" pitchFamily="34" charset="0"/>
              </a:rPr>
              <a:t>LAWYER</a:t>
            </a:r>
          </a:p>
        </p:txBody>
      </p:sp>
      <p:sp>
        <p:nvSpPr>
          <p:cNvPr id="23" name="Oval 22" descr="placeholder picture box">
            <a:extLst>
              <a:ext uri="{FF2B5EF4-FFF2-40B4-BE49-F238E27FC236}">
                <a16:creationId xmlns:a16="http://schemas.microsoft.com/office/drawing/2014/main" id="{73F9E246-B1CB-E44C-8E1B-211C0453124F}"/>
              </a:ext>
            </a:extLst>
          </p:cNvPr>
          <p:cNvSpPr/>
          <p:nvPr/>
        </p:nvSpPr>
        <p:spPr>
          <a:xfrm>
            <a:off x="6924619" y="2927939"/>
            <a:ext cx="2792097" cy="2792097"/>
          </a:xfrm>
          <a:prstGeom prst="ellipse">
            <a:avLst/>
          </a:prstGeom>
          <a:solidFill>
            <a:schemeClr val="bg1">
              <a:lumMod val="6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TextBox 33">
            <a:extLst>
              <a:ext uri="{FF2B5EF4-FFF2-40B4-BE49-F238E27FC236}">
                <a16:creationId xmlns:a16="http://schemas.microsoft.com/office/drawing/2014/main" id="{A3A73CDC-B3D2-504A-92EF-7F6F0218AB11}"/>
              </a:ext>
            </a:extLst>
          </p:cNvPr>
          <p:cNvSpPr txBox="1"/>
          <p:nvPr/>
        </p:nvSpPr>
        <p:spPr>
          <a:xfrm>
            <a:off x="7467709" y="5929991"/>
            <a:ext cx="1705916"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35" name="TextBox 34">
            <a:extLst>
              <a:ext uri="{FF2B5EF4-FFF2-40B4-BE49-F238E27FC236}">
                <a16:creationId xmlns:a16="http://schemas.microsoft.com/office/drawing/2014/main" id="{BD3168F7-90C6-894D-923E-22024DF5C5F5}"/>
              </a:ext>
            </a:extLst>
          </p:cNvPr>
          <p:cNvSpPr txBox="1"/>
          <p:nvPr/>
        </p:nvSpPr>
        <p:spPr>
          <a:xfrm>
            <a:off x="7425231" y="6397833"/>
            <a:ext cx="1790876" cy="369332"/>
          </a:xfrm>
          <a:prstGeom prst="rect">
            <a:avLst/>
          </a:prstGeom>
          <a:noFill/>
        </p:spPr>
        <p:txBody>
          <a:bodyPr wrap="none" rtlCol="0">
            <a:spAutoFit/>
          </a:bodyPr>
          <a:lstStyle/>
          <a:p>
            <a:pPr algn="ctr"/>
            <a:r>
              <a:rPr lang="tr-TR" sz="1800" dirty="0">
                <a:solidFill>
                  <a:schemeClr val="accent6"/>
                </a:solidFill>
                <a:latin typeface="Nunito Sans" pitchFamily="2" charset="77"/>
                <a:ea typeface="Open Sans Semibold" panose="020B0706030804020204" pitchFamily="34" charset="0"/>
                <a:cs typeface="Open Sans Semibold" panose="020B0706030804020204" pitchFamily="34" charset="0"/>
              </a:rPr>
              <a:t>ACCOUNTANT</a:t>
            </a:r>
          </a:p>
        </p:txBody>
      </p:sp>
      <p:sp>
        <p:nvSpPr>
          <p:cNvPr id="24" name="Oval 23" descr="placeholder picture box">
            <a:extLst>
              <a:ext uri="{FF2B5EF4-FFF2-40B4-BE49-F238E27FC236}">
                <a16:creationId xmlns:a16="http://schemas.microsoft.com/office/drawing/2014/main" id="{CEB397FB-2C45-474B-BB63-44D4D61938A4}"/>
              </a:ext>
            </a:extLst>
          </p:cNvPr>
          <p:cNvSpPr/>
          <p:nvPr/>
        </p:nvSpPr>
        <p:spPr>
          <a:xfrm>
            <a:off x="10802532" y="2927939"/>
            <a:ext cx="2792097" cy="2792097"/>
          </a:xfrm>
          <a:prstGeom prst="ellipse">
            <a:avLst/>
          </a:prstGeom>
          <a:solidFill>
            <a:schemeClr val="bg1">
              <a:lumMod val="6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TextBox 35">
            <a:extLst>
              <a:ext uri="{FF2B5EF4-FFF2-40B4-BE49-F238E27FC236}">
                <a16:creationId xmlns:a16="http://schemas.microsoft.com/office/drawing/2014/main" id="{C2A6D3CF-46F6-344B-969E-1DF024129CC5}"/>
              </a:ext>
            </a:extLst>
          </p:cNvPr>
          <p:cNvSpPr txBox="1"/>
          <p:nvPr/>
        </p:nvSpPr>
        <p:spPr>
          <a:xfrm>
            <a:off x="11378481" y="5929991"/>
            <a:ext cx="1640194" cy="461665"/>
          </a:xfrm>
          <a:prstGeom prst="rect">
            <a:avLst/>
          </a:prstGeom>
          <a:noFill/>
        </p:spPr>
        <p:txBody>
          <a:bodyPr wrap="none" rtlCol="0">
            <a:spAutoFit/>
          </a:bodyPr>
          <a:lstStyle/>
          <a:p>
            <a:pPr algn="ctr"/>
            <a:r>
              <a:rPr lang="tr-TR" sz="24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37" name="TextBox 36">
            <a:extLst>
              <a:ext uri="{FF2B5EF4-FFF2-40B4-BE49-F238E27FC236}">
                <a16:creationId xmlns:a16="http://schemas.microsoft.com/office/drawing/2014/main" id="{50E17A22-3970-7547-9DF5-344E3613CF5E}"/>
              </a:ext>
            </a:extLst>
          </p:cNvPr>
          <p:cNvSpPr txBox="1"/>
          <p:nvPr/>
        </p:nvSpPr>
        <p:spPr>
          <a:xfrm>
            <a:off x="11537981" y="6397833"/>
            <a:ext cx="1321196"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DESIGNER</a:t>
            </a:r>
          </a:p>
        </p:txBody>
      </p:sp>
      <p:sp>
        <p:nvSpPr>
          <p:cNvPr id="25" name="Oval 24" descr="placeholder picture box">
            <a:extLst>
              <a:ext uri="{FF2B5EF4-FFF2-40B4-BE49-F238E27FC236}">
                <a16:creationId xmlns:a16="http://schemas.microsoft.com/office/drawing/2014/main" id="{19D85E47-0966-9E4A-97CD-B9CFFFA63FA1}"/>
              </a:ext>
            </a:extLst>
          </p:cNvPr>
          <p:cNvSpPr/>
          <p:nvPr/>
        </p:nvSpPr>
        <p:spPr>
          <a:xfrm>
            <a:off x="14680444" y="2927939"/>
            <a:ext cx="2792097" cy="2792097"/>
          </a:xfrm>
          <a:prstGeom prst="ellipse">
            <a:avLst/>
          </a:prstGeom>
          <a:solidFill>
            <a:schemeClr val="bg1">
              <a:lumMod val="6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TextBox 37">
            <a:extLst>
              <a:ext uri="{FF2B5EF4-FFF2-40B4-BE49-F238E27FC236}">
                <a16:creationId xmlns:a16="http://schemas.microsoft.com/office/drawing/2014/main" id="{C63CE982-8ED6-CE41-80D0-14E67B00B3F5}"/>
              </a:ext>
            </a:extLst>
          </p:cNvPr>
          <p:cNvSpPr txBox="1"/>
          <p:nvPr/>
        </p:nvSpPr>
        <p:spPr>
          <a:xfrm>
            <a:off x="15223530" y="5929991"/>
            <a:ext cx="1705916" cy="461665"/>
          </a:xfrm>
          <a:prstGeom prst="rect">
            <a:avLst/>
          </a:prstGeom>
          <a:noFill/>
        </p:spPr>
        <p:txBody>
          <a:bodyPr wrap="none" rtlCol="0">
            <a:spAutoFit/>
          </a:bodyPr>
          <a:lstStyle/>
          <a:p>
            <a:pPr algn="ctr"/>
            <a:r>
              <a:rPr lang="tr-TR" sz="2400" b="1" dirty="0">
                <a:solidFill>
                  <a:schemeClr val="accent5"/>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39" name="TextBox 38">
            <a:extLst>
              <a:ext uri="{FF2B5EF4-FFF2-40B4-BE49-F238E27FC236}">
                <a16:creationId xmlns:a16="http://schemas.microsoft.com/office/drawing/2014/main" id="{5390B052-043F-864F-B3A5-0FB58153EEA4}"/>
              </a:ext>
            </a:extLst>
          </p:cNvPr>
          <p:cNvSpPr txBox="1"/>
          <p:nvPr/>
        </p:nvSpPr>
        <p:spPr>
          <a:xfrm>
            <a:off x="15275630" y="6397833"/>
            <a:ext cx="1601722"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IT MANAGER</a:t>
            </a:r>
          </a:p>
        </p:txBody>
      </p:sp>
      <p:sp>
        <p:nvSpPr>
          <p:cNvPr id="26" name="Oval 25" descr="placeholder picture box">
            <a:extLst>
              <a:ext uri="{FF2B5EF4-FFF2-40B4-BE49-F238E27FC236}">
                <a16:creationId xmlns:a16="http://schemas.microsoft.com/office/drawing/2014/main" id="{DFBC3BC4-50CA-E046-836E-FF53C4403B82}"/>
              </a:ext>
            </a:extLst>
          </p:cNvPr>
          <p:cNvSpPr/>
          <p:nvPr/>
        </p:nvSpPr>
        <p:spPr>
          <a:xfrm>
            <a:off x="18558356" y="2927939"/>
            <a:ext cx="2792097" cy="2792097"/>
          </a:xfrm>
          <a:prstGeom prst="ellipse">
            <a:avLst/>
          </a:prstGeom>
          <a:solidFill>
            <a:schemeClr val="bg1">
              <a:lumMod val="6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 name="TextBox 39">
            <a:extLst>
              <a:ext uri="{FF2B5EF4-FFF2-40B4-BE49-F238E27FC236}">
                <a16:creationId xmlns:a16="http://schemas.microsoft.com/office/drawing/2014/main" id="{515B1AEB-0EE4-DC43-A741-4ADD06042B67}"/>
              </a:ext>
            </a:extLst>
          </p:cNvPr>
          <p:cNvSpPr txBox="1"/>
          <p:nvPr/>
        </p:nvSpPr>
        <p:spPr>
          <a:xfrm>
            <a:off x="19101439" y="5929991"/>
            <a:ext cx="1705916" cy="461665"/>
          </a:xfrm>
          <a:prstGeom prst="rect">
            <a:avLst/>
          </a:prstGeom>
          <a:noFill/>
        </p:spPr>
        <p:txBody>
          <a:bodyPr wrap="none" rtlCol="0">
            <a:spAutoFit/>
          </a:bodyPr>
          <a:lstStyle/>
          <a:p>
            <a:pPr algn="ctr"/>
            <a:r>
              <a:rPr lang="tr-TR" sz="2400" b="1" dirty="0">
                <a:solidFill>
                  <a:schemeClr val="accent3"/>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1" name="TextBox 40">
            <a:extLst>
              <a:ext uri="{FF2B5EF4-FFF2-40B4-BE49-F238E27FC236}">
                <a16:creationId xmlns:a16="http://schemas.microsoft.com/office/drawing/2014/main" id="{DC3DEF5E-02D5-8646-BBFB-111C0E2FF7E8}"/>
              </a:ext>
            </a:extLst>
          </p:cNvPr>
          <p:cNvSpPr txBox="1"/>
          <p:nvPr/>
        </p:nvSpPr>
        <p:spPr>
          <a:xfrm>
            <a:off x="19671306" y="6397833"/>
            <a:ext cx="566182"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GM</a:t>
            </a:r>
          </a:p>
        </p:txBody>
      </p:sp>
      <p:sp>
        <p:nvSpPr>
          <p:cNvPr id="27" name="Oval 26" descr="placeholder picture box">
            <a:extLst>
              <a:ext uri="{FF2B5EF4-FFF2-40B4-BE49-F238E27FC236}">
                <a16:creationId xmlns:a16="http://schemas.microsoft.com/office/drawing/2014/main" id="{DA970C6C-10DC-8845-9A7B-CC5AF00A0CEF}"/>
              </a:ext>
            </a:extLst>
          </p:cNvPr>
          <p:cNvSpPr/>
          <p:nvPr/>
        </p:nvSpPr>
        <p:spPr>
          <a:xfrm>
            <a:off x="3046707" y="7233239"/>
            <a:ext cx="2792097" cy="2792097"/>
          </a:xfrm>
          <a:prstGeom prst="ellipse">
            <a:avLst/>
          </a:prstGeom>
          <a:solidFill>
            <a:schemeClr val="bg1">
              <a:lumMod val="6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TextBox 41">
            <a:extLst>
              <a:ext uri="{FF2B5EF4-FFF2-40B4-BE49-F238E27FC236}">
                <a16:creationId xmlns:a16="http://schemas.microsoft.com/office/drawing/2014/main" id="{C21329B9-E279-084E-BB13-5D26DF246A03}"/>
              </a:ext>
            </a:extLst>
          </p:cNvPr>
          <p:cNvSpPr txBox="1"/>
          <p:nvPr/>
        </p:nvSpPr>
        <p:spPr>
          <a:xfrm>
            <a:off x="3589797" y="10280714"/>
            <a:ext cx="1705916" cy="461665"/>
          </a:xfrm>
          <a:prstGeom prst="rect">
            <a:avLst/>
          </a:prstGeom>
          <a:noFill/>
        </p:spPr>
        <p:txBody>
          <a:bodyPr wrap="none" rtlCol="0">
            <a:spAutoFit/>
          </a:bodyPr>
          <a:lstStyle/>
          <a:p>
            <a:pPr algn="ctr"/>
            <a:r>
              <a:rPr lang="tr-TR" sz="2400" b="1" dirty="0">
                <a:solidFill>
                  <a:schemeClr val="accent3"/>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3" name="TextBox 42">
            <a:extLst>
              <a:ext uri="{FF2B5EF4-FFF2-40B4-BE49-F238E27FC236}">
                <a16:creationId xmlns:a16="http://schemas.microsoft.com/office/drawing/2014/main" id="{406D1F21-25CC-284E-970C-C3D8416BED48}"/>
              </a:ext>
            </a:extLst>
          </p:cNvPr>
          <p:cNvSpPr txBox="1"/>
          <p:nvPr/>
        </p:nvSpPr>
        <p:spPr>
          <a:xfrm>
            <a:off x="3383812" y="10748556"/>
            <a:ext cx="2117887"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SALES MANAGER</a:t>
            </a:r>
          </a:p>
        </p:txBody>
      </p:sp>
      <p:sp>
        <p:nvSpPr>
          <p:cNvPr id="28" name="Oval 27" descr="placeholder picture box">
            <a:extLst>
              <a:ext uri="{FF2B5EF4-FFF2-40B4-BE49-F238E27FC236}">
                <a16:creationId xmlns:a16="http://schemas.microsoft.com/office/drawing/2014/main" id="{52DF16EB-FDED-5541-AC38-EBB47FC003C6}"/>
              </a:ext>
            </a:extLst>
          </p:cNvPr>
          <p:cNvSpPr/>
          <p:nvPr/>
        </p:nvSpPr>
        <p:spPr>
          <a:xfrm>
            <a:off x="6924619" y="7233239"/>
            <a:ext cx="2792097" cy="2792097"/>
          </a:xfrm>
          <a:prstGeom prst="ellipse">
            <a:avLst/>
          </a:prstGeom>
          <a:solidFill>
            <a:schemeClr val="bg1">
              <a:lumMod val="6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TextBox 43">
            <a:extLst>
              <a:ext uri="{FF2B5EF4-FFF2-40B4-BE49-F238E27FC236}">
                <a16:creationId xmlns:a16="http://schemas.microsoft.com/office/drawing/2014/main" id="{E3E10DF2-35E6-BA47-9D8A-1A47564FB617}"/>
              </a:ext>
            </a:extLst>
          </p:cNvPr>
          <p:cNvSpPr txBox="1"/>
          <p:nvPr/>
        </p:nvSpPr>
        <p:spPr>
          <a:xfrm>
            <a:off x="7467709" y="10280714"/>
            <a:ext cx="1705916" cy="461665"/>
          </a:xfrm>
          <a:prstGeom prst="rect">
            <a:avLst/>
          </a:prstGeom>
          <a:noFill/>
        </p:spPr>
        <p:txBody>
          <a:bodyPr wrap="none" rtlCol="0">
            <a:spAutoFit/>
          </a:bodyPr>
          <a:lstStyle/>
          <a:p>
            <a:pPr algn="ctr"/>
            <a:r>
              <a:rPr lang="tr-TR" sz="2400" b="1" dirty="0">
                <a:solidFill>
                  <a:schemeClr val="accent5"/>
                </a:solidFill>
                <a:latin typeface="Nunito Sans SemiBold" pitchFamily="2" charset="77"/>
                <a:ea typeface="Open Sans Semibold" panose="020B0706030804020204" pitchFamily="34" charset="0"/>
                <a:cs typeface="Open Sans Semibold" panose="020B0706030804020204" pitchFamily="34" charset="0"/>
              </a:rPr>
              <a:t>JOHN DOE</a:t>
            </a:r>
          </a:p>
        </p:txBody>
      </p:sp>
      <p:sp>
        <p:nvSpPr>
          <p:cNvPr id="45" name="TextBox 44">
            <a:extLst>
              <a:ext uri="{FF2B5EF4-FFF2-40B4-BE49-F238E27FC236}">
                <a16:creationId xmlns:a16="http://schemas.microsoft.com/office/drawing/2014/main" id="{035DA560-A4F6-174C-8680-6F4D230DD00F}"/>
              </a:ext>
            </a:extLst>
          </p:cNvPr>
          <p:cNvSpPr txBox="1"/>
          <p:nvPr/>
        </p:nvSpPr>
        <p:spPr>
          <a:xfrm>
            <a:off x="7456489" y="10748556"/>
            <a:ext cx="1728358"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HR DIRECTOR</a:t>
            </a:r>
          </a:p>
        </p:txBody>
      </p:sp>
      <p:sp>
        <p:nvSpPr>
          <p:cNvPr id="29" name="Oval 28" descr="placeholder picture box">
            <a:extLst>
              <a:ext uri="{FF2B5EF4-FFF2-40B4-BE49-F238E27FC236}">
                <a16:creationId xmlns:a16="http://schemas.microsoft.com/office/drawing/2014/main" id="{9968A5CD-43EC-F640-AFAB-605AE7C513AA}"/>
              </a:ext>
            </a:extLst>
          </p:cNvPr>
          <p:cNvSpPr/>
          <p:nvPr/>
        </p:nvSpPr>
        <p:spPr>
          <a:xfrm>
            <a:off x="10802532" y="7233239"/>
            <a:ext cx="2792097" cy="2792097"/>
          </a:xfrm>
          <a:prstGeom prst="ellipse">
            <a:avLst/>
          </a:prstGeom>
          <a:solidFill>
            <a:schemeClr val="bg1">
              <a:lumMod val="6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TextBox 45">
            <a:extLst>
              <a:ext uri="{FF2B5EF4-FFF2-40B4-BE49-F238E27FC236}">
                <a16:creationId xmlns:a16="http://schemas.microsoft.com/office/drawing/2014/main" id="{49588715-890A-3542-8056-536C5D51C921}"/>
              </a:ext>
            </a:extLst>
          </p:cNvPr>
          <p:cNvSpPr txBox="1"/>
          <p:nvPr/>
        </p:nvSpPr>
        <p:spPr>
          <a:xfrm>
            <a:off x="11378481" y="10280714"/>
            <a:ext cx="1640194" cy="461665"/>
          </a:xfrm>
          <a:prstGeom prst="rect">
            <a:avLst/>
          </a:prstGeom>
          <a:noFill/>
        </p:spPr>
        <p:txBody>
          <a:bodyPr wrap="none" rtlCol="0">
            <a:spAutoFit/>
          </a:bodyPr>
          <a:lstStyle/>
          <a:p>
            <a:pPr algn="ctr"/>
            <a:r>
              <a:rPr lang="tr-TR" sz="24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47" name="TextBox 46">
            <a:extLst>
              <a:ext uri="{FF2B5EF4-FFF2-40B4-BE49-F238E27FC236}">
                <a16:creationId xmlns:a16="http://schemas.microsoft.com/office/drawing/2014/main" id="{78F0D016-E5A9-2A45-94BA-285EE604AC8E}"/>
              </a:ext>
            </a:extLst>
          </p:cNvPr>
          <p:cNvSpPr txBox="1"/>
          <p:nvPr/>
        </p:nvSpPr>
        <p:spPr>
          <a:xfrm>
            <a:off x="10838175" y="10748556"/>
            <a:ext cx="2720809"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MARKETING MANAGER</a:t>
            </a:r>
          </a:p>
        </p:txBody>
      </p:sp>
      <p:sp>
        <p:nvSpPr>
          <p:cNvPr id="30" name="Oval 29" descr="placeholder picture box">
            <a:extLst>
              <a:ext uri="{FF2B5EF4-FFF2-40B4-BE49-F238E27FC236}">
                <a16:creationId xmlns:a16="http://schemas.microsoft.com/office/drawing/2014/main" id="{ED0A9533-DB91-5B41-B447-122444CF8351}"/>
              </a:ext>
            </a:extLst>
          </p:cNvPr>
          <p:cNvSpPr/>
          <p:nvPr/>
        </p:nvSpPr>
        <p:spPr>
          <a:xfrm>
            <a:off x="14680444" y="7233239"/>
            <a:ext cx="2792097" cy="2792097"/>
          </a:xfrm>
          <a:prstGeom prst="ellipse">
            <a:avLst/>
          </a:prstGeom>
          <a:solidFill>
            <a:schemeClr val="bg1">
              <a:lumMod val="6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TextBox 47">
            <a:extLst>
              <a:ext uri="{FF2B5EF4-FFF2-40B4-BE49-F238E27FC236}">
                <a16:creationId xmlns:a16="http://schemas.microsoft.com/office/drawing/2014/main" id="{93B354DB-DFA5-FF40-B8AC-6390F4160DDA}"/>
              </a:ext>
            </a:extLst>
          </p:cNvPr>
          <p:cNvSpPr txBox="1"/>
          <p:nvPr/>
        </p:nvSpPr>
        <p:spPr>
          <a:xfrm>
            <a:off x="15256391" y="10280714"/>
            <a:ext cx="1640194" cy="461665"/>
          </a:xfrm>
          <a:prstGeom prst="rect">
            <a:avLst/>
          </a:prstGeom>
          <a:noFill/>
        </p:spPr>
        <p:txBody>
          <a:bodyPr wrap="none" rtlCol="0">
            <a:spAutoFit/>
          </a:bodyPr>
          <a:lstStyle/>
          <a:p>
            <a:pPr algn="ctr"/>
            <a:r>
              <a:rPr lang="tr-TR" sz="24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49" name="TextBox 48">
            <a:extLst>
              <a:ext uri="{FF2B5EF4-FFF2-40B4-BE49-F238E27FC236}">
                <a16:creationId xmlns:a16="http://schemas.microsoft.com/office/drawing/2014/main" id="{B3F679E7-E8C5-1740-883A-FF98FF9277AA}"/>
              </a:ext>
            </a:extLst>
          </p:cNvPr>
          <p:cNvSpPr txBox="1"/>
          <p:nvPr/>
        </p:nvSpPr>
        <p:spPr>
          <a:xfrm>
            <a:off x="14822781" y="10748556"/>
            <a:ext cx="2507418"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SALES CONSULTANT</a:t>
            </a:r>
          </a:p>
        </p:txBody>
      </p:sp>
      <p:sp>
        <p:nvSpPr>
          <p:cNvPr id="31" name="Oval 30" descr="placeholder picture box">
            <a:extLst>
              <a:ext uri="{FF2B5EF4-FFF2-40B4-BE49-F238E27FC236}">
                <a16:creationId xmlns:a16="http://schemas.microsoft.com/office/drawing/2014/main" id="{40F63FEB-A929-3846-9253-F60F5526571F}"/>
              </a:ext>
            </a:extLst>
          </p:cNvPr>
          <p:cNvSpPr/>
          <p:nvPr/>
        </p:nvSpPr>
        <p:spPr>
          <a:xfrm>
            <a:off x="18558356" y="7233239"/>
            <a:ext cx="2792097" cy="2792097"/>
          </a:xfrm>
          <a:prstGeom prst="ellipse">
            <a:avLst/>
          </a:prstGeom>
          <a:solidFill>
            <a:schemeClr val="bg1">
              <a:lumMod val="6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TextBox 49">
            <a:extLst>
              <a:ext uri="{FF2B5EF4-FFF2-40B4-BE49-F238E27FC236}">
                <a16:creationId xmlns:a16="http://schemas.microsoft.com/office/drawing/2014/main" id="{8CFD8A51-FA12-9C49-B928-F80376B080EA}"/>
              </a:ext>
            </a:extLst>
          </p:cNvPr>
          <p:cNvSpPr txBox="1"/>
          <p:nvPr/>
        </p:nvSpPr>
        <p:spPr>
          <a:xfrm>
            <a:off x="19134300" y="10280714"/>
            <a:ext cx="1640194" cy="461665"/>
          </a:xfrm>
          <a:prstGeom prst="rect">
            <a:avLst/>
          </a:prstGeom>
          <a:noFill/>
        </p:spPr>
        <p:txBody>
          <a:bodyPr wrap="none" rtlCol="0">
            <a:spAutoFit/>
          </a:bodyPr>
          <a:lstStyle/>
          <a:p>
            <a:pPr algn="ctr"/>
            <a:r>
              <a:rPr lang="tr-TR" sz="2400" b="1" dirty="0">
                <a:solidFill>
                  <a:schemeClr val="accent3"/>
                </a:solidFill>
                <a:latin typeface="Nunito Sans SemiBold" pitchFamily="2" charset="77"/>
                <a:ea typeface="Open Sans Semibold" panose="020B0706030804020204" pitchFamily="34" charset="0"/>
                <a:cs typeface="Open Sans Semibold" panose="020B0706030804020204" pitchFamily="34" charset="0"/>
              </a:rPr>
              <a:t>JANE DOE</a:t>
            </a:r>
          </a:p>
        </p:txBody>
      </p:sp>
      <p:sp>
        <p:nvSpPr>
          <p:cNvPr id="51" name="TextBox 50">
            <a:extLst>
              <a:ext uri="{FF2B5EF4-FFF2-40B4-BE49-F238E27FC236}">
                <a16:creationId xmlns:a16="http://schemas.microsoft.com/office/drawing/2014/main" id="{4EC3F660-8570-9742-AD17-322E9E8E3680}"/>
              </a:ext>
            </a:extLst>
          </p:cNvPr>
          <p:cNvSpPr txBox="1"/>
          <p:nvPr/>
        </p:nvSpPr>
        <p:spPr>
          <a:xfrm>
            <a:off x="19190408" y="10748556"/>
            <a:ext cx="1527982" cy="369332"/>
          </a:xfrm>
          <a:prstGeom prst="rect">
            <a:avLst/>
          </a:prstGeom>
          <a:noFill/>
        </p:spPr>
        <p:txBody>
          <a:bodyPr wrap="none" rtlCol="0">
            <a:spAutoFit/>
          </a:bodyPr>
          <a:lstStyle/>
          <a:p>
            <a:pPr algn="ctr"/>
            <a:r>
              <a:rPr lang="tr-TR" sz="1800">
                <a:solidFill>
                  <a:schemeClr val="accent6"/>
                </a:solidFill>
                <a:latin typeface="Nunito Sans" pitchFamily="2" charset="77"/>
                <a:ea typeface="Open Sans Semibold" panose="020B0706030804020204" pitchFamily="34" charset="0"/>
                <a:cs typeface="Open Sans Semibold" panose="020B0706030804020204" pitchFamily="34" charset="0"/>
              </a:rPr>
              <a:t>DEVELOPER</a:t>
            </a:r>
          </a:p>
        </p:txBody>
      </p:sp>
    </p:spTree>
    <p:extLst>
      <p:ext uri="{BB962C8B-B14F-4D97-AF65-F5344CB8AC3E}">
        <p14:creationId xmlns:p14="http://schemas.microsoft.com/office/powerpoint/2010/main" val="12239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fontScale="90000"/>
          </a:bodyPr>
          <a:lstStyle/>
          <a:p>
            <a:r>
              <a:rPr lang="en-US" dirty="0">
                <a:solidFill>
                  <a:schemeClr val="tx1"/>
                </a:solidFill>
              </a:rPr>
              <a:t>CLICK TO EDIT TITLE</a:t>
            </a:r>
          </a:p>
        </p:txBody>
      </p:sp>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fontScale="90000"/>
          </a:bodyPr>
          <a:lstStyle/>
          <a:p>
            <a:r>
              <a:rPr lang="en-US" dirty="0"/>
              <a:t>CLICK TO EDIT TITLE</a:t>
            </a:r>
          </a:p>
        </p:txBody>
      </p:sp>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lstStyle/>
          <a:p>
            <a:r>
              <a:rPr lang="en-US" dirty="0"/>
              <a:t>THE BOBCAT IS A TYPE OF CAT.</a:t>
            </a:r>
          </a:p>
        </p:txBody>
      </p:sp>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8" name="Rectangle 7">
            <a:extLst>
              <a:ext uri="{FF2B5EF4-FFF2-40B4-BE49-F238E27FC236}">
                <a16:creationId xmlns:a16="http://schemas.microsoft.com/office/drawing/2014/main" id="{DD037D98-6060-804F-8770-859E2CFE525A}"/>
              </a:ext>
            </a:extLst>
          </p:cNvPr>
          <p:cNvSpPr/>
          <p:nvPr/>
        </p:nvSpPr>
        <p:spPr>
          <a:xfrm>
            <a:off x="11572256" y="4240446"/>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7037637" y="4238897"/>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11572256" y="7273327"/>
            <a:ext cx="3584703" cy="2262158"/>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1st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7037636" y="7271778"/>
            <a:ext cx="4967925" cy="2816156"/>
          </a:xfrm>
          <a:prstGeom prst="rect">
            <a:avLst/>
          </a:prstGeom>
        </p:spPr>
        <p:txBody>
          <a:bodyPr wrap="square">
            <a:spAutoFit/>
          </a:bodyPr>
          <a:lstStyle/>
          <a:p>
            <a:pPr>
              <a:lnSpc>
                <a:spcPct val="150000"/>
              </a:lnSpc>
            </a:pP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4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Dark Theme">
  <a:themeElements>
    <a:clrScheme name="TXST Brand">
      <a:dk1>
        <a:srgbClr val="501214"/>
      </a:dk1>
      <a:lt1>
        <a:srgbClr val="FFFFFF"/>
      </a:lt1>
      <a:dk2>
        <a:srgbClr val="006F98"/>
      </a:dk2>
      <a:lt2>
        <a:srgbClr val="E7E6E6"/>
      </a:lt2>
      <a:accent1>
        <a:srgbClr val="EB2E47"/>
      </a:accent1>
      <a:accent2>
        <a:srgbClr val="EAB942"/>
      </a:accent2>
      <a:accent3>
        <a:srgbClr val="F3725A"/>
      </a:accent3>
      <a:accent4>
        <a:srgbClr val="3A9F68"/>
      </a:accent4>
      <a:accent5>
        <a:srgbClr val="92D7E8"/>
      </a:accent5>
      <a:accent6>
        <a:srgbClr val="F9DDDD"/>
      </a:accent6>
      <a:hlink>
        <a:srgbClr val="006E96"/>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6869"/>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400" smtClean="0">
            <a:solidFill>
              <a:srgbClr val="414141"/>
            </a:solidFill>
            <a:latin typeface="Open Sans Semibold" panose="020B0706030804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12992</TotalTime>
  <Words>386</Words>
  <Application>Microsoft Macintosh PowerPoint</Application>
  <PresentationFormat>Custom</PresentationFormat>
  <Paragraphs>122</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FontAwesome</vt:lpstr>
      <vt:lpstr>Calibri</vt:lpstr>
      <vt:lpstr>Arial</vt:lpstr>
      <vt:lpstr>Nunito Sans SemiBold</vt:lpstr>
      <vt:lpstr>Nunito Sans Black</vt:lpstr>
      <vt:lpstr>Nunito Sans</vt:lpstr>
      <vt:lpstr>Gaillardia Dark Theme</vt:lpstr>
      <vt:lpstr>TITLE SLIDE</vt:lpstr>
      <vt:lpstr>TABLE OF CONTENTS</vt:lpstr>
      <vt:lpstr>OUR TEAM</vt:lpstr>
      <vt:lpstr>OUR TEAM</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lpstr>FOLLOW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1160</cp:revision>
  <dcterms:created xsi:type="dcterms:W3CDTF">2014-09-26T10:57:37Z</dcterms:created>
  <dcterms:modified xsi:type="dcterms:W3CDTF">2021-09-27T14:32:19Z</dcterms:modified>
  <cp:category/>
</cp:coreProperties>
</file>