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452" r:id="rId2"/>
    <p:sldId id="453" r:id="rId3"/>
    <p:sldId id="436" r:id="rId4"/>
    <p:sldId id="437" r:id="rId5"/>
    <p:sldId id="451" r:id="rId6"/>
    <p:sldId id="445" r:id="rId7"/>
    <p:sldId id="449" r:id="rId8"/>
    <p:sldId id="450" r:id="rId9"/>
    <p:sldId id="438" r:id="rId10"/>
    <p:sldId id="439" r:id="rId11"/>
    <p:sldId id="447" r:id="rId12"/>
    <p:sldId id="441" r:id="rId13"/>
  </p:sldIdLst>
  <p:sldSz cx="18288000" cy="13716000"/>
  <p:notesSz cx="6858000" cy="9144000"/>
  <p:embeddedFontLst>
    <p:embeddedFont>
      <p:font typeface="Calibri" panose="020F0502020204030204" pitchFamily="34" charset="0"/>
      <p:regular r:id="rId15"/>
      <p:bold r:id="rId16"/>
      <p:italic r:id="rId17"/>
      <p:boldItalic r:id="rId18"/>
    </p:embeddedFont>
    <p:embeddedFont>
      <p:font typeface="FontAwesome" pitchFamily="2" charset="0"/>
      <p:regular r:id="rId19"/>
    </p:embeddedFont>
    <p:embeddedFont>
      <p:font typeface="Nunito Sans" pitchFamily="2" charset="77"/>
      <p:regular r:id="rId20"/>
      <p:bold r:id="rId21"/>
      <p:italic r:id="rId22"/>
      <p:boldItalic r:id="rId23"/>
    </p:embeddedFont>
    <p:embeddedFont>
      <p:font typeface="Nunito Sans Black" pitchFamily="2" charset="77"/>
      <p:bold r:id="rId24"/>
      <p:italic r:id="rId25"/>
      <p:boldItalic r:id="rId26"/>
    </p:embeddedFont>
    <p:embeddedFont>
      <p:font typeface="Nunito Sans SemiBold" pitchFamily="2" charset="77"/>
      <p:regular r:id="rId27"/>
      <p:bold r:id="rId28"/>
      <p:italic r:id="rId29"/>
      <p:boldItalic r:id="rId30"/>
    </p:embeddedFont>
  </p:embeddedFontLst>
  <p:defaultTextStyle>
    <a:defPPr>
      <a:defRPr lang="en-US"/>
    </a:defPPr>
    <a:lvl1pPr marL="0" algn="l" defTabSz="1828719" rtl="0" eaLnBrk="1" latinLnBrk="0" hangingPunct="1">
      <a:defRPr sz="3600" kern="1200">
        <a:solidFill>
          <a:schemeClr val="tx1"/>
        </a:solidFill>
        <a:latin typeface="+mn-lt"/>
        <a:ea typeface="+mn-ea"/>
        <a:cs typeface="+mn-cs"/>
      </a:defRPr>
    </a:lvl1pPr>
    <a:lvl2pPr marL="914361" algn="l" defTabSz="1828719" rtl="0" eaLnBrk="1" latinLnBrk="0" hangingPunct="1">
      <a:defRPr sz="3600" kern="1200">
        <a:solidFill>
          <a:schemeClr val="tx1"/>
        </a:solidFill>
        <a:latin typeface="+mn-lt"/>
        <a:ea typeface="+mn-ea"/>
        <a:cs typeface="+mn-cs"/>
      </a:defRPr>
    </a:lvl2pPr>
    <a:lvl3pPr marL="1828719" algn="l" defTabSz="1828719" rtl="0" eaLnBrk="1" latinLnBrk="0" hangingPunct="1">
      <a:defRPr sz="3600" kern="1200">
        <a:solidFill>
          <a:schemeClr val="tx1"/>
        </a:solidFill>
        <a:latin typeface="+mn-lt"/>
        <a:ea typeface="+mn-ea"/>
        <a:cs typeface="+mn-cs"/>
      </a:defRPr>
    </a:lvl3pPr>
    <a:lvl4pPr marL="2743080" algn="l" defTabSz="1828719" rtl="0" eaLnBrk="1" latinLnBrk="0" hangingPunct="1">
      <a:defRPr sz="3600" kern="1200">
        <a:solidFill>
          <a:schemeClr val="tx1"/>
        </a:solidFill>
        <a:latin typeface="+mn-lt"/>
        <a:ea typeface="+mn-ea"/>
        <a:cs typeface="+mn-cs"/>
      </a:defRPr>
    </a:lvl4pPr>
    <a:lvl5pPr marL="3657439" algn="l" defTabSz="1828719" rtl="0" eaLnBrk="1" latinLnBrk="0" hangingPunct="1">
      <a:defRPr sz="3600" kern="1200">
        <a:solidFill>
          <a:schemeClr val="tx1"/>
        </a:solidFill>
        <a:latin typeface="+mn-lt"/>
        <a:ea typeface="+mn-ea"/>
        <a:cs typeface="+mn-cs"/>
      </a:defRPr>
    </a:lvl5pPr>
    <a:lvl6pPr marL="4571799" algn="l" defTabSz="1828719" rtl="0" eaLnBrk="1" latinLnBrk="0" hangingPunct="1">
      <a:defRPr sz="3600" kern="1200">
        <a:solidFill>
          <a:schemeClr val="tx1"/>
        </a:solidFill>
        <a:latin typeface="+mn-lt"/>
        <a:ea typeface="+mn-ea"/>
        <a:cs typeface="+mn-cs"/>
      </a:defRPr>
    </a:lvl6pPr>
    <a:lvl7pPr marL="5486158" algn="l" defTabSz="1828719" rtl="0" eaLnBrk="1" latinLnBrk="0" hangingPunct="1">
      <a:defRPr sz="3600" kern="1200">
        <a:solidFill>
          <a:schemeClr val="tx1"/>
        </a:solidFill>
        <a:latin typeface="+mn-lt"/>
        <a:ea typeface="+mn-ea"/>
        <a:cs typeface="+mn-cs"/>
      </a:defRPr>
    </a:lvl7pPr>
    <a:lvl8pPr marL="6400519" algn="l" defTabSz="1828719" rtl="0" eaLnBrk="1" latinLnBrk="0" hangingPunct="1">
      <a:defRPr sz="3600" kern="1200">
        <a:solidFill>
          <a:schemeClr val="tx1"/>
        </a:solidFill>
        <a:latin typeface="+mn-lt"/>
        <a:ea typeface="+mn-ea"/>
        <a:cs typeface="+mn-cs"/>
      </a:defRPr>
    </a:lvl8pPr>
    <a:lvl9pPr marL="7314877" algn="l" defTabSz="182871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86"/>
    <a:srgbClr val="DA3248"/>
    <a:srgbClr val="83C2DE"/>
    <a:srgbClr val="FF814E"/>
    <a:srgbClr val="8AC7C0"/>
    <a:srgbClr val="64BFEC"/>
    <a:srgbClr val="81C5CF"/>
    <a:srgbClr val="7BC9D3"/>
    <a:srgbClr val="E46C57"/>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0" autoAdjust="0"/>
    <p:restoredTop sz="96281" autoAdjust="0"/>
  </p:normalViewPr>
  <p:slideViewPr>
    <p:cSldViewPr snapToGrid="0">
      <p:cViewPr>
        <p:scale>
          <a:sx n="60" d="100"/>
          <a:sy n="60" d="100"/>
        </p:scale>
        <p:origin x="2256" y="12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1"/>
              </a:solidFill>
              <a:ln w="53975">
                <a:solidFill>
                  <a:schemeClr val="bg1"/>
                </a:solidFill>
              </a:ln>
              <a:effectLst/>
            </c:spPr>
            <c:extLst>
              <c:ext xmlns:c16="http://schemas.microsoft.com/office/drawing/2014/chart" uri="{C3380CC4-5D6E-409C-BE32-E72D297353CC}">
                <c16:uniqueId val="{00000001-5D20-C346-B344-A42C3AAC9EF0}"/>
              </c:ext>
            </c:extLst>
          </c:dPt>
          <c:dPt>
            <c:idx val="1"/>
            <c:bubble3D val="0"/>
            <c:spPr>
              <a:solidFill>
                <a:schemeClr val="accent6"/>
              </a:solidFill>
              <a:ln w="53975">
                <a:solidFill>
                  <a:schemeClr val="bg1"/>
                </a:solidFill>
              </a:ln>
              <a:effectLst/>
            </c:spPr>
            <c:extLst>
              <c:ext xmlns:c16="http://schemas.microsoft.com/office/drawing/2014/chart" uri="{C3380CC4-5D6E-409C-BE32-E72D297353CC}">
                <c16:uniqueId val="{00000003-5D20-C346-B344-A42C3AAC9EF0}"/>
              </c:ext>
            </c:extLst>
          </c:dPt>
          <c:cat>
            <c:strRef>
              <c:f>Sheet1!$A$2:$A$3</c:f>
              <c:strCache>
                <c:ptCount val="2"/>
                <c:pt idx="0">
                  <c:v>Category 1</c:v>
                </c:pt>
                <c:pt idx="1">
                  <c:v>Category 2</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D20-C346-B344-A42C3AAC9EF0}"/>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3"/>
              </a:solidFill>
              <a:ln w="53975">
                <a:solidFill>
                  <a:schemeClr val="bg1"/>
                </a:solidFill>
              </a:ln>
              <a:effectLst/>
            </c:spPr>
            <c:extLst>
              <c:ext xmlns:c16="http://schemas.microsoft.com/office/drawing/2014/chart" uri="{C3380CC4-5D6E-409C-BE32-E72D297353CC}">
                <c16:uniqueId val="{00000001-286E-C848-B4E5-B2BEAA3C7DE4}"/>
              </c:ext>
            </c:extLst>
          </c:dPt>
          <c:dPt>
            <c:idx val="1"/>
            <c:bubble3D val="0"/>
            <c:spPr>
              <a:solidFill>
                <a:schemeClr val="tx2"/>
              </a:solidFill>
              <a:ln w="53975">
                <a:solidFill>
                  <a:schemeClr val="bg1"/>
                </a:solidFill>
              </a:ln>
              <a:effectLst/>
            </c:spPr>
            <c:extLst>
              <c:ext xmlns:c16="http://schemas.microsoft.com/office/drawing/2014/chart" uri="{C3380CC4-5D6E-409C-BE32-E72D297353CC}">
                <c16:uniqueId val="{00000003-286E-C848-B4E5-B2BEAA3C7DE4}"/>
              </c:ext>
            </c:extLst>
          </c:dPt>
          <c:cat>
            <c:strRef>
              <c:f>Sheet1!$A$2:$A$3</c:f>
              <c:strCache>
                <c:ptCount val="2"/>
                <c:pt idx="0">
                  <c:v>Category 1</c:v>
                </c:pt>
                <c:pt idx="1">
                  <c:v>Category 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286E-C848-B4E5-B2BEAA3C7DE4}"/>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2"/>
              </a:solidFill>
              <a:ln w="53975">
                <a:solidFill>
                  <a:schemeClr val="bg1"/>
                </a:solidFill>
              </a:ln>
              <a:effectLst/>
            </c:spPr>
            <c:extLst>
              <c:ext xmlns:c16="http://schemas.microsoft.com/office/drawing/2014/chart" uri="{C3380CC4-5D6E-409C-BE32-E72D297353CC}">
                <c16:uniqueId val="{00000001-AFA5-904A-88BD-7C3AEB603C6B}"/>
              </c:ext>
            </c:extLst>
          </c:dPt>
          <c:dPt>
            <c:idx val="1"/>
            <c:bubble3D val="0"/>
            <c:spPr>
              <a:solidFill>
                <a:schemeClr val="accent4"/>
              </a:solidFill>
              <a:ln w="53975">
                <a:solidFill>
                  <a:schemeClr val="bg1"/>
                </a:solidFill>
              </a:ln>
              <a:effectLst/>
            </c:spPr>
            <c:extLst>
              <c:ext xmlns:c16="http://schemas.microsoft.com/office/drawing/2014/chart" uri="{C3380CC4-5D6E-409C-BE32-E72D297353CC}">
                <c16:uniqueId val="{00000003-AFA5-904A-88BD-7C3AEB603C6B}"/>
              </c:ext>
            </c:extLst>
          </c:dPt>
          <c:cat>
            <c:strRef>
              <c:f>Sheet1!$A$2:$A$3</c:f>
              <c:strCache>
                <c:ptCount val="2"/>
                <c:pt idx="0">
                  <c:v>Category 1</c:v>
                </c:pt>
                <c:pt idx="1">
                  <c:v>Category 2</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FA5-904A-88BD-7C3AEB603C6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E0-4D46-9291-2D6294E469F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E0-4D46-9291-2D6294E469F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E0-4D46-9291-2D6294E469FB}"/>
            </c:ext>
          </c:extLst>
        </c:ser>
        <c:dLbls>
          <c:showLegendKey val="0"/>
          <c:showVal val="0"/>
          <c:showCatName val="0"/>
          <c:showSerName val="0"/>
          <c:showPercent val="0"/>
          <c:showBubbleSize val="0"/>
        </c:dLbls>
        <c:gapWidth val="219"/>
        <c:overlap val="-27"/>
        <c:axId val="1185134960"/>
        <c:axId val="1189290080"/>
      </c:barChart>
      <c:catAx>
        <c:axId val="11851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9290080"/>
        <c:crosses val="autoZero"/>
        <c:auto val="1"/>
        <c:lblAlgn val="ctr"/>
        <c:lblOffset val="100"/>
        <c:noMultiLvlLbl val="0"/>
      </c:catAx>
      <c:valAx>
        <c:axId val="118929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513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94904-53C7-FE4A-A4F3-9371B9AA3FA4}" type="datetimeFigureOut">
              <a:rPr lang="en-US" smtClean="0"/>
              <a:t>10/21/21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CE2E-3DB2-2543-A1CC-255A6E8F42E8}" type="slidenum">
              <a:rPr lang="en-US" smtClean="0"/>
              <a:t>‹#›</a:t>
            </a:fld>
            <a:endParaRPr lang="en-US"/>
          </a:p>
        </p:txBody>
      </p:sp>
    </p:spTree>
    <p:extLst>
      <p:ext uri="{BB962C8B-B14F-4D97-AF65-F5344CB8AC3E}">
        <p14:creationId xmlns:p14="http://schemas.microsoft.com/office/powerpoint/2010/main" val="2084278104"/>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80"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39" algn="l" defTabSz="914361" rtl="0" eaLnBrk="1" latinLnBrk="0" hangingPunct="1">
      <a:defRPr sz="1200" kern="1200">
        <a:solidFill>
          <a:schemeClr val="tx1"/>
        </a:solidFill>
        <a:latin typeface="+mn-lt"/>
        <a:ea typeface="+mn-ea"/>
        <a:cs typeface="+mn-cs"/>
      </a:defRPr>
    </a:lvl4pPr>
    <a:lvl5pPr marL="1828719" algn="l" defTabSz="914361" rtl="0" eaLnBrk="1" latinLnBrk="0" hangingPunct="1">
      <a:defRPr sz="1200" kern="1200">
        <a:solidFill>
          <a:schemeClr val="tx1"/>
        </a:solidFill>
        <a:latin typeface="+mn-lt"/>
        <a:ea typeface="+mn-ea"/>
        <a:cs typeface="+mn-cs"/>
      </a:defRPr>
    </a:lvl5pPr>
    <a:lvl6pPr marL="2285900" algn="l" defTabSz="914361" rtl="0" eaLnBrk="1" latinLnBrk="0" hangingPunct="1">
      <a:defRPr sz="1200" kern="1200">
        <a:solidFill>
          <a:schemeClr val="tx1"/>
        </a:solidFill>
        <a:latin typeface="+mn-lt"/>
        <a:ea typeface="+mn-ea"/>
        <a:cs typeface="+mn-cs"/>
      </a:defRPr>
    </a:lvl6pPr>
    <a:lvl7pPr marL="2743080" algn="l" defTabSz="914361" rtl="0" eaLnBrk="1" latinLnBrk="0" hangingPunct="1">
      <a:defRPr sz="1200" kern="1200">
        <a:solidFill>
          <a:schemeClr val="tx1"/>
        </a:solidFill>
        <a:latin typeface="+mn-lt"/>
        <a:ea typeface="+mn-ea"/>
        <a:cs typeface="+mn-cs"/>
      </a:defRPr>
    </a:lvl7pPr>
    <a:lvl8pPr marL="3200261" algn="l" defTabSz="914361" rtl="0" eaLnBrk="1" latinLnBrk="0" hangingPunct="1">
      <a:defRPr sz="1200" kern="1200">
        <a:solidFill>
          <a:schemeClr val="tx1"/>
        </a:solidFill>
        <a:latin typeface="+mn-lt"/>
        <a:ea typeface="+mn-ea"/>
        <a:cs typeface="+mn-cs"/>
      </a:defRPr>
    </a:lvl8pPr>
    <a:lvl9pPr marL="3657439"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a:t>
            </a:fld>
            <a:endParaRPr lang="en-US"/>
          </a:p>
        </p:txBody>
      </p:sp>
    </p:spTree>
    <p:extLst>
      <p:ext uri="{BB962C8B-B14F-4D97-AF65-F5344CB8AC3E}">
        <p14:creationId xmlns:p14="http://schemas.microsoft.com/office/powerpoint/2010/main" val="2199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4</a:t>
            </a:fld>
            <a:endParaRPr lang="en-US"/>
          </a:p>
        </p:txBody>
      </p:sp>
    </p:spTree>
    <p:extLst>
      <p:ext uri="{BB962C8B-B14F-4D97-AF65-F5344CB8AC3E}">
        <p14:creationId xmlns:p14="http://schemas.microsoft.com/office/powerpoint/2010/main" val="324175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5</a:t>
            </a:fld>
            <a:endParaRPr lang="en-US"/>
          </a:p>
        </p:txBody>
      </p:sp>
    </p:spTree>
    <p:extLst>
      <p:ext uri="{BB962C8B-B14F-4D97-AF65-F5344CB8AC3E}">
        <p14:creationId xmlns:p14="http://schemas.microsoft.com/office/powerpoint/2010/main" val="129280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36EF-9B34-784F-B076-08F4E00F1F69}"/>
              </a:ext>
              <a:ext uri="{C183D7F6-B498-43B3-948B-1728B52AA6E4}">
                <adec:decorative xmlns:adec="http://schemas.microsoft.com/office/drawing/2017/decorative" val="1"/>
              </a:ext>
            </a:extLst>
          </p:cNvPr>
          <p:cNvSpPr/>
          <p:nvPr userDrawn="1"/>
        </p:nvSpPr>
        <p:spPr>
          <a:xfrm>
            <a:off x="0" y="-93785"/>
            <a:ext cx="18288000" cy="13809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4" name="Picture Placeholder 13">
            <a:extLst>
              <a:ext uri="{FF2B5EF4-FFF2-40B4-BE49-F238E27FC236}">
                <a16:creationId xmlns:a16="http://schemas.microsoft.com/office/drawing/2014/main" id="{448CEBF0-C1A7-504A-ABF5-DF36CEF4DA11}"/>
              </a:ext>
            </a:extLst>
          </p:cNvPr>
          <p:cNvSpPr>
            <a:spLocks noGrp="1"/>
          </p:cNvSpPr>
          <p:nvPr>
            <p:ph type="pic" sz="quarter" idx="10"/>
          </p:nvPr>
        </p:nvSpPr>
        <p:spPr>
          <a:xfrm>
            <a:off x="0" y="-93786"/>
            <a:ext cx="9189720" cy="13563600"/>
          </a:xfrm>
          <a:prstGeom prst="rect">
            <a:avLst/>
          </a:prstGeom>
        </p:spPr>
        <p:txBody>
          <a:bodyPr anchor="ctr"/>
          <a:lstStyle>
            <a:lvl1pPr marL="0" indent="0" algn="ctr">
              <a:buNone/>
              <a:defRPr>
                <a:solidFill>
                  <a:schemeClr val="tx1"/>
                </a:solidFill>
              </a:defRPr>
            </a:lvl1pPr>
          </a:lstStyle>
          <a:p>
            <a:r>
              <a:rPr lang="en-US" dirty="0"/>
              <a:t>Click icon to add picture</a:t>
            </a:r>
          </a:p>
        </p:txBody>
      </p:sp>
      <p:pic>
        <p:nvPicPr>
          <p:cNvPr id="10" name="Picture 9">
            <a:extLst>
              <a:ext uri="{FF2B5EF4-FFF2-40B4-BE49-F238E27FC236}">
                <a16:creationId xmlns:a16="http://schemas.microsoft.com/office/drawing/2014/main" id="{53A0E760-EEA4-D344-BD23-C858E7E74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69827"/>
            <a:ext cx="18288000" cy="246186"/>
          </a:xfrm>
          <a:prstGeom prst="rect">
            <a:avLst/>
          </a:prstGeom>
        </p:spPr>
      </p:pic>
      <p:sp>
        <p:nvSpPr>
          <p:cNvPr id="2" name="Title 1"/>
          <p:cNvSpPr>
            <a:spLocks noGrp="1"/>
          </p:cNvSpPr>
          <p:nvPr>
            <p:ph type="title" hasCustomPrompt="1"/>
          </p:nvPr>
        </p:nvSpPr>
        <p:spPr>
          <a:xfrm>
            <a:off x="9717988" y="3820986"/>
            <a:ext cx="7312716" cy="1970420"/>
          </a:xfrm>
        </p:spPr>
        <p:txBody>
          <a:bodyPr/>
          <a:lstStyle>
            <a:lvl1pPr>
              <a:defRPr>
                <a:solidFill>
                  <a:schemeClr val="tx1"/>
                </a:solidFill>
              </a:defRPr>
            </a:lvl1pPr>
          </a:lstStyle>
          <a:p>
            <a:r>
              <a:rPr lang="en-US" dirty="0"/>
              <a:t>TITLE CARD</a:t>
            </a:r>
          </a:p>
        </p:txBody>
      </p:sp>
      <p:sp>
        <p:nvSpPr>
          <p:cNvPr id="4" name="Text Placeholder 3">
            <a:extLst>
              <a:ext uri="{FF2B5EF4-FFF2-40B4-BE49-F238E27FC236}">
                <a16:creationId xmlns:a16="http://schemas.microsoft.com/office/drawing/2014/main" id="{B69C44B1-DAB3-374E-8714-625353D60CBB}"/>
              </a:ext>
            </a:extLst>
          </p:cNvPr>
          <p:cNvSpPr>
            <a:spLocks noGrp="1"/>
          </p:cNvSpPr>
          <p:nvPr>
            <p:ph type="body" sz="quarter" idx="11" hasCustomPrompt="1"/>
          </p:nvPr>
        </p:nvSpPr>
        <p:spPr>
          <a:xfrm>
            <a:off x="9717984" y="6124674"/>
            <a:ext cx="7310628" cy="1371600"/>
          </a:xfrm>
          <a:prstGeom prst="rect">
            <a:avLst/>
          </a:prstGeom>
        </p:spPr>
        <p:txBody>
          <a:bodyPr/>
          <a:lstStyle>
            <a:lvl1pPr marL="0" indent="0">
              <a:buNone/>
              <a:defRPr sz="4200" b="0" i="0">
                <a:solidFill>
                  <a:schemeClr val="tx1"/>
                </a:solidFill>
                <a:latin typeface="Nunito Sans" pitchFamily="2" charset="77"/>
              </a:defRPr>
            </a:lvl1pPr>
          </a:lstStyle>
          <a:p>
            <a:pPr lvl="0"/>
            <a:r>
              <a:rPr lang="en-US" dirty="0"/>
              <a:t>Second Line</a:t>
            </a:r>
          </a:p>
        </p:txBody>
      </p:sp>
      <p:pic>
        <p:nvPicPr>
          <p:cNvPr id="8" name="Picture 7" descr="Texas State University">
            <a:extLst>
              <a:ext uri="{FF2B5EF4-FFF2-40B4-BE49-F238E27FC236}">
                <a16:creationId xmlns:a16="http://schemas.microsoft.com/office/drawing/2014/main" id="{5E8657D1-2783-1845-BB5B-3DAA5CE6A1AA}"/>
              </a:ext>
            </a:extLst>
          </p:cNvPr>
          <p:cNvPicPr>
            <a:picLocks noChangeAspect="1"/>
          </p:cNvPicPr>
          <p:nvPr userDrawn="1"/>
        </p:nvPicPr>
        <p:blipFill>
          <a:blip r:embed="rId3">
            <a:extLst>
              <a:ext uri="{28A0092B-C50C-407E-A947-70E740481C1C}">
                <a14:useLocalDpi xmlns:a14="http://schemas.microsoft.com/office/drawing/2010/main" val="0"/>
              </a:ext>
            </a:extLst>
          </a:blip>
          <a:stretch/>
        </p:blipFill>
        <p:spPr>
          <a:xfrm>
            <a:off x="9677909" y="10383721"/>
            <a:ext cx="4221401" cy="2057400"/>
          </a:xfrm>
          <a:prstGeom prst="rect">
            <a:avLst/>
          </a:prstGeom>
        </p:spPr>
      </p:pic>
      <p:pic>
        <p:nvPicPr>
          <p:cNvPr id="9" name="Picture 8" descr="Member the Texas State University System">
            <a:extLst>
              <a:ext uri="{FF2B5EF4-FFF2-40B4-BE49-F238E27FC236}">
                <a16:creationId xmlns:a16="http://schemas.microsoft.com/office/drawing/2014/main" id="{F2E3C823-48E0-7542-B222-37105C1DECB0}"/>
              </a:ext>
            </a:extLst>
          </p:cNvPr>
          <p:cNvPicPr>
            <a:picLocks noChangeAspect="1"/>
          </p:cNvPicPr>
          <p:nvPr userDrawn="1"/>
        </p:nvPicPr>
        <p:blipFill>
          <a:blip r:embed="rId4">
            <a:extLst>
              <a:ext uri="{28A0092B-C50C-407E-A947-70E740481C1C}">
                <a14:useLocalDpi xmlns:a14="http://schemas.microsoft.com/office/drawing/2010/main" val="0"/>
              </a:ext>
            </a:extLst>
          </a:blip>
          <a:stretch/>
        </p:blipFill>
        <p:spPr>
          <a:xfrm>
            <a:off x="9950666" y="12183708"/>
            <a:ext cx="3675888" cy="228721"/>
          </a:xfrm>
          <a:prstGeom prst="rect">
            <a:avLst/>
          </a:prstGeom>
        </p:spPr>
      </p:pic>
    </p:spTree>
    <p:extLst>
      <p:ext uri="{BB962C8B-B14F-4D97-AF65-F5344CB8AC3E}">
        <p14:creationId xmlns:p14="http://schemas.microsoft.com/office/powerpoint/2010/main" val="203008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6000" y="1371043"/>
            <a:ext cx="13716000" cy="1143562"/>
          </a:xfrm>
        </p:spPr>
        <p:txBody>
          <a:bodyPr anchor="t"/>
          <a:lstStyle/>
          <a:p>
            <a:r>
              <a:rPr lang="en-US" dirty="0"/>
              <a:t>CLICK TO EDIT TITLE</a:t>
            </a:r>
          </a:p>
        </p:txBody>
      </p:sp>
    </p:spTree>
    <p:extLst>
      <p:ext uri="{BB962C8B-B14F-4D97-AF65-F5344CB8AC3E}">
        <p14:creationId xmlns:p14="http://schemas.microsoft.com/office/powerpoint/2010/main" val="248926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6000" y="1371043"/>
            <a:ext cx="13716000" cy="1143562"/>
          </a:xfr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2286000" y="3530600"/>
            <a:ext cx="13716000" cy="6629400"/>
          </a:xfrm>
          <a:prstGeom prst="rect">
            <a:avLst/>
          </a:prstGeom>
        </p:spPr>
        <p:txBody>
          <a:bodyPr/>
          <a:lstStyle>
            <a:lvl1pPr marL="0" indent="0" algn="l">
              <a:lnSpc>
                <a:spcPct val="150000"/>
              </a:lnSpc>
              <a:buFont typeface="Arial" panose="020B0604020202020204" pitchFamily="34" charset="0"/>
              <a:buNone/>
              <a:defRPr sz="2400" b="0" i="0">
                <a:ln>
                  <a:noFill/>
                </a:ln>
                <a:solidFill>
                  <a:schemeClr val="tx1">
                    <a:lumMod val="60000"/>
                    <a:lumOff val="40000"/>
                  </a:schemeClr>
                </a:solidFill>
                <a:latin typeface="Nunito Sans" pitchFamily="2" charset="77"/>
              </a:defRPr>
            </a:lvl1pPr>
            <a:lvl2pPr marL="914321" indent="0">
              <a:buNone/>
              <a:defRPr sz="2800" b="0" i="0">
                <a:solidFill>
                  <a:schemeClr val="tx1">
                    <a:lumMod val="60000"/>
                    <a:lumOff val="40000"/>
                  </a:schemeClr>
                </a:solidFill>
                <a:latin typeface="Nunito Sans" pitchFamily="2" charset="77"/>
              </a:defRPr>
            </a:lvl2pPr>
            <a:lvl3pPr marL="1828641" indent="0">
              <a:buNone/>
              <a:defRPr sz="2800" b="0" i="0">
                <a:solidFill>
                  <a:schemeClr val="tx1">
                    <a:lumMod val="60000"/>
                    <a:lumOff val="40000"/>
                  </a:schemeClr>
                </a:solidFill>
                <a:latin typeface="Nunito Sans" pitchFamily="2" charset="77"/>
              </a:defRPr>
            </a:lvl3pPr>
            <a:lvl4pPr marL="2742958" indent="0">
              <a:buNone/>
              <a:defRPr sz="2800" b="0" i="0">
                <a:solidFill>
                  <a:schemeClr val="tx1">
                    <a:lumMod val="60000"/>
                    <a:lumOff val="40000"/>
                  </a:schemeClr>
                </a:solidFill>
                <a:latin typeface="Nunito Sans" pitchFamily="2" charset="77"/>
              </a:defRPr>
            </a:lvl4pPr>
            <a:lvl5pPr marL="3657282"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Tree>
    <p:extLst>
      <p:ext uri="{BB962C8B-B14F-4D97-AF65-F5344CB8AC3E}">
        <p14:creationId xmlns:p14="http://schemas.microsoft.com/office/powerpoint/2010/main" val="2139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148322" y="1137127"/>
            <a:ext cx="8389090" cy="1143562"/>
          </a:xfrm>
        </p:spPr>
        <p:txBody>
          <a:bodyPr anchor="t"/>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1148322" y="2977596"/>
            <a:ext cx="8389090" cy="7772400"/>
          </a:xfrm>
          <a:prstGeom prst="rect">
            <a:avLst/>
          </a:prstGeom>
        </p:spPr>
        <p:txBody>
          <a:bodyPr/>
          <a:lstStyle>
            <a:lvl1pPr marL="0" indent="0" algn="l">
              <a:lnSpc>
                <a:spcPct val="150000"/>
              </a:lnSpc>
              <a:buFont typeface="Arial" panose="020B0604020202020204" pitchFamily="34" charset="0"/>
              <a:buNone/>
              <a:defRPr sz="2400" b="0" i="0">
                <a:ln>
                  <a:noFill/>
                </a:ln>
                <a:solidFill>
                  <a:schemeClr val="tx1">
                    <a:lumMod val="60000"/>
                    <a:lumOff val="40000"/>
                  </a:schemeClr>
                </a:solidFill>
                <a:latin typeface="Nunito Sans" pitchFamily="2" charset="77"/>
              </a:defRPr>
            </a:lvl1pPr>
            <a:lvl2pPr marL="914321" indent="0">
              <a:buNone/>
              <a:defRPr sz="2800" b="0" i="0">
                <a:solidFill>
                  <a:schemeClr val="tx1">
                    <a:lumMod val="60000"/>
                    <a:lumOff val="40000"/>
                  </a:schemeClr>
                </a:solidFill>
                <a:latin typeface="Nunito Sans" pitchFamily="2" charset="77"/>
              </a:defRPr>
            </a:lvl2pPr>
            <a:lvl3pPr marL="1828641" indent="0">
              <a:buNone/>
              <a:defRPr sz="2800" b="0" i="0">
                <a:solidFill>
                  <a:schemeClr val="tx1">
                    <a:lumMod val="60000"/>
                    <a:lumOff val="40000"/>
                  </a:schemeClr>
                </a:solidFill>
                <a:latin typeface="Nunito Sans" pitchFamily="2" charset="77"/>
              </a:defRPr>
            </a:lvl3pPr>
            <a:lvl4pPr marL="2742958" indent="0">
              <a:buNone/>
              <a:defRPr sz="2800" b="0" i="0">
                <a:solidFill>
                  <a:schemeClr val="tx1">
                    <a:lumMod val="60000"/>
                    <a:lumOff val="40000"/>
                  </a:schemeClr>
                </a:solidFill>
                <a:latin typeface="Nunito Sans" pitchFamily="2" charset="77"/>
              </a:defRPr>
            </a:lvl4pPr>
            <a:lvl5pPr marL="3657282"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0592688" y="2977596"/>
            <a:ext cx="6515100" cy="7772400"/>
          </a:xfrm>
          <a:prstGeom prst="rect">
            <a:avLst/>
          </a:prstGeom>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07717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148316" y="2738200"/>
            <a:ext cx="6515100" cy="7772400"/>
          </a:xfrm>
          <a:prstGeom prst="rect">
            <a:avLst/>
          </a:prstGeom>
        </p:spPr>
        <p:txBody>
          <a:bodyPr anchor="ct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8679192" y="2738200"/>
            <a:ext cx="7546544" cy="914400"/>
          </a:xfrm>
        </p:spPr>
        <p:txBody>
          <a:bodyPr anchor="ctr">
            <a:normAutofit/>
          </a:bodyPr>
          <a:lstStyle>
            <a:lvl1pPr>
              <a:defRPr sz="2700" b="1" i="0" spc="301">
                <a:solidFill>
                  <a:schemeClr val="tx1"/>
                </a:solidFill>
                <a:latin typeface="Nunito Sans SemiBold" pitchFamily="2" charset="77"/>
              </a:defRPr>
            </a:lvl1pPr>
          </a:lstStyle>
          <a:p>
            <a:r>
              <a:rPr lang="en-US" dirty="0"/>
              <a:t>THE BOBCAT IS A TYPE OF CAT.</a:t>
            </a:r>
          </a:p>
        </p:txBody>
      </p:sp>
    </p:spTree>
    <p:extLst>
      <p:ext uri="{BB962C8B-B14F-4D97-AF65-F5344CB8AC3E}">
        <p14:creationId xmlns:p14="http://schemas.microsoft.com/office/powerpoint/2010/main" val="30673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BC8A-F157-E647-9D9F-D51516F82D99}"/>
              </a:ext>
            </a:extLst>
          </p:cNvPr>
          <p:cNvSpPr>
            <a:spLocks noGrp="1"/>
          </p:cNvSpPr>
          <p:nvPr>
            <p:ph type="title" hasCustomPrompt="1"/>
          </p:nvPr>
        </p:nvSpPr>
        <p:spPr>
          <a:xfrm>
            <a:off x="1246390" y="1371043"/>
            <a:ext cx="13716000" cy="1143562"/>
          </a:xfrm>
        </p:spPr>
        <p:txBody>
          <a:bodyPr/>
          <a:lstStyle/>
          <a:p>
            <a:r>
              <a:rPr lang="en-US" dirty="0"/>
              <a:t>CLICK TO EDIT TITLE</a:t>
            </a:r>
          </a:p>
        </p:txBody>
      </p:sp>
      <p:sp>
        <p:nvSpPr>
          <p:cNvPr id="8" name="Picture Placeholder 7">
            <a:extLst>
              <a:ext uri="{FF2B5EF4-FFF2-40B4-BE49-F238E27FC236}">
                <a16:creationId xmlns:a16="http://schemas.microsoft.com/office/drawing/2014/main" id="{219D2988-F334-EF41-A2F7-874820BF0917}"/>
              </a:ext>
            </a:extLst>
          </p:cNvPr>
          <p:cNvSpPr>
            <a:spLocks noGrp="1"/>
          </p:cNvSpPr>
          <p:nvPr>
            <p:ph type="pic" sz="quarter" idx="10"/>
          </p:nvPr>
        </p:nvSpPr>
        <p:spPr>
          <a:xfrm>
            <a:off x="1246394" y="2732497"/>
            <a:ext cx="6515100" cy="7771498"/>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9" name="Picture Placeholder 7">
            <a:extLst>
              <a:ext uri="{FF2B5EF4-FFF2-40B4-BE49-F238E27FC236}">
                <a16:creationId xmlns:a16="http://schemas.microsoft.com/office/drawing/2014/main" id="{CC4E20E5-6627-3643-8DB5-EC4915FE2A61}"/>
              </a:ext>
            </a:extLst>
          </p:cNvPr>
          <p:cNvSpPr>
            <a:spLocks noGrp="1"/>
          </p:cNvSpPr>
          <p:nvPr>
            <p:ph type="pic" sz="quarter" idx="11"/>
          </p:nvPr>
        </p:nvSpPr>
        <p:spPr>
          <a:xfrm>
            <a:off x="8053130" y="3222418"/>
            <a:ext cx="2914652" cy="68580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0" name="Picture Placeholder 7">
            <a:extLst>
              <a:ext uri="{FF2B5EF4-FFF2-40B4-BE49-F238E27FC236}">
                <a16:creationId xmlns:a16="http://schemas.microsoft.com/office/drawing/2014/main" id="{44037A35-B93C-004C-AE9D-9D7376D671D0}"/>
              </a:ext>
            </a:extLst>
          </p:cNvPr>
          <p:cNvSpPr>
            <a:spLocks noGrp="1"/>
          </p:cNvSpPr>
          <p:nvPr>
            <p:ph type="pic" sz="quarter" idx="12"/>
          </p:nvPr>
        </p:nvSpPr>
        <p:spPr>
          <a:xfrm>
            <a:off x="11259420" y="2732494"/>
            <a:ext cx="4114800" cy="3657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1" name="Picture Placeholder 7">
            <a:extLst>
              <a:ext uri="{FF2B5EF4-FFF2-40B4-BE49-F238E27FC236}">
                <a16:creationId xmlns:a16="http://schemas.microsoft.com/office/drawing/2014/main" id="{84CE56EE-75D7-C24E-8865-5E7CDA29D20C}"/>
              </a:ext>
            </a:extLst>
          </p:cNvPr>
          <p:cNvSpPr>
            <a:spLocks noGrp="1"/>
          </p:cNvSpPr>
          <p:nvPr>
            <p:ph type="pic" sz="quarter" idx="13"/>
          </p:nvPr>
        </p:nvSpPr>
        <p:spPr>
          <a:xfrm>
            <a:off x="11274906" y="6858000"/>
            <a:ext cx="5766708" cy="3657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393920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F72F-F113-9E4E-8901-A6046628CCE0}"/>
              </a:ext>
            </a:extLst>
          </p:cNvPr>
          <p:cNvSpPr>
            <a:spLocks noGrp="1"/>
          </p:cNvSpPr>
          <p:nvPr>
            <p:ph type="title" hasCustomPrompt="1"/>
          </p:nvPr>
        </p:nvSpPr>
        <p:spPr>
          <a:xfrm>
            <a:off x="1246391" y="1042085"/>
            <a:ext cx="7897610" cy="1143562"/>
          </a:xfrm>
        </p:spPr>
        <p:txBody>
          <a:bodyPr/>
          <a:lstStyle>
            <a:lvl1pPr>
              <a:defRPr sz="3600"/>
            </a:lvl1pPr>
          </a:lstStyle>
          <a:p>
            <a:r>
              <a:rPr lang="en-US" dirty="0"/>
              <a:t>CLICK TO EDIT TITLE</a:t>
            </a:r>
          </a:p>
        </p:txBody>
      </p:sp>
      <p:sp>
        <p:nvSpPr>
          <p:cNvPr id="14" name="Picture Placeholder 7">
            <a:extLst>
              <a:ext uri="{FF2B5EF4-FFF2-40B4-BE49-F238E27FC236}">
                <a16:creationId xmlns:a16="http://schemas.microsoft.com/office/drawing/2014/main" id="{48E1B567-63F1-1944-B114-801F81FA7FD1}"/>
              </a:ext>
            </a:extLst>
          </p:cNvPr>
          <p:cNvSpPr>
            <a:spLocks noGrp="1"/>
          </p:cNvSpPr>
          <p:nvPr>
            <p:ph type="pic" sz="quarter" idx="11"/>
          </p:nvPr>
        </p:nvSpPr>
        <p:spPr>
          <a:xfrm>
            <a:off x="1831012" y="4559303"/>
            <a:ext cx="2928204" cy="3886202"/>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3" name="Text Placeholder 12">
            <a:extLst>
              <a:ext uri="{FF2B5EF4-FFF2-40B4-BE49-F238E27FC236}">
                <a16:creationId xmlns:a16="http://schemas.microsoft.com/office/drawing/2014/main" id="{636B5E7A-AE24-B84B-926D-5ED18AAC53E8}"/>
              </a:ext>
            </a:extLst>
          </p:cNvPr>
          <p:cNvSpPr>
            <a:spLocks noGrp="1"/>
          </p:cNvSpPr>
          <p:nvPr>
            <p:ph type="body" sz="quarter" idx="10" hasCustomPrompt="1"/>
          </p:nvPr>
        </p:nvSpPr>
        <p:spPr>
          <a:xfrm>
            <a:off x="1844563" y="8902692"/>
            <a:ext cx="2914650" cy="1713482"/>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5" name="Picture Placeholder 7">
            <a:extLst>
              <a:ext uri="{FF2B5EF4-FFF2-40B4-BE49-F238E27FC236}">
                <a16:creationId xmlns:a16="http://schemas.microsoft.com/office/drawing/2014/main" id="{9267BD02-65C3-2942-B840-54B729059144}"/>
              </a:ext>
            </a:extLst>
          </p:cNvPr>
          <p:cNvSpPr>
            <a:spLocks noGrp="1"/>
          </p:cNvSpPr>
          <p:nvPr>
            <p:ph type="pic" sz="quarter" idx="12"/>
          </p:nvPr>
        </p:nvSpPr>
        <p:spPr>
          <a:xfrm>
            <a:off x="5195198" y="2501900"/>
            <a:ext cx="5486400" cy="73152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6" name="Text Placeholder 12">
            <a:extLst>
              <a:ext uri="{FF2B5EF4-FFF2-40B4-BE49-F238E27FC236}">
                <a16:creationId xmlns:a16="http://schemas.microsoft.com/office/drawing/2014/main" id="{580B63D5-BCBE-9C44-AF73-9F3E542F7168}"/>
              </a:ext>
            </a:extLst>
          </p:cNvPr>
          <p:cNvSpPr>
            <a:spLocks noGrp="1"/>
          </p:cNvSpPr>
          <p:nvPr>
            <p:ph type="body" sz="quarter" idx="13" hasCustomPrompt="1"/>
          </p:nvPr>
        </p:nvSpPr>
        <p:spPr>
          <a:xfrm>
            <a:off x="5195201" y="10067534"/>
            <a:ext cx="5669322" cy="548640"/>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7" name="Picture Placeholder 7">
            <a:extLst>
              <a:ext uri="{FF2B5EF4-FFF2-40B4-BE49-F238E27FC236}">
                <a16:creationId xmlns:a16="http://schemas.microsoft.com/office/drawing/2014/main" id="{CCACDB0A-D65F-D84D-A885-8947E700BF48}"/>
              </a:ext>
            </a:extLst>
          </p:cNvPr>
          <p:cNvSpPr>
            <a:spLocks noGrp="1"/>
          </p:cNvSpPr>
          <p:nvPr>
            <p:ph type="pic" sz="quarter" idx="14"/>
          </p:nvPr>
        </p:nvSpPr>
        <p:spPr>
          <a:xfrm>
            <a:off x="11144682" y="1735016"/>
            <a:ext cx="4114800" cy="3657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20" name="Text Placeholder 12">
            <a:extLst>
              <a:ext uri="{FF2B5EF4-FFF2-40B4-BE49-F238E27FC236}">
                <a16:creationId xmlns:a16="http://schemas.microsoft.com/office/drawing/2014/main" id="{EE94F6CF-DD41-634D-BCFA-8B363E1BCFA5}"/>
              </a:ext>
            </a:extLst>
          </p:cNvPr>
          <p:cNvSpPr>
            <a:spLocks noGrp="1"/>
          </p:cNvSpPr>
          <p:nvPr>
            <p:ph type="body" sz="quarter" idx="17" hasCustomPrompt="1"/>
          </p:nvPr>
        </p:nvSpPr>
        <p:spPr>
          <a:xfrm>
            <a:off x="15562002" y="3792416"/>
            <a:ext cx="1783080" cy="1600200"/>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and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8" name="Picture Placeholder 7">
            <a:extLst>
              <a:ext uri="{FF2B5EF4-FFF2-40B4-BE49-F238E27FC236}">
                <a16:creationId xmlns:a16="http://schemas.microsoft.com/office/drawing/2014/main" id="{B7401E0D-D1CF-3641-8A73-0F22B92C35E7}"/>
              </a:ext>
            </a:extLst>
          </p:cNvPr>
          <p:cNvSpPr>
            <a:spLocks noGrp="1"/>
          </p:cNvSpPr>
          <p:nvPr>
            <p:ph type="pic" sz="quarter" idx="15"/>
          </p:nvPr>
        </p:nvSpPr>
        <p:spPr>
          <a:xfrm>
            <a:off x="11144684" y="5880728"/>
            <a:ext cx="5486400" cy="45720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9" name="Text Placeholder 12">
            <a:extLst>
              <a:ext uri="{FF2B5EF4-FFF2-40B4-BE49-F238E27FC236}">
                <a16:creationId xmlns:a16="http://schemas.microsoft.com/office/drawing/2014/main" id="{B80609EF-DFE4-FD4B-A009-0B81195135DF}"/>
              </a:ext>
            </a:extLst>
          </p:cNvPr>
          <p:cNvSpPr>
            <a:spLocks noGrp="1"/>
          </p:cNvSpPr>
          <p:nvPr>
            <p:ph type="body" sz="quarter" idx="16" hasCustomPrompt="1"/>
          </p:nvPr>
        </p:nvSpPr>
        <p:spPr>
          <a:xfrm>
            <a:off x="11144680" y="10666516"/>
            <a:ext cx="5648396" cy="548640"/>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135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1" y="-2"/>
            <a:ext cx="8743950" cy="11658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2"/>
            <a:ext cx="9601200" cy="1165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6" y="1308806"/>
            <a:ext cx="7886700" cy="914400"/>
          </a:xfrm>
        </p:spPr>
        <p:txBody>
          <a:bodyPr anchor="ctr"/>
          <a:lstStyle>
            <a:lvl1pPr>
              <a:defRPr sz="3600">
                <a:solidFill>
                  <a:schemeClr val="tx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5" y="2941543"/>
            <a:ext cx="7772400" cy="5482609"/>
          </a:xfrm>
          <a:prstGeom prst="rect">
            <a:avLst/>
          </a:prstGeom>
        </p:spPr>
        <p:txBody>
          <a:bodyPr/>
          <a:lstStyle>
            <a:lvl1pPr marL="0" indent="0">
              <a:lnSpc>
                <a:spcPct val="150000"/>
              </a:lnSpc>
              <a:buNone/>
              <a:defRPr sz="2400" b="0" i="0">
                <a:solidFill>
                  <a:schemeClr val="tx1"/>
                </a:solidFill>
                <a:latin typeface="Nunito Sans" pitchFamily="2" charset="77"/>
              </a:defRPr>
            </a:lvl1pPr>
            <a:lvl2pPr marL="914321" indent="0">
              <a:lnSpc>
                <a:spcPct val="150000"/>
              </a:lnSpc>
              <a:buNone/>
              <a:defRPr sz="2800" b="0" i="0">
                <a:solidFill>
                  <a:schemeClr val="bg1"/>
                </a:solidFill>
                <a:latin typeface="Nunito Sans" pitchFamily="2" charset="77"/>
              </a:defRPr>
            </a:lvl2pPr>
            <a:lvl3pPr marL="1828641" indent="0">
              <a:lnSpc>
                <a:spcPct val="150000"/>
              </a:lnSpc>
              <a:buNone/>
              <a:defRPr sz="2800" b="0" i="0">
                <a:solidFill>
                  <a:schemeClr val="bg1"/>
                </a:solidFill>
                <a:latin typeface="Nunito Sans" pitchFamily="2" charset="77"/>
              </a:defRPr>
            </a:lvl3pPr>
            <a:lvl4pPr marL="2742958" indent="0">
              <a:lnSpc>
                <a:spcPct val="150000"/>
              </a:lnSpc>
              <a:buNone/>
              <a:defRPr sz="2800" b="0" i="0">
                <a:solidFill>
                  <a:schemeClr val="bg1"/>
                </a:solidFill>
                <a:latin typeface="Nunito Sans" pitchFamily="2" charset="77"/>
              </a:defRPr>
            </a:lvl4pPr>
            <a:lvl5pPr marL="3657282"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194324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E806D-0AC3-8A49-B547-835CADC23E78}"/>
              </a:ext>
            </a:extLst>
          </p:cNvPr>
          <p:cNvSpPr/>
          <p:nvPr userDrawn="1"/>
        </p:nvSpPr>
        <p:spPr>
          <a:xfrm>
            <a:off x="3" y="11079129"/>
            <a:ext cx="8906332" cy="263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1" y="-1"/>
            <a:ext cx="8743950" cy="13716002"/>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3716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6" name="Picture 5">
            <a:extLst>
              <a:ext uri="{FF2B5EF4-FFF2-40B4-BE49-F238E27FC236}">
                <a16:creationId xmlns:a16="http://schemas.microsoft.com/office/drawing/2014/main" id="{421BEA02-3BED-654A-A30C-8FB1EC22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88908" y="6817423"/>
            <a:ext cx="13807440" cy="172594"/>
          </a:xfrm>
          <a:prstGeom prst="rect">
            <a:avLst/>
          </a:prstGeom>
        </p:spPr>
      </p:pic>
      <p:pic>
        <p:nvPicPr>
          <p:cNvPr id="7" name="Picture 6">
            <a:extLst>
              <a:ext uri="{FF2B5EF4-FFF2-40B4-BE49-F238E27FC236}">
                <a16:creationId xmlns:a16="http://schemas.microsoft.com/office/drawing/2014/main" id="{A0AB48EA-4A88-8049-9B14-02AB6803C6D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44612" y="12017770"/>
            <a:ext cx="4243388" cy="2057400"/>
          </a:xfrm>
          <a:prstGeom prst="rect">
            <a:avLst/>
          </a:prstGeom>
        </p:spPr>
      </p:pic>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6" y="1308806"/>
            <a:ext cx="7886700" cy="914400"/>
          </a:xfrm>
        </p:spPr>
        <p:txBody>
          <a:bodyPr anchor="ct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6" y="2941543"/>
            <a:ext cx="7772400" cy="5482609"/>
          </a:xfrm>
          <a:prstGeom prst="rect">
            <a:avLst/>
          </a:prstGeom>
        </p:spPr>
        <p:txBody>
          <a:bodyPr/>
          <a:lstStyle>
            <a:lvl1pPr marL="0" indent="0">
              <a:lnSpc>
                <a:spcPct val="150000"/>
              </a:lnSpc>
              <a:buNone/>
              <a:defRPr sz="2400" b="0" i="0">
                <a:solidFill>
                  <a:schemeClr val="bg1"/>
                </a:solidFill>
                <a:latin typeface="Nunito Sans" pitchFamily="2" charset="77"/>
              </a:defRPr>
            </a:lvl1pPr>
            <a:lvl2pPr marL="914321" indent="0">
              <a:lnSpc>
                <a:spcPct val="150000"/>
              </a:lnSpc>
              <a:buNone/>
              <a:defRPr sz="2800" b="0" i="0">
                <a:solidFill>
                  <a:schemeClr val="bg1"/>
                </a:solidFill>
                <a:latin typeface="Nunito Sans" pitchFamily="2" charset="77"/>
              </a:defRPr>
            </a:lvl2pPr>
            <a:lvl3pPr marL="1828641" indent="0">
              <a:lnSpc>
                <a:spcPct val="150000"/>
              </a:lnSpc>
              <a:buNone/>
              <a:defRPr sz="2800" b="0" i="0">
                <a:solidFill>
                  <a:schemeClr val="bg1"/>
                </a:solidFill>
                <a:latin typeface="Nunito Sans" pitchFamily="2" charset="77"/>
              </a:defRPr>
            </a:lvl3pPr>
            <a:lvl4pPr marL="2742958" indent="0">
              <a:lnSpc>
                <a:spcPct val="150000"/>
              </a:lnSpc>
              <a:buNone/>
              <a:defRPr sz="2800" b="0" i="0">
                <a:solidFill>
                  <a:schemeClr val="bg1"/>
                </a:solidFill>
                <a:latin typeface="Nunito Sans" pitchFamily="2" charset="77"/>
              </a:defRPr>
            </a:lvl4pPr>
            <a:lvl5pPr marL="3657282"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70770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BE929A-D1BB-A64C-B05E-4350E36C10E0}"/>
              </a:ext>
              <a:ext uri="{C183D7F6-B498-43B3-948B-1728B52AA6E4}">
                <adec:decorative xmlns:adec="http://schemas.microsoft.com/office/drawing/2017/decorative" val="1"/>
              </a:ext>
            </a:extLst>
          </p:cNvPr>
          <p:cNvSpPr/>
          <p:nvPr userDrawn="1"/>
        </p:nvSpPr>
        <p:spPr>
          <a:xfrm>
            <a:off x="0" y="11617570"/>
            <a:ext cx="18288000" cy="2192216"/>
          </a:xfrm>
          <a:prstGeom prst="rect">
            <a:avLst/>
          </a:prstGeom>
          <a:solidFill>
            <a:srgbClr val="43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8" name="Picture 7">
            <a:extLst>
              <a:ext uri="{FF2B5EF4-FFF2-40B4-BE49-F238E27FC236}">
                <a16:creationId xmlns:a16="http://schemas.microsoft.com/office/drawing/2014/main" id="{95727491-B011-CC42-85E6-B8301381AA2D}"/>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798311"/>
            <a:ext cx="18288000" cy="246186"/>
          </a:xfrm>
          <a:prstGeom prst="rect">
            <a:avLst/>
          </a:prstGeom>
        </p:spPr>
      </p:pic>
      <p:pic>
        <p:nvPicPr>
          <p:cNvPr id="9" name="Picture 8" descr="Texas State University">
            <a:extLst>
              <a:ext uri="{FF2B5EF4-FFF2-40B4-BE49-F238E27FC236}">
                <a16:creationId xmlns:a16="http://schemas.microsoft.com/office/drawing/2014/main" id="{8518974B-9748-A645-99AC-7972B432731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880592" y="12044497"/>
            <a:ext cx="4242816" cy="2057122"/>
          </a:xfrm>
          <a:prstGeom prst="rect">
            <a:avLst/>
          </a:prstGeom>
        </p:spPr>
      </p:pic>
      <p:sp>
        <p:nvSpPr>
          <p:cNvPr id="2" name="Title Placeholder 1"/>
          <p:cNvSpPr>
            <a:spLocks noGrp="1"/>
          </p:cNvSpPr>
          <p:nvPr>
            <p:ph type="title"/>
          </p:nvPr>
        </p:nvSpPr>
        <p:spPr>
          <a:xfrm>
            <a:off x="1108953" y="1371043"/>
            <a:ext cx="16011728" cy="1143562"/>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70" r:id="rId5"/>
    <p:sldLayoutId id="2147483667" r:id="rId6"/>
    <p:sldLayoutId id="2147483668" r:id="rId7"/>
    <p:sldLayoutId id="2147483669" r:id="rId8"/>
    <p:sldLayoutId id="2147483671" r:id="rId9"/>
  </p:sldLayoutIdLst>
  <p:txStyles>
    <p:titleStyle>
      <a:lvl1pPr algn="l" defTabSz="1828641" rtl="0" eaLnBrk="1" latinLnBrk="0" hangingPunct="1">
        <a:lnSpc>
          <a:spcPct val="90000"/>
        </a:lnSpc>
        <a:spcBef>
          <a:spcPct val="0"/>
        </a:spcBef>
        <a:buNone/>
        <a:defRPr sz="4800" b="0" i="0" kern="1200" spc="1200" baseline="0">
          <a:solidFill>
            <a:schemeClr val="tx1"/>
          </a:solidFill>
          <a:latin typeface="Nunito Sans" pitchFamily="2" charset="77"/>
          <a:ea typeface="+mj-ea"/>
          <a:cs typeface="+mj-cs"/>
        </a:defRPr>
      </a:lvl1pPr>
    </p:titleStyle>
    <p:bodyStyle>
      <a:lvl1pPr marL="457162" indent="-457162" algn="l" defTabSz="1828641"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482" indent="-457162" algn="l" defTabSz="1828641"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02" indent="-457162" algn="l" defTabSz="1828641"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120"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441"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761"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078"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402"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22"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41" rtl="0" eaLnBrk="1" latinLnBrk="0" hangingPunct="1">
        <a:defRPr sz="3600" kern="1200">
          <a:solidFill>
            <a:schemeClr val="tx1"/>
          </a:solidFill>
          <a:latin typeface="+mn-lt"/>
          <a:ea typeface="+mn-ea"/>
          <a:cs typeface="+mn-cs"/>
        </a:defRPr>
      </a:lvl1pPr>
      <a:lvl2pPr marL="914321" algn="l" defTabSz="1828641" rtl="0" eaLnBrk="1" latinLnBrk="0" hangingPunct="1">
        <a:defRPr sz="3600" kern="1200">
          <a:solidFill>
            <a:schemeClr val="tx1"/>
          </a:solidFill>
          <a:latin typeface="+mn-lt"/>
          <a:ea typeface="+mn-ea"/>
          <a:cs typeface="+mn-cs"/>
        </a:defRPr>
      </a:lvl2pPr>
      <a:lvl3pPr marL="1828641" algn="l" defTabSz="1828641" rtl="0" eaLnBrk="1" latinLnBrk="0" hangingPunct="1">
        <a:defRPr sz="3600" kern="1200">
          <a:solidFill>
            <a:schemeClr val="tx1"/>
          </a:solidFill>
          <a:latin typeface="+mn-lt"/>
          <a:ea typeface="+mn-ea"/>
          <a:cs typeface="+mn-cs"/>
        </a:defRPr>
      </a:lvl3pPr>
      <a:lvl4pPr marL="2742958" algn="l" defTabSz="1828641" rtl="0" eaLnBrk="1" latinLnBrk="0" hangingPunct="1">
        <a:defRPr sz="3600" kern="1200">
          <a:solidFill>
            <a:schemeClr val="tx1"/>
          </a:solidFill>
          <a:latin typeface="+mn-lt"/>
          <a:ea typeface="+mn-ea"/>
          <a:cs typeface="+mn-cs"/>
        </a:defRPr>
      </a:lvl4pPr>
      <a:lvl5pPr marL="3657282" algn="l" defTabSz="1828641" rtl="0" eaLnBrk="1" latinLnBrk="0" hangingPunct="1">
        <a:defRPr sz="3600" kern="1200">
          <a:solidFill>
            <a:schemeClr val="tx1"/>
          </a:solidFill>
          <a:latin typeface="+mn-lt"/>
          <a:ea typeface="+mn-ea"/>
          <a:cs typeface="+mn-cs"/>
        </a:defRPr>
      </a:lvl5pPr>
      <a:lvl6pPr marL="4571602" algn="l" defTabSz="1828641" rtl="0" eaLnBrk="1" latinLnBrk="0" hangingPunct="1">
        <a:defRPr sz="3600" kern="1200">
          <a:solidFill>
            <a:schemeClr val="tx1"/>
          </a:solidFill>
          <a:latin typeface="+mn-lt"/>
          <a:ea typeface="+mn-ea"/>
          <a:cs typeface="+mn-cs"/>
        </a:defRPr>
      </a:lvl6pPr>
      <a:lvl7pPr marL="5485922" algn="l" defTabSz="1828641" rtl="0" eaLnBrk="1" latinLnBrk="0" hangingPunct="1">
        <a:defRPr sz="3600" kern="1200">
          <a:solidFill>
            <a:schemeClr val="tx1"/>
          </a:solidFill>
          <a:latin typeface="+mn-lt"/>
          <a:ea typeface="+mn-ea"/>
          <a:cs typeface="+mn-cs"/>
        </a:defRPr>
      </a:lvl7pPr>
      <a:lvl8pPr marL="6400240" algn="l" defTabSz="1828641" rtl="0" eaLnBrk="1" latinLnBrk="0" hangingPunct="1">
        <a:defRPr sz="3600" kern="1200">
          <a:solidFill>
            <a:schemeClr val="tx1"/>
          </a:solidFill>
          <a:latin typeface="+mn-lt"/>
          <a:ea typeface="+mn-ea"/>
          <a:cs typeface="+mn-cs"/>
        </a:defRPr>
      </a:lvl8pPr>
      <a:lvl9pPr marL="7314561" algn="l" defTabSz="182864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placeholder picture box">
            <a:extLst>
              <a:ext uri="{FF2B5EF4-FFF2-40B4-BE49-F238E27FC236}">
                <a16:creationId xmlns:a16="http://schemas.microsoft.com/office/drawing/2014/main" id="{97DE41D7-0C12-1144-A4F3-DAB3B5DD0A88}"/>
              </a:ext>
              <a:ext uri="{C183D7F6-B498-43B3-948B-1728B52AA6E4}">
                <adec:decorative xmlns:adec="http://schemas.microsoft.com/office/drawing/2017/decorative" val="0"/>
              </a:ext>
            </a:extLst>
          </p:cNvPr>
          <p:cNvSpPr>
            <a:spLocks noGrp="1"/>
          </p:cNvSpPr>
          <p:nvPr>
            <p:ph type="pic" sz="quarter" idx="10"/>
          </p:nvPr>
        </p:nvSpPr>
        <p:spPr/>
      </p:sp>
      <p:sp>
        <p:nvSpPr>
          <p:cNvPr id="3" name="Title 2">
            <a:extLst>
              <a:ext uri="{FF2B5EF4-FFF2-40B4-BE49-F238E27FC236}">
                <a16:creationId xmlns:a16="http://schemas.microsoft.com/office/drawing/2014/main" id="{1E6DA2A5-482A-9743-84A7-58ADC93AB86D}"/>
              </a:ext>
            </a:extLst>
          </p:cNvPr>
          <p:cNvSpPr>
            <a:spLocks noGrp="1"/>
          </p:cNvSpPr>
          <p:nvPr>
            <p:ph type="title"/>
          </p:nvPr>
        </p:nvSpPr>
        <p:spPr/>
        <p:txBody>
          <a:bodyPr/>
          <a:lstStyle/>
          <a:p>
            <a:r>
              <a:rPr lang="en-US" dirty="0"/>
              <a:t>TITLE SLIDE</a:t>
            </a:r>
          </a:p>
        </p:txBody>
      </p:sp>
      <p:sp>
        <p:nvSpPr>
          <p:cNvPr id="4" name="Text Placeholder 3">
            <a:extLst>
              <a:ext uri="{FF2B5EF4-FFF2-40B4-BE49-F238E27FC236}">
                <a16:creationId xmlns:a16="http://schemas.microsoft.com/office/drawing/2014/main" id="{A381F925-8E91-524F-A847-8D29EF64D42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872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4CD1D-ACDF-8145-B0B9-307B822DBC07}"/>
              </a:ext>
            </a:extLst>
          </p:cNvPr>
          <p:cNvSpPr>
            <a:spLocks noGrp="1"/>
          </p:cNvSpPr>
          <p:nvPr>
            <p:ph type="title"/>
          </p:nvPr>
        </p:nvSpPr>
        <p:spPr>
          <a:xfrm>
            <a:off x="808074" y="967006"/>
            <a:ext cx="13716000" cy="1143562"/>
          </a:xfrm>
        </p:spPr>
        <p:txBody>
          <a:bodyPr>
            <a:normAutofit/>
          </a:bodyPr>
          <a:lstStyle/>
          <a:p>
            <a:r>
              <a:rPr lang="en-US" dirty="0"/>
              <a:t>CLICK TO EDIT TITLE</a:t>
            </a:r>
          </a:p>
        </p:txBody>
      </p:sp>
      <p:graphicFrame>
        <p:nvGraphicFramePr>
          <p:cNvPr id="2" name="Chart 1" descr="Bar chart showing sample data">
            <a:extLst>
              <a:ext uri="{FF2B5EF4-FFF2-40B4-BE49-F238E27FC236}">
                <a16:creationId xmlns:a16="http://schemas.microsoft.com/office/drawing/2014/main" id="{7DE96C38-0323-8E46-8E65-B2913DD07071}"/>
              </a:ext>
            </a:extLst>
          </p:cNvPr>
          <p:cNvGraphicFramePr/>
          <p:nvPr>
            <p:extLst>
              <p:ext uri="{D42A27DB-BD31-4B8C-83A1-F6EECF244321}">
                <p14:modId xmlns:p14="http://schemas.microsoft.com/office/powerpoint/2010/main" val="96194509"/>
              </p:ext>
            </p:extLst>
          </p:nvPr>
        </p:nvGraphicFramePr>
        <p:xfrm>
          <a:off x="808074" y="2743210"/>
          <a:ext cx="16544261" cy="826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821-D280-3D42-854F-E74E04A46C26}"/>
              </a:ext>
            </a:extLst>
          </p:cNvPr>
          <p:cNvSpPr>
            <a:spLocks noGrp="1"/>
          </p:cNvSpPr>
          <p:nvPr>
            <p:ph type="title"/>
          </p:nvPr>
        </p:nvSpPr>
        <p:spPr/>
        <p:txBody>
          <a:bodyPr>
            <a:normAutofit/>
          </a:bodyPr>
          <a:lstStyle/>
          <a:p>
            <a:r>
              <a:rPr lang="en-US" dirty="0"/>
              <a:t>CAMPUS</a:t>
            </a:r>
          </a:p>
        </p:txBody>
      </p:sp>
      <p:pic>
        <p:nvPicPr>
          <p:cNvPr id="3" name="Picture 2" descr="Map of Texas with Round Rock and San Marcos marked in Central Texas, close to Austin and San Antonio. Lubbock, Dallas, El Paso, Houston, Laredo, and McAllen are also marked on the map.">
            <a:extLst>
              <a:ext uri="{FF2B5EF4-FFF2-40B4-BE49-F238E27FC236}">
                <a16:creationId xmlns:a16="http://schemas.microsoft.com/office/drawing/2014/main" id="{7A24D918-BC0A-C646-BA86-C1B4A218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75" y="2373929"/>
            <a:ext cx="8231265" cy="8193024"/>
          </a:xfrm>
          <a:prstGeom prst="rect">
            <a:avLst/>
          </a:prstGeom>
        </p:spPr>
      </p:pic>
      <p:sp>
        <p:nvSpPr>
          <p:cNvPr id="19" name="Rectangle 18">
            <a:extLst>
              <a:ext uri="{FF2B5EF4-FFF2-40B4-BE49-F238E27FC236}">
                <a16:creationId xmlns:a16="http://schemas.microsoft.com/office/drawing/2014/main" id="{AFA506F2-A915-AE4B-A4E9-4AE6C481DB35}"/>
              </a:ext>
            </a:extLst>
          </p:cNvPr>
          <p:cNvSpPr/>
          <p:nvPr/>
        </p:nvSpPr>
        <p:spPr>
          <a:xfrm>
            <a:off x="10613790" y="2061117"/>
            <a:ext cx="6953631" cy="3924151"/>
          </a:xfrm>
          <a:prstGeom prst="rect">
            <a:avLst/>
          </a:prstGeom>
        </p:spPr>
        <p:txBody>
          <a:bodyPr wrap="square">
            <a:spAutoFit/>
          </a:bodyPr>
          <a:lstStyle/>
          <a:p>
            <a:pP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33" name="Teardrop 32">
            <a:extLst>
              <a:ext uri="{FF2B5EF4-FFF2-40B4-BE49-F238E27FC236}">
                <a16:creationId xmlns:a16="http://schemas.microsoft.com/office/drawing/2014/main" id="{46F3E84B-7359-C548-94CB-5D1ABDDFC6A0}"/>
              </a:ext>
              <a:ext uri="{C183D7F6-B498-43B3-948B-1728B52AA6E4}">
                <adec:decorative xmlns:adec="http://schemas.microsoft.com/office/drawing/2017/decorative" val="1"/>
              </a:ext>
            </a:extLst>
          </p:cNvPr>
          <p:cNvSpPr>
            <a:spLocks noChangeAspect="1"/>
          </p:cNvSpPr>
          <p:nvPr/>
        </p:nvSpPr>
        <p:spPr>
          <a:xfrm rot="8100000">
            <a:off x="10917460" y="7000034"/>
            <a:ext cx="685800" cy="685800"/>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2" name="TextBox 31">
            <a:extLst>
              <a:ext uri="{FF2B5EF4-FFF2-40B4-BE49-F238E27FC236}">
                <a16:creationId xmlns:a16="http://schemas.microsoft.com/office/drawing/2014/main" id="{7F4D1B7B-3757-5741-B257-A3FD7CA1B3F3}"/>
              </a:ext>
            </a:extLst>
          </p:cNvPr>
          <p:cNvSpPr txBox="1"/>
          <p:nvPr/>
        </p:nvSpPr>
        <p:spPr>
          <a:xfrm>
            <a:off x="12184122" y="6842279"/>
            <a:ext cx="5383299" cy="1231106"/>
          </a:xfrm>
          <a:prstGeom prst="rect">
            <a:avLst/>
          </a:prstGeom>
          <a:noFill/>
        </p:spPr>
        <p:txBody>
          <a:bodyPr wrap="square" rtlCol="0">
            <a:spAutoFit/>
          </a:bodyPr>
          <a:lstStyle/>
          <a:p>
            <a:pPr>
              <a:spcAft>
                <a:spcPts val="1200"/>
              </a:spcAft>
            </a:pPr>
            <a:r>
              <a:rPr lang="tr-TR" sz="1800" dirty="0">
                <a:latin typeface="Nunito Sans" pitchFamily="2" charset="77"/>
                <a:ea typeface="Open Sans Semibold" panose="020B0706030804020204" pitchFamily="34" charset="0"/>
                <a:cs typeface="Open Sans Semibold" panose="020B0706030804020204" pitchFamily="34" charset="0"/>
              </a:rPr>
              <a:t>San </a:t>
            </a:r>
            <a:r>
              <a:rPr lang="tr-TR" sz="1800" dirty="0" err="1">
                <a:latin typeface="Nunito Sans" pitchFamily="2" charset="77"/>
                <a:ea typeface="Open Sans Semibold" panose="020B0706030804020204" pitchFamily="34" charset="0"/>
                <a:cs typeface="Open Sans Semibold" panose="020B0706030804020204" pitchFamily="34" charset="0"/>
              </a:rPr>
              <a:t>Marcos</a:t>
            </a:r>
            <a:r>
              <a:rPr lang="tr-TR" sz="1800" dirty="0">
                <a:latin typeface="Nunito Sans" pitchFamily="2" charset="77"/>
                <a:ea typeface="Open Sans Semibold" panose="020B0706030804020204" pitchFamily="34" charset="0"/>
                <a:cs typeface="Open Sans Semibold" panose="020B0706030804020204" pitchFamily="34" charset="0"/>
              </a:rPr>
              <a:t> </a:t>
            </a:r>
            <a:r>
              <a:rPr lang="tr-TR" sz="1800" dirty="0" err="1">
                <a:latin typeface="Nunito Sans" pitchFamily="2" charset="77"/>
                <a:ea typeface="Open Sans Semibold" panose="020B0706030804020204" pitchFamily="34" charset="0"/>
                <a:cs typeface="Open Sans Semibold" panose="020B0706030804020204" pitchFamily="34" charset="0"/>
              </a:rPr>
              <a:t>Campus</a:t>
            </a:r>
            <a:endParaRPr lang="tr-TR" sz="1800" dirty="0">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1800" dirty="0">
                <a:latin typeface="Nunito Sans" pitchFamily="2" charset="77"/>
                <a:ea typeface="Open Sans Semibold" panose="020B0706030804020204" pitchFamily="34" charset="0"/>
                <a:cs typeface="Open Sans Semibold" panose="020B0706030804020204" pitchFamily="34" charset="0"/>
              </a:rPr>
              <a:t>601 </a:t>
            </a:r>
            <a:r>
              <a:rPr lang="tr-TR" sz="1800" dirty="0" err="1">
                <a:latin typeface="Nunito Sans" pitchFamily="2" charset="77"/>
                <a:ea typeface="Open Sans Semibold" panose="020B0706030804020204" pitchFamily="34" charset="0"/>
                <a:cs typeface="Open Sans Semibold" panose="020B0706030804020204" pitchFamily="34" charset="0"/>
              </a:rPr>
              <a:t>University</a:t>
            </a:r>
            <a:r>
              <a:rPr lang="tr-TR" sz="1800" dirty="0">
                <a:latin typeface="Nunito Sans" pitchFamily="2" charset="77"/>
                <a:ea typeface="Open Sans Semibold" panose="020B0706030804020204" pitchFamily="34" charset="0"/>
                <a:cs typeface="Open Sans Semibold" panose="020B0706030804020204" pitchFamily="34" charset="0"/>
              </a:rPr>
              <a:t> Drive</a:t>
            </a:r>
          </a:p>
          <a:p>
            <a:pPr>
              <a:spcAft>
                <a:spcPts val="1200"/>
              </a:spcAft>
            </a:pPr>
            <a:r>
              <a:rPr lang="tr-TR" sz="1800" dirty="0">
                <a:latin typeface="Nunito Sans" pitchFamily="2" charset="77"/>
                <a:ea typeface="Open Sans Semibold" panose="020B0706030804020204" pitchFamily="34" charset="0"/>
                <a:cs typeface="Open Sans Semibold" panose="020B0706030804020204" pitchFamily="34" charset="0"/>
              </a:rPr>
              <a:t>San </a:t>
            </a:r>
            <a:r>
              <a:rPr lang="tr-TR" sz="1800" dirty="0" err="1">
                <a:latin typeface="Nunito Sans" pitchFamily="2" charset="77"/>
                <a:ea typeface="Open Sans Semibold" panose="020B0706030804020204" pitchFamily="34" charset="0"/>
                <a:cs typeface="Open Sans Semibold" panose="020B0706030804020204" pitchFamily="34" charset="0"/>
              </a:rPr>
              <a:t>Marcos</a:t>
            </a:r>
            <a:r>
              <a:rPr lang="tr-TR" sz="1800" dirty="0">
                <a:latin typeface="Nunito Sans" pitchFamily="2" charset="77"/>
                <a:ea typeface="Open Sans Semibold" panose="020B0706030804020204" pitchFamily="34" charset="0"/>
                <a:cs typeface="Open Sans Semibold" panose="020B0706030804020204" pitchFamily="34" charset="0"/>
              </a:rPr>
              <a:t>, Texas 78666</a:t>
            </a:r>
          </a:p>
        </p:txBody>
      </p:sp>
      <p:sp>
        <p:nvSpPr>
          <p:cNvPr id="34" name="Teardrop 33">
            <a:extLst>
              <a:ext uri="{FF2B5EF4-FFF2-40B4-BE49-F238E27FC236}">
                <a16:creationId xmlns:a16="http://schemas.microsoft.com/office/drawing/2014/main" id="{C29692E7-6A6A-334F-8E45-D03D026BE5E8}"/>
              </a:ext>
              <a:ext uri="{C183D7F6-B498-43B3-948B-1728B52AA6E4}">
                <adec:decorative xmlns:adec="http://schemas.microsoft.com/office/drawing/2017/decorative" val="1"/>
              </a:ext>
            </a:extLst>
          </p:cNvPr>
          <p:cNvSpPr>
            <a:spLocks noChangeAspect="1"/>
          </p:cNvSpPr>
          <p:nvPr/>
        </p:nvSpPr>
        <p:spPr>
          <a:xfrm rot="8100000">
            <a:off x="10917460" y="9331066"/>
            <a:ext cx="685800" cy="6858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5" name="TextBox 34">
            <a:extLst>
              <a:ext uri="{FF2B5EF4-FFF2-40B4-BE49-F238E27FC236}">
                <a16:creationId xmlns:a16="http://schemas.microsoft.com/office/drawing/2014/main" id="{5AABABA3-74C7-E140-88D0-6994C98E0BAC}"/>
              </a:ext>
            </a:extLst>
          </p:cNvPr>
          <p:cNvSpPr txBox="1"/>
          <p:nvPr/>
        </p:nvSpPr>
        <p:spPr>
          <a:xfrm>
            <a:off x="12184126" y="9189032"/>
            <a:ext cx="5383299" cy="1231106"/>
          </a:xfrm>
          <a:prstGeom prst="rect">
            <a:avLst/>
          </a:prstGeom>
          <a:noFill/>
        </p:spPr>
        <p:txBody>
          <a:bodyPr wrap="square" rtlCol="0">
            <a:spAutoFit/>
          </a:bodyPr>
          <a:lstStyle/>
          <a:p>
            <a:pPr>
              <a:spcAft>
                <a:spcPts val="1200"/>
              </a:spcAft>
            </a:pP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Campus</a:t>
            </a:r>
            <a:endPar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1555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University</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Blvd</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a:t>
            </a:r>
          </a:p>
          <a:p>
            <a:pPr>
              <a:spcAft>
                <a:spcPts val="1200"/>
              </a:spcAft>
            </a:pP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27756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p:nvPr>
        </p:nvSpPr>
        <p:spPr>
          <a:xfrm>
            <a:off x="1117600" y="1344871"/>
            <a:ext cx="1169725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tr-TR" dirty="0">
                <a:ea typeface="Lato Heavy" panose="020F0502020204030203" pitchFamily="34" charset="0"/>
                <a:cs typeface="Lato Heavy" panose="020F0502020204030203" pitchFamily="34" charset="0"/>
              </a:rPr>
              <a:t>CONTACT US</a:t>
            </a:r>
          </a:p>
        </p:txBody>
      </p:sp>
      <p:sp>
        <p:nvSpPr>
          <p:cNvPr id="27" name="Oval 26">
            <a:extLst>
              <a:ext uri="{FF2B5EF4-FFF2-40B4-BE49-F238E27FC236}">
                <a16:creationId xmlns:a16="http://schemas.microsoft.com/office/drawing/2014/main" id="{836D4D41-0606-CF4D-A4A6-2D09AB2B69F9}"/>
              </a:ext>
              <a:ext uri="{C183D7F6-B498-43B3-948B-1728B52AA6E4}">
                <adec:decorative xmlns:adec="http://schemas.microsoft.com/office/drawing/2017/decorative" val="1"/>
              </a:ext>
            </a:extLst>
          </p:cNvPr>
          <p:cNvSpPr/>
          <p:nvPr/>
        </p:nvSpPr>
        <p:spPr>
          <a:xfrm>
            <a:off x="5897215" y="3344335"/>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0" name="Rectangle 29" descr="phone">
            <a:extLst>
              <a:ext uri="{FF2B5EF4-FFF2-40B4-BE49-F238E27FC236}">
                <a16:creationId xmlns:a16="http://schemas.microsoft.com/office/drawing/2014/main" id="{543B64D4-1C0A-6248-B6D3-AEAC50075ACB}"/>
              </a:ext>
            </a:extLst>
          </p:cNvPr>
          <p:cNvSpPr/>
          <p:nvPr/>
        </p:nvSpPr>
        <p:spPr>
          <a:xfrm>
            <a:off x="6461580" y="3561699"/>
            <a:ext cx="623889" cy="1323439"/>
          </a:xfrm>
          <a:prstGeom prst="rect">
            <a:avLst/>
          </a:prstGeom>
        </p:spPr>
        <p:txBody>
          <a:bodyPr wrap="none">
            <a:spAutoFit/>
          </a:bodyPr>
          <a:lstStyle/>
          <a:p>
            <a:r>
              <a:rPr lang="tr-TR" sz="8000" dirty="0">
                <a:solidFill>
                  <a:schemeClr val="bg1"/>
                </a:solidFill>
                <a:latin typeface="FontAwesome" pitchFamily="2" charset="0"/>
              </a:rPr>
              <a:t></a:t>
            </a:r>
            <a:endParaRPr lang="tr-TR" sz="8000" dirty="0">
              <a:solidFill>
                <a:schemeClr val="bg1"/>
              </a:solidFill>
            </a:endParaRPr>
          </a:p>
        </p:txBody>
      </p:sp>
      <p:sp>
        <p:nvSpPr>
          <p:cNvPr id="33" name="TextBox 32">
            <a:extLst>
              <a:ext uri="{FF2B5EF4-FFF2-40B4-BE49-F238E27FC236}">
                <a16:creationId xmlns:a16="http://schemas.microsoft.com/office/drawing/2014/main" id="{07CC7710-FF0C-714B-86A4-799F84EB3E75}"/>
              </a:ext>
            </a:extLst>
          </p:cNvPr>
          <p:cNvSpPr txBox="1"/>
          <p:nvPr/>
        </p:nvSpPr>
        <p:spPr>
          <a:xfrm>
            <a:off x="8214168" y="3928259"/>
            <a:ext cx="2847254" cy="584775"/>
          </a:xfrm>
          <a:prstGeom prst="rect">
            <a:avLst/>
          </a:prstGeom>
          <a:noFill/>
        </p:spPr>
        <p:txBody>
          <a:bodyPr wrap="none" rtlCol="0">
            <a:spAutoFit/>
          </a:bodyPr>
          <a:lstStyle/>
          <a:p>
            <a:r>
              <a:rPr lang="tr-TR"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123.456.7890</a:t>
            </a:r>
          </a:p>
        </p:txBody>
      </p:sp>
      <p:sp>
        <p:nvSpPr>
          <p:cNvPr id="28" name="Oval 27">
            <a:extLst>
              <a:ext uri="{FF2B5EF4-FFF2-40B4-BE49-F238E27FC236}">
                <a16:creationId xmlns:a16="http://schemas.microsoft.com/office/drawing/2014/main" id="{258B986E-F4E1-FE48-AC64-B565C1A1CA78}"/>
              </a:ext>
              <a:ext uri="{C183D7F6-B498-43B3-948B-1728B52AA6E4}">
                <adec:decorative xmlns:adec="http://schemas.microsoft.com/office/drawing/2017/decorative" val="1"/>
              </a:ext>
            </a:extLst>
          </p:cNvPr>
          <p:cNvSpPr/>
          <p:nvPr/>
        </p:nvSpPr>
        <p:spPr>
          <a:xfrm>
            <a:off x="5897215" y="5841481"/>
            <a:ext cx="1752600" cy="1752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dirty="0">
              <a:solidFill>
                <a:schemeClr val="tx1"/>
              </a:solidFill>
            </a:endParaRPr>
          </a:p>
        </p:txBody>
      </p:sp>
      <p:sp>
        <p:nvSpPr>
          <p:cNvPr id="31" name="Rectangle 30" descr="inbox">
            <a:extLst>
              <a:ext uri="{FF2B5EF4-FFF2-40B4-BE49-F238E27FC236}">
                <a16:creationId xmlns:a16="http://schemas.microsoft.com/office/drawing/2014/main" id="{558D0D44-AEC5-7F40-AB26-D168F88FF72D}"/>
              </a:ext>
            </a:extLst>
          </p:cNvPr>
          <p:cNvSpPr/>
          <p:nvPr/>
        </p:nvSpPr>
        <p:spPr>
          <a:xfrm>
            <a:off x="6351771" y="6209959"/>
            <a:ext cx="843501"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4" name="TextBox 33">
            <a:extLst>
              <a:ext uri="{FF2B5EF4-FFF2-40B4-BE49-F238E27FC236}">
                <a16:creationId xmlns:a16="http://schemas.microsoft.com/office/drawing/2014/main" id="{CB335252-269B-5B48-BF32-BCB76234C454}"/>
              </a:ext>
            </a:extLst>
          </p:cNvPr>
          <p:cNvSpPr txBox="1"/>
          <p:nvPr/>
        </p:nvSpPr>
        <p:spPr>
          <a:xfrm>
            <a:off x="8214173" y="6425403"/>
            <a:ext cx="3552576" cy="584775"/>
          </a:xfrm>
          <a:prstGeom prst="rect">
            <a:avLst/>
          </a:prstGeom>
          <a:noFill/>
        </p:spPr>
        <p:txBody>
          <a:bodyPr wrap="none" rtlCol="0">
            <a:spAutoFit/>
          </a:bodyPr>
          <a:lstStyle/>
          <a:p>
            <a:r>
              <a:rPr lang="tr-TR" sz="3200" b="1" dirty="0" err="1">
                <a:solidFill>
                  <a:schemeClr val="tx2"/>
                </a:solidFill>
                <a:latin typeface="Nunito Sans SemiBold" pitchFamily="2" charset="77"/>
                <a:ea typeface="Open Sans Semibold" panose="020B0706030804020204" pitchFamily="34" charset="0"/>
                <a:cs typeface="Open Sans Semibold" panose="020B0706030804020204" pitchFamily="34" charset="0"/>
              </a:rPr>
              <a:t>boko@txstate.edu</a:t>
            </a:r>
            <a:endParaRPr lang="tr-TR" sz="3200" b="1" dirty="0">
              <a:solidFill>
                <a:schemeClr val="tx2"/>
              </a:solidFill>
              <a:latin typeface="Nunito Sans SemiBold" pitchFamily="2" charset="77"/>
              <a:ea typeface="Open Sans Semibold" panose="020B0706030804020204" pitchFamily="34" charset="0"/>
              <a:cs typeface="Open Sans Semibold" panose="020B0706030804020204" pitchFamily="34" charset="0"/>
            </a:endParaRPr>
          </a:p>
        </p:txBody>
      </p:sp>
      <p:sp>
        <p:nvSpPr>
          <p:cNvPr id="29" name="Oval 28">
            <a:extLst>
              <a:ext uri="{FF2B5EF4-FFF2-40B4-BE49-F238E27FC236}">
                <a16:creationId xmlns:a16="http://schemas.microsoft.com/office/drawing/2014/main" id="{DC5B6B42-AE99-374B-A0C9-5D2868EB1CBB}"/>
              </a:ext>
              <a:ext uri="{C183D7F6-B498-43B3-948B-1728B52AA6E4}">
                <adec:decorative xmlns:adec="http://schemas.microsoft.com/office/drawing/2017/decorative" val="1"/>
              </a:ext>
            </a:extLst>
          </p:cNvPr>
          <p:cNvSpPr/>
          <p:nvPr/>
        </p:nvSpPr>
        <p:spPr>
          <a:xfrm>
            <a:off x="5897215" y="8338628"/>
            <a:ext cx="1752600" cy="1752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2" name="Rectangle 31" descr="GPS arrow">
            <a:extLst>
              <a:ext uri="{FF2B5EF4-FFF2-40B4-BE49-F238E27FC236}">
                <a16:creationId xmlns:a16="http://schemas.microsoft.com/office/drawing/2014/main" id="{45348426-7B09-B94E-9C4B-ECE9EE418A08}"/>
              </a:ext>
            </a:extLst>
          </p:cNvPr>
          <p:cNvSpPr/>
          <p:nvPr/>
        </p:nvSpPr>
        <p:spPr>
          <a:xfrm>
            <a:off x="6334568" y="8718834"/>
            <a:ext cx="788999"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5" name="TextBox 34">
            <a:extLst>
              <a:ext uri="{FF2B5EF4-FFF2-40B4-BE49-F238E27FC236}">
                <a16:creationId xmlns:a16="http://schemas.microsoft.com/office/drawing/2014/main" id="{1A7430AC-CA9B-D945-9943-3918C244C5DC}"/>
              </a:ext>
            </a:extLst>
          </p:cNvPr>
          <p:cNvSpPr txBox="1"/>
          <p:nvPr/>
        </p:nvSpPr>
        <p:spPr>
          <a:xfrm>
            <a:off x="8214178" y="8287948"/>
            <a:ext cx="5383299" cy="1877437"/>
          </a:xfrm>
          <a:prstGeom prst="rect">
            <a:avLst/>
          </a:prstGeom>
          <a:noFill/>
        </p:spPr>
        <p:txBody>
          <a:bodyPr wrap="square" rtlCol="0">
            <a:spAutoFit/>
          </a:bodyPr>
          <a:lstStyle/>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College</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Department</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Name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601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University</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Drive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San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Marcos</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Texas 78666</a:t>
            </a:r>
          </a:p>
        </p:txBody>
      </p:sp>
    </p:spTree>
    <p:extLst>
      <p:ext uri="{BB962C8B-B14F-4D97-AF65-F5344CB8AC3E}">
        <p14:creationId xmlns:p14="http://schemas.microsoft.com/office/powerpoint/2010/main" val="38783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309-C9D9-2641-9E3E-4E10A3A939FF}"/>
              </a:ext>
            </a:extLst>
          </p:cNvPr>
          <p:cNvSpPr>
            <a:spLocks noGrp="1"/>
          </p:cNvSpPr>
          <p:nvPr>
            <p:ph type="title"/>
          </p:nvPr>
        </p:nvSpPr>
        <p:spPr/>
        <p:txBody>
          <a:bodyPr>
            <a:normAutofit/>
          </a:bodyPr>
          <a:lstStyle/>
          <a:p>
            <a:r>
              <a:rPr lang="en-US" dirty="0"/>
              <a:t>CLICK TO EDIT TITLE</a:t>
            </a:r>
          </a:p>
        </p:txBody>
      </p:sp>
      <p:sp>
        <p:nvSpPr>
          <p:cNvPr id="3" name="Text Placeholder 2">
            <a:extLst>
              <a:ext uri="{FF2B5EF4-FFF2-40B4-BE49-F238E27FC236}">
                <a16:creationId xmlns:a16="http://schemas.microsoft.com/office/drawing/2014/main" id="{E148928B-5533-1F45-B821-D97852D2A78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966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normAutofit/>
          </a:bodyPr>
          <a:lstStyle/>
          <a:p>
            <a:r>
              <a:rPr lang="en-US" dirty="0"/>
              <a:t>CLICK TO EDIT TITLE</a:t>
            </a:r>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endParaRPr lang="en-US"/>
          </a:p>
        </p:txBody>
      </p:sp>
      <p:sp>
        <p:nvSpPr>
          <p:cNvPr id="20" name="Picture Placeholder 19" descr="placeholder picture box">
            <a:extLst>
              <a:ext uri="{FF2B5EF4-FFF2-40B4-BE49-F238E27FC236}">
                <a16:creationId xmlns:a16="http://schemas.microsoft.com/office/drawing/2014/main" id="{463F412F-A003-B149-9EDA-6A07A2E79B4B}"/>
              </a:ext>
            </a:extLst>
          </p:cNvPr>
          <p:cNvSpPr>
            <a:spLocks noGrp="1"/>
          </p:cNvSpPr>
          <p:nvPr>
            <p:ph type="pic" sz="quarter" idx="11"/>
          </p:nvPr>
        </p:nvSpPr>
        <p:spPr/>
      </p:sp>
    </p:spTree>
    <p:extLst>
      <p:ext uri="{BB962C8B-B14F-4D97-AF65-F5344CB8AC3E}">
        <p14:creationId xmlns:p14="http://schemas.microsoft.com/office/powerpoint/2010/main" val="23388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descr="placeholder picture box">
            <a:extLst>
              <a:ext uri="{FF2B5EF4-FFF2-40B4-BE49-F238E27FC236}">
                <a16:creationId xmlns:a16="http://schemas.microsoft.com/office/drawing/2014/main" id="{0F04B9D5-EC17-E74B-B4B2-1F9778F45EA0}"/>
              </a:ext>
            </a:extLst>
          </p:cNvPr>
          <p:cNvSpPr>
            <a:spLocks noGrp="1"/>
          </p:cNvSpPr>
          <p:nvPr>
            <p:ph type="pic" sz="quarter" idx="12"/>
          </p:nvPr>
        </p:nvSpPr>
        <p:spPr/>
      </p:sp>
      <p:sp>
        <p:nvSpPr>
          <p:cNvPr id="3" name="Title 2">
            <a:extLst>
              <a:ext uri="{FF2B5EF4-FFF2-40B4-BE49-F238E27FC236}">
                <a16:creationId xmlns:a16="http://schemas.microsoft.com/office/drawing/2014/main" id="{79716531-EED7-E349-943E-3DD27A746386}"/>
              </a:ext>
            </a:extLst>
          </p:cNvPr>
          <p:cNvSpPr>
            <a:spLocks noGrp="1"/>
          </p:cNvSpPr>
          <p:nvPr>
            <p:ph type="title"/>
          </p:nvPr>
        </p:nvSpPr>
        <p:spPr/>
        <p:txBody>
          <a:bodyPr>
            <a:normAutofit/>
          </a:bodyPr>
          <a:lstStyle/>
          <a:p>
            <a:r>
              <a:rPr lang="en-US" dirty="0">
                <a:solidFill>
                  <a:schemeClr val="tx1"/>
                </a:solidFill>
              </a:rPr>
              <a:t>CLICK TO EDIT TITLE</a:t>
            </a:r>
          </a:p>
        </p:txBody>
      </p:sp>
      <p:sp>
        <p:nvSpPr>
          <p:cNvPr id="8" name="Text Placeholder 7">
            <a:extLst>
              <a:ext uri="{FF2B5EF4-FFF2-40B4-BE49-F238E27FC236}">
                <a16:creationId xmlns:a16="http://schemas.microsoft.com/office/drawing/2014/main" id="{D6BAAACF-F22F-BF46-B5A4-58014C95CDF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940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descr="placeholder picture box">
            <a:extLst>
              <a:ext uri="{FF2B5EF4-FFF2-40B4-BE49-F238E27FC236}">
                <a16:creationId xmlns:a16="http://schemas.microsoft.com/office/drawing/2014/main" id="{829895C3-FABD-1242-887D-67088B9D4CFE}"/>
              </a:ext>
            </a:extLst>
          </p:cNvPr>
          <p:cNvSpPr>
            <a:spLocks noGrp="1"/>
          </p:cNvSpPr>
          <p:nvPr>
            <p:ph type="pic" sz="quarter" idx="12"/>
          </p:nvPr>
        </p:nvSpPr>
        <p:spPr/>
      </p:sp>
      <p:sp>
        <p:nvSpPr>
          <p:cNvPr id="3" name="Title 2">
            <a:extLst>
              <a:ext uri="{FF2B5EF4-FFF2-40B4-BE49-F238E27FC236}">
                <a16:creationId xmlns:a16="http://schemas.microsoft.com/office/drawing/2014/main" id="{AE63586D-E2A8-CC4C-A59E-24C9664D2050}"/>
              </a:ext>
            </a:extLst>
          </p:cNvPr>
          <p:cNvSpPr>
            <a:spLocks noGrp="1"/>
          </p:cNvSpPr>
          <p:nvPr>
            <p:ph type="title"/>
          </p:nvPr>
        </p:nvSpPr>
        <p:spPr/>
        <p:txBody>
          <a:bodyPr>
            <a:normAutofit/>
          </a:bodyPr>
          <a:lstStyle/>
          <a:p>
            <a:r>
              <a:rPr lang="en-US" dirty="0"/>
              <a:t>CLICK TO EDIT TITLE</a:t>
            </a:r>
          </a:p>
        </p:txBody>
      </p:sp>
      <p:sp>
        <p:nvSpPr>
          <p:cNvPr id="6" name="Text Placeholder 5">
            <a:extLst>
              <a:ext uri="{FF2B5EF4-FFF2-40B4-BE49-F238E27FC236}">
                <a16:creationId xmlns:a16="http://schemas.microsoft.com/office/drawing/2014/main" id="{FEB0E36C-0987-0542-9D20-8C3BDCC0EC8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15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Picture Placeholder 14" descr="placeholder picture box">
            <a:extLst>
              <a:ext uri="{FF2B5EF4-FFF2-40B4-BE49-F238E27FC236}">
                <a16:creationId xmlns:a16="http://schemas.microsoft.com/office/drawing/2014/main" id="{D0D6947A-30BC-3C45-AB8F-B8514E8F4D95}"/>
              </a:ext>
            </a:extLst>
          </p:cNvPr>
          <p:cNvSpPr>
            <a:spLocks noGrp="1"/>
          </p:cNvSpPr>
          <p:nvPr>
            <p:ph type="pic" sz="quarter" idx="11"/>
          </p:nvPr>
        </p:nvSpPr>
        <p:spPr/>
      </p:sp>
      <p:sp>
        <p:nvSpPr>
          <p:cNvPr id="11" name="Title 10">
            <a:extLst>
              <a:ext uri="{FF2B5EF4-FFF2-40B4-BE49-F238E27FC236}">
                <a16:creationId xmlns:a16="http://schemas.microsoft.com/office/drawing/2014/main" id="{9A3AE9ED-5FE5-E445-9C56-BC39E3F130D4}"/>
              </a:ext>
            </a:extLst>
          </p:cNvPr>
          <p:cNvSpPr>
            <a:spLocks noGrp="1"/>
          </p:cNvSpPr>
          <p:nvPr>
            <p:ph type="title"/>
          </p:nvPr>
        </p:nvSpPr>
        <p:spPr/>
        <p:txBody>
          <a:bodyPr>
            <a:normAutofit/>
          </a:bodyPr>
          <a:lstStyle/>
          <a:p>
            <a:r>
              <a:rPr lang="en-US" dirty="0"/>
              <a:t>THE BOBCAT IS A TYPE OF CAT.</a:t>
            </a:r>
          </a:p>
        </p:txBody>
      </p:sp>
      <p:sp>
        <p:nvSpPr>
          <p:cNvPr id="8" name="Rectangle 7">
            <a:extLst>
              <a:ext uri="{FF2B5EF4-FFF2-40B4-BE49-F238E27FC236}">
                <a16:creationId xmlns:a16="http://schemas.microsoft.com/office/drawing/2014/main" id="{DD037D98-6060-804F-8770-859E2CFE525A}"/>
              </a:ext>
            </a:extLst>
          </p:cNvPr>
          <p:cNvSpPr/>
          <p:nvPr/>
        </p:nvSpPr>
        <p:spPr>
          <a:xfrm>
            <a:off x="8524267" y="4240445"/>
            <a:ext cx="3584704" cy="1852430"/>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100% </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OF BOBCATS WILL BE MAGNIFICENT</a:t>
            </a:r>
          </a:p>
        </p:txBody>
      </p:sp>
      <p:sp>
        <p:nvSpPr>
          <p:cNvPr id="9" name="Rectangle 8">
            <a:extLst>
              <a:ext uri="{FF2B5EF4-FFF2-40B4-BE49-F238E27FC236}">
                <a16:creationId xmlns:a16="http://schemas.microsoft.com/office/drawing/2014/main" id="{6719C5E1-CBF7-BB41-9FD7-11A748828B08}"/>
              </a:ext>
            </a:extLst>
          </p:cNvPr>
          <p:cNvSpPr/>
          <p:nvPr/>
        </p:nvSpPr>
        <p:spPr>
          <a:xfrm>
            <a:off x="12969822" y="4238897"/>
            <a:ext cx="4169862" cy="1852430"/>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#1</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MIDSIZE CATS IN THE NATION</a:t>
            </a:r>
          </a:p>
        </p:txBody>
      </p:sp>
      <p:sp>
        <p:nvSpPr>
          <p:cNvPr id="10" name="Rectangle 9">
            <a:extLst>
              <a:ext uri="{FF2B5EF4-FFF2-40B4-BE49-F238E27FC236}">
                <a16:creationId xmlns:a16="http://schemas.microsoft.com/office/drawing/2014/main" id="{7E4DADC1-354F-4E42-BF81-BC8C19DDA5CF}"/>
              </a:ext>
            </a:extLst>
          </p:cNvPr>
          <p:cNvSpPr/>
          <p:nvPr/>
        </p:nvSpPr>
        <p:spPr>
          <a:xfrm>
            <a:off x="8524267" y="7273327"/>
            <a:ext cx="3584704" cy="2129429"/>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1st</a:t>
            </a: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 </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IN THE NATION FOR FIERCENESS</a:t>
            </a:r>
          </a:p>
        </p:txBody>
      </p:sp>
      <p:sp>
        <p:nvSpPr>
          <p:cNvPr id="14" name="Rectangle 13">
            <a:extLst>
              <a:ext uri="{FF2B5EF4-FFF2-40B4-BE49-F238E27FC236}">
                <a16:creationId xmlns:a16="http://schemas.microsoft.com/office/drawing/2014/main" id="{5AD06A50-D2A1-2040-927B-F213D6ECCD12}"/>
              </a:ext>
            </a:extLst>
          </p:cNvPr>
          <p:cNvSpPr/>
          <p:nvPr/>
        </p:nvSpPr>
        <p:spPr>
          <a:xfrm>
            <a:off x="12969822" y="7271784"/>
            <a:ext cx="4604528" cy="2337178"/>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95% </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OF BOBCATS WILL GO ON TO GRADUATE STUDIES IN STALKING AND POUNCING</a:t>
            </a:r>
          </a:p>
        </p:txBody>
      </p:sp>
    </p:spTree>
    <p:extLst>
      <p:ext uri="{BB962C8B-B14F-4D97-AF65-F5344CB8AC3E}">
        <p14:creationId xmlns:p14="http://schemas.microsoft.com/office/powerpoint/2010/main" val="32366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572126-44DE-2D4A-98C7-538B4A297B31}"/>
              </a:ext>
            </a:extLst>
          </p:cNvPr>
          <p:cNvSpPr>
            <a:spLocks noGrp="1"/>
          </p:cNvSpPr>
          <p:nvPr>
            <p:ph type="title"/>
          </p:nvPr>
        </p:nvSpPr>
        <p:spPr/>
        <p:txBody>
          <a:bodyPr>
            <a:normAutofit/>
          </a:bodyPr>
          <a:lstStyle/>
          <a:p>
            <a:r>
              <a:rPr lang="en-US" dirty="0"/>
              <a:t>CLICK TO EDIT TITLE</a:t>
            </a:r>
          </a:p>
        </p:txBody>
      </p:sp>
      <p:sp>
        <p:nvSpPr>
          <p:cNvPr id="16" name="Picture Placeholder 15" descr="placeholder picture box">
            <a:extLst>
              <a:ext uri="{FF2B5EF4-FFF2-40B4-BE49-F238E27FC236}">
                <a16:creationId xmlns:a16="http://schemas.microsoft.com/office/drawing/2014/main" id="{D42A1030-E705-3E49-AC1E-D878922FD622}"/>
              </a:ext>
            </a:extLst>
          </p:cNvPr>
          <p:cNvSpPr>
            <a:spLocks noGrp="1"/>
          </p:cNvSpPr>
          <p:nvPr>
            <p:ph type="pic" sz="quarter" idx="10"/>
          </p:nvPr>
        </p:nvSpPr>
        <p:spPr/>
      </p:sp>
      <p:sp>
        <p:nvSpPr>
          <p:cNvPr id="17" name="Picture Placeholder 16" descr="placeholder picture box">
            <a:extLst>
              <a:ext uri="{FF2B5EF4-FFF2-40B4-BE49-F238E27FC236}">
                <a16:creationId xmlns:a16="http://schemas.microsoft.com/office/drawing/2014/main" id="{E1BF76CE-6CF7-6C41-A04E-DC6381E84234}"/>
              </a:ext>
            </a:extLst>
          </p:cNvPr>
          <p:cNvSpPr>
            <a:spLocks noGrp="1"/>
          </p:cNvSpPr>
          <p:nvPr>
            <p:ph type="pic" sz="quarter" idx="11"/>
          </p:nvPr>
        </p:nvSpPr>
        <p:spPr/>
      </p:sp>
      <p:sp>
        <p:nvSpPr>
          <p:cNvPr id="18" name="Picture Placeholder 17" descr="placeholder picture box">
            <a:extLst>
              <a:ext uri="{FF2B5EF4-FFF2-40B4-BE49-F238E27FC236}">
                <a16:creationId xmlns:a16="http://schemas.microsoft.com/office/drawing/2014/main" id="{848861CD-FE5D-2945-8B5F-345F8CCEDE5A}"/>
              </a:ext>
            </a:extLst>
          </p:cNvPr>
          <p:cNvSpPr>
            <a:spLocks noGrp="1"/>
          </p:cNvSpPr>
          <p:nvPr>
            <p:ph type="pic" sz="quarter" idx="12"/>
          </p:nvPr>
        </p:nvSpPr>
        <p:spPr/>
      </p:sp>
      <p:sp>
        <p:nvSpPr>
          <p:cNvPr id="19" name="Picture Placeholder 18" descr="placeholder picture box">
            <a:extLst>
              <a:ext uri="{FF2B5EF4-FFF2-40B4-BE49-F238E27FC236}">
                <a16:creationId xmlns:a16="http://schemas.microsoft.com/office/drawing/2014/main" id="{33FEBC20-3ED0-4F42-9C5F-1E1CB516D6E1}"/>
              </a:ext>
            </a:extLst>
          </p:cNvPr>
          <p:cNvSpPr>
            <a:spLocks noGrp="1"/>
          </p:cNvSpPr>
          <p:nvPr>
            <p:ph type="pic" sz="quarter" idx="13"/>
          </p:nvPr>
        </p:nvSpPr>
        <p:spPr/>
      </p:sp>
    </p:spTree>
    <p:extLst>
      <p:ext uri="{BB962C8B-B14F-4D97-AF65-F5344CB8AC3E}">
        <p14:creationId xmlns:p14="http://schemas.microsoft.com/office/powerpoint/2010/main" val="2555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026E09B-D91C-164F-B311-1D82BFCB59A1}"/>
              </a:ext>
            </a:extLst>
          </p:cNvPr>
          <p:cNvSpPr>
            <a:spLocks noGrp="1"/>
          </p:cNvSpPr>
          <p:nvPr>
            <p:ph type="title"/>
          </p:nvPr>
        </p:nvSpPr>
        <p:spPr/>
        <p:txBody>
          <a:bodyPr>
            <a:normAutofit/>
          </a:bodyPr>
          <a:lstStyle/>
          <a:p>
            <a:r>
              <a:rPr lang="en-US" dirty="0"/>
              <a:t>CLICK TO EDIT TITLE</a:t>
            </a:r>
          </a:p>
        </p:txBody>
      </p:sp>
      <p:sp>
        <p:nvSpPr>
          <p:cNvPr id="26" name="Picture Placeholder 25" descr="placeholder picture box">
            <a:extLst>
              <a:ext uri="{FF2B5EF4-FFF2-40B4-BE49-F238E27FC236}">
                <a16:creationId xmlns:a16="http://schemas.microsoft.com/office/drawing/2014/main" id="{9D251B5F-6F7C-0641-B6EE-983A817D6189}"/>
              </a:ext>
            </a:extLst>
          </p:cNvPr>
          <p:cNvSpPr>
            <a:spLocks noGrp="1"/>
          </p:cNvSpPr>
          <p:nvPr>
            <p:ph type="pic" sz="quarter" idx="11"/>
          </p:nvPr>
        </p:nvSpPr>
        <p:spPr/>
      </p:sp>
      <p:sp>
        <p:nvSpPr>
          <p:cNvPr id="25" name="Text Placeholder 24">
            <a:extLst>
              <a:ext uri="{FF2B5EF4-FFF2-40B4-BE49-F238E27FC236}">
                <a16:creationId xmlns:a16="http://schemas.microsoft.com/office/drawing/2014/main" id="{D3D8956B-EA28-FC43-BDBF-9553A968879B}"/>
              </a:ext>
            </a:extLst>
          </p:cNvPr>
          <p:cNvSpPr>
            <a:spLocks noGrp="1"/>
          </p:cNvSpPr>
          <p:nvPr>
            <p:ph type="body" sz="quarter" idx="10"/>
          </p:nvPr>
        </p:nvSpPr>
        <p:spPr/>
        <p:txBody>
          <a:bodyPr/>
          <a:lstStyle/>
          <a:p>
            <a:endParaRPr lang="en-US" dirty="0"/>
          </a:p>
        </p:txBody>
      </p:sp>
      <p:sp>
        <p:nvSpPr>
          <p:cNvPr id="27" name="Picture Placeholder 26" descr="placeholder picture box">
            <a:extLst>
              <a:ext uri="{FF2B5EF4-FFF2-40B4-BE49-F238E27FC236}">
                <a16:creationId xmlns:a16="http://schemas.microsoft.com/office/drawing/2014/main" id="{42C1F0BF-8988-F046-AD58-F0F06BC9D159}"/>
              </a:ext>
            </a:extLst>
          </p:cNvPr>
          <p:cNvSpPr>
            <a:spLocks noGrp="1"/>
          </p:cNvSpPr>
          <p:nvPr>
            <p:ph type="pic" sz="quarter" idx="12"/>
          </p:nvPr>
        </p:nvSpPr>
        <p:spPr/>
      </p:sp>
      <p:sp>
        <p:nvSpPr>
          <p:cNvPr id="28" name="Text Placeholder 27">
            <a:extLst>
              <a:ext uri="{FF2B5EF4-FFF2-40B4-BE49-F238E27FC236}">
                <a16:creationId xmlns:a16="http://schemas.microsoft.com/office/drawing/2014/main" id="{46A45296-6D39-6642-B857-C4146B4ED353}"/>
              </a:ext>
            </a:extLst>
          </p:cNvPr>
          <p:cNvSpPr>
            <a:spLocks noGrp="1"/>
          </p:cNvSpPr>
          <p:nvPr>
            <p:ph type="body" sz="quarter" idx="13"/>
          </p:nvPr>
        </p:nvSpPr>
        <p:spPr/>
        <p:txBody>
          <a:bodyPr/>
          <a:lstStyle/>
          <a:p>
            <a:endParaRPr lang="en-US"/>
          </a:p>
        </p:txBody>
      </p:sp>
      <p:sp>
        <p:nvSpPr>
          <p:cNvPr id="29" name="Picture Placeholder 28" descr="placeholder picture box">
            <a:extLst>
              <a:ext uri="{FF2B5EF4-FFF2-40B4-BE49-F238E27FC236}">
                <a16:creationId xmlns:a16="http://schemas.microsoft.com/office/drawing/2014/main" id="{E4D96C66-7CCC-984E-B8F2-EC7CC299ED7D}"/>
              </a:ext>
            </a:extLst>
          </p:cNvPr>
          <p:cNvSpPr>
            <a:spLocks noGrp="1"/>
          </p:cNvSpPr>
          <p:nvPr>
            <p:ph type="pic" sz="quarter" idx="14"/>
          </p:nvPr>
        </p:nvSpPr>
        <p:spPr/>
      </p:sp>
      <p:sp>
        <p:nvSpPr>
          <p:cNvPr id="32" name="Text Placeholder 31">
            <a:extLst>
              <a:ext uri="{FF2B5EF4-FFF2-40B4-BE49-F238E27FC236}">
                <a16:creationId xmlns:a16="http://schemas.microsoft.com/office/drawing/2014/main" id="{1B416AE4-B6D6-DE48-8F82-5AAC8F2D6D72}"/>
              </a:ext>
            </a:extLst>
          </p:cNvPr>
          <p:cNvSpPr>
            <a:spLocks noGrp="1"/>
          </p:cNvSpPr>
          <p:nvPr>
            <p:ph type="body" sz="quarter" idx="17"/>
          </p:nvPr>
        </p:nvSpPr>
        <p:spPr/>
        <p:txBody>
          <a:bodyPr/>
          <a:lstStyle/>
          <a:p>
            <a:endParaRPr lang="en-US"/>
          </a:p>
        </p:txBody>
      </p:sp>
      <p:sp>
        <p:nvSpPr>
          <p:cNvPr id="30" name="Picture Placeholder 29" descr="placeholder picture box">
            <a:extLst>
              <a:ext uri="{FF2B5EF4-FFF2-40B4-BE49-F238E27FC236}">
                <a16:creationId xmlns:a16="http://schemas.microsoft.com/office/drawing/2014/main" id="{3810AE3A-F180-144D-90F7-2F7A70CB68FD}"/>
              </a:ext>
            </a:extLst>
          </p:cNvPr>
          <p:cNvSpPr>
            <a:spLocks noGrp="1"/>
          </p:cNvSpPr>
          <p:nvPr>
            <p:ph type="pic" sz="quarter" idx="15"/>
          </p:nvPr>
        </p:nvSpPr>
        <p:spPr/>
      </p:sp>
      <p:sp>
        <p:nvSpPr>
          <p:cNvPr id="31" name="Text Placeholder 30">
            <a:extLst>
              <a:ext uri="{FF2B5EF4-FFF2-40B4-BE49-F238E27FC236}">
                <a16:creationId xmlns:a16="http://schemas.microsoft.com/office/drawing/2014/main" id="{5A22BB0B-930D-9140-B1A1-719ACD0464C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069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7A4-719D-454F-AC89-C8A7A70E7F72}"/>
              </a:ext>
            </a:extLst>
          </p:cNvPr>
          <p:cNvSpPr>
            <a:spLocks noGrp="1"/>
          </p:cNvSpPr>
          <p:nvPr>
            <p:ph type="title"/>
          </p:nvPr>
        </p:nvSpPr>
        <p:spPr/>
        <p:txBody>
          <a:bodyPr>
            <a:normAutofit/>
          </a:bodyPr>
          <a:lstStyle/>
          <a:p>
            <a:r>
              <a:rPr lang="en-US" dirty="0"/>
              <a:t>CLICK TO EDIT TITLE</a:t>
            </a:r>
          </a:p>
        </p:txBody>
      </p:sp>
      <p:graphicFrame>
        <p:nvGraphicFramePr>
          <p:cNvPr id="14" name="Chart 13" descr="Sample pie chart showing sample data">
            <a:extLst>
              <a:ext uri="{FF2B5EF4-FFF2-40B4-BE49-F238E27FC236}">
                <a16:creationId xmlns:a16="http://schemas.microsoft.com/office/drawing/2014/main" id="{2A272B4A-4AD9-7049-8485-AF9230A4CE03}"/>
              </a:ext>
            </a:extLst>
          </p:cNvPr>
          <p:cNvGraphicFramePr>
            <a:graphicFrameLocks noChangeAspect="1"/>
          </p:cNvGraphicFramePr>
          <p:nvPr>
            <p:extLst>
              <p:ext uri="{D42A27DB-BD31-4B8C-83A1-F6EECF244321}">
                <p14:modId xmlns:p14="http://schemas.microsoft.com/office/powerpoint/2010/main" val="3520158421"/>
              </p:ext>
            </p:extLst>
          </p:nvPr>
        </p:nvGraphicFramePr>
        <p:xfrm>
          <a:off x="523798" y="3438085"/>
          <a:ext cx="5496495" cy="525956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650D08D-713D-054D-B03E-B75188C64089}"/>
              </a:ext>
            </a:extLst>
          </p:cNvPr>
          <p:cNvSpPr txBox="1"/>
          <p:nvPr/>
        </p:nvSpPr>
        <p:spPr>
          <a:xfrm>
            <a:off x="2489011" y="5560035"/>
            <a:ext cx="1835759" cy="1015663"/>
          </a:xfrm>
          <a:prstGeom prst="rect">
            <a:avLst/>
          </a:prstGeom>
          <a:noFill/>
        </p:spPr>
        <p:txBody>
          <a:bodyPr wrap="none" rtlCol="0">
            <a:spAutoFit/>
          </a:bodyPr>
          <a:lstStyle/>
          <a:p>
            <a:pPr algn="ctr"/>
            <a:r>
              <a:rPr lang="tr-TR" sz="6000" b="1" dirty="0">
                <a:solidFill>
                  <a:schemeClr val="accent1"/>
                </a:solidFill>
                <a:latin typeface="Nunito Sans" pitchFamily="2" charset="77"/>
                <a:ea typeface="Open Sans Semibold" panose="020B0706030804020204" pitchFamily="34" charset="0"/>
                <a:cs typeface="Open Sans Semibold" panose="020B0706030804020204" pitchFamily="34" charset="0"/>
              </a:rPr>
              <a:t>55%</a:t>
            </a:r>
          </a:p>
        </p:txBody>
      </p:sp>
      <p:sp>
        <p:nvSpPr>
          <p:cNvPr id="20" name="TextBox 19">
            <a:extLst>
              <a:ext uri="{FF2B5EF4-FFF2-40B4-BE49-F238E27FC236}">
                <a16:creationId xmlns:a16="http://schemas.microsoft.com/office/drawing/2014/main" id="{48CFF775-CB75-994F-A597-3D3BA82A0D57}"/>
              </a:ext>
            </a:extLst>
          </p:cNvPr>
          <p:cNvSpPr txBox="1"/>
          <p:nvPr/>
        </p:nvSpPr>
        <p:spPr>
          <a:xfrm>
            <a:off x="2289244" y="9137930"/>
            <a:ext cx="1965603" cy="461665"/>
          </a:xfrm>
          <a:prstGeom prst="rect">
            <a:avLst/>
          </a:prstGeom>
          <a:noFill/>
        </p:spPr>
        <p:txBody>
          <a:bodyPr wrap="none" rtlCol="0">
            <a:spAutoFit/>
          </a:bodyPr>
          <a:lstStyle/>
          <a:p>
            <a:pPr algn="ctr"/>
            <a:r>
              <a:rPr lang="tr-TR" sz="2400" b="1" dirty="0">
                <a:solidFill>
                  <a:schemeClr val="accent1"/>
                </a:solidFill>
                <a:latin typeface="Nunito Sans" pitchFamily="2" charset="77"/>
                <a:ea typeface="Open Sans Semibold" panose="020B0706030804020204" pitchFamily="34" charset="0"/>
                <a:cs typeface="Open Sans Semibold" panose="020B0706030804020204" pitchFamily="34" charset="0"/>
              </a:rPr>
              <a:t>PRODUCT 1</a:t>
            </a:r>
          </a:p>
        </p:txBody>
      </p:sp>
      <p:sp>
        <p:nvSpPr>
          <p:cNvPr id="21" name="Rectangle 20">
            <a:extLst>
              <a:ext uri="{FF2B5EF4-FFF2-40B4-BE49-F238E27FC236}">
                <a16:creationId xmlns:a16="http://schemas.microsoft.com/office/drawing/2014/main" id="{996F1BE1-ED54-E848-913C-E867C2FA069F}"/>
              </a:ext>
            </a:extLst>
          </p:cNvPr>
          <p:cNvSpPr/>
          <p:nvPr/>
        </p:nvSpPr>
        <p:spPr>
          <a:xfrm>
            <a:off x="992460" y="9599585"/>
            <a:ext cx="4559171" cy="1021433"/>
          </a:xfrm>
          <a:prstGeom prst="rect">
            <a:avLst/>
          </a:prstGeom>
        </p:spPr>
        <p:txBody>
          <a:bodyPr wrap="square">
            <a:spAutoFit/>
          </a:bodyPr>
          <a:lstStyle/>
          <a:p>
            <a:pPr algn="ctr">
              <a:lnSpc>
                <a:spcPct val="150000"/>
              </a:lnSpc>
            </a:pPr>
            <a:r>
              <a:rPr lang="en-US"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graphicFrame>
        <p:nvGraphicFramePr>
          <p:cNvPr id="15" name="Chart 14" descr="Sample pie chart showing sample data">
            <a:extLst>
              <a:ext uri="{FF2B5EF4-FFF2-40B4-BE49-F238E27FC236}">
                <a16:creationId xmlns:a16="http://schemas.microsoft.com/office/drawing/2014/main" id="{F40C2AD2-A89D-BB46-A193-E4D5C504E79E}"/>
              </a:ext>
            </a:extLst>
          </p:cNvPr>
          <p:cNvGraphicFramePr>
            <a:graphicFrameLocks noChangeAspect="1"/>
          </p:cNvGraphicFramePr>
          <p:nvPr>
            <p:extLst>
              <p:ext uri="{D42A27DB-BD31-4B8C-83A1-F6EECF244321}">
                <p14:modId xmlns:p14="http://schemas.microsoft.com/office/powerpoint/2010/main" val="450508357"/>
              </p:ext>
            </p:extLst>
          </p:nvPr>
        </p:nvGraphicFramePr>
        <p:xfrm>
          <a:off x="6412695" y="3438085"/>
          <a:ext cx="5496495" cy="525956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2A00AA3-F5F4-2445-93ED-13FD366C199C}"/>
              </a:ext>
            </a:extLst>
          </p:cNvPr>
          <p:cNvSpPr txBox="1"/>
          <p:nvPr/>
        </p:nvSpPr>
        <p:spPr>
          <a:xfrm>
            <a:off x="8306858" y="5544048"/>
            <a:ext cx="1835759" cy="1015663"/>
          </a:xfrm>
          <a:prstGeom prst="rect">
            <a:avLst/>
          </a:prstGeom>
          <a:noFill/>
        </p:spPr>
        <p:txBody>
          <a:bodyPr wrap="none" rtlCol="0">
            <a:spAutoFit/>
          </a:bodyPr>
          <a:lstStyle/>
          <a:p>
            <a:pPr algn="ctr"/>
            <a:r>
              <a:rPr lang="tr-TR" sz="6000" b="1" dirty="0">
                <a:solidFill>
                  <a:schemeClr val="tx2"/>
                </a:solidFill>
                <a:latin typeface="Nunito Sans" pitchFamily="2" charset="77"/>
                <a:ea typeface="Open Sans Semibold" panose="020B0706030804020204" pitchFamily="34" charset="0"/>
                <a:cs typeface="Open Sans Semibold" panose="020B0706030804020204" pitchFamily="34" charset="0"/>
              </a:rPr>
              <a:t>60%</a:t>
            </a:r>
          </a:p>
        </p:txBody>
      </p:sp>
      <p:sp>
        <p:nvSpPr>
          <p:cNvPr id="22" name="TextBox 21">
            <a:extLst>
              <a:ext uri="{FF2B5EF4-FFF2-40B4-BE49-F238E27FC236}">
                <a16:creationId xmlns:a16="http://schemas.microsoft.com/office/drawing/2014/main" id="{6259B6B6-A989-7545-BC28-6B84FC085820}"/>
              </a:ext>
            </a:extLst>
          </p:cNvPr>
          <p:cNvSpPr txBox="1"/>
          <p:nvPr/>
        </p:nvSpPr>
        <p:spPr>
          <a:xfrm>
            <a:off x="8178141" y="9137933"/>
            <a:ext cx="1965603" cy="461665"/>
          </a:xfrm>
          <a:prstGeom prst="rect">
            <a:avLst/>
          </a:prstGeom>
          <a:noFill/>
        </p:spPr>
        <p:txBody>
          <a:bodyPr wrap="none" rtlCol="0">
            <a:spAutoFit/>
          </a:bodyPr>
          <a:lstStyle/>
          <a:p>
            <a:pPr algn="ctr"/>
            <a:r>
              <a:rPr lang="tr-TR" sz="2400" b="1" dirty="0">
                <a:solidFill>
                  <a:schemeClr val="tx2"/>
                </a:solidFill>
                <a:latin typeface="Nunito Sans" pitchFamily="2" charset="77"/>
                <a:ea typeface="Open Sans Semibold" panose="020B0706030804020204" pitchFamily="34" charset="0"/>
                <a:cs typeface="Open Sans Semibold" panose="020B0706030804020204" pitchFamily="34" charset="0"/>
              </a:rPr>
              <a:t>PRODUCT 2</a:t>
            </a:r>
          </a:p>
        </p:txBody>
      </p:sp>
      <p:sp>
        <p:nvSpPr>
          <p:cNvPr id="23" name="Rectangle 22">
            <a:extLst>
              <a:ext uri="{FF2B5EF4-FFF2-40B4-BE49-F238E27FC236}">
                <a16:creationId xmlns:a16="http://schemas.microsoft.com/office/drawing/2014/main" id="{7D256543-4438-2E45-8D9B-9045A32A6CAA}"/>
              </a:ext>
            </a:extLst>
          </p:cNvPr>
          <p:cNvSpPr/>
          <p:nvPr/>
        </p:nvSpPr>
        <p:spPr>
          <a:xfrm>
            <a:off x="6881357" y="9599585"/>
            <a:ext cx="4559171" cy="1021433"/>
          </a:xfrm>
          <a:prstGeom prst="rect">
            <a:avLst/>
          </a:prstGeom>
        </p:spPr>
        <p:txBody>
          <a:bodyPr wrap="square">
            <a:spAutoFit/>
          </a:bodyPr>
          <a:lstStyle/>
          <a:p>
            <a:pPr algn="ctr">
              <a:lnSpc>
                <a:spcPct val="150000"/>
              </a:lnSpc>
            </a:pPr>
            <a:r>
              <a:rPr lang="en-US"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graphicFrame>
        <p:nvGraphicFramePr>
          <p:cNvPr id="16" name="Chart 15" descr="Sample pie chart showing sample data">
            <a:extLst>
              <a:ext uri="{FF2B5EF4-FFF2-40B4-BE49-F238E27FC236}">
                <a16:creationId xmlns:a16="http://schemas.microsoft.com/office/drawing/2014/main" id="{B3057F91-6878-D545-851D-D4B4CD4FF6DA}"/>
              </a:ext>
            </a:extLst>
          </p:cNvPr>
          <p:cNvGraphicFramePr>
            <a:graphicFrameLocks noChangeAspect="1"/>
          </p:cNvGraphicFramePr>
          <p:nvPr>
            <p:extLst>
              <p:ext uri="{D42A27DB-BD31-4B8C-83A1-F6EECF244321}">
                <p14:modId xmlns:p14="http://schemas.microsoft.com/office/powerpoint/2010/main" val="1448108722"/>
              </p:ext>
            </p:extLst>
          </p:nvPr>
        </p:nvGraphicFramePr>
        <p:xfrm>
          <a:off x="12338668" y="3438085"/>
          <a:ext cx="5496495" cy="525956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98AA7E8-C3EB-E940-BE00-82312BD880C0}"/>
              </a:ext>
            </a:extLst>
          </p:cNvPr>
          <p:cNvSpPr txBox="1"/>
          <p:nvPr/>
        </p:nvSpPr>
        <p:spPr>
          <a:xfrm>
            <a:off x="14297753" y="5544047"/>
            <a:ext cx="1835759" cy="1015663"/>
          </a:xfrm>
          <a:prstGeom prst="rect">
            <a:avLst/>
          </a:prstGeom>
          <a:noFill/>
        </p:spPr>
        <p:txBody>
          <a:bodyPr wrap="none" rtlCol="0">
            <a:spAutoFit/>
          </a:bodyPr>
          <a:lstStyle/>
          <a:p>
            <a:pPr algn="ctr"/>
            <a:r>
              <a:rPr lang="tr-TR" sz="6000" b="1" dirty="0">
                <a:solidFill>
                  <a:schemeClr val="accent4"/>
                </a:solidFill>
                <a:latin typeface="Nunito Sans" pitchFamily="2" charset="77"/>
                <a:ea typeface="Open Sans Semibold" panose="020B0706030804020204" pitchFamily="34" charset="0"/>
                <a:cs typeface="Open Sans Semibold" panose="020B0706030804020204" pitchFamily="34" charset="0"/>
              </a:rPr>
              <a:t>65%</a:t>
            </a:r>
          </a:p>
        </p:txBody>
      </p:sp>
      <p:sp>
        <p:nvSpPr>
          <p:cNvPr id="24" name="TextBox 23">
            <a:extLst>
              <a:ext uri="{FF2B5EF4-FFF2-40B4-BE49-F238E27FC236}">
                <a16:creationId xmlns:a16="http://schemas.microsoft.com/office/drawing/2014/main" id="{1322A7FA-4A66-7340-A536-988AF525B5AF}"/>
              </a:ext>
            </a:extLst>
          </p:cNvPr>
          <p:cNvSpPr txBox="1"/>
          <p:nvPr/>
        </p:nvSpPr>
        <p:spPr>
          <a:xfrm>
            <a:off x="14104114" y="9137930"/>
            <a:ext cx="1965603" cy="461665"/>
          </a:xfrm>
          <a:prstGeom prst="rect">
            <a:avLst/>
          </a:prstGeom>
          <a:noFill/>
        </p:spPr>
        <p:txBody>
          <a:bodyPr wrap="none" rtlCol="0">
            <a:spAutoFit/>
          </a:bodyPr>
          <a:lstStyle/>
          <a:p>
            <a:pPr algn="ctr"/>
            <a:r>
              <a:rPr lang="tr-TR" sz="2400" b="1" dirty="0">
                <a:solidFill>
                  <a:schemeClr val="accent4"/>
                </a:solidFill>
                <a:latin typeface="Nunito Sans" pitchFamily="2" charset="77"/>
                <a:ea typeface="Open Sans Semibold" panose="020B0706030804020204" pitchFamily="34" charset="0"/>
                <a:cs typeface="Open Sans Semibold" panose="020B0706030804020204" pitchFamily="34" charset="0"/>
              </a:rPr>
              <a:t>PRODUCT 3</a:t>
            </a:r>
          </a:p>
        </p:txBody>
      </p:sp>
      <p:sp>
        <p:nvSpPr>
          <p:cNvPr id="25" name="Rectangle 24">
            <a:extLst>
              <a:ext uri="{FF2B5EF4-FFF2-40B4-BE49-F238E27FC236}">
                <a16:creationId xmlns:a16="http://schemas.microsoft.com/office/drawing/2014/main" id="{17B274F9-86E5-C34C-82B7-0B78EF345438}"/>
              </a:ext>
            </a:extLst>
          </p:cNvPr>
          <p:cNvSpPr/>
          <p:nvPr/>
        </p:nvSpPr>
        <p:spPr>
          <a:xfrm>
            <a:off x="12807330" y="9599585"/>
            <a:ext cx="4559171" cy="1021433"/>
          </a:xfrm>
          <a:prstGeom prst="rect">
            <a:avLst/>
          </a:prstGeom>
        </p:spPr>
        <p:txBody>
          <a:bodyPr wrap="square">
            <a:spAutoFit/>
          </a:bodyPr>
          <a:lstStyle/>
          <a:p>
            <a:pPr algn="ctr">
              <a:lnSpc>
                <a:spcPct val="150000"/>
              </a:lnSpc>
            </a:pPr>
            <a:r>
              <a:rPr lang="en-US"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484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illardia Light Theme">
  <a:themeElements>
    <a:clrScheme name="TXST Brand">
      <a:dk1>
        <a:srgbClr val="501214"/>
      </a:dk1>
      <a:lt1>
        <a:srgbClr val="FFFFFF"/>
      </a:lt1>
      <a:dk2>
        <a:srgbClr val="006F98"/>
      </a:dk2>
      <a:lt2>
        <a:srgbClr val="E7E6E6"/>
      </a:lt2>
      <a:accent1>
        <a:srgbClr val="EB2E47"/>
      </a:accent1>
      <a:accent2>
        <a:srgbClr val="EAB942"/>
      </a:accent2>
      <a:accent3>
        <a:srgbClr val="F3725A"/>
      </a:accent3>
      <a:accent4>
        <a:srgbClr val="3A9F68"/>
      </a:accent4>
      <a:accent5>
        <a:srgbClr val="92D7E8"/>
      </a:accent5>
      <a:accent6>
        <a:srgbClr val="F9DDDD"/>
      </a:accent6>
      <a:hlink>
        <a:srgbClr val="006E96"/>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6869"/>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95000"/>
              <a:lumOff val="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400" smtClean="0">
            <a:solidFill>
              <a:srgbClr val="414141"/>
            </a:solidFill>
            <a:latin typeface="Open Sans Semibold" panose="020B0706030804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13255</TotalTime>
  <Words>218</Words>
  <Application>Microsoft Macintosh PowerPoint</Application>
  <PresentationFormat>Custom</PresentationFormat>
  <Paragraphs>48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Nunito Sans SemiBold</vt:lpstr>
      <vt:lpstr>FontAwesome</vt:lpstr>
      <vt:lpstr>Nunito Sans</vt:lpstr>
      <vt:lpstr>Calibri</vt:lpstr>
      <vt:lpstr>Arial</vt:lpstr>
      <vt:lpstr>Nunito Sans Black</vt:lpstr>
      <vt:lpstr>Gaillardia Light Theme</vt:lpstr>
      <vt:lpstr>TITLE SLIDE</vt:lpstr>
      <vt:lpstr>CLICK TO EDIT TITLE</vt:lpstr>
      <vt:lpstr>CLICK TO EDIT TITLE</vt:lpstr>
      <vt:lpstr>CLICK TO EDIT TITLE</vt:lpstr>
      <vt:lpstr>CLICK TO EDIT TITLE</vt:lpstr>
      <vt:lpstr>THE BOBCAT IS A TYPE OF CAT.</vt:lpstr>
      <vt:lpstr>CLICK TO EDIT TITLE</vt:lpstr>
      <vt:lpstr>CLICK TO EDIT TITLE</vt:lpstr>
      <vt:lpstr>CLICK TO EDIT TITLE</vt:lpstr>
      <vt:lpstr>CLICK TO EDIT TITLE</vt:lpstr>
      <vt:lpstr>CAMPUS</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Gaillardia Theme PowerPoint Template-Light</dc:title>
  <dc:subject/>
  <dc:creator>Texas State Office of University Marketing</dc:creator>
  <cp:keywords/>
  <dc:description/>
  <cp:lastModifiedBy>Microsoft Office User</cp:lastModifiedBy>
  <cp:revision>1153</cp:revision>
  <dcterms:created xsi:type="dcterms:W3CDTF">2014-09-26T10:57:37Z</dcterms:created>
  <dcterms:modified xsi:type="dcterms:W3CDTF">2021-10-21T22:47:35Z</dcterms:modified>
  <cp:category/>
</cp:coreProperties>
</file>