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4"/>
  </p:notesMasterIdLst>
  <p:sldIdLst>
    <p:sldId id="452" r:id="rId2"/>
    <p:sldId id="453" r:id="rId3"/>
    <p:sldId id="436" r:id="rId4"/>
    <p:sldId id="437" r:id="rId5"/>
    <p:sldId id="451" r:id="rId6"/>
    <p:sldId id="445" r:id="rId7"/>
    <p:sldId id="449" r:id="rId8"/>
    <p:sldId id="450" r:id="rId9"/>
    <p:sldId id="438" r:id="rId10"/>
    <p:sldId id="439" r:id="rId11"/>
    <p:sldId id="447" r:id="rId12"/>
    <p:sldId id="441" r:id="rId13"/>
  </p:sldIdLst>
  <p:sldSz cx="18288000" cy="13716000"/>
  <p:notesSz cx="6858000" cy="9144000"/>
  <p:embeddedFontLst>
    <p:embeddedFont>
      <p:font typeface="Calibri" panose="020F0502020204030204" pitchFamily="34" charset="0"/>
      <p:regular r:id="rId15"/>
      <p:bold r:id="rId16"/>
      <p:italic r:id="rId17"/>
      <p:boldItalic r:id="rId18"/>
    </p:embeddedFont>
    <p:embeddedFont>
      <p:font typeface="FontAwesome" pitchFamily="2" charset="0"/>
      <p:regular r:id="rId19"/>
    </p:embeddedFont>
    <p:embeddedFont>
      <p:font typeface="Nunito Sans" pitchFamily="2" charset="77"/>
      <p:regular r:id="rId20"/>
      <p:bold r:id="rId21"/>
      <p:italic r:id="rId22"/>
      <p:boldItalic r:id="rId23"/>
    </p:embeddedFont>
    <p:embeddedFont>
      <p:font typeface="Nunito Sans Black" pitchFamily="2" charset="77"/>
      <p:bold r:id="rId24"/>
      <p:italic r:id="rId25"/>
      <p:boldItalic r:id="rId26"/>
    </p:embeddedFont>
    <p:embeddedFont>
      <p:font typeface="Nunito Sans SemiBold" pitchFamily="2" charset="77"/>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686"/>
    <a:srgbClr val="DA3248"/>
    <a:srgbClr val="83C2DE"/>
    <a:srgbClr val="FF814E"/>
    <a:srgbClr val="8AC7C0"/>
    <a:srgbClr val="64BFEC"/>
    <a:srgbClr val="81C5CF"/>
    <a:srgbClr val="7BC9D3"/>
    <a:srgbClr val="E46C57"/>
    <a:srgbClr val="E2B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6" autoAdjust="0"/>
    <p:restoredTop sz="96283" autoAdjust="0"/>
  </p:normalViewPr>
  <p:slideViewPr>
    <p:cSldViewPr snapToGrid="0">
      <p:cViewPr>
        <p:scale>
          <a:sx n="80" d="100"/>
          <a:sy n="80" d="100"/>
        </p:scale>
        <p:origin x="392" y="15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1"/>
              </a:solidFill>
              <a:ln w="53975">
                <a:solidFill>
                  <a:schemeClr val="bg1"/>
                </a:solidFill>
              </a:ln>
              <a:effectLst/>
            </c:spPr>
            <c:extLst>
              <c:ext xmlns:c16="http://schemas.microsoft.com/office/drawing/2014/chart" uri="{C3380CC4-5D6E-409C-BE32-E72D297353CC}">
                <c16:uniqueId val="{00000001-5D20-C346-B344-A42C3AAC9EF0}"/>
              </c:ext>
            </c:extLst>
          </c:dPt>
          <c:dPt>
            <c:idx val="1"/>
            <c:bubble3D val="0"/>
            <c:spPr>
              <a:solidFill>
                <a:schemeClr val="accent6"/>
              </a:solidFill>
              <a:ln w="53975">
                <a:solidFill>
                  <a:schemeClr val="bg1"/>
                </a:solidFill>
              </a:ln>
              <a:effectLst/>
            </c:spPr>
            <c:extLst>
              <c:ext xmlns:c16="http://schemas.microsoft.com/office/drawing/2014/chart" uri="{C3380CC4-5D6E-409C-BE32-E72D297353CC}">
                <c16:uniqueId val="{00000003-5D20-C346-B344-A42C3AAC9EF0}"/>
              </c:ext>
            </c:extLst>
          </c:dPt>
          <c:cat>
            <c:strRef>
              <c:f>Sheet1!$A$2:$A$3</c:f>
              <c:strCache>
                <c:ptCount val="2"/>
                <c:pt idx="0">
                  <c:v>Category 1</c:v>
                </c:pt>
                <c:pt idx="1">
                  <c:v>Category 2</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5D20-C346-B344-A42C3AAC9EF0}"/>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3"/>
              </a:solidFill>
              <a:ln w="53975">
                <a:solidFill>
                  <a:schemeClr val="bg1"/>
                </a:solidFill>
              </a:ln>
              <a:effectLst/>
            </c:spPr>
            <c:extLst>
              <c:ext xmlns:c16="http://schemas.microsoft.com/office/drawing/2014/chart" uri="{C3380CC4-5D6E-409C-BE32-E72D297353CC}">
                <c16:uniqueId val="{00000001-286E-C848-B4E5-B2BEAA3C7DE4}"/>
              </c:ext>
            </c:extLst>
          </c:dPt>
          <c:dPt>
            <c:idx val="1"/>
            <c:bubble3D val="0"/>
            <c:spPr>
              <a:solidFill>
                <a:schemeClr val="accent5"/>
              </a:solidFill>
              <a:ln w="53975">
                <a:solidFill>
                  <a:schemeClr val="bg1"/>
                </a:solidFill>
              </a:ln>
              <a:effectLst/>
            </c:spPr>
            <c:extLst>
              <c:ext xmlns:c16="http://schemas.microsoft.com/office/drawing/2014/chart" uri="{C3380CC4-5D6E-409C-BE32-E72D297353CC}">
                <c16:uniqueId val="{00000003-286E-C848-B4E5-B2BEAA3C7DE4}"/>
              </c:ext>
            </c:extLst>
          </c:dPt>
          <c:cat>
            <c:strRef>
              <c:f>Sheet1!$A$2:$A$3</c:f>
              <c:strCache>
                <c:ptCount val="2"/>
                <c:pt idx="0">
                  <c:v>Category 1</c:v>
                </c:pt>
                <c:pt idx="1">
                  <c:v>Category 2</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286E-C848-B4E5-B2BEAA3C7DE4}"/>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chemeClr val="accent2"/>
              </a:solidFill>
              <a:ln w="53975">
                <a:solidFill>
                  <a:schemeClr val="bg1"/>
                </a:solidFill>
              </a:ln>
              <a:effectLst/>
            </c:spPr>
            <c:extLst>
              <c:ext xmlns:c16="http://schemas.microsoft.com/office/drawing/2014/chart" uri="{C3380CC4-5D6E-409C-BE32-E72D297353CC}">
                <c16:uniqueId val="{00000001-AFA5-904A-88BD-7C3AEB603C6B}"/>
              </c:ext>
            </c:extLst>
          </c:dPt>
          <c:dPt>
            <c:idx val="1"/>
            <c:bubble3D val="0"/>
            <c:spPr>
              <a:solidFill>
                <a:schemeClr val="accent4"/>
              </a:solidFill>
              <a:ln w="53975">
                <a:solidFill>
                  <a:schemeClr val="bg1"/>
                </a:solidFill>
              </a:ln>
              <a:effectLst/>
            </c:spPr>
            <c:extLst>
              <c:ext xmlns:c16="http://schemas.microsoft.com/office/drawing/2014/chart" uri="{C3380CC4-5D6E-409C-BE32-E72D297353CC}">
                <c16:uniqueId val="{00000003-AFA5-904A-88BD-7C3AEB603C6B}"/>
              </c:ext>
            </c:extLst>
          </c:dPt>
          <c:cat>
            <c:strRef>
              <c:f>Sheet1!$A$2:$A$3</c:f>
              <c:strCache>
                <c:ptCount val="2"/>
                <c:pt idx="0">
                  <c:v>Category 1</c:v>
                </c:pt>
                <c:pt idx="1">
                  <c:v>Category 2</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AFA5-904A-88BD-7C3AEB603C6B}"/>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AE0-4D46-9291-2D6294E469F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AE0-4D46-9291-2D6294E469F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AE0-4D46-9291-2D6294E469FB}"/>
            </c:ext>
          </c:extLst>
        </c:ser>
        <c:dLbls>
          <c:showLegendKey val="0"/>
          <c:showVal val="0"/>
          <c:showCatName val="0"/>
          <c:showSerName val="0"/>
          <c:showPercent val="0"/>
          <c:showBubbleSize val="0"/>
        </c:dLbls>
        <c:gapWidth val="219"/>
        <c:overlap val="-27"/>
        <c:axId val="1185134960"/>
        <c:axId val="1189290080"/>
      </c:barChart>
      <c:catAx>
        <c:axId val="118513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189290080"/>
        <c:crosses val="autoZero"/>
        <c:auto val="1"/>
        <c:lblAlgn val="ctr"/>
        <c:lblOffset val="100"/>
        <c:noMultiLvlLbl val="0"/>
      </c:catAx>
      <c:valAx>
        <c:axId val="118929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18513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94904-53C7-FE4A-A4F3-9371B9AA3FA4}" type="datetimeFigureOut">
              <a:rPr lang="en-US" smtClean="0"/>
              <a:t>11/8/21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3CE2E-3DB2-2543-A1CC-255A6E8F42E8}" type="slidenum">
              <a:rPr lang="en-US" smtClean="0"/>
              <a:t>‹#›</a:t>
            </a:fld>
            <a:endParaRPr lang="en-US"/>
          </a:p>
        </p:txBody>
      </p:sp>
    </p:spTree>
    <p:extLst>
      <p:ext uri="{BB962C8B-B14F-4D97-AF65-F5344CB8AC3E}">
        <p14:creationId xmlns:p14="http://schemas.microsoft.com/office/powerpoint/2010/main" val="208427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1</a:t>
            </a:fld>
            <a:endParaRPr lang="en-US"/>
          </a:p>
        </p:txBody>
      </p:sp>
    </p:spTree>
    <p:extLst>
      <p:ext uri="{BB962C8B-B14F-4D97-AF65-F5344CB8AC3E}">
        <p14:creationId xmlns:p14="http://schemas.microsoft.com/office/powerpoint/2010/main" val="219957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4</a:t>
            </a:fld>
            <a:endParaRPr lang="en-US"/>
          </a:p>
        </p:txBody>
      </p:sp>
    </p:spTree>
    <p:extLst>
      <p:ext uri="{BB962C8B-B14F-4D97-AF65-F5344CB8AC3E}">
        <p14:creationId xmlns:p14="http://schemas.microsoft.com/office/powerpoint/2010/main" val="324175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3CE2E-3DB2-2543-A1CC-255A6E8F42E8}" type="slidenum">
              <a:rPr lang="en-US" smtClean="0"/>
              <a:t>5</a:t>
            </a:fld>
            <a:endParaRPr lang="en-US"/>
          </a:p>
        </p:txBody>
      </p:sp>
    </p:spTree>
    <p:extLst>
      <p:ext uri="{BB962C8B-B14F-4D97-AF65-F5344CB8AC3E}">
        <p14:creationId xmlns:p14="http://schemas.microsoft.com/office/powerpoint/2010/main" val="1292807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636EF-9B34-784F-B076-08F4E00F1F69}"/>
              </a:ext>
              <a:ext uri="{C183D7F6-B498-43B3-948B-1728B52AA6E4}">
                <adec:decorative xmlns:adec="http://schemas.microsoft.com/office/drawing/2017/decorative" val="1"/>
              </a:ext>
            </a:extLst>
          </p:cNvPr>
          <p:cNvSpPr/>
          <p:nvPr userDrawn="1"/>
        </p:nvSpPr>
        <p:spPr>
          <a:xfrm>
            <a:off x="0" y="-93785"/>
            <a:ext cx="18288000" cy="1380978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4" name="Picture Placeholder 13">
            <a:extLst>
              <a:ext uri="{FF2B5EF4-FFF2-40B4-BE49-F238E27FC236}">
                <a16:creationId xmlns:a16="http://schemas.microsoft.com/office/drawing/2014/main" id="{448CEBF0-C1A7-504A-ABF5-DF36CEF4DA11}"/>
              </a:ext>
            </a:extLst>
          </p:cNvPr>
          <p:cNvSpPr>
            <a:spLocks noGrp="1"/>
          </p:cNvSpPr>
          <p:nvPr>
            <p:ph type="pic" sz="quarter" idx="10"/>
          </p:nvPr>
        </p:nvSpPr>
        <p:spPr>
          <a:xfrm>
            <a:off x="0" y="-93785"/>
            <a:ext cx="9189720" cy="13563600"/>
          </a:xfrm>
          <a:prstGeom prst="rect">
            <a:avLst/>
          </a:prstGeom>
        </p:spPr>
        <p:txBody>
          <a:bodyPr anchor="ctr"/>
          <a:lstStyle>
            <a:lvl1pPr marL="0" indent="0" algn="ctr">
              <a:buNone/>
              <a:defRPr>
                <a:solidFill>
                  <a:schemeClr val="bg1"/>
                </a:solidFill>
              </a:defRPr>
            </a:lvl1pPr>
          </a:lstStyle>
          <a:p>
            <a:r>
              <a:rPr lang="en-US" dirty="0"/>
              <a:t>Click icon to add picture</a:t>
            </a:r>
          </a:p>
        </p:txBody>
      </p:sp>
      <p:pic>
        <p:nvPicPr>
          <p:cNvPr id="10" name="Picture 9">
            <a:extLst>
              <a:ext uri="{FF2B5EF4-FFF2-40B4-BE49-F238E27FC236}">
                <a16:creationId xmlns:a16="http://schemas.microsoft.com/office/drawing/2014/main" id="{53A0E760-EEA4-D344-BD23-C858E7E740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69818"/>
            <a:ext cx="18288000" cy="246185"/>
          </a:xfrm>
          <a:prstGeom prst="rect">
            <a:avLst/>
          </a:prstGeom>
        </p:spPr>
      </p:pic>
      <p:sp>
        <p:nvSpPr>
          <p:cNvPr id="2" name="Title 1"/>
          <p:cNvSpPr>
            <a:spLocks noGrp="1"/>
          </p:cNvSpPr>
          <p:nvPr>
            <p:ph type="title" hasCustomPrompt="1"/>
          </p:nvPr>
        </p:nvSpPr>
        <p:spPr>
          <a:xfrm>
            <a:off x="9717985" y="3820981"/>
            <a:ext cx="7312717" cy="1970419"/>
          </a:xfrm>
          <a:prstGeom prst="rect">
            <a:avLst/>
          </a:prstGeom>
        </p:spPr>
        <p:txBody>
          <a:bodyPr/>
          <a:lstStyle>
            <a:lvl1pPr>
              <a:defRPr sz="4800" spc="600">
                <a:solidFill>
                  <a:schemeClr val="bg1"/>
                </a:solidFill>
                <a:latin typeface="Nunito Sans" pitchFamily="2" charset="77"/>
              </a:defRPr>
            </a:lvl1pPr>
          </a:lstStyle>
          <a:p>
            <a:r>
              <a:rPr lang="en-US" dirty="0"/>
              <a:t>TITLE CARD</a:t>
            </a:r>
          </a:p>
        </p:txBody>
      </p:sp>
      <p:sp>
        <p:nvSpPr>
          <p:cNvPr id="4" name="Text Placeholder 3">
            <a:extLst>
              <a:ext uri="{FF2B5EF4-FFF2-40B4-BE49-F238E27FC236}">
                <a16:creationId xmlns:a16="http://schemas.microsoft.com/office/drawing/2014/main" id="{B69C44B1-DAB3-374E-8714-625353D60CBB}"/>
              </a:ext>
            </a:extLst>
          </p:cNvPr>
          <p:cNvSpPr>
            <a:spLocks noGrp="1"/>
          </p:cNvSpPr>
          <p:nvPr>
            <p:ph type="body" sz="quarter" idx="11" hasCustomPrompt="1"/>
          </p:nvPr>
        </p:nvSpPr>
        <p:spPr>
          <a:xfrm>
            <a:off x="9717983" y="6124673"/>
            <a:ext cx="7310628" cy="1371600"/>
          </a:xfrm>
          <a:prstGeom prst="rect">
            <a:avLst/>
          </a:prstGeom>
        </p:spPr>
        <p:txBody>
          <a:bodyPr/>
          <a:lstStyle>
            <a:lvl1pPr marL="0" indent="0">
              <a:buNone/>
              <a:defRPr sz="4200" b="0" i="0">
                <a:solidFill>
                  <a:schemeClr val="bg1"/>
                </a:solidFill>
                <a:latin typeface="Nunito Sans" pitchFamily="2" charset="77"/>
              </a:defRPr>
            </a:lvl1pPr>
          </a:lstStyle>
          <a:p>
            <a:pPr lvl="0"/>
            <a:r>
              <a:rPr lang="en-US" dirty="0"/>
              <a:t>Second Line</a:t>
            </a:r>
          </a:p>
        </p:txBody>
      </p:sp>
      <p:pic>
        <p:nvPicPr>
          <p:cNvPr id="8" name="Picture 7" descr="Texas State University">
            <a:extLst>
              <a:ext uri="{FF2B5EF4-FFF2-40B4-BE49-F238E27FC236}">
                <a16:creationId xmlns:a16="http://schemas.microsoft.com/office/drawing/2014/main" id="{5E8657D1-2783-1845-BB5B-3DAA5CE6A1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7983" y="10353892"/>
            <a:ext cx="4243387" cy="2057400"/>
          </a:xfrm>
          <a:prstGeom prst="rect">
            <a:avLst/>
          </a:prstGeom>
        </p:spPr>
      </p:pic>
      <p:pic>
        <p:nvPicPr>
          <p:cNvPr id="9" name="Picture 8" descr="Member the Texas State University System">
            <a:extLst>
              <a:ext uri="{FF2B5EF4-FFF2-40B4-BE49-F238E27FC236}">
                <a16:creationId xmlns:a16="http://schemas.microsoft.com/office/drawing/2014/main" id="{F2E3C823-48E0-7542-B222-37105C1DEC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50662" y="12183707"/>
            <a:ext cx="3657600" cy="227585"/>
          </a:xfrm>
          <a:prstGeom prst="rect">
            <a:avLst/>
          </a:prstGeom>
        </p:spPr>
      </p:pic>
    </p:spTree>
    <p:extLst>
      <p:ext uri="{BB962C8B-B14F-4D97-AF65-F5344CB8AC3E}">
        <p14:creationId xmlns:p14="http://schemas.microsoft.com/office/powerpoint/2010/main" val="320866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ull Slide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D8E2A9-2814-E943-A706-B5AB6553D3C8}"/>
              </a:ext>
              <a:ext uri="{C183D7F6-B498-43B3-948B-1728B52AA6E4}">
                <adec:decorative xmlns:adec="http://schemas.microsoft.com/office/drawing/2017/decorative" val="1"/>
              </a:ext>
            </a:extLst>
          </p:cNvPr>
          <p:cNvSpPr/>
          <p:nvPr userDrawn="1"/>
        </p:nvSpPr>
        <p:spPr>
          <a:xfrm>
            <a:off x="-37214" y="-21266"/>
            <a:ext cx="9601200" cy="114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3" name="Picture Placeholder 7">
            <a:extLst>
              <a:ext uri="{FF2B5EF4-FFF2-40B4-BE49-F238E27FC236}">
                <a16:creationId xmlns:a16="http://schemas.microsoft.com/office/drawing/2014/main" id="{009479F9-D1B3-9F46-AD6C-E7844EB98ECC}"/>
              </a:ext>
              <a:ext uri="{C183D7F6-B498-43B3-948B-1728B52AA6E4}">
                <adec:decorative xmlns:adec="http://schemas.microsoft.com/office/drawing/2017/decorative" val="1"/>
              </a:ext>
            </a:extLst>
          </p:cNvPr>
          <p:cNvSpPr>
            <a:spLocks noGrp="1"/>
          </p:cNvSpPr>
          <p:nvPr>
            <p:ph type="pic" sz="quarter" idx="12"/>
          </p:nvPr>
        </p:nvSpPr>
        <p:spPr>
          <a:xfrm>
            <a:off x="0" y="-1"/>
            <a:ext cx="8743950" cy="114300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tx1"/>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8686800" y="-1"/>
            <a:ext cx="9601200" cy="1143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9749017" y="1308805"/>
            <a:ext cx="7886700" cy="914400"/>
          </a:xfrm>
          <a:prstGeom prst="rect">
            <a:avLst/>
          </a:prstGeom>
        </p:spPr>
        <p:txBody>
          <a:bodyPr anchor="ctr"/>
          <a:lstStyle>
            <a:lvl1pPr>
              <a:defRPr>
                <a:solidFill>
                  <a:schemeClr val="tx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9749017" y="2941542"/>
            <a:ext cx="7681734" cy="5288057"/>
          </a:xfrm>
          <a:prstGeom prst="rect">
            <a:avLst/>
          </a:prstGeom>
        </p:spPr>
        <p:txBody>
          <a:bodyPr/>
          <a:lstStyle>
            <a:lvl1pPr marL="0" indent="0">
              <a:lnSpc>
                <a:spcPct val="150000"/>
              </a:lnSpc>
              <a:buNone/>
              <a:defRPr sz="2800" b="0" i="0">
                <a:solidFill>
                  <a:schemeClr val="tx1"/>
                </a:solidFill>
                <a:latin typeface="Nunito Sans" pitchFamily="2" charset="77"/>
              </a:defRPr>
            </a:lvl1pPr>
            <a:lvl2pPr marL="914377" indent="0">
              <a:lnSpc>
                <a:spcPct val="150000"/>
              </a:lnSpc>
              <a:buNone/>
              <a:defRPr sz="2800" b="0" i="0">
                <a:solidFill>
                  <a:schemeClr val="bg1"/>
                </a:solidFill>
                <a:latin typeface="Nunito Sans" pitchFamily="2" charset="77"/>
              </a:defRPr>
            </a:lvl2pPr>
            <a:lvl3pPr marL="1828754" indent="0">
              <a:lnSpc>
                <a:spcPct val="150000"/>
              </a:lnSpc>
              <a:buNone/>
              <a:defRPr sz="2800" b="0" i="0">
                <a:solidFill>
                  <a:schemeClr val="bg1"/>
                </a:solidFill>
                <a:latin typeface="Nunito Sans" pitchFamily="2" charset="77"/>
              </a:defRPr>
            </a:lvl3pPr>
            <a:lvl4pPr marL="2743131" indent="0">
              <a:lnSpc>
                <a:spcPct val="150000"/>
              </a:lnSpc>
              <a:buNone/>
              <a:defRPr sz="2800" b="0" i="0">
                <a:solidFill>
                  <a:schemeClr val="bg1"/>
                </a:solidFill>
                <a:latin typeface="Nunito Sans" pitchFamily="2" charset="77"/>
              </a:defRPr>
            </a:lvl4pPr>
            <a:lvl5pPr marL="3657509"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spTree>
    <p:extLst>
      <p:ext uri="{BB962C8B-B14F-4D97-AF65-F5344CB8AC3E}">
        <p14:creationId xmlns:p14="http://schemas.microsoft.com/office/powerpoint/2010/main" val="8409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Slid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DE806D-0AC3-8A49-B547-835CADC23E78}"/>
              </a:ext>
              <a:ext uri="{C183D7F6-B498-43B3-948B-1728B52AA6E4}">
                <adec:decorative xmlns:adec="http://schemas.microsoft.com/office/drawing/2017/decorative" val="1"/>
              </a:ext>
            </a:extLst>
          </p:cNvPr>
          <p:cNvSpPr/>
          <p:nvPr userDrawn="1"/>
        </p:nvSpPr>
        <p:spPr>
          <a:xfrm>
            <a:off x="1" y="0"/>
            <a:ext cx="8906331"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3" name="Picture Placeholder 7">
            <a:extLst>
              <a:ext uri="{FF2B5EF4-FFF2-40B4-BE49-F238E27FC236}">
                <a16:creationId xmlns:a16="http://schemas.microsoft.com/office/drawing/2014/main" id="{009479F9-D1B3-9F46-AD6C-E7844EB98ECC}"/>
              </a:ext>
            </a:extLst>
          </p:cNvPr>
          <p:cNvSpPr>
            <a:spLocks noGrp="1"/>
          </p:cNvSpPr>
          <p:nvPr>
            <p:ph type="pic" sz="quarter" idx="12"/>
          </p:nvPr>
        </p:nvSpPr>
        <p:spPr>
          <a:xfrm>
            <a:off x="0" y="-1"/>
            <a:ext cx="8743950" cy="13716001"/>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tx1">
                    <a:lumMod val="60000"/>
                    <a:lumOff val="40000"/>
                  </a:schemeClr>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4" name="Rectangle 3">
            <a:extLst>
              <a:ext uri="{FF2B5EF4-FFF2-40B4-BE49-F238E27FC236}">
                <a16:creationId xmlns:a16="http://schemas.microsoft.com/office/drawing/2014/main" id="{A7695E27-6F70-FD4F-81F8-53F4357B6C3D}"/>
              </a:ext>
              <a:ext uri="{C183D7F6-B498-43B3-948B-1728B52AA6E4}">
                <adec:decorative xmlns:adec="http://schemas.microsoft.com/office/drawing/2017/decorative" val="1"/>
              </a:ext>
            </a:extLst>
          </p:cNvPr>
          <p:cNvSpPr/>
          <p:nvPr userDrawn="1"/>
        </p:nvSpPr>
        <p:spPr>
          <a:xfrm>
            <a:off x="8686800" y="-1"/>
            <a:ext cx="9601200" cy="13716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pic>
        <p:nvPicPr>
          <p:cNvPr id="6" name="Picture 5">
            <a:extLst>
              <a:ext uri="{FF2B5EF4-FFF2-40B4-BE49-F238E27FC236}">
                <a16:creationId xmlns:a16="http://schemas.microsoft.com/office/drawing/2014/main" id="{421BEA02-3BED-654A-A30C-8FB1EC22B74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088908" y="6817423"/>
            <a:ext cx="13807440" cy="172593"/>
          </a:xfrm>
          <a:prstGeom prst="rect">
            <a:avLst/>
          </a:prstGeom>
        </p:spPr>
      </p:pic>
      <p:pic>
        <p:nvPicPr>
          <p:cNvPr id="7" name="Picture 6">
            <a:extLst>
              <a:ext uri="{FF2B5EF4-FFF2-40B4-BE49-F238E27FC236}">
                <a16:creationId xmlns:a16="http://schemas.microsoft.com/office/drawing/2014/main" id="{A0AB48EA-4A88-8049-9B14-02AB6803C6D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44613" y="12017769"/>
            <a:ext cx="4243388" cy="2057400"/>
          </a:xfrm>
          <a:prstGeom prst="rect">
            <a:avLst/>
          </a:prstGeom>
        </p:spPr>
      </p:pic>
      <p:sp>
        <p:nvSpPr>
          <p:cNvPr id="2" name="Title 1">
            <a:extLst>
              <a:ext uri="{FF2B5EF4-FFF2-40B4-BE49-F238E27FC236}">
                <a16:creationId xmlns:a16="http://schemas.microsoft.com/office/drawing/2014/main" id="{A03EA317-11E0-954D-9C36-7C565BD2E4FC}"/>
              </a:ext>
            </a:extLst>
          </p:cNvPr>
          <p:cNvSpPr>
            <a:spLocks noGrp="1"/>
          </p:cNvSpPr>
          <p:nvPr>
            <p:ph type="title" hasCustomPrompt="1"/>
          </p:nvPr>
        </p:nvSpPr>
        <p:spPr>
          <a:xfrm>
            <a:off x="9749017" y="1308805"/>
            <a:ext cx="7886700" cy="914400"/>
          </a:xfrm>
          <a:prstGeom prst="rect">
            <a:avLst/>
          </a:prstGeom>
        </p:spPr>
        <p:txBody>
          <a:bodyPr anchor="ctr"/>
          <a:lstStyle>
            <a:lvl1pPr>
              <a:defRPr>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8BC55AA7-301E-214D-A0F2-074D8F6F3306}"/>
              </a:ext>
            </a:extLst>
          </p:cNvPr>
          <p:cNvSpPr>
            <a:spLocks noGrp="1"/>
          </p:cNvSpPr>
          <p:nvPr>
            <p:ph type="body" sz="quarter" idx="13" hasCustomPrompt="1"/>
          </p:nvPr>
        </p:nvSpPr>
        <p:spPr>
          <a:xfrm>
            <a:off x="9749016" y="2941543"/>
            <a:ext cx="7438603" cy="5350050"/>
          </a:xfrm>
          <a:prstGeom prst="rect">
            <a:avLst/>
          </a:prstGeom>
        </p:spPr>
        <p:txBody>
          <a:bodyPr/>
          <a:lstStyle>
            <a:lvl1pPr marL="0" indent="0">
              <a:lnSpc>
                <a:spcPct val="150000"/>
              </a:lnSpc>
              <a:buNone/>
              <a:defRPr sz="2800" b="0" i="0">
                <a:solidFill>
                  <a:schemeClr val="bg1"/>
                </a:solidFill>
                <a:latin typeface="Nunito Sans" pitchFamily="2" charset="77"/>
              </a:defRPr>
            </a:lvl1pPr>
            <a:lvl2pPr marL="914377" indent="0">
              <a:lnSpc>
                <a:spcPct val="150000"/>
              </a:lnSpc>
              <a:buNone/>
              <a:defRPr sz="2800" b="0" i="0">
                <a:solidFill>
                  <a:schemeClr val="bg1"/>
                </a:solidFill>
                <a:latin typeface="Nunito Sans" pitchFamily="2" charset="77"/>
              </a:defRPr>
            </a:lvl2pPr>
            <a:lvl3pPr marL="1828754" indent="0">
              <a:lnSpc>
                <a:spcPct val="150000"/>
              </a:lnSpc>
              <a:buNone/>
              <a:defRPr sz="2800" b="0" i="0">
                <a:solidFill>
                  <a:schemeClr val="bg1"/>
                </a:solidFill>
                <a:latin typeface="Nunito Sans" pitchFamily="2" charset="77"/>
              </a:defRPr>
            </a:lvl3pPr>
            <a:lvl4pPr marL="2743131" indent="0">
              <a:lnSpc>
                <a:spcPct val="150000"/>
              </a:lnSpc>
              <a:buNone/>
              <a:defRPr sz="2800" b="0" i="0">
                <a:solidFill>
                  <a:schemeClr val="bg1"/>
                </a:solidFill>
                <a:latin typeface="Nunito Sans" pitchFamily="2" charset="77"/>
              </a:defRPr>
            </a:lvl4pPr>
            <a:lvl5pPr marL="3657509" indent="0">
              <a:lnSpc>
                <a:spcPct val="150000"/>
              </a:lnSpc>
              <a:buNone/>
              <a:defRPr sz="2800" b="0" i="0">
                <a:solidFill>
                  <a:schemeClr val="bg1"/>
                </a:solidFill>
                <a:latin typeface="Nunito Sans" pitchFamily="2" charset="77"/>
              </a:defRPr>
            </a:lvl5pPr>
          </a:lstStyle>
          <a:p>
            <a:pPr>
              <a:lnSpc>
                <a:spcPct val="150000"/>
              </a:lnSpc>
            </a:pPr>
            <a:r>
              <a:rPr lang="en-US" sz="2800" dirty="0">
                <a:solidFill>
                  <a:schemeClr val="bg1"/>
                </a:solidFill>
                <a:latin typeface="Nunito Sans" pitchFamily="2" charset="77"/>
                <a:ea typeface="Open Sans" panose="020B0606030504020204" pitchFamily="34" charset="0"/>
                <a:cs typeface="Open Sans" panose="020B0606030504020204" pitchFamily="34" charset="0"/>
              </a:rPr>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p:txBody>
      </p:sp>
    </p:spTree>
    <p:extLst>
      <p:ext uri="{BB962C8B-B14F-4D97-AF65-F5344CB8AC3E}">
        <p14:creationId xmlns:p14="http://schemas.microsoft.com/office/powerpoint/2010/main" val="81658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2281156" y="1495027"/>
            <a:ext cx="13725687" cy="1143562"/>
          </a:xfrm>
          <a:prstGeom prst="rect">
            <a:avLst/>
          </a:prstGeom>
        </p:spPr>
        <p:txBody>
          <a:bodyPr anchor="t"/>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2281156" y="3541363"/>
            <a:ext cx="13725687" cy="6633274"/>
          </a:xfrm>
          <a:prstGeom prst="rect">
            <a:avLst/>
          </a:prstGeom>
        </p:spPr>
        <p:txBody>
          <a:bodyPr/>
          <a:lstStyle>
            <a:lvl1pPr marL="0" indent="0" algn="l">
              <a:lnSpc>
                <a:spcPct val="150000"/>
              </a:lnSpc>
              <a:buFont typeface="Arial" panose="020B0604020202020204" pitchFamily="34" charset="0"/>
              <a:buNone/>
              <a:defRPr sz="2400" b="0" i="0">
                <a:ln>
                  <a:noFill/>
                </a:ln>
                <a:solidFill>
                  <a:schemeClr val="accent6"/>
                </a:solidFill>
                <a:latin typeface="Nunito Sans" pitchFamily="2" charset="77"/>
              </a:defRPr>
            </a:lvl1pPr>
            <a:lvl2pPr marL="914377" indent="0">
              <a:buNone/>
              <a:defRPr sz="2800" b="0" i="0">
                <a:solidFill>
                  <a:schemeClr val="tx1">
                    <a:lumMod val="60000"/>
                    <a:lumOff val="40000"/>
                  </a:schemeClr>
                </a:solidFill>
                <a:latin typeface="Nunito Sans" pitchFamily="2" charset="77"/>
              </a:defRPr>
            </a:lvl2pPr>
            <a:lvl3pPr marL="1828754" indent="0">
              <a:buNone/>
              <a:defRPr sz="2800" b="0" i="0">
                <a:solidFill>
                  <a:schemeClr val="tx1">
                    <a:lumMod val="60000"/>
                    <a:lumOff val="40000"/>
                  </a:schemeClr>
                </a:solidFill>
                <a:latin typeface="Nunito Sans" pitchFamily="2" charset="77"/>
              </a:defRPr>
            </a:lvl3pPr>
            <a:lvl4pPr marL="2743131" indent="0">
              <a:buNone/>
              <a:defRPr sz="2800" b="0" i="0">
                <a:solidFill>
                  <a:schemeClr val="tx1">
                    <a:lumMod val="60000"/>
                    <a:lumOff val="40000"/>
                  </a:schemeClr>
                </a:solidFill>
                <a:latin typeface="Nunito Sans" pitchFamily="2" charset="77"/>
              </a:defRPr>
            </a:lvl4pPr>
            <a:lvl5pPr marL="3657509"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Tree>
    <p:extLst>
      <p:ext uri="{BB962C8B-B14F-4D97-AF65-F5344CB8AC3E}">
        <p14:creationId xmlns:p14="http://schemas.microsoft.com/office/powerpoint/2010/main" val="137839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1148317" y="1137123"/>
            <a:ext cx="8389089" cy="1143562"/>
          </a:xfrm>
          <a:prstGeom prst="rect">
            <a:avLst/>
          </a:prstGeom>
        </p:spPr>
        <p:txBody>
          <a:bodyPr anchor="t">
            <a:normAutofit/>
          </a:bodyPr>
          <a:lstStyle>
            <a:lvl1pPr>
              <a:defRPr sz="3600"/>
            </a:lvl1pPr>
          </a:lstStyle>
          <a:p>
            <a:r>
              <a:rPr lang="en-US" dirty="0"/>
              <a:t>CLICK TO EDIT TITLE</a:t>
            </a:r>
          </a:p>
        </p:txBody>
      </p:sp>
      <p:sp>
        <p:nvSpPr>
          <p:cNvPr id="4" name="Text Placeholder 3">
            <a:extLst>
              <a:ext uri="{FF2B5EF4-FFF2-40B4-BE49-F238E27FC236}">
                <a16:creationId xmlns:a16="http://schemas.microsoft.com/office/drawing/2014/main" id="{1D56CA2A-A7E5-9E45-8686-ED54FCC9555D}"/>
              </a:ext>
            </a:extLst>
          </p:cNvPr>
          <p:cNvSpPr>
            <a:spLocks noGrp="1"/>
          </p:cNvSpPr>
          <p:nvPr>
            <p:ph type="body" sz="quarter" idx="10" hasCustomPrompt="1"/>
          </p:nvPr>
        </p:nvSpPr>
        <p:spPr>
          <a:xfrm>
            <a:off x="1148317" y="2977596"/>
            <a:ext cx="8389089" cy="7772400"/>
          </a:xfrm>
          <a:prstGeom prst="rect">
            <a:avLst/>
          </a:prstGeom>
        </p:spPr>
        <p:txBody>
          <a:bodyPr/>
          <a:lstStyle>
            <a:lvl1pPr marL="0" indent="0" algn="l">
              <a:lnSpc>
                <a:spcPct val="150000"/>
              </a:lnSpc>
              <a:buFont typeface="Arial" panose="020B0604020202020204" pitchFamily="34" charset="0"/>
              <a:buNone/>
              <a:defRPr sz="2400" b="0" i="0">
                <a:ln>
                  <a:noFill/>
                </a:ln>
                <a:solidFill>
                  <a:schemeClr val="accent6"/>
                </a:solidFill>
                <a:latin typeface="Nunito Sans" pitchFamily="2" charset="77"/>
              </a:defRPr>
            </a:lvl1pPr>
            <a:lvl2pPr marL="914377" indent="0">
              <a:buNone/>
              <a:defRPr sz="2800" b="0" i="0">
                <a:solidFill>
                  <a:schemeClr val="tx1">
                    <a:lumMod val="60000"/>
                    <a:lumOff val="40000"/>
                  </a:schemeClr>
                </a:solidFill>
                <a:latin typeface="Nunito Sans" pitchFamily="2" charset="77"/>
              </a:defRPr>
            </a:lvl2pPr>
            <a:lvl3pPr marL="1828754" indent="0">
              <a:buNone/>
              <a:defRPr sz="2800" b="0" i="0">
                <a:solidFill>
                  <a:schemeClr val="tx1">
                    <a:lumMod val="60000"/>
                    <a:lumOff val="40000"/>
                  </a:schemeClr>
                </a:solidFill>
                <a:latin typeface="Nunito Sans" pitchFamily="2" charset="77"/>
              </a:defRPr>
            </a:lvl3pPr>
            <a:lvl4pPr marL="2743131" indent="0">
              <a:buNone/>
              <a:defRPr sz="2800" b="0" i="0">
                <a:solidFill>
                  <a:schemeClr val="tx1">
                    <a:lumMod val="60000"/>
                    <a:lumOff val="40000"/>
                  </a:schemeClr>
                </a:solidFill>
                <a:latin typeface="Nunito Sans" pitchFamily="2" charset="77"/>
              </a:defRPr>
            </a:lvl4pPr>
            <a:lvl5pPr marL="3657509" indent="0">
              <a:buNone/>
              <a:defRPr sz="2800" b="0" i="0">
                <a:solidFill>
                  <a:schemeClr val="tx1">
                    <a:lumMod val="60000"/>
                    <a:lumOff val="40000"/>
                  </a:schemeClr>
                </a:solidFill>
                <a:latin typeface="Nunito Sans" pitchFamily="2" charset="77"/>
              </a:defRPr>
            </a:lvl5pPr>
          </a:lstStyle>
          <a:p>
            <a:r>
              <a:rPr lang="en-US" dirty="0"/>
              <a:t>The Bobcat is a type of cat with a bobbed tail and an affinity for maroon and gold. Larger than a house cat but smaller than a cougar, it’s amazingly relentless. Bobcats have been known to take out Trojans, Red Wolves and even larger prey like Longhorns. Bobcats' natural adversaries include  Roadrunners and slow-moving trains. </a:t>
            </a:r>
          </a:p>
          <a:p>
            <a:r>
              <a:rPr lang="en-US" dirty="0"/>
              <a:t>Bobcats are especially skilled at:</a:t>
            </a:r>
          </a:p>
          <a:p>
            <a:pPr marL="457200" indent="-457200">
              <a:buFont typeface="Arial" panose="020B0604020202020204" pitchFamily="34" charset="0"/>
              <a:buChar char="•"/>
            </a:pPr>
            <a:r>
              <a:rPr lang="en-US" dirty="0"/>
              <a:t>pouncing on prey</a:t>
            </a:r>
          </a:p>
          <a:p>
            <a:pPr marL="457200" indent="-457200">
              <a:buFont typeface="Arial" panose="020B0604020202020204" pitchFamily="34" charset="0"/>
              <a:buChar char="•"/>
            </a:pPr>
            <a:r>
              <a:rPr lang="en-US" dirty="0"/>
              <a:t>musical theatre</a:t>
            </a:r>
          </a:p>
          <a:p>
            <a:pPr marL="457200" indent="-457200">
              <a:buFont typeface="Arial" panose="020B0604020202020204" pitchFamily="34" charset="0"/>
              <a:buChar char="•"/>
            </a:pPr>
            <a:r>
              <a:rPr lang="en-US" dirty="0"/>
              <a:t>communication</a:t>
            </a:r>
          </a:p>
          <a:p>
            <a:pPr marL="457200" indent="-457200">
              <a:buFont typeface="Arial" panose="020B0604020202020204" pitchFamily="34" charset="0"/>
              <a:buChar char="•"/>
            </a:pPr>
            <a:r>
              <a:rPr lang="en-US" dirty="0"/>
              <a:t>geography</a:t>
            </a:r>
          </a:p>
        </p:txBody>
      </p:sp>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0592687" y="2977596"/>
            <a:ext cx="6515100" cy="7772400"/>
          </a:xfrm>
          <a:prstGeom prst="rect">
            <a:avLst/>
          </a:prstGeom>
        </p:spPr>
        <p:txBody>
          <a:bodyPr anchor="ctr"/>
          <a:lstStyle>
            <a:lvl1pPr marL="0" indent="0" algn="ctr">
              <a:buNone/>
              <a:defRPr>
                <a:solidFill>
                  <a:schemeClr val="accent6"/>
                </a:solidFill>
              </a:defRPr>
            </a:lvl1pPr>
          </a:lstStyle>
          <a:p>
            <a:r>
              <a:rPr lang="en-US" dirty="0"/>
              <a:t>Click icon to add picture</a:t>
            </a:r>
          </a:p>
        </p:txBody>
      </p:sp>
    </p:spTree>
    <p:extLst>
      <p:ext uri="{BB962C8B-B14F-4D97-AF65-F5344CB8AC3E}">
        <p14:creationId xmlns:p14="http://schemas.microsoft.com/office/powerpoint/2010/main" val="374433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761D1C5-F586-4845-BBA0-AD6447E821D3}"/>
              </a:ext>
            </a:extLst>
          </p:cNvPr>
          <p:cNvSpPr>
            <a:spLocks noGrp="1"/>
          </p:cNvSpPr>
          <p:nvPr>
            <p:ph type="pic" sz="quarter" idx="11"/>
          </p:nvPr>
        </p:nvSpPr>
        <p:spPr>
          <a:xfrm>
            <a:off x="1148316" y="2738200"/>
            <a:ext cx="6515100" cy="7772400"/>
          </a:xfrm>
          <a:prstGeom prst="rect">
            <a:avLst/>
          </a:prstGeom>
        </p:spPr>
        <p:txBody>
          <a:bodyPr anchor="ctr"/>
          <a:lstStyle>
            <a:lvl1pPr marL="0" indent="0" algn="ctr">
              <a:buNone/>
              <a:defRPr>
                <a:solidFill>
                  <a:schemeClr val="accent6"/>
                </a:solidFill>
              </a:defRPr>
            </a:lvl1pPr>
          </a:lstStyle>
          <a:p>
            <a:r>
              <a:rPr lang="en-US" dirty="0"/>
              <a:t>Click icon to add picture</a:t>
            </a:r>
          </a:p>
        </p:txBody>
      </p:sp>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8679192" y="2738200"/>
            <a:ext cx="6515100" cy="914400"/>
          </a:xfrm>
          <a:prstGeom prst="rect">
            <a:avLst/>
          </a:prstGeom>
        </p:spPr>
        <p:txBody>
          <a:bodyPr anchor="ctr">
            <a:normAutofit/>
          </a:bodyPr>
          <a:lstStyle>
            <a:lvl1pPr>
              <a:defRPr sz="2700" b="1" i="0" spc="300">
                <a:solidFill>
                  <a:schemeClr val="bg1"/>
                </a:solidFill>
                <a:latin typeface="Nunito Sans SemiBold" pitchFamily="2" charset="77"/>
              </a:defRPr>
            </a:lvl1pPr>
          </a:lstStyle>
          <a:p>
            <a:r>
              <a:rPr lang="en-US" dirty="0"/>
              <a:t>THE BOBCAT IS A TYPE OF CAT.</a:t>
            </a:r>
          </a:p>
        </p:txBody>
      </p:sp>
    </p:spTree>
    <p:extLst>
      <p:ext uri="{BB962C8B-B14F-4D97-AF65-F5344CB8AC3E}">
        <p14:creationId xmlns:p14="http://schemas.microsoft.com/office/powerpoint/2010/main" val="347744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BC8A-F157-E647-9D9F-D51516F82D99}"/>
              </a:ext>
            </a:extLst>
          </p:cNvPr>
          <p:cNvSpPr>
            <a:spLocks noGrp="1"/>
          </p:cNvSpPr>
          <p:nvPr>
            <p:ph type="title" hasCustomPrompt="1"/>
          </p:nvPr>
        </p:nvSpPr>
        <p:spPr>
          <a:xfrm>
            <a:off x="1246390" y="1371039"/>
            <a:ext cx="13716000" cy="1143562"/>
          </a:xfrm>
          <a:prstGeom prst="rect">
            <a:avLst/>
          </a:prstGeom>
        </p:spPr>
        <p:txBody>
          <a:bodyPr/>
          <a:lstStyle/>
          <a:p>
            <a:r>
              <a:rPr lang="en-US" dirty="0"/>
              <a:t>CLICK TO EDIT TITLE</a:t>
            </a:r>
          </a:p>
        </p:txBody>
      </p:sp>
      <p:sp>
        <p:nvSpPr>
          <p:cNvPr id="8" name="Picture Placeholder 7">
            <a:extLst>
              <a:ext uri="{FF2B5EF4-FFF2-40B4-BE49-F238E27FC236}">
                <a16:creationId xmlns:a16="http://schemas.microsoft.com/office/drawing/2014/main" id="{219D2988-F334-EF41-A2F7-874820BF0917}"/>
              </a:ext>
            </a:extLst>
          </p:cNvPr>
          <p:cNvSpPr>
            <a:spLocks noGrp="1"/>
          </p:cNvSpPr>
          <p:nvPr>
            <p:ph type="pic" sz="quarter" idx="10"/>
          </p:nvPr>
        </p:nvSpPr>
        <p:spPr>
          <a:xfrm>
            <a:off x="1246391" y="2732493"/>
            <a:ext cx="6515099" cy="7771498"/>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9" name="Picture Placeholder 7">
            <a:extLst>
              <a:ext uri="{FF2B5EF4-FFF2-40B4-BE49-F238E27FC236}">
                <a16:creationId xmlns:a16="http://schemas.microsoft.com/office/drawing/2014/main" id="{CC4E20E5-6627-3643-8DB5-EC4915FE2A61}"/>
              </a:ext>
            </a:extLst>
          </p:cNvPr>
          <p:cNvSpPr>
            <a:spLocks noGrp="1"/>
          </p:cNvSpPr>
          <p:nvPr>
            <p:ph type="pic" sz="quarter" idx="11"/>
          </p:nvPr>
        </p:nvSpPr>
        <p:spPr>
          <a:xfrm>
            <a:off x="8053128" y="3222418"/>
            <a:ext cx="2914652" cy="68580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0" name="Picture Placeholder 7">
            <a:extLst>
              <a:ext uri="{FF2B5EF4-FFF2-40B4-BE49-F238E27FC236}">
                <a16:creationId xmlns:a16="http://schemas.microsoft.com/office/drawing/2014/main" id="{44037A35-B93C-004C-AE9D-9D7376D671D0}"/>
              </a:ext>
            </a:extLst>
          </p:cNvPr>
          <p:cNvSpPr>
            <a:spLocks noGrp="1"/>
          </p:cNvSpPr>
          <p:nvPr>
            <p:ph type="pic" sz="quarter" idx="12"/>
          </p:nvPr>
        </p:nvSpPr>
        <p:spPr>
          <a:xfrm>
            <a:off x="11259418" y="2732494"/>
            <a:ext cx="4114799" cy="36576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1" name="Picture Placeholder 7">
            <a:extLst>
              <a:ext uri="{FF2B5EF4-FFF2-40B4-BE49-F238E27FC236}">
                <a16:creationId xmlns:a16="http://schemas.microsoft.com/office/drawing/2014/main" id="{84CE56EE-75D7-C24E-8865-5E7CDA29D20C}"/>
              </a:ext>
            </a:extLst>
          </p:cNvPr>
          <p:cNvSpPr>
            <a:spLocks noGrp="1"/>
          </p:cNvSpPr>
          <p:nvPr>
            <p:ph type="pic" sz="quarter" idx="13"/>
          </p:nvPr>
        </p:nvSpPr>
        <p:spPr>
          <a:xfrm>
            <a:off x="11274904" y="6858000"/>
            <a:ext cx="5766707" cy="36576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Tree>
    <p:extLst>
      <p:ext uri="{BB962C8B-B14F-4D97-AF65-F5344CB8AC3E}">
        <p14:creationId xmlns:p14="http://schemas.microsoft.com/office/powerpoint/2010/main" val="245220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allery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F72F-F113-9E4E-8901-A6046628CCE0}"/>
              </a:ext>
            </a:extLst>
          </p:cNvPr>
          <p:cNvSpPr>
            <a:spLocks noGrp="1"/>
          </p:cNvSpPr>
          <p:nvPr>
            <p:ph type="title" hasCustomPrompt="1"/>
          </p:nvPr>
        </p:nvSpPr>
        <p:spPr>
          <a:xfrm>
            <a:off x="1246390" y="1042081"/>
            <a:ext cx="7897610" cy="1143562"/>
          </a:xfrm>
          <a:prstGeom prst="rect">
            <a:avLst/>
          </a:prstGeom>
        </p:spPr>
        <p:txBody>
          <a:bodyPr>
            <a:normAutofit/>
          </a:bodyPr>
          <a:lstStyle>
            <a:lvl1pPr>
              <a:defRPr sz="3600"/>
            </a:lvl1pPr>
          </a:lstStyle>
          <a:p>
            <a:r>
              <a:rPr lang="en-US" dirty="0"/>
              <a:t>CLICK TO EDIT TITLE</a:t>
            </a:r>
          </a:p>
        </p:txBody>
      </p:sp>
      <p:sp>
        <p:nvSpPr>
          <p:cNvPr id="14" name="Picture Placeholder 7">
            <a:extLst>
              <a:ext uri="{FF2B5EF4-FFF2-40B4-BE49-F238E27FC236}">
                <a16:creationId xmlns:a16="http://schemas.microsoft.com/office/drawing/2014/main" id="{48E1B567-63F1-1944-B114-801F81FA7FD1}"/>
              </a:ext>
            </a:extLst>
          </p:cNvPr>
          <p:cNvSpPr>
            <a:spLocks noGrp="1"/>
          </p:cNvSpPr>
          <p:nvPr>
            <p:ph type="pic" sz="quarter" idx="11"/>
          </p:nvPr>
        </p:nvSpPr>
        <p:spPr>
          <a:xfrm>
            <a:off x="1831009" y="4559294"/>
            <a:ext cx="2928203" cy="3886201"/>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3" name="Text Placeholder 12">
            <a:extLst>
              <a:ext uri="{FF2B5EF4-FFF2-40B4-BE49-F238E27FC236}">
                <a16:creationId xmlns:a16="http://schemas.microsoft.com/office/drawing/2014/main" id="{636B5E7A-AE24-B84B-926D-5ED18AAC53E8}"/>
              </a:ext>
            </a:extLst>
          </p:cNvPr>
          <p:cNvSpPr>
            <a:spLocks noGrp="1"/>
          </p:cNvSpPr>
          <p:nvPr>
            <p:ph type="body" sz="quarter" idx="10" hasCustomPrompt="1"/>
          </p:nvPr>
        </p:nvSpPr>
        <p:spPr>
          <a:xfrm>
            <a:off x="1844560" y="8902692"/>
            <a:ext cx="2914650" cy="1713482"/>
          </a:xfrm>
          <a:prstGeom prst="rect">
            <a:avLst/>
          </a:prstGeom>
        </p:spPr>
        <p:txBody>
          <a:bodyPr/>
          <a:lstStyle>
            <a:lvl1pPr marL="0" marR="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sz="1600" b="0" i="0">
                <a:solidFill>
                  <a:schemeClr val="accent6"/>
                </a:solidFill>
                <a:latin typeface="Nunito Sans" pitchFamily="2" charset="77"/>
              </a:defRPr>
            </a:lvl1pPr>
          </a:lstStyle>
          <a:p>
            <a:pPr marL="0" marR="0" lvl="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5" name="Picture Placeholder 7">
            <a:extLst>
              <a:ext uri="{FF2B5EF4-FFF2-40B4-BE49-F238E27FC236}">
                <a16:creationId xmlns:a16="http://schemas.microsoft.com/office/drawing/2014/main" id="{9267BD02-65C3-2942-B840-54B729059144}"/>
              </a:ext>
            </a:extLst>
          </p:cNvPr>
          <p:cNvSpPr>
            <a:spLocks noGrp="1"/>
          </p:cNvSpPr>
          <p:nvPr>
            <p:ph type="pic" sz="quarter" idx="12"/>
          </p:nvPr>
        </p:nvSpPr>
        <p:spPr>
          <a:xfrm>
            <a:off x="5195195" y="2501895"/>
            <a:ext cx="5486399" cy="7315199"/>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6" name="Text Placeholder 12">
            <a:extLst>
              <a:ext uri="{FF2B5EF4-FFF2-40B4-BE49-F238E27FC236}">
                <a16:creationId xmlns:a16="http://schemas.microsoft.com/office/drawing/2014/main" id="{580B63D5-BCBE-9C44-AF73-9F3E542F7168}"/>
              </a:ext>
            </a:extLst>
          </p:cNvPr>
          <p:cNvSpPr>
            <a:spLocks noGrp="1"/>
          </p:cNvSpPr>
          <p:nvPr>
            <p:ph type="body" sz="quarter" idx="13" hasCustomPrompt="1"/>
          </p:nvPr>
        </p:nvSpPr>
        <p:spPr>
          <a:xfrm>
            <a:off x="5195194" y="10067533"/>
            <a:ext cx="5640447" cy="750283"/>
          </a:xfrm>
          <a:prstGeom prst="rect">
            <a:avLst/>
          </a:prstGeom>
        </p:spPr>
        <p:txBody>
          <a:bodyPr/>
          <a:lstStyle>
            <a:lvl1pPr marL="0" marR="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sz="1600" b="0" i="0">
                <a:solidFill>
                  <a:schemeClr val="accent6"/>
                </a:solidFill>
                <a:latin typeface="Nunito Sans" pitchFamily="2" charset="77"/>
              </a:defRPr>
            </a:lvl1pPr>
          </a:lstStyle>
          <a:p>
            <a:pPr marL="0" marR="0" lvl="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7" name="Picture Placeholder 7">
            <a:extLst>
              <a:ext uri="{FF2B5EF4-FFF2-40B4-BE49-F238E27FC236}">
                <a16:creationId xmlns:a16="http://schemas.microsoft.com/office/drawing/2014/main" id="{CCACDB0A-D65F-D84D-A885-8947E700BF48}"/>
              </a:ext>
            </a:extLst>
          </p:cNvPr>
          <p:cNvSpPr>
            <a:spLocks noGrp="1"/>
          </p:cNvSpPr>
          <p:nvPr>
            <p:ph type="pic" sz="quarter" idx="14"/>
          </p:nvPr>
        </p:nvSpPr>
        <p:spPr>
          <a:xfrm>
            <a:off x="11144681" y="1735016"/>
            <a:ext cx="4114800" cy="3657600"/>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20" name="Text Placeholder 12">
            <a:extLst>
              <a:ext uri="{FF2B5EF4-FFF2-40B4-BE49-F238E27FC236}">
                <a16:creationId xmlns:a16="http://schemas.microsoft.com/office/drawing/2014/main" id="{EE94F6CF-DD41-634D-BCFA-8B363E1BCFA5}"/>
              </a:ext>
            </a:extLst>
          </p:cNvPr>
          <p:cNvSpPr>
            <a:spLocks noGrp="1"/>
          </p:cNvSpPr>
          <p:nvPr>
            <p:ph type="body" sz="quarter" idx="17" hasCustomPrompt="1"/>
          </p:nvPr>
        </p:nvSpPr>
        <p:spPr>
          <a:xfrm>
            <a:off x="15562001" y="3564610"/>
            <a:ext cx="2059571" cy="1828006"/>
          </a:xfrm>
          <a:prstGeom prst="rect">
            <a:avLst/>
          </a:prstGeom>
        </p:spPr>
        <p:txBody>
          <a:bodyPr/>
          <a:lstStyle>
            <a:lvl1pPr marL="0" marR="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sz="1600" b="0" i="0">
                <a:solidFill>
                  <a:schemeClr val="accent6"/>
                </a:solidFill>
                <a:latin typeface="Nunito Sans" pitchFamily="2" charset="77"/>
              </a:defRPr>
            </a:lvl1pPr>
          </a:lstStyle>
          <a:p>
            <a:pPr marL="0" marR="0" lvl="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
        <p:nvSpPr>
          <p:cNvPr id="18" name="Picture Placeholder 7">
            <a:extLst>
              <a:ext uri="{FF2B5EF4-FFF2-40B4-BE49-F238E27FC236}">
                <a16:creationId xmlns:a16="http://schemas.microsoft.com/office/drawing/2014/main" id="{B7401E0D-D1CF-3641-8A73-0F22B92C35E7}"/>
              </a:ext>
            </a:extLst>
          </p:cNvPr>
          <p:cNvSpPr>
            <a:spLocks noGrp="1"/>
          </p:cNvSpPr>
          <p:nvPr>
            <p:ph type="pic" sz="quarter" idx="15"/>
          </p:nvPr>
        </p:nvSpPr>
        <p:spPr>
          <a:xfrm>
            <a:off x="11144682" y="5880729"/>
            <a:ext cx="5486399" cy="4571999"/>
          </a:xfrm>
          <a:prstGeom prst="rect">
            <a:avLst/>
          </a:prstGeom>
        </p:spPr>
        <p:txBody>
          <a:bodyPr anchor="ctr"/>
          <a:lstStyle>
            <a:lvl1pPr marL="0" marR="0" indent="0" algn="ctr" defTabSz="1828754" rtl="0" eaLnBrk="1" fontAlgn="auto" latinLnBrk="0" hangingPunct="1">
              <a:lnSpc>
                <a:spcPct val="90000"/>
              </a:lnSpc>
              <a:spcBef>
                <a:spcPts val="2000"/>
              </a:spcBef>
              <a:spcAft>
                <a:spcPts val="0"/>
              </a:spcAft>
              <a:buClrTx/>
              <a:buSzTx/>
              <a:buFont typeface="Arial" panose="020B0604020202020204" pitchFamily="34" charset="0"/>
              <a:buNone/>
              <a:tabLst/>
              <a:defRPr sz="4200" b="0" i="0">
                <a:solidFill>
                  <a:schemeClr val="accent6"/>
                </a:solidFill>
                <a:latin typeface="Nunito Sans" pitchFamily="2" charset="77"/>
              </a:defRPr>
            </a:lvl1pPr>
          </a:lstStyle>
          <a:p>
            <a:pPr marL="0" marR="0" lvl="0" indent="0" algn="l" defTabSz="1828754"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Click icon to add picture</a:t>
            </a:r>
          </a:p>
        </p:txBody>
      </p:sp>
      <p:sp>
        <p:nvSpPr>
          <p:cNvPr id="19" name="Text Placeholder 12">
            <a:extLst>
              <a:ext uri="{FF2B5EF4-FFF2-40B4-BE49-F238E27FC236}">
                <a16:creationId xmlns:a16="http://schemas.microsoft.com/office/drawing/2014/main" id="{B80609EF-DFE4-FD4B-A009-0B81195135DF}"/>
              </a:ext>
            </a:extLst>
          </p:cNvPr>
          <p:cNvSpPr>
            <a:spLocks noGrp="1"/>
          </p:cNvSpPr>
          <p:nvPr>
            <p:ph type="body" sz="quarter" idx="16" hasCustomPrompt="1"/>
          </p:nvPr>
        </p:nvSpPr>
        <p:spPr>
          <a:xfrm>
            <a:off x="11144682" y="10666515"/>
            <a:ext cx="6476890" cy="548640"/>
          </a:xfrm>
          <a:prstGeom prst="rect">
            <a:avLst/>
          </a:prstGeom>
        </p:spPr>
        <p:txBody>
          <a:bodyPr/>
          <a:lstStyle>
            <a:lvl1pPr marL="0" marR="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sz="1600" b="0" i="0">
                <a:solidFill>
                  <a:schemeClr val="accent6"/>
                </a:solidFill>
                <a:latin typeface="Nunito Sans" pitchFamily="2" charset="77"/>
              </a:defRPr>
            </a:lvl1pPr>
          </a:lstStyle>
          <a:p>
            <a:pPr marL="0" marR="0" lvl="0" indent="0" algn="l" defTabSz="1828754" rtl="0" eaLnBrk="1" fontAlgn="auto" latinLnBrk="0" hangingPunct="1">
              <a:lnSpc>
                <a:spcPct val="150000"/>
              </a:lnSpc>
              <a:spcBef>
                <a:spcPts val="2000"/>
              </a:spcBef>
              <a:spcAft>
                <a:spcPts val="0"/>
              </a:spcAft>
              <a:buClrTx/>
              <a:buSzTx/>
              <a:buFont typeface="Arial" panose="020B0604020202020204" pitchFamily="34" charset="0"/>
              <a:buNone/>
              <a:tabLst/>
              <a:defRPr/>
            </a:pPr>
            <a:r>
              <a:rPr lang="en-US"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rPr>
              <a:t>Bobcats’ natural adversaries include Roadrunners &amp; slow-moving trains.</a:t>
            </a:r>
            <a:endParaRPr lang="tr-TR" sz="1800" dirty="0">
              <a:solidFill>
                <a:schemeClr val="tx1">
                  <a:lumMod val="75000"/>
                  <a:lumOff val="25000"/>
                </a:schemeClr>
              </a:solidFill>
              <a:latin typeface="Nunito Sans"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7637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DE2-ED9E-5F48-B979-C6208876E423}"/>
              </a:ext>
            </a:extLst>
          </p:cNvPr>
          <p:cNvSpPr>
            <a:spLocks noGrp="1"/>
          </p:cNvSpPr>
          <p:nvPr>
            <p:ph type="title" hasCustomPrompt="1"/>
          </p:nvPr>
        </p:nvSpPr>
        <p:spPr>
          <a:xfrm>
            <a:off x="2286000" y="1371039"/>
            <a:ext cx="13716000" cy="1143562"/>
          </a:xfrm>
          <a:prstGeom prst="rect">
            <a:avLst/>
          </a:prstGeom>
        </p:spPr>
        <p:txBody>
          <a:bodyPr anchor="t"/>
          <a:lstStyle/>
          <a:p>
            <a:r>
              <a:rPr lang="en-US" dirty="0"/>
              <a:t>CLICK TO EDIT TITLE</a:t>
            </a:r>
          </a:p>
        </p:txBody>
      </p:sp>
    </p:spTree>
    <p:extLst>
      <p:ext uri="{BB962C8B-B14F-4D97-AF65-F5344CB8AC3E}">
        <p14:creationId xmlns:p14="http://schemas.microsoft.com/office/powerpoint/2010/main" val="376376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D0C8CE-0FE1-5A4F-BBBA-BB8F498E475B}"/>
              </a:ext>
              <a:ext uri="{C183D7F6-B498-43B3-948B-1728B52AA6E4}">
                <adec:decorative xmlns:adec="http://schemas.microsoft.com/office/drawing/2017/decorative" val="1"/>
              </a:ext>
            </a:extLst>
          </p:cNvPr>
          <p:cNvSpPr/>
          <p:nvPr userDrawn="1"/>
        </p:nvSpPr>
        <p:spPr>
          <a:xfrm>
            <a:off x="0" y="-1"/>
            <a:ext cx="18288000" cy="11980985"/>
          </a:xfrm>
          <a:prstGeom prst="rect">
            <a:avLst/>
          </a:prstGeom>
          <a:solidFill>
            <a:srgbClr val="43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pic>
        <p:nvPicPr>
          <p:cNvPr id="8" name="Picture 7">
            <a:extLst>
              <a:ext uri="{FF2B5EF4-FFF2-40B4-BE49-F238E27FC236}">
                <a16:creationId xmlns:a16="http://schemas.microsoft.com/office/drawing/2014/main" id="{7973459E-942C-B14D-A24F-5DF8DC9F401C}"/>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1434327"/>
            <a:ext cx="18288000" cy="246185"/>
          </a:xfrm>
          <a:prstGeom prst="rect">
            <a:avLst/>
          </a:prstGeom>
        </p:spPr>
      </p:pic>
      <p:pic>
        <p:nvPicPr>
          <p:cNvPr id="9" name="Picture 8">
            <a:extLst>
              <a:ext uri="{FF2B5EF4-FFF2-40B4-BE49-F238E27FC236}">
                <a16:creationId xmlns:a16="http://schemas.microsoft.com/office/drawing/2014/main" id="{B247989E-A8A3-4740-B44F-119F6A39F5D3}"/>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p:blipFill>
        <p:spPr>
          <a:xfrm>
            <a:off x="14535644" y="12104974"/>
            <a:ext cx="3752356" cy="1828800"/>
          </a:xfrm>
          <a:prstGeom prst="rect">
            <a:avLst/>
          </a:prstGeom>
        </p:spPr>
      </p:pic>
      <p:sp>
        <p:nvSpPr>
          <p:cNvPr id="10" name="Title Placeholder 9">
            <a:extLst>
              <a:ext uri="{FF2B5EF4-FFF2-40B4-BE49-F238E27FC236}">
                <a16:creationId xmlns:a16="http://schemas.microsoft.com/office/drawing/2014/main" id="{1D22291D-3C69-A247-810A-93453B70B79F}"/>
              </a:ext>
            </a:extLst>
          </p:cNvPr>
          <p:cNvSpPr>
            <a:spLocks noGrp="1"/>
          </p:cNvSpPr>
          <p:nvPr>
            <p:ph type="title"/>
          </p:nvPr>
        </p:nvSpPr>
        <p:spPr>
          <a:xfrm>
            <a:off x="1257300" y="730250"/>
            <a:ext cx="15773400" cy="26511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000198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1828800" rtl="0" eaLnBrk="1" latinLnBrk="0" hangingPunct="1">
        <a:lnSpc>
          <a:spcPct val="90000"/>
        </a:lnSpc>
        <a:spcBef>
          <a:spcPct val="0"/>
        </a:spcBef>
        <a:buNone/>
        <a:defRPr sz="4800" b="0" i="0" kern="1200" spc="600">
          <a:solidFill>
            <a:schemeClr val="bg1"/>
          </a:solidFill>
          <a:latin typeface="Nunito Sans" pitchFamily="2" charset="77"/>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placeholder picture box">
            <a:extLst>
              <a:ext uri="{FF2B5EF4-FFF2-40B4-BE49-F238E27FC236}">
                <a16:creationId xmlns:a16="http://schemas.microsoft.com/office/drawing/2014/main" id="{97DE41D7-0C12-1144-A4F3-DAB3B5DD0A88}"/>
              </a:ext>
              <a:ext uri="{C183D7F6-B498-43B3-948B-1728B52AA6E4}">
                <adec:decorative xmlns:adec="http://schemas.microsoft.com/office/drawing/2017/decorative" val="0"/>
              </a:ext>
            </a:extLst>
          </p:cNvPr>
          <p:cNvSpPr>
            <a:spLocks noGrp="1"/>
          </p:cNvSpPr>
          <p:nvPr>
            <p:ph type="pic" sz="quarter" idx="10"/>
          </p:nvPr>
        </p:nvSpPr>
        <p:spPr/>
      </p:sp>
      <p:sp>
        <p:nvSpPr>
          <p:cNvPr id="3" name="Title 2">
            <a:extLst>
              <a:ext uri="{FF2B5EF4-FFF2-40B4-BE49-F238E27FC236}">
                <a16:creationId xmlns:a16="http://schemas.microsoft.com/office/drawing/2014/main" id="{1E6DA2A5-482A-9743-84A7-58ADC93AB86D}"/>
              </a:ext>
            </a:extLst>
          </p:cNvPr>
          <p:cNvSpPr>
            <a:spLocks noGrp="1"/>
          </p:cNvSpPr>
          <p:nvPr>
            <p:ph type="title"/>
          </p:nvPr>
        </p:nvSpPr>
        <p:spPr/>
        <p:txBody>
          <a:bodyPr/>
          <a:lstStyle/>
          <a:p>
            <a:r>
              <a:rPr lang="en-US" dirty="0"/>
              <a:t>TITLE SLIDE</a:t>
            </a:r>
          </a:p>
        </p:txBody>
      </p:sp>
      <p:sp>
        <p:nvSpPr>
          <p:cNvPr id="4" name="Text Placeholder 3">
            <a:extLst>
              <a:ext uri="{FF2B5EF4-FFF2-40B4-BE49-F238E27FC236}">
                <a16:creationId xmlns:a16="http://schemas.microsoft.com/office/drawing/2014/main" id="{A381F925-8E91-524F-A847-8D29EF64D42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7872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4CD1D-ACDF-8145-B0B9-307B822DBC07}"/>
              </a:ext>
            </a:extLst>
          </p:cNvPr>
          <p:cNvSpPr>
            <a:spLocks noGrp="1"/>
          </p:cNvSpPr>
          <p:nvPr>
            <p:ph type="title"/>
          </p:nvPr>
        </p:nvSpPr>
        <p:spPr>
          <a:xfrm>
            <a:off x="681925" y="921588"/>
            <a:ext cx="15320075" cy="1143562"/>
          </a:xfrm>
        </p:spPr>
        <p:txBody>
          <a:bodyPr>
            <a:normAutofit/>
          </a:bodyPr>
          <a:lstStyle/>
          <a:p>
            <a:r>
              <a:rPr lang="en-US" dirty="0"/>
              <a:t>CLICK TO EDIT TITLE</a:t>
            </a:r>
          </a:p>
        </p:txBody>
      </p:sp>
      <p:graphicFrame>
        <p:nvGraphicFramePr>
          <p:cNvPr id="2" name="Chart 1" descr="sample bar chart">
            <a:extLst>
              <a:ext uri="{FF2B5EF4-FFF2-40B4-BE49-F238E27FC236}">
                <a16:creationId xmlns:a16="http://schemas.microsoft.com/office/drawing/2014/main" id="{7DE96C38-0323-8E46-8E65-B2913DD07071}"/>
              </a:ext>
            </a:extLst>
          </p:cNvPr>
          <p:cNvGraphicFramePr/>
          <p:nvPr>
            <p:extLst>
              <p:ext uri="{D42A27DB-BD31-4B8C-83A1-F6EECF244321}">
                <p14:modId xmlns:p14="http://schemas.microsoft.com/office/powerpoint/2010/main" val="2432393325"/>
              </p:ext>
            </p:extLst>
          </p:nvPr>
        </p:nvGraphicFramePr>
        <p:xfrm>
          <a:off x="681925" y="2743202"/>
          <a:ext cx="16908651" cy="8263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75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7821-D280-3D42-854F-E74E04A46C26}"/>
              </a:ext>
            </a:extLst>
          </p:cNvPr>
          <p:cNvSpPr>
            <a:spLocks noGrp="1"/>
          </p:cNvSpPr>
          <p:nvPr>
            <p:ph type="title"/>
          </p:nvPr>
        </p:nvSpPr>
        <p:spPr>
          <a:xfrm>
            <a:off x="1957136" y="917550"/>
            <a:ext cx="12807813" cy="1143562"/>
          </a:xfrm>
        </p:spPr>
        <p:txBody>
          <a:bodyPr>
            <a:normAutofit/>
          </a:bodyPr>
          <a:lstStyle/>
          <a:p>
            <a:r>
              <a:rPr lang="en-US" dirty="0"/>
              <a:t>CAMPUS</a:t>
            </a:r>
          </a:p>
        </p:txBody>
      </p:sp>
      <p:pic>
        <p:nvPicPr>
          <p:cNvPr id="3" name="Picture 2" descr="Map of Texas with Round Rock and San Marcos marked in Central Texas, close to Austin and San Antonio. Lubbock, Dallas, El Paso, Houston, Laredo, and McAllen are also marked on the map.">
            <a:extLst>
              <a:ext uri="{FF2B5EF4-FFF2-40B4-BE49-F238E27FC236}">
                <a16:creationId xmlns:a16="http://schemas.microsoft.com/office/drawing/2014/main" id="{7A24D918-BC0A-C646-BA86-C1B4A2186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585" y="1828800"/>
            <a:ext cx="8909720" cy="8868328"/>
          </a:xfrm>
          <a:prstGeom prst="rect">
            <a:avLst/>
          </a:prstGeom>
        </p:spPr>
      </p:pic>
      <p:sp>
        <p:nvSpPr>
          <p:cNvPr id="19" name="Rectangle 18">
            <a:extLst>
              <a:ext uri="{FF2B5EF4-FFF2-40B4-BE49-F238E27FC236}">
                <a16:creationId xmlns:a16="http://schemas.microsoft.com/office/drawing/2014/main" id="{AFA506F2-A915-AE4B-A4E9-4AE6C481DB35}"/>
              </a:ext>
            </a:extLst>
          </p:cNvPr>
          <p:cNvSpPr/>
          <p:nvPr/>
        </p:nvSpPr>
        <p:spPr>
          <a:xfrm>
            <a:off x="10613782" y="2061112"/>
            <a:ext cx="6953632" cy="3924151"/>
          </a:xfrm>
          <a:prstGeom prst="rect">
            <a:avLst/>
          </a:prstGeom>
        </p:spPr>
        <p:txBody>
          <a:bodyPr wrap="square">
            <a:spAutoFit/>
          </a:bodyPr>
          <a:lstStyle/>
          <a:p>
            <a:pPr>
              <a:lnSpc>
                <a:spcPct val="150000"/>
              </a:lnSpc>
            </a:pPr>
            <a:r>
              <a:rPr lang="en-US" sz="2400" dirty="0">
                <a:solidFill>
                  <a:schemeClr val="accent6"/>
                </a:solidFill>
                <a:latin typeface="Nunito Sans" pitchFamily="2" charset="77"/>
                <a:ea typeface="Open Sans" panose="020B0606030504020204" pitchFamily="34" charset="0"/>
                <a:cs typeface="Open Sans" panose="020B0606030504020204" pitchFamily="34" charset="0"/>
              </a:rPr>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33" name="Teardrop 32">
            <a:extLst>
              <a:ext uri="{FF2B5EF4-FFF2-40B4-BE49-F238E27FC236}">
                <a16:creationId xmlns:a16="http://schemas.microsoft.com/office/drawing/2014/main" id="{46F3E84B-7359-C548-94CB-5D1ABDDFC6A0}"/>
              </a:ext>
              <a:ext uri="{C183D7F6-B498-43B3-948B-1728B52AA6E4}">
                <adec:decorative xmlns:adec="http://schemas.microsoft.com/office/drawing/2017/decorative" val="1"/>
              </a:ext>
            </a:extLst>
          </p:cNvPr>
          <p:cNvSpPr>
            <a:spLocks noChangeAspect="1"/>
          </p:cNvSpPr>
          <p:nvPr/>
        </p:nvSpPr>
        <p:spPr>
          <a:xfrm rot="8100000">
            <a:off x="10917459" y="7000034"/>
            <a:ext cx="685800" cy="685800"/>
          </a:xfrm>
          <a:prstGeom prst="teardrop">
            <a:avLst/>
          </a:prstGeom>
          <a:solidFill>
            <a:schemeClr val="tx1">
              <a:lumMod val="75000"/>
            </a:schemeClr>
          </a:solid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w="12700">
                <a:noFill/>
              </a:ln>
              <a:solidFill>
                <a:schemeClr val="tx1"/>
              </a:solidFill>
            </a:endParaRPr>
          </a:p>
        </p:txBody>
      </p:sp>
      <p:sp>
        <p:nvSpPr>
          <p:cNvPr id="32" name="TextBox 31">
            <a:extLst>
              <a:ext uri="{FF2B5EF4-FFF2-40B4-BE49-F238E27FC236}">
                <a16:creationId xmlns:a16="http://schemas.microsoft.com/office/drawing/2014/main" id="{7F4D1B7B-3757-5741-B257-A3FD7CA1B3F3}"/>
              </a:ext>
            </a:extLst>
          </p:cNvPr>
          <p:cNvSpPr txBox="1"/>
          <p:nvPr/>
        </p:nvSpPr>
        <p:spPr>
          <a:xfrm>
            <a:off x="12184114" y="6842268"/>
            <a:ext cx="5383299" cy="1231106"/>
          </a:xfrm>
          <a:prstGeom prst="rect">
            <a:avLst/>
          </a:prstGeom>
          <a:noFill/>
        </p:spPr>
        <p:txBody>
          <a:bodyPr wrap="square" rtlCol="0">
            <a:spAutoFit/>
          </a:bodyPr>
          <a:lstStyle/>
          <a:p>
            <a:pPr>
              <a:spcAft>
                <a:spcPts val="1200"/>
              </a:spcAft>
            </a:pP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San </a:t>
            </a:r>
            <a:r>
              <a:rPr lang="tr-TR" dirty="0" err="1">
                <a:solidFill>
                  <a:schemeClr val="accent6"/>
                </a:solidFill>
                <a:latin typeface="Nunito Sans" pitchFamily="2" charset="77"/>
                <a:ea typeface="Open Sans Semibold" panose="020B0706030804020204" pitchFamily="34" charset="0"/>
                <a:cs typeface="Open Sans Semibold" panose="020B0706030804020204" pitchFamily="34" charset="0"/>
              </a:rPr>
              <a:t>Marcos</a:t>
            </a: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6"/>
                </a:solidFill>
                <a:latin typeface="Nunito Sans" pitchFamily="2" charset="77"/>
                <a:ea typeface="Open Sans Semibold" panose="020B0706030804020204" pitchFamily="34" charset="0"/>
                <a:cs typeface="Open Sans Semibold" panose="020B0706030804020204" pitchFamily="34" charset="0"/>
              </a:rPr>
              <a:t>Campus</a:t>
            </a:r>
            <a:endParaRPr lang="tr-TR" dirty="0">
              <a:solidFill>
                <a:schemeClr val="accent6"/>
              </a:solidFill>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601 </a:t>
            </a:r>
            <a:r>
              <a:rPr lang="tr-TR" dirty="0" err="1">
                <a:solidFill>
                  <a:schemeClr val="accent6"/>
                </a:solidFill>
                <a:latin typeface="Nunito Sans" pitchFamily="2" charset="77"/>
                <a:ea typeface="Open Sans Semibold" panose="020B0706030804020204" pitchFamily="34" charset="0"/>
                <a:cs typeface="Open Sans Semibold" panose="020B0706030804020204" pitchFamily="34" charset="0"/>
              </a:rPr>
              <a:t>University</a:t>
            </a: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 Drive</a:t>
            </a:r>
          </a:p>
          <a:p>
            <a:pPr>
              <a:spcAft>
                <a:spcPts val="1200"/>
              </a:spcAft>
            </a:pP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San </a:t>
            </a:r>
            <a:r>
              <a:rPr lang="tr-TR" dirty="0" err="1">
                <a:solidFill>
                  <a:schemeClr val="accent6"/>
                </a:solidFill>
                <a:latin typeface="Nunito Sans" pitchFamily="2" charset="77"/>
                <a:ea typeface="Open Sans Semibold" panose="020B0706030804020204" pitchFamily="34" charset="0"/>
                <a:cs typeface="Open Sans Semibold" panose="020B0706030804020204" pitchFamily="34" charset="0"/>
              </a:rPr>
              <a:t>Marcos</a:t>
            </a:r>
            <a:r>
              <a:rPr lang="tr-TR" dirty="0">
                <a:solidFill>
                  <a:schemeClr val="accent6"/>
                </a:solidFill>
                <a:latin typeface="Nunito Sans" pitchFamily="2" charset="77"/>
                <a:ea typeface="Open Sans Semibold" panose="020B0706030804020204" pitchFamily="34" charset="0"/>
                <a:cs typeface="Open Sans Semibold" panose="020B0706030804020204" pitchFamily="34" charset="0"/>
              </a:rPr>
              <a:t>, Texas 78666</a:t>
            </a:r>
          </a:p>
        </p:txBody>
      </p:sp>
      <p:sp>
        <p:nvSpPr>
          <p:cNvPr id="34" name="Teardrop 33">
            <a:extLst>
              <a:ext uri="{FF2B5EF4-FFF2-40B4-BE49-F238E27FC236}">
                <a16:creationId xmlns:a16="http://schemas.microsoft.com/office/drawing/2014/main" id="{C29692E7-6A6A-334F-8E45-D03D026BE5E8}"/>
              </a:ext>
              <a:ext uri="{C183D7F6-B498-43B3-948B-1728B52AA6E4}">
                <adec:decorative xmlns:adec="http://schemas.microsoft.com/office/drawing/2017/decorative" val="1"/>
              </a:ext>
            </a:extLst>
          </p:cNvPr>
          <p:cNvSpPr>
            <a:spLocks noChangeAspect="1"/>
          </p:cNvSpPr>
          <p:nvPr/>
        </p:nvSpPr>
        <p:spPr>
          <a:xfrm rot="8100000">
            <a:off x="10917459" y="9331057"/>
            <a:ext cx="685800" cy="6858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 name="TextBox 34">
            <a:extLst>
              <a:ext uri="{FF2B5EF4-FFF2-40B4-BE49-F238E27FC236}">
                <a16:creationId xmlns:a16="http://schemas.microsoft.com/office/drawing/2014/main" id="{5AABABA3-74C7-E140-88D0-6994C98E0BAC}"/>
              </a:ext>
            </a:extLst>
          </p:cNvPr>
          <p:cNvSpPr txBox="1"/>
          <p:nvPr/>
        </p:nvSpPr>
        <p:spPr>
          <a:xfrm>
            <a:off x="12184116" y="9189023"/>
            <a:ext cx="5383299" cy="1231106"/>
          </a:xfrm>
          <a:prstGeom prst="rect">
            <a:avLst/>
          </a:prstGeom>
          <a:noFill/>
        </p:spPr>
        <p:txBody>
          <a:bodyPr wrap="square" rtlCol="0">
            <a:spAutoFit/>
          </a:bodyPr>
          <a:lstStyle/>
          <a:p>
            <a:pPr>
              <a:spcAft>
                <a:spcPts val="1200"/>
              </a:spcAft>
            </a:pP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Campus</a:t>
            </a:r>
            <a:endParaRPr lang="tr-TR" dirty="0">
              <a:solidFill>
                <a:schemeClr val="accent1"/>
              </a:solidFill>
              <a:latin typeface="Nunito Sans" pitchFamily="2" charset="77"/>
              <a:ea typeface="Open Sans Semibold" panose="020B0706030804020204" pitchFamily="34" charset="0"/>
              <a:cs typeface="Open Sans Semibold" panose="020B0706030804020204" pitchFamily="34" charset="0"/>
            </a:endParaRPr>
          </a:p>
          <a:p>
            <a:pPr>
              <a:spcAft>
                <a:spcPts val="1200"/>
              </a:spcAft>
            </a:pP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1555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University</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Blvd</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a:t>
            </a:r>
          </a:p>
          <a:p>
            <a:pPr>
              <a:spcAft>
                <a:spcPts val="1200"/>
              </a:spcAft>
            </a:pP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Round</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a:t>
            </a:r>
            <a:r>
              <a:rPr lang="tr-TR" dirty="0" err="1">
                <a:solidFill>
                  <a:schemeClr val="accent1"/>
                </a:solidFill>
                <a:latin typeface="Nunito Sans" pitchFamily="2" charset="77"/>
                <a:ea typeface="Open Sans Semibold" panose="020B0706030804020204" pitchFamily="34" charset="0"/>
                <a:cs typeface="Open Sans Semibold" panose="020B0706030804020204" pitchFamily="34" charset="0"/>
              </a:rPr>
              <a:t>Rock</a:t>
            </a:r>
            <a:r>
              <a:rPr lang="tr-TR" dirty="0">
                <a:solidFill>
                  <a:schemeClr val="accent1"/>
                </a:solidFill>
                <a:latin typeface="Nunito Sans" pitchFamily="2" charset="77"/>
                <a:ea typeface="Open Sans Semibold" panose="020B0706030804020204" pitchFamily="34" charset="0"/>
                <a:cs typeface="Open Sans Semibold" panose="020B0706030804020204" pitchFamily="34" charset="0"/>
              </a:rPr>
              <a:t>, Texas 78665</a:t>
            </a:r>
          </a:p>
        </p:txBody>
      </p:sp>
    </p:spTree>
    <p:extLst>
      <p:ext uri="{BB962C8B-B14F-4D97-AF65-F5344CB8AC3E}">
        <p14:creationId xmlns:p14="http://schemas.microsoft.com/office/powerpoint/2010/main" val="277567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F5E7C2-BEBD-6D42-A79E-3C18EB59D181}"/>
              </a:ext>
            </a:extLst>
          </p:cNvPr>
          <p:cNvSpPr txBox="1">
            <a:spLocks noGrp="1"/>
          </p:cNvSpPr>
          <p:nvPr>
            <p:ph type="title"/>
          </p:nvPr>
        </p:nvSpPr>
        <p:spPr>
          <a:xfrm>
            <a:off x="1379621" y="1344867"/>
            <a:ext cx="1143523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tr-TR" dirty="0">
                <a:ea typeface="Lato Heavy" panose="020F0502020204030203" pitchFamily="34" charset="0"/>
                <a:cs typeface="Lato Heavy" panose="020F0502020204030203" pitchFamily="34" charset="0"/>
              </a:rPr>
              <a:t>CONTACT US</a:t>
            </a:r>
          </a:p>
        </p:txBody>
      </p:sp>
      <p:sp>
        <p:nvSpPr>
          <p:cNvPr id="27" name="Oval 26">
            <a:extLst>
              <a:ext uri="{FF2B5EF4-FFF2-40B4-BE49-F238E27FC236}">
                <a16:creationId xmlns:a16="http://schemas.microsoft.com/office/drawing/2014/main" id="{836D4D41-0606-CF4D-A4A6-2D09AB2B69F9}"/>
              </a:ext>
              <a:ext uri="{C183D7F6-B498-43B3-948B-1728B52AA6E4}">
                <adec:decorative xmlns:adec="http://schemas.microsoft.com/office/drawing/2017/decorative" val="1"/>
              </a:ext>
            </a:extLst>
          </p:cNvPr>
          <p:cNvSpPr/>
          <p:nvPr/>
        </p:nvSpPr>
        <p:spPr>
          <a:xfrm>
            <a:off x="5897212" y="3344333"/>
            <a:ext cx="1752600" cy="1752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Rectangle 29" descr="phone">
            <a:extLst>
              <a:ext uri="{FF2B5EF4-FFF2-40B4-BE49-F238E27FC236}">
                <a16:creationId xmlns:a16="http://schemas.microsoft.com/office/drawing/2014/main" id="{543B64D4-1C0A-6248-B6D3-AEAC50075ACB}"/>
              </a:ext>
            </a:extLst>
          </p:cNvPr>
          <p:cNvSpPr/>
          <p:nvPr/>
        </p:nvSpPr>
        <p:spPr>
          <a:xfrm>
            <a:off x="6461570" y="3561687"/>
            <a:ext cx="623889" cy="1323439"/>
          </a:xfrm>
          <a:prstGeom prst="rect">
            <a:avLst/>
          </a:prstGeom>
        </p:spPr>
        <p:txBody>
          <a:bodyPr wrap="none">
            <a:spAutoFit/>
          </a:bodyPr>
          <a:lstStyle/>
          <a:p>
            <a:r>
              <a:rPr lang="tr-TR" sz="8000" dirty="0">
                <a:solidFill>
                  <a:schemeClr val="bg1"/>
                </a:solidFill>
                <a:latin typeface="FontAwesome" pitchFamily="2" charset="0"/>
              </a:rPr>
              <a:t></a:t>
            </a:r>
            <a:endParaRPr lang="tr-TR" sz="8000" dirty="0">
              <a:solidFill>
                <a:schemeClr val="bg1"/>
              </a:solidFill>
            </a:endParaRPr>
          </a:p>
        </p:txBody>
      </p:sp>
      <p:sp>
        <p:nvSpPr>
          <p:cNvPr id="33" name="TextBox 32">
            <a:extLst>
              <a:ext uri="{FF2B5EF4-FFF2-40B4-BE49-F238E27FC236}">
                <a16:creationId xmlns:a16="http://schemas.microsoft.com/office/drawing/2014/main" id="{07CC7710-FF0C-714B-86A4-799F84EB3E75}"/>
              </a:ext>
            </a:extLst>
          </p:cNvPr>
          <p:cNvSpPr txBox="1"/>
          <p:nvPr/>
        </p:nvSpPr>
        <p:spPr>
          <a:xfrm>
            <a:off x="8214167" y="3928247"/>
            <a:ext cx="2847254" cy="584775"/>
          </a:xfrm>
          <a:prstGeom prst="rect">
            <a:avLst/>
          </a:prstGeom>
          <a:noFill/>
        </p:spPr>
        <p:txBody>
          <a:bodyPr wrap="none" rtlCol="0">
            <a:spAutoFit/>
          </a:bodyPr>
          <a:lstStyle/>
          <a:p>
            <a:r>
              <a:rPr lang="tr-TR" sz="3200" b="1" dirty="0">
                <a:solidFill>
                  <a:schemeClr val="accent1"/>
                </a:solidFill>
                <a:latin typeface="Nunito Sans SemiBold" pitchFamily="2" charset="77"/>
                <a:ea typeface="Open Sans Semibold" panose="020B0706030804020204" pitchFamily="34" charset="0"/>
                <a:cs typeface="Open Sans Semibold" panose="020B0706030804020204" pitchFamily="34" charset="0"/>
              </a:rPr>
              <a:t>123.456.7890</a:t>
            </a:r>
          </a:p>
        </p:txBody>
      </p:sp>
      <p:sp>
        <p:nvSpPr>
          <p:cNvPr id="28" name="Oval 27">
            <a:extLst>
              <a:ext uri="{FF2B5EF4-FFF2-40B4-BE49-F238E27FC236}">
                <a16:creationId xmlns:a16="http://schemas.microsoft.com/office/drawing/2014/main" id="{258B986E-F4E1-FE48-AC64-B565C1A1CA78}"/>
              </a:ext>
              <a:ext uri="{C183D7F6-B498-43B3-948B-1728B52AA6E4}">
                <adec:decorative xmlns:adec="http://schemas.microsoft.com/office/drawing/2017/decorative" val="1"/>
              </a:ext>
            </a:extLst>
          </p:cNvPr>
          <p:cNvSpPr/>
          <p:nvPr/>
        </p:nvSpPr>
        <p:spPr>
          <a:xfrm>
            <a:off x="5897212" y="5841481"/>
            <a:ext cx="1752600" cy="1752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31" name="Rectangle 30" descr="inbox">
            <a:extLst>
              <a:ext uri="{FF2B5EF4-FFF2-40B4-BE49-F238E27FC236}">
                <a16:creationId xmlns:a16="http://schemas.microsoft.com/office/drawing/2014/main" id="{558D0D44-AEC5-7F40-AB26-D168F88FF72D}"/>
              </a:ext>
            </a:extLst>
          </p:cNvPr>
          <p:cNvSpPr/>
          <p:nvPr/>
        </p:nvSpPr>
        <p:spPr>
          <a:xfrm>
            <a:off x="6351762" y="6209949"/>
            <a:ext cx="843501"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4" name="TextBox 33">
            <a:extLst>
              <a:ext uri="{FF2B5EF4-FFF2-40B4-BE49-F238E27FC236}">
                <a16:creationId xmlns:a16="http://schemas.microsoft.com/office/drawing/2014/main" id="{CB335252-269B-5B48-BF32-BCB76234C454}"/>
              </a:ext>
            </a:extLst>
          </p:cNvPr>
          <p:cNvSpPr txBox="1"/>
          <p:nvPr/>
        </p:nvSpPr>
        <p:spPr>
          <a:xfrm>
            <a:off x="8214168" y="6425392"/>
            <a:ext cx="3552576" cy="584775"/>
          </a:xfrm>
          <a:prstGeom prst="rect">
            <a:avLst/>
          </a:prstGeom>
          <a:noFill/>
        </p:spPr>
        <p:txBody>
          <a:bodyPr wrap="none" rtlCol="0">
            <a:spAutoFit/>
          </a:bodyPr>
          <a:lstStyle/>
          <a:p>
            <a:r>
              <a:rPr lang="tr-TR" sz="3200" b="1" dirty="0" err="1">
                <a:solidFill>
                  <a:schemeClr val="accent5"/>
                </a:solidFill>
                <a:latin typeface="Nunito Sans SemiBold" pitchFamily="2" charset="77"/>
                <a:ea typeface="Open Sans Semibold" panose="020B0706030804020204" pitchFamily="34" charset="0"/>
                <a:cs typeface="Open Sans Semibold" panose="020B0706030804020204" pitchFamily="34" charset="0"/>
              </a:rPr>
              <a:t>boko@txstate.edu</a:t>
            </a:r>
            <a:endParaRPr lang="tr-TR" sz="3200" b="1" dirty="0">
              <a:solidFill>
                <a:schemeClr val="accent5"/>
              </a:solidFill>
              <a:latin typeface="Nunito Sans SemiBold" pitchFamily="2" charset="77"/>
              <a:ea typeface="Open Sans Semibold" panose="020B0706030804020204" pitchFamily="34" charset="0"/>
              <a:cs typeface="Open Sans Semibold" panose="020B0706030804020204" pitchFamily="34" charset="0"/>
            </a:endParaRPr>
          </a:p>
        </p:txBody>
      </p:sp>
      <p:sp>
        <p:nvSpPr>
          <p:cNvPr id="29" name="Oval 28">
            <a:extLst>
              <a:ext uri="{FF2B5EF4-FFF2-40B4-BE49-F238E27FC236}">
                <a16:creationId xmlns:a16="http://schemas.microsoft.com/office/drawing/2014/main" id="{DC5B6B42-AE99-374B-A0C9-5D2868EB1CBB}"/>
              </a:ext>
              <a:ext uri="{C183D7F6-B498-43B3-948B-1728B52AA6E4}">
                <adec:decorative xmlns:adec="http://schemas.microsoft.com/office/drawing/2017/decorative" val="1"/>
              </a:ext>
            </a:extLst>
          </p:cNvPr>
          <p:cNvSpPr/>
          <p:nvPr/>
        </p:nvSpPr>
        <p:spPr>
          <a:xfrm>
            <a:off x="5897212" y="8338627"/>
            <a:ext cx="1752600" cy="1752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Rectangle 31" descr="GPS arrow">
            <a:extLst>
              <a:ext uri="{FF2B5EF4-FFF2-40B4-BE49-F238E27FC236}">
                <a16:creationId xmlns:a16="http://schemas.microsoft.com/office/drawing/2014/main" id="{45348426-7B09-B94E-9C4B-ECE9EE418A08}"/>
              </a:ext>
            </a:extLst>
          </p:cNvPr>
          <p:cNvSpPr/>
          <p:nvPr/>
        </p:nvSpPr>
        <p:spPr>
          <a:xfrm>
            <a:off x="6334559" y="8718823"/>
            <a:ext cx="788999" cy="1015663"/>
          </a:xfrm>
          <a:prstGeom prst="rect">
            <a:avLst/>
          </a:prstGeom>
        </p:spPr>
        <p:txBody>
          <a:bodyPr wrap="none">
            <a:spAutoFit/>
          </a:bodyPr>
          <a:lstStyle/>
          <a:p>
            <a:r>
              <a:rPr lang="tr-TR" sz="6000" dirty="0">
                <a:solidFill>
                  <a:schemeClr val="bg1"/>
                </a:solidFill>
                <a:latin typeface="FontAwesome" pitchFamily="2" charset="0"/>
              </a:rPr>
              <a:t></a:t>
            </a:r>
            <a:endParaRPr lang="tr-TR" sz="6000" dirty="0">
              <a:solidFill>
                <a:schemeClr val="bg1"/>
              </a:solidFill>
            </a:endParaRPr>
          </a:p>
        </p:txBody>
      </p:sp>
      <p:sp>
        <p:nvSpPr>
          <p:cNvPr id="35" name="TextBox 34">
            <a:extLst>
              <a:ext uri="{FF2B5EF4-FFF2-40B4-BE49-F238E27FC236}">
                <a16:creationId xmlns:a16="http://schemas.microsoft.com/office/drawing/2014/main" id="{1A7430AC-CA9B-D945-9943-3918C244C5DC}"/>
              </a:ext>
            </a:extLst>
          </p:cNvPr>
          <p:cNvSpPr txBox="1"/>
          <p:nvPr/>
        </p:nvSpPr>
        <p:spPr>
          <a:xfrm>
            <a:off x="8214169" y="8287936"/>
            <a:ext cx="5383299" cy="1877437"/>
          </a:xfrm>
          <a:prstGeom prst="rect">
            <a:avLst/>
          </a:prstGeom>
          <a:noFill/>
        </p:spPr>
        <p:txBody>
          <a:bodyPr wrap="square" rtlCol="0">
            <a:spAutoFit/>
          </a:bodyPr>
          <a:lstStyle/>
          <a:p>
            <a:pPr>
              <a:spcAft>
                <a:spcPts val="1200"/>
              </a:spcAft>
            </a:pP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College</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Department</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Name</a:t>
            </a:r>
          </a:p>
          <a:p>
            <a:pPr>
              <a:spcAft>
                <a:spcPts val="1200"/>
              </a:spcAft>
            </a:pP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601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University</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Drive</a:t>
            </a:r>
          </a:p>
          <a:p>
            <a:pPr>
              <a:spcAft>
                <a:spcPts val="1200"/>
              </a:spcAft>
            </a:pP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San </a:t>
            </a:r>
            <a:r>
              <a:rPr lang="tr-TR" sz="3200" b="1" dirty="0" err="1">
                <a:solidFill>
                  <a:schemeClr val="accent4"/>
                </a:solidFill>
                <a:latin typeface="Nunito Sans SemiBold" pitchFamily="2" charset="77"/>
                <a:ea typeface="Open Sans Semibold" panose="020B0706030804020204" pitchFamily="34" charset="0"/>
                <a:cs typeface="Open Sans Semibold" panose="020B0706030804020204" pitchFamily="34" charset="0"/>
              </a:rPr>
              <a:t>Marcos</a:t>
            </a:r>
            <a:r>
              <a:rPr lang="tr-TR" sz="3200" b="1" dirty="0">
                <a:solidFill>
                  <a:schemeClr val="accent4"/>
                </a:solidFill>
                <a:latin typeface="Nunito Sans SemiBold" pitchFamily="2" charset="77"/>
                <a:ea typeface="Open Sans Semibold" panose="020B0706030804020204" pitchFamily="34" charset="0"/>
                <a:cs typeface="Open Sans Semibold" panose="020B0706030804020204" pitchFamily="34" charset="0"/>
              </a:rPr>
              <a:t>, Texas 78666</a:t>
            </a:r>
          </a:p>
        </p:txBody>
      </p:sp>
    </p:spTree>
    <p:extLst>
      <p:ext uri="{BB962C8B-B14F-4D97-AF65-F5344CB8AC3E}">
        <p14:creationId xmlns:p14="http://schemas.microsoft.com/office/powerpoint/2010/main" val="387832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A309-C9D9-2641-9E3E-4E10A3A939FF}"/>
              </a:ext>
            </a:extLst>
          </p:cNvPr>
          <p:cNvSpPr>
            <a:spLocks noGrp="1"/>
          </p:cNvSpPr>
          <p:nvPr>
            <p:ph type="title"/>
          </p:nvPr>
        </p:nvSpPr>
        <p:spPr/>
        <p:txBody>
          <a:bodyPr>
            <a:normAutofit/>
          </a:bodyPr>
          <a:lstStyle/>
          <a:p>
            <a:r>
              <a:rPr lang="en-US" dirty="0"/>
              <a:t>CLICK TO EDIT TITLE</a:t>
            </a:r>
          </a:p>
        </p:txBody>
      </p:sp>
      <p:sp>
        <p:nvSpPr>
          <p:cNvPr id="3" name="Text Placeholder 2">
            <a:extLst>
              <a:ext uri="{FF2B5EF4-FFF2-40B4-BE49-F238E27FC236}">
                <a16:creationId xmlns:a16="http://schemas.microsoft.com/office/drawing/2014/main" id="{E148928B-5533-1F45-B821-D97852D2A78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1966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D2D9488-4C6B-324B-B294-861A29227E1E}"/>
              </a:ext>
            </a:extLst>
          </p:cNvPr>
          <p:cNvSpPr>
            <a:spLocks noGrp="1"/>
          </p:cNvSpPr>
          <p:nvPr>
            <p:ph type="title"/>
          </p:nvPr>
        </p:nvSpPr>
        <p:spPr/>
        <p:txBody>
          <a:bodyPr>
            <a:normAutofit/>
          </a:bodyPr>
          <a:lstStyle/>
          <a:p>
            <a:r>
              <a:rPr lang="en-US" dirty="0"/>
              <a:t>CLICK TO EDIT TITLE</a:t>
            </a:r>
          </a:p>
        </p:txBody>
      </p:sp>
      <p:sp>
        <p:nvSpPr>
          <p:cNvPr id="19" name="Text Placeholder 18">
            <a:extLst>
              <a:ext uri="{FF2B5EF4-FFF2-40B4-BE49-F238E27FC236}">
                <a16:creationId xmlns:a16="http://schemas.microsoft.com/office/drawing/2014/main" id="{D968E9CC-C971-8749-9AC4-358E669F5C3C}"/>
              </a:ext>
            </a:extLst>
          </p:cNvPr>
          <p:cNvSpPr>
            <a:spLocks noGrp="1"/>
          </p:cNvSpPr>
          <p:nvPr>
            <p:ph type="body" sz="quarter" idx="10"/>
          </p:nvPr>
        </p:nvSpPr>
        <p:spPr/>
        <p:txBody>
          <a:bodyPr/>
          <a:lstStyle/>
          <a:p>
            <a:endParaRPr lang="en-US"/>
          </a:p>
        </p:txBody>
      </p:sp>
      <p:sp>
        <p:nvSpPr>
          <p:cNvPr id="20" name="Picture Placeholder 19" descr="placeholder picture box">
            <a:extLst>
              <a:ext uri="{FF2B5EF4-FFF2-40B4-BE49-F238E27FC236}">
                <a16:creationId xmlns:a16="http://schemas.microsoft.com/office/drawing/2014/main" id="{463F412F-A003-B149-9EDA-6A07A2E79B4B}"/>
              </a:ext>
            </a:extLst>
          </p:cNvPr>
          <p:cNvSpPr>
            <a:spLocks noGrp="1"/>
          </p:cNvSpPr>
          <p:nvPr>
            <p:ph type="pic" sz="quarter" idx="11"/>
          </p:nvPr>
        </p:nvSpPr>
        <p:spPr/>
      </p:sp>
    </p:spTree>
    <p:extLst>
      <p:ext uri="{BB962C8B-B14F-4D97-AF65-F5344CB8AC3E}">
        <p14:creationId xmlns:p14="http://schemas.microsoft.com/office/powerpoint/2010/main" val="233888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icture Placeholder 5" descr="placeholder picture box">
            <a:extLst>
              <a:ext uri="{FF2B5EF4-FFF2-40B4-BE49-F238E27FC236}">
                <a16:creationId xmlns:a16="http://schemas.microsoft.com/office/drawing/2014/main" id="{0F04B9D5-EC17-E74B-B4B2-1F9778F45EA0}"/>
              </a:ext>
            </a:extLst>
          </p:cNvPr>
          <p:cNvSpPr>
            <a:spLocks noGrp="1"/>
          </p:cNvSpPr>
          <p:nvPr>
            <p:ph type="pic" sz="quarter" idx="12"/>
          </p:nvPr>
        </p:nvSpPr>
        <p:spPr/>
      </p:sp>
      <p:sp>
        <p:nvSpPr>
          <p:cNvPr id="3" name="Title 2">
            <a:extLst>
              <a:ext uri="{FF2B5EF4-FFF2-40B4-BE49-F238E27FC236}">
                <a16:creationId xmlns:a16="http://schemas.microsoft.com/office/drawing/2014/main" id="{79716531-EED7-E349-943E-3DD27A746386}"/>
              </a:ext>
            </a:extLst>
          </p:cNvPr>
          <p:cNvSpPr>
            <a:spLocks noGrp="1"/>
          </p:cNvSpPr>
          <p:nvPr>
            <p:ph type="title"/>
          </p:nvPr>
        </p:nvSpPr>
        <p:spPr/>
        <p:txBody>
          <a:bodyPr>
            <a:normAutofit/>
          </a:bodyPr>
          <a:lstStyle/>
          <a:p>
            <a:r>
              <a:rPr lang="en-US" dirty="0">
                <a:solidFill>
                  <a:schemeClr val="tx1"/>
                </a:solidFill>
              </a:rPr>
              <a:t>CLICK TO EDIT TITLE</a:t>
            </a:r>
          </a:p>
        </p:txBody>
      </p:sp>
      <p:sp>
        <p:nvSpPr>
          <p:cNvPr id="8" name="Text Placeholder 7">
            <a:extLst>
              <a:ext uri="{FF2B5EF4-FFF2-40B4-BE49-F238E27FC236}">
                <a16:creationId xmlns:a16="http://schemas.microsoft.com/office/drawing/2014/main" id="{D6BAAACF-F22F-BF46-B5A4-58014C95CDFC}"/>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0940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cture Placeholder 3" descr="placeholder picture box">
            <a:extLst>
              <a:ext uri="{FF2B5EF4-FFF2-40B4-BE49-F238E27FC236}">
                <a16:creationId xmlns:a16="http://schemas.microsoft.com/office/drawing/2014/main" id="{829895C3-FABD-1242-887D-67088B9D4CFE}"/>
              </a:ext>
            </a:extLst>
          </p:cNvPr>
          <p:cNvSpPr>
            <a:spLocks noGrp="1"/>
          </p:cNvSpPr>
          <p:nvPr>
            <p:ph type="pic" sz="quarter" idx="12"/>
          </p:nvPr>
        </p:nvSpPr>
        <p:spPr/>
      </p:sp>
      <p:sp>
        <p:nvSpPr>
          <p:cNvPr id="3" name="Title 2">
            <a:extLst>
              <a:ext uri="{FF2B5EF4-FFF2-40B4-BE49-F238E27FC236}">
                <a16:creationId xmlns:a16="http://schemas.microsoft.com/office/drawing/2014/main" id="{AE63586D-E2A8-CC4C-A59E-24C9664D2050}"/>
              </a:ext>
            </a:extLst>
          </p:cNvPr>
          <p:cNvSpPr>
            <a:spLocks noGrp="1"/>
          </p:cNvSpPr>
          <p:nvPr>
            <p:ph type="title"/>
          </p:nvPr>
        </p:nvSpPr>
        <p:spPr/>
        <p:txBody>
          <a:bodyPr>
            <a:normAutofit/>
          </a:bodyPr>
          <a:lstStyle/>
          <a:p>
            <a:r>
              <a:rPr lang="en-US" dirty="0"/>
              <a:t>CLICK TO EDIT TITLE</a:t>
            </a:r>
          </a:p>
        </p:txBody>
      </p:sp>
      <p:sp>
        <p:nvSpPr>
          <p:cNvPr id="6" name="Text Placeholder 5">
            <a:extLst>
              <a:ext uri="{FF2B5EF4-FFF2-40B4-BE49-F238E27FC236}">
                <a16:creationId xmlns:a16="http://schemas.microsoft.com/office/drawing/2014/main" id="{FEB0E36C-0987-0542-9D20-8C3BDCC0EC8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9158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Picture Placeholder 14" descr="placeholder picture box">
            <a:extLst>
              <a:ext uri="{FF2B5EF4-FFF2-40B4-BE49-F238E27FC236}">
                <a16:creationId xmlns:a16="http://schemas.microsoft.com/office/drawing/2014/main" id="{D0D6947A-30BC-3C45-AB8F-B8514E8F4D95}"/>
              </a:ext>
            </a:extLst>
          </p:cNvPr>
          <p:cNvSpPr>
            <a:spLocks noGrp="1"/>
          </p:cNvSpPr>
          <p:nvPr>
            <p:ph type="pic" sz="quarter" idx="11"/>
          </p:nvPr>
        </p:nvSpPr>
        <p:spPr/>
      </p:sp>
      <p:sp>
        <p:nvSpPr>
          <p:cNvPr id="11" name="Title 10">
            <a:extLst>
              <a:ext uri="{FF2B5EF4-FFF2-40B4-BE49-F238E27FC236}">
                <a16:creationId xmlns:a16="http://schemas.microsoft.com/office/drawing/2014/main" id="{9A3AE9ED-5FE5-E445-9C56-BC39E3F130D4}"/>
              </a:ext>
            </a:extLst>
          </p:cNvPr>
          <p:cNvSpPr>
            <a:spLocks noGrp="1"/>
          </p:cNvSpPr>
          <p:nvPr>
            <p:ph type="title"/>
          </p:nvPr>
        </p:nvSpPr>
        <p:spPr/>
        <p:txBody>
          <a:bodyPr>
            <a:normAutofit/>
          </a:bodyPr>
          <a:lstStyle/>
          <a:p>
            <a:r>
              <a:rPr lang="en-US" dirty="0"/>
              <a:t>THE BOBCAT IS A TYPE OF CAT.</a:t>
            </a:r>
          </a:p>
        </p:txBody>
      </p:sp>
      <p:sp>
        <p:nvSpPr>
          <p:cNvPr id="8" name="Rectangle 7">
            <a:extLst>
              <a:ext uri="{FF2B5EF4-FFF2-40B4-BE49-F238E27FC236}">
                <a16:creationId xmlns:a16="http://schemas.microsoft.com/office/drawing/2014/main" id="{DD037D98-6060-804F-8770-859E2CFE525A}"/>
              </a:ext>
            </a:extLst>
          </p:cNvPr>
          <p:cNvSpPr/>
          <p:nvPr/>
        </p:nvSpPr>
        <p:spPr>
          <a:xfrm>
            <a:off x="8524259" y="4240445"/>
            <a:ext cx="3584703" cy="1852430"/>
          </a:xfrm>
          <a:prstGeom prst="rect">
            <a:avLst/>
          </a:prstGeom>
        </p:spPr>
        <p:txBody>
          <a:bodyPr wrap="square">
            <a:spAutoFit/>
          </a:bodyPr>
          <a:lstStyle/>
          <a:p>
            <a:pPr>
              <a:lnSpc>
                <a:spcPct val="150000"/>
              </a:lnSpc>
            </a:pPr>
            <a:r>
              <a:rPr lang="en-US" sz="3600" b="1" dirty="0">
                <a:solidFill>
                  <a:schemeClr val="accent1"/>
                </a:solidFill>
                <a:latin typeface="Nunito Sans Black" pitchFamily="2" charset="77"/>
                <a:ea typeface="Open Sans" panose="020B0606030504020204" pitchFamily="34" charset="0"/>
                <a:cs typeface="Open Sans" panose="020B0606030504020204" pitchFamily="34" charset="0"/>
              </a:rPr>
              <a:t>100% </a:t>
            </a:r>
          </a:p>
          <a:p>
            <a:pPr>
              <a:lnSpc>
                <a:spcPct val="150000"/>
              </a:lnSpc>
            </a:pPr>
            <a:r>
              <a:rPr lang="en-US" sz="2100" b="1" spc="300" dirty="0">
                <a:solidFill>
                  <a:schemeClr val="accent1"/>
                </a:solidFill>
                <a:latin typeface="Nunito Sans SemiBold" pitchFamily="2" charset="77"/>
                <a:ea typeface="Open Sans" panose="020B0606030504020204" pitchFamily="34" charset="0"/>
                <a:cs typeface="Open Sans" panose="020B0606030504020204" pitchFamily="34" charset="0"/>
              </a:rPr>
              <a:t>OF BOBCATS WILL BE MAGNIFICENT</a:t>
            </a:r>
          </a:p>
        </p:txBody>
      </p:sp>
      <p:sp>
        <p:nvSpPr>
          <p:cNvPr id="9" name="Rectangle 8">
            <a:extLst>
              <a:ext uri="{FF2B5EF4-FFF2-40B4-BE49-F238E27FC236}">
                <a16:creationId xmlns:a16="http://schemas.microsoft.com/office/drawing/2014/main" id="{6719C5E1-CBF7-BB41-9FD7-11A748828B08}"/>
              </a:ext>
            </a:extLst>
          </p:cNvPr>
          <p:cNvSpPr/>
          <p:nvPr/>
        </p:nvSpPr>
        <p:spPr>
          <a:xfrm>
            <a:off x="13096070" y="4238897"/>
            <a:ext cx="4478272" cy="1852430"/>
          </a:xfrm>
          <a:prstGeom prst="rect">
            <a:avLst/>
          </a:prstGeom>
        </p:spPr>
        <p:txBody>
          <a:bodyPr wrap="square">
            <a:spAutoFit/>
          </a:bodyPr>
          <a:lstStyle/>
          <a:p>
            <a:pPr>
              <a:lnSpc>
                <a:spcPct val="150000"/>
              </a:lnSpc>
            </a:pPr>
            <a:r>
              <a:rPr lang="en-US" sz="3600" b="1" dirty="0">
                <a:solidFill>
                  <a:schemeClr val="accent1"/>
                </a:solidFill>
                <a:latin typeface="Nunito Sans Black" pitchFamily="2" charset="77"/>
                <a:ea typeface="Open Sans" panose="020B0606030504020204" pitchFamily="34" charset="0"/>
                <a:cs typeface="Open Sans" panose="020B0606030504020204" pitchFamily="34" charset="0"/>
              </a:rPr>
              <a:t>#1</a:t>
            </a:r>
          </a:p>
          <a:p>
            <a:pPr>
              <a:lnSpc>
                <a:spcPct val="150000"/>
              </a:lnSpc>
            </a:pPr>
            <a:r>
              <a:rPr lang="en-US" sz="2100" b="1" spc="300" dirty="0">
                <a:solidFill>
                  <a:schemeClr val="accent1"/>
                </a:solidFill>
                <a:latin typeface="Nunito Sans SemiBold" pitchFamily="2" charset="77"/>
                <a:ea typeface="Open Sans" panose="020B0606030504020204" pitchFamily="34" charset="0"/>
                <a:cs typeface="Open Sans" panose="020B0606030504020204" pitchFamily="34" charset="0"/>
              </a:rPr>
              <a:t>MIDSIZE CATS IN THE NATION</a:t>
            </a:r>
          </a:p>
        </p:txBody>
      </p:sp>
      <p:sp>
        <p:nvSpPr>
          <p:cNvPr id="10" name="Rectangle 9">
            <a:extLst>
              <a:ext uri="{FF2B5EF4-FFF2-40B4-BE49-F238E27FC236}">
                <a16:creationId xmlns:a16="http://schemas.microsoft.com/office/drawing/2014/main" id="{7E4DADC1-354F-4E42-BF81-BC8C19DDA5CF}"/>
              </a:ext>
            </a:extLst>
          </p:cNvPr>
          <p:cNvSpPr/>
          <p:nvPr/>
        </p:nvSpPr>
        <p:spPr>
          <a:xfrm>
            <a:off x="8524259" y="7273327"/>
            <a:ext cx="3584703" cy="1852430"/>
          </a:xfrm>
          <a:prstGeom prst="rect">
            <a:avLst/>
          </a:prstGeom>
        </p:spPr>
        <p:txBody>
          <a:bodyPr wrap="square">
            <a:spAutoFit/>
          </a:bodyPr>
          <a:lstStyle/>
          <a:p>
            <a:pPr>
              <a:lnSpc>
                <a:spcPct val="150000"/>
              </a:lnSpc>
            </a:pPr>
            <a:r>
              <a:rPr lang="en-US" sz="3600" b="1" dirty="0">
                <a:solidFill>
                  <a:schemeClr val="accent1"/>
                </a:solidFill>
                <a:latin typeface="Nunito Sans Black" pitchFamily="2" charset="77"/>
                <a:ea typeface="Open Sans" panose="020B0606030504020204" pitchFamily="34" charset="0"/>
                <a:cs typeface="Open Sans" panose="020B0606030504020204" pitchFamily="34" charset="0"/>
              </a:rPr>
              <a:t>1st </a:t>
            </a:r>
          </a:p>
          <a:p>
            <a:pPr>
              <a:lnSpc>
                <a:spcPct val="150000"/>
              </a:lnSpc>
            </a:pPr>
            <a:r>
              <a:rPr lang="en-US" sz="2100" b="1" spc="300" dirty="0">
                <a:solidFill>
                  <a:schemeClr val="accent1"/>
                </a:solidFill>
                <a:latin typeface="Nunito Sans SemiBold" pitchFamily="2" charset="77"/>
                <a:ea typeface="Open Sans" panose="020B0606030504020204" pitchFamily="34" charset="0"/>
                <a:cs typeface="Open Sans" panose="020B0606030504020204" pitchFamily="34" charset="0"/>
              </a:rPr>
              <a:t>IN THE NATION FOR FIERCENESS</a:t>
            </a:r>
          </a:p>
        </p:txBody>
      </p:sp>
      <p:sp>
        <p:nvSpPr>
          <p:cNvPr id="14" name="Rectangle 13">
            <a:extLst>
              <a:ext uri="{FF2B5EF4-FFF2-40B4-BE49-F238E27FC236}">
                <a16:creationId xmlns:a16="http://schemas.microsoft.com/office/drawing/2014/main" id="{5AD06A50-D2A1-2040-927B-F213D6ECCD12}"/>
              </a:ext>
            </a:extLst>
          </p:cNvPr>
          <p:cNvSpPr/>
          <p:nvPr/>
        </p:nvSpPr>
        <p:spPr>
          <a:xfrm>
            <a:off x="13096069" y="7271780"/>
            <a:ext cx="4478272" cy="2337178"/>
          </a:xfrm>
          <a:prstGeom prst="rect">
            <a:avLst/>
          </a:prstGeom>
        </p:spPr>
        <p:txBody>
          <a:bodyPr wrap="square">
            <a:spAutoFit/>
          </a:bodyPr>
          <a:lstStyle/>
          <a:p>
            <a:pPr>
              <a:lnSpc>
                <a:spcPct val="150000"/>
              </a:lnSpc>
            </a:pPr>
            <a:r>
              <a:rPr lang="en-US" sz="3600" b="1" dirty="0">
                <a:solidFill>
                  <a:schemeClr val="accent1"/>
                </a:solidFill>
                <a:latin typeface="Nunito Sans Black" pitchFamily="2" charset="77"/>
                <a:ea typeface="Open Sans" panose="020B0606030504020204" pitchFamily="34" charset="0"/>
                <a:cs typeface="Open Sans" panose="020B0606030504020204" pitchFamily="34" charset="0"/>
              </a:rPr>
              <a:t>95% </a:t>
            </a:r>
          </a:p>
          <a:p>
            <a:pPr>
              <a:lnSpc>
                <a:spcPct val="150000"/>
              </a:lnSpc>
            </a:pPr>
            <a:r>
              <a:rPr lang="en-US" sz="2100" b="1" spc="300" dirty="0">
                <a:solidFill>
                  <a:schemeClr val="accent1"/>
                </a:solidFill>
                <a:latin typeface="Nunito Sans SemiBold" pitchFamily="2" charset="77"/>
                <a:ea typeface="Open Sans" panose="020B0606030504020204" pitchFamily="34" charset="0"/>
                <a:cs typeface="Open Sans" panose="020B0606030504020204" pitchFamily="34" charset="0"/>
              </a:rPr>
              <a:t>OF BOBCATS WILL GO ON TO GRADUATE STUDIES IN STALKING AND POUNCING</a:t>
            </a:r>
          </a:p>
        </p:txBody>
      </p:sp>
    </p:spTree>
    <p:extLst>
      <p:ext uri="{BB962C8B-B14F-4D97-AF65-F5344CB8AC3E}">
        <p14:creationId xmlns:p14="http://schemas.microsoft.com/office/powerpoint/2010/main" val="323665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C572126-44DE-2D4A-98C7-538B4A297B31}"/>
              </a:ext>
            </a:extLst>
          </p:cNvPr>
          <p:cNvSpPr>
            <a:spLocks noGrp="1"/>
          </p:cNvSpPr>
          <p:nvPr>
            <p:ph type="title"/>
          </p:nvPr>
        </p:nvSpPr>
        <p:spPr/>
        <p:txBody>
          <a:bodyPr>
            <a:normAutofit/>
          </a:bodyPr>
          <a:lstStyle/>
          <a:p>
            <a:r>
              <a:rPr lang="en-US" dirty="0"/>
              <a:t>CLICK TO EDIT TITLE</a:t>
            </a:r>
          </a:p>
        </p:txBody>
      </p:sp>
      <p:sp>
        <p:nvSpPr>
          <p:cNvPr id="16" name="Picture Placeholder 15" descr="placeholder picture box">
            <a:extLst>
              <a:ext uri="{FF2B5EF4-FFF2-40B4-BE49-F238E27FC236}">
                <a16:creationId xmlns:a16="http://schemas.microsoft.com/office/drawing/2014/main" id="{D42A1030-E705-3E49-AC1E-D878922FD622}"/>
              </a:ext>
            </a:extLst>
          </p:cNvPr>
          <p:cNvSpPr>
            <a:spLocks noGrp="1"/>
          </p:cNvSpPr>
          <p:nvPr>
            <p:ph type="pic" sz="quarter" idx="10"/>
          </p:nvPr>
        </p:nvSpPr>
        <p:spPr/>
      </p:sp>
      <p:sp>
        <p:nvSpPr>
          <p:cNvPr id="17" name="Picture Placeholder 16" descr="placeholder picture box">
            <a:extLst>
              <a:ext uri="{FF2B5EF4-FFF2-40B4-BE49-F238E27FC236}">
                <a16:creationId xmlns:a16="http://schemas.microsoft.com/office/drawing/2014/main" id="{E1BF76CE-6CF7-6C41-A04E-DC6381E84234}"/>
              </a:ext>
            </a:extLst>
          </p:cNvPr>
          <p:cNvSpPr>
            <a:spLocks noGrp="1"/>
          </p:cNvSpPr>
          <p:nvPr>
            <p:ph type="pic" sz="quarter" idx="11"/>
          </p:nvPr>
        </p:nvSpPr>
        <p:spPr/>
      </p:sp>
      <p:sp>
        <p:nvSpPr>
          <p:cNvPr id="18" name="Picture Placeholder 17" descr="placeholder picture box">
            <a:extLst>
              <a:ext uri="{FF2B5EF4-FFF2-40B4-BE49-F238E27FC236}">
                <a16:creationId xmlns:a16="http://schemas.microsoft.com/office/drawing/2014/main" id="{848861CD-FE5D-2945-8B5F-345F8CCEDE5A}"/>
              </a:ext>
            </a:extLst>
          </p:cNvPr>
          <p:cNvSpPr>
            <a:spLocks noGrp="1"/>
          </p:cNvSpPr>
          <p:nvPr>
            <p:ph type="pic" sz="quarter" idx="12"/>
          </p:nvPr>
        </p:nvSpPr>
        <p:spPr/>
      </p:sp>
      <p:sp>
        <p:nvSpPr>
          <p:cNvPr id="19" name="Picture Placeholder 18" descr="placeholder picture box">
            <a:extLst>
              <a:ext uri="{FF2B5EF4-FFF2-40B4-BE49-F238E27FC236}">
                <a16:creationId xmlns:a16="http://schemas.microsoft.com/office/drawing/2014/main" id="{33FEBC20-3ED0-4F42-9C5F-1E1CB516D6E1}"/>
              </a:ext>
            </a:extLst>
          </p:cNvPr>
          <p:cNvSpPr>
            <a:spLocks noGrp="1"/>
          </p:cNvSpPr>
          <p:nvPr>
            <p:ph type="pic" sz="quarter" idx="13"/>
          </p:nvPr>
        </p:nvSpPr>
        <p:spPr/>
      </p:sp>
    </p:spTree>
    <p:extLst>
      <p:ext uri="{BB962C8B-B14F-4D97-AF65-F5344CB8AC3E}">
        <p14:creationId xmlns:p14="http://schemas.microsoft.com/office/powerpoint/2010/main" val="25551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026E09B-D91C-164F-B311-1D82BFCB59A1}"/>
              </a:ext>
            </a:extLst>
          </p:cNvPr>
          <p:cNvSpPr>
            <a:spLocks noGrp="1"/>
          </p:cNvSpPr>
          <p:nvPr>
            <p:ph type="title"/>
          </p:nvPr>
        </p:nvSpPr>
        <p:spPr/>
        <p:txBody>
          <a:bodyPr>
            <a:normAutofit/>
          </a:bodyPr>
          <a:lstStyle/>
          <a:p>
            <a:r>
              <a:rPr lang="en-US" dirty="0"/>
              <a:t>CLICK TO EDIT TITLE</a:t>
            </a:r>
          </a:p>
        </p:txBody>
      </p:sp>
      <p:sp>
        <p:nvSpPr>
          <p:cNvPr id="26" name="Picture Placeholder 25" descr="placeholder picture box">
            <a:extLst>
              <a:ext uri="{FF2B5EF4-FFF2-40B4-BE49-F238E27FC236}">
                <a16:creationId xmlns:a16="http://schemas.microsoft.com/office/drawing/2014/main" id="{9D251B5F-6F7C-0641-B6EE-983A817D6189}"/>
              </a:ext>
            </a:extLst>
          </p:cNvPr>
          <p:cNvSpPr>
            <a:spLocks noGrp="1"/>
          </p:cNvSpPr>
          <p:nvPr>
            <p:ph type="pic" sz="quarter" idx="11"/>
          </p:nvPr>
        </p:nvSpPr>
        <p:spPr/>
      </p:sp>
      <p:sp>
        <p:nvSpPr>
          <p:cNvPr id="25" name="Text Placeholder 24">
            <a:extLst>
              <a:ext uri="{FF2B5EF4-FFF2-40B4-BE49-F238E27FC236}">
                <a16:creationId xmlns:a16="http://schemas.microsoft.com/office/drawing/2014/main" id="{D3D8956B-EA28-FC43-BDBF-9553A968879B}"/>
              </a:ext>
            </a:extLst>
          </p:cNvPr>
          <p:cNvSpPr>
            <a:spLocks noGrp="1"/>
          </p:cNvSpPr>
          <p:nvPr>
            <p:ph type="body" sz="quarter" idx="10"/>
          </p:nvPr>
        </p:nvSpPr>
        <p:spPr/>
        <p:txBody>
          <a:bodyPr/>
          <a:lstStyle/>
          <a:p>
            <a:endParaRPr lang="en-US"/>
          </a:p>
        </p:txBody>
      </p:sp>
      <p:sp>
        <p:nvSpPr>
          <p:cNvPr id="27" name="Picture Placeholder 26" descr="placeholder picture box">
            <a:extLst>
              <a:ext uri="{FF2B5EF4-FFF2-40B4-BE49-F238E27FC236}">
                <a16:creationId xmlns:a16="http://schemas.microsoft.com/office/drawing/2014/main" id="{42C1F0BF-8988-F046-AD58-F0F06BC9D159}"/>
              </a:ext>
            </a:extLst>
          </p:cNvPr>
          <p:cNvSpPr>
            <a:spLocks noGrp="1"/>
          </p:cNvSpPr>
          <p:nvPr>
            <p:ph type="pic" sz="quarter" idx="12"/>
          </p:nvPr>
        </p:nvSpPr>
        <p:spPr/>
      </p:sp>
      <p:sp>
        <p:nvSpPr>
          <p:cNvPr id="28" name="Text Placeholder 27">
            <a:extLst>
              <a:ext uri="{FF2B5EF4-FFF2-40B4-BE49-F238E27FC236}">
                <a16:creationId xmlns:a16="http://schemas.microsoft.com/office/drawing/2014/main" id="{46A45296-6D39-6642-B857-C4146B4ED353}"/>
              </a:ext>
            </a:extLst>
          </p:cNvPr>
          <p:cNvSpPr>
            <a:spLocks noGrp="1"/>
          </p:cNvSpPr>
          <p:nvPr>
            <p:ph type="body" sz="quarter" idx="13"/>
          </p:nvPr>
        </p:nvSpPr>
        <p:spPr/>
        <p:txBody>
          <a:bodyPr/>
          <a:lstStyle/>
          <a:p>
            <a:endParaRPr lang="en-US"/>
          </a:p>
        </p:txBody>
      </p:sp>
      <p:sp>
        <p:nvSpPr>
          <p:cNvPr id="29" name="Picture Placeholder 28" descr="placeholder picture box">
            <a:extLst>
              <a:ext uri="{FF2B5EF4-FFF2-40B4-BE49-F238E27FC236}">
                <a16:creationId xmlns:a16="http://schemas.microsoft.com/office/drawing/2014/main" id="{E4D96C66-7CCC-984E-B8F2-EC7CC299ED7D}"/>
              </a:ext>
            </a:extLst>
          </p:cNvPr>
          <p:cNvSpPr>
            <a:spLocks noGrp="1"/>
          </p:cNvSpPr>
          <p:nvPr>
            <p:ph type="pic" sz="quarter" idx="14"/>
          </p:nvPr>
        </p:nvSpPr>
        <p:spPr/>
      </p:sp>
      <p:sp>
        <p:nvSpPr>
          <p:cNvPr id="32" name="Text Placeholder 31">
            <a:extLst>
              <a:ext uri="{FF2B5EF4-FFF2-40B4-BE49-F238E27FC236}">
                <a16:creationId xmlns:a16="http://schemas.microsoft.com/office/drawing/2014/main" id="{1B416AE4-B6D6-DE48-8F82-5AAC8F2D6D72}"/>
              </a:ext>
            </a:extLst>
          </p:cNvPr>
          <p:cNvSpPr>
            <a:spLocks noGrp="1"/>
          </p:cNvSpPr>
          <p:nvPr>
            <p:ph type="body" sz="quarter" idx="17"/>
          </p:nvPr>
        </p:nvSpPr>
        <p:spPr/>
        <p:txBody>
          <a:bodyPr/>
          <a:lstStyle/>
          <a:p>
            <a:endParaRPr lang="en-US"/>
          </a:p>
        </p:txBody>
      </p:sp>
      <p:sp>
        <p:nvSpPr>
          <p:cNvPr id="30" name="Picture Placeholder 29" descr="placeholder picture box">
            <a:extLst>
              <a:ext uri="{FF2B5EF4-FFF2-40B4-BE49-F238E27FC236}">
                <a16:creationId xmlns:a16="http://schemas.microsoft.com/office/drawing/2014/main" id="{3810AE3A-F180-144D-90F7-2F7A70CB68FD}"/>
              </a:ext>
            </a:extLst>
          </p:cNvPr>
          <p:cNvSpPr>
            <a:spLocks noGrp="1"/>
          </p:cNvSpPr>
          <p:nvPr>
            <p:ph type="pic" sz="quarter" idx="15"/>
          </p:nvPr>
        </p:nvSpPr>
        <p:spPr/>
      </p:sp>
      <p:sp>
        <p:nvSpPr>
          <p:cNvPr id="31" name="Text Placeholder 30">
            <a:extLst>
              <a:ext uri="{FF2B5EF4-FFF2-40B4-BE49-F238E27FC236}">
                <a16:creationId xmlns:a16="http://schemas.microsoft.com/office/drawing/2014/main" id="{5A22BB0B-930D-9140-B1A1-719ACD0464CF}"/>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2069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7A4-719D-454F-AC89-C8A7A70E7F72}"/>
              </a:ext>
            </a:extLst>
          </p:cNvPr>
          <p:cNvSpPr>
            <a:spLocks noGrp="1"/>
          </p:cNvSpPr>
          <p:nvPr>
            <p:ph type="title"/>
          </p:nvPr>
        </p:nvSpPr>
        <p:spPr/>
        <p:txBody>
          <a:bodyPr>
            <a:normAutofit/>
          </a:bodyPr>
          <a:lstStyle/>
          <a:p>
            <a:r>
              <a:rPr lang="en-US" dirty="0"/>
              <a:t>CLICK TO EDIT TITLE</a:t>
            </a:r>
          </a:p>
        </p:txBody>
      </p:sp>
      <p:graphicFrame>
        <p:nvGraphicFramePr>
          <p:cNvPr id="14" name="Chart 13" descr="sample pie graph">
            <a:extLst>
              <a:ext uri="{FF2B5EF4-FFF2-40B4-BE49-F238E27FC236}">
                <a16:creationId xmlns:a16="http://schemas.microsoft.com/office/drawing/2014/main" id="{2A272B4A-4AD9-7049-8485-AF9230A4CE03}"/>
              </a:ext>
            </a:extLst>
          </p:cNvPr>
          <p:cNvGraphicFramePr/>
          <p:nvPr>
            <p:extLst>
              <p:ext uri="{D42A27DB-BD31-4B8C-83A1-F6EECF244321}">
                <p14:modId xmlns:p14="http://schemas.microsoft.com/office/powerpoint/2010/main" val="706601348"/>
              </p:ext>
            </p:extLst>
          </p:nvPr>
        </p:nvGraphicFramePr>
        <p:xfrm>
          <a:off x="379134" y="3438084"/>
          <a:ext cx="5711700" cy="4559042"/>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5650D08D-713D-054D-B03E-B75188C64089}"/>
              </a:ext>
            </a:extLst>
          </p:cNvPr>
          <p:cNvSpPr txBox="1"/>
          <p:nvPr/>
        </p:nvSpPr>
        <p:spPr>
          <a:xfrm>
            <a:off x="2474997" y="5183971"/>
            <a:ext cx="1835759" cy="1015663"/>
          </a:xfrm>
          <a:prstGeom prst="rect">
            <a:avLst/>
          </a:prstGeom>
          <a:noFill/>
        </p:spPr>
        <p:txBody>
          <a:bodyPr wrap="none" rtlCol="0">
            <a:spAutoFit/>
          </a:bodyPr>
          <a:lstStyle/>
          <a:p>
            <a:pPr algn="ctr"/>
            <a:r>
              <a:rPr lang="tr-TR" sz="6000" b="1" dirty="0">
                <a:solidFill>
                  <a:schemeClr val="accent1"/>
                </a:solidFill>
                <a:latin typeface="Nunito Sans" pitchFamily="2" charset="77"/>
                <a:ea typeface="Open Sans Semibold" panose="020B0706030804020204" pitchFamily="34" charset="0"/>
                <a:cs typeface="Open Sans Semibold" panose="020B0706030804020204" pitchFamily="34" charset="0"/>
              </a:rPr>
              <a:t>55%</a:t>
            </a:r>
          </a:p>
        </p:txBody>
      </p:sp>
      <p:sp>
        <p:nvSpPr>
          <p:cNvPr id="20" name="TextBox 19">
            <a:extLst>
              <a:ext uri="{FF2B5EF4-FFF2-40B4-BE49-F238E27FC236}">
                <a16:creationId xmlns:a16="http://schemas.microsoft.com/office/drawing/2014/main" id="{48CFF775-CB75-994F-A597-3D3BA82A0D57}"/>
              </a:ext>
            </a:extLst>
          </p:cNvPr>
          <p:cNvSpPr txBox="1"/>
          <p:nvPr/>
        </p:nvSpPr>
        <p:spPr>
          <a:xfrm>
            <a:off x="2252164" y="8920609"/>
            <a:ext cx="1965603" cy="461665"/>
          </a:xfrm>
          <a:prstGeom prst="rect">
            <a:avLst/>
          </a:prstGeom>
          <a:noFill/>
        </p:spPr>
        <p:txBody>
          <a:bodyPr wrap="none" rtlCol="0">
            <a:spAutoFit/>
          </a:bodyPr>
          <a:lstStyle/>
          <a:p>
            <a:pPr algn="ctr"/>
            <a:r>
              <a:rPr lang="tr-TR" sz="2400" b="1" dirty="0">
                <a:solidFill>
                  <a:schemeClr val="accent1"/>
                </a:solidFill>
                <a:latin typeface="Nunito Sans" pitchFamily="2" charset="77"/>
                <a:ea typeface="Open Sans Semibold" panose="020B0706030804020204" pitchFamily="34" charset="0"/>
                <a:cs typeface="Open Sans Semibold" panose="020B0706030804020204" pitchFamily="34" charset="0"/>
              </a:rPr>
              <a:t>PRODUCT 1</a:t>
            </a:r>
          </a:p>
        </p:txBody>
      </p:sp>
      <p:sp>
        <p:nvSpPr>
          <p:cNvPr id="21" name="Rectangle 20">
            <a:extLst>
              <a:ext uri="{FF2B5EF4-FFF2-40B4-BE49-F238E27FC236}">
                <a16:creationId xmlns:a16="http://schemas.microsoft.com/office/drawing/2014/main" id="{996F1BE1-ED54-E848-913C-E867C2FA069F}"/>
              </a:ext>
            </a:extLst>
          </p:cNvPr>
          <p:cNvSpPr/>
          <p:nvPr/>
        </p:nvSpPr>
        <p:spPr>
          <a:xfrm>
            <a:off x="955380" y="9382272"/>
            <a:ext cx="4559171" cy="1021433"/>
          </a:xfrm>
          <a:prstGeom prst="rect">
            <a:avLst/>
          </a:prstGeom>
        </p:spPr>
        <p:txBody>
          <a:bodyPr wrap="square">
            <a:spAutoFit/>
          </a:bodyPr>
          <a:lstStyle/>
          <a:p>
            <a:pPr algn="ctr">
              <a:lnSpc>
                <a:spcPct val="150000"/>
              </a:lnSpc>
            </a:pPr>
            <a:r>
              <a:rPr lang="en-US" sz="21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100" dirty="0">
                <a:solidFill>
                  <a:schemeClr val="accent6"/>
                </a:solidFill>
                <a:latin typeface="Nunito Sans" pitchFamily="2" charset="77"/>
                <a:ea typeface="Open Sans" panose="020B0606030504020204" pitchFamily="34" charset="0"/>
                <a:cs typeface="Open Sans" panose="020B0606030504020204" pitchFamily="34" charset="0"/>
              </a:rPr>
              <a:t>.</a:t>
            </a:r>
          </a:p>
        </p:txBody>
      </p:sp>
      <p:graphicFrame>
        <p:nvGraphicFramePr>
          <p:cNvPr id="15" name="Chart 14" descr="sample pie graph">
            <a:extLst>
              <a:ext uri="{FF2B5EF4-FFF2-40B4-BE49-F238E27FC236}">
                <a16:creationId xmlns:a16="http://schemas.microsoft.com/office/drawing/2014/main" id="{F40C2AD2-A89D-BB46-A193-E4D5C504E79E}"/>
              </a:ext>
            </a:extLst>
          </p:cNvPr>
          <p:cNvGraphicFramePr/>
          <p:nvPr>
            <p:extLst>
              <p:ext uri="{D42A27DB-BD31-4B8C-83A1-F6EECF244321}">
                <p14:modId xmlns:p14="http://schemas.microsoft.com/office/powerpoint/2010/main" val="3537994410"/>
              </p:ext>
            </p:extLst>
          </p:nvPr>
        </p:nvGraphicFramePr>
        <p:xfrm>
          <a:off x="6288150" y="3438084"/>
          <a:ext cx="5711700" cy="455904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2A00AA3-F5F4-2445-93ED-13FD366C199C}"/>
              </a:ext>
            </a:extLst>
          </p:cNvPr>
          <p:cNvSpPr txBox="1"/>
          <p:nvPr/>
        </p:nvSpPr>
        <p:spPr>
          <a:xfrm>
            <a:off x="8384031" y="5183971"/>
            <a:ext cx="1835759" cy="1015663"/>
          </a:xfrm>
          <a:prstGeom prst="rect">
            <a:avLst/>
          </a:prstGeom>
          <a:noFill/>
        </p:spPr>
        <p:txBody>
          <a:bodyPr wrap="none" rtlCol="0">
            <a:spAutoFit/>
          </a:bodyPr>
          <a:lstStyle/>
          <a:p>
            <a:pPr algn="ctr"/>
            <a:r>
              <a:rPr lang="tr-TR" sz="6000" b="1" dirty="0">
                <a:solidFill>
                  <a:schemeClr val="accent5"/>
                </a:solidFill>
                <a:latin typeface="Nunito Sans" pitchFamily="2" charset="77"/>
                <a:ea typeface="Open Sans Semibold" panose="020B0706030804020204" pitchFamily="34" charset="0"/>
                <a:cs typeface="Open Sans Semibold" panose="020B0706030804020204" pitchFamily="34" charset="0"/>
              </a:rPr>
              <a:t>60%</a:t>
            </a:r>
          </a:p>
        </p:txBody>
      </p:sp>
      <p:sp>
        <p:nvSpPr>
          <p:cNvPr id="22" name="TextBox 21">
            <a:extLst>
              <a:ext uri="{FF2B5EF4-FFF2-40B4-BE49-F238E27FC236}">
                <a16:creationId xmlns:a16="http://schemas.microsoft.com/office/drawing/2014/main" id="{6259B6B6-A989-7545-BC28-6B84FC085820}"/>
              </a:ext>
            </a:extLst>
          </p:cNvPr>
          <p:cNvSpPr txBox="1"/>
          <p:nvPr/>
        </p:nvSpPr>
        <p:spPr>
          <a:xfrm>
            <a:off x="8161198" y="8920609"/>
            <a:ext cx="1965603" cy="461665"/>
          </a:xfrm>
          <a:prstGeom prst="rect">
            <a:avLst/>
          </a:prstGeom>
          <a:noFill/>
        </p:spPr>
        <p:txBody>
          <a:bodyPr wrap="none" rtlCol="0">
            <a:spAutoFit/>
          </a:bodyPr>
          <a:lstStyle/>
          <a:p>
            <a:pPr algn="ctr"/>
            <a:r>
              <a:rPr lang="tr-TR" sz="2400" b="1" dirty="0">
                <a:solidFill>
                  <a:schemeClr val="accent5"/>
                </a:solidFill>
                <a:latin typeface="Nunito Sans" pitchFamily="2" charset="77"/>
                <a:ea typeface="Open Sans Semibold" panose="020B0706030804020204" pitchFamily="34" charset="0"/>
                <a:cs typeface="Open Sans Semibold" panose="020B0706030804020204" pitchFamily="34" charset="0"/>
              </a:rPr>
              <a:t>PRODUCT 2</a:t>
            </a:r>
          </a:p>
        </p:txBody>
      </p:sp>
      <p:sp>
        <p:nvSpPr>
          <p:cNvPr id="23" name="Rectangle 22">
            <a:extLst>
              <a:ext uri="{FF2B5EF4-FFF2-40B4-BE49-F238E27FC236}">
                <a16:creationId xmlns:a16="http://schemas.microsoft.com/office/drawing/2014/main" id="{7D256543-4438-2E45-8D9B-9045A32A6CAA}"/>
              </a:ext>
            </a:extLst>
          </p:cNvPr>
          <p:cNvSpPr/>
          <p:nvPr/>
        </p:nvSpPr>
        <p:spPr>
          <a:xfrm>
            <a:off x="6864414" y="9382272"/>
            <a:ext cx="4559171" cy="1021433"/>
          </a:xfrm>
          <a:prstGeom prst="rect">
            <a:avLst/>
          </a:prstGeom>
        </p:spPr>
        <p:txBody>
          <a:bodyPr wrap="square">
            <a:spAutoFit/>
          </a:bodyPr>
          <a:lstStyle/>
          <a:p>
            <a:pPr algn="ctr">
              <a:lnSpc>
                <a:spcPct val="150000"/>
              </a:lnSpc>
            </a:pPr>
            <a:r>
              <a:rPr lang="en-US" sz="21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100" dirty="0">
                <a:solidFill>
                  <a:schemeClr val="accent6"/>
                </a:solidFill>
                <a:latin typeface="Nunito Sans" pitchFamily="2" charset="77"/>
                <a:ea typeface="Open Sans" panose="020B0606030504020204" pitchFamily="34" charset="0"/>
                <a:cs typeface="Open Sans" panose="020B0606030504020204" pitchFamily="34" charset="0"/>
              </a:rPr>
              <a:t>.</a:t>
            </a:r>
          </a:p>
        </p:txBody>
      </p:sp>
      <p:graphicFrame>
        <p:nvGraphicFramePr>
          <p:cNvPr id="16" name="Chart 15" descr="sample pie graph">
            <a:extLst>
              <a:ext uri="{FF2B5EF4-FFF2-40B4-BE49-F238E27FC236}">
                <a16:creationId xmlns:a16="http://schemas.microsoft.com/office/drawing/2014/main" id="{B3057F91-6878-D545-851D-D4B4CD4FF6DA}"/>
              </a:ext>
            </a:extLst>
          </p:cNvPr>
          <p:cNvGraphicFramePr/>
          <p:nvPr>
            <p:extLst>
              <p:ext uri="{D42A27DB-BD31-4B8C-83A1-F6EECF244321}">
                <p14:modId xmlns:p14="http://schemas.microsoft.com/office/powerpoint/2010/main" val="3968502343"/>
              </p:ext>
            </p:extLst>
          </p:nvPr>
        </p:nvGraphicFramePr>
        <p:xfrm>
          <a:off x="12231057" y="3438084"/>
          <a:ext cx="5711701" cy="4559042"/>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898AA7E8-C3EB-E940-BE00-82312BD880C0}"/>
              </a:ext>
            </a:extLst>
          </p:cNvPr>
          <p:cNvSpPr txBox="1"/>
          <p:nvPr/>
        </p:nvSpPr>
        <p:spPr>
          <a:xfrm>
            <a:off x="14295942" y="5183971"/>
            <a:ext cx="1835759" cy="1015663"/>
          </a:xfrm>
          <a:prstGeom prst="rect">
            <a:avLst/>
          </a:prstGeom>
          <a:noFill/>
        </p:spPr>
        <p:txBody>
          <a:bodyPr wrap="none" rtlCol="0">
            <a:spAutoFit/>
          </a:bodyPr>
          <a:lstStyle/>
          <a:p>
            <a:pPr algn="ctr"/>
            <a:r>
              <a:rPr lang="tr-TR" sz="6000" b="1" dirty="0">
                <a:solidFill>
                  <a:schemeClr val="accent4"/>
                </a:solidFill>
                <a:latin typeface="Nunito Sans" pitchFamily="2" charset="77"/>
                <a:ea typeface="Open Sans Semibold" panose="020B0706030804020204" pitchFamily="34" charset="0"/>
                <a:cs typeface="Open Sans Semibold" panose="020B0706030804020204" pitchFamily="34" charset="0"/>
              </a:rPr>
              <a:t>65%</a:t>
            </a:r>
          </a:p>
        </p:txBody>
      </p:sp>
      <p:sp>
        <p:nvSpPr>
          <p:cNvPr id="24" name="TextBox 23">
            <a:extLst>
              <a:ext uri="{FF2B5EF4-FFF2-40B4-BE49-F238E27FC236}">
                <a16:creationId xmlns:a16="http://schemas.microsoft.com/office/drawing/2014/main" id="{1322A7FA-4A66-7340-A536-988AF525B5AF}"/>
              </a:ext>
            </a:extLst>
          </p:cNvPr>
          <p:cNvSpPr txBox="1"/>
          <p:nvPr/>
        </p:nvSpPr>
        <p:spPr>
          <a:xfrm>
            <a:off x="14104105" y="8920609"/>
            <a:ext cx="1965603" cy="461665"/>
          </a:xfrm>
          <a:prstGeom prst="rect">
            <a:avLst/>
          </a:prstGeom>
          <a:noFill/>
        </p:spPr>
        <p:txBody>
          <a:bodyPr wrap="none" rtlCol="0">
            <a:spAutoFit/>
          </a:bodyPr>
          <a:lstStyle/>
          <a:p>
            <a:pPr algn="ctr"/>
            <a:r>
              <a:rPr lang="tr-TR" sz="2400" b="1" dirty="0">
                <a:solidFill>
                  <a:schemeClr val="accent4"/>
                </a:solidFill>
                <a:latin typeface="Nunito Sans" pitchFamily="2" charset="77"/>
                <a:ea typeface="Open Sans Semibold" panose="020B0706030804020204" pitchFamily="34" charset="0"/>
                <a:cs typeface="Open Sans Semibold" panose="020B0706030804020204" pitchFamily="34" charset="0"/>
              </a:rPr>
              <a:t>PRODUCT 3</a:t>
            </a:r>
          </a:p>
        </p:txBody>
      </p:sp>
      <p:sp>
        <p:nvSpPr>
          <p:cNvPr id="25" name="Rectangle 24">
            <a:extLst>
              <a:ext uri="{FF2B5EF4-FFF2-40B4-BE49-F238E27FC236}">
                <a16:creationId xmlns:a16="http://schemas.microsoft.com/office/drawing/2014/main" id="{17B274F9-86E5-C34C-82B7-0B78EF345438}"/>
              </a:ext>
            </a:extLst>
          </p:cNvPr>
          <p:cNvSpPr/>
          <p:nvPr/>
        </p:nvSpPr>
        <p:spPr>
          <a:xfrm>
            <a:off x="12807321" y="9382272"/>
            <a:ext cx="4559171" cy="1021433"/>
          </a:xfrm>
          <a:prstGeom prst="rect">
            <a:avLst/>
          </a:prstGeom>
        </p:spPr>
        <p:txBody>
          <a:bodyPr wrap="square">
            <a:spAutoFit/>
          </a:bodyPr>
          <a:lstStyle/>
          <a:p>
            <a:pPr algn="ctr">
              <a:lnSpc>
                <a:spcPct val="150000"/>
              </a:lnSpc>
            </a:pPr>
            <a:r>
              <a:rPr lang="en-US" sz="2100" dirty="0">
                <a:solidFill>
                  <a:schemeClr val="accent6"/>
                </a:solidFill>
                <a:latin typeface="Nunito Sans" pitchFamily="2" charset="77"/>
                <a:ea typeface="Open Sans" panose="020B0606030504020204" pitchFamily="34" charset="0"/>
                <a:cs typeface="Open Sans" panose="020B0606030504020204" pitchFamily="34" charset="0"/>
              </a:rPr>
              <a:t>Bobcats are especially skilled at pouncing on prey</a:t>
            </a:r>
            <a:r>
              <a:rPr lang="tr-TR" sz="2100" dirty="0">
                <a:solidFill>
                  <a:schemeClr val="accent6"/>
                </a:solidFill>
                <a:latin typeface="Nunito Sans" pitchFamily="2" charset="77"/>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4484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illardia Dark Theme">
  <a:themeElements>
    <a:clrScheme name="Custom 1">
      <a:dk1>
        <a:srgbClr val="5E2F32"/>
      </a:dk1>
      <a:lt1>
        <a:srgbClr val="FFFFFF"/>
      </a:lt1>
      <a:dk2>
        <a:srgbClr val="006E96"/>
      </a:dk2>
      <a:lt2>
        <a:srgbClr val="E7E6E6"/>
      </a:lt2>
      <a:accent1>
        <a:srgbClr val="DA3248"/>
      </a:accent1>
      <a:accent2>
        <a:srgbClr val="D6A800"/>
      </a:accent2>
      <a:accent3>
        <a:srgbClr val="DF684B"/>
      </a:accent3>
      <a:accent4>
        <a:srgbClr val="4B955F"/>
      </a:accent4>
      <a:accent5>
        <a:srgbClr val="77C4D4"/>
      </a:accent5>
      <a:accent6>
        <a:srgbClr val="E9CCCF"/>
      </a:accent6>
      <a:hlink>
        <a:srgbClr val="006E96"/>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13015</TotalTime>
  <Words>218</Words>
  <Application>Microsoft Macintosh PowerPoint</Application>
  <PresentationFormat>Custom</PresentationFormat>
  <Paragraphs>48</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Nunito Sans Black</vt:lpstr>
      <vt:lpstr>FontAwesome</vt:lpstr>
      <vt:lpstr>Nunito Sans</vt:lpstr>
      <vt:lpstr>Calibri</vt:lpstr>
      <vt:lpstr>Arial</vt:lpstr>
      <vt:lpstr>Nunito Sans SemiBold</vt:lpstr>
      <vt:lpstr>Gaillardia Dark Theme</vt:lpstr>
      <vt:lpstr>TITLE SLIDE</vt:lpstr>
      <vt:lpstr>CLICK TO EDIT TITLE</vt:lpstr>
      <vt:lpstr>CLICK TO EDIT TITLE</vt:lpstr>
      <vt:lpstr>CLICK TO EDIT TITLE</vt:lpstr>
      <vt:lpstr>CLICK TO EDIT TITLE</vt:lpstr>
      <vt:lpstr>THE BOBCAT IS A TYPE OF CAT.</vt:lpstr>
      <vt:lpstr>CLICK TO EDIT TITLE</vt:lpstr>
      <vt:lpstr>CLICK TO EDIT TITLE</vt:lpstr>
      <vt:lpstr>CLICK TO EDIT TITLE</vt:lpstr>
      <vt:lpstr>CLICK TO EDIT TITLE</vt:lpstr>
      <vt:lpstr>CAMPUS</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Gaillardia Theme PowerPoint Template-Light</dc:title>
  <dc:subject/>
  <dc:creator>Texas State Office of University Marketing</dc:creator>
  <cp:keywords/>
  <dc:description/>
  <cp:lastModifiedBy>Microsoft Office User</cp:lastModifiedBy>
  <cp:revision>1159</cp:revision>
  <dcterms:created xsi:type="dcterms:W3CDTF">2014-09-26T10:57:37Z</dcterms:created>
  <dcterms:modified xsi:type="dcterms:W3CDTF">2021-11-08T23:18:20Z</dcterms:modified>
  <cp:category/>
</cp:coreProperties>
</file>