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452" r:id="rId2"/>
    <p:sldId id="453" r:id="rId3"/>
    <p:sldId id="436" r:id="rId4"/>
    <p:sldId id="437" r:id="rId5"/>
    <p:sldId id="451" r:id="rId6"/>
    <p:sldId id="445" r:id="rId7"/>
    <p:sldId id="449" r:id="rId8"/>
    <p:sldId id="450" r:id="rId9"/>
    <p:sldId id="438" r:id="rId10"/>
    <p:sldId id="439" r:id="rId11"/>
    <p:sldId id="447" r:id="rId12"/>
    <p:sldId id="441" r:id="rId13"/>
  </p:sldIdLst>
  <p:sldSz cx="18288000" cy="13716000"/>
  <p:notesSz cx="6858000" cy="9144000"/>
  <p:embeddedFontLst>
    <p:embeddedFont>
      <p:font typeface="Calibri" panose="020F0502020204030204" pitchFamily="34" charset="0"/>
      <p:regular r:id="rId15"/>
      <p:bold r:id="rId16"/>
      <p:italic r:id="rId17"/>
      <p:boldItalic r:id="rId18"/>
    </p:embeddedFont>
    <p:embeddedFont>
      <p:font typeface="FontAwesome" pitchFamily="2" charset="0"/>
      <p:regular r:id="rId19"/>
    </p:embeddedFont>
    <p:embeddedFont>
      <p:font typeface="Nunito Sans" pitchFamily="2" charset="77"/>
      <p:regular r:id="rId20"/>
      <p:bold r:id="rId21"/>
      <p:italic r:id="rId22"/>
      <p:boldItalic r:id="rId23"/>
    </p:embeddedFont>
    <p:embeddedFont>
      <p:font typeface="Nunito Sans Black" pitchFamily="2" charset="77"/>
      <p:bold r:id="rId24"/>
      <p:italic r:id="rId25"/>
      <p:boldItalic r:id="rId26"/>
    </p:embeddedFont>
    <p:embeddedFont>
      <p:font typeface="Nunito Sans SemiBold" pitchFamily="2" charset="77"/>
      <p:regular r:id="rId27"/>
      <p:bold r:id="rId28"/>
      <p:italic r:id="rId29"/>
      <p:boldItalic r:id="rId30"/>
    </p:embeddedFont>
  </p:embeddedFontLst>
  <p:defaultTextStyle>
    <a:defPPr>
      <a:defRPr lang="en-US"/>
    </a:defPPr>
    <a:lvl1pPr marL="0" algn="l" defTabSz="1828719" rtl="0" eaLnBrk="1" latinLnBrk="0" hangingPunct="1">
      <a:defRPr sz="3600" kern="1200">
        <a:solidFill>
          <a:schemeClr val="tx1"/>
        </a:solidFill>
        <a:latin typeface="+mn-lt"/>
        <a:ea typeface="+mn-ea"/>
        <a:cs typeface="+mn-cs"/>
      </a:defRPr>
    </a:lvl1pPr>
    <a:lvl2pPr marL="914361" algn="l" defTabSz="1828719" rtl="0" eaLnBrk="1" latinLnBrk="0" hangingPunct="1">
      <a:defRPr sz="3600" kern="1200">
        <a:solidFill>
          <a:schemeClr val="tx1"/>
        </a:solidFill>
        <a:latin typeface="+mn-lt"/>
        <a:ea typeface="+mn-ea"/>
        <a:cs typeface="+mn-cs"/>
      </a:defRPr>
    </a:lvl2pPr>
    <a:lvl3pPr marL="1828719" algn="l" defTabSz="1828719" rtl="0" eaLnBrk="1" latinLnBrk="0" hangingPunct="1">
      <a:defRPr sz="3600" kern="1200">
        <a:solidFill>
          <a:schemeClr val="tx1"/>
        </a:solidFill>
        <a:latin typeface="+mn-lt"/>
        <a:ea typeface="+mn-ea"/>
        <a:cs typeface="+mn-cs"/>
      </a:defRPr>
    </a:lvl3pPr>
    <a:lvl4pPr marL="2743080" algn="l" defTabSz="1828719" rtl="0" eaLnBrk="1" latinLnBrk="0" hangingPunct="1">
      <a:defRPr sz="3600" kern="1200">
        <a:solidFill>
          <a:schemeClr val="tx1"/>
        </a:solidFill>
        <a:latin typeface="+mn-lt"/>
        <a:ea typeface="+mn-ea"/>
        <a:cs typeface="+mn-cs"/>
      </a:defRPr>
    </a:lvl4pPr>
    <a:lvl5pPr marL="3657439" algn="l" defTabSz="1828719" rtl="0" eaLnBrk="1" latinLnBrk="0" hangingPunct="1">
      <a:defRPr sz="3600" kern="1200">
        <a:solidFill>
          <a:schemeClr val="tx1"/>
        </a:solidFill>
        <a:latin typeface="+mn-lt"/>
        <a:ea typeface="+mn-ea"/>
        <a:cs typeface="+mn-cs"/>
      </a:defRPr>
    </a:lvl5pPr>
    <a:lvl6pPr marL="4571799" algn="l" defTabSz="1828719" rtl="0" eaLnBrk="1" latinLnBrk="0" hangingPunct="1">
      <a:defRPr sz="3600" kern="1200">
        <a:solidFill>
          <a:schemeClr val="tx1"/>
        </a:solidFill>
        <a:latin typeface="+mn-lt"/>
        <a:ea typeface="+mn-ea"/>
        <a:cs typeface="+mn-cs"/>
      </a:defRPr>
    </a:lvl6pPr>
    <a:lvl7pPr marL="5486158" algn="l" defTabSz="1828719" rtl="0" eaLnBrk="1" latinLnBrk="0" hangingPunct="1">
      <a:defRPr sz="3600" kern="1200">
        <a:solidFill>
          <a:schemeClr val="tx1"/>
        </a:solidFill>
        <a:latin typeface="+mn-lt"/>
        <a:ea typeface="+mn-ea"/>
        <a:cs typeface="+mn-cs"/>
      </a:defRPr>
    </a:lvl7pPr>
    <a:lvl8pPr marL="6400519" algn="l" defTabSz="1828719" rtl="0" eaLnBrk="1" latinLnBrk="0" hangingPunct="1">
      <a:defRPr sz="3600" kern="1200">
        <a:solidFill>
          <a:schemeClr val="tx1"/>
        </a:solidFill>
        <a:latin typeface="+mn-lt"/>
        <a:ea typeface="+mn-ea"/>
        <a:cs typeface="+mn-cs"/>
      </a:defRPr>
    </a:lvl8pPr>
    <a:lvl9pPr marL="7314877" algn="l" defTabSz="182871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3" autoAdjust="0"/>
    <p:restoredTop sz="96281" autoAdjust="0"/>
  </p:normalViewPr>
  <p:slideViewPr>
    <p:cSldViewPr snapToGrid="0">
      <p:cViewPr varScale="1">
        <p:scale>
          <a:sx n="69" d="100"/>
          <a:sy n="69" d="100"/>
        </p:scale>
        <p:origin x="256" y="16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tx2"/>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0"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39" algn="l" defTabSz="914361" rtl="0" eaLnBrk="1" latinLnBrk="0" hangingPunct="1">
      <a:defRPr sz="1200" kern="1200">
        <a:solidFill>
          <a:schemeClr val="tx1"/>
        </a:solidFill>
        <a:latin typeface="+mn-lt"/>
        <a:ea typeface="+mn-ea"/>
        <a:cs typeface="+mn-cs"/>
      </a:defRPr>
    </a:lvl4pPr>
    <a:lvl5pPr marL="1828719" algn="l" defTabSz="914361" rtl="0" eaLnBrk="1" latinLnBrk="0" hangingPunct="1">
      <a:defRPr sz="1200" kern="1200">
        <a:solidFill>
          <a:schemeClr val="tx1"/>
        </a:solidFill>
        <a:latin typeface="+mn-lt"/>
        <a:ea typeface="+mn-ea"/>
        <a:cs typeface="+mn-cs"/>
      </a:defRPr>
    </a:lvl5pPr>
    <a:lvl6pPr marL="2285900" algn="l" defTabSz="914361" rtl="0" eaLnBrk="1" latinLnBrk="0" hangingPunct="1">
      <a:defRPr sz="1200" kern="1200">
        <a:solidFill>
          <a:schemeClr val="tx1"/>
        </a:solidFill>
        <a:latin typeface="+mn-lt"/>
        <a:ea typeface="+mn-ea"/>
        <a:cs typeface="+mn-cs"/>
      </a:defRPr>
    </a:lvl6pPr>
    <a:lvl7pPr marL="2743080" algn="l" defTabSz="914361" rtl="0" eaLnBrk="1" latinLnBrk="0" hangingPunct="1">
      <a:defRPr sz="1200" kern="1200">
        <a:solidFill>
          <a:schemeClr val="tx1"/>
        </a:solidFill>
        <a:latin typeface="+mn-lt"/>
        <a:ea typeface="+mn-ea"/>
        <a:cs typeface="+mn-cs"/>
      </a:defRPr>
    </a:lvl7pPr>
    <a:lvl8pPr marL="3200261" algn="l" defTabSz="914361" rtl="0" eaLnBrk="1" latinLnBrk="0" hangingPunct="1">
      <a:defRPr sz="1200" kern="1200">
        <a:solidFill>
          <a:schemeClr val="tx1"/>
        </a:solidFill>
        <a:latin typeface="+mn-lt"/>
        <a:ea typeface="+mn-ea"/>
        <a:cs typeface="+mn-cs"/>
      </a:defRPr>
    </a:lvl8pPr>
    <a:lvl9pPr marL="3657439"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129280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18288000" cy="13809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6"/>
            <a:ext cx="9189720" cy="13563600"/>
          </a:xfrm>
          <a:prstGeom prst="rect">
            <a:avLst/>
          </a:prstGeom>
        </p:spPr>
        <p:txBody>
          <a:bodyPr anchor="ctr"/>
          <a:lstStyle>
            <a:lvl1pPr marL="0" indent="0" algn="ctr">
              <a:buNone/>
              <a:defRPr>
                <a:solidFill>
                  <a:schemeClr val="tx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27"/>
            <a:ext cx="18288000" cy="246186"/>
          </a:xfrm>
          <a:prstGeom prst="rect">
            <a:avLst/>
          </a:prstGeom>
        </p:spPr>
      </p:pic>
      <p:sp>
        <p:nvSpPr>
          <p:cNvPr id="2" name="Title 1"/>
          <p:cNvSpPr>
            <a:spLocks noGrp="1"/>
          </p:cNvSpPr>
          <p:nvPr>
            <p:ph type="title" hasCustomPrompt="1"/>
          </p:nvPr>
        </p:nvSpPr>
        <p:spPr>
          <a:xfrm>
            <a:off x="9717988" y="3820986"/>
            <a:ext cx="7312716" cy="1970420"/>
          </a:xfrm>
        </p:spPr>
        <p:txBody>
          <a:bodyPr/>
          <a:lstStyle>
            <a:lvl1pPr>
              <a:defRPr>
                <a:solidFill>
                  <a:schemeClr val="tx1"/>
                </a:solidFill>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9717984" y="6124674"/>
            <a:ext cx="7310628" cy="1371600"/>
          </a:xfrm>
          <a:prstGeom prst="rect">
            <a:avLst/>
          </a:prstGeom>
        </p:spPr>
        <p:txBody>
          <a:bodyPr/>
          <a:lstStyle>
            <a:lvl1pPr marL="0" indent="0">
              <a:buNone/>
              <a:defRPr sz="4200" b="0" i="0">
                <a:solidFill>
                  <a:schemeClr val="tx1"/>
                </a:solidFill>
                <a:latin typeface="Nunito Sans" pitchFamily="2" charset="77"/>
              </a:defRPr>
            </a:lvl1pPr>
          </a:lstStyle>
          <a:p>
            <a:pPr lvl="0"/>
            <a:r>
              <a:rPr lang="en-US" dirty="0"/>
              <a:t>Second Line</a:t>
            </a:r>
          </a:p>
        </p:txBody>
      </p:sp>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9950666" y="12183708"/>
            <a:ext cx="3675888" cy="228721"/>
          </a:xfrm>
          <a:prstGeom prst="rect">
            <a:avLst/>
          </a:prstGeom>
        </p:spPr>
      </p:pic>
      <p:pic>
        <p:nvPicPr>
          <p:cNvPr id="11" name="Picture 10" descr="Texas State University Round Rock Logo">
            <a:extLst>
              <a:ext uri="{FF2B5EF4-FFF2-40B4-BE49-F238E27FC236}">
                <a16:creationId xmlns:a16="http://schemas.microsoft.com/office/drawing/2014/main" id="{84E4BDA0-2101-F144-9CE7-74FC6A63D8E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074110" y="10383721"/>
            <a:ext cx="3429000" cy="2057400"/>
          </a:xfrm>
          <a:prstGeom prst="rect">
            <a:avLst/>
          </a:prstGeom>
        </p:spPr>
      </p:pic>
    </p:spTree>
    <p:extLst>
      <p:ext uri="{BB962C8B-B14F-4D97-AF65-F5344CB8AC3E}">
        <p14:creationId xmlns:p14="http://schemas.microsoft.com/office/powerpoint/2010/main" val="203008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43"/>
            <a:ext cx="13716000" cy="1143562"/>
          </a:xfrm>
        </p:spPr>
        <p:txBody>
          <a:bodyPr anchor="t"/>
          <a:lstStyle/>
          <a:p>
            <a:r>
              <a:rPr lang="en-US" dirty="0"/>
              <a:t>CLICK TO EDIT TITLE</a:t>
            </a:r>
          </a:p>
        </p:txBody>
      </p:sp>
    </p:spTree>
    <p:extLst>
      <p:ext uri="{BB962C8B-B14F-4D97-AF65-F5344CB8AC3E}">
        <p14:creationId xmlns:p14="http://schemas.microsoft.com/office/powerpoint/2010/main" val="248926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43"/>
            <a:ext cx="13716000" cy="1143562"/>
          </a:xfr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2286000" y="3530600"/>
            <a:ext cx="13716000" cy="6629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tx1">
                    <a:lumMod val="60000"/>
                    <a:lumOff val="40000"/>
                  </a:schemeClr>
                </a:solidFill>
                <a:latin typeface="Nunito Sans" pitchFamily="2" charset="77"/>
              </a:defRPr>
            </a:lvl1pPr>
            <a:lvl2pPr marL="914321" indent="0">
              <a:buNone/>
              <a:defRPr sz="2800" b="0" i="0">
                <a:solidFill>
                  <a:schemeClr val="tx1">
                    <a:lumMod val="60000"/>
                    <a:lumOff val="40000"/>
                  </a:schemeClr>
                </a:solidFill>
                <a:latin typeface="Nunito Sans" pitchFamily="2" charset="77"/>
              </a:defRPr>
            </a:lvl2pPr>
            <a:lvl3pPr marL="1828641" indent="0">
              <a:buNone/>
              <a:defRPr sz="2800" b="0" i="0">
                <a:solidFill>
                  <a:schemeClr val="tx1">
                    <a:lumMod val="60000"/>
                    <a:lumOff val="40000"/>
                  </a:schemeClr>
                </a:solidFill>
                <a:latin typeface="Nunito Sans" pitchFamily="2" charset="77"/>
              </a:defRPr>
            </a:lvl3pPr>
            <a:lvl4pPr marL="2742958" indent="0">
              <a:buNone/>
              <a:defRPr sz="2800" b="0" i="0">
                <a:solidFill>
                  <a:schemeClr val="tx1">
                    <a:lumMod val="60000"/>
                    <a:lumOff val="40000"/>
                  </a:schemeClr>
                </a:solidFill>
                <a:latin typeface="Nunito Sans" pitchFamily="2" charset="77"/>
              </a:defRPr>
            </a:lvl4pPr>
            <a:lvl5pPr marL="3657282"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2139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48322" y="1137127"/>
            <a:ext cx="8389090" cy="1143562"/>
          </a:xfrm>
        </p:spPr>
        <p:txBody>
          <a:bodyPr anchor="t"/>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148322" y="2977596"/>
            <a:ext cx="8389090" cy="7772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tx1">
                    <a:lumMod val="60000"/>
                    <a:lumOff val="40000"/>
                  </a:schemeClr>
                </a:solidFill>
                <a:latin typeface="Nunito Sans" pitchFamily="2" charset="77"/>
              </a:defRPr>
            </a:lvl1pPr>
            <a:lvl2pPr marL="914321" indent="0">
              <a:buNone/>
              <a:defRPr sz="2800" b="0" i="0">
                <a:solidFill>
                  <a:schemeClr val="tx1">
                    <a:lumMod val="60000"/>
                    <a:lumOff val="40000"/>
                  </a:schemeClr>
                </a:solidFill>
                <a:latin typeface="Nunito Sans" pitchFamily="2" charset="77"/>
              </a:defRPr>
            </a:lvl2pPr>
            <a:lvl3pPr marL="1828641" indent="0">
              <a:buNone/>
              <a:defRPr sz="2800" b="0" i="0">
                <a:solidFill>
                  <a:schemeClr val="tx1">
                    <a:lumMod val="60000"/>
                    <a:lumOff val="40000"/>
                  </a:schemeClr>
                </a:solidFill>
                <a:latin typeface="Nunito Sans" pitchFamily="2" charset="77"/>
              </a:defRPr>
            </a:lvl3pPr>
            <a:lvl4pPr marL="2742958" indent="0">
              <a:buNone/>
              <a:defRPr sz="2800" b="0" i="0">
                <a:solidFill>
                  <a:schemeClr val="tx1">
                    <a:lumMod val="60000"/>
                    <a:lumOff val="40000"/>
                  </a:schemeClr>
                </a:solidFill>
                <a:latin typeface="Nunito Sans" pitchFamily="2" charset="77"/>
              </a:defRPr>
            </a:lvl4pPr>
            <a:lvl5pPr marL="3657282"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0592688" y="2977596"/>
            <a:ext cx="6515100" cy="7772400"/>
          </a:xfrm>
          <a:prstGeom prst="rect">
            <a:avLst/>
          </a:prstGeom>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0771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148316" y="2738200"/>
            <a:ext cx="6515100" cy="7772400"/>
          </a:xfrm>
          <a:prstGeom prst="rect">
            <a:avLst/>
          </a:prstGeom>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8679192" y="2738200"/>
            <a:ext cx="7546544" cy="914400"/>
          </a:xfrm>
        </p:spPr>
        <p:txBody>
          <a:bodyPr anchor="ctr">
            <a:normAutofit/>
          </a:bodyPr>
          <a:lstStyle>
            <a:lvl1pPr>
              <a:defRPr sz="2700" b="1" i="0" spc="301">
                <a:solidFill>
                  <a:schemeClr val="tx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0673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246390" y="1371043"/>
            <a:ext cx="13716000" cy="1143562"/>
          </a:xfr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246394" y="2732497"/>
            <a:ext cx="6515100" cy="7771498"/>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8053130" y="3222418"/>
            <a:ext cx="2914652" cy="68580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1259420" y="2732494"/>
            <a:ext cx="4114800"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1274906" y="6858000"/>
            <a:ext cx="5766708"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393920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246391" y="1042085"/>
            <a:ext cx="7897610" cy="1143562"/>
          </a:xfrm>
        </p:spPr>
        <p:txBody>
          <a:bodyPr/>
          <a:lstStyle>
            <a:lvl1pPr>
              <a:defRPr sz="3600"/>
            </a:lvl1p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1831012" y="4559303"/>
            <a:ext cx="2928204" cy="3886202"/>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1844563" y="8902692"/>
            <a:ext cx="2914650" cy="1713482"/>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5195198" y="2501900"/>
            <a:ext cx="5486400" cy="73152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5195201" y="10067534"/>
            <a:ext cx="5669322" cy="54864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1144682" y="1735016"/>
            <a:ext cx="4114800" cy="3657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15562002" y="3792416"/>
            <a:ext cx="1783080" cy="160020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and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1144684" y="5880728"/>
            <a:ext cx="5486400" cy="45720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1144680" y="10666516"/>
            <a:ext cx="5648396" cy="548640"/>
          </a:xfrm>
          <a:prstGeom prst="rect">
            <a:avLst/>
          </a:prstGeom>
        </p:spPr>
        <p:txBody>
          <a:bodyPr/>
          <a:lstStyle>
            <a:lvl1pPr marL="0" marR="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sz="1400" b="0" i="0">
                <a:solidFill>
                  <a:schemeClr val="tx1">
                    <a:lumMod val="60000"/>
                    <a:lumOff val="40000"/>
                  </a:schemeClr>
                </a:solidFill>
                <a:latin typeface="Nunito Sans" pitchFamily="2" charset="77"/>
              </a:defRPr>
            </a:lvl1pPr>
          </a:lstStyle>
          <a:p>
            <a:pPr marL="0" marR="0" lvl="0" indent="0" algn="l" defTabSz="1828641"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13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1" y="-2"/>
            <a:ext cx="8743950" cy="11658600"/>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2"/>
            <a:ext cx="9601200" cy="1165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6" y="1308806"/>
            <a:ext cx="7886700" cy="914400"/>
          </a:xfrm>
        </p:spPr>
        <p:txBody>
          <a:bodyPr anchor="ctr"/>
          <a:lstStyle>
            <a:lvl1pPr>
              <a:defRPr sz="3600">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5" y="2941543"/>
            <a:ext cx="7772400" cy="5482609"/>
          </a:xfrm>
          <a:prstGeom prst="rect">
            <a:avLst/>
          </a:prstGeom>
        </p:spPr>
        <p:txBody>
          <a:bodyPr/>
          <a:lstStyle>
            <a:lvl1pPr marL="0" indent="0">
              <a:lnSpc>
                <a:spcPct val="150000"/>
              </a:lnSpc>
              <a:buNone/>
              <a:defRPr sz="2400" b="0" i="0">
                <a:solidFill>
                  <a:schemeClr val="tx1"/>
                </a:solidFill>
                <a:latin typeface="Nunito Sans" pitchFamily="2" charset="77"/>
              </a:defRPr>
            </a:lvl1pPr>
            <a:lvl2pPr marL="914321" indent="0">
              <a:lnSpc>
                <a:spcPct val="150000"/>
              </a:lnSpc>
              <a:buNone/>
              <a:defRPr sz="2800" b="0" i="0">
                <a:solidFill>
                  <a:schemeClr val="bg1"/>
                </a:solidFill>
                <a:latin typeface="Nunito Sans" pitchFamily="2" charset="77"/>
              </a:defRPr>
            </a:lvl2pPr>
            <a:lvl3pPr marL="1828641" indent="0">
              <a:lnSpc>
                <a:spcPct val="150000"/>
              </a:lnSpc>
              <a:buNone/>
              <a:defRPr sz="2800" b="0" i="0">
                <a:solidFill>
                  <a:schemeClr val="bg1"/>
                </a:solidFill>
                <a:latin typeface="Nunito Sans" pitchFamily="2" charset="77"/>
              </a:defRPr>
            </a:lvl3pPr>
            <a:lvl4pPr marL="2742958" indent="0">
              <a:lnSpc>
                <a:spcPct val="150000"/>
              </a:lnSpc>
              <a:buNone/>
              <a:defRPr sz="2800" b="0" i="0">
                <a:solidFill>
                  <a:schemeClr val="bg1"/>
                </a:solidFill>
                <a:latin typeface="Nunito Sans" pitchFamily="2" charset="77"/>
              </a:defRPr>
            </a:lvl4pPr>
            <a:lvl5pPr marL="3657282"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194324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Lst>
          </p:cNvPr>
          <p:cNvSpPr/>
          <p:nvPr userDrawn="1"/>
        </p:nvSpPr>
        <p:spPr>
          <a:xfrm>
            <a:off x="3" y="11079129"/>
            <a:ext cx="8906332" cy="263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1" y="-1"/>
            <a:ext cx="8743950" cy="13716002"/>
          </a:xfrm>
          <a:prstGeom prst="rect">
            <a:avLst/>
          </a:prstGeom>
        </p:spPr>
        <p:txBody>
          <a:bodyPr anchor="ctr"/>
          <a:lstStyle>
            <a:lvl1pPr marL="0" marR="0" indent="0" algn="ctr" defTabSz="1828641" rtl="0" eaLnBrk="1" fontAlgn="auto" latinLnBrk="0" hangingPunct="1">
              <a:lnSpc>
                <a:spcPct val="90000"/>
              </a:lnSpc>
              <a:spcBef>
                <a:spcPts val="2000"/>
              </a:spcBef>
              <a:spcAft>
                <a:spcPts val="0"/>
              </a:spcAft>
              <a:buClrTx/>
              <a:buSzTx/>
              <a:buFont typeface="Arial" panose="020B0604020202020204" pitchFamily="34" charset="0"/>
              <a:buNone/>
              <a:tabLst/>
              <a:defRPr sz="4200" b="0" i="0">
                <a:latin typeface="Nunito Sans" pitchFamily="2" charset="77"/>
              </a:defRPr>
            </a:lvl1pPr>
          </a:lstStyle>
          <a:p>
            <a:pPr marL="0" marR="0" lvl="0" indent="0" algn="l" defTabSz="1828641"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3716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88908" y="6817423"/>
            <a:ext cx="13807440" cy="172594"/>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6" y="1308806"/>
            <a:ext cx="7886700" cy="914400"/>
          </a:xfrm>
        </p:spPr>
        <p:txBody>
          <a:bodyPr anchor="ct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6" y="2941543"/>
            <a:ext cx="7772400" cy="5482609"/>
          </a:xfrm>
          <a:prstGeom prst="rect">
            <a:avLst/>
          </a:prstGeom>
        </p:spPr>
        <p:txBody>
          <a:bodyPr/>
          <a:lstStyle>
            <a:lvl1pPr marL="0" indent="0">
              <a:lnSpc>
                <a:spcPct val="150000"/>
              </a:lnSpc>
              <a:buNone/>
              <a:defRPr sz="2400" b="0" i="0">
                <a:solidFill>
                  <a:schemeClr val="bg1"/>
                </a:solidFill>
                <a:latin typeface="Nunito Sans" pitchFamily="2" charset="77"/>
              </a:defRPr>
            </a:lvl1pPr>
            <a:lvl2pPr marL="914321" indent="0">
              <a:lnSpc>
                <a:spcPct val="150000"/>
              </a:lnSpc>
              <a:buNone/>
              <a:defRPr sz="2800" b="0" i="0">
                <a:solidFill>
                  <a:schemeClr val="bg1"/>
                </a:solidFill>
                <a:latin typeface="Nunito Sans" pitchFamily="2" charset="77"/>
              </a:defRPr>
            </a:lvl2pPr>
            <a:lvl3pPr marL="1828641" indent="0">
              <a:lnSpc>
                <a:spcPct val="150000"/>
              </a:lnSpc>
              <a:buNone/>
              <a:defRPr sz="2800" b="0" i="0">
                <a:solidFill>
                  <a:schemeClr val="bg1"/>
                </a:solidFill>
                <a:latin typeface="Nunito Sans" pitchFamily="2" charset="77"/>
              </a:defRPr>
            </a:lvl3pPr>
            <a:lvl4pPr marL="2742958" indent="0">
              <a:lnSpc>
                <a:spcPct val="150000"/>
              </a:lnSpc>
              <a:buNone/>
              <a:defRPr sz="2800" b="0" i="0">
                <a:solidFill>
                  <a:schemeClr val="bg1"/>
                </a:solidFill>
                <a:latin typeface="Nunito Sans" pitchFamily="2" charset="77"/>
              </a:defRPr>
            </a:lvl4pPr>
            <a:lvl5pPr marL="3657282"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pic>
        <p:nvPicPr>
          <p:cNvPr id="9" name="Picture 8">
            <a:extLst>
              <a:ext uri="{FF2B5EF4-FFF2-40B4-BE49-F238E27FC236}">
                <a16:creationId xmlns:a16="http://schemas.microsoft.com/office/drawing/2014/main" id="{EA14E576-1A41-3340-96F8-B48D9AD3C1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556723" y="12044497"/>
            <a:ext cx="3428999" cy="2057400"/>
          </a:xfrm>
          <a:prstGeom prst="rect">
            <a:avLst/>
          </a:prstGeom>
        </p:spPr>
      </p:pic>
    </p:spTree>
    <p:extLst>
      <p:ext uri="{BB962C8B-B14F-4D97-AF65-F5344CB8AC3E}">
        <p14:creationId xmlns:p14="http://schemas.microsoft.com/office/powerpoint/2010/main" val="70770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BE929A-D1BB-A64C-B05E-4350E36C10E0}"/>
              </a:ext>
              <a:ext uri="{C183D7F6-B498-43B3-948B-1728B52AA6E4}">
                <adec:decorative xmlns:adec="http://schemas.microsoft.com/office/drawing/2017/decorative" val="1"/>
              </a:ext>
            </a:extLst>
          </p:cNvPr>
          <p:cNvSpPr/>
          <p:nvPr userDrawn="1"/>
        </p:nvSpPr>
        <p:spPr>
          <a:xfrm>
            <a:off x="0" y="11617570"/>
            <a:ext cx="18288000" cy="2192216"/>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8" name="Picture 7">
            <a:extLst>
              <a:ext uri="{FF2B5EF4-FFF2-40B4-BE49-F238E27FC236}">
                <a16:creationId xmlns:a16="http://schemas.microsoft.com/office/drawing/2014/main" id="{95727491-B011-CC42-85E6-B8301381AA2D}"/>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798311"/>
            <a:ext cx="18288000" cy="246186"/>
          </a:xfrm>
          <a:prstGeom prst="rect">
            <a:avLst/>
          </a:prstGeom>
        </p:spPr>
      </p:pic>
      <p:sp>
        <p:nvSpPr>
          <p:cNvPr id="2" name="Title Placeholder 1"/>
          <p:cNvSpPr>
            <a:spLocks noGrp="1"/>
          </p:cNvSpPr>
          <p:nvPr>
            <p:ph type="title"/>
          </p:nvPr>
        </p:nvSpPr>
        <p:spPr>
          <a:xfrm>
            <a:off x="1108953" y="1371043"/>
            <a:ext cx="16011728" cy="1143562"/>
          </a:xfrm>
          <a:prstGeom prst="rect">
            <a:avLst/>
          </a:prstGeom>
        </p:spPr>
        <p:txBody>
          <a:bodyPr vert="horz" lIns="91440" tIns="45720" rIns="91440" bIns="45720" rtlCol="0" anchor="t">
            <a:noAutofit/>
          </a:bodyPr>
          <a:lstStyle/>
          <a:p>
            <a:r>
              <a:rPr lang="en-US" dirty="0"/>
              <a:t>CLICK TO EDIT MASTER TITLE STYLE</a:t>
            </a:r>
          </a:p>
        </p:txBody>
      </p:sp>
      <p:pic>
        <p:nvPicPr>
          <p:cNvPr id="6" name="Picture 5">
            <a:extLst>
              <a:ext uri="{FF2B5EF4-FFF2-40B4-BE49-F238E27FC236}">
                <a16:creationId xmlns:a16="http://schemas.microsoft.com/office/drawing/2014/main" id="{D53A7CB5-0F90-334B-9596-2EE9AFEFC326}"/>
              </a:ext>
              <a:ext uri="{C183D7F6-B498-43B3-948B-1728B52AA6E4}">
                <adec:decorative xmlns:adec="http://schemas.microsoft.com/office/drawing/2017/decorative" val="1"/>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4556723" y="12044497"/>
            <a:ext cx="3428999" cy="2057400"/>
          </a:xfrm>
          <a:prstGeom prst="rect">
            <a:avLst/>
          </a:prstGeom>
        </p:spPr>
      </p:pic>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70" r:id="rId5"/>
    <p:sldLayoutId id="2147483667" r:id="rId6"/>
    <p:sldLayoutId id="2147483668" r:id="rId7"/>
    <p:sldLayoutId id="2147483669" r:id="rId8"/>
    <p:sldLayoutId id="2147483671" r:id="rId9"/>
  </p:sldLayoutIdLst>
  <p:txStyles>
    <p:titleStyle>
      <a:lvl1pPr algn="l" defTabSz="1828641" rtl="0" eaLnBrk="1" latinLnBrk="0" hangingPunct="1">
        <a:lnSpc>
          <a:spcPct val="90000"/>
        </a:lnSpc>
        <a:spcBef>
          <a:spcPct val="0"/>
        </a:spcBef>
        <a:buNone/>
        <a:defRPr sz="4800" b="0" i="0" kern="1200" spc="1200" baseline="0">
          <a:solidFill>
            <a:schemeClr val="tx1"/>
          </a:solidFill>
          <a:latin typeface="Nunito Sans" pitchFamily="2" charset="77"/>
          <a:ea typeface="+mj-ea"/>
          <a:cs typeface="+mj-cs"/>
        </a:defRPr>
      </a:lvl1pPr>
    </p:titleStyle>
    <p:bodyStyle>
      <a:lvl1pPr marL="457162" indent="-457162" algn="l" defTabSz="1828641"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482" indent="-457162" algn="l" defTabSz="1828641"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02" indent="-457162" algn="l" defTabSz="1828641"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120"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441"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761"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078"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402"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722" indent="-457162" algn="l" defTabSz="182864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41" rtl="0" eaLnBrk="1" latinLnBrk="0" hangingPunct="1">
        <a:defRPr sz="3600" kern="1200">
          <a:solidFill>
            <a:schemeClr val="tx1"/>
          </a:solidFill>
          <a:latin typeface="+mn-lt"/>
          <a:ea typeface="+mn-ea"/>
          <a:cs typeface="+mn-cs"/>
        </a:defRPr>
      </a:lvl1pPr>
      <a:lvl2pPr marL="914321" algn="l" defTabSz="1828641" rtl="0" eaLnBrk="1" latinLnBrk="0" hangingPunct="1">
        <a:defRPr sz="3600" kern="1200">
          <a:solidFill>
            <a:schemeClr val="tx1"/>
          </a:solidFill>
          <a:latin typeface="+mn-lt"/>
          <a:ea typeface="+mn-ea"/>
          <a:cs typeface="+mn-cs"/>
        </a:defRPr>
      </a:lvl2pPr>
      <a:lvl3pPr marL="1828641" algn="l" defTabSz="1828641" rtl="0" eaLnBrk="1" latinLnBrk="0" hangingPunct="1">
        <a:defRPr sz="3600" kern="1200">
          <a:solidFill>
            <a:schemeClr val="tx1"/>
          </a:solidFill>
          <a:latin typeface="+mn-lt"/>
          <a:ea typeface="+mn-ea"/>
          <a:cs typeface="+mn-cs"/>
        </a:defRPr>
      </a:lvl3pPr>
      <a:lvl4pPr marL="2742958" algn="l" defTabSz="1828641" rtl="0" eaLnBrk="1" latinLnBrk="0" hangingPunct="1">
        <a:defRPr sz="3600" kern="1200">
          <a:solidFill>
            <a:schemeClr val="tx1"/>
          </a:solidFill>
          <a:latin typeface="+mn-lt"/>
          <a:ea typeface="+mn-ea"/>
          <a:cs typeface="+mn-cs"/>
        </a:defRPr>
      </a:lvl4pPr>
      <a:lvl5pPr marL="3657282" algn="l" defTabSz="1828641" rtl="0" eaLnBrk="1" latinLnBrk="0" hangingPunct="1">
        <a:defRPr sz="3600" kern="1200">
          <a:solidFill>
            <a:schemeClr val="tx1"/>
          </a:solidFill>
          <a:latin typeface="+mn-lt"/>
          <a:ea typeface="+mn-ea"/>
          <a:cs typeface="+mn-cs"/>
        </a:defRPr>
      </a:lvl5pPr>
      <a:lvl6pPr marL="4571602" algn="l" defTabSz="1828641" rtl="0" eaLnBrk="1" latinLnBrk="0" hangingPunct="1">
        <a:defRPr sz="3600" kern="1200">
          <a:solidFill>
            <a:schemeClr val="tx1"/>
          </a:solidFill>
          <a:latin typeface="+mn-lt"/>
          <a:ea typeface="+mn-ea"/>
          <a:cs typeface="+mn-cs"/>
        </a:defRPr>
      </a:lvl6pPr>
      <a:lvl7pPr marL="5485922" algn="l" defTabSz="1828641" rtl="0" eaLnBrk="1" latinLnBrk="0" hangingPunct="1">
        <a:defRPr sz="3600" kern="1200">
          <a:solidFill>
            <a:schemeClr val="tx1"/>
          </a:solidFill>
          <a:latin typeface="+mn-lt"/>
          <a:ea typeface="+mn-ea"/>
          <a:cs typeface="+mn-cs"/>
        </a:defRPr>
      </a:lvl7pPr>
      <a:lvl8pPr marL="6400240" algn="l" defTabSz="1828641" rtl="0" eaLnBrk="1" latinLnBrk="0" hangingPunct="1">
        <a:defRPr sz="3600" kern="1200">
          <a:solidFill>
            <a:schemeClr val="tx1"/>
          </a:solidFill>
          <a:latin typeface="+mn-lt"/>
          <a:ea typeface="+mn-ea"/>
          <a:cs typeface="+mn-cs"/>
        </a:defRPr>
      </a:lvl8pPr>
      <a:lvl9pPr marL="7314561" algn="l" defTabSz="182864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a:xfrm>
            <a:off x="808074" y="967006"/>
            <a:ext cx="13716000" cy="1143562"/>
          </a:xfrm>
        </p:spPr>
        <p:txBody>
          <a:bodyPr>
            <a:normAutofit/>
          </a:bodyPr>
          <a:lstStyle/>
          <a:p>
            <a:r>
              <a:rPr lang="en-US" dirty="0"/>
              <a:t>CLICK TO EDIT TITLE</a:t>
            </a:r>
          </a:p>
        </p:txBody>
      </p:sp>
      <p:graphicFrame>
        <p:nvGraphicFramePr>
          <p:cNvPr id="2" name="Chart 1" descr="Bar chart showing sample data">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96194509"/>
              </p:ext>
            </p:extLst>
          </p:nvPr>
        </p:nvGraphicFramePr>
        <p:xfrm>
          <a:off x="808074" y="2743210"/>
          <a:ext cx="16544261"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p:txBody>
          <a:bodyPr>
            <a:normAutofit/>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75" y="2373929"/>
            <a:ext cx="8231265" cy="8193024"/>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0613790" y="2061117"/>
            <a:ext cx="6953631" cy="3924151"/>
          </a:xfrm>
          <a:prstGeom prst="rect">
            <a:avLst/>
          </a:prstGeom>
        </p:spPr>
        <p:txBody>
          <a:bodyPr wrap="square">
            <a:spAutoFit/>
          </a:bodyPr>
          <a:lstStyle/>
          <a:p>
            <a:pPr>
              <a:lnSpc>
                <a:spcPct val="150000"/>
              </a:lnSpc>
            </a:pPr>
            <a:r>
              <a:rPr lang="en-US" sz="24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0917460" y="7000034"/>
            <a:ext cx="685800" cy="6858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2184122" y="6842279"/>
            <a:ext cx="5383299" cy="1231106"/>
          </a:xfrm>
          <a:prstGeom prst="rect">
            <a:avLst/>
          </a:prstGeom>
          <a:noFill/>
        </p:spPr>
        <p:txBody>
          <a:bodyPr wrap="square" rtlCol="0">
            <a:spAutoFit/>
          </a:bodyPr>
          <a:lstStyle/>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San </a:t>
            </a:r>
            <a:r>
              <a:rPr lang="tr-TR" sz="1800" dirty="0" err="1">
                <a:latin typeface="Nunito Sans" pitchFamily="2" charset="77"/>
                <a:ea typeface="Open Sans Semibold" panose="020B0706030804020204" pitchFamily="34" charset="0"/>
                <a:cs typeface="Open Sans Semibold" panose="020B0706030804020204" pitchFamily="34" charset="0"/>
              </a:rPr>
              <a:t>Marcos</a:t>
            </a:r>
            <a:r>
              <a:rPr lang="tr-TR" sz="1800" dirty="0">
                <a:latin typeface="Nunito Sans" pitchFamily="2" charset="77"/>
                <a:ea typeface="Open Sans Semibold" panose="020B0706030804020204" pitchFamily="34" charset="0"/>
                <a:cs typeface="Open Sans Semibold" panose="020B0706030804020204" pitchFamily="34" charset="0"/>
              </a:rPr>
              <a:t> </a:t>
            </a:r>
            <a:r>
              <a:rPr lang="tr-TR" sz="1800" dirty="0" err="1">
                <a:latin typeface="Nunito Sans" pitchFamily="2" charset="77"/>
                <a:ea typeface="Open Sans Semibold" panose="020B0706030804020204" pitchFamily="34" charset="0"/>
                <a:cs typeface="Open Sans Semibold" panose="020B0706030804020204" pitchFamily="34" charset="0"/>
              </a:rPr>
              <a:t>Campus</a:t>
            </a:r>
            <a:endParaRPr lang="tr-TR" sz="1800" dirty="0">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601 </a:t>
            </a:r>
            <a:r>
              <a:rPr lang="tr-TR" sz="1800" dirty="0" err="1">
                <a:latin typeface="Nunito Sans" pitchFamily="2" charset="77"/>
                <a:ea typeface="Open Sans Semibold" panose="020B0706030804020204" pitchFamily="34" charset="0"/>
                <a:cs typeface="Open Sans Semibold" panose="020B0706030804020204" pitchFamily="34" charset="0"/>
              </a:rPr>
              <a:t>University</a:t>
            </a:r>
            <a:r>
              <a:rPr lang="tr-TR" sz="1800" dirty="0">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sz="1800" dirty="0">
                <a:latin typeface="Nunito Sans" pitchFamily="2" charset="77"/>
                <a:ea typeface="Open Sans Semibold" panose="020B0706030804020204" pitchFamily="34" charset="0"/>
                <a:cs typeface="Open Sans Semibold" panose="020B0706030804020204" pitchFamily="34" charset="0"/>
              </a:rPr>
              <a:t>San </a:t>
            </a:r>
            <a:r>
              <a:rPr lang="tr-TR" sz="1800" dirty="0" err="1">
                <a:latin typeface="Nunito Sans" pitchFamily="2" charset="77"/>
                <a:ea typeface="Open Sans Semibold" panose="020B0706030804020204" pitchFamily="34" charset="0"/>
                <a:cs typeface="Open Sans Semibold" panose="020B0706030804020204" pitchFamily="34" charset="0"/>
              </a:rPr>
              <a:t>Marcos</a:t>
            </a:r>
            <a:r>
              <a:rPr lang="tr-TR" sz="1800" dirty="0">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0917460" y="9331066"/>
            <a:ext cx="685800" cy="6858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2184126" y="9189032"/>
            <a:ext cx="5383299" cy="1231106"/>
          </a:xfrm>
          <a:prstGeom prst="rect">
            <a:avLst/>
          </a:prstGeom>
          <a:noFill/>
        </p:spPr>
        <p:txBody>
          <a:bodyPr wrap="square" rtlCol="0">
            <a:spAutoFit/>
          </a:bodyPr>
          <a:lstStyle/>
          <a:p>
            <a:pPr>
              <a:spcAft>
                <a:spcPts val="1200"/>
              </a:spcAft>
            </a:pP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sz="1800"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sz="1800"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p:nvPr>
        </p:nvSpPr>
        <p:spPr>
          <a:xfrm>
            <a:off x="1117600" y="1344871"/>
            <a:ext cx="116972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tr-TR" dirty="0">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5897215" y="3344335"/>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6461580" y="3561699"/>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8214168" y="3928259"/>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5897215" y="5841481"/>
            <a:ext cx="1752600" cy="1752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6351771" y="6209959"/>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8214173" y="6425403"/>
            <a:ext cx="3552576" cy="584775"/>
          </a:xfrm>
          <a:prstGeom prst="rect">
            <a:avLst/>
          </a:prstGeom>
          <a:noFill/>
        </p:spPr>
        <p:txBody>
          <a:bodyPr wrap="none" rtlCol="0">
            <a:spAutoFit/>
          </a:bodyPr>
          <a:lstStyle/>
          <a:p>
            <a:r>
              <a:rPr lang="tr-TR" sz="3200" b="1" dirty="0" err="1">
                <a:solidFill>
                  <a:schemeClr val="tx2"/>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tx2"/>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5897215" y="8338628"/>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12">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6334568" y="8718834"/>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8214178" y="8287948"/>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1555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Drive</a:t>
            </a:r>
          </a:p>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Round</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Rock</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normAutofit/>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a:bodyPr>
          <a:lstStyle/>
          <a:p>
            <a:r>
              <a:rPr lang="en-US" dirty="0">
                <a:solidFill>
                  <a:schemeClr val="tx1"/>
                </a:solidFill>
              </a:rPr>
              <a:t>CLICK TO EDIT TITLE</a:t>
            </a:r>
          </a:p>
        </p:txBody>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a:bodyPr>
          <a:lstStyle/>
          <a:p>
            <a:r>
              <a:rPr lang="en-US" dirty="0"/>
              <a:t>CLICK TO EDIT TITLE</a:t>
            </a:r>
          </a:p>
        </p:txBody>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normAutofit/>
          </a:bodyPr>
          <a:lstStyle/>
          <a:p>
            <a:r>
              <a:rPr lang="en-US" dirty="0"/>
              <a:t>THE BOBCAT IS A TYPE OF CAT.</a:t>
            </a:r>
          </a:p>
        </p:txBody>
      </p:sp>
      <p:sp>
        <p:nvSpPr>
          <p:cNvPr id="8" name="Rectangle 7">
            <a:extLst>
              <a:ext uri="{FF2B5EF4-FFF2-40B4-BE49-F238E27FC236}">
                <a16:creationId xmlns:a16="http://schemas.microsoft.com/office/drawing/2014/main" id="{DD037D98-6060-804F-8770-859E2CFE525A}"/>
              </a:ext>
            </a:extLst>
          </p:cNvPr>
          <p:cNvSpPr/>
          <p:nvPr/>
        </p:nvSpPr>
        <p:spPr>
          <a:xfrm>
            <a:off x="8524267" y="4240445"/>
            <a:ext cx="3584704" cy="1852430"/>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2969822" y="4238897"/>
            <a:ext cx="4169862" cy="1852430"/>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8524267" y="7273327"/>
            <a:ext cx="3584704" cy="2129429"/>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1st</a:t>
            </a:r>
            <a:r>
              <a:rPr lang="en-US" sz="4800" b="1" dirty="0">
                <a:solidFill>
                  <a:schemeClr val="accent1"/>
                </a:solidFill>
                <a:latin typeface="Nunito Sans Black" pitchFamily="2" charset="77"/>
                <a:ea typeface="Open Sans" panose="020B0606030504020204" pitchFamily="34" charset="0"/>
                <a:cs typeface="Open Sans" panose="020B0606030504020204" pitchFamily="34" charset="0"/>
              </a:rPr>
              <a:t>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2969822" y="7271784"/>
            <a:ext cx="4604528" cy="2337178"/>
          </a:xfrm>
          <a:prstGeom prst="rect">
            <a:avLst/>
          </a:prstGeom>
        </p:spPr>
        <p:txBody>
          <a:bodyPr wrap="square">
            <a:spAutoFit/>
          </a:bodyPr>
          <a:lstStyle/>
          <a:p>
            <a:pPr>
              <a:lnSpc>
                <a:spcPct val="150000"/>
              </a:lnSpc>
            </a:pPr>
            <a:r>
              <a:rPr lang="en-US"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100" b="1" spc="301"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normAutofit/>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normAutofit/>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dirty="0"/>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normAutofit/>
          </a:bodyPr>
          <a:lstStyle/>
          <a:p>
            <a:r>
              <a:rPr lang="en-US" dirty="0"/>
              <a:t>CLICK TO EDIT TITLE</a:t>
            </a:r>
          </a:p>
        </p:txBody>
      </p:sp>
      <p:graphicFrame>
        <p:nvGraphicFramePr>
          <p:cNvPr id="14" name="Chart 13" descr="Sample pie chart showing sample data">
            <a:extLst>
              <a:ext uri="{FF2B5EF4-FFF2-40B4-BE49-F238E27FC236}">
                <a16:creationId xmlns:a16="http://schemas.microsoft.com/office/drawing/2014/main" id="{2A272B4A-4AD9-7049-8485-AF9230A4CE03}"/>
              </a:ext>
            </a:extLst>
          </p:cNvPr>
          <p:cNvGraphicFramePr>
            <a:graphicFrameLocks noChangeAspect="1"/>
          </p:cNvGraphicFramePr>
          <p:nvPr>
            <p:extLst>
              <p:ext uri="{D42A27DB-BD31-4B8C-83A1-F6EECF244321}">
                <p14:modId xmlns:p14="http://schemas.microsoft.com/office/powerpoint/2010/main" val="3520158421"/>
              </p:ext>
            </p:extLst>
          </p:nvPr>
        </p:nvGraphicFramePr>
        <p:xfrm>
          <a:off x="523798" y="3438085"/>
          <a:ext cx="5496495" cy="525956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2489011" y="5560035"/>
            <a:ext cx="1835759"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2289244" y="9137930"/>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992460"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chart showing sample data">
            <a:extLst>
              <a:ext uri="{FF2B5EF4-FFF2-40B4-BE49-F238E27FC236}">
                <a16:creationId xmlns:a16="http://schemas.microsoft.com/office/drawing/2014/main" id="{F40C2AD2-A89D-BB46-A193-E4D5C504E79E}"/>
              </a:ext>
            </a:extLst>
          </p:cNvPr>
          <p:cNvGraphicFramePr>
            <a:graphicFrameLocks noChangeAspect="1"/>
          </p:cNvGraphicFramePr>
          <p:nvPr>
            <p:extLst>
              <p:ext uri="{D42A27DB-BD31-4B8C-83A1-F6EECF244321}">
                <p14:modId xmlns:p14="http://schemas.microsoft.com/office/powerpoint/2010/main" val="450508357"/>
              </p:ext>
            </p:extLst>
          </p:nvPr>
        </p:nvGraphicFramePr>
        <p:xfrm>
          <a:off x="6412695" y="3438085"/>
          <a:ext cx="5496495" cy="52595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8306858" y="5544048"/>
            <a:ext cx="1835759" cy="1015663"/>
          </a:xfrm>
          <a:prstGeom prst="rect">
            <a:avLst/>
          </a:prstGeom>
          <a:noFill/>
        </p:spPr>
        <p:txBody>
          <a:bodyPr wrap="none" rtlCol="0">
            <a:spAutoFit/>
          </a:bodyPr>
          <a:lstStyle/>
          <a:p>
            <a:pPr algn="ctr"/>
            <a:r>
              <a:rPr lang="tr-TR" sz="6000" b="1" dirty="0">
                <a:solidFill>
                  <a:schemeClr val="tx2"/>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8178141" y="9137933"/>
            <a:ext cx="1965603" cy="461665"/>
          </a:xfrm>
          <a:prstGeom prst="rect">
            <a:avLst/>
          </a:prstGeom>
          <a:noFill/>
        </p:spPr>
        <p:txBody>
          <a:bodyPr wrap="none" rtlCol="0">
            <a:spAutoFit/>
          </a:bodyPr>
          <a:lstStyle/>
          <a:p>
            <a:pPr algn="ctr"/>
            <a:r>
              <a:rPr lang="tr-TR" sz="2400" b="1" dirty="0">
                <a:solidFill>
                  <a:schemeClr val="tx2"/>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6881357"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chart showing sample data">
            <a:extLst>
              <a:ext uri="{FF2B5EF4-FFF2-40B4-BE49-F238E27FC236}">
                <a16:creationId xmlns:a16="http://schemas.microsoft.com/office/drawing/2014/main" id="{B3057F91-6878-D545-851D-D4B4CD4FF6DA}"/>
              </a:ext>
            </a:extLst>
          </p:cNvPr>
          <p:cNvGraphicFramePr>
            <a:graphicFrameLocks noChangeAspect="1"/>
          </p:cNvGraphicFramePr>
          <p:nvPr>
            <p:extLst>
              <p:ext uri="{D42A27DB-BD31-4B8C-83A1-F6EECF244321}">
                <p14:modId xmlns:p14="http://schemas.microsoft.com/office/powerpoint/2010/main" val="1448108722"/>
              </p:ext>
            </p:extLst>
          </p:nvPr>
        </p:nvGraphicFramePr>
        <p:xfrm>
          <a:off x="12338668" y="3438085"/>
          <a:ext cx="5496495" cy="525956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4297753" y="5544047"/>
            <a:ext cx="1835759"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4104114" y="9137930"/>
            <a:ext cx="1965603"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2807330" y="9599585"/>
            <a:ext cx="4559171" cy="1021433"/>
          </a:xfrm>
          <a:prstGeom prst="rect">
            <a:avLst/>
          </a:prstGeom>
        </p:spPr>
        <p:txBody>
          <a:bodyPr wrap="square">
            <a:spAutoFit/>
          </a:bodyPr>
          <a:lstStyle/>
          <a:p>
            <a:pPr algn="ctr">
              <a:lnSpc>
                <a:spcPct val="150000"/>
              </a:lnSpc>
            </a:pPr>
            <a:r>
              <a:rPr lang="en-US"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Light Theme">
  <a:themeElements>
    <a:clrScheme name="TXST Brand">
      <a:dk1>
        <a:srgbClr val="501214"/>
      </a:dk1>
      <a:lt1>
        <a:srgbClr val="FFFFFF"/>
      </a:lt1>
      <a:dk2>
        <a:srgbClr val="006F98"/>
      </a:dk2>
      <a:lt2>
        <a:srgbClr val="E7E6E6"/>
      </a:lt2>
      <a:accent1>
        <a:srgbClr val="EB2E47"/>
      </a:accent1>
      <a:accent2>
        <a:srgbClr val="EAB942"/>
      </a:accent2>
      <a:accent3>
        <a:srgbClr val="F3725A"/>
      </a:accent3>
      <a:accent4>
        <a:srgbClr val="3A9F68"/>
      </a:accent4>
      <a:accent5>
        <a:srgbClr val="92D7E8"/>
      </a:accent5>
      <a:accent6>
        <a:srgbClr val="F9DDDD"/>
      </a:accent6>
      <a:hlink>
        <a:srgbClr val="006E96"/>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6869"/>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400" smtClean="0">
            <a:solidFill>
              <a:srgbClr val="414141"/>
            </a:solidFill>
            <a:latin typeface="Open Sans Semibold" panose="020B0706030804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13268</TotalTime>
  <Words>218</Words>
  <Application>Microsoft Macintosh PowerPoint</Application>
  <PresentationFormat>Custom</PresentationFormat>
  <Paragraphs>48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Nunito Sans</vt:lpstr>
      <vt:lpstr>Calibri</vt:lpstr>
      <vt:lpstr>FontAwesome</vt:lpstr>
      <vt:lpstr>Arial</vt:lpstr>
      <vt:lpstr>Nunito Sans SemiBold</vt:lpstr>
      <vt:lpstr>Nunito Sans Black</vt:lpstr>
      <vt:lpstr>Gaillardia Light Theme</vt:lpstr>
      <vt:lpstr>TITLE SLIDE</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1155</cp:revision>
  <dcterms:created xsi:type="dcterms:W3CDTF">2014-09-26T10:57:37Z</dcterms:created>
  <dcterms:modified xsi:type="dcterms:W3CDTF">2021-11-16T16:59:56Z</dcterms:modified>
  <cp:category/>
</cp:coreProperties>
</file>