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8"/>
  </p:notesMasterIdLst>
  <p:sldIdLst>
    <p:sldId id="452" r:id="rId2"/>
    <p:sldId id="448" r:id="rId3"/>
    <p:sldId id="442" r:id="rId4"/>
    <p:sldId id="443" r:id="rId5"/>
    <p:sldId id="437" r:id="rId6"/>
    <p:sldId id="451" r:id="rId7"/>
    <p:sldId id="453" r:id="rId8"/>
    <p:sldId id="436" r:id="rId9"/>
    <p:sldId id="445" r:id="rId10"/>
    <p:sldId id="449" r:id="rId11"/>
    <p:sldId id="450" r:id="rId12"/>
    <p:sldId id="438" r:id="rId13"/>
    <p:sldId id="439" r:id="rId14"/>
    <p:sldId id="447" r:id="rId15"/>
    <p:sldId id="441" r:id="rId16"/>
    <p:sldId id="444" r:id="rId17"/>
  </p:sldIdLst>
  <p:sldSz cx="24384000" cy="13716000"/>
  <p:notesSz cx="6858000" cy="9144000"/>
  <p:embeddedFontLst>
    <p:embeddedFont>
      <p:font typeface="Calibri" panose="020F0502020204030204" pitchFamily="34" charset="0"/>
      <p:regular r:id="rId19"/>
      <p:bold r:id="rId20"/>
      <p:italic r:id="rId21"/>
      <p:boldItalic r:id="rId22"/>
    </p:embeddedFont>
    <p:embeddedFont>
      <p:font typeface="FontAwesome" pitchFamily="2" charset="0"/>
      <p:regular r:id="rId23"/>
    </p:embeddedFont>
    <p:embeddedFont>
      <p:font typeface="Nunito Sans" pitchFamily="2" charset="77"/>
      <p:regular r:id="rId24"/>
      <p:bold r:id="rId25"/>
      <p:italic r:id="rId26"/>
      <p:boldItalic r:id="rId27"/>
    </p:embeddedFont>
    <p:embeddedFont>
      <p:font typeface="Nunito Sans Black" pitchFamily="2" charset="77"/>
      <p:bold r:id="rId28"/>
      <p:italic r:id="rId29"/>
      <p:boldItalic r:id="rId30"/>
    </p:embeddedFont>
    <p:embeddedFont>
      <p:font typeface="Nunito Sans SemiBold" pitchFamily="2" charset="77"/>
      <p:regular r:id="rId31"/>
      <p:bold r:id="rId32"/>
      <p:italic r:id="rId33"/>
      <p:boldItalic r:id="rId34"/>
    </p:embeddedFont>
  </p:embeddedFontLst>
  <p:defaultText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8686"/>
    <a:srgbClr val="DA3248"/>
    <a:srgbClr val="83C2DE"/>
    <a:srgbClr val="FF814E"/>
    <a:srgbClr val="8AC7C0"/>
    <a:srgbClr val="64BFEC"/>
    <a:srgbClr val="81C5CF"/>
    <a:srgbClr val="7BC9D3"/>
    <a:srgbClr val="E46C57"/>
    <a:srgbClr val="E2B1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03" autoAdjust="0"/>
    <p:restoredTop sz="95739" autoAdjust="0"/>
  </p:normalViewPr>
  <p:slideViewPr>
    <p:cSldViewPr snapToGrid="0">
      <p:cViewPr varScale="1">
        <p:scale>
          <a:sx n="52" d="100"/>
          <a:sy n="52" d="100"/>
        </p:scale>
        <p:origin x="304" y="15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40" d="100"/>
        <a:sy n="4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21" Type="http://schemas.openxmlformats.org/officeDocument/2006/relationships/font" Target="fonts/font3.fntdata"/><Relationship Id="rId34" Type="http://schemas.openxmlformats.org/officeDocument/2006/relationships/font" Target="fonts/font1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font" Target="fonts/font15.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8757766271538256E-2"/>
          <c:y val="1.2250065921976109E-2"/>
          <c:w val="0.96124223372846174"/>
          <c:h val="0.93122591636168262"/>
        </c:manualLayout>
      </c:layout>
      <c:doughnutChart>
        <c:varyColors val="1"/>
        <c:ser>
          <c:idx val="0"/>
          <c:order val="0"/>
          <c:tx>
            <c:strRef>
              <c:f>Sheet1!$B$1</c:f>
              <c:strCache>
                <c:ptCount val="1"/>
                <c:pt idx="0">
                  <c:v>Series 1</c:v>
                </c:pt>
              </c:strCache>
            </c:strRef>
          </c:tx>
          <c:spPr>
            <a:solidFill>
              <a:srgbClr val="8AC7C0"/>
            </a:solidFill>
            <a:ln w="53975">
              <a:solidFill>
                <a:schemeClr val="bg1"/>
              </a:solidFill>
            </a:ln>
          </c:spPr>
          <c:dPt>
            <c:idx val="0"/>
            <c:bubble3D val="0"/>
            <c:spPr>
              <a:solidFill>
                <a:schemeClr val="accent1"/>
              </a:solidFill>
              <a:ln w="53975">
                <a:solidFill>
                  <a:schemeClr val="bg1"/>
                </a:solidFill>
              </a:ln>
              <a:effectLst/>
            </c:spPr>
            <c:extLst>
              <c:ext xmlns:c16="http://schemas.microsoft.com/office/drawing/2014/chart" uri="{C3380CC4-5D6E-409C-BE32-E72D297353CC}">
                <c16:uniqueId val="{00000001-5D20-C346-B344-A42C3AAC9EF0}"/>
              </c:ext>
            </c:extLst>
          </c:dPt>
          <c:dPt>
            <c:idx val="1"/>
            <c:bubble3D val="0"/>
            <c:spPr>
              <a:solidFill>
                <a:schemeClr val="accent6"/>
              </a:solidFill>
              <a:ln w="53975">
                <a:solidFill>
                  <a:schemeClr val="bg1"/>
                </a:solidFill>
              </a:ln>
              <a:effectLst/>
            </c:spPr>
            <c:extLst>
              <c:ext xmlns:c16="http://schemas.microsoft.com/office/drawing/2014/chart" uri="{C3380CC4-5D6E-409C-BE32-E72D297353CC}">
                <c16:uniqueId val="{00000003-5D20-C346-B344-A42C3AAC9EF0}"/>
              </c:ext>
            </c:extLst>
          </c:dPt>
          <c:cat>
            <c:strRef>
              <c:f>Sheet1!$A$2:$A$3</c:f>
              <c:strCache>
                <c:ptCount val="2"/>
                <c:pt idx="0">
                  <c:v>Category 1</c:v>
                </c:pt>
                <c:pt idx="1">
                  <c:v>Category 2</c:v>
                </c:pt>
              </c:strCache>
            </c:strRef>
          </c:cat>
          <c:val>
            <c:numRef>
              <c:f>Sheet1!$B$2:$B$3</c:f>
              <c:numCache>
                <c:formatCode>General</c:formatCode>
                <c:ptCount val="2"/>
                <c:pt idx="0">
                  <c:v>55</c:v>
                </c:pt>
                <c:pt idx="1">
                  <c:v>45</c:v>
                </c:pt>
              </c:numCache>
            </c:numRef>
          </c:val>
          <c:extLst>
            <c:ext xmlns:c16="http://schemas.microsoft.com/office/drawing/2014/chart" uri="{C3380CC4-5D6E-409C-BE32-E72D297353CC}">
              <c16:uniqueId val="{00000004-5D20-C346-B344-A42C3AAC9EF0}"/>
            </c:ext>
          </c:extLst>
        </c:ser>
        <c:dLbls>
          <c:showLegendKey val="0"/>
          <c:showVal val="0"/>
          <c:showCatName val="0"/>
          <c:showSerName val="0"/>
          <c:showPercent val="0"/>
          <c:showBubbleSize val="0"/>
          <c:showLeaderLines val="1"/>
        </c:dLbls>
        <c:firstSliceAng val="0"/>
        <c:holeSize val="64"/>
      </c:doughnutChart>
      <c:spPr>
        <a:noFill/>
        <a:ln>
          <a:noFill/>
        </a:ln>
        <a:effectLst/>
      </c:spPr>
    </c:plotArea>
    <c:plotVisOnly val="1"/>
    <c:dispBlanksAs val="gap"/>
    <c:showDLblsOverMax val="0"/>
  </c:chart>
  <c:spPr>
    <a:noFill/>
    <a:ln>
      <a:noFill/>
    </a:ln>
    <a:effectLst/>
  </c:spPr>
  <c:txPr>
    <a:bodyPr/>
    <a:lstStyle/>
    <a:p>
      <a:pPr>
        <a:defRPr sz="54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8757766271538256E-2"/>
          <c:y val="1.2250065921976109E-2"/>
          <c:w val="0.96124223372846174"/>
          <c:h val="0.93122591636168262"/>
        </c:manualLayout>
      </c:layout>
      <c:doughnutChart>
        <c:varyColors val="1"/>
        <c:ser>
          <c:idx val="0"/>
          <c:order val="0"/>
          <c:tx>
            <c:strRef>
              <c:f>Sheet1!$B$1</c:f>
              <c:strCache>
                <c:ptCount val="1"/>
                <c:pt idx="0">
                  <c:v>Series 1</c:v>
                </c:pt>
              </c:strCache>
            </c:strRef>
          </c:tx>
          <c:spPr>
            <a:solidFill>
              <a:srgbClr val="8AC7C0"/>
            </a:solidFill>
            <a:ln w="53975">
              <a:solidFill>
                <a:schemeClr val="bg1"/>
              </a:solidFill>
            </a:ln>
          </c:spPr>
          <c:explosion val="5"/>
          <c:dPt>
            <c:idx val="0"/>
            <c:bubble3D val="0"/>
            <c:spPr>
              <a:solidFill>
                <a:schemeClr val="accent3"/>
              </a:solidFill>
              <a:ln w="53975">
                <a:solidFill>
                  <a:schemeClr val="bg1"/>
                </a:solidFill>
              </a:ln>
              <a:effectLst/>
            </c:spPr>
            <c:extLst>
              <c:ext xmlns:c16="http://schemas.microsoft.com/office/drawing/2014/chart" uri="{C3380CC4-5D6E-409C-BE32-E72D297353CC}">
                <c16:uniqueId val="{00000001-286E-C848-B4E5-B2BEAA3C7DE4}"/>
              </c:ext>
            </c:extLst>
          </c:dPt>
          <c:dPt>
            <c:idx val="1"/>
            <c:bubble3D val="0"/>
            <c:spPr>
              <a:solidFill>
                <a:schemeClr val="tx2"/>
              </a:solidFill>
              <a:ln w="53975">
                <a:solidFill>
                  <a:schemeClr val="bg1"/>
                </a:solidFill>
              </a:ln>
              <a:effectLst/>
            </c:spPr>
            <c:extLst>
              <c:ext xmlns:c16="http://schemas.microsoft.com/office/drawing/2014/chart" uri="{C3380CC4-5D6E-409C-BE32-E72D297353CC}">
                <c16:uniqueId val="{00000003-286E-C848-B4E5-B2BEAA3C7DE4}"/>
              </c:ext>
            </c:extLst>
          </c:dPt>
          <c:cat>
            <c:strRef>
              <c:f>Sheet1!$A$2:$A$3</c:f>
              <c:strCache>
                <c:ptCount val="2"/>
                <c:pt idx="0">
                  <c:v>Category 1</c:v>
                </c:pt>
                <c:pt idx="1">
                  <c:v>Category 2</c:v>
                </c:pt>
              </c:strCache>
            </c:strRef>
          </c:cat>
          <c:val>
            <c:numRef>
              <c:f>Sheet1!$B$2:$B$3</c:f>
              <c:numCache>
                <c:formatCode>General</c:formatCode>
                <c:ptCount val="2"/>
                <c:pt idx="0">
                  <c:v>40</c:v>
                </c:pt>
                <c:pt idx="1">
                  <c:v>60</c:v>
                </c:pt>
              </c:numCache>
            </c:numRef>
          </c:val>
          <c:extLst>
            <c:ext xmlns:c16="http://schemas.microsoft.com/office/drawing/2014/chart" uri="{C3380CC4-5D6E-409C-BE32-E72D297353CC}">
              <c16:uniqueId val="{00000004-286E-C848-B4E5-B2BEAA3C7DE4}"/>
            </c:ext>
          </c:extLst>
        </c:ser>
        <c:dLbls>
          <c:showLegendKey val="0"/>
          <c:showVal val="0"/>
          <c:showCatName val="0"/>
          <c:showSerName val="0"/>
          <c:showPercent val="0"/>
          <c:showBubbleSize val="0"/>
          <c:showLeaderLines val="1"/>
        </c:dLbls>
        <c:firstSliceAng val="0"/>
        <c:holeSize val="64"/>
      </c:doughnutChart>
      <c:spPr>
        <a:noFill/>
        <a:ln>
          <a:noFill/>
        </a:ln>
        <a:effectLst/>
      </c:spPr>
    </c:plotArea>
    <c:plotVisOnly val="1"/>
    <c:dispBlanksAs val="gap"/>
    <c:showDLblsOverMax val="0"/>
  </c:chart>
  <c:spPr>
    <a:noFill/>
    <a:ln>
      <a:noFill/>
    </a:ln>
    <a:effectLst/>
  </c:spPr>
  <c:txPr>
    <a:bodyPr/>
    <a:lstStyle/>
    <a:p>
      <a:pPr>
        <a:defRPr sz="5400" b="1">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8757766271538256E-2"/>
          <c:y val="1.2250065921976109E-2"/>
          <c:w val="0.96124223372846174"/>
          <c:h val="0.93122591636168262"/>
        </c:manualLayout>
      </c:layout>
      <c:doughnutChart>
        <c:varyColors val="1"/>
        <c:ser>
          <c:idx val="0"/>
          <c:order val="0"/>
          <c:tx>
            <c:strRef>
              <c:f>Sheet1!$B$1</c:f>
              <c:strCache>
                <c:ptCount val="1"/>
                <c:pt idx="0">
                  <c:v>Series 1</c:v>
                </c:pt>
              </c:strCache>
            </c:strRef>
          </c:tx>
          <c:spPr>
            <a:solidFill>
              <a:srgbClr val="8AC7C0"/>
            </a:solidFill>
            <a:ln w="53975">
              <a:solidFill>
                <a:schemeClr val="bg1"/>
              </a:solidFill>
            </a:ln>
          </c:spPr>
          <c:dPt>
            <c:idx val="0"/>
            <c:bubble3D val="0"/>
            <c:spPr>
              <a:solidFill>
                <a:schemeClr val="accent2"/>
              </a:solidFill>
              <a:ln w="53975">
                <a:solidFill>
                  <a:schemeClr val="bg1"/>
                </a:solidFill>
              </a:ln>
              <a:effectLst/>
            </c:spPr>
            <c:extLst>
              <c:ext xmlns:c16="http://schemas.microsoft.com/office/drawing/2014/chart" uri="{C3380CC4-5D6E-409C-BE32-E72D297353CC}">
                <c16:uniqueId val="{00000001-AFA5-904A-88BD-7C3AEB603C6B}"/>
              </c:ext>
            </c:extLst>
          </c:dPt>
          <c:dPt>
            <c:idx val="1"/>
            <c:bubble3D val="0"/>
            <c:spPr>
              <a:solidFill>
                <a:schemeClr val="accent4"/>
              </a:solidFill>
              <a:ln w="53975">
                <a:solidFill>
                  <a:schemeClr val="bg1"/>
                </a:solidFill>
              </a:ln>
              <a:effectLst/>
            </c:spPr>
            <c:extLst>
              <c:ext xmlns:c16="http://schemas.microsoft.com/office/drawing/2014/chart" uri="{C3380CC4-5D6E-409C-BE32-E72D297353CC}">
                <c16:uniqueId val="{00000003-AFA5-904A-88BD-7C3AEB603C6B}"/>
              </c:ext>
            </c:extLst>
          </c:dPt>
          <c:cat>
            <c:strRef>
              <c:f>Sheet1!$A$2:$A$3</c:f>
              <c:strCache>
                <c:ptCount val="2"/>
                <c:pt idx="0">
                  <c:v>Category 1</c:v>
                </c:pt>
                <c:pt idx="1">
                  <c:v>Category 2</c:v>
                </c:pt>
              </c:strCache>
            </c:strRef>
          </c:cat>
          <c:val>
            <c:numRef>
              <c:f>Sheet1!$B$2:$B$3</c:f>
              <c:numCache>
                <c:formatCode>General</c:formatCode>
                <c:ptCount val="2"/>
                <c:pt idx="0">
                  <c:v>35</c:v>
                </c:pt>
                <c:pt idx="1">
                  <c:v>65</c:v>
                </c:pt>
              </c:numCache>
            </c:numRef>
          </c:val>
          <c:extLst>
            <c:ext xmlns:c16="http://schemas.microsoft.com/office/drawing/2014/chart" uri="{C3380CC4-5D6E-409C-BE32-E72D297353CC}">
              <c16:uniqueId val="{00000004-AFA5-904A-88BD-7C3AEB603C6B}"/>
            </c:ext>
          </c:extLst>
        </c:ser>
        <c:dLbls>
          <c:showLegendKey val="0"/>
          <c:showVal val="0"/>
          <c:showCatName val="0"/>
          <c:showSerName val="0"/>
          <c:showPercent val="0"/>
          <c:showBubbleSize val="0"/>
          <c:showLeaderLines val="1"/>
        </c:dLbls>
        <c:firstSliceAng val="0"/>
        <c:holeSize val="64"/>
      </c:doughnutChart>
      <c:spPr>
        <a:noFill/>
        <a:ln>
          <a:noFill/>
        </a:ln>
        <a:effectLst/>
      </c:spPr>
    </c:plotArea>
    <c:plotVisOnly val="1"/>
    <c:dispBlanksAs val="gap"/>
    <c:showDLblsOverMax val="0"/>
  </c:chart>
  <c:spPr>
    <a:noFill/>
    <a:ln>
      <a:noFill/>
    </a:ln>
    <a:effectLst/>
  </c:spPr>
  <c:txPr>
    <a:bodyPr/>
    <a:lstStyle/>
    <a:p>
      <a:pPr>
        <a:defRPr sz="5400" b="1">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7AE0-4D46-9291-2D6294E469FB}"/>
            </c:ext>
          </c:extLst>
        </c:ser>
        <c:ser>
          <c:idx val="1"/>
          <c:order val="1"/>
          <c:tx>
            <c:strRef>
              <c:f>Sheet1!$C$1</c:f>
              <c:strCache>
                <c:ptCount val="1"/>
                <c:pt idx="0">
                  <c:v>Series 2</c:v>
                </c:pt>
              </c:strCache>
            </c:strRef>
          </c:tx>
          <c:spPr>
            <a:solidFill>
              <a:schemeClr val="accent2"/>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7AE0-4D46-9291-2D6294E469FB}"/>
            </c:ext>
          </c:extLst>
        </c:ser>
        <c:ser>
          <c:idx val="2"/>
          <c:order val="2"/>
          <c:tx>
            <c:strRef>
              <c:f>Sheet1!$D$1</c:f>
              <c:strCache>
                <c:ptCount val="1"/>
                <c:pt idx="0">
                  <c:v>Series 3</c:v>
                </c:pt>
              </c:strCache>
            </c:strRef>
          </c:tx>
          <c:spPr>
            <a:solidFill>
              <a:schemeClr val="accent3"/>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7AE0-4D46-9291-2D6294E469FB}"/>
            </c:ext>
          </c:extLst>
        </c:ser>
        <c:dLbls>
          <c:showLegendKey val="0"/>
          <c:showVal val="0"/>
          <c:showCatName val="0"/>
          <c:showSerName val="0"/>
          <c:showPercent val="0"/>
          <c:showBubbleSize val="0"/>
        </c:dLbls>
        <c:gapWidth val="219"/>
        <c:overlap val="-27"/>
        <c:axId val="1185134960"/>
        <c:axId val="1189290080"/>
      </c:barChart>
      <c:catAx>
        <c:axId val="1185134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89290080"/>
        <c:crosses val="autoZero"/>
        <c:auto val="1"/>
        <c:lblAlgn val="ctr"/>
        <c:lblOffset val="100"/>
        <c:noMultiLvlLbl val="0"/>
      </c:catAx>
      <c:valAx>
        <c:axId val="11892900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851349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994904-53C7-FE4A-A4F3-9371B9AA3FA4}" type="datetimeFigureOut">
              <a:rPr lang="en-US" smtClean="0"/>
              <a:t>9/27/21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43CE2E-3DB2-2543-A1CC-255A6E8F42E8}" type="slidenum">
              <a:rPr lang="en-US" smtClean="0"/>
              <a:t>‹#›</a:t>
            </a:fld>
            <a:endParaRPr lang="en-US"/>
          </a:p>
        </p:txBody>
      </p:sp>
    </p:spTree>
    <p:extLst>
      <p:ext uri="{BB962C8B-B14F-4D97-AF65-F5344CB8AC3E}">
        <p14:creationId xmlns:p14="http://schemas.microsoft.com/office/powerpoint/2010/main" val="20842781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43CE2E-3DB2-2543-A1CC-255A6E8F42E8}" type="slidenum">
              <a:rPr lang="en-US" smtClean="0"/>
              <a:t>1</a:t>
            </a:fld>
            <a:endParaRPr lang="en-US"/>
          </a:p>
        </p:txBody>
      </p:sp>
    </p:spTree>
    <p:extLst>
      <p:ext uri="{BB962C8B-B14F-4D97-AF65-F5344CB8AC3E}">
        <p14:creationId xmlns:p14="http://schemas.microsoft.com/office/powerpoint/2010/main" val="21995741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43CE2E-3DB2-2543-A1CC-255A6E8F42E8}" type="slidenum">
              <a:rPr lang="en-US" smtClean="0"/>
              <a:t>2</a:t>
            </a:fld>
            <a:endParaRPr lang="en-US"/>
          </a:p>
        </p:txBody>
      </p:sp>
    </p:spTree>
    <p:extLst>
      <p:ext uri="{BB962C8B-B14F-4D97-AF65-F5344CB8AC3E}">
        <p14:creationId xmlns:p14="http://schemas.microsoft.com/office/powerpoint/2010/main" val="40567570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43CE2E-3DB2-2543-A1CC-255A6E8F42E8}" type="slidenum">
              <a:rPr lang="en-US" smtClean="0"/>
              <a:t>3</a:t>
            </a:fld>
            <a:endParaRPr lang="en-US"/>
          </a:p>
        </p:txBody>
      </p:sp>
    </p:spTree>
    <p:extLst>
      <p:ext uri="{BB962C8B-B14F-4D97-AF65-F5344CB8AC3E}">
        <p14:creationId xmlns:p14="http://schemas.microsoft.com/office/powerpoint/2010/main" val="8581339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43CE2E-3DB2-2543-A1CC-255A6E8F42E8}" type="slidenum">
              <a:rPr lang="en-US" smtClean="0"/>
              <a:t>4</a:t>
            </a:fld>
            <a:endParaRPr lang="en-US"/>
          </a:p>
        </p:txBody>
      </p:sp>
    </p:spTree>
    <p:extLst>
      <p:ext uri="{BB962C8B-B14F-4D97-AF65-F5344CB8AC3E}">
        <p14:creationId xmlns:p14="http://schemas.microsoft.com/office/powerpoint/2010/main" val="14851456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43CE2E-3DB2-2543-A1CC-255A6E8F42E8}" type="slidenum">
              <a:rPr lang="en-US" smtClean="0"/>
              <a:t>5</a:t>
            </a:fld>
            <a:endParaRPr lang="en-US"/>
          </a:p>
        </p:txBody>
      </p:sp>
    </p:spTree>
    <p:extLst>
      <p:ext uri="{BB962C8B-B14F-4D97-AF65-F5344CB8AC3E}">
        <p14:creationId xmlns:p14="http://schemas.microsoft.com/office/powerpoint/2010/main" val="32417541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43CE2E-3DB2-2543-A1CC-255A6E8F42E8}" type="slidenum">
              <a:rPr lang="en-US" smtClean="0"/>
              <a:t>6</a:t>
            </a:fld>
            <a:endParaRPr lang="en-US"/>
          </a:p>
        </p:txBody>
      </p:sp>
    </p:spTree>
    <p:extLst>
      <p:ext uri="{BB962C8B-B14F-4D97-AF65-F5344CB8AC3E}">
        <p14:creationId xmlns:p14="http://schemas.microsoft.com/office/powerpoint/2010/main" val="12928076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43CE2E-3DB2-2543-A1CC-255A6E8F42E8}" type="slidenum">
              <a:rPr lang="en-US" smtClean="0"/>
              <a:t>16</a:t>
            </a:fld>
            <a:endParaRPr lang="en-US"/>
          </a:p>
        </p:txBody>
      </p:sp>
    </p:spTree>
    <p:extLst>
      <p:ext uri="{BB962C8B-B14F-4D97-AF65-F5344CB8AC3E}">
        <p14:creationId xmlns:p14="http://schemas.microsoft.com/office/powerpoint/2010/main" val="25620248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84636EF-9B34-784F-B076-08F4E00F1F69}"/>
              </a:ext>
              <a:ext uri="{C183D7F6-B498-43B3-948B-1728B52AA6E4}">
                <adec:decorative xmlns:adec="http://schemas.microsoft.com/office/drawing/2017/decorative" val="1"/>
              </a:ext>
            </a:extLst>
          </p:cNvPr>
          <p:cNvSpPr/>
          <p:nvPr userDrawn="1"/>
        </p:nvSpPr>
        <p:spPr>
          <a:xfrm>
            <a:off x="0" y="-93785"/>
            <a:ext cx="24384000" cy="138097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Picture Placeholder 13">
            <a:extLst>
              <a:ext uri="{FF2B5EF4-FFF2-40B4-BE49-F238E27FC236}">
                <a16:creationId xmlns:a16="http://schemas.microsoft.com/office/drawing/2014/main" id="{448CEBF0-C1A7-504A-ABF5-DF36CEF4DA11}"/>
              </a:ext>
            </a:extLst>
          </p:cNvPr>
          <p:cNvSpPr>
            <a:spLocks noGrp="1"/>
          </p:cNvSpPr>
          <p:nvPr>
            <p:ph type="pic" sz="quarter" idx="10"/>
          </p:nvPr>
        </p:nvSpPr>
        <p:spPr>
          <a:xfrm>
            <a:off x="0" y="-93785"/>
            <a:ext cx="12252960" cy="13563600"/>
          </a:xfrm>
          <a:prstGeom prst="rect">
            <a:avLst/>
          </a:prstGeom>
        </p:spPr>
        <p:txBody>
          <a:bodyPr anchor="ctr"/>
          <a:lstStyle>
            <a:lvl1pPr marL="0" indent="0" algn="ctr">
              <a:buNone/>
              <a:defRPr>
                <a:solidFill>
                  <a:schemeClr val="tx1"/>
                </a:solidFill>
              </a:defRPr>
            </a:lvl1pPr>
          </a:lstStyle>
          <a:p>
            <a:r>
              <a:rPr lang="en-US" dirty="0"/>
              <a:t>Click icon to add picture</a:t>
            </a:r>
          </a:p>
        </p:txBody>
      </p:sp>
      <p:pic>
        <p:nvPicPr>
          <p:cNvPr id="10" name="Picture 9">
            <a:extLst>
              <a:ext uri="{FF2B5EF4-FFF2-40B4-BE49-F238E27FC236}">
                <a16:creationId xmlns:a16="http://schemas.microsoft.com/office/drawing/2014/main" id="{53A0E760-EEA4-D344-BD23-C858E7E740A1}"/>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3469815"/>
            <a:ext cx="24384000" cy="246185"/>
          </a:xfrm>
          <a:prstGeom prst="rect">
            <a:avLst/>
          </a:prstGeom>
        </p:spPr>
      </p:pic>
      <p:sp>
        <p:nvSpPr>
          <p:cNvPr id="2" name="Title 1"/>
          <p:cNvSpPr>
            <a:spLocks noGrp="1"/>
          </p:cNvSpPr>
          <p:nvPr>
            <p:ph type="title" hasCustomPrompt="1"/>
          </p:nvPr>
        </p:nvSpPr>
        <p:spPr>
          <a:xfrm>
            <a:off x="12957311" y="3820978"/>
            <a:ext cx="9750289" cy="1970419"/>
          </a:xfrm>
        </p:spPr>
        <p:txBody>
          <a:bodyPr/>
          <a:lstStyle>
            <a:lvl1pPr>
              <a:defRPr>
                <a:solidFill>
                  <a:schemeClr val="tx1"/>
                </a:solidFill>
              </a:defRPr>
            </a:lvl1pPr>
          </a:lstStyle>
          <a:p>
            <a:r>
              <a:rPr lang="en-US" dirty="0"/>
              <a:t>TITLE CARD</a:t>
            </a:r>
          </a:p>
        </p:txBody>
      </p:sp>
      <p:sp>
        <p:nvSpPr>
          <p:cNvPr id="4" name="Text Placeholder 3">
            <a:extLst>
              <a:ext uri="{FF2B5EF4-FFF2-40B4-BE49-F238E27FC236}">
                <a16:creationId xmlns:a16="http://schemas.microsoft.com/office/drawing/2014/main" id="{B69C44B1-DAB3-374E-8714-625353D60CBB}"/>
              </a:ext>
            </a:extLst>
          </p:cNvPr>
          <p:cNvSpPr>
            <a:spLocks noGrp="1"/>
          </p:cNvSpPr>
          <p:nvPr>
            <p:ph type="body" sz="quarter" idx="11" hasCustomPrompt="1"/>
          </p:nvPr>
        </p:nvSpPr>
        <p:spPr>
          <a:xfrm>
            <a:off x="12957311" y="6124673"/>
            <a:ext cx="9747504" cy="1371600"/>
          </a:xfrm>
          <a:prstGeom prst="rect">
            <a:avLst/>
          </a:prstGeom>
        </p:spPr>
        <p:txBody>
          <a:bodyPr/>
          <a:lstStyle>
            <a:lvl1pPr marL="0" indent="0">
              <a:buNone/>
              <a:defRPr sz="5400" b="0" i="0">
                <a:solidFill>
                  <a:schemeClr val="tx1"/>
                </a:solidFill>
                <a:latin typeface="Nunito Sans" pitchFamily="2" charset="77"/>
              </a:defRPr>
            </a:lvl1pPr>
          </a:lstStyle>
          <a:p>
            <a:pPr lvl="0"/>
            <a:r>
              <a:rPr lang="en-US" dirty="0"/>
              <a:t>Second Line</a:t>
            </a:r>
          </a:p>
        </p:txBody>
      </p:sp>
      <p:pic>
        <p:nvPicPr>
          <p:cNvPr id="8" name="Picture 7" descr="Texas State University Round Rock Logo">
            <a:extLst>
              <a:ext uri="{FF2B5EF4-FFF2-40B4-BE49-F238E27FC236}">
                <a16:creationId xmlns:a16="http://schemas.microsoft.com/office/drawing/2014/main" id="{5E8657D1-2783-1845-BB5B-3DAA5CE6A1AA}"/>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3300211" y="9973578"/>
            <a:ext cx="4343400" cy="2606040"/>
          </a:xfrm>
          <a:prstGeom prst="rect">
            <a:avLst/>
          </a:prstGeom>
        </p:spPr>
      </p:pic>
      <p:pic>
        <p:nvPicPr>
          <p:cNvPr id="9" name="Picture 8" descr="Member the Texas State University System">
            <a:extLst>
              <a:ext uri="{FF2B5EF4-FFF2-40B4-BE49-F238E27FC236}">
                <a16:creationId xmlns:a16="http://schemas.microsoft.com/office/drawing/2014/main" id="{F2E3C823-48E0-7542-B222-37105C1DECB0}"/>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3267554" y="12183707"/>
            <a:ext cx="4408714" cy="274320"/>
          </a:xfrm>
          <a:prstGeom prst="rect">
            <a:avLst/>
          </a:prstGeom>
        </p:spPr>
      </p:pic>
    </p:spTree>
    <p:extLst>
      <p:ext uri="{BB962C8B-B14F-4D97-AF65-F5344CB8AC3E}">
        <p14:creationId xmlns:p14="http://schemas.microsoft.com/office/powerpoint/2010/main" val="2030080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9FDE2-ED9E-5F48-B979-C6208876E423}"/>
              </a:ext>
            </a:extLst>
          </p:cNvPr>
          <p:cNvSpPr>
            <a:spLocks noGrp="1"/>
          </p:cNvSpPr>
          <p:nvPr>
            <p:ph type="title" hasCustomPrompt="1"/>
          </p:nvPr>
        </p:nvSpPr>
        <p:spPr>
          <a:xfrm>
            <a:off x="3048000" y="1371039"/>
            <a:ext cx="18288000" cy="1143562"/>
          </a:xfrm>
        </p:spPr>
        <p:txBody>
          <a:bodyPr anchor="t"/>
          <a:lstStyle/>
          <a:p>
            <a:r>
              <a:rPr lang="en-US" dirty="0"/>
              <a:t>CLICK TO EDIT TITLE</a:t>
            </a:r>
          </a:p>
        </p:txBody>
      </p:sp>
    </p:spTree>
    <p:extLst>
      <p:ext uri="{BB962C8B-B14F-4D97-AF65-F5344CB8AC3E}">
        <p14:creationId xmlns:p14="http://schemas.microsoft.com/office/powerpoint/2010/main" val="24892665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Bod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9FDE2-ED9E-5F48-B979-C6208876E423}"/>
              </a:ext>
            </a:extLst>
          </p:cNvPr>
          <p:cNvSpPr>
            <a:spLocks noGrp="1"/>
          </p:cNvSpPr>
          <p:nvPr>
            <p:ph type="title" hasCustomPrompt="1"/>
          </p:nvPr>
        </p:nvSpPr>
        <p:spPr>
          <a:xfrm>
            <a:off x="3048000" y="1371039"/>
            <a:ext cx="18288000" cy="1143562"/>
          </a:xfrm>
        </p:spPr>
        <p:txBody>
          <a:bodyPr anchor="t"/>
          <a:lstStyle/>
          <a:p>
            <a:r>
              <a:rPr lang="en-US" dirty="0"/>
              <a:t>CLICK TO EDIT TITLE</a:t>
            </a:r>
          </a:p>
        </p:txBody>
      </p:sp>
      <p:sp>
        <p:nvSpPr>
          <p:cNvPr id="4" name="Text Placeholder 3">
            <a:extLst>
              <a:ext uri="{FF2B5EF4-FFF2-40B4-BE49-F238E27FC236}">
                <a16:creationId xmlns:a16="http://schemas.microsoft.com/office/drawing/2014/main" id="{1D56CA2A-A7E5-9E45-8686-ED54FCC9555D}"/>
              </a:ext>
            </a:extLst>
          </p:cNvPr>
          <p:cNvSpPr>
            <a:spLocks noGrp="1"/>
          </p:cNvSpPr>
          <p:nvPr>
            <p:ph type="body" sz="quarter" idx="10" hasCustomPrompt="1"/>
          </p:nvPr>
        </p:nvSpPr>
        <p:spPr>
          <a:xfrm>
            <a:off x="3048000" y="3530600"/>
            <a:ext cx="18288000" cy="6629400"/>
          </a:xfrm>
          <a:prstGeom prst="rect">
            <a:avLst/>
          </a:prstGeom>
        </p:spPr>
        <p:txBody>
          <a:bodyPr/>
          <a:lstStyle>
            <a:lvl1pPr marL="0" indent="0" algn="l">
              <a:lnSpc>
                <a:spcPct val="150000"/>
              </a:lnSpc>
              <a:buFont typeface="Arial" panose="020B0604020202020204" pitchFamily="34" charset="0"/>
              <a:buNone/>
              <a:defRPr sz="2800" b="0" i="0">
                <a:ln>
                  <a:noFill/>
                </a:ln>
                <a:solidFill>
                  <a:schemeClr val="tx1">
                    <a:lumMod val="60000"/>
                    <a:lumOff val="40000"/>
                  </a:schemeClr>
                </a:solidFill>
                <a:latin typeface="Nunito Sans" pitchFamily="2" charset="77"/>
              </a:defRPr>
            </a:lvl1pPr>
            <a:lvl2pPr marL="914400" indent="0">
              <a:buNone/>
              <a:defRPr sz="2800" b="0" i="0">
                <a:solidFill>
                  <a:schemeClr val="tx1">
                    <a:lumMod val="60000"/>
                    <a:lumOff val="40000"/>
                  </a:schemeClr>
                </a:solidFill>
                <a:latin typeface="Nunito Sans" pitchFamily="2" charset="77"/>
              </a:defRPr>
            </a:lvl2pPr>
            <a:lvl3pPr marL="1828800" indent="0">
              <a:buNone/>
              <a:defRPr sz="2800" b="0" i="0">
                <a:solidFill>
                  <a:schemeClr val="tx1">
                    <a:lumMod val="60000"/>
                    <a:lumOff val="40000"/>
                  </a:schemeClr>
                </a:solidFill>
                <a:latin typeface="Nunito Sans" pitchFamily="2" charset="77"/>
              </a:defRPr>
            </a:lvl3pPr>
            <a:lvl4pPr marL="2743200" indent="0">
              <a:buNone/>
              <a:defRPr sz="2800" b="0" i="0">
                <a:solidFill>
                  <a:schemeClr val="tx1">
                    <a:lumMod val="60000"/>
                    <a:lumOff val="40000"/>
                  </a:schemeClr>
                </a:solidFill>
                <a:latin typeface="Nunito Sans" pitchFamily="2" charset="77"/>
              </a:defRPr>
            </a:lvl4pPr>
            <a:lvl5pPr marL="3657600" indent="0">
              <a:buNone/>
              <a:defRPr sz="2800" b="0" i="0">
                <a:solidFill>
                  <a:schemeClr val="tx1">
                    <a:lumMod val="60000"/>
                    <a:lumOff val="40000"/>
                  </a:schemeClr>
                </a:solidFill>
                <a:latin typeface="Nunito Sans" pitchFamily="2" charset="77"/>
              </a:defRPr>
            </a:lvl5pPr>
          </a:lstStyle>
          <a:p>
            <a:r>
              <a:rPr lang="en-US" dirty="0"/>
              <a:t>The Bobcat is a type of cat with a bobbed tail and an affinity for maroon and gold. Larger than a house cat but smaller than a cougar, it’s amazingly relentless. Bobcats have been known to take out Trojans, Red Wolves and even larger prey like Longhorns. Bobcats' natural adversaries include Roadrunners and slow-moving trains. </a:t>
            </a:r>
          </a:p>
          <a:p>
            <a:r>
              <a:rPr lang="en-US" dirty="0"/>
              <a:t>Bobcats are especially skilled at:</a:t>
            </a:r>
          </a:p>
          <a:p>
            <a:pPr marL="457200" indent="-457200">
              <a:buFont typeface="Arial" panose="020B0604020202020204" pitchFamily="34" charset="0"/>
              <a:buChar char="•"/>
            </a:pPr>
            <a:r>
              <a:rPr lang="en-US" dirty="0"/>
              <a:t>pouncing on prey</a:t>
            </a:r>
          </a:p>
          <a:p>
            <a:pPr marL="457200" indent="-457200">
              <a:buFont typeface="Arial" panose="020B0604020202020204" pitchFamily="34" charset="0"/>
              <a:buChar char="•"/>
            </a:pPr>
            <a:r>
              <a:rPr lang="en-US" dirty="0"/>
              <a:t>musical theatre</a:t>
            </a:r>
          </a:p>
          <a:p>
            <a:pPr marL="457200" indent="-457200">
              <a:buFont typeface="Arial" panose="020B0604020202020204" pitchFamily="34" charset="0"/>
              <a:buChar char="•"/>
            </a:pPr>
            <a:r>
              <a:rPr lang="en-US" dirty="0"/>
              <a:t>communication</a:t>
            </a:r>
          </a:p>
          <a:p>
            <a:pPr marL="457200" indent="-457200">
              <a:buFont typeface="Arial" panose="020B0604020202020204" pitchFamily="34" charset="0"/>
              <a:buChar char="•"/>
            </a:pPr>
            <a:r>
              <a:rPr lang="en-US" dirty="0"/>
              <a:t>geography</a:t>
            </a:r>
          </a:p>
        </p:txBody>
      </p:sp>
    </p:spTree>
    <p:extLst>
      <p:ext uri="{BB962C8B-B14F-4D97-AF65-F5344CB8AC3E}">
        <p14:creationId xmlns:p14="http://schemas.microsoft.com/office/powerpoint/2010/main" val="2139750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9FDE2-ED9E-5F48-B979-C6208876E423}"/>
              </a:ext>
            </a:extLst>
          </p:cNvPr>
          <p:cNvSpPr>
            <a:spLocks noGrp="1"/>
          </p:cNvSpPr>
          <p:nvPr>
            <p:ph type="title" hasCustomPrompt="1"/>
          </p:nvPr>
        </p:nvSpPr>
        <p:spPr>
          <a:xfrm>
            <a:off x="1531088" y="1137123"/>
            <a:ext cx="11185452" cy="1143562"/>
          </a:xfrm>
        </p:spPr>
        <p:txBody>
          <a:bodyPr anchor="t"/>
          <a:lstStyle/>
          <a:p>
            <a:r>
              <a:rPr lang="en-US" dirty="0"/>
              <a:t>CLICK TO EDIT TITLE</a:t>
            </a:r>
          </a:p>
        </p:txBody>
      </p:sp>
      <p:sp>
        <p:nvSpPr>
          <p:cNvPr id="4" name="Text Placeholder 3">
            <a:extLst>
              <a:ext uri="{FF2B5EF4-FFF2-40B4-BE49-F238E27FC236}">
                <a16:creationId xmlns:a16="http://schemas.microsoft.com/office/drawing/2014/main" id="{1D56CA2A-A7E5-9E45-8686-ED54FCC9555D}"/>
              </a:ext>
            </a:extLst>
          </p:cNvPr>
          <p:cNvSpPr>
            <a:spLocks noGrp="1"/>
          </p:cNvSpPr>
          <p:nvPr>
            <p:ph type="body" sz="quarter" idx="10" hasCustomPrompt="1"/>
          </p:nvPr>
        </p:nvSpPr>
        <p:spPr>
          <a:xfrm>
            <a:off x="1531088" y="2977596"/>
            <a:ext cx="11185452" cy="7772400"/>
          </a:xfrm>
          <a:prstGeom prst="rect">
            <a:avLst/>
          </a:prstGeom>
        </p:spPr>
        <p:txBody>
          <a:bodyPr/>
          <a:lstStyle>
            <a:lvl1pPr marL="0" indent="0" algn="l">
              <a:lnSpc>
                <a:spcPct val="150000"/>
              </a:lnSpc>
              <a:buFont typeface="Arial" panose="020B0604020202020204" pitchFamily="34" charset="0"/>
              <a:buNone/>
              <a:defRPr sz="2800" b="0" i="0">
                <a:ln>
                  <a:noFill/>
                </a:ln>
                <a:solidFill>
                  <a:schemeClr val="tx1">
                    <a:lumMod val="60000"/>
                    <a:lumOff val="40000"/>
                  </a:schemeClr>
                </a:solidFill>
                <a:latin typeface="Nunito Sans" pitchFamily="2" charset="77"/>
              </a:defRPr>
            </a:lvl1pPr>
            <a:lvl2pPr marL="914400" indent="0">
              <a:buNone/>
              <a:defRPr sz="2800" b="0" i="0">
                <a:solidFill>
                  <a:schemeClr val="tx1">
                    <a:lumMod val="60000"/>
                    <a:lumOff val="40000"/>
                  </a:schemeClr>
                </a:solidFill>
                <a:latin typeface="Nunito Sans" pitchFamily="2" charset="77"/>
              </a:defRPr>
            </a:lvl2pPr>
            <a:lvl3pPr marL="1828800" indent="0">
              <a:buNone/>
              <a:defRPr sz="2800" b="0" i="0">
                <a:solidFill>
                  <a:schemeClr val="tx1">
                    <a:lumMod val="60000"/>
                    <a:lumOff val="40000"/>
                  </a:schemeClr>
                </a:solidFill>
                <a:latin typeface="Nunito Sans" pitchFamily="2" charset="77"/>
              </a:defRPr>
            </a:lvl3pPr>
            <a:lvl4pPr marL="2743200" indent="0">
              <a:buNone/>
              <a:defRPr sz="2800" b="0" i="0">
                <a:solidFill>
                  <a:schemeClr val="tx1">
                    <a:lumMod val="60000"/>
                    <a:lumOff val="40000"/>
                  </a:schemeClr>
                </a:solidFill>
                <a:latin typeface="Nunito Sans" pitchFamily="2" charset="77"/>
              </a:defRPr>
            </a:lvl4pPr>
            <a:lvl5pPr marL="3657600" indent="0">
              <a:buNone/>
              <a:defRPr sz="2800" b="0" i="0">
                <a:solidFill>
                  <a:schemeClr val="tx1">
                    <a:lumMod val="60000"/>
                    <a:lumOff val="40000"/>
                  </a:schemeClr>
                </a:solidFill>
                <a:latin typeface="Nunito Sans" pitchFamily="2" charset="77"/>
              </a:defRPr>
            </a:lvl5pPr>
          </a:lstStyle>
          <a:p>
            <a:r>
              <a:rPr lang="en-US" dirty="0"/>
              <a:t>The Bobcat is a type of cat with a bobbed tail and an affinity for maroon and gold. Larger than a house cat but smaller than a cougar, it’s amazingly relentless. Bobcats have been known to take out Trojans, Red Wolves and even larger prey like Longhorns. Bobcats' natural adversaries include  Roadrunners and slow-moving trains. </a:t>
            </a:r>
          </a:p>
          <a:p>
            <a:r>
              <a:rPr lang="en-US" dirty="0"/>
              <a:t>Bobcats are especially skilled at:</a:t>
            </a:r>
          </a:p>
          <a:p>
            <a:pPr marL="457200" indent="-457200">
              <a:buFont typeface="Arial" panose="020B0604020202020204" pitchFamily="34" charset="0"/>
              <a:buChar char="•"/>
            </a:pPr>
            <a:r>
              <a:rPr lang="en-US" dirty="0"/>
              <a:t>pouncing on prey</a:t>
            </a:r>
          </a:p>
          <a:p>
            <a:pPr marL="457200" indent="-457200">
              <a:buFont typeface="Arial" panose="020B0604020202020204" pitchFamily="34" charset="0"/>
              <a:buChar char="•"/>
            </a:pPr>
            <a:r>
              <a:rPr lang="en-US" dirty="0"/>
              <a:t>musical theatre</a:t>
            </a:r>
          </a:p>
          <a:p>
            <a:pPr marL="457200" indent="-457200">
              <a:buFont typeface="Arial" panose="020B0604020202020204" pitchFamily="34" charset="0"/>
              <a:buChar char="•"/>
            </a:pPr>
            <a:r>
              <a:rPr lang="en-US" dirty="0"/>
              <a:t>communication</a:t>
            </a:r>
          </a:p>
          <a:p>
            <a:pPr marL="457200" indent="-457200">
              <a:buFont typeface="Arial" panose="020B0604020202020204" pitchFamily="34" charset="0"/>
              <a:buChar char="•"/>
            </a:pPr>
            <a:r>
              <a:rPr lang="en-US" dirty="0"/>
              <a:t>geography</a:t>
            </a:r>
          </a:p>
        </p:txBody>
      </p:sp>
      <p:sp>
        <p:nvSpPr>
          <p:cNvPr id="5" name="Picture Placeholder 4">
            <a:extLst>
              <a:ext uri="{FF2B5EF4-FFF2-40B4-BE49-F238E27FC236}">
                <a16:creationId xmlns:a16="http://schemas.microsoft.com/office/drawing/2014/main" id="{6761D1C5-F586-4845-BBA0-AD6447E821D3}"/>
              </a:ext>
            </a:extLst>
          </p:cNvPr>
          <p:cNvSpPr>
            <a:spLocks noGrp="1"/>
          </p:cNvSpPr>
          <p:nvPr>
            <p:ph type="pic" sz="quarter" idx="11"/>
          </p:nvPr>
        </p:nvSpPr>
        <p:spPr>
          <a:xfrm>
            <a:off x="14123582" y="2977596"/>
            <a:ext cx="8686800" cy="7772400"/>
          </a:xfrm>
          <a:prstGeom prst="rect">
            <a:avLst/>
          </a:prstGeom>
        </p:spPr>
        <p:txBody>
          <a:bodyPr anchor="ctr"/>
          <a:lstStyle>
            <a:lvl1pPr marL="0" indent="0" algn="ctr">
              <a:buNone/>
              <a:defRPr/>
            </a:lvl1pPr>
          </a:lstStyle>
          <a:p>
            <a:r>
              <a:rPr lang="en-US" dirty="0"/>
              <a:t>Click icon to add picture</a:t>
            </a:r>
          </a:p>
        </p:txBody>
      </p:sp>
    </p:spTree>
    <p:extLst>
      <p:ext uri="{BB962C8B-B14F-4D97-AF65-F5344CB8AC3E}">
        <p14:creationId xmlns:p14="http://schemas.microsoft.com/office/powerpoint/2010/main" val="30771714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and Conten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6761D1C5-F586-4845-BBA0-AD6447E821D3}"/>
              </a:ext>
            </a:extLst>
          </p:cNvPr>
          <p:cNvSpPr>
            <a:spLocks noGrp="1"/>
          </p:cNvSpPr>
          <p:nvPr>
            <p:ph type="pic" sz="quarter" idx="11"/>
          </p:nvPr>
        </p:nvSpPr>
        <p:spPr>
          <a:xfrm>
            <a:off x="1531088" y="2738200"/>
            <a:ext cx="8686800" cy="7772400"/>
          </a:xfrm>
          <a:prstGeom prst="rect">
            <a:avLst/>
          </a:prstGeom>
        </p:spPr>
        <p:txBody>
          <a:bodyPr anchor="ctr"/>
          <a:lstStyle>
            <a:lvl1pPr marL="0" indent="0" algn="ctr">
              <a:buNone/>
              <a:defRPr/>
            </a:lvl1pPr>
          </a:lstStyle>
          <a:p>
            <a:r>
              <a:rPr lang="en-US" dirty="0"/>
              <a:t>Click icon to add picture</a:t>
            </a:r>
          </a:p>
        </p:txBody>
      </p:sp>
      <p:sp>
        <p:nvSpPr>
          <p:cNvPr id="2" name="Title 1">
            <a:extLst>
              <a:ext uri="{FF2B5EF4-FFF2-40B4-BE49-F238E27FC236}">
                <a16:creationId xmlns:a16="http://schemas.microsoft.com/office/drawing/2014/main" id="{E719FDE2-ED9E-5F48-B979-C6208876E423}"/>
              </a:ext>
            </a:extLst>
          </p:cNvPr>
          <p:cNvSpPr>
            <a:spLocks noGrp="1"/>
          </p:cNvSpPr>
          <p:nvPr>
            <p:ph type="title" hasCustomPrompt="1"/>
          </p:nvPr>
        </p:nvSpPr>
        <p:spPr>
          <a:xfrm>
            <a:off x="11572256" y="2738200"/>
            <a:ext cx="8686800" cy="914400"/>
          </a:xfrm>
        </p:spPr>
        <p:txBody>
          <a:bodyPr anchor="ctr">
            <a:normAutofit/>
          </a:bodyPr>
          <a:lstStyle>
            <a:lvl1pPr>
              <a:defRPr sz="3600" b="1" i="0" spc="300">
                <a:solidFill>
                  <a:schemeClr val="tx1"/>
                </a:solidFill>
                <a:latin typeface="Nunito Sans SemiBold" pitchFamily="2" charset="77"/>
              </a:defRPr>
            </a:lvl1pPr>
          </a:lstStyle>
          <a:p>
            <a:r>
              <a:rPr lang="en-US" dirty="0"/>
              <a:t>THE BOBCAT IS A TYPE OF CAT.</a:t>
            </a:r>
          </a:p>
        </p:txBody>
      </p:sp>
    </p:spTree>
    <p:extLst>
      <p:ext uri="{BB962C8B-B14F-4D97-AF65-F5344CB8AC3E}">
        <p14:creationId xmlns:p14="http://schemas.microsoft.com/office/powerpoint/2010/main" val="306739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alle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DBC8A-F157-E647-9D9F-D51516F82D99}"/>
              </a:ext>
            </a:extLst>
          </p:cNvPr>
          <p:cNvSpPr>
            <a:spLocks noGrp="1"/>
          </p:cNvSpPr>
          <p:nvPr>
            <p:ph type="title" hasCustomPrompt="1"/>
          </p:nvPr>
        </p:nvSpPr>
        <p:spPr>
          <a:xfrm>
            <a:off x="1661853" y="1371039"/>
            <a:ext cx="18288000" cy="1143562"/>
          </a:xfrm>
        </p:spPr>
        <p:txBody>
          <a:bodyPr/>
          <a:lstStyle/>
          <a:p>
            <a:r>
              <a:rPr lang="en-US" dirty="0"/>
              <a:t>CLICK TO EDIT TITLE</a:t>
            </a:r>
          </a:p>
        </p:txBody>
      </p:sp>
      <p:sp>
        <p:nvSpPr>
          <p:cNvPr id="8" name="Picture Placeholder 7">
            <a:extLst>
              <a:ext uri="{FF2B5EF4-FFF2-40B4-BE49-F238E27FC236}">
                <a16:creationId xmlns:a16="http://schemas.microsoft.com/office/drawing/2014/main" id="{219D2988-F334-EF41-A2F7-874820BF0917}"/>
              </a:ext>
            </a:extLst>
          </p:cNvPr>
          <p:cNvSpPr>
            <a:spLocks noGrp="1"/>
          </p:cNvSpPr>
          <p:nvPr>
            <p:ph type="pic" sz="quarter" idx="10"/>
          </p:nvPr>
        </p:nvSpPr>
        <p:spPr>
          <a:xfrm>
            <a:off x="1661853" y="2732493"/>
            <a:ext cx="8686799" cy="7771498"/>
          </a:xfrm>
          <a:prstGeom prst="rect">
            <a:avLst/>
          </a:prstGeom>
        </p:spPr>
        <p:txBody>
          <a:bodyPr anchor="ctr"/>
          <a:lstStyle>
            <a:lvl1pPr marL="0" marR="0" indent="0" algn="ctr" defTabSz="1828800" rtl="0" eaLnBrk="1" fontAlgn="auto" latinLnBrk="0" hangingPunct="1">
              <a:lnSpc>
                <a:spcPct val="90000"/>
              </a:lnSpc>
              <a:spcBef>
                <a:spcPts val="2000"/>
              </a:spcBef>
              <a:spcAft>
                <a:spcPts val="0"/>
              </a:spcAft>
              <a:buClrTx/>
              <a:buSzTx/>
              <a:buFont typeface="Arial" panose="020B0604020202020204" pitchFamily="34" charset="0"/>
              <a:buNone/>
              <a:tabLst/>
              <a:defRPr sz="4200" b="0" i="0">
                <a:latin typeface="Nunito Sans" pitchFamily="2" charset="77"/>
              </a:defRPr>
            </a:lvl1pPr>
          </a:lstStyle>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lang="en-US" dirty="0"/>
              <a:t>Click icon to add picture</a:t>
            </a:r>
          </a:p>
        </p:txBody>
      </p:sp>
      <p:sp>
        <p:nvSpPr>
          <p:cNvPr id="9" name="Picture Placeholder 7">
            <a:extLst>
              <a:ext uri="{FF2B5EF4-FFF2-40B4-BE49-F238E27FC236}">
                <a16:creationId xmlns:a16="http://schemas.microsoft.com/office/drawing/2014/main" id="{CC4E20E5-6627-3643-8DB5-EC4915FE2A61}"/>
              </a:ext>
            </a:extLst>
          </p:cNvPr>
          <p:cNvSpPr>
            <a:spLocks noGrp="1"/>
          </p:cNvSpPr>
          <p:nvPr>
            <p:ph type="pic" sz="quarter" idx="11"/>
          </p:nvPr>
        </p:nvSpPr>
        <p:spPr>
          <a:xfrm>
            <a:off x="10737502" y="3222418"/>
            <a:ext cx="3886203" cy="6858000"/>
          </a:xfrm>
          <a:prstGeom prst="rect">
            <a:avLst/>
          </a:prstGeom>
        </p:spPr>
        <p:txBody>
          <a:bodyPr anchor="ctr"/>
          <a:lstStyle>
            <a:lvl1pPr marL="0" marR="0" indent="0" algn="ctr" defTabSz="1828800" rtl="0" eaLnBrk="1" fontAlgn="auto" latinLnBrk="0" hangingPunct="1">
              <a:lnSpc>
                <a:spcPct val="90000"/>
              </a:lnSpc>
              <a:spcBef>
                <a:spcPts val="2000"/>
              </a:spcBef>
              <a:spcAft>
                <a:spcPts val="0"/>
              </a:spcAft>
              <a:buClrTx/>
              <a:buSzTx/>
              <a:buFont typeface="Arial" panose="020B0604020202020204" pitchFamily="34" charset="0"/>
              <a:buNone/>
              <a:tabLst/>
              <a:defRPr sz="4200" b="0" i="0">
                <a:latin typeface="Nunito Sans" pitchFamily="2" charset="77"/>
              </a:defRPr>
            </a:lvl1pPr>
          </a:lstStyle>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lang="en-US" dirty="0"/>
              <a:t>Click icon to add picture</a:t>
            </a:r>
          </a:p>
        </p:txBody>
      </p:sp>
      <p:sp>
        <p:nvSpPr>
          <p:cNvPr id="10" name="Picture Placeholder 7">
            <a:extLst>
              <a:ext uri="{FF2B5EF4-FFF2-40B4-BE49-F238E27FC236}">
                <a16:creationId xmlns:a16="http://schemas.microsoft.com/office/drawing/2014/main" id="{44037A35-B93C-004C-AE9D-9D7376D671D0}"/>
              </a:ext>
            </a:extLst>
          </p:cNvPr>
          <p:cNvSpPr>
            <a:spLocks noGrp="1"/>
          </p:cNvSpPr>
          <p:nvPr>
            <p:ph type="pic" sz="quarter" idx="12"/>
          </p:nvPr>
        </p:nvSpPr>
        <p:spPr>
          <a:xfrm>
            <a:off x="15012555" y="2732494"/>
            <a:ext cx="5486399" cy="3657600"/>
          </a:xfrm>
          <a:prstGeom prst="rect">
            <a:avLst/>
          </a:prstGeom>
        </p:spPr>
        <p:txBody>
          <a:bodyPr anchor="ctr"/>
          <a:lstStyle>
            <a:lvl1pPr marL="0" marR="0" indent="0" algn="ctr" defTabSz="1828800" rtl="0" eaLnBrk="1" fontAlgn="auto" latinLnBrk="0" hangingPunct="1">
              <a:lnSpc>
                <a:spcPct val="90000"/>
              </a:lnSpc>
              <a:spcBef>
                <a:spcPts val="2000"/>
              </a:spcBef>
              <a:spcAft>
                <a:spcPts val="0"/>
              </a:spcAft>
              <a:buClrTx/>
              <a:buSzTx/>
              <a:buFont typeface="Arial" panose="020B0604020202020204" pitchFamily="34" charset="0"/>
              <a:buNone/>
              <a:tabLst/>
              <a:defRPr sz="4200" b="0" i="0">
                <a:latin typeface="Nunito Sans" pitchFamily="2" charset="77"/>
              </a:defRPr>
            </a:lvl1pPr>
          </a:lstStyle>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lang="en-US" dirty="0"/>
              <a:t>Click icon to add picture</a:t>
            </a:r>
          </a:p>
        </p:txBody>
      </p:sp>
      <p:sp>
        <p:nvSpPr>
          <p:cNvPr id="11" name="Picture Placeholder 7">
            <a:extLst>
              <a:ext uri="{FF2B5EF4-FFF2-40B4-BE49-F238E27FC236}">
                <a16:creationId xmlns:a16="http://schemas.microsoft.com/office/drawing/2014/main" id="{84CE56EE-75D7-C24E-8865-5E7CDA29D20C}"/>
              </a:ext>
            </a:extLst>
          </p:cNvPr>
          <p:cNvSpPr>
            <a:spLocks noGrp="1"/>
          </p:cNvSpPr>
          <p:nvPr>
            <p:ph type="pic" sz="quarter" idx="13"/>
          </p:nvPr>
        </p:nvSpPr>
        <p:spPr>
          <a:xfrm>
            <a:off x="15033204" y="6858000"/>
            <a:ext cx="7688942" cy="3657600"/>
          </a:xfrm>
          <a:prstGeom prst="rect">
            <a:avLst/>
          </a:prstGeom>
        </p:spPr>
        <p:txBody>
          <a:bodyPr anchor="ctr"/>
          <a:lstStyle>
            <a:lvl1pPr marL="0" marR="0" indent="0" algn="ctr" defTabSz="1828800" rtl="0" eaLnBrk="1" fontAlgn="auto" latinLnBrk="0" hangingPunct="1">
              <a:lnSpc>
                <a:spcPct val="90000"/>
              </a:lnSpc>
              <a:spcBef>
                <a:spcPts val="2000"/>
              </a:spcBef>
              <a:spcAft>
                <a:spcPts val="0"/>
              </a:spcAft>
              <a:buClrTx/>
              <a:buSzTx/>
              <a:buFont typeface="Arial" panose="020B0604020202020204" pitchFamily="34" charset="0"/>
              <a:buNone/>
              <a:tabLst/>
              <a:defRPr sz="4200" b="0" i="0">
                <a:latin typeface="Nunito Sans" pitchFamily="2" charset="77"/>
              </a:defRPr>
            </a:lvl1pPr>
          </a:lstStyle>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lang="en-US" dirty="0"/>
              <a:t>Click icon to add picture</a:t>
            </a:r>
          </a:p>
        </p:txBody>
      </p:sp>
    </p:spTree>
    <p:extLst>
      <p:ext uri="{BB962C8B-B14F-4D97-AF65-F5344CB8AC3E}">
        <p14:creationId xmlns:p14="http://schemas.microsoft.com/office/powerpoint/2010/main" val="39392006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allery with Capti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0F72F-F113-9E4E-8901-A6046628CCE0}"/>
              </a:ext>
            </a:extLst>
          </p:cNvPr>
          <p:cNvSpPr>
            <a:spLocks noGrp="1"/>
          </p:cNvSpPr>
          <p:nvPr>
            <p:ph type="title" hasCustomPrompt="1"/>
          </p:nvPr>
        </p:nvSpPr>
        <p:spPr>
          <a:xfrm>
            <a:off x="1661854" y="1042081"/>
            <a:ext cx="10530146" cy="1143562"/>
          </a:xfrm>
        </p:spPr>
        <p:txBody>
          <a:bodyPr/>
          <a:lstStyle/>
          <a:p>
            <a:r>
              <a:rPr lang="en-US" dirty="0"/>
              <a:t>CLICK TO EDIT TITLE</a:t>
            </a:r>
          </a:p>
        </p:txBody>
      </p:sp>
      <p:sp>
        <p:nvSpPr>
          <p:cNvPr id="14" name="Picture Placeholder 7">
            <a:extLst>
              <a:ext uri="{FF2B5EF4-FFF2-40B4-BE49-F238E27FC236}">
                <a16:creationId xmlns:a16="http://schemas.microsoft.com/office/drawing/2014/main" id="{48E1B567-63F1-1944-B114-801F81FA7FD1}"/>
              </a:ext>
            </a:extLst>
          </p:cNvPr>
          <p:cNvSpPr>
            <a:spLocks noGrp="1"/>
          </p:cNvSpPr>
          <p:nvPr>
            <p:ph type="pic" sz="quarter" idx="11"/>
          </p:nvPr>
        </p:nvSpPr>
        <p:spPr>
          <a:xfrm>
            <a:off x="2441344" y="4559291"/>
            <a:ext cx="3904270" cy="3886201"/>
          </a:xfrm>
          <a:prstGeom prst="rect">
            <a:avLst/>
          </a:prstGeom>
        </p:spPr>
        <p:txBody>
          <a:bodyPr anchor="ctr"/>
          <a:lstStyle>
            <a:lvl1pPr marL="0" marR="0" indent="0" algn="ctr" defTabSz="1828800" rtl="0" eaLnBrk="1" fontAlgn="auto" latinLnBrk="0" hangingPunct="1">
              <a:lnSpc>
                <a:spcPct val="90000"/>
              </a:lnSpc>
              <a:spcBef>
                <a:spcPts val="2000"/>
              </a:spcBef>
              <a:spcAft>
                <a:spcPts val="0"/>
              </a:spcAft>
              <a:buClrTx/>
              <a:buSzTx/>
              <a:buFont typeface="Arial" panose="020B0604020202020204" pitchFamily="34" charset="0"/>
              <a:buNone/>
              <a:tabLst/>
              <a:defRPr sz="4200" b="0" i="0">
                <a:latin typeface="Nunito Sans" pitchFamily="2" charset="77"/>
              </a:defRPr>
            </a:lvl1pPr>
          </a:lstStyle>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lang="en-US" dirty="0"/>
              <a:t>Click icon to add picture</a:t>
            </a:r>
          </a:p>
        </p:txBody>
      </p:sp>
      <p:sp>
        <p:nvSpPr>
          <p:cNvPr id="13" name="Text Placeholder 12">
            <a:extLst>
              <a:ext uri="{FF2B5EF4-FFF2-40B4-BE49-F238E27FC236}">
                <a16:creationId xmlns:a16="http://schemas.microsoft.com/office/drawing/2014/main" id="{636B5E7A-AE24-B84B-926D-5ED18AAC53E8}"/>
              </a:ext>
            </a:extLst>
          </p:cNvPr>
          <p:cNvSpPr>
            <a:spLocks noGrp="1"/>
          </p:cNvSpPr>
          <p:nvPr>
            <p:ph type="body" sz="quarter" idx="10" hasCustomPrompt="1"/>
          </p:nvPr>
        </p:nvSpPr>
        <p:spPr>
          <a:xfrm>
            <a:off x="2459413" y="8902692"/>
            <a:ext cx="3886200" cy="914400"/>
          </a:xfrm>
          <a:prstGeom prst="rect">
            <a:avLst/>
          </a:prstGeom>
        </p:spPr>
        <p:txBody>
          <a:bodyPr/>
          <a:lstStyle>
            <a:lvl1pPr marL="0" marR="0" indent="0" algn="l" defTabSz="1828800" rtl="0" eaLnBrk="1" fontAlgn="auto" latinLnBrk="0" hangingPunct="1">
              <a:lnSpc>
                <a:spcPct val="150000"/>
              </a:lnSpc>
              <a:spcBef>
                <a:spcPts val="2000"/>
              </a:spcBef>
              <a:spcAft>
                <a:spcPts val="0"/>
              </a:spcAft>
              <a:buClrTx/>
              <a:buSzTx/>
              <a:buFont typeface="Arial" panose="020B0604020202020204" pitchFamily="34" charset="0"/>
              <a:buNone/>
              <a:tabLst/>
              <a:defRPr sz="1800" b="0" i="0">
                <a:solidFill>
                  <a:schemeClr val="tx1">
                    <a:lumMod val="60000"/>
                    <a:lumOff val="40000"/>
                  </a:schemeClr>
                </a:solidFill>
                <a:latin typeface="Nunito Sans" pitchFamily="2" charset="77"/>
              </a:defRPr>
            </a:lvl1pPr>
          </a:lstStyle>
          <a:p>
            <a:pPr marL="0" marR="0" lvl="0" indent="0" algn="l" defTabSz="1828800" rtl="0" eaLnBrk="1" fontAlgn="auto" latinLnBrk="0" hangingPunct="1">
              <a:lnSpc>
                <a:spcPct val="150000"/>
              </a:lnSpc>
              <a:spcBef>
                <a:spcPts val="2000"/>
              </a:spcBef>
              <a:spcAft>
                <a:spcPts val="0"/>
              </a:spcAft>
              <a:buClrTx/>
              <a:buSzTx/>
              <a:buFont typeface="Arial" panose="020B0604020202020204" pitchFamily="34" charset="0"/>
              <a:buNone/>
              <a:tabLst/>
              <a:defRPr/>
            </a:pPr>
            <a:r>
              <a:rPr lang="en-US" sz="1800" dirty="0">
                <a:solidFill>
                  <a:schemeClr val="tx1">
                    <a:lumMod val="75000"/>
                    <a:lumOff val="25000"/>
                  </a:schemeClr>
                </a:solidFill>
                <a:latin typeface="Nunito Sans" pitchFamily="2" charset="77"/>
                <a:ea typeface="Open Sans" panose="020B0606030504020204" pitchFamily="34" charset="0"/>
                <a:cs typeface="Open Sans" panose="020B0606030504020204" pitchFamily="34" charset="0"/>
              </a:rPr>
              <a:t>Bobcats’ natural adversaries include Roadrunners &amp; slow-moving trains.</a:t>
            </a:r>
            <a:endParaRPr lang="tr-TR" sz="1800" dirty="0">
              <a:solidFill>
                <a:schemeClr val="tx1">
                  <a:lumMod val="75000"/>
                  <a:lumOff val="25000"/>
                </a:schemeClr>
              </a:solidFill>
              <a:latin typeface="Nunito Sans" pitchFamily="2" charset="77"/>
              <a:ea typeface="Open Sans" panose="020B0606030504020204" pitchFamily="34" charset="0"/>
              <a:cs typeface="Open Sans" panose="020B0606030504020204" pitchFamily="34" charset="0"/>
            </a:endParaRPr>
          </a:p>
        </p:txBody>
      </p:sp>
      <p:sp>
        <p:nvSpPr>
          <p:cNvPr id="15" name="Picture Placeholder 7">
            <a:extLst>
              <a:ext uri="{FF2B5EF4-FFF2-40B4-BE49-F238E27FC236}">
                <a16:creationId xmlns:a16="http://schemas.microsoft.com/office/drawing/2014/main" id="{9267BD02-65C3-2942-B840-54B729059144}"/>
              </a:ext>
            </a:extLst>
          </p:cNvPr>
          <p:cNvSpPr>
            <a:spLocks noGrp="1"/>
          </p:cNvSpPr>
          <p:nvPr>
            <p:ph type="pic" sz="quarter" idx="12"/>
          </p:nvPr>
        </p:nvSpPr>
        <p:spPr>
          <a:xfrm>
            <a:off x="6926925" y="2501892"/>
            <a:ext cx="7315199" cy="7315199"/>
          </a:xfrm>
          <a:prstGeom prst="rect">
            <a:avLst/>
          </a:prstGeom>
        </p:spPr>
        <p:txBody>
          <a:bodyPr anchor="ctr"/>
          <a:lstStyle>
            <a:lvl1pPr marL="0" marR="0" indent="0" algn="ctr" defTabSz="1828800" rtl="0" eaLnBrk="1" fontAlgn="auto" latinLnBrk="0" hangingPunct="1">
              <a:lnSpc>
                <a:spcPct val="90000"/>
              </a:lnSpc>
              <a:spcBef>
                <a:spcPts val="2000"/>
              </a:spcBef>
              <a:spcAft>
                <a:spcPts val="0"/>
              </a:spcAft>
              <a:buClrTx/>
              <a:buSzTx/>
              <a:buFont typeface="Arial" panose="020B0604020202020204" pitchFamily="34" charset="0"/>
              <a:buNone/>
              <a:tabLst/>
              <a:defRPr sz="4200" b="0" i="0">
                <a:latin typeface="Nunito Sans" pitchFamily="2" charset="77"/>
              </a:defRPr>
            </a:lvl1pPr>
          </a:lstStyle>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lang="en-US" dirty="0"/>
              <a:t>Click icon to add picture</a:t>
            </a:r>
          </a:p>
        </p:txBody>
      </p:sp>
      <p:sp>
        <p:nvSpPr>
          <p:cNvPr id="16" name="Text Placeholder 12">
            <a:extLst>
              <a:ext uri="{FF2B5EF4-FFF2-40B4-BE49-F238E27FC236}">
                <a16:creationId xmlns:a16="http://schemas.microsoft.com/office/drawing/2014/main" id="{580B63D5-BCBE-9C44-AF73-9F3E542F7168}"/>
              </a:ext>
            </a:extLst>
          </p:cNvPr>
          <p:cNvSpPr>
            <a:spLocks noGrp="1"/>
          </p:cNvSpPr>
          <p:nvPr>
            <p:ph type="body" sz="quarter" idx="13" hasCustomPrompt="1"/>
          </p:nvPr>
        </p:nvSpPr>
        <p:spPr>
          <a:xfrm>
            <a:off x="6926924" y="10067534"/>
            <a:ext cx="7559097" cy="548640"/>
          </a:xfrm>
          <a:prstGeom prst="rect">
            <a:avLst/>
          </a:prstGeom>
        </p:spPr>
        <p:txBody>
          <a:bodyPr/>
          <a:lstStyle>
            <a:lvl1pPr marL="0" marR="0" indent="0" algn="l" defTabSz="1828800" rtl="0" eaLnBrk="1" fontAlgn="auto" latinLnBrk="0" hangingPunct="1">
              <a:lnSpc>
                <a:spcPct val="150000"/>
              </a:lnSpc>
              <a:spcBef>
                <a:spcPts val="2000"/>
              </a:spcBef>
              <a:spcAft>
                <a:spcPts val="0"/>
              </a:spcAft>
              <a:buClrTx/>
              <a:buSzTx/>
              <a:buFont typeface="Arial" panose="020B0604020202020204" pitchFamily="34" charset="0"/>
              <a:buNone/>
              <a:tabLst/>
              <a:defRPr sz="1800" b="0" i="0">
                <a:solidFill>
                  <a:schemeClr val="tx1">
                    <a:lumMod val="60000"/>
                    <a:lumOff val="40000"/>
                  </a:schemeClr>
                </a:solidFill>
                <a:latin typeface="Nunito Sans" pitchFamily="2" charset="77"/>
              </a:defRPr>
            </a:lvl1pPr>
          </a:lstStyle>
          <a:p>
            <a:pPr marL="0" marR="0" lvl="0" indent="0" algn="l" defTabSz="1828800" rtl="0" eaLnBrk="1" fontAlgn="auto" latinLnBrk="0" hangingPunct="1">
              <a:lnSpc>
                <a:spcPct val="150000"/>
              </a:lnSpc>
              <a:spcBef>
                <a:spcPts val="2000"/>
              </a:spcBef>
              <a:spcAft>
                <a:spcPts val="0"/>
              </a:spcAft>
              <a:buClrTx/>
              <a:buSzTx/>
              <a:buFont typeface="Arial" panose="020B0604020202020204" pitchFamily="34" charset="0"/>
              <a:buNone/>
              <a:tabLst/>
              <a:defRPr/>
            </a:pPr>
            <a:r>
              <a:rPr lang="en-US" sz="1800" dirty="0">
                <a:solidFill>
                  <a:schemeClr val="tx1">
                    <a:lumMod val="75000"/>
                    <a:lumOff val="25000"/>
                  </a:schemeClr>
                </a:solidFill>
                <a:latin typeface="Nunito Sans" pitchFamily="2" charset="77"/>
                <a:ea typeface="Open Sans" panose="020B0606030504020204" pitchFamily="34" charset="0"/>
                <a:cs typeface="Open Sans" panose="020B0606030504020204" pitchFamily="34" charset="0"/>
              </a:rPr>
              <a:t>Bobcats’ natural adversaries include Roadrunners &amp; slow-moving trains.</a:t>
            </a:r>
            <a:endParaRPr lang="tr-TR" sz="1800" dirty="0">
              <a:solidFill>
                <a:schemeClr val="tx1">
                  <a:lumMod val="75000"/>
                  <a:lumOff val="25000"/>
                </a:schemeClr>
              </a:solidFill>
              <a:latin typeface="Nunito Sans" pitchFamily="2" charset="77"/>
              <a:ea typeface="Open Sans" panose="020B0606030504020204" pitchFamily="34" charset="0"/>
              <a:cs typeface="Open Sans" panose="020B0606030504020204" pitchFamily="34" charset="0"/>
            </a:endParaRPr>
          </a:p>
        </p:txBody>
      </p:sp>
      <p:sp>
        <p:nvSpPr>
          <p:cNvPr id="17" name="Picture Placeholder 7">
            <a:extLst>
              <a:ext uri="{FF2B5EF4-FFF2-40B4-BE49-F238E27FC236}">
                <a16:creationId xmlns:a16="http://schemas.microsoft.com/office/drawing/2014/main" id="{CCACDB0A-D65F-D84D-A885-8947E700BF48}"/>
              </a:ext>
            </a:extLst>
          </p:cNvPr>
          <p:cNvSpPr>
            <a:spLocks noGrp="1"/>
          </p:cNvSpPr>
          <p:nvPr>
            <p:ph type="pic" sz="quarter" idx="14"/>
          </p:nvPr>
        </p:nvSpPr>
        <p:spPr>
          <a:xfrm>
            <a:off x="14859575" y="1735016"/>
            <a:ext cx="5486400" cy="3657600"/>
          </a:xfrm>
          <a:prstGeom prst="rect">
            <a:avLst/>
          </a:prstGeom>
        </p:spPr>
        <p:txBody>
          <a:bodyPr anchor="ctr"/>
          <a:lstStyle>
            <a:lvl1pPr marL="0" marR="0" indent="0" algn="ctr" defTabSz="1828800" rtl="0" eaLnBrk="1" fontAlgn="auto" latinLnBrk="0" hangingPunct="1">
              <a:lnSpc>
                <a:spcPct val="90000"/>
              </a:lnSpc>
              <a:spcBef>
                <a:spcPts val="2000"/>
              </a:spcBef>
              <a:spcAft>
                <a:spcPts val="0"/>
              </a:spcAft>
              <a:buClrTx/>
              <a:buSzTx/>
              <a:buFont typeface="Arial" panose="020B0604020202020204" pitchFamily="34" charset="0"/>
              <a:buNone/>
              <a:tabLst/>
              <a:defRPr sz="4200" b="0" i="0">
                <a:latin typeface="Nunito Sans" pitchFamily="2" charset="77"/>
              </a:defRPr>
            </a:lvl1pPr>
          </a:lstStyle>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lang="en-US" dirty="0"/>
              <a:t>Click icon to add picture</a:t>
            </a:r>
          </a:p>
        </p:txBody>
      </p:sp>
      <p:sp>
        <p:nvSpPr>
          <p:cNvPr id="20" name="Text Placeholder 12">
            <a:extLst>
              <a:ext uri="{FF2B5EF4-FFF2-40B4-BE49-F238E27FC236}">
                <a16:creationId xmlns:a16="http://schemas.microsoft.com/office/drawing/2014/main" id="{EE94F6CF-DD41-634D-BCFA-8B363E1BCFA5}"/>
              </a:ext>
            </a:extLst>
          </p:cNvPr>
          <p:cNvSpPr>
            <a:spLocks noGrp="1"/>
          </p:cNvSpPr>
          <p:nvPr>
            <p:ph type="body" sz="quarter" idx="17" hasCustomPrompt="1"/>
          </p:nvPr>
        </p:nvSpPr>
        <p:spPr>
          <a:xfrm>
            <a:off x="20749336" y="3792416"/>
            <a:ext cx="2377440" cy="1600200"/>
          </a:xfrm>
          <a:prstGeom prst="rect">
            <a:avLst/>
          </a:prstGeom>
        </p:spPr>
        <p:txBody>
          <a:bodyPr/>
          <a:lstStyle>
            <a:lvl1pPr marL="0" marR="0" indent="0" algn="l" defTabSz="1828800" rtl="0" eaLnBrk="1" fontAlgn="auto" latinLnBrk="0" hangingPunct="1">
              <a:lnSpc>
                <a:spcPct val="150000"/>
              </a:lnSpc>
              <a:spcBef>
                <a:spcPts val="2000"/>
              </a:spcBef>
              <a:spcAft>
                <a:spcPts val="0"/>
              </a:spcAft>
              <a:buClrTx/>
              <a:buSzTx/>
              <a:buFont typeface="Arial" panose="020B0604020202020204" pitchFamily="34" charset="0"/>
              <a:buNone/>
              <a:tabLst/>
              <a:defRPr sz="1800" b="0" i="0">
                <a:solidFill>
                  <a:schemeClr val="tx1">
                    <a:lumMod val="60000"/>
                    <a:lumOff val="40000"/>
                  </a:schemeClr>
                </a:solidFill>
                <a:latin typeface="Nunito Sans" pitchFamily="2" charset="77"/>
              </a:defRPr>
            </a:lvl1pPr>
          </a:lstStyle>
          <a:p>
            <a:pPr marL="0" marR="0" lvl="0" indent="0" algn="l" defTabSz="1828800" rtl="0" eaLnBrk="1" fontAlgn="auto" latinLnBrk="0" hangingPunct="1">
              <a:lnSpc>
                <a:spcPct val="150000"/>
              </a:lnSpc>
              <a:spcBef>
                <a:spcPts val="2000"/>
              </a:spcBef>
              <a:spcAft>
                <a:spcPts val="0"/>
              </a:spcAft>
              <a:buClrTx/>
              <a:buSzTx/>
              <a:buFont typeface="Arial" panose="020B0604020202020204" pitchFamily="34" charset="0"/>
              <a:buNone/>
              <a:tabLst/>
              <a:defRPr/>
            </a:pPr>
            <a:r>
              <a:rPr lang="en-US" sz="1800" dirty="0">
                <a:solidFill>
                  <a:schemeClr val="tx1">
                    <a:lumMod val="75000"/>
                    <a:lumOff val="25000"/>
                  </a:schemeClr>
                </a:solidFill>
                <a:latin typeface="Nunito Sans" pitchFamily="2" charset="77"/>
                <a:ea typeface="Open Sans" panose="020B0606030504020204" pitchFamily="34" charset="0"/>
                <a:cs typeface="Open Sans" panose="020B0606030504020204" pitchFamily="34" charset="0"/>
              </a:rPr>
              <a:t>Bobcats’ natural adversaries include Roadrunners and slow-moving trains.</a:t>
            </a:r>
            <a:endParaRPr lang="tr-TR" sz="1800" dirty="0">
              <a:solidFill>
                <a:schemeClr val="tx1">
                  <a:lumMod val="75000"/>
                  <a:lumOff val="25000"/>
                </a:schemeClr>
              </a:solidFill>
              <a:latin typeface="Nunito Sans" pitchFamily="2" charset="77"/>
              <a:ea typeface="Open Sans" panose="020B0606030504020204" pitchFamily="34" charset="0"/>
              <a:cs typeface="Open Sans" panose="020B0606030504020204" pitchFamily="34" charset="0"/>
            </a:endParaRPr>
          </a:p>
        </p:txBody>
      </p:sp>
      <p:sp>
        <p:nvSpPr>
          <p:cNvPr id="18" name="Picture Placeholder 7">
            <a:extLst>
              <a:ext uri="{FF2B5EF4-FFF2-40B4-BE49-F238E27FC236}">
                <a16:creationId xmlns:a16="http://schemas.microsoft.com/office/drawing/2014/main" id="{B7401E0D-D1CF-3641-8A73-0F22B92C35E7}"/>
              </a:ext>
            </a:extLst>
          </p:cNvPr>
          <p:cNvSpPr>
            <a:spLocks noGrp="1"/>
          </p:cNvSpPr>
          <p:nvPr>
            <p:ph type="pic" sz="quarter" idx="15"/>
          </p:nvPr>
        </p:nvSpPr>
        <p:spPr>
          <a:xfrm>
            <a:off x="14859574" y="5880726"/>
            <a:ext cx="7315199" cy="4571999"/>
          </a:xfrm>
          <a:prstGeom prst="rect">
            <a:avLst/>
          </a:prstGeom>
        </p:spPr>
        <p:txBody>
          <a:bodyPr anchor="ctr"/>
          <a:lstStyle>
            <a:lvl1pPr marL="0" marR="0" indent="0" algn="ctr" defTabSz="1828800" rtl="0" eaLnBrk="1" fontAlgn="auto" latinLnBrk="0" hangingPunct="1">
              <a:lnSpc>
                <a:spcPct val="90000"/>
              </a:lnSpc>
              <a:spcBef>
                <a:spcPts val="2000"/>
              </a:spcBef>
              <a:spcAft>
                <a:spcPts val="0"/>
              </a:spcAft>
              <a:buClrTx/>
              <a:buSzTx/>
              <a:buFont typeface="Arial" panose="020B0604020202020204" pitchFamily="34" charset="0"/>
              <a:buNone/>
              <a:tabLst/>
              <a:defRPr sz="4200" b="0" i="0">
                <a:latin typeface="Nunito Sans" pitchFamily="2" charset="77"/>
              </a:defRPr>
            </a:lvl1pPr>
          </a:lstStyle>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lang="en-US" dirty="0"/>
              <a:t>Click icon to add picture</a:t>
            </a:r>
          </a:p>
        </p:txBody>
      </p:sp>
      <p:sp>
        <p:nvSpPr>
          <p:cNvPr id="19" name="Text Placeholder 12">
            <a:extLst>
              <a:ext uri="{FF2B5EF4-FFF2-40B4-BE49-F238E27FC236}">
                <a16:creationId xmlns:a16="http://schemas.microsoft.com/office/drawing/2014/main" id="{B80609EF-DFE4-FD4B-A009-0B81195135DF}"/>
              </a:ext>
            </a:extLst>
          </p:cNvPr>
          <p:cNvSpPr>
            <a:spLocks noGrp="1"/>
          </p:cNvSpPr>
          <p:nvPr>
            <p:ph type="body" sz="quarter" idx="16" hasCustomPrompt="1"/>
          </p:nvPr>
        </p:nvSpPr>
        <p:spPr>
          <a:xfrm>
            <a:off x="14859574" y="10666515"/>
            <a:ext cx="7531194" cy="548640"/>
          </a:xfrm>
          <a:prstGeom prst="rect">
            <a:avLst/>
          </a:prstGeom>
        </p:spPr>
        <p:txBody>
          <a:bodyPr/>
          <a:lstStyle>
            <a:lvl1pPr marL="0" marR="0" indent="0" algn="l" defTabSz="1828800" rtl="0" eaLnBrk="1" fontAlgn="auto" latinLnBrk="0" hangingPunct="1">
              <a:lnSpc>
                <a:spcPct val="150000"/>
              </a:lnSpc>
              <a:spcBef>
                <a:spcPts val="2000"/>
              </a:spcBef>
              <a:spcAft>
                <a:spcPts val="0"/>
              </a:spcAft>
              <a:buClrTx/>
              <a:buSzTx/>
              <a:buFont typeface="Arial" panose="020B0604020202020204" pitchFamily="34" charset="0"/>
              <a:buNone/>
              <a:tabLst/>
              <a:defRPr sz="1800" b="0" i="0">
                <a:solidFill>
                  <a:schemeClr val="tx1">
                    <a:lumMod val="60000"/>
                    <a:lumOff val="40000"/>
                  </a:schemeClr>
                </a:solidFill>
                <a:latin typeface="Nunito Sans" pitchFamily="2" charset="77"/>
              </a:defRPr>
            </a:lvl1pPr>
          </a:lstStyle>
          <a:p>
            <a:pPr marL="0" marR="0" lvl="0" indent="0" algn="l" defTabSz="1828800" rtl="0" eaLnBrk="1" fontAlgn="auto" latinLnBrk="0" hangingPunct="1">
              <a:lnSpc>
                <a:spcPct val="150000"/>
              </a:lnSpc>
              <a:spcBef>
                <a:spcPts val="2000"/>
              </a:spcBef>
              <a:spcAft>
                <a:spcPts val="0"/>
              </a:spcAft>
              <a:buClrTx/>
              <a:buSzTx/>
              <a:buFont typeface="Arial" panose="020B0604020202020204" pitchFamily="34" charset="0"/>
              <a:buNone/>
              <a:tabLst/>
              <a:defRPr/>
            </a:pPr>
            <a:r>
              <a:rPr lang="en-US" sz="1800" dirty="0">
                <a:solidFill>
                  <a:schemeClr val="tx1">
                    <a:lumMod val="75000"/>
                    <a:lumOff val="25000"/>
                  </a:schemeClr>
                </a:solidFill>
                <a:latin typeface="Nunito Sans" pitchFamily="2" charset="77"/>
                <a:ea typeface="Open Sans" panose="020B0606030504020204" pitchFamily="34" charset="0"/>
                <a:cs typeface="Open Sans" panose="020B0606030504020204" pitchFamily="34" charset="0"/>
              </a:rPr>
              <a:t>Bobcats’ natural adversaries include Roadrunners &amp; slow-moving trains.</a:t>
            </a:r>
            <a:endParaRPr lang="tr-TR" sz="1800" dirty="0">
              <a:solidFill>
                <a:schemeClr val="tx1">
                  <a:lumMod val="75000"/>
                  <a:lumOff val="25000"/>
                </a:schemeClr>
              </a:solidFill>
              <a:latin typeface="Nunito Sans" pitchFamily="2" charset="77"/>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9613571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ull Slide A">
    <p:spTree>
      <p:nvGrpSpPr>
        <p:cNvPr id="1" name=""/>
        <p:cNvGrpSpPr/>
        <p:nvPr/>
      </p:nvGrpSpPr>
      <p:grpSpPr>
        <a:xfrm>
          <a:off x="0" y="0"/>
          <a:ext cx="0" cy="0"/>
          <a:chOff x="0" y="0"/>
          <a:chExt cx="0" cy="0"/>
        </a:xfrm>
      </p:grpSpPr>
      <p:sp>
        <p:nvSpPr>
          <p:cNvPr id="13" name="Picture Placeholder 7">
            <a:extLst>
              <a:ext uri="{FF2B5EF4-FFF2-40B4-BE49-F238E27FC236}">
                <a16:creationId xmlns:a16="http://schemas.microsoft.com/office/drawing/2014/main" id="{009479F9-D1B3-9F46-AD6C-E7844EB98ECC}"/>
              </a:ext>
            </a:extLst>
          </p:cNvPr>
          <p:cNvSpPr>
            <a:spLocks noGrp="1"/>
          </p:cNvSpPr>
          <p:nvPr>
            <p:ph type="pic" sz="quarter" idx="12"/>
          </p:nvPr>
        </p:nvSpPr>
        <p:spPr>
          <a:xfrm>
            <a:off x="0" y="-1"/>
            <a:ext cx="11658600" cy="11658600"/>
          </a:xfrm>
          <a:prstGeom prst="rect">
            <a:avLst/>
          </a:prstGeom>
        </p:spPr>
        <p:txBody>
          <a:bodyPr anchor="ctr"/>
          <a:lstStyle>
            <a:lvl1pPr marL="0" marR="0" indent="0" algn="ctr" defTabSz="1828800" rtl="0" eaLnBrk="1" fontAlgn="auto" latinLnBrk="0" hangingPunct="1">
              <a:lnSpc>
                <a:spcPct val="90000"/>
              </a:lnSpc>
              <a:spcBef>
                <a:spcPts val="2000"/>
              </a:spcBef>
              <a:spcAft>
                <a:spcPts val="0"/>
              </a:spcAft>
              <a:buClrTx/>
              <a:buSzTx/>
              <a:buFont typeface="Arial" panose="020B0604020202020204" pitchFamily="34" charset="0"/>
              <a:buNone/>
              <a:tabLst/>
              <a:defRPr sz="4200" b="0" i="0">
                <a:latin typeface="Nunito Sans" pitchFamily="2" charset="77"/>
              </a:defRPr>
            </a:lvl1pPr>
          </a:lstStyle>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lang="en-US" dirty="0"/>
              <a:t>Click icon to add picture</a:t>
            </a:r>
          </a:p>
        </p:txBody>
      </p:sp>
      <p:sp>
        <p:nvSpPr>
          <p:cNvPr id="4" name="Rectangle 3">
            <a:extLst>
              <a:ext uri="{FF2B5EF4-FFF2-40B4-BE49-F238E27FC236}">
                <a16:creationId xmlns:a16="http://schemas.microsoft.com/office/drawing/2014/main" id="{A7695E27-6F70-FD4F-81F8-53F4357B6C3D}"/>
              </a:ext>
              <a:ext uri="{C183D7F6-B498-43B3-948B-1728B52AA6E4}">
                <adec:decorative xmlns:adec="http://schemas.microsoft.com/office/drawing/2017/decorative" val="1"/>
              </a:ext>
            </a:extLst>
          </p:cNvPr>
          <p:cNvSpPr/>
          <p:nvPr userDrawn="1"/>
        </p:nvSpPr>
        <p:spPr>
          <a:xfrm>
            <a:off x="11582400" y="-1"/>
            <a:ext cx="12801600" cy="11658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A03EA317-11E0-954D-9C36-7C565BD2E4FC}"/>
              </a:ext>
            </a:extLst>
          </p:cNvPr>
          <p:cNvSpPr>
            <a:spLocks noGrp="1"/>
          </p:cNvSpPr>
          <p:nvPr>
            <p:ph type="title" hasCustomPrompt="1"/>
          </p:nvPr>
        </p:nvSpPr>
        <p:spPr>
          <a:xfrm>
            <a:off x="12998689" y="1308805"/>
            <a:ext cx="10515600" cy="914400"/>
          </a:xfrm>
        </p:spPr>
        <p:txBody>
          <a:bodyPr anchor="ctr"/>
          <a:lstStyle>
            <a:lvl1pPr>
              <a:defRPr>
                <a:solidFill>
                  <a:schemeClr val="tx1"/>
                </a:solidFill>
              </a:defRPr>
            </a:lvl1pPr>
          </a:lstStyle>
          <a:p>
            <a:r>
              <a:rPr lang="en-US" dirty="0"/>
              <a:t>CLICK TO EDIT TITLE</a:t>
            </a:r>
          </a:p>
        </p:txBody>
      </p:sp>
      <p:sp>
        <p:nvSpPr>
          <p:cNvPr id="16" name="Text Placeholder 15">
            <a:extLst>
              <a:ext uri="{FF2B5EF4-FFF2-40B4-BE49-F238E27FC236}">
                <a16:creationId xmlns:a16="http://schemas.microsoft.com/office/drawing/2014/main" id="{8BC55AA7-301E-214D-A0F2-074D8F6F3306}"/>
              </a:ext>
            </a:extLst>
          </p:cNvPr>
          <p:cNvSpPr>
            <a:spLocks noGrp="1"/>
          </p:cNvSpPr>
          <p:nvPr>
            <p:ph type="body" sz="quarter" idx="13" hasCustomPrompt="1"/>
          </p:nvPr>
        </p:nvSpPr>
        <p:spPr>
          <a:xfrm>
            <a:off x="12998689" y="2941543"/>
            <a:ext cx="8458200" cy="4572000"/>
          </a:xfrm>
          <a:prstGeom prst="rect">
            <a:avLst/>
          </a:prstGeom>
        </p:spPr>
        <p:txBody>
          <a:bodyPr/>
          <a:lstStyle>
            <a:lvl1pPr marL="0" indent="0">
              <a:lnSpc>
                <a:spcPct val="150000"/>
              </a:lnSpc>
              <a:buNone/>
              <a:defRPr sz="2800" b="0" i="0">
                <a:ln>
                  <a:noFill/>
                </a:ln>
                <a:solidFill>
                  <a:schemeClr val="tx1"/>
                </a:solidFill>
                <a:latin typeface="Nunito Sans" pitchFamily="2" charset="77"/>
              </a:defRPr>
            </a:lvl1pPr>
            <a:lvl2pPr marL="914400" indent="0">
              <a:lnSpc>
                <a:spcPct val="150000"/>
              </a:lnSpc>
              <a:buNone/>
              <a:defRPr sz="2800" b="0" i="0">
                <a:solidFill>
                  <a:schemeClr val="bg1"/>
                </a:solidFill>
                <a:latin typeface="Nunito Sans" pitchFamily="2" charset="77"/>
              </a:defRPr>
            </a:lvl2pPr>
            <a:lvl3pPr marL="1828800" indent="0">
              <a:lnSpc>
                <a:spcPct val="150000"/>
              </a:lnSpc>
              <a:buNone/>
              <a:defRPr sz="2800" b="0" i="0">
                <a:solidFill>
                  <a:schemeClr val="bg1"/>
                </a:solidFill>
                <a:latin typeface="Nunito Sans" pitchFamily="2" charset="77"/>
              </a:defRPr>
            </a:lvl3pPr>
            <a:lvl4pPr marL="2743200" indent="0">
              <a:lnSpc>
                <a:spcPct val="150000"/>
              </a:lnSpc>
              <a:buNone/>
              <a:defRPr sz="2800" b="0" i="0">
                <a:solidFill>
                  <a:schemeClr val="bg1"/>
                </a:solidFill>
                <a:latin typeface="Nunito Sans" pitchFamily="2" charset="77"/>
              </a:defRPr>
            </a:lvl4pPr>
            <a:lvl5pPr marL="3657600" indent="0">
              <a:lnSpc>
                <a:spcPct val="150000"/>
              </a:lnSpc>
              <a:buNone/>
              <a:defRPr sz="2800" b="0" i="0">
                <a:solidFill>
                  <a:schemeClr val="bg1"/>
                </a:solidFill>
                <a:latin typeface="Nunito Sans" pitchFamily="2" charset="77"/>
              </a:defRPr>
            </a:lvl5pPr>
          </a:lstStyle>
          <a:p>
            <a:pPr>
              <a:lnSpc>
                <a:spcPct val="150000"/>
              </a:lnSpc>
            </a:pPr>
            <a:r>
              <a:rPr lang="en-US" sz="2800" dirty="0">
                <a:solidFill>
                  <a:schemeClr val="bg1"/>
                </a:solidFill>
                <a:latin typeface="Nunito Sans" pitchFamily="2" charset="77"/>
                <a:ea typeface="Open Sans" panose="020B0606030504020204" pitchFamily="34" charset="0"/>
                <a:cs typeface="Open Sans" panose="020B0606030504020204" pitchFamily="34" charset="0"/>
              </a:rPr>
              <a:t>The Bobcat is a type of cat with a bobbed tail and an affinity for maroon and gold. Larger than a house cat but smaller than a cougar, it’s amazingly relentless. Bobcats have been known to take out Trojans, Red Wolves and even larger prey like Longhorns. Bobcats' natural adversaries include Roadrunners and slow-moving trains. </a:t>
            </a:r>
          </a:p>
        </p:txBody>
      </p:sp>
    </p:spTree>
    <p:extLst>
      <p:ext uri="{BB962C8B-B14F-4D97-AF65-F5344CB8AC3E}">
        <p14:creationId xmlns:p14="http://schemas.microsoft.com/office/powerpoint/2010/main" val="19432465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ull Slide B">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3DE806D-0AC3-8A49-B547-835CADC23E78}"/>
              </a:ext>
            </a:extLst>
          </p:cNvPr>
          <p:cNvSpPr/>
          <p:nvPr userDrawn="1"/>
        </p:nvSpPr>
        <p:spPr>
          <a:xfrm>
            <a:off x="0" y="11079126"/>
            <a:ext cx="11875108" cy="26368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Picture Placeholder 7">
            <a:extLst>
              <a:ext uri="{FF2B5EF4-FFF2-40B4-BE49-F238E27FC236}">
                <a16:creationId xmlns:a16="http://schemas.microsoft.com/office/drawing/2014/main" id="{009479F9-D1B3-9F46-AD6C-E7844EB98ECC}"/>
              </a:ext>
            </a:extLst>
          </p:cNvPr>
          <p:cNvSpPr>
            <a:spLocks noGrp="1"/>
          </p:cNvSpPr>
          <p:nvPr>
            <p:ph type="pic" sz="quarter" idx="12"/>
          </p:nvPr>
        </p:nvSpPr>
        <p:spPr>
          <a:xfrm>
            <a:off x="0" y="-2"/>
            <a:ext cx="11658600" cy="13716001"/>
          </a:xfrm>
          <a:prstGeom prst="rect">
            <a:avLst/>
          </a:prstGeom>
        </p:spPr>
        <p:txBody>
          <a:bodyPr anchor="ctr"/>
          <a:lstStyle>
            <a:lvl1pPr marL="0" marR="0" indent="0" algn="ctr" defTabSz="1828800" rtl="0" eaLnBrk="1" fontAlgn="auto" latinLnBrk="0" hangingPunct="1">
              <a:lnSpc>
                <a:spcPct val="90000"/>
              </a:lnSpc>
              <a:spcBef>
                <a:spcPts val="2000"/>
              </a:spcBef>
              <a:spcAft>
                <a:spcPts val="0"/>
              </a:spcAft>
              <a:buClrTx/>
              <a:buSzTx/>
              <a:buFont typeface="Arial" panose="020B0604020202020204" pitchFamily="34" charset="0"/>
              <a:buNone/>
              <a:tabLst/>
              <a:defRPr sz="4200" b="0" i="0">
                <a:latin typeface="Nunito Sans" pitchFamily="2" charset="77"/>
              </a:defRPr>
            </a:lvl1pPr>
          </a:lstStyle>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lang="en-US" dirty="0"/>
              <a:t>Click icon to add picture</a:t>
            </a:r>
          </a:p>
        </p:txBody>
      </p:sp>
      <p:sp>
        <p:nvSpPr>
          <p:cNvPr id="4" name="Rectangle 3">
            <a:extLst>
              <a:ext uri="{FF2B5EF4-FFF2-40B4-BE49-F238E27FC236}">
                <a16:creationId xmlns:a16="http://schemas.microsoft.com/office/drawing/2014/main" id="{A7695E27-6F70-FD4F-81F8-53F4357B6C3D}"/>
              </a:ext>
              <a:ext uri="{C183D7F6-B498-43B3-948B-1728B52AA6E4}">
                <adec:decorative xmlns:adec="http://schemas.microsoft.com/office/drawing/2017/decorative" val="1"/>
              </a:ext>
            </a:extLst>
          </p:cNvPr>
          <p:cNvSpPr/>
          <p:nvPr userDrawn="1"/>
        </p:nvSpPr>
        <p:spPr>
          <a:xfrm>
            <a:off x="11582400" y="-1"/>
            <a:ext cx="12801600" cy="13716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 name="Picture 5">
            <a:extLst>
              <a:ext uri="{FF2B5EF4-FFF2-40B4-BE49-F238E27FC236}">
                <a16:creationId xmlns:a16="http://schemas.microsoft.com/office/drawing/2014/main" id="{421BEA02-3BED-654A-A30C-8FB1EC22B74B}"/>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5086450" y="6788658"/>
            <a:ext cx="13807440" cy="230124"/>
          </a:xfrm>
          <a:prstGeom prst="rect">
            <a:avLst/>
          </a:prstGeom>
        </p:spPr>
      </p:pic>
      <p:pic>
        <p:nvPicPr>
          <p:cNvPr id="7" name="Picture 6">
            <a:extLst>
              <a:ext uri="{FF2B5EF4-FFF2-40B4-BE49-F238E27FC236}">
                <a16:creationId xmlns:a16="http://schemas.microsoft.com/office/drawing/2014/main" id="{A0AB48EA-4A88-8049-9B14-02AB6803C6D1}"/>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20136429" y="11980985"/>
            <a:ext cx="3694541" cy="2216725"/>
          </a:xfrm>
          <a:prstGeom prst="rect">
            <a:avLst/>
          </a:prstGeom>
        </p:spPr>
      </p:pic>
      <p:sp>
        <p:nvSpPr>
          <p:cNvPr id="2" name="Title 1">
            <a:extLst>
              <a:ext uri="{FF2B5EF4-FFF2-40B4-BE49-F238E27FC236}">
                <a16:creationId xmlns:a16="http://schemas.microsoft.com/office/drawing/2014/main" id="{A03EA317-11E0-954D-9C36-7C565BD2E4FC}"/>
              </a:ext>
            </a:extLst>
          </p:cNvPr>
          <p:cNvSpPr>
            <a:spLocks noGrp="1"/>
          </p:cNvSpPr>
          <p:nvPr>
            <p:ph type="title" hasCustomPrompt="1"/>
          </p:nvPr>
        </p:nvSpPr>
        <p:spPr>
          <a:xfrm>
            <a:off x="12998689" y="1308805"/>
            <a:ext cx="10515600" cy="914400"/>
          </a:xfrm>
        </p:spPr>
        <p:txBody>
          <a:bodyPr anchor="ctr"/>
          <a:lstStyle>
            <a:lvl1pPr>
              <a:defRPr>
                <a:solidFill>
                  <a:schemeClr val="bg1"/>
                </a:solidFill>
              </a:defRPr>
            </a:lvl1pPr>
          </a:lstStyle>
          <a:p>
            <a:r>
              <a:rPr lang="en-US" dirty="0"/>
              <a:t>CLICK TO EDIT TITLE</a:t>
            </a:r>
          </a:p>
        </p:txBody>
      </p:sp>
      <p:sp>
        <p:nvSpPr>
          <p:cNvPr id="16" name="Text Placeholder 15">
            <a:extLst>
              <a:ext uri="{FF2B5EF4-FFF2-40B4-BE49-F238E27FC236}">
                <a16:creationId xmlns:a16="http://schemas.microsoft.com/office/drawing/2014/main" id="{8BC55AA7-301E-214D-A0F2-074D8F6F3306}"/>
              </a:ext>
            </a:extLst>
          </p:cNvPr>
          <p:cNvSpPr>
            <a:spLocks noGrp="1"/>
          </p:cNvSpPr>
          <p:nvPr>
            <p:ph type="body" sz="quarter" idx="13" hasCustomPrompt="1"/>
          </p:nvPr>
        </p:nvSpPr>
        <p:spPr>
          <a:xfrm>
            <a:off x="12998689" y="2941543"/>
            <a:ext cx="8458200" cy="4572000"/>
          </a:xfrm>
          <a:prstGeom prst="rect">
            <a:avLst/>
          </a:prstGeom>
        </p:spPr>
        <p:txBody>
          <a:bodyPr/>
          <a:lstStyle>
            <a:lvl1pPr marL="0" indent="0">
              <a:lnSpc>
                <a:spcPct val="150000"/>
              </a:lnSpc>
              <a:buNone/>
              <a:defRPr sz="2800" b="0" i="0">
                <a:solidFill>
                  <a:schemeClr val="bg1"/>
                </a:solidFill>
                <a:latin typeface="Nunito Sans" pitchFamily="2" charset="77"/>
              </a:defRPr>
            </a:lvl1pPr>
            <a:lvl2pPr marL="914400" indent="0">
              <a:lnSpc>
                <a:spcPct val="150000"/>
              </a:lnSpc>
              <a:buNone/>
              <a:defRPr sz="2800" b="0" i="0">
                <a:solidFill>
                  <a:schemeClr val="bg1"/>
                </a:solidFill>
                <a:latin typeface="Nunito Sans" pitchFamily="2" charset="77"/>
              </a:defRPr>
            </a:lvl2pPr>
            <a:lvl3pPr marL="1828800" indent="0">
              <a:lnSpc>
                <a:spcPct val="150000"/>
              </a:lnSpc>
              <a:buNone/>
              <a:defRPr sz="2800" b="0" i="0">
                <a:solidFill>
                  <a:schemeClr val="bg1"/>
                </a:solidFill>
                <a:latin typeface="Nunito Sans" pitchFamily="2" charset="77"/>
              </a:defRPr>
            </a:lvl3pPr>
            <a:lvl4pPr marL="2743200" indent="0">
              <a:lnSpc>
                <a:spcPct val="150000"/>
              </a:lnSpc>
              <a:buNone/>
              <a:defRPr sz="2800" b="0" i="0">
                <a:solidFill>
                  <a:schemeClr val="bg1"/>
                </a:solidFill>
                <a:latin typeface="Nunito Sans" pitchFamily="2" charset="77"/>
              </a:defRPr>
            </a:lvl4pPr>
            <a:lvl5pPr marL="3657600" indent="0">
              <a:lnSpc>
                <a:spcPct val="150000"/>
              </a:lnSpc>
              <a:buNone/>
              <a:defRPr sz="2800" b="0" i="0">
                <a:solidFill>
                  <a:schemeClr val="bg1"/>
                </a:solidFill>
                <a:latin typeface="Nunito Sans" pitchFamily="2" charset="77"/>
              </a:defRPr>
            </a:lvl5pPr>
          </a:lstStyle>
          <a:p>
            <a:pPr>
              <a:lnSpc>
                <a:spcPct val="150000"/>
              </a:lnSpc>
            </a:pPr>
            <a:r>
              <a:rPr lang="en-US" sz="2800" dirty="0">
                <a:solidFill>
                  <a:schemeClr val="bg1"/>
                </a:solidFill>
                <a:latin typeface="Nunito Sans" pitchFamily="2" charset="77"/>
                <a:ea typeface="Open Sans" panose="020B0606030504020204" pitchFamily="34" charset="0"/>
                <a:cs typeface="Open Sans" panose="020B0606030504020204" pitchFamily="34" charset="0"/>
              </a:rPr>
              <a:t>The Bobcat is a type of cat with a bobbed tail and an affinity for maroon and gold. Larger than a house cat but smaller than a cougar, it’s amazingly relentless. Bobcats have been known to take out Trojans, Red Wolves and even larger prey like Longhorns. Bobcats' natural adversaries include Roadrunners and slow-moving trains. </a:t>
            </a:r>
          </a:p>
        </p:txBody>
      </p:sp>
    </p:spTree>
    <p:extLst>
      <p:ext uri="{BB962C8B-B14F-4D97-AF65-F5344CB8AC3E}">
        <p14:creationId xmlns:p14="http://schemas.microsoft.com/office/powerpoint/2010/main" val="7077097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2BE929A-D1BB-A64C-B05E-4350E36C10E0}"/>
              </a:ext>
              <a:ext uri="{C183D7F6-B498-43B3-948B-1728B52AA6E4}">
                <adec:decorative xmlns:adec="http://schemas.microsoft.com/office/drawing/2017/decorative" val="1"/>
              </a:ext>
            </a:extLst>
          </p:cNvPr>
          <p:cNvSpPr/>
          <p:nvPr userDrawn="1"/>
        </p:nvSpPr>
        <p:spPr>
          <a:xfrm>
            <a:off x="0" y="11617569"/>
            <a:ext cx="24384000" cy="2192216"/>
          </a:xfrm>
          <a:prstGeom prst="rect">
            <a:avLst/>
          </a:prstGeom>
          <a:solidFill>
            <a:srgbClr val="431C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8" name="Picture 7">
            <a:extLst>
              <a:ext uri="{FF2B5EF4-FFF2-40B4-BE49-F238E27FC236}">
                <a16:creationId xmlns:a16="http://schemas.microsoft.com/office/drawing/2014/main" id="{95727491-B011-CC42-85E6-B8301381AA2D}"/>
              </a:ext>
              <a:ext uri="{C183D7F6-B498-43B3-948B-1728B52AA6E4}">
                <adec:decorative xmlns:adec="http://schemas.microsoft.com/office/drawing/2017/decorative" val="1"/>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11798300"/>
            <a:ext cx="24384000" cy="246185"/>
          </a:xfrm>
          <a:prstGeom prst="rect">
            <a:avLst/>
          </a:prstGeom>
        </p:spPr>
      </p:pic>
      <p:pic>
        <p:nvPicPr>
          <p:cNvPr id="9" name="Picture 8">
            <a:extLst>
              <a:ext uri="{FF2B5EF4-FFF2-40B4-BE49-F238E27FC236}">
                <a16:creationId xmlns:a16="http://schemas.microsoft.com/office/drawing/2014/main" id="{8518974B-9748-A645-99AC-7972B4327310}"/>
              </a:ext>
              <a:ext uri="{C183D7F6-B498-43B3-948B-1728B52AA6E4}">
                <adec:decorative xmlns:adec="http://schemas.microsoft.com/office/drawing/2017/decorative" val="1"/>
              </a:ext>
            </a:extLst>
          </p:cNvPr>
          <p:cNvPicPr>
            <a:picLocks noChangeAspect="1"/>
          </p:cNvPicPr>
          <p:nvPr userDrawn="1"/>
        </p:nvPicPr>
        <p:blipFill>
          <a:blip r:embed="rId12" cstate="print">
            <a:extLst>
              <a:ext uri="{28A0092B-C50C-407E-A947-70E740481C1C}">
                <a14:useLocalDpi xmlns:a14="http://schemas.microsoft.com/office/drawing/2010/main" val="0"/>
              </a:ext>
            </a:extLst>
          </a:blip>
          <a:srcRect/>
          <a:stretch/>
        </p:blipFill>
        <p:spPr>
          <a:xfrm>
            <a:off x="20136429" y="11980985"/>
            <a:ext cx="3694541" cy="2216725"/>
          </a:xfrm>
          <a:prstGeom prst="rect">
            <a:avLst/>
          </a:prstGeom>
        </p:spPr>
      </p:pic>
      <p:sp>
        <p:nvSpPr>
          <p:cNvPr id="2" name="Title Placeholder 1"/>
          <p:cNvSpPr>
            <a:spLocks noGrp="1"/>
          </p:cNvSpPr>
          <p:nvPr>
            <p:ph type="title"/>
          </p:nvPr>
        </p:nvSpPr>
        <p:spPr>
          <a:xfrm>
            <a:off x="3048000" y="1371039"/>
            <a:ext cx="18288000" cy="1143562"/>
          </a:xfrm>
          <a:prstGeom prst="rect">
            <a:avLst/>
          </a:prstGeom>
        </p:spPr>
        <p:txBody>
          <a:bodyPr vert="horz" lIns="91440" tIns="45720" rIns="91440" bIns="45720" rtlCol="0" anchor="t">
            <a:normAutofit/>
          </a:bodyPr>
          <a:lstStyle/>
          <a:p>
            <a:r>
              <a:rPr lang="en-US" dirty="0"/>
              <a:t>CLICK TO EDIT MASTER TITLE STYLE</a:t>
            </a:r>
          </a:p>
        </p:txBody>
      </p:sp>
    </p:spTree>
    <p:extLst>
      <p:ext uri="{BB962C8B-B14F-4D97-AF65-F5344CB8AC3E}">
        <p14:creationId xmlns:p14="http://schemas.microsoft.com/office/powerpoint/2010/main" val="2679246760"/>
      </p:ext>
    </p:extLst>
  </p:cSld>
  <p:clrMap bg1="lt1" tx1="dk1" bg2="lt2" tx2="dk2" accent1="accent1" accent2="accent2" accent3="accent3" accent4="accent4" accent5="accent5" accent6="accent6" hlink="hlink" folHlink="folHlink"/>
  <p:sldLayoutIdLst>
    <p:sldLayoutId id="2147483662" r:id="rId1"/>
    <p:sldLayoutId id="2147483664" r:id="rId2"/>
    <p:sldLayoutId id="2147483665" r:id="rId3"/>
    <p:sldLayoutId id="2147483666" r:id="rId4"/>
    <p:sldLayoutId id="2147483670" r:id="rId5"/>
    <p:sldLayoutId id="2147483667" r:id="rId6"/>
    <p:sldLayoutId id="2147483668" r:id="rId7"/>
    <p:sldLayoutId id="2147483669" r:id="rId8"/>
    <p:sldLayoutId id="2147483671" r:id="rId9"/>
  </p:sldLayoutIdLst>
  <p:txStyles>
    <p:titleStyle>
      <a:lvl1pPr algn="l" defTabSz="1828800" rtl="0" eaLnBrk="1" latinLnBrk="0" hangingPunct="1">
        <a:lnSpc>
          <a:spcPct val="90000"/>
        </a:lnSpc>
        <a:spcBef>
          <a:spcPct val="0"/>
        </a:spcBef>
        <a:buNone/>
        <a:defRPr sz="6000" b="0" i="0" kern="1200" spc="1200" baseline="0">
          <a:solidFill>
            <a:schemeClr val="tx1"/>
          </a:solidFill>
          <a:latin typeface="Nunito Sans" pitchFamily="2" charset="77"/>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1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6DA2A5-482A-9743-84A7-58ADC93AB86D}"/>
              </a:ext>
            </a:extLst>
          </p:cNvPr>
          <p:cNvSpPr>
            <a:spLocks noGrp="1"/>
          </p:cNvSpPr>
          <p:nvPr>
            <p:ph type="title"/>
          </p:nvPr>
        </p:nvSpPr>
        <p:spPr/>
        <p:txBody>
          <a:bodyPr/>
          <a:lstStyle/>
          <a:p>
            <a:r>
              <a:rPr lang="en-US" dirty="0"/>
              <a:t>TITLE SLIDE</a:t>
            </a:r>
          </a:p>
        </p:txBody>
      </p:sp>
      <p:sp>
        <p:nvSpPr>
          <p:cNvPr id="4" name="Text Placeholder 3">
            <a:extLst>
              <a:ext uri="{FF2B5EF4-FFF2-40B4-BE49-F238E27FC236}">
                <a16:creationId xmlns:a16="http://schemas.microsoft.com/office/drawing/2014/main" id="{A381F925-8E91-524F-A847-8D29EF64D424}"/>
              </a:ext>
            </a:extLst>
          </p:cNvPr>
          <p:cNvSpPr>
            <a:spLocks noGrp="1"/>
          </p:cNvSpPr>
          <p:nvPr>
            <p:ph type="body" sz="quarter" idx="11"/>
          </p:nvPr>
        </p:nvSpPr>
        <p:spPr/>
        <p:txBody>
          <a:bodyPr/>
          <a:lstStyle/>
          <a:p>
            <a:endParaRPr lang="en-US"/>
          </a:p>
        </p:txBody>
      </p:sp>
      <p:sp>
        <p:nvSpPr>
          <p:cNvPr id="2" name="Picture Placeholder 1" descr="placeholder picture box">
            <a:extLst>
              <a:ext uri="{FF2B5EF4-FFF2-40B4-BE49-F238E27FC236}">
                <a16:creationId xmlns:a16="http://schemas.microsoft.com/office/drawing/2014/main" id="{97DE41D7-0C12-1144-A4F3-DAB3B5DD0A88}"/>
              </a:ext>
              <a:ext uri="{C183D7F6-B498-43B3-948B-1728B52AA6E4}">
                <adec:decorative xmlns:adec="http://schemas.microsoft.com/office/drawing/2017/decorative" val="0"/>
              </a:ext>
            </a:extLst>
          </p:cNvPr>
          <p:cNvSpPr>
            <a:spLocks noGrp="1"/>
          </p:cNvSpPr>
          <p:nvPr>
            <p:ph type="pic" sz="quarter" idx="10"/>
          </p:nvPr>
        </p:nvSpPr>
        <p:spPr/>
      </p:sp>
    </p:spTree>
    <p:extLst>
      <p:ext uri="{BB962C8B-B14F-4D97-AF65-F5344CB8AC3E}">
        <p14:creationId xmlns:p14="http://schemas.microsoft.com/office/powerpoint/2010/main" val="36787232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7C572126-44DE-2D4A-98C7-538B4A297B31}"/>
              </a:ext>
            </a:extLst>
          </p:cNvPr>
          <p:cNvSpPr>
            <a:spLocks noGrp="1"/>
          </p:cNvSpPr>
          <p:nvPr>
            <p:ph type="title"/>
          </p:nvPr>
        </p:nvSpPr>
        <p:spPr/>
        <p:txBody>
          <a:bodyPr/>
          <a:lstStyle/>
          <a:p>
            <a:r>
              <a:rPr lang="en-US" dirty="0"/>
              <a:t>CLICK TO EDIT TITLE</a:t>
            </a:r>
          </a:p>
        </p:txBody>
      </p:sp>
      <p:sp>
        <p:nvSpPr>
          <p:cNvPr id="16" name="Picture Placeholder 15" descr="placeholder picture box">
            <a:extLst>
              <a:ext uri="{FF2B5EF4-FFF2-40B4-BE49-F238E27FC236}">
                <a16:creationId xmlns:a16="http://schemas.microsoft.com/office/drawing/2014/main" id="{D42A1030-E705-3E49-AC1E-D878922FD622}"/>
              </a:ext>
            </a:extLst>
          </p:cNvPr>
          <p:cNvSpPr>
            <a:spLocks noGrp="1"/>
          </p:cNvSpPr>
          <p:nvPr>
            <p:ph type="pic" sz="quarter" idx="10"/>
          </p:nvPr>
        </p:nvSpPr>
        <p:spPr/>
      </p:sp>
      <p:sp>
        <p:nvSpPr>
          <p:cNvPr id="17" name="Picture Placeholder 16" descr="placeholder picture box">
            <a:extLst>
              <a:ext uri="{FF2B5EF4-FFF2-40B4-BE49-F238E27FC236}">
                <a16:creationId xmlns:a16="http://schemas.microsoft.com/office/drawing/2014/main" id="{E1BF76CE-6CF7-6C41-A04E-DC6381E84234}"/>
              </a:ext>
            </a:extLst>
          </p:cNvPr>
          <p:cNvSpPr>
            <a:spLocks noGrp="1"/>
          </p:cNvSpPr>
          <p:nvPr>
            <p:ph type="pic" sz="quarter" idx="11"/>
          </p:nvPr>
        </p:nvSpPr>
        <p:spPr/>
      </p:sp>
      <p:sp>
        <p:nvSpPr>
          <p:cNvPr id="18" name="Picture Placeholder 17" descr="placeholder picture box">
            <a:extLst>
              <a:ext uri="{FF2B5EF4-FFF2-40B4-BE49-F238E27FC236}">
                <a16:creationId xmlns:a16="http://schemas.microsoft.com/office/drawing/2014/main" id="{848861CD-FE5D-2945-8B5F-345F8CCEDE5A}"/>
              </a:ext>
            </a:extLst>
          </p:cNvPr>
          <p:cNvSpPr>
            <a:spLocks noGrp="1"/>
          </p:cNvSpPr>
          <p:nvPr>
            <p:ph type="pic" sz="quarter" idx="12"/>
          </p:nvPr>
        </p:nvSpPr>
        <p:spPr/>
      </p:sp>
      <p:sp>
        <p:nvSpPr>
          <p:cNvPr id="19" name="Picture Placeholder 18" descr="placeholder picture box">
            <a:extLst>
              <a:ext uri="{FF2B5EF4-FFF2-40B4-BE49-F238E27FC236}">
                <a16:creationId xmlns:a16="http://schemas.microsoft.com/office/drawing/2014/main" id="{33FEBC20-3ED0-4F42-9C5F-1E1CB516D6E1}"/>
              </a:ext>
            </a:extLst>
          </p:cNvPr>
          <p:cNvSpPr>
            <a:spLocks noGrp="1"/>
          </p:cNvSpPr>
          <p:nvPr>
            <p:ph type="pic" sz="quarter" idx="13"/>
          </p:nvPr>
        </p:nvSpPr>
        <p:spPr/>
      </p:sp>
    </p:spTree>
    <p:extLst>
      <p:ext uri="{BB962C8B-B14F-4D97-AF65-F5344CB8AC3E}">
        <p14:creationId xmlns:p14="http://schemas.microsoft.com/office/powerpoint/2010/main" val="2555150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6026E09B-D91C-164F-B311-1D82BFCB59A1}"/>
              </a:ext>
            </a:extLst>
          </p:cNvPr>
          <p:cNvSpPr>
            <a:spLocks noGrp="1"/>
          </p:cNvSpPr>
          <p:nvPr>
            <p:ph type="title"/>
          </p:nvPr>
        </p:nvSpPr>
        <p:spPr/>
        <p:txBody>
          <a:bodyPr/>
          <a:lstStyle/>
          <a:p>
            <a:r>
              <a:rPr lang="en-US" dirty="0"/>
              <a:t>CLICK TO EDIT TITLE</a:t>
            </a:r>
          </a:p>
        </p:txBody>
      </p:sp>
      <p:sp>
        <p:nvSpPr>
          <p:cNvPr id="26" name="Picture Placeholder 25" descr="placeholder picture box">
            <a:extLst>
              <a:ext uri="{FF2B5EF4-FFF2-40B4-BE49-F238E27FC236}">
                <a16:creationId xmlns:a16="http://schemas.microsoft.com/office/drawing/2014/main" id="{9D251B5F-6F7C-0641-B6EE-983A817D6189}"/>
              </a:ext>
            </a:extLst>
          </p:cNvPr>
          <p:cNvSpPr>
            <a:spLocks noGrp="1"/>
          </p:cNvSpPr>
          <p:nvPr>
            <p:ph type="pic" sz="quarter" idx="11"/>
          </p:nvPr>
        </p:nvSpPr>
        <p:spPr/>
      </p:sp>
      <p:sp>
        <p:nvSpPr>
          <p:cNvPr id="25" name="Text Placeholder 24">
            <a:extLst>
              <a:ext uri="{FF2B5EF4-FFF2-40B4-BE49-F238E27FC236}">
                <a16:creationId xmlns:a16="http://schemas.microsoft.com/office/drawing/2014/main" id="{D3D8956B-EA28-FC43-BDBF-9553A968879B}"/>
              </a:ext>
            </a:extLst>
          </p:cNvPr>
          <p:cNvSpPr>
            <a:spLocks noGrp="1"/>
          </p:cNvSpPr>
          <p:nvPr>
            <p:ph type="body" sz="quarter" idx="10"/>
          </p:nvPr>
        </p:nvSpPr>
        <p:spPr/>
        <p:txBody>
          <a:bodyPr/>
          <a:lstStyle/>
          <a:p>
            <a:endParaRPr lang="en-US"/>
          </a:p>
        </p:txBody>
      </p:sp>
      <p:sp>
        <p:nvSpPr>
          <p:cNvPr id="27" name="Picture Placeholder 26" descr="placeholder picture box">
            <a:extLst>
              <a:ext uri="{FF2B5EF4-FFF2-40B4-BE49-F238E27FC236}">
                <a16:creationId xmlns:a16="http://schemas.microsoft.com/office/drawing/2014/main" id="{42C1F0BF-8988-F046-AD58-F0F06BC9D159}"/>
              </a:ext>
            </a:extLst>
          </p:cNvPr>
          <p:cNvSpPr>
            <a:spLocks noGrp="1"/>
          </p:cNvSpPr>
          <p:nvPr>
            <p:ph type="pic" sz="quarter" idx="12"/>
          </p:nvPr>
        </p:nvSpPr>
        <p:spPr/>
      </p:sp>
      <p:sp>
        <p:nvSpPr>
          <p:cNvPr id="28" name="Text Placeholder 27">
            <a:extLst>
              <a:ext uri="{FF2B5EF4-FFF2-40B4-BE49-F238E27FC236}">
                <a16:creationId xmlns:a16="http://schemas.microsoft.com/office/drawing/2014/main" id="{46A45296-6D39-6642-B857-C4146B4ED353}"/>
              </a:ext>
            </a:extLst>
          </p:cNvPr>
          <p:cNvSpPr>
            <a:spLocks noGrp="1"/>
          </p:cNvSpPr>
          <p:nvPr>
            <p:ph type="body" sz="quarter" idx="13"/>
          </p:nvPr>
        </p:nvSpPr>
        <p:spPr/>
        <p:txBody>
          <a:bodyPr/>
          <a:lstStyle/>
          <a:p>
            <a:endParaRPr lang="en-US"/>
          </a:p>
        </p:txBody>
      </p:sp>
      <p:sp>
        <p:nvSpPr>
          <p:cNvPr id="29" name="Picture Placeholder 28" descr="placeholder picture box">
            <a:extLst>
              <a:ext uri="{FF2B5EF4-FFF2-40B4-BE49-F238E27FC236}">
                <a16:creationId xmlns:a16="http://schemas.microsoft.com/office/drawing/2014/main" id="{E4D96C66-7CCC-984E-B8F2-EC7CC299ED7D}"/>
              </a:ext>
            </a:extLst>
          </p:cNvPr>
          <p:cNvSpPr>
            <a:spLocks noGrp="1"/>
          </p:cNvSpPr>
          <p:nvPr>
            <p:ph type="pic" sz="quarter" idx="14"/>
          </p:nvPr>
        </p:nvSpPr>
        <p:spPr/>
      </p:sp>
      <p:sp>
        <p:nvSpPr>
          <p:cNvPr id="32" name="Text Placeholder 31">
            <a:extLst>
              <a:ext uri="{FF2B5EF4-FFF2-40B4-BE49-F238E27FC236}">
                <a16:creationId xmlns:a16="http://schemas.microsoft.com/office/drawing/2014/main" id="{1B416AE4-B6D6-DE48-8F82-5AAC8F2D6D72}"/>
              </a:ext>
            </a:extLst>
          </p:cNvPr>
          <p:cNvSpPr>
            <a:spLocks noGrp="1"/>
          </p:cNvSpPr>
          <p:nvPr>
            <p:ph type="body" sz="quarter" idx="17"/>
          </p:nvPr>
        </p:nvSpPr>
        <p:spPr/>
        <p:txBody>
          <a:bodyPr/>
          <a:lstStyle/>
          <a:p>
            <a:endParaRPr lang="en-US"/>
          </a:p>
        </p:txBody>
      </p:sp>
      <p:sp>
        <p:nvSpPr>
          <p:cNvPr id="30" name="Picture Placeholder 29" descr="placeholder picture box">
            <a:extLst>
              <a:ext uri="{FF2B5EF4-FFF2-40B4-BE49-F238E27FC236}">
                <a16:creationId xmlns:a16="http://schemas.microsoft.com/office/drawing/2014/main" id="{3810AE3A-F180-144D-90F7-2F7A70CB68FD}"/>
              </a:ext>
            </a:extLst>
          </p:cNvPr>
          <p:cNvSpPr>
            <a:spLocks noGrp="1"/>
          </p:cNvSpPr>
          <p:nvPr>
            <p:ph type="pic" sz="quarter" idx="15"/>
          </p:nvPr>
        </p:nvSpPr>
        <p:spPr/>
      </p:sp>
      <p:sp>
        <p:nvSpPr>
          <p:cNvPr id="31" name="Text Placeholder 30">
            <a:extLst>
              <a:ext uri="{FF2B5EF4-FFF2-40B4-BE49-F238E27FC236}">
                <a16:creationId xmlns:a16="http://schemas.microsoft.com/office/drawing/2014/main" id="{5A22BB0B-930D-9140-B1A1-719ACD0464CF}"/>
              </a:ext>
            </a:extLst>
          </p:cNvPr>
          <p:cNvSpPr>
            <a:spLocks noGrp="1"/>
          </p:cNvSpPr>
          <p:nvPr>
            <p:ph type="body" sz="quarter" idx="16"/>
          </p:nvPr>
        </p:nvSpPr>
        <p:spPr/>
        <p:txBody>
          <a:bodyPr/>
          <a:lstStyle/>
          <a:p>
            <a:endParaRPr lang="en-US"/>
          </a:p>
        </p:txBody>
      </p:sp>
    </p:spTree>
    <p:extLst>
      <p:ext uri="{BB962C8B-B14F-4D97-AF65-F5344CB8AC3E}">
        <p14:creationId xmlns:p14="http://schemas.microsoft.com/office/powerpoint/2010/main" val="1206905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387A4-719D-454F-AC89-C8A7A70E7F72}"/>
              </a:ext>
            </a:extLst>
          </p:cNvPr>
          <p:cNvSpPr>
            <a:spLocks noGrp="1"/>
          </p:cNvSpPr>
          <p:nvPr>
            <p:ph type="title"/>
          </p:nvPr>
        </p:nvSpPr>
        <p:spPr/>
        <p:txBody>
          <a:bodyPr/>
          <a:lstStyle/>
          <a:p>
            <a:r>
              <a:rPr lang="en-US" dirty="0"/>
              <a:t>CLICK TO EDIT TITLE</a:t>
            </a:r>
          </a:p>
        </p:txBody>
      </p:sp>
      <p:graphicFrame>
        <p:nvGraphicFramePr>
          <p:cNvPr id="14" name="Chart 13" descr="Sample pie chart showing sample data">
            <a:extLst>
              <a:ext uri="{FF2B5EF4-FFF2-40B4-BE49-F238E27FC236}">
                <a16:creationId xmlns:a16="http://schemas.microsoft.com/office/drawing/2014/main" id="{2A272B4A-4AD9-7049-8485-AF9230A4CE03}"/>
              </a:ext>
            </a:extLst>
          </p:cNvPr>
          <p:cNvGraphicFramePr/>
          <p:nvPr>
            <p:extLst>
              <p:ext uri="{D42A27DB-BD31-4B8C-83A1-F6EECF244321}">
                <p14:modId xmlns:p14="http://schemas.microsoft.com/office/powerpoint/2010/main" val="1669979322"/>
              </p:ext>
            </p:extLst>
          </p:nvPr>
        </p:nvGraphicFramePr>
        <p:xfrm>
          <a:off x="1505750" y="3438083"/>
          <a:ext cx="7889346" cy="5259564"/>
        </p:xfrm>
        <a:graphic>
          <a:graphicData uri="http://schemas.openxmlformats.org/drawingml/2006/chart">
            <c:chart xmlns:c="http://schemas.openxmlformats.org/drawingml/2006/chart" xmlns:r="http://schemas.openxmlformats.org/officeDocument/2006/relationships" r:id="rId2"/>
          </a:graphicData>
        </a:graphic>
      </p:graphicFrame>
      <p:sp>
        <p:nvSpPr>
          <p:cNvPr id="17" name="TextBox 16">
            <a:extLst>
              <a:ext uri="{FF2B5EF4-FFF2-40B4-BE49-F238E27FC236}">
                <a16:creationId xmlns:a16="http://schemas.microsoft.com/office/drawing/2014/main" id="{5650D08D-713D-054D-B03E-B75188C64089}"/>
              </a:ext>
            </a:extLst>
          </p:cNvPr>
          <p:cNvSpPr txBox="1"/>
          <p:nvPr/>
        </p:nvSpPr>
        <p:spPr>
          <a:xfrm>
            <a:off x="4725218" y="5416444"/>
            <a:ext cx="1822936" cy="1015663"/>
          </a:xfrm>
          <a:prstGeom prst="rect">
            <a:avLst/>
          </a:prstGeom>
          <a:noFill/>
        </p:spPr>
        <p:txBody>
          <a:bodyPr wrap="none" rtlCol="0">
            <a:spAutoFit/>
          </a:bodyPr>
          <a:lstStyle/>
          <a:p>
            <a:pPr algn="ctr"/>
            <a:r>
              <a:rPr lang="tr-TR" sz="6000" b="1" dirty="0">
                <a:solidFill>
                  <a:schemeClr val="accent1"/>
                </a:solidFill>
                <a:latin typeface="Nunito Sans" pitchFamily="2" charset="77"/>
                <a:ea typeface="Open Sans Semibold" panose="020B0706030804020204" pitchFamily="34" charset="0"/>
                <a:cs typeface="Open Sans Semibold" panose="020B0706030804020204" pitchFamily="34" charset="0"/>
              </a:rPr>
              <a:t>55%</a:t>
            </a:r>
          </a:p>
        </p:txBody>
      </p:sp>
      <p:sp>
        <p:nvSpPr>
          <p:cNvPr id="20" name="TextBox 19">
            <a:extLst>
              <a:ext uri="{FF2B5EF4-FFF2-40B4-BE49-F238E27FC236}">
                <a16:creationId xmlns:a16="http://schemas.microsoft.com/office/drawing/2014/main" id="{48CFF775-CB75-994F-A597-3D3BA82A0D57}"/>
              </a:ext>
            </a:extLst>
          </p:cNvPr>
          <p:cNvSpPr txBox="1"/>
          <p:nvPr/>
        </p:nvSpPr>
        <p:spPr>
          <a:xfrm>
            <a:off x="4653885" y="9137919"/>
            <a:ext cx="1965603" cy="461665"/>
          </a:xfrm>
          <a:prstGeom prst="rect">
            <a:avLst/>
          </a:prstGeom>
          <a:noFill/>
        </p:spPr>
        <p:txBody>
          <a:bodyPr wrap="none" rtlCol="0">
            <a:spAutoFit/>
          </a:bodyPr>
          <a:lstStyle/>
          <a:p>
            <a:pPr algn="ctr"/>
            <a:r>
              <a:rPr lang="tr-TR" sz="2400" b="1" dirty="0">
                <a:solidFill>
                  <a:schemeClr val="accent1"/>
                </a:solidFill>
                <a:latin typeface="Nunito Sans" pitchFamily="2" charset="77"/>
                <a:ea typeface="Open Sans Semibold" panose="020B0706030804020204" pitchFamily="34" charset="0"/>
                <a:cs typeface="Open Sans Semibold" panose="020B0706030804020204" pitchFamily="34" charset="0"/>
              </a:rPr>
              <a:t>PRODUCT 1</a:t>
            </a:r>
          </a:p>
        </p:txBody>
      </p:sp>
      <p:sp>
        <p:nvSpPr>
          <p:cNvPr id="21" name="Rectangle 20">
            <a:extLst>
              <a:ext uri="{FF2B5EF4-FFF2-40B4-BE49-F238E27FC236}">
                <a16:creationId xmlns:a16="http://schemas.microsoft.com/office/drawing/2014/main" id="{996F1BE1-ED54-E848-913C-E867C2FA069F}"/>
              </a:ext>
            </a:extLst>
          </p:cNvPr>
          <p:cNvSpPr/>
          <p:nvPr/>
        </p:nvSpPr>
        <p:spPr>
          <a:xfrm>
            <a:off x="3244980" y="9599584"/>
            <a:ext cx="4559170" cy="1154162"/>
          </a:xfrm>
          <a:prstGeom prst="rect">
            <a:avLst/>
          </a:prstGeom>
        </p:spPr>
        <p:txBody>
          <a:bodyPr wrap="square">
            <a:spAutoFit/>
          </a:bodyPr>
          <a:lstStyle/>
          <a:p>
            <a:pPr algn="ctr">
              <a:lnSpc>
                <a:spcPct val="150000"/>
              </a:lnSpc>
            </a:pPr>
            <a:r>
              <a:rPr lang="en-US" sz="2400" dirty="0">
                <a:solidFill>
                  <a:schemeClr val="tx1">
                    <a:lumMod val="75000"/>
                    <a:lumOff val="25000"/>
                  </a:schemeClr>
                </a:solidFill>
                <a:latin typeface="Nunito Sans" pitchFamily="2" charset="77"/>
                <a:ea typeface="Open Sans" panose="020B0606030504020204" pitchFamily="34" charset="0"/>
                <a:cs typeface="Open Sans" panose="020B0606030504020204" pitchFamily="34" charset="0"/>
              </a:rPr>
              <a:t>Bobcats are especially skilled at pouncing on prey</a:t>
            </a:r>
            <a:r>
              <a:rPr lang="tr-TR" sz="2400" dirty="0">
                <a:solidFill>
                  <a:schemeClr val="tx1">
                    <a:lumMod val="75000"/>
                    <a:lumOff val="25000"/>
                  </a:schemeClr>
                </a:solidFill>
                <a:latin typeface="Nunito Sans" pitchFamily="2" charset="77"/>
                <a:ea typeface="Open Sans" panose="020B0606030504020204" pitchFamily="34" charset="0"/>
                <a:cs typeface="Open Sans" panose="020B0606030504020204" pitchFamily="34" charset="0"/>
              </a:rPr>
              <a:t>.</a:t>
            </a:r>
          </a:p>
        </p:txBody>
      </p:sp>
      <p:graphicFrame>
        <p:nvGraphicFramePr>
          <p:cNvPr id="15" name="Chart 14" descr="Sample pie chart showing sample data">
            <a:extLst>
              <a:ext uri="{FF2B5EF4-FFF2-40B4-BE49-F238E27FC236}">
                <a16:creationId xmlns:a16="http://schemas.microsoft.com/office/drawing/2014/main" id="{F40C2AD2-A89D-BB46-A193-E4D5C504E79E}"/>
              </a:ext>
            </a:extLst>
          </p:cNvPr>
          <p:cNvGraphicFramePr/>
          <p:nvPr>
            <p:extLst>
              <p:ext uri="{D42A27DB-BD31-4B8C-83A1-F6EECF244321}">
                <p14:modId xmlns:p14="http://schemas.microsoft.com/office/powerpoint/2010/main" val="953800299"/>
              </p:ext>
            </p:extLst>
          </p:nvPr>
        </p:nvGraphicFramePr>
        <p:xfrm>
          <a:off x="8264264" y="3438083"/>
          <a:ext cx="7889346" cy="5259564"/>
        </p:xfrm>
        <a:graphic>
          <a:graphicData uri="http://schemas.openxmlformats.org/drawingml/2006/chart">
            <c:chart xmlns:c="http://schemas.openxmlformats.org/drawingml/2006/chart" xmlns:r="http://schemas.openxmlformats.org/officeDocument/2006/relationships" r:id="rId3"/>
          </a:graphicData>
        </a:graphic>
      </p:graphicFrame>
      <p:sp>
        <p:nvSpPr>
          <p:cNvPr id="18" name="TextBox 17">
            <a:extLst>
              <a:ext uri="{FF2B5EF4-FFF2-40B4-BE49-F238E27FC236}">
                <a16:creationId xmlns:a16="http://schemas.microsoft.com/office/drawing/2014/main" id="{E2A00AA3-F5F4-2445-93ED-13FD366C199C}"/>
              </a:ext>
            </a:extLst>
          </p:cNvPr>
          <p:cNvSpPr txBox="1"/>
          <p:nvPr/>
        </p:nvSpPr>
        <p:spPr>
          <a:xfrm>
            <a:off x="11483731" y="5416444"/>
            <a:ext cx="1822936" cy="1015663"/>
          </a:xfrm>
          <a:prstGeom prst="rect">
            <a:avLst/>
          </a:prstGeom>
          <a:noFill/>
        </p:spPr>
        <p:txBody>
          <a:bodyPr wrap="none" rtlCol="0">
            <a:spAutoFit/>
          </a:bodyPr>
          <a:lstStyle/>
          <a:p>
            <a:pPr algn="ctr"/>
            <a:r>
              <a:rPr lang="tr-TR" sz="6000" b="1" dirty="0">
                <a:solidFill>
                  <a:schemeClr val="tx2"/>
                </a:solidFill>
                <a:latin typeface="Nunito Sans" pitchFamily="2" charset="77"/>
                <a:ea typeface="Open Sans Semibold" panose="020B0706030804020204" pitchFamily="34" charset="0"/>
                <a:cs typeface="Open Sans Semibold" panose="020B0706030804020204" pitchFamily="34" charset="0"/>
              </a:rPr>
              <a:t>60%</a:t>
            </a:r>
          </a:p>
        </p:txBody>
      </p:sp>
      <p:sp>
        <p:nvSpPr>
          <p:cNvPr id="22" name="TextBox 21">
            <a:extLst>
              <a:ext uri="{FF2B5EF4-FFF2-40B4-BE49-F238E27FC236}">
                <a16:creationId xmlns:a16="http://schemas.microsoft.com/office/drawing/2014/main" id="{6259B6B6-A989-7545-BC28-6B84FC085820}"/>
              </a:ext>
            </a:extLst>
          </p:cNvPr>
          <p:cNvSpPr txBox="1"/>
          <p:nvPr/>
        </p:nvSpPr>
        <p:spPr>
          <a:xfrm>
            <a:off x="11412397" y="9137919"/>
            <a:ext cx="1965603" cy="461665"/>
          </a:xfrm>
          <a:prstGeom prst="rect">
            <a:avLst/>
          </a:prstGeom>
          <a:noFill/>
        </p:spPr>
        <p:txBody>
          <a:bodyPr wrap="none" rtlCol="0">
            <a:spAutoFit/>
          </a:bodyPr>
          <a:lstStyle/>
          <a:p>
            <a:pPr algn="ctr"/>
            <a:r>
              <a:rPr lang="tr-TR" sz="2400" b="1" dirty="0">
                <a:solidFill>
                  <a:schemeClr val="tx2"/>
                </a:solidFill>
                <a:latin typeface="Nunito Sans" pitchFamily="2" charset="77"/>
                <a:ea typeface="Open Sans Semibold" panose="020B0706030804020204" pitchFamily="34" charset="0"/>
                <a:cs typeface="Open Sans Semibold" panose="020B0706030804020204" pitchFamily="34" charset="0"/>
              </a:rPr>
              <a:t>PRODUCT 2</a:t>
            </a:r>
          </a:p>
        </p:txBody>
      </p:sp>
      <p:sp>
        <p:nvSpPr>
          <p:cNvPr id="23" name="Rectangle 22">
            <a:extLst>
              <a:ext uri="{FF2B5EF4-FFF2-40B4-BE49-F238E27FC236}">
                <a16:creationId xmlns:a16="http://schemas.microsoft.com/office/drawing/2014/main" id="{7D256543-4438-2E45-8D9B-9045A32A6CAA}"/>
              </a:ext>
            </a:extLst>
          </p:cNvPr>
          <p:cNvSpPr/>
          <p:nvPr/>
        </p:nvSpPr>
        <p:spPr>
          <a:xfrm>
            <a:off x="10115613" y="9599584"/>
            <a:ext cx="4559170" cy="1154162"/>
          </a:xfrm>
          <a:prstGeom prst="rect">
            <a:avLst/>
          </a:prstGeom>
        </p:spPr>
        <p:txBody>
          <a:bodyPr wrap="square">
            <a:spAutoFit/>
          </a:bodyPr>
          <a:lstStyle/>
          <a:p>
            <a:pPr algn="ctr">
              <a:lnSpc>
                <a:spcPct val="150000"/>
              </a:lnSpc>
            </a:pPr>
            <a:r>
              <a:rPr lang="en-US" sz="2400" dirty="0">
                <a:solidFill>
                  <a:schemeClr val="tx1">
                    <a:lumMod val="75000"/>
                    <a:lumOff val="25000"/>
                  </a:schemeClr>
                </a:solidFill>
                <a:latin typeface="Nunito Sans" pitchFamily="2" charset="77"/>
                <a:ea typeface="Open Sans" panose="020B0606030504020204" pitchFamily="34" charset="0"/>
                <a:cs typeface="Open Sans" panose="020B0606030504020204" pitchFamily="34" charset="0"/>
              </a:rPr>
              <a:t>Bobcats are especially skilled at pouncing on prey</a:t>
            </a:r>
            <a:r>
              <a:rPr lang="tr-TR" sz="2400" dirty="0">
                <a:solidFill>
                  <a:schemeClr val="tx1">
                    <a:lumMod val="75000"/>
                    <a:lumOff val="25000"/>
                  </a:schemeClr>
                </a:solidFill>
                <a:latin typeface="Nunito Sans" pitchFamily="2" charset="77"/>
                <a:ea typeface="Open Sans" panose="020B0606030504020204" pitchFamily="34" charset="0"/>
                <a:cs typeface="Open Sans" panose="020B0606030504020204" pitchFamily="34" charset="0"/>
              </a:rPr>
              <a:t>.</a:t>
            </a:r>
          </a:p>
        </p:txBody>
      </p:sp>
      <p:graphicFrame>
        <p:nvGraphicFramePr>
          <p:cNvPr id="16" name="Chart 15" descr="Sample pie chart showing sample data">
            <a:extLst>
              <a:ext uri="{FF2B5EF4-FFF2-40B4-BE49-F238E27FC236}">
                <a16:creationId xmlns:a16="http://schemas.microsoft.com/office/drawing/2014/main" id="{B3057F91-6878-D545-851D-D4B4CD4FF6DA}"/>
              </a:ext>
            </a:extLst>
          </p:cNvPr>
          <p:cNvGraphicFramePr/>
          <p:nvPr>
            <p:extLst>
              <p:ext uri="{D42A27DB-BD31-4B8C-83A1-F6EECF244321}">
                <p14:modId xmlns:p14="http://schemas.microsoft.com/office/powerpoint/2010/main" val="3220628881"/>
              </p:ext>
            </p:extLst>
          </p:nvPr>
        </p:nvGraphicFramePr>
        <p:xfrm>
          <a:off x="15022777" y="3438083"/>
          <a:ext cx="7889346" cy="5259564"/>
        </p:xfrm>
        <a:graphic>
          <a:graphicData uri="http://schemas.openxmlformats.org/drawingml/2006/chart">
            <c:chart xmlns:c="http://schemas.openxmlformats.org/drawingml/2006/chart" xmlns:r="http://schemas.openxmlformats.org/officeDocument/2006/relationships" r:id="rId4"/>
          </a:graphicData>
        </a:graphic>
      </p:graphicFrame>
      <p:sp>
        <p:nvSpPr>
          <p:cNvPr id="19" name="TextBox 18">
            <a:extLst>
              <a:ext uri="{FF2B5EF4-FFF2-40B4-BE49-F238E27FC236}">
                <a16:creationId xmlns:a16="http://schemas.microsoft.com/office/drawing/2014/main" id="{898AA7E8-C3EB-E940-BE00-82312BD880C0}"/>
              </a:ext>
            </a:extLst>
          </p:cNvPr>
          <p:cNvSpPr txBox="1"/>
          <p:nvPr/>
        </p:nvSpPr>
        <p:spPr>
          <a:xfrm>
            <a:off x="18242245" y="5416444"/>
            <a:ext cx="1822936" cy="1015663"/>
          </a:xfrm>
          <a:prstGeom prst="rect">
            <a:avLst/>
          </a:prstGeom>
          <a:noFill/>
        </p:spPr>
        <p:txBody>
          <a:bodyPr wrap="none" rtlCol="0">
            <a:spAutoFit/>
          </a:bodyPr>
          <a:lstStyle/>
          <a:p>
            <a:pPr algn="ctr"/>
            <a:r>
              <a:rPr lang="tr-TR" sz="6000" b="1" dirty="0">
                <a:solidFill>
                  <a:schemeClr val="accent4"/>
                </a:solidFill>
                <a:latin typeface="Nunito Sans" pitchFamily="2" charset="77"/>
                <a:ea typeface="Open Sans Semibold" panose="020B0706030804020204" pitchFamily="34" charset="0"/>
                <a:cs typeface="Open Sans Semibold" panose="020B0706030804020204" pitchFamily="34" charset="0"/>
              </a:rPr>
              <a:t>65%</a:t>
            </a:r>
          </a:p>
        </p:txBody>
      </p:sp>
      <p:sp>
        <p:nvSpPr>
          <p:cNvPr id="24" name="TextBox 23">
            <a:extLst>
              <a:ext uri="{FF2B5EF4-FFF2-40B4-BE49-F238E27FC236}">
                <a16:creationId xmlns:a16="http://schemas.microsoft.com/office/drawing/2014/main" id="{1322A7FA-4A66-7340-A536-988AF525B5AF}"/>
              </a:ext>
            </a:extLst>
          </p:cNvPr>
          <p:cNvSpPr txBox="1"/>
          <p:nvPr/>
        </p:nvSpPr>
        <p:spPr>
          <a:xfrm>
            <a:off x="18179726" y="9137919"/>
            <a:ext cx="1947970" cy="461665"/>
          </a:xfrm>
          <a:prstGeom prst="rect">
            <a:avLst/>
          </a:prstGeom>
          <a:noFill/>
        </p:spPr>
        <p:txBody>
          <a:bodyPr wrap="none" rtlCol="0">
            <a:spAutoFit/>
          </a:bodyPr>
          <a:lstStyle/>
          <a:p>
            <a:pPr algn="ctr"/>
            <a:r>
              <a:rPr lang="tr-TR" sz="2400" b="1" dirty="0">
                <a:solidFill>
                  <a:schemeClr val="accent4"/>
                </a:solidFill>
                <a:latin typeface="Nunito Sans" pitchFamily="2" charset="77"/>
                <a:ea typeface="Open Sans Semibold" panose="020B0706030804020204" pitchFamily="34" charset="0"/>
                <a:cs typeface="Open Sans Semibold" panose="020B0706030804020204" pitchFamily="34" charset="0"/>
              </a:rPr>
              <a:t>PRODUCT 3</a:t>
            </a:r>
          </a:p>
        </p:txBody>
      </p:sp>
      <p:sp>
        <p:nvSpPr>
          <p:cNvPr id="25" name="Rectangle 24">
            <a:extLst>
              <a:ext uri="{FF2B5EF4-FFF2-40B4-BE49-F238E27FC236}">
                <a16:creationId xmlns:a16="http://schemas.microsoft.com/office/drawing/2014/main" id="{17B274F9-86E5-C34C-82B7-0B78EF345438}"/>
              </a:ext>
            </a:extLst>
          </p:cNvPr>
          <p:cNvSpPr/>
          <p:nvPr/>
        </p:nvSpPr>
        <p:spPr>
          <a:xfrm>
            <a:off x="16687865" y="9599584"/>
            <a:ext cx="4559170" cy="1154162"/>
          </a:xfrm>
          <a:prstGeom prst="rect">
            <a:avLst/>
          </a:prstGeom>
        </p:spPr>
        <p:txBody>
          <a:bodyPr wrap="square">
            <a:spAutoFit/>
          </a:bodyPr>
          <a:lstStyle/>
          <a:p>
            <a:pPr algn="ctr">
              <a:lnSpc>
                <a:spcPct val="150000"/>
              </a:lnSpc>
            </a:pPr>
            <a:r>
              <a:rPr lang="en-US" sz="2400" dirty="0">
                <a:solidFill>
                  <a:schemeClr val="tx1">
                    <a:lumMod val="75000"/>
                    <a:lumOff val="25000"/>
                  </a:schemeClr>
                </a:solidFill>
                <a:latin typeface="Nunito Sans" pitchFamily="2" charset="77"/>
                <a:ea typeface="Open Sans" panose="020B0606030504020204" pitchFamily="34" charset="0"/>
                <a:cs typeface="Open Sans" panose="020B0606030504020204" pitchFamily="34" charset="0"/>
              </a:rPr>
              <a:t>Bobcats are especially skilled at pouncing on prey</a:t>
            </a:r>
            <a:r>
              <a:rPr lang="tr-TR" sz="2400" dirty="0">
                <a:solidFill>
                  <a:schemeClr val="tx1">
                    <a:lumMod val="75000"/>
                    <a:lumOff val="25000"/>
                  </a:schemeClr>
                </a:solidFill>
                <a:latin typeface="Nunito Sans" pitchFamily="2" charset="77"/>
                <a:ea typeface="Open Sans" panose="020B0606030504020204" pitchFamily="34" charset="0"/>
                <a:cs typeface="Open Sans" panose="020B0606030504020204" pitchFamily="34" charset="0"/>
              </a:rPr>
              <a:t>.</a:t>
            </a:r>
          </a:p>
        </p:txBody>
      </p:sp>
    </p:spTree>
    <p:extLst>
      <p:ext uri="{BB962C8B-B14F-4D97-AF65-F5344CB8AC3E}">
        <p14:creationId xmlns:p14="http://schemas.microsoft.com/office/powerpoint/2010/main" val="2448414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B74CD1D-ACDF-8145-B0B9-307B822DBC07}"/>
              </a:ext>
            </a:extLst>
          </p:cNvPr>
          <p:cNvSpPr>
            <a:spLocks noGrp="1"/>
          </p:cNvSpPr>
          <p:nvPr>
            <p:ph type="title"/>
          </p:nvPr>
        </p:nvSpPr>
        <p:spPr/>
        <p:txBody>
          <a:bodyPr/>
          <a:lstStyle/>
          <a:p>
            <a:r>
              <a:rPr lang="en-US" dirty="0"/>
              <a:t>CLICK TO EDIT TITLE</a:t>
            </a:r>
          </a:p>
        </p:txBody>
      </p:sp>
      <p:graphicFrame>
        <p:nvGraphicFramePr>
          <p:cNvPr id="2" name="Chart 1" descr="Bar chart showing sample data">
            <a:extLst>
              <a:ext uri="{FF2B5EF4-FFF2-40B4-BE49-F238E27FC236}">
                <a16:creationId xmlns:a16="http://schemas.microsoft.com/office/drawing/2014/main" id="{7DE96C38-0323-8E46-8E65-B2913DD07071}"/>
              </a:ext>
            </a:extLst>
          </p:cNvPr>
          <p:cNvGraphicFramePr/>
          <p:nvPr>
            <p:extLst>
              <p:ext uri="{D42A27DB-BD31-4B8C-83A1-F6EECF244321}">
                <p14:modId xmlns:p14="http://schemas.microsoft.com/office/powerpoint/2010/main" val="703902142"/>
              </p:ext>
            </p:extLst>
          </p:nvPr>
        </p:nvGraphicFramePr>
        <p:xfrm>
          <a:off x="3046707" y="2743200"/>
          <a:ext cx="18290586" cy="82634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2755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37821-D280-3D42-854F-E74E04A46C26}"/>
              </a:ext>
            </a:extLst>
          </p:cNvPr>
          <p:cNvSpPr>
            <a:spLocks noGrp="1"/>
          </p:cNvSpPr>
          <p:nvPr>
            <p:ph type="title"/>
          </p:nvPr>
        </p:nvSpPr>
        <p:spPr/>
        <p:txBody>
          <a:bodyPr/>
          <a:lstStyle/>
          <a:p>
            <a:r>
              <a:rPr lang="en-US" dirty="0"/>
              <a:t>CAMPUS</a:t>
            </a:r>
          </a:p>
        </p:txBody>
      </p:sp>
      <p:pic>
        <p:nvPicPr>
          <p:cNvPr id="3" name="Picture 2" descr="Map of Texas with Round Rock and San Marcos marked in Central Texas, close to Austin and San Antonio. Lubbock, Dallas, El Paso, Houston, Laredo, and McAllen are also marked on the map.">
            <a:extLst>
              <a:ext uri="{FF2B5EF4-FFF2-40B4-BE49-F238E27FC236}">
                <a16:creationId xmlns:a16="http://schemas.microsoft.com/office/drawing/2014/main" id="{7A24D918-BC0A-C646-BA86-C1B4A2186F6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86653" y="1828800"/>
            <a:ext cx="10105347" cy="10058400"/>
          </a:xfrm>
          <a:prstGeom prst="rect">
            <a:avLst/>
          </a:prstGeom>
        </p:spPr>
      </p:pic>
      <p:sp>
        <p:nvSpPr>
          <p:cNvPr id="19" name="Rectangle 18">
            <a:extLst>
              <a:ext uri="{FF2B5EF4-FFF2-40B4-BE49-F238E27FC236}">
                <a16:creationId xmlns:a16="http://schemas.microsoft.com/office/drawing/2014/main" id="{AFA506F2-A915-AE4B-A4E9-4AE6C481DB35}"/>
              </a:ext>
            </a:extLst>
          </p:cNvPr>
          <p:cNvSpPr/>
          <p:nvPr/>
        </p:nvSpPr>
        <p:spPr>
          <a:xfrm>
            <a:off x="13661780" y="2061111"/>
            <a:ext cx="8302338" cy="3916457"/>
          </a:xfrm>
          <a:prstGeom prst="rect">
            <a:avLst/>
          </a:prstGeom>
        </p:spPr>
        <p:txBody>
          <a:bodyPr wrap="square">
            <a:spAutoFit/>
          </a:bodyPr>
          <a:lstStyle/>
          <a:p>
            <a:pPr>
              <a:lnSpc>
                <a:spcPct val="150000"/>
              </a:lnSpc>
            </a:pPr>
            <a:r>
              <a:rPr lang="en-US" sz="2800" dirty="0">
                <a:solidFill>
                  <a:schemeClr val="tx1">
                    <a:lumMod val="75000"/>
                    <a:lumOff val="25000"/>
                  </a:schemeClr>
                </a:solidFill>
                <a:latin typeface="Nunito Sans" pitchFamily="2" charset="77"/>
                <a:ea typeface="Open Sans" panose="020B0606030504020204" pitchFamily="34" charset="0"/>
                <a:cs typeface="Open Sans" panose="020B0606030504020204" pitchFamily="34" charset="0"/>
              </a:rPr>
              <a:t>We have two vibrant campuses — one in San Marcos, one in Round Rock — and a variety of ways for you to discover each through in-person or digital experiences. Both our campuses are filled with opportunities to engage in life-changing learning, creative energy and community spirit. </a:t>
            </a:r>
          </a:p>
        </p:txBody>
      </p:sp>
      <p:sp>
        <p:nvSpPr>
          <p:cNvPr id="33" name="Teardrop 32">
            <a:extLst>
              <a:ext uri="{FF2B5EF4-FFF2-40B4-BE49-F238E27FC236}">
                <a16:creationId xmlns:a16="http://schemas.microsoft.com/office/drawing/2014/main" id="{46F3E84B-7359-C548-94CB-5D1ABDDFC6A0}"/>
              </a:ext>
              <a:ext uri="{C183D7F6-B498-43B3-948B-1728B52AA6E4}">
                <adec:decorative xmlns:adec="http://schemas.microsoft.com/office/drawing/2017/decorative" val="1"/>
              </a:ext>
            </a:extLst>
          </p:cNvPr>
          <p:cNvSpPr>
            <a:spLocks noChangeAspect="1"/>
          </p:cNvSpPr>
          <p:nvPr/>
        </p:nvSpPr>
        <p:spPr>
          <a:xfrm rot="8100000">
            <a:off x="13851157" y="7031941"/>
            <a:ext cx="914400" cy="914400"/>
          </a:xfrm>
          <a:prstGeom prst="teardrop">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2" name="TextBox 31">
            <a:extLst>
              <a:ext uri="{FF2B5EF4-FFF2-40B4-BE49-F238E27FC236}">
                <a16:creationId xmlns:a16="http://schemas.microsoft.com/office/drawing/2014/main" id="{7F4D1B7B-3757-5741-B257-A3FD7CA1B3F3}"/>
              </a:ext>
            </a:extLst>
          </p:cNvPr>
          <p:cNvSpPr txBox="1"/>
          <p:nvPr/>
        </p:nvSpPr>
        <p:spPr>
          <a:xfrm>
            <a:off x="15232112" y="6842267"/>
            <a:ext cx="5383299" cy="1508105"/>
          </a:xfrm>
          <a:prstGeom prst="rect">
            <a:avLst/>
          </a:prstGeom>
          <a:noFill/>
        </p:spPr>
        <p:txBody>
          <a:bodyPr wrap="square" rtlCol="0">
            <a:spAutoFit/>
          </a:bodyPr>
          <a:lstStyle/>
          <a:p>
            <a:pPr>
              <a:spcAft>
                <a:spcPts val="1200"/>
              </a:spcAft>
            </a:pPr>
            <a:r>
              <a:rPr lang="tr-TR" sz="2400" dirty="0">
                <a:latin typeface="Nunito Sans" pitchFamily="2" charset="77"/>
                <a:ea typeface="Open Sans Semibold" panose="020B0706030804020204" pitchFamily="34" charset="0"/>
                <a:cs typeface="Open Sans Semibold" panose="020B0706030804020204" pitchFamily="34" charset="0"/>
              </a:rPr>
              <a:t>San </a:t>
            </a:r>
            <a:r>
              <a:rPr lang="tr-TR" sz="2400" dirty="0" err="1">
                <a:latin typeface="Nunito Sans" pitchFamily="2" charset="77"/>
                <a:ea typeface="Open Sans Semibold" panose="020B0706030804020204" pitchFamily="34" charset="0"/>
                <a:cs typeface="Open Sans Semibold" panose="020B0706030804020204" pitchFamily="34" charset="0"/>
              </a:rPr>
              <a:t>Marcos</a:t>
            </a:r>
            <a:r>
              <a:rPr lang="tr-TR" sz="2400" dirty="0">
                <a:latin typeface="Nunito Sans" pitchFamily="2" charset="77"/>
                <a:ea typeface="Open Sans Semibold" panose="020B0706030804020204" pitchFamily="34" charset="0"/>
                <a:cs typeface="Open Sans Semibold" panose="020B0706030804020204" pitchFamily="34" charset="0"/>
              </a:rPr>
              <a:t> </a:t>
            </a:r>
            <a:r>
              <a:rPr lang="tr-TR" sz="2400" dirty="0" err="1">
                <a:latin typeface="Nunito Sans" pitchFamily="2" charset="77"/>
                <a:ea typeface="Open Sans Semibold" panose="020B0706030804020204" pitchFamily="34" charset="0"/>
                <a:cs typeface="Open Sans Semibold" panose="020B0706030804020204" pitchFamily="34" charset="0"/>
              </a:rPr>
              <a:t>Campus</a:t>
            </a:r>
            <a:endParaRPr lang="tr-TR" sz="2400" dirty="0">
              <a:latin typeface="Nunito Sans" pitchFamily="2" charset="77"/>
              <a:ea typeface="Open Sans Semibold" panose="020B0706030804020204" pitchFamily="34" charset="0"/>
              <a:cs typeface="Open Sans Semibold" panose="020B0706030804020204" pitchFamily="34" charset="0"/>
            </a:endParaRPr>
          </a:p>
          <a:p>
            <a:pPr>
              <a:spcAft>
                <a:spcPts val="1200"/>
              </a:spcAft>
            </a:pPr>
            <a:r>
              <a:rPr lang="tr-TR" sz="2400" dirty="0">
                <a:latin typeface="Nunito Sans" pitchFamily="2" charset="77"/>
                <a:ea typeface="Open Sans Semibold" panose="020B0706030804020204" pitchFamily="34" charset="0"/>
                <a:cs typeface="Open Sans Semibold" panose="020B0706030804020204" pitchFamily="34" charset="0"/>
              </a:rPr>
              <a:t>601 </a:t>
            </a:r>
            <a:r>
              <a:rPr lang="tr-TR" sz="2400" dirty="0" err="1">
                <a:latin typeface="Nunito Sans" pitchFamily="2" charset="77"/>
                <a:ea typeface="Open Sans Semibold" panose="020B0706030804020204" pitchFamily="34" charset="0"/>
                <a:cs typeface="Open Sans Semibold" panose="020B0706030804020204" pitchFamily="34" charset="0"/>
              </a:rPr>
              <a:t>University</a:t>
            </a:r>
            <a:r>
              <a:rPr lang="tr-TR" sz="2400" dirty="0">
                <a:latin typeface="Nunito Sans" pitchFamily="2" charset="77"/>
                <a:ea typeface="Open Sans Semibold" panose="020B0706030804020204" pitchFamily="34" charset="0"/>
                <a:cs typeface="Open Sans Semibold" panose="020B0706030804020204" pitchFamily="34" charset="0"/>
              </a:rPr>
              <a:t> Drive</a:t>
            </a:r>
          </a:p>
          <a:p>
            <a:pPr>
              <a:spcAft>
                <a:spcPts val="1200"/>
              </a:spcAft>
            </a:pPr>
            <a:r>
              <a:rPr lang="tr-TR" sz="2400" dirty="0">
                <a:latin typeface="Nunito Sans" pitchFamily="2" charset="77"/>
                <a:ea typeface="Open Sans Semibold" panose="020B0706030804020204" pitchFamily="34" charset="0"/>
                <a:cs typeface="Open Sans Semibold" panose="020B0706030804020204" pitchFamily="34" charset="0"/>
              </a:rPr>
              <a:t>San </a:t>
            </a:r>
            <a:r>
              <a:rPr lang="tr-TR" sz="2400" dirty="0" err="1">
                <a:latin typeface="Nunito Sans" pitchFamily="2" charset="77"/>
                <a:ea typeface="Open Sans Semibold" panose="020B0706030804020204" pitchFamily="34" charset="0"/>
                <a:cs typeface="Open Sans Semibold" panose="020B0706030804020204" pitchFamily="34" charset="0"/>
              </a:rPr>
              <a:t>Marcos</a:t>
            </a:r>
            <a:r>
              <a:rPr lang="tr-TR" sz="2400" dirty="0">
                <a:latin typeface="Nunito Sans" pitchFamily="2" charset="77"/>
                <a:ea typeface="Open Sans Semibold" panose="020B0706030804020204" pitchFamily="34" charset="0"/>
                <a:cs typeface="Open Sans Semibold" panose="020B0706030804020204" pitchFamily="34" charset="0"/>
              </a:rPr>
              <a:t>, Texas 78666</a:t>
            </a:r>
          </a:p>
        </p:txBody>
      </p:sp>
      <p:sp>
        <p:nvSpPr>
          <p:cNvPr id="34" name="Teardrop 33">
            <a:extLst>
              <a:ext uri="{FF2B5EF4-FFF2-40B4-BE49-F238E27FC236}">
                <a16:creationId xmlns:a16="http://schemas.microsoft.com/office/drawing/2014/main" id="{C29692E7-6A6A-334F-8E45-D03D026BE5E8}"/>
              </a:ext>
              <a:ext uri="{C183D7F6-B498-43B3-948B-1728B52AA6E4}">
                <adec:decorative xmlns:adec="http://schemas.microsoft.com/office/drawing/2017/decorative" val="1"/>
              </a:ext>
            </a:extLst>
          </p:cNvPr>
          <p:cNvSpPr>
            <a:spLocks noChangeAspect="1"/>
          </p:cNvSpPr>
          <p:nvPr/>
        </p:nvSpPr>
        <p:spPr>
          <a:xfrm rot="8100000">
            <a:off x="13851158" y="9378400"/>
            <a:ext cx="914400" cy="914400"/>
          </a:xfrm>
          <a:prstGeom prst="teardrop">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5" name="TextBox 34">
            <a:extLst>
              <a:ext uri="{FF2B5EF4-FFF2-40B4-BE49-F238E27FC236}">
                <a16:creationId xmlns:a16="http://schemas.microsoft.com/office/drawing/2014/main" id="{5AABABA3-74C7-E140-88D0-6994C98E0BAC}"/>
              </a:ext>
            </a:extLst>
          </p:cNvPr>
          <p:cNvSpPr txBox="1"/>
          <p:nvPr/>
        </p:nvSpPr>
        <p:spPr>
          <a:xfrm>
            <a:off x="15232114" y="9189022"/>
            <a:ext cx="5383299" cy="1508105"/>
          </a:xfrm>
          <a:prstGeom prst="rect">
            <a:avLst/>
          </a:prstGeom>
          <a:noFill/>
        </p:spPr>
        <p:txBody>
          <a:bodyPr wrap="square" rtlCol="0">
            <a:spAutoFit/>
          </a:bodyPr>
          <a:lstStyle/>
          <a:p>
            <a:pPr>
              <a:spcAft>
                <a:spcPts val="1200"/>
              </a:spcAft>
            </a:pPr>
            <a:r>
              <a:rPr lang="tr-TR" sz="2400" dirty="0" err="1">
                <a:solidFill>
                  <a:schemeClr val="accent1"/>
                </a:solidFill>
                <a:latin typeface="Nunito Sans" pitchFamily="2" charset="77"/>
                <a:ea typeface="Open Sans Semibold" panose="020B0706030804020204" pitchFamily="34" charset="0"/>
                <a:cs typeface="Open Sans Semibold" panose="020B0706030804020204" pitchFamily="34" charset="0"/>
              </a:rPr>
              <a:t>Round</a:t>
            </a:r>
            <a:r>
              <a:rPr lang="tr-TR" sz="2400" dirty="0">
                <a:solidFill>
                  <a:schemeClr val="accent1"/>
                </a:solidFill>
                <a:latin typeface="Nunito Sans" pitchFamily="2" charset="77"/>
                <a:ea typeface="Open Sans Semibold" panose="020B0706030804020204" pitchFamily="34" charset="0"/>
                <a:cs typeface="Open Sans Semibold" panose="020B0706030804020204" pitchFamily="34" charset="0"/>
              </a:rPr>
              <a:t> </a:t>
            </a:r>
            <a:r>
              <a:rPr lang="tr-TR" sz="2400" dirty="0" err="1">
                <a:solidFill>
                  <a:schemeClr val="accent1"/>
                </a:solidFill>
                <a:latin typeface="Nunito Sans" pitchFamily="2" charset="77"/>
                <a:ea typeface="Open Sans Semibold" panose="020B0706030804020204" pitchFamily="34" charset="0"/>
                <a:cs typeface="Open Sans Semibold" panose="020B0706030804020204" pitchFamily="34" charset="0"/>
              </a:rPr>
              <a:t>Rock</a:t>
            </a:r>
            <a:r>
              <a:rPr lang="tr-TR" sz="2400" dirty="0">
                <a:solidFill>
                  <a:schemeClr val="accent1"/>
                </a:solidFill>
                <a:latin typeface="Nunito Sans" pitchFamily="2" charset="77"/>
                <a:ea typeface="Open Sans Semibold" panose="020B0706030804020204" pitchFamily="34" charset="0"/>
                <a:cs typeface="Open Sans Semibold" panose="020B0706030804020204" pitchFamily="34" charset="0"/>
              </a:rPr>
              <a:t> </a:t>
            </a:r>
            <a:r>
              <a:rPr lang="tr-TR" sz="2400" dirty="0" err="1">
                <a:solidFill>
                  <a:schemeClr val="accent1"/>
                </a:solidFill>
                <a:latin typeface="Nunito Sans" pitchFamily="2" charset="77"/>
                <a:ea typeface="Open Sans Semibold" panose="020B0706030804020204" pitchFamily="34" charset="0"/>
                <a:cs typeface="Open Sans Semibold" panose="020B0706030804020204" pitchFamily="34" charset="0"/>
              </a:rPr>
              <a:t>Campus</a:t>
            </a:r>
            <a:endParaRPr lang="tr-TR" sz="2400" dirty="0">
              <a:solidFill>
                <a:schemeClr val="accent1"/>
              </a:solidFill>
              <a:latin typeface="Nunito Sans" pitchFamily="2" charset="77"/>
              <a:ea typeface="Open Sans Semibold" panose="020B0706030804020204" pitchFamily="34" charset="0"/>
              <a:cs typeface="Open Sans Semibold" panose="020B0706030804020204" pitchFamily="34" charset="0"/>
            </a:endParaRPr>
          </a:p>
          <a:p>
            <a:pPr>
              <a:spcAft>
                <a:spcPts val="1200"/>
              </a:spcAft>
            </a:pPr>
            <a:r>
              <a:rPr lang="tr-TR" sz="2400" dirty="0">
                <a:solidFill>
                  <a:schemeClr val="accent1"/>
                </a:solidFill>
                <a:latin typeface="Nunito Sans" pitchFamily="2" charset="77"/>
                <a:ea typeface="Open Sans Semibold" panose="020B0706030804020204" pitchFamily="34" charset="0"/>
                <a:cs typeface="Open Sans Semibold" panose="020B0706030804020204" pitchFamily="34" charset="0"/>
              </a:rPr>
              <a:t>1555 </a:t>
            </a:r>
            <a:r>
              <a:rPr lang="tr-TR" sz="2400" dirty="0" err="1">
                <a:solidFill>
                  <a:schemeClr val="accent1"/>
                </a:solidFill>
                <a:latin typeface="Nunito Sans" pitchFamily="2" charset="77"/>
                <a:ea typeface="Open Sans Semibold" panose="020B0706030804020204" pitchFamily="34" charset="0"/>
                <a:cs typeface="Open Sans Semibold" panose="020B0706030804020204" pitchFamily="34" charset="0"/>
              </a:rPr>
              <a:t>University</a:t>
            </a:r>
            <a:r>
              <a:rPr lang="tr-TR" sz="2400" dirty="0">
                <a:solidFill>
                  <a:schemeClr val="accent1"/>
                </a:solidFill>
                <a:latin typeface="Nunito Sans" pitchFamily="2" charset="77"/>
                <a:ea typeface="Open Sans Semibold" panose="020B0706030804020204" pitchFamily="34" charset="0"/>
                <a:cs typeface="Open Sans Semibold" panose="020B0706030804020204" pitchFamily="34" charset="0"/>
              </a:rPr>
              <a:t> </a:t>
            </a:r>
            <a:r>
              <a:rPr lang="tr-TR" sz="2400" dirty="0" err="1">
                <a:solidFill>
                  <a:schemeClr val="accent1"/>
                </a:solidFill>
                <a:latin typeface="Nunito Sans" pitchFamily="2" charset="77"/>
                <a:ea typeface="Open Sans Semibold" panose="020B0706030804020204" pitchFamily="34" charset="0"/>
                <a:cs typeface="Open Sans Semibold" panose="020B0706030804020204" pitchFamily="34" charset="0"/>
              </a:rPr>
              <a:t>Blvd</a:t>
            </a:r>
            <a:r>
              <a:rPr lang="tr-TR" sz="2400" dirty="0">
                <a:solidFill>
                  <a:schemeClr val="accent1"/>
                </a:solidFill>
                <a:latin typeface="Nunito Sans" pitchFamily="2" charset="77"/>
                <a:ea typeface="Open Sans Semibold" panose="020B0706030804020204" pitchFamily="34" charset="0"/>
                <a:cs typeface="Open Sans Semibold" panose="020B0706030804020204" pitchFamily="34" charset="0"/>
              </a:rPr>
              <a:t>.</a:t>
            </a:r>
          </a:p>
          <a:p>
            <a:pPr>
              <a:spcAft>
                <a:spcPts val="1200"/>
              </a:spcAft>
            </a:pPr>
            <a:r>
              <a:rPr lang="tr-TR" sz="2400" dirty="0" err="1">
                <a:solidFill>
                  <a:schemeClr val="accent1"/>
                </a:solidFill>
                <a:latin typeface="Nunito Sans" pitchFamily="2" charset="77"/>
                <a:ea typeface="Open Sans Semibold" panose="020B0706030804020204" pitchFamily="34" charset="0"/>
                <a:cs typeface="Open Sans Semibold" panose="020B0706030804020204" pitchFamily="34" charset="0"/>
              </a:rPr>
              <a:t>Round</a:t>
            </a:r>
            <a:r>
              <a:rPr lang="tr-TR" sz="2400" dirty="0">
                <a:solidFill>
                  <a:schemeClr val="accent1"/>
                </a:solidFill>
                <a:latin typeface="Nunito Sans" pitchFamily="2" charset="77"/>
                <a:ea typeface="Open Sans Semibold" panose="020B0706030804020204" pitchFamily="34" charset="0"/>
                <a:cs typeface="Open Sans Semibold" panose="020B0706030804020204" pitchFamily="34" charset="0"/>
              </a:rPr>
              <a:t> </a:t>
            </a:r>
            <a:r>
              <a:rPr lang="tr-TR" sz="2400" dirty="0" err="1">
                <a:solidFill>
                  <a:schemeClr val="accent1"/>
                </a:solidFill>
                <a:latin typeface="Nunito Sans" pitchFamily="2" charset="77"/>
                <a:ea typeface="Open Sans Semibold" panose="020B0706030804020204" pitchFamily="34" charset="0"/>
                <a:cs typeface="Open Sans Semibold" panose="020B0706030804020204" pitchFamily="34" charset="0"/>
              </a:rPr>
              <a:t>Rock</a:t>
            </a:r>
            <a:r>
              <a:rPr lang="tr-TR" sz="2400" dirty="0">
                <a:solidFill>
                  <a:schemeClr val="accent1"/>
                </a:solidFill>
                <a:latin typeface="Nunito Sans" pitchFamily="2" charset="77"/>
                <a:ea typeface="Open Sans Semibold" panose="020B0706030804020204" pitchFamily="34" charset="0"/>
                <a:cs typeface="Open Sans Semibold" panose="020B0706030804020204" pitchFamily="34" charset="0"/>
              </a:rPr>
              <a:t>, Texas 78665</a:t>
            </a:r>
          </a:p>
        </p:txBody>
      </p:sp>
    </p:spTree>
    <p:extLst>
      <p:ext uri="{BB962C8B-B14F-4D97-AF65-F5344CB8AC3E}">
        <p14:creationId xmlns:p14="http://schemas.microsoft.com/office/powerpoint/2010/main" val="2775674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95F5E7C2-BEBD-6D42-A79E-3C18EB59D181}"/>
              </a:ext>
            </a:extLst>
          </p:cNvPr>
          <p:cNvSpPr txBox="1">
            <a:spLocks noGrp="1"/>
          </p:cNvSpPr>
          <p:nvPr>
            <p:ph type="title" idx="4294967295"/>
          </p:nvPr>
        </p:nvSpPr>
        <p:spPr>
          <a:xfrm>
            <a:off x="3046707" y="1344864"/>
            <a:ext cx="12816145" cy="10156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1828800" rtl="0" eaLnBrk="1" fontAlgn="auto" latinLnBrk="0" hangingPunct="1">
              <a:lnSpc>
                <a:spcPct val="100000"/>
              </a:lnSpc>
              <a:spcBef>
                <a:spcPts val="0"/>
              </a:spcBef>
              <a:spcAft>
                <a:spcPts val="0"/>
              </a:spcAft>
              <a:buClrTx/>
              <a:buSzTx/>
              <a:buFontTx/>
              <a:buNone/>
              <a:tabLst/>
              <a:defRPr/>
            </a:pPr>
            <a:r>
              <a:rPr kumimoji="0" lang="tr-TR" sz="6000" b="0" i="0" u="none" strike="noStrike" kern="1200" cap="none" spc="1200" normalizeH="0" baseline="0" noProof="0" dirty="0">
                <a:ln>
                  <a:noFill/>
                </a:ln>
                <a:solidFill>
                  <a:schemeClr val="tx1"/>
                </a:solidFill>
                <a:effectLst/>
                <a:uLnTx/>
                <a:uFillTx/>
                <a:latin typeface="Nunito Sans" pitchFamily="2" charset="77"/>
                <a:ea typeface="Lato Heavy" panose="020F0502020204030203" pitchFamily="34" charset="0"/>
                <a:cs typeface="Lato Heavy" panose="020F0502020204030203" pitchFamily="34" charset="0"/>
              </a:rPr>
              <a:t>CONTACT US</a:t>
            </a:r>
          </a:p>
        </p:txBody>
      </p:sp>
      <p:sp>
        <p:nvSpPr>
          <p:cNvPr id="27" name="Oval 26">
            <a:extLst>
              <a:ext uri="{FF2B5EF4-FFF2-40B4-BE49-F238E27FC236}">
                <a16:creationId xmlns:a16="http://schemas.microsoft.com/office/drawing/2014/main" id="{836D4D41-0606-CF4D-A4A6-2D09AB2B69F9}"/>
              </a:ext>
              <a:ext uri="{C183D7F6-B498-43B3-948B-1728B52AA6E4}">
                <adec:decorative xmlns:adec="http://schemas.microsoft.com/office/drawing/2017/decorative" val="1"/>
              </a:ext>
            </a:extLst>
          </p:cNvPr>
          <p:cNvSpPr/>
          <p:nvPr/>
        </p:nvSpPr>
        <p:spPr>
          <a:xfrm>
            <a:off x="8945212" y="3344333"/>
            <a:ext cx="1752600" cy="17526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0" name="Rectangle 29" descr="phone">
            <a:extLst>
              <a:ext uri="{FF2B5EF4-FFF2-40B4-BE49-F238E27FC236}">
                <a16:creationId xmlns:a16="http://schemas.microsoft.com/office/drawing/2014/main" id="{543B64D4-1C0A-6248-B6D3-AEAC50075ACB}"/>
              </a:ext>
            </a:extLst>
          </p:cNvPr>
          <p:cNvSpPr/>
          <p:nvPr/>
        </p:nvSpPr>
        <p:spPr>
          <a:xfrm>
            <a:off x="9509567" y="3561684"/>
            <a:ext cx="623889" cy="1323439"/>
          </a:xfrm>
          <a:prstGeom prst="rect">
            <a:avLst/>
          </a:prstGeom>
        </p:spPr>
        <p:txBody>
          <a:bodyPr wrap="none">
            <a:spAutoFit/>
          </a:bodyPr>
          <a:lstStyle/>
          <a:p>
            <a:r>
              <a:rPr lang="tr-TR" sz="8000" dirty="0">
                <a:solidFill>
                  <a:schemeClr val="bg1"/>
                </a:solidFill>
                <a:latin typeface="FontAwesome" pitchFamily="2" charset="0"/>
              </a:rPr>
              <a:t></a:t>
            </a:r>
            <a:endParaRPr lang="tr-TR" sz="8000" dirty="0">
              <a:solidFill>
                <a:schemeClr val="bg1"/>
              </a:solidFill>
            </a:endParaRPr>
          </a:p>
        </p:txBody>
      </p:sp>
      <p:sp>
        <p:nvSpPr>
          <p:cNvPr id="33" name="TextBox 32">
            <a:extLst>
              <a:ext uri="{FF2B5EF4-FFF2-40B4-BE49-F238E27FC236}">
                <a16:creationId xmlns:a16="http://schemas.microsoft.com/office/drawing/2014/main" id="{07CC7710-FF0C-714B-86A4-799F84EB3E75}"/>
              </a:ext>
            </a:extLst>
          </p:cNvPr>
          <p:cNvSpPr txBox="1"/>
          <p:nvPr/>
        </p:nvSpPr>
        <p:spPr>
          <a:xfrm>
            <a:off x="11262167" y="3928245"/>
            <a:ext cx="2847254" cy="584775"/>
          </a:xfrm>
          <a:prstGeom prst="rect">
            <a:avLst/>
          </a:prstGeom>
          <a:noFill/>
        </p:spPr>
        <p:txBody>
          <a:bodyPr wrap="none" rtlCol="0">
            <a:spAutoFit/>
          </a:bodyPr>
          <a:lstStyle/>
          <a:p>
            <a:r>
              <a:rPr lang="tr-TR" sz="3200" b="1" dirty="0">
                <a:solidFill>
                  <a:schemeClr val="accent1"/>
                </a:solidFill>
                <a:latin typeface="Nunito Sans SemiBold" pitchFamily="2" charset="77"/>
                <a:ea typeface="Open Sans Semibold" panose="020B0706030804020204" pitchFamily="34" charset="0"/>
                <a:cs typeface="Open Sans Semibold" panose="020B0706030804020204" pitchFamily="34" charset="0"/>
              </a:rPr>
              <a:t>123.456.7890</a:t>
            </a:r>
          </a:p>
        </p:txBody>
      </p:sp>
      <p:sp>
        <p:nvSpPr>
          <p:cNvPr id="28" name="Oval 27">
            <a:extLst>
              <a:ext uri="{FF2B5EF4-FFF2-40B4-BE49-F238E27FC236}">
                <a16:creationId xmlns:a16="http://schemas.microsoft.com/office/drawing/2014/main" id="{258B986E-F4E1-FE48-AC64-B565C1A1CA78}"/>
              </a:ext>
              <a:ext uri="{C183D7F6-B498-43B3-948B-1728B52AA6E4}">
                <adec:decorative xmlns:adec="http://schemas.microsoft.com/office/drawing/2017/decorative" val="1"/>
              </a:ext>
            </a:extLst>
          </p:cNvPr>
          <p:cNvSpPr/>
          <p:nvPr/>
        </p:nvSpPr>
        <p:spPr>
          <a:xfrm>
            <a:off x="8945212" y="5841481"/>
            <a:ext cx="1752600" cy="17526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schemeClr val="tx1"/>
              </a:solidFill>
            </a:endParaRPr>
          </a:p>
        </p:txBody>
      </p:sp>
      <p:sp>
        <p:nvSpPr>
          <p:cNvPr id="31" name="Rectangle 30" descr="inbox">
            <a:extLst>
              <a:ext uri="{FF2B5EF4-FFF2-40B4-BE49-F238E27FC236}">
                <a16:creationId xmlns:a16="http://schemas.microsoft.com/office/drawing/2014/main" id="{558D0D44-AEC5-7F40-AB26-D168F88FF72D}"/>
              </a:ext>
            </a:extLst>
          </p:cNvPr>
          <p:cNvSpPr/>
          <p:nvPr/>
        </p:nvSpPr>
        <p:spPr>
          <a:xfrm>
            <a:off x="9399760" y="6209947"/>
            <a:ext cx="843501" cy="1015663"/>
          </a:xfrm>
          <a:prstGeom prst="rect">
            <a:avLst/>
          </a:prstGeom>
        </p:spPr>
        <p:txBody>
          <a:bodyPr wrap="none">
            <a:spAutoFit/>
          </a:bodyPr>
          <a:lstStyle/>
          <a:p>
            <a:r>
              <a:rPr lang="tr-TR" sz="6000" dirty="0">
                <a:solidFill>
                  <a:schemeClr val="bg1"/>
                </a:solidFill>
                <a:latin typeface="FontAwesome" pitchFamily="2" charset="0"/>
              </a:rPr>
              <a:t></a:t>
            </a:r>
            <a:endParaRPr lang="tr-TR" sz="6000" dirty="0">
              <a:solidFill>
                <a:schemeClr val="bg1"/>
              </a:solidFill>
            </a:endParaRPr>
          </a:p>
        </p:txBody>
      </p:sp>
      <p:sp>
        <p:nvSpPr>
          <p:cNvPr id="34" name="TextBox 33">
            <a:extLst>
              <a:ext uri="{FF2B5EF4-FFF2-40B4-BE49-F238E27FC236}">
                <a16:creationId xmlns:a16="http://schemas.microsoft.com/office/drawing/2014/main" id="{CB335252-269B-5B48-BF32-BCB76234C454}"/>
              </a:ext>
            </a:extLst>
          </p:cNvPr>
          <p:cNvSpPr txBox="1"/>
          <p:nvPr/>
        </p:nvSpPr>
        <p:spPr>
          <a:xfrm>
            <a:off x="11262167" y="6425390"/>
            <a:ext cx="3552576" cy="584775"/>
          </a:xfrm>
          <a:prstGeom prst="rect">
            <a:avLst/>
          </a:prstGeom>
          <a:noFill/>
        </p:spPr>
        <p:txBody>
          <a:bodyPr wrap="none" rtlCol="0">
            <a:spAutoFit/>
          </a:bodyPr>
          <a:lstStyle/>
          <a:p>
            <a:r>
              <a:rPr lang="tr-TR" sz="3200" b="1" dirty="0" err="1">
                <a:solidFill>
                  <a:schemeClr val="tx2"/>
                </a:solidFill>
                <a:latin typeface="Nunito Sans SemiBold" pitchFamily="2" charset="77"/>
                <a:ea typeface="Open Sans Semibold" panose="020B0706030804020204" pitchFamily="34" charset="0"/>
                <a:cs typeface="Open Sans Semibold" panose="020B0706030804020204" pitchFamily="34" charset="0"/>
              </a:rPr>
              <a:t>boko@txstate.edu</a:t>
            </a:r>
            <a:endParaRPr lang="tr-TR" sz="3200" b="1" dirty="0">
              <a:solidFill>
                <a:schemeClr val="tx2"/>
              </a:solidFill>
              <a:latin typeface="Nunito Sans SemiBold" pitchFamily="2" charset="77"/>
              <a:ea typeface="Open Sans Semibold" panose="020B0706030804020204" pitchFamily="34" charset="0"/>
              <a:cs typeface="Open Sans Semibold" panose="020B0706030804020204" pitchFamily="34" charset="0"/>
            </a:endParaRPr>
          </a:p>
        </p:txBody>
      </p:sp>
      <p:sp>
        <p:nvSpPr>
          <p:cNvPr id="29" name="Oval 28">
            <a:extLst>
              <a:ext uri="{FF2B5EF4-FFF2-40B4-BE49-F238E27FC236}">
                <a16:creationId xmlns:a16="http://schemas.microsoft.com/office/drawing/2014/main" id="{DC5B6B42-AE99-374B-A0C9-5D2868EB1CBB}"/>
              </a:ext>
              <a:ext uri="{C183D7F6-B498-43B3-948B-1728B52AA6E4}">
                <adec:decorative xmlns:adec="http://schemas.microsoft.com/office/drawing/2017/decorative" val="1"/>
              </a:ext>
            </a:extLst>
          </p:cNvPr>
          <p:cNvSpPr/>
          <p:nvPr/>
        </p:nvSpPr>
        <p:spPr>
          <a:xfrm>
            <a:off x="8945212" y="8338626"/>
            <a:ext cx="1752600" cy="17526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2" name="Rectangle 31" descr="GPS arrow">
            <a:extLst>
              <a:ext uri="{FF2B5EF4-FFF2-40B4-BE49-F238E27FC236}">
                <a16:creationId xmlns:a16="http://schemas.microsoft.com/office/drawing/2014/main" id="{45348426-7B09-B94E-9C4B-ECE9EE418A08}"/>
              </a:ext>
            </a:extLst>
          </p:cNvPr>
          <p:cNvSpPr/>
          <p:nvPr/>
        </p:nvSpPr>
        <p:spPr>
          <a:xfrm>
            <a:off x="9382557" y="8718822"/>
            <a:ext cx="788999" cy="1015663"/>
          </a:xfrm>
          <a:prstGeom prst="rect">
            <a:avLst/>
          </a:prstGeom>
        </p:spPr>
        <p:txBody>
          <a:bodyPr wrap="none">
            <a:spAutoFit/>
          </a:bodyPr>
          <a:lstStyle/>
          <a:p>
            <a:r>
              <a:rPr lang="tr-TR" sz="6000" dirty="0">
                <a:solidFill>
                  <a:schemeClr val="bg1"/>
                </a:solidFill>
                <a:latin typeface="FontAwesome" pitchFamily="2" charset="0"/>
              </a:rPr>
              <a:t></a:t>
            </a:r>
            <a:endParaRPr lang="tr-TR" sz="6000" dirty="0">
              <a:solidFill>
                <a:schemeClr val="bg1"/>
              </a:solidFill>
            </a:endParaRPr>
          </a:p>
        </p:txBody>
      </p:sp>
      <p:sp>
        <p:nvSpPr>
          <p:cNvPr id="35" name="TextBox 34">
            <a:extLst>
              <a:ext uri="{FF2B5EF4-FFF2-40B4-BE49-F238E27FC236}">
                <a16:creationId xmlns:a16="http://schemas.microsoft.com/office/drawing/2014/main" id="{1A7430AC-CA9B-D945-9943-3918C244C5DC}"/>
              </a:ext>
            </a:extLst>
          </p:cNvPr>
          <p:cNvSpPr txBox="1"/>
          <p:nvPr/>
        </p:nvSpPr>
        <p:spPr>
          <a:xfrm>
            <a:off x="11262167" y="8287934"/>
            <a:ext cx="5383299" cy="1877437"/>
          </a:xfrm>
          <a:prstGeom prst="rect">
            <a:avLst/>
          </a:prstGeom>
          <a:noFill/>
        </p:spPr>
        <p:txBody>
          <a:bodyPr wrap="square" rtlCol="0">
            <a:spAutoFit/>
          </a:bodyPr>
          <a:lstStyle/>
          <a:p>
            <a:pPr>
              <a:spcAft>
                <a:spcPts val="1200"/>
              </a:spcAft>
            </a:pPr>
            <a:r>
              <a:rPr lang="tr-TR" sz="3200" b="1" dirty="0" err="1">
                <a:solidFill>
                  <a:schemeClr val="accent4"/>
                </a:solidFill>
                <a:latin typeface="Nunito Sans SemiBold" pitchFamily="2" charset="77"/>
                <a:ea typeface="Open Sans Semibold" panose="020B0706030804020204" pitchFamily="34" charset="0"/>
                <a:cs typeface="Open Sans Semibold" panose="020B0706030804020204" pitchFamily="34" charset="0"/>
              </a:rPr>
              <a:t>College</a:t>
            </a:r>
            <a:r>
              <a:rPr lang="tr-TR" sz="3200" b="1" dirty="0">
                <a:solidFill>
                  <a:schemeClr val="accent4"/>
                </a:solidFill>
                <a:latin typeface="Nunito Sans SemiBold" pitchFamily="2" charset="77"/>
                <a:ea typeface="Open Sans Semibold" panose="020B0706030804020204" pitchFamily="34" charset="0"/>
                <a:cs typeface="Open Sans Semibold" panose="020B0706030804020204" pitchFamily="34" charset="0"/>
              </a:rPr>
              <a:t>/</a:t>
            </a:r>
            <a:r>
              <a:rPr lang="tr-TR" sz="3200" b="1" dirty="0" err="1">
                <a:solidFill>
                  <a:schemeClr val="accent4"/>
                </a:solidFill>
                <a:latin typeface="Nunito Sans SemiBold" pitchFamily="2" charset="77"/>
                <a:ea typeface="Open Sans Semibold" panose="020B0706030804020204" pitchFamily="34" charset="0"/>
                <a:cs typeface="Open Sans Semibold" panose="020B0706030804020204" pitchFamily="34" charset="0"/>
              </a:rPr>
              <a:t>Department</a:t>
            </a:r>
            <a:r>
              <a:rPr lang="tr-TR" sz="3200" b="1" dirty="0">
                <a:solidFill>
                  <a:schemeClr val="accent4"/>
                </a:solidFill>
                <a:latin typeface="Nunito Sans SemiBold" pitchFamily="2" charset="77"/>
                <a:ea typeface="Open Sans Semibold" panose="020B0706030804020204" pitchFamily="34" charset="0"/>
                <a:cs typeface="Open Sans Semibold" panose="020B0706030804020204" pitchFamily="34" charset="0"/>
              </a:rPr>
              <a:t> Name</a:t>
            </a:r>
          </a:p>
          <a:p>
            <a:pPr>
              <a:spcAft>
                <a:spcPts val="1200"/>
              </a:spcAft>
            </a:pPr>
            <a:r>
              <a:rPr lang="tr-TR" sz="3200" b="1" dirty="0">
                <a:solidFill>
                  <a:schemeClr val="accent4"/>
                </a:solidFill>
                <a:latin typeface="Nunito Sans SemiBold" pitchFamily="2" charset="77"/>
                <a:ea typeface="Open Sans Semibold" panose="020B0706030804020204" pitchFamily="34" charset="0"/>
                <a:cs typeface="Open Sans Semibold" panose="020B0706030804020204" pitchFamily="34" charset="0"/>
              </a:rPr>
              <a:t>1555 </a:t>
            </a:r>
            <a:r>
              <a:rPr lang="tr-TR" sz="3200" b="1" dirty="0" err="1">
                <a:solidFill>
                  <a:schemeClr val="accent4"/>
                </a:solidFill>
                <a:latin typeface="Nunito Sans SemiBold" pitchFamily="2" charset="77"/>
                <a:ea typeface="Open Sans Semibold" panose="020B0706030804020204" pitchFamily="34" charset="0"/>
                <a:cs typeface="Open Sans Semibold" panose="020B0706030804020204" pitchFamily="34" charset="0"/>
              </a:rPr>
              <a:t>University</a:t>
            </a:r>
            <a:r>
              <a:rPr lang="tr-TR" sz="3200" b="1" dirty="0">
                <a:solidFill>
                  <a:schemeClr val="accent4"/>
                </a:solidFill>
                <a:latin typeface="Nunito Sans SemiBold" pitchFamily="2" charset="77"/>
                <a:ea typeface="Open Sans Semibold" panose="020B0706030804020204" pitchFamily="34" charset="0"/>
                <a:cs typeface="Open Sans Semibold" panose="020B0706030804020204" pitchFamily="34" charset="0"/>
              </a:rPr>
              <a:t> </a:t>
            </a:r>
            <a:r>
              <a:rPr lang="tr-TR" sz="3200" b="1" dirty="0" err="1">
                <a:solidFill>
                  <a:schemeClr val="accent4"/>
                </a:solidFill>
                <a:latin typeface="Nunito Sans SemiBold" pitchFamily="2" charset="77"/>
                <a:ea typeface="Open Sans Semibold" panose="020B0706030804020204" pitchFamily="34" charset="0"/>
                <a:cs typeface="Open Sans Semibold" panose="020B0706030804020204" pitchFamily="34" charset="0"/>
              </a:rPr>
              <a:t>Blvd</a:t>
            </a:r>
            <a:r>
              <a:rPr lang="tr-TR" sz="3200" b="1" dirty="0">
                <a:solidFill>
                  <a:schemeClr val="accent4"/>
                </a:solidFill>
                <a:latin typeface="Nunito Sans SemiBold" pitchFamily="2" charset="77"/>
                <a:ea typeface="Open Sans Semibold" panose="020B0706030804020204" pitchFamily="34" charset="0"/>
                <a:cs typeface="Open Sans Semibold" panose="020B0706030804020204" pitchFamily="34" charset="0"/>
              </a:rPr>
              <a:t>.</a:t>
            </a:r>
          </a:p>
          <a:p>
            <a:pPr>
              <a:spcAft>
                <a:spcPts val="1200"/>
              </a:spcAft>
            </a:pPr>
            <a:r>
              <a:rPr lang="tr-TR" sz="3200" b="1" dirty="0" err="1">
                <a:solidFill>
                  <a:schemeClr val="accent4"/>
                </a:solidFill>
                <a:latin typeface="Nunito Sans SemiBold" pitchFamily="2" charset="77"/>
                <a:ea typeface="Open Sans Semibold" panose="020B0706030804020204" pitchFamily="34" charset="0"/>
                <a:cs typeface="Open Sans Semibold" panose="020B0706030804020204" pitchFamily="34" charset="0"/>
              </a:rPr>
              <a:t>Round</a:t>
            </a:r>
            <a:r>
              <a:rPr lang="tr-TR" sz="3200" b="1" dirty="0">
                <a:solidFill>
                  <a:schemeClr val="accent4"/>
                </a:solidFill>
                <a:latin typeface="Nunito Sans SemiBold" pitchFamily="2" charset="77"/>
                <a:ea typeface="Open Sans Semibold" panose="020B0706030804020204" pitchFamily="34" charset="0"/>
                <a:cs typeface="Open Sans Semibold" panose="020B0706030804020204" pitchFamily="34" charset="0"/>
              </a:rPr>
              <a:t> </a:t>
            </a:r>
            <a:r>
              <a:rPr lang="tr-TR" sz="3200" b="1" dirty="0" err="1">
                <a:solidFill>
                  <a:schemeClr val="accent4"/>
                </a:solidFill>
                <a:latin typeface="Nunito Sans SemiBold" pitchFamily="2" charset="77"/>
                <a:ea typeface="Open Sans Semibold" panose="020B0706030804020204" pitchFamily="34" charset="0"/>
                <a:cs typeface="Open Sans Semibold" panose="020B0706030804020204" pitchFamily="34" charset="0"/>
              </a:rPr>
              <a:t>Rock</a:t>
            </a:r>
            <a:r>
              <a:rPr lang="tr-TR" sz="3200" b="1" dirty="0">
                <a:solidFill>
                  <a:schemeClr val="accent4"/>
                </a:solidFill>
                <a:latin typeface="Nunito Sans SemiBold" pitchFamily="2" charset="77"/>
                <a:ea typeface="Open Sans Semibold" panose="020B0706030804020204" pitchFamily="34" charset="0"/>
                <a:cs typeface="Open Sans Semibold" panose="020B0706030804020204" pitchFamily="34" charset="0"/>
              </a:rPr>
              <a:t>, Texas 78665</a:t>
            </a:r>
          </a:p>
        </p:txBody>
      </p:sp>
    </p:spTree>
    <p:extLst>
      <p:ext uri="{BB962C8B-B14F-4D97-AF65-F5344CB8AC3E}">
        <p14:creationId xmlns:p14="http://schemas.microsoft.com/office/powerpoint/2010/main" val="3878321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BAB96198-63BA-B44D-A753-910F5F587207}"/>
              </a:ext>
            </a:extLst>
          </p:cNvPr>
          <p:cNvSpPr>
            <a:spLocks noGrp="1"/>
          </p:cNvSpPr>
          <p:nvPr>
            <p:ph type="title"/>
          </p:nvPr>
        </p:nvSpPr>
        <p:spPr/>
        <p:txBody>
          <a:bodyPr/>
          <a:lstStyle/>
          <a:p>
            <a:r>
              <a:rPr lang="en-US" dirty="0"/>
              <a:t>FOLLOW US</a:t>
            </a:r>
          </a:p>
        </p:txBody>
      </p:sp>
      <p:grpSp>
        <p:nvGrpSpPr>
          <p:cNvPr id="4" name="Group 3" descr="twitter">
            <a:extLst>
              <a:ext uri="{FF2B5EF4-FFF2-40B4-BE49-F238E27FC236}">
                <a16:creationId xmlns:a16="http://schemas.microsoft.com/office/drawing/2014/main" id="{3A40CACF-76F5-C342-8063-15F4B06C4490}"/>
              </a:ext>
            </a:extLst>
          </p:cNvPr>
          <p:cNvGrpSpPr/>
          <p:nvPr/>
        </p:nvGrpSpPr>
        <p:grpSpPr>
          <a:xfrm>
            <a:off x="5801067" y="3705883"/>
            <a:ext cx="1362270" cy="1362270"/>
            <a:chOff x="12192000" y="3327030"/>
            <a:chExt cx="1362270" cy="1362270"/>
          </a:xfrm>
        </p:grpSpPr>
        <p:sp>
          <p:nvSpPr>
            <p:cNvPr id="17" name="Oval 16">
              <a:extLst>
                <a:ext uri="{FF2B5EF4-FFF2-40B4-BE49-F238E27FC236}">
                  <a16:creationId xmlns:a16="http://schemas.microsoft.com/office/drawing/2014/main" id="{FE5ACFE6-65B1-6042-AA07-B1444C2E767E}"/>
                </a:ext>
                <a:ext uri="{C183D7F6-B498-43B3-948B-1728B52AA6E4}">
                  <adec:decorative xmlns:adec="http://schemas.microsoft.com/office/drawing/2017/decorative" val="0"/>
                </a:ext>
              </a:extLst>
            </p:cNvPr>
            <p:cNvSpPr/>
            <p:nvPr/>
          </p:nvSpPr>
          <p:spPr>
            <a:xfrm>
              <a:off x="12192000" y="3327030"/>
              <a:ext cx="1362270" cy="1362270"/>
            </a:xfrm>
            <a:prstGeom prst="ellipse">
              <a:avLst/>
            </a:prstGeom>
            <a:noFill/>
            <a:ln w="38100">
              <a:solidFill>
                <a:srgbClr val="64BF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8" name="Rectangle 17">
              <a:extLst>
                <a:ext uri="{FF2B5EF4-FFF2-40B4-BE49-F238E27FC236}">
                  <a16:creationId xmlns:a16="http://schemas.microsoft.com/office/drawing/2014/main" id="{634B4271-2A9E-5344-AECB-1472766A5124}"/>
                </a:ext>
              </a:extLst>
            </p:cNvPr>
            <p:cNvSpPr/>
            <p:nvPr/>
          </p:nvSpPr>
          <p:spPr>
            <a:xfrm>
              <a:off x="12566801" y="3684999"/>
              <a:ext cx="612668" cy="646331"/>
            </a:xfrm>
            <a:prstGeom prst="rect">
              <a:avLst/>
            </a:prstGeom>
          </p:spPr>
          <p:txBody>
            <a:bodyPr wrap="none">
              <a:spAutoFit/>
            </a:bodyPr>
            <a:lstStyle/>
            <a:p>
              <a:pPr algn="ctr"/>
              <a:r>
                <a:rPr lang="tr-TR" dirty="0">
                  <a:solidFill>
                    <a:srgbClr val="64BFEC"/>
                  </a:solidFill>
                  <a:latin typeface="FontAwesome" pitchFamily="2" charset="0"/>
                </a:rPr>
                <a:t></a:t>
              </a:r>
            </a:p>
          </p:txBody>
        </p:sp>
      </p:grpSp>
      <p:sp>
        <p:nvSpPr>
          <p:cNvPr id="44" name="TextBox 43">
            <a:extLst>
              <a:ext uri="{FF2B5EF4-FFF2-40B4-BE49-F238E27FC236}">
                <a16:creationId xmlns:a16="http://schemas.microsoft.com/office/drawing/2014/main" id="{4350A713-0FB0-F444-906A-35898174E2F3}"/>
              </a:ext>
            </a:extLst>
          </p:cNvPr>
          <p:cNvSpPr txBox="1"/>
          <p:nvPr/>
        </p:nvSpPr>
        <p:spPr>
          <a:xfrm>
            <a:off x="4162477" y="5602089"/>
            <a:ext cx="4639450" cy="461665"/>
          </a:xfrm>
          <a:prstGeom prst="rect">
            <a:avLst/>
          </a:prstGeom>
          <a:noFill/>
        </p:spPr>
        <p:txBody>
          <a:bodyPr wrap="square" rtlCol="0">
            <a:spAutoFit/>
          </a:bodyPr>
          <a:lstStyle/>
          <a:p>
            <a:pPr algn="ctr"/>
            <a:r>
              <a:rPr lang="tr-TR" sz="2400" dirty="0">
                <a:solidFill>
                  <a:schemeClr val="tx1">
                    <a:lumMod val="75000"/>
                    <a:lumOff val="25000"/>
                  </a:schemeClr>
                </a:solidFill>
                <a:latin typeface="Nunito Sans" pitchFamily="2" charset="77"/>
                <a:ea typeface="Open Sans" panose="020B0606030504020204" pitchFamily="34" charset="0"/>
                <a:cs typeface="Open Sans" panose="020B0606030504020204" pitchFamily="34" charset="0"/>
              </a:rPr>
              <a:t>TWITTER/YOURURL</a:t>
            </a:r>
          </a:p>
        </p:txBody>
      </p:sp>
      <p:grpSp>
        <p:nvGrpSpPr>
          <p:cNvPr id="2" name="Group 1" descr="instagram">
            <a:extLst>
              <a:ext uri="{FF2B5EF4-FFF2-40B4-BE49-F238E27FC236}">
                <a16:creationId xmlns:a16="http://schemas.microsoft.com/office/drawing/2014/main" id="{C5098479-DEE2-B14F-ABB4-FFDFA5EC6165}"/>
              </a:ext>
            </a:extLst>
          </p:cNvPr>
          <p:cNvGrpSpPr/>
          <p:nvPr/>
        </p:nvGrpSpPr>
        <p:grpSpPr>
          <a:xfrm>
            <a:off x="11696863" y="3705883"/>
            <a:ext cx="1362270" cy="1362270"/>
            <a:chOff x="10373176" y="5065930"/>
            <a:chExt cx="1362270" cy="1362270"/>
          </a:xfrm>
        </p:grpSpPr>
        <p:sp>
          <p:nvSpPr>
            <p:cNvPr id="19" name="Oval 18">
              <a:extLst>
                <a:ext uri="{FF2B5EF4-FFF2-40B4-BE49-F238E27FC236}">
                  <a16:creationId xmlns:a16="http://schemas.microsoft.com/office/drawing/2014/main" id="{369F3ED0-D89F-8D42-B683-9AF20F48C112}"/>
                </a:ext>
                <a:ext uri="{C183D7F6-B498-43B3-948B-1728B52AA6E4}">
                  <adec:decorative xmlns:adec="http://schemas.microsoft.com/office/drawing/2017/decorative" val="0"/>
                </a:ext>
              </a:extLst>
            </p:cNvPr>
            <p:cNvSpPr/>
            <p:nvPr/>
          </p:nvSpPr>
          <p:spPr>
            <a:xfrm>
              <a:off x="10373176" y="5065930"/>
              <a:ext cx="1362270" cy="1362270"/>
            </a:xfrm>
            <a:prstGeom prst="ellipse">
              <a:avLst/>
            </a:prstGeom>
            <a:noFill/>
            <a:ln w="38100">
              <a:solidFill>
                <a:srgbClr val="FE68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0" name="Rectangle 19">
              <a:extLst>
                <a:ext uri="{FF2B5EF4-FFF2-40B4-BE49-F238E27FC236}">
                  <a16:creationId xmlns:a16="http://schemas.microsoft.com/office/drawing/2014/main" id="{DC0B4F8E-90F6-E24C-ABF9-8217B418745A}"/>
                </a:ext>
              </a:extLst>
            </p:cNvPr>
            <p:cNvSpPr/>
            <p:nvPr/>
          </p:nvSpPr>
          <p:spPr>
            <a:xfrm>
              <a:off x="10764007" y="5423899"/>
              <a:ext cx="580608" cy="646331"/>
            </a:xfrm>
            <a:prstGeom prst="rect">
              <a:avLst/>
            </a:prstGeom>
          </p:spPr>
          <p:txBody>
            <a:bodyPr wrap="none">
              <a:spAutoFit/>
            </a:bodyPr>
            <a:lstStyle/>
            <a:p>
              <a:pPr algn="ctr"/>
              <a:r>
                <a:rPr lang="tr-TR" dirty="0">
                  <a:solidFill>
                    <a:srgbClr val="FE6869"/>
                  </a:solidFill>
                  <a:latin typeface="FontAwesome" pitchFamily="2" charset="0"/>
                </a:rPr>
                <a:t></a:t>
              </a:r>
            </a:p>
          </p:txBody>
        </p:sp>
      </p:grpSp>
      <p:sp>
        <p:nvSpPr>
          <p:cNvPr id="41" name="TextBox 40">
            <a:extLst>
              <a:ext uri="{FF2B5EF4-FFF2-40B4-BE49-F238E27FC236}">
                <a16:creationId xmlns:a16="http://schemas.microsoft.com/office/drawing/2014/main" id="{ACF71257-8C07-E244-946D-FFBB011991DF}"/>
              </a:ext>
            </a:extLst>
          </p:cNvPr>
          <p:cNvSpPr txBox="1"/>
          <p:nvPr/>
        </p:nvSpPr>
        <p:spPr>
          <a:xfrm>
            <a:off x="10382124" y="5602089"/>
            <a:ext cx="3991749" cy="461665"/>
          </a:xfrm>
          <a:prstGeom prst="rect">
            <a:avLst/>
          </a:prstGeom>
          <a:noFill/>
        </p:spPr>
        <p:txBody>
          <a:bodyPr wrap="square" rtlCol="0">
            <a:spAutoFit/>
          </a:bodyPr>
          <a:lstStyle/>
          <a:p>
            <a:pPr algn="ctr"/>
            <a:r>
              <a:rPr lang="tr-TR" sz="2400" dirty="0">
                <a:solidFill>
                  <a:schemeClr val="tx1">
                    <a:lumMod val="75000"/>
                    <a:lumOff val="25000"/>
                  </a:schemeClr>
                </a:solidFill>
                <a:latin typeface="Nunito Sans" pitchFamily="2" charset="77"/>
                <a:ea typeface="Open Sans" panose="020B0606030504020204" pitchFamily="34" charset="0"/>
                <a:cs typeface="Open Sans" panose="020B0606030504020204" pitchFamily="34" charset="0"/>
              </a:rPr>
              <a:t>INSTAGRAM/YOURURL</a:t>
            </a:r>
          </a:p>
        </p:txBody>
      </p:sp>
      <p:grpSp>
        <p:nvGrpSpPr>
          <p:cNvPr id="3" name="Group 2" descr="facebook">
            <a:extLst>
              <a:ext uri="{FF2B5EF4-FFF2-40B4-BE49-F238E27FC236}">
                <a16:creationId xmlns:a16="http://schemas.microsoft.com/office/drawing/2014/main" id="{0F82D1F7-37A9-344E-8908-6AD6FBEB9912}"/>
              </a:ext>
            </a:extLst>
          </p:cNvPr>
          <p:cNvGrpSpPr/>
          <p:nvPr/>
        </p:nvGrpSpPr>
        <p:grpSpPr>
          <a:xfrm>
            <a:off x="17268808" y="3705883"/>
            <a:ext cx="1362270" cy="1362270"/>
            <a:chOff x="10373176" y="3327030"/>
            <a:chExt cx="1362270" cy="1362270"/>
          </a:xfrm>
        </p:grpSpPr>
        <p:sp>
          <p:nvSpPr>
            <p:cNvPr id="15" name="Oval 14">
              <a:extLst>
                <a:ext uri="{FF2B5EF4-FFF2-40B4-BE49-F238E27FC236}">
                  <a16:creationId xmlns:a16="http://schemas.microsoft.com/office/drawing/2014/main" id="{7461D83F-F181-B947-B59F-18A0DB81AC90}"/>
                </a:ext>
                <a:ext uri="{C183D7F6-B498-43B3-948B-1728B52AA6E4}">
                  <adec:decorative xmlns:adec="http://schemas.microsoft.com/office/drawing/2017/decorative" val="0"/>
                </a:ext>
              </a:extLst>
            </p:cNvPr>
            <p:cNvSpPr/>
            <p:nvPr/>
          </p:nvSpPr>
          <p:spPr>
            <a:xfrm>
              <a:off x="10373176" y="3327030"/>
              <a:ext cx="1362270" cy="1362270"/>
            </a:xfrm>
            <a:prstGeom prst="ellipse">
              <a:avLst/>
            </a:prstGeom>
            <a:noFill/>
            <a:ln w="38100">
              <a:solidFill>
                <a:srgbClr val="0B48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Rectangle 15">
              <a:extLst>
                <a:ext uri="{FF2B5EF4-FFF2-40B4-BE49-F238E27FC236}">
                  <a16:creationId xmlns:a16="http://schemas.microsoft.com/office/drawing/2014/main" id="{59D7B5E9-3DF2-4745-BA08-93FF517B356F}"/>
                </a:ext>
              </a:extLst>
            </p:cNvPr>
            <p:cNvSpPr/>
            <p:nvPr/>
          </p:nvSpPr>
          <p:spPr>
            <a:xfrm>
              <a:off x="10829730" y="3722321"/>
              <a:ext cx="449162" cy="646331"/>
            </a:xfrm>
            <a:prstGeom prst="rect">
              <a:avLst/>
            </a:prstGeom>
          </p:spPr>
          <p:txBody>
            <a:bodyPr wrap="none">
              <a:spAutoFit/>
            </a:bodyPr>
            <a:lstStyle/>
            <a:p>
              <a:pPr algn="ctr"/>
              <a:r>
                <a:rPr lang="tr-TR" dirty="0">
                  <a:solidFill>
                    <a:srgbClr val="0B486B"/>
                  </a:solidFill>
                  <a:latin typeface="FontAwesome" pitchFamily="2" charset="0"/>
                </a:rPr>
                <a:t></a:t>
              </a:r>
              <a:endParaRPr lang="tr-TR" dirty="0">
                <a:solidFill>
                  <a:srgbClr val="0B486B"/>
                </a:solidFill>
              </a:endParaRPr>
            </a:p>
          </p:txBody>
        </p:sp>
      </p:grpSp>
      <p:sp>
        <p:nvSpPr>
          <p:cNvPr id="40" name="TextBox 39">
            <a:extLst>
              <a:ext uri="{FF2B5EF4-FFF2-40B4-BE49-F238E27FC236}">
                <a16:creationId xmlns:a16="http://schemas.microsoft.com/office/drawing/2014/main" id="{DFFD99F1-15F0-2840-8E7C-2494738026C3}"/>
              </a:ext>
            </a:extLst>
          </p:cNvPr>
          <p:cNvSpPr txBox="1"/>
          <p:nvPr/>
        </p:nvSpPr>
        <p:spPr>
          <a:xfrm>
            <a:off x="15954069" y="5602089"/>
            <a:ext cx="3991749" cy="461665"/>
          </a:xfrm>
          <a:prstGeom prst="rect">
            <a:avLst/>
          </a:prstGeom>
          <a:noFill/>
        </p:spPr>
        <p:txBody>
          <a:bodyPr wrap="square" rtlCol="0">
            <a:spAutoFit/>
          </a:bodyPr>
          <a:lstStyle/>
          <a:p>
            <a:pPr algn="ctr"/>
            <a:r>
              <a:rPr lang="tr-TR" sz="2400" dirty="0">
                <a:solidFill>
                  <a:schemeClr val="tx1">
                    <a:lumMod val="75000"/>
                    <a:lumOff val="25000"/>
                  </a:schemeClr>
                </a:solidFill>
                <a:latin typeface="Nunito Sans" pitchFamily="2" charset="77"/>
                <a:ea typeface="Open Sans" panose="020B0606030504020204" pitchFamily="34" charset="0"/>
                <a:cs typeface="Open Sans" panose="020B0606030504020204" pitchFamily="34" charset="0"/>
              </a:rPr>
              <a:t>FACEBOOK/YOURURL</a:t>
            </a:r>
          </a:p>
        </p:txBody>
      </p:sp>
      <p:grpSp>
        <p:nvGrpSpPr>
          <p:cNvPr id="6" name="Group 5" descr="linkedin">
            <a:extLst>
              <a:ext uri="{FF2B5EF4-FFF2-40B4-BE49-F238E27FC236}">
                <a16:creationId xmlns:a16="http://schemas.microsoft.com/office/drawing/2014/main" id="{938748B2-2D2E-804F-BEA4-8E0648F51315}"/>
              </a:ext>
            </a:extLst>
          </p:cNvPr>
          <p:cNvGrpSpPr/>
          <p:nvPr/>
        </p:nvGrpSpPr>
        <p:grpSpPr>
          <a:xfrm>
            <a:off x="8781284" y="7430898"/>
            <a:ext cx="1362270" cy="1362270"/>
            <a:chOff x="10373176" y="8543730"/>
            <a:chExt cx="1362270" cy="1362270"/>
          </a:xfrm>
        </p:grpSpPr>
        <p:sp>
          <p:nvSpPr>
            <p:cNvPr id="36" name="Oval 35">
              <a:extLst>
                <a:ext uri="{FF2B5EF4-FFF2-40B4-BE49-F238E27FC236}">
                  <a16:creationId xmlns:a16="http://schemas.microsoft.com/office/drawing/2014/main" id="{CCB2E006-4FEE-F64F-B068-94E244020A02}"/>
                </a:ext>
                <a:ext uri="{C183D7F6-B498-43B3-948B-1728B52AA6E4}">
                  <adec:decorative xmlns:adec="http://schemas.microsoft.com/office/drawing/2017/decorative" val="0"/>
                </a:ext>
              </a:extLst>
            </p:cNvPr>
            <p:cNvSpPr/>
            <p:nvPr/>
          </p:nvSpPr>
          <p:spPr>
            <a:xfrm>
              <a:off x="10373176" y="8543730"/>
              <a:ext cx="1362270" cy="1362270"/>
            </a:xfrm>
            <a:prstGeom prst="ellipse">
              <a:avLst/>
            </a:prstGeom>
            <a:noFill/>
            <a:ln w="38100">
              <a:solidFill>
                <a:srgbClr val="64BF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7" name="Rectangle 36">
              <a:extLst>
                <a:ext uri="{FF2B5EF4-FFF2-40B4-BE49-F238E27FC236}">
                  <a16:creationId xmlns:a16="http://schemas.microsoft.com/office/drawing/2014/main" id="{35BF0539-EBCA-D648-AE55-BDD9AC6B11B5}"/>
                </a:ext>
              </a:extLst>
            </p:cNvPr>
            <p:cNvSpPr/>
            <p:nvPr/>
          </p:nvSpPr>
          <p:spPr>
            <a:xfrm>
              <a:off x="10764007" y="8845716"/>
              <a:ext cx="580608" cy="646331"/>
            </a:xfrm>
            <a:prstGeom prst="rect">
              <a:avLst/>
            </a:prstGeom>
          </p:spPr>
          <p:txBody>
            <a:bodyPr wrap="none">
              <a:spAutoFit/>
            </a:bodyPr>
            <a:lstStyle/>
            <a:p>
              <a:pPr algn="ctr"/>
              <a:r>
                <a:rPr lang="tr-TR" dirty="0">
                  <a:solidFill>
                    <a:srgbClr val="64BFEC"/>
                  </a:solidFill>
                  <a:latin typeface="FontAwesome" pitchFamily="2" charset="0"/>
                </a:rPr>
                <a:t></a:t>
              </a:r>
            </a:p>
          </p:txBody>
        </p:sp>
      </p:grpSp>
      <p:sp>
        <p:nvSpPr>
          <p:cNvPr id="43" name="TextBox 42">
            <a:extLst>
              <a:ext uri="{FF2B5EF4-FFF2-40B4-BE49-F238E27FC236}">
                <a16:creationId xmlns:a16="http://schemas.microsoft.com/office/drawing/2014/main" id="{6E551EFB-64D7-CC42-90A1-19E9BC6B7CC9}"/>
              </a:ext>
            </a:extLst>
          </p:cNvPr>
          <p:cNvSpPr txBox="1"/>
          <p:nvPr/>
        </p:nvSpPr>
        <p:spPr>
          <a:xfrm>
            <a:off x="7466545" y="9327104"/>
            <a:ext cx="3991749" cy="461665"/>
          </a:xfrm>
          <a:prstGeom prst="rect">
            <a:avLst/>
          </a:prstGeom>
          <a:noFill/>
        </p:spPr>
        <p:txBody>
          <a:bodyPr wrap="square" rtlCol="0">
            <a:spAutoFit/>
          </a:bodyPr>
          <a:lstStyle/>
          <a:p>
            <a:pPr algn="ctr"/>
            <a:r>
              <a:rPr lang="tr-TR" sz="2400" dirty="0">
                <a:solidFill>
                  <a:schemeClr val="tx1">
                    <a:lumMod val="75000"/>
                    <a:lumOff val="25000"/>
                  </a:schemeClr>
                </a:solidFill>
                <a:latin typeface="Nunito Sans" pitchFamily="2" charset="77"/>
                <a:ea typeface="Open Sans" panose="020B0606030504020204" pitchFamily="34" charset="0"/>
                <a:cs typeface="Open Sans" panose="020B0606030504020204" pitchFamily="34" charset="0"/>
              </a:rPr>
              <a:t>LINKEDIN/YOURURL</a:t>
            </a:r>
          </a:p>
        </p:txBody>
      </p:sp>
      <p:grpSp>
        <p:nvGrpSpPr>
          <p:cNvPr id="5" name="Group 4" descr="youtube">
            <a:extLst>
              <a:ext uri="{FF2B5EF4-FFF2-40B4-BE49-F238E27FC236}">
                <a16:creationId xmlns:a16="http://schemas.microsoft.com/office/drawing/2014/main" id="{89C61945-EFDB-EB4A-A768-9F44CA3B8C5B}"/>
              </a:ext>
            </a:extLst>
          </p:cNvPr>
          <p:cNvGrpSpPr/>
          <p:nvPr/>
        </p:nvGrpSpPr>
        <p:grpSpPr>
          <a:xfrm>
            <a:off x="14591798" y="7430898"/>
            <a:ext cx="1362270" cy="1362270"/>
            <a:chOff x="10373176" y="6804830"/>
            <a:chExt cx="1362270" cy="1362270"/>
          </a:xfrm>
        </p:grpSpPr>
        <p:sp>
          <p:nvSpPr>
            <p:cNvPr id="23" name="Oval 22">
              <a:extLst>
                <a:ext uri="{FF2B5EF4-FFF2-40B4-BE49-F238E27FC236}">
                  <a16:creationId xmlns:a16="http://schemas.microsoft.com/office/drawing/2014/main" id="{4C70CCEB-3194-324D-A7E1-5935D922DDF6}"/>
                </a:ext>
                <a:ext uri="{C183D7F6-B498-43B3-948B-1728B52AA6E4}">
                  <adec:decorative xmlns:adec="http://schemas.microsoft.com/office/drawing/2017/decorative" val="0"/>
                </a:ext>
              </a:extLst>
            </p:cNvPr>
            <p:cNvSpPr/>
            <p:nvPr/>
          </p:nvSpPr>
          <p:spPr>
            <a:xfrm>
              <a:off x="10373176" y="6804830"/>
              <a:ext cx="1362270" cy="1362270"/>
            </a:xfrm>
            <a:prstGeom prst="ellipse">
              <a:avLst/>
            </a:prstGeom>
            <a:noFill/>
            <a:ln w="38100">
              <a:solidFill>
                <a:srgbClr val="3B86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4" name="Rectangle 23">
              <a:extLst>
                <a:ext uri="{FF2B5EF4-FFF2-40B4-BE49-F238E27FC236}">
                  <a16:creationId xmlns:a16="http://schemas.microsoft.com/office/drawing/2014/main" id="{CB3E87A4-DEF8-1140-8B9D-CD377E302145}"/>
                </a:ext>
              </a:extLst>
            </p:cNvPr>
            <p:cNvSpPr/>
            <p:nvPr/>
          </p:nvSpPr>
          <p:spPr>
            <a:xfrm>
              <a:off x="10764007" y="7162799"/>
              <a:ext cx="580608" cy="646331"/>
            </a:xfrm>
            <a:prstGeom prst="rect">
              <a:avLst/>
            </a:prstGeom>
          </p:spPr>
          <p:txBody>
            <a:bodyPr wrap="none">
              <a:spAutoFit/>
            </a:bodyPr>
            <a:lstStyle/>
            <a:p>
              <a:pPr algn="ctr"/>
              <a:r>
                <a:rPr lang="tr-TR" dirty="0">
                  <a:solidFill>
                    <a:srgbClr val="3B8686"/>
                  </a:solidFill>
                  <a:latin typeface="FontAwesome" pitchFamily="2" charset="0"/>
                </a:rPr>
                <a:t></a:t>
              </a:r>
            </a:p>
          </p:txBody>
        </p:sp>
      </p:grpSp>
      <p:sp>
        <p:nvSpPr>
          <p:cNvPr id="42" name="TextBox 41">
            <a:extLst>
              <a:ext uri="{FF2B5EF4-FFF2-40B4-BE49-F238E27FC236}">
                <a16:creationId xmlns:a16="http://schemas.microsoft.com/office/drawing/2014/main" id="{BEA21D58-FCF3-BE4B-A946-6524F99C0C77}"/>
              </a:ext>
            </a:extLst>
          </p:cNvPr>
          <p:cNvSpPr txBox="1"/>
          <p:nvPr/>
        </p:nvSpPr>
        <p:spPr>
          <a:xfrm>
            <a:off x="13277059" y="9327104"/>
            <a:ext cx="3991749" cy="461665"/>
          </a:xfrm>
          <a:prstGeom prst="rect">
            <a:avLst/>
          </a:prstGeom>
          <a:noFill/>
        </p:spPr>
        <p:txBody>
          <a:bodyPr wrap="square" rtlCol="0">
            <a:spAutoFit/>
          </a:bodyPr>
          <a:lstStyle/>
          <a:p>
            <a:pPr algn="ctr"/>
            <a:r>
              <a:rPr lang="tr-TR" sz="2400" dirty="0">
                <a:solidFill>
                  <a:schemeClr val="tx1">
                    <a:lumMod val="75000"/>
                    <a:lumOff val="25000"/>
                  </a:schemeClr>
                </a:solidFill>
                <a:latin typeface="Nunito Sans" pitchFamily="2" charset="77"/>
                <a:ea typeface="Open Sans" panose="020B0606030504020204" pitchFamily="34" charset="0"/>
                <a:cs typeface="Open Sans" panose="020B0606030504020204" pitchFamily="34" charset="0"/>
              </a:rPr>
              <a:t>YOUTUBE/YOURURL</a:t>
            </a:r>
          </a:p>
        </p:txBody>
      </p:sp>
    </p:spTree>
    <p:extLst>
      <p:ext uri="{BB962C8B-B14F-4D97-AF65-F5344CB8AC3E}">
        <p14:creationId xmlns:p14="http://schemas.microsoft.com/office/powerpoint/2010/main" val="2325926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95F5E7C2-BEBD-6D42-A79E-3C18EB59D181}"/>
              </a:ext>
            </a:extLst>
          </p:cNvPr>
          <p:cNvSpPr txBox="1">
            <a:spLocks noGrp="1"/>
          </p:cNvSpPr>
          <p:nvPr>
            <p:ph type="title" idx="4294967295"/>
          </p:nvPr>
        </p:nvSpPr>
        <p:spPr>
          <a:xfrm>
            <a:off x="3046707" y="1344864"/>
            <a:ext cx="12816145" cy="10156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1828800" rtl="0" eaLnBrk="1" fontAlgn="auto" latinLnBrk="0" hangingPunct="1">
              <a:lnSpc>
                <a:spcPct val="100000"/>
              </a:lnSpc>
              <a:spcBef>
                <a:spcPts val="0"/>
              </a:spcBef>
              <a:spcAft>
                <a:spcPts val="0"/>
              </a:spcAft>
              <a:buClrTx/>
              <a:buSzTx/>
              <a:buFontTx/>
              <a:buNone/>
              <a:tabLst/>
              <a:defRPr/>
            </a:pPr>
            <a:r>
              <a:rPr kumimoji="0" lang="tr-TR" sz="6000" b="0" i="0" u="none" strike="noStrike" kern="1200" cap="none" spc="1200" normalizeH="0" baseline="0" noProof="0" dirty="0">
                <a:ln>
                  <a:noFill/>
                </a:ln>
                <a:solidFill>
                  <a:schemeClr val="tx1"/>
                </a:solidFill>
                <a:effectLst/>
                <a:uLnTx/>
                <a:uFillTx/>
                <a:latin typeface="Nunito Sans" pitchFamily="2" charset="77"/>
                <a:ea typeface="Lato Heavy" panose="020F0502020204030203" pitchFamily="34" charset="0"/>
                <a:cs typeface="Lato Heavy" panose="020F0502020204030203" pitchFamily="34" charset="0"/>
              </a:rPr>
              <a:t>TABLE OF CONTENTS</a:t>
            </a:r>
          </a:p>
        </p:txBody>
      </p:sp>
      <p:sp>
        <p:nvSpPr>
          <p:cNvPr id="15" name="TextBox 14">
            <a:extLst>
              <a:ext uri="{FF2B5EF4-FFF2-40B4-BE49-F238E27FC236}">
                <a16:creationId xmlns:a16="http://schemas.microsoft.com/office/drawing/2014/main" id="{4F776C75-97E8-E443-BC93-ED8DBFB8730E}"/>
              </a:ext>
            </a:extLst>
          </p:cNvPr>
          <p:cNvSpPr txBox="1"/>
          <p:nvPr/>
        </p:nvSpPr>
        <p:spPr>
          <a:xfrm>
            <a:off x="1808857" y="3889971"/>
            <a:ext cx="4343395" cy="584775"/>
          </a:xfrm>
          <a:prstGeom prst="rect">
            <a:avLst/>
          </a:prstGeom>
          <a:noFill/>
        </p:spPr>
        <p:txBody>
          <a:bodyPr wrap="square" rtlCol="0">
            <a:spAutoFit/>
          </a:bodyPr>
          <a:lstStyle/>
          <a:p>
            <a:r>
              <a:rPr lang="tr-TR" sz="3200" b="1" spc="600" dirty="0">
                <a:solidFill>
                  <a:schemeClr val="accent1"/>
                </a:solidFill>
                <a:latin typeface="Nunito Sans" pitchFamily="2" charset="77"/>
                <a:ea typeface="Open Sans" panose="020B0606030504020204" pitchFamily="34" charset="0"/>
                <a:cs typeface="Open Sans" panose="020B0606030504020204" pitchFamily="34" charset="0"/>
              </a:rPr>
              <a:t>INTRODUCTION</a:t>
            </a:r>
          </a:p>
        </p:txBody>
      </p:sp>
      <p:sp>
        <p:nvSpPr>
          <p:cNvPr id="19" name="TextBox 18">
            <a:extLst>
              <a:ext uri="{FF2B5EF4-FFF2-40B4-BE49-F238E27FC236}">
                <a16:creationId xmlns:a16="http://schemas.microsoft.com/office/drawing/2014/main" id="{B997D2BE-CDDA-CE48-99AB-25D853A4B581}"/>
              </a:ext>
            </a:extLst>
          </p:cNvPr>
          <p:cNvSpPr txBox="1"/>
          <p:nvPr/>
        </p:nvSpPr>
        <p:spPr>
          <a:xfrm>
            <a:off x="1808856" y="4653533"/>
            <a:ext cx="4343400" cy="3270126"/>
          </a:xfrm>
          <a:prstGeom prst="rect">
            <a:avLst/>
          </a:prstGeom>
          <a:noFill/>
        </p:spPr>
        <p:txBody>
          <a:bodyPr wrap="square" rtlCol="0">
            <a:spAutoFit/>
          </a:bodyPr>
          <a:lstStyle/>
          <a:p>
            <a:pPr marL="457200" indent="-457200">
              <a:lnSpc>
                <a:spcPct val="150000"/>
              </a:lnSpc>
              <a:buFont typeface="Arial" panose="020B0604020202020204" pitchFamily="34" charset="0"/>
              <a:buChar char="•"/>
            </a:pPr>
            <a:r>
              <a:rPr lang="en-US" sz="2800" dirty="0">
                <a:latin typeface="Nunito Sans" pitchFamily="2" charset="77"/>
                <a:ea typeface="Open Sans" panose="020B0606030504020204" pitchFamily="34" charset="0"/>
                <a:cs typeface="Open Sans" panose="020B0606030504020204" pitchFamily="34" charset="0"/>
              </a:rPr>
              <a:t>geography</a:t>
            </a:r>
          </a:p>
          <a:p>
            <a:pPr marL="457200" indent="-457200">
              <a:lnSpc>
                <a:spcPct val="150000"/>
              </a:lnSpc>
              <a:buFont typeface="Arial" panose="020B0604020202020204" pitchFamily="34" charset="0"/>
              <a:buChar char="•"/>
            </a:pPr>
            <a:r>
              <a:rPr lang="en-US" sz="2800" dirty="0">
                <a:latin typeface="Nunito Sans" pitchFamily="2" charset="77"/>
                <a:ea typeface="Open Sans" panose="020B0606030504020204" pitchFamily="34" charset="0"/>
                <a:cs typeface="Open Sans" panose="020B0606030504020204" pitchFamily="34" charset="0"/>
              </a:rPr>
              <a:t>teaching</a:t>
            </a:r>
          </a:p>
          <a:p>
            <a:pPr marL="457200" indent="-457200">
              <a:lnSpc>
                <a:spcPct val="150000"/>
              </a:lnSpc>
              <a:buFont typeface="Arial" panose="020B0604020202020204" pitchFamily="34" charset="0"/>
              <a:buChar char="•"/>
            </a:pPr>
            <a:r>
              <a:rPr lang="en-US" sz="2800" dirty="0">
                <a:latin typeface="Nunito Sans" pitchFamily="2" charset="77"/>
                <a:ea typeface="Open Sans" panose="020B0606030504020204" pitchFamily="34" charset="0"/>
                <a:cs typeface="Open Sans" panose="020B0606030504020204" pitchFamily="34" charset="0"/>
              </a:rPr>
              <a:t>engineering</a:t>
            </a:r>
          </a:p>
          <a:p>
            <a:pPr marL="457200" indent="-457200">
              <a:lnSpc>
                <a:spcPct val="150000"/>
              </a:lnSpc>
              <a:buFont typeface="Arial" panose="020B0604020202020204" pitchFamily="34" charset="0"/>
              <a:buChar char="•"/>
            </a:pPr>
            <a:r>
              <a:rPr lang="en-US" sz="2800" dirty="0">
                <a:latin typeface="Nunito Sans" pitchFamily="2" charset="77"/>
                <a:ea typeface="Open Sans" panose="020B0606030504020204" pitchFamily="34" charset="0"/>
                <a:cs typeface="Open Sans" panose="020B0606030504020204" pitchFamily="34" charset="0"/>
              </a:rPr>
              <a:t>healthcare</a:t>
            </a:r>
          </a:p>
          <a:p>
            <a:pPr marL="457200" indent="-457200">
              <a:lnSpc>
                <a:spcPct val="150000"/>
              </a:lnSpc>
              <a:buFont typeface="Arial" panose="020B0604020202020204" pitchFamily="34" charset="0"/>
              <a:buChar char="•"/>
            </a:pPr>
            <a:r>
              <a:rPr lang="en-US" sz="2800" dirty="0">
                <a:latin typeface="Nunito Sans" pitchFamily="2" charset="77"/>
                <a:ea typeface="Open Sans" panose="020B0606030504020204" pitchFamily="34" charset="0"/>
                <a:cs typeface="Open Sans" panose="020B0606030504020204" pitchFamily="34" charset="0"/>
              </a:rPr>
              <a:t>hanging out in trees</a:t>
            </a:r>
          </a:p>
        </p:txBody>
      </p:sp>
      <p:cxnSp>
        <p:nvCxnSpPr>
          <p:cNvPr id="4" name="Straight Connector 3">
            <a:extLst>
              <a:ext uri="{FF2B5EF4-FFF2-40B4-BE49-F238E27FC236}">
                <a16:creationId xmlns:a16="http://schemas.microsoft.com/office/drawing/2014/main" id="{AABEDD3F-9359-A748-A7A8-4DD6FC88D4D2}"/>
              </a:ext>
              <a:ext uri="{C183D7F6-B498-43B3-948B-1728B52AA6E4}">
                <adec:decorative xmlns:adec="http://schemas.microsoft.com/office/drawing/2017/decorative" val="1"/>
              </a:ext>
            </a:extLst>
          </p:cNvPr>
          <p:cNvCxnSpPr/>
          <p:nvPr/>
        </p:nvCxnSpPr>
        <p:spPr>
          <a:xfrm>
            <a:off x="1518866" y="3895551"/>
            <a:ext cx="0" cy="434340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965F691D-4D01-7244-BD8A-D5CC59296253}"/>
              </a:ext>
            </a:extLst>
          </p:cNvPr>
          <p:cNvSpPr txBox="1"/>
          <p:nvPr/>
        </p:nvSpPr>
        <p:spPr>
          <a:xfrm>
            <a:off x="7379816" y="3889971"/>
            <a:ext cx="4343395" cy="584775"/>
          </a:xfrm>
          <a:prstGeom prst="rect">
            <a:avLst/>
          </a:prstGeom>
          <a:noFill/>
        </p:spPr>
        <p:txBody>
          <a:bodyPr wrap="square" rtlCol="0">
            <a:spAutoFit/>
          </a:bodyPr>
          <a:lstStyle/>
          <a:p>
            <a:r>
              <a:rPr lang="tr-TR" sz="3200" b="1" spc="600" dirty="0">
                <a:solidFill>
                  <a:schemeClr val="accent4"/>
                </a:solidFill>
                <a:latin typeface="Nunito Sans" pitchFamily="2" charset="77"/>
                <a:ea typeface="Open Sans" panose="020B0606030504020204" pitchFamily="34" charset="0"/>
                <a:cs typeface="Open Sans" panose="020B0606030504020204" pitchFamily="34" charset="0"/>
              </a:rPr>
              <a:t>MAIN TOPIC</a:t>
            </a:r>
          </a:p>
        </p:txBody>
      </p:sp>
      <p:sp>
        <p:nvSpPr>
          <p:cNvPr id="22" name="TextBox 21">
            <a:extLst>
              <a:ext uri="{FF2B5EF4-FFF2-40B4-BE49-F238E27FC236}">
                <a16:creationId xmlns:a16="http://schemas.microsoft.com/office/drawing/2014/main" id="{F9C22689-7731-5444-9491-08CB8CA15301}"/>
              </a:ext>
            </a:extLst>
          </p:cNvPr>
          <p:cNvSpPr txBox="1"/>
          <p:nvPr/>
        </p:nvSpPr>
        <p:spPr>
          <a:xfrm>
            <a:off x="7379815" y="4653533"/>
            <a:ext cx="4343400" cy="3270126"/>
          </a:xfrm>
          <a:prstGeom prst="rect">
            <a:avLst/>
          </a:prstGeom>
          <a:noFill/>
        </p:spPr>
        <p:txBody>
          <a:bodyPr wrap="square" rtlCol="0">
            <a:spAutoFit/>
          </a:bodyPr>
          <a:lstStyle/>
          <a:p>
            <a:pPr marL="457200" indent="-457200">
              <a:lnSpc>
                <a:spcPct val="150000"/>
              </a:lnSpc>
              <a:buFont typeface="Arial" panose="020B0604020202020204" pitchFamily="34" charset="0"/>
              <a:buChar char="•"/>
            </a:pPr>
            <a:r>
              <a:rPr lang="en-US" sz="2800" dirty="0">
                <a:latin typeface="Nunito Sans" pitchFamily="2" charset="77"/>
                <a:ea typeface="Open Sans" panose="020B0606030504020204" pitchFamily="34" charset="0"/>
                <a:cs typeface="Open Sans" panose="020B0606030504020204" pitchFamily="34" charset="0"/>
              </a:rPr>
              <a:t>geography</a:t>
            </a:r>
          </a:p>
          <a:p>
            <a:pPr marL="457200" indent="-457200">
              <a:lnSpc>
                <a:spcPct val="150000"/>
              </a:lnSpc>
              <a:buFont typeface="Arial" panose="020B0604020202020204" pitchFamily="34" charset="0"/>
              <a:buChar char="•"/>
            </a:pPr>
            <a:r>
              <a:rPr lang="en-US" sz="2800" dirty="0">
                <a:latin typeface="Nunito Sans" pitchFamily="2" charset="77"/>
                <a:ea typeface="Open Sans" panose="020B0606030504020204" pitchFamily="34" charset="0"/>
                <a:cs typeface="Open Sans" panose="020B0606030504020204" pitchFamily="34" charset="0"/>
              </a:rPr>
              <a:t>teaching</a:t>
            </a:r>
          </a:p>
          <a:p>
            <a:pPr marL="457200" indent="-457200">
              <a:lnSpc>
                <a:spcPct val="150000"/>
              </a:lnSpc>
              <a:buFont typeface="Arial" panose="020B0604020202020204" pitchFamily="34" charset="0"/>
              <a:buChar char="•"/>
            </a:pPr>
            <a:r>
              <a:rPr lang="en-US" sz="2800" dirty="0">
                <a:latin typeface="Nunito Sans" pitchFamily="2" charset="77"/>
                <a:ea typeface="Open Sans" panose="020B0606030504020204" pitchFamily="34" charset="0"/>
                <a:cs typeface="Open Sans" panose="020B0606030504020204" pitchFamily="34" charset="0"/>
              </a:rPr>
              <a:t>engineering</a:t>
            </a:r>
          </a:p>
          <a:p>
            <a:pPr marL="457200" indent="-457200">
              <a:lnSpc>
                <a:spcPct val="150000"/>
              </a:lnSpc>
              <a:buFont typeface="Arial" panose="020B0604020202020204" pitchFamily="34" charset="0"/>
              <a:buChar char="•"/>
            </a:pPr>
            <a:r>
              <a:rPr lang="en-US" sz="2800" dirty="0">
                <a:latin typeface="Nunito Sans" pitchFamily="2" charset="77"/>
                <a:ea typeface="Open Sans" panose="020B0606030504020204" pitchFamily="34" charset="0"/>
                <a:cs typeface="Open Sans" panose="020B0606030504020204" pitchFamily="34" charset="0"/>
              </a:rPr>
              <a:t>healthcare</a:t>
            </a:r>
          </a:p>
          <a:p>
            <a:pPr marL="457200" indent="-457200">
              <a:lnSpc>
                <a:spcPct val="150000"/>
              </a:lnSpc>
              <a:buFont typeface="Arial" panose="020B0604020202020204" pitchFamily="34" charset="0"/>
              <a:buChar char="•"/>
            </a:pPr>
            <a:r>
              <a:rPr lang="en-US" sz="2800" dirty="0">
                <a:latin typeface="Nunito Sans" pitchFamily="2" charset="77"/>
                <a:ea typeface="Open Sans" panose="020B0606030504020204" pitchFamily="34" charset="0"/>
                <a:cs typeface="Open Sans" panose="020B0606030504020204" pitchFamily="34" charset="0"/>
              </a:rPr>
              <a:t>hanging out in trees</a:t>
            </a:r>
          </a:p>
        </p:txBody>
      </p:sp>
      <p:cxnSp>
        <p:nvCxnSpPr>
          <p:cNvPr id="23" name="Straight Connector 22">
            <a:extLst>
              <a:ext uri="{FF2B5EF4-FFF2-40B4-BE49-F238E27FC236}">
                <a16:creationId xmlns:a16="http://schemas.microsoft.com/office/drawing/2014/main" id="{F06D4E28-0E5C-F34D-A1A5-0D764ADF083B}"/>
              </a:ext>
              <a:ext uri="{C183D7F6-B498-43B3-948B-1728B52AA6E4}">
                <adec:decorative xmlns:adec="http://schemas.microsoft.com/office/drawing/2017/decorative" val="1"/>
              </a:ext>
            </a:extLst>
          </p:cNvPr>
          <p:cNvCxnSpPr/>
          <p:nvPr/>
        </p:nvCxnSpPr>
        <p:spPr>
          <a:xfrm>
            <a:off x="7089825" y="3895551"/>
            <a:ext cx="0" cy="434340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35EEC7A4-1BA6-534E-BBF0-154B0DFEE85F}"/>
              </a:ext>
            </a:extLst>
          </p:cNvPr>
          <p:cNvSpPr txBox="1"/>
          <p:nvPr/>
        </p:nvSpPr>
        <p:spPr>
          <a:xfrm>
            <a:off x="12950775" y="3889971"/>
            <a:ext cx="4343395" cy="584775"/>
          </a:xfrm>
          <a:prstGeom prst="rect">
            <a:avLst/>
          </a:prstGeom>
          <a:noFill/>
        </p:spPr>
        <p:txBody>
          <a:bodyPr wrap="square" rtlCol="0">
            <a:spAutoFit/>
          </a:bodyPr>
          <a:lstStyle/>
          <a:p>
            <a:r>
              <a:rPr lang="tr-TR" sz="3200" b="1" spc="600" dirty="0">
                <a:solidFill>
                  <a:schemeClr val="accent1"/>
                </a:solidFill>
                <a:latin typeface="Nunito Sans" pitchFamily="2" charset="77"/>
                <a:ea typeface="Open Sans" panose="020B0606030504020204" pitchFamily="34" charset="0"/>
                <a:cs typeface="Open Sans" panose="020B0606030504020204" pitchFamily="34" charset="0"/>
              </a:rPr>
              <a:t>IN CLOSING</a:t>
            </a:r>
          </a:p>
        </p:txBody>
      </p:sp>
      <p:sp>
        <p:nvSpPr>
          <p:cNvPr id="25" name="TextBox 24">
            <a:extLst>
              <a:ext uri="{FF2B5EF4-FFF2-40B4-BE49-F238E27FC236}">
                <a16:creationId xmlns:a16="http://schemas.microsoft.com/office/drawing/2014/main" id="{19953670-6E2C-5845-B6C5-CE8EBA368FB4}"/>
              </a:ext>
            </a:extLst>
          </p:cNvPr>
          <p:cNvSpPr txBox="1"/>
          <p:nvPr/>
        </p:nvSpPr>
        <p:spPr>
          <a:xfrm>
            <a:off x="12950774" y="4653533"/>
            <a:ext cx="4343400" cy="3270126"/>
          </a:xfrm>
          <a:prstGeom prst="rect">
            <a:avLst/>
          </a:prstGeom>
          <a:noFill/>
        </p:spPr>
        <p:txBody>
          <a:bodyPr wrap="square" rtlCol="0">
            <a:spAutoFit/>
          </a:bodyPr>
          <a:lstStyle/>
          <a:p>
            <a:pPr marL="457200" indent="-457200">
              <a:lnSpc>
                <a:spcPct val="150000"/>
              </a:lnSpc>
              <a:buFont typeface="Arial" panose="020B0604020202020204" pitchFamily="34" charset="0"/>
              <a:buChar char="•"/>
            </a:pPr>
            <a:r>
              <a:rPr lang="en-US" sz="2800" dirty="0">
                <a:latin typeface="Nunito Sans" pitchFamily="2" charset="77"/>
                <a:ea typeface="Open Sans" panose="020B0606030504020204" pitchFamily="34" charset="0"/>
                <a:cs typeface="Open Sans" panose="020B0606030504020204" pitchFamily="34" charset="0"/>
              </a:rPr>
              <a:t>geography</a:t>
            </a:r>
          </a:p>
          <a:p>
            <a:pPr marL="457200" indent="-457200">
              <a:lnSpc>
                <a:spcPct val="150000"/>
              </a:lnSpc>
              <a:buFont typeface="Arial" panose="020B0604020202020204" pitchFamily="34" charset="0"/>
              <a:buChar char="•"/>
            </a:pPr>
            <a:r>
              <a:rPr lang="en-US" sz="2800" dirty="0">
                <a:latin typeface="Nunito Sans" pitchFamily="2" charset="77"/>
                <a:ea typeface="Open Sans" panose="020B0606030504020204" pitchFamily="34" charset="0"/>
                <a:cs typeface="Open Sans" panose="020B0606030504020204" pitchFamily="34" charset="0"/>
              </a:rPr>
              <a:t>teaching</a:t>
            </a:r>
          </a:p>
          <a:p>
            <a:pPr marL="457200" indent="-457200">
              <a:lnSpc>
                <a:spcPct val="150000"/>
              </a:lnSpc>
              <a:buFont typeface="Arial" panose="020B0604020202020204" pitchFamily="34" charset="0"/>
              <a:buChar char="•"/>
            </a:pPr>
            <a:r>
              <a:rPr lang="en-US" sz="2800" dirty="0">
                <a:latin typeface="Nunito Sans" pitchFamily="2" charset="77"/>
                <a:ea typeface="Open Sans" panose="020B0606030504020204" pitchFamily="34" charset="0"/>
                <a:cs typeface="Open Sans" panose="020B0606030504020204" pitchFamily="34" charset="0"/>
              </a:rPr>
              <a:t>engineering</a:t>
            </a:r>
          </a:p>
          <a:p>
            <a:pPr marL="457200" indent="-457200">
              <a:lnSpc>
                <a:spcPct val="150000"/>
              </a:lnSpc>
              <a:buFont typeface="Arial" panose="020B0604020202020204" pitchFamily="34" charset="0"/>
              <a:buChar char="•"/>
            </a:pPr>
            <a:r>
              <a:rPr lang="en-US" sz="2800" dirty="0">
                <a:latin typeface="Nunito Sans" pitchFamily="2" charset="77"/>
                <a:ea typeface="Open Sans" panose="020B0606030504020204" pitchFamily="34" charset="0"/>
                <a:cs typeface="Open Sans" panose="020B0606030504020204" pitchFamily="34" charset="0"/>
              </a:rPr>
              <a:t>healthcare</a:t>
            </a:r>
          </a:p>
          <a:p>
            <a:pPr marL="457200" indent="-457200">
              <a:lnSpc>
                <a:spcPct val="150000"/>
              </a:lnSpc>
              <a:buFont typeface="Arial" panose="020B0604020202020204" pitchFamily="34" charset="0"/>
              <a:buChar char="•"/>
            </a:pPr>
            <a:r>
              <a:rPr lang="en-US" sz="2800" dirty="0">
                <a:latin typeface="Nunito Sans" pitchFamily="2" charset="77"/>
                <a:ea typeface="Open Sans" panose="020B0606030504020204" pitchFamily="34" charset="0"/>
                <a:cs typeface="Open Sans" panose="020B0606030504020204" pitchFamily="34" charset="0"/>
              </a:rPr>
              <a:t>hanging out in trees</a:t>
            </a:r>
          </a:p>
        </p:txBody>
      </p:sp>
      <p:cxnSp>
        <p:nvCxnSpPr>
          <p:cNvPr id="26" name="Straight Connector 25">
            <a:extLst>
              <a:ext uri="{FF2B5EF4-FFF2-40B4-BE49-F238E27FC236}">
                <a16:creationId xmlns:a16="http://schemas.microsoft.com/office/drawing/2014/main" id="{A295010A-A522-4A41-AE84-D3B0384EA3C8}"/>
              </a:ext>
              <a:ext uri="{C183D7F6-B498-43B3-948B-1728B52AA6E4}">
                <adec:decorative xmlns:adec="http://schemas.microsoft.com/office/drawing/2017/decorative" val="1"/>
              </a:ext>
            </a:extLst>
          </p:cNvPr>
          <p:cNvCxnSpPr/>
          <p:nvPr/>
        </p:nvCxnSpPr>
        <p:spPr>
          <a:xfrm>
            <a:off x="12660784" y="3895551"/>
            <a:ext cx="0" cy="434340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B4074782-D96C-114D-9307-6075E1EF197C}"/>
              </a:ext>
            </a:extLst>
          </p:cNvPr>
          <p:cNvSpPr txBox="1"/>
          <p:nvPr/>
        </p:nvSpPr>
        <p:spPr>
          <a:xfrm>
            <a:off x="18521735" y="3889971"/>
            <a:ext cx="4343395" cy="584775"/>
          </a:xfrm>
          <a:prstGeom prst="rect">
            <a:avLst/>
          </a:prstGeom>
          <a:noFill/>
          <a:ln>
            <a:noFill/>
          </a:ln>
        </p:spPr>
        <p:txBody>
          <a:bodyPr wrap="square" rtlCol="0">
            <a:spAutoFit/>
          </a:bodyPr>
          <a:lstStyle/>
          <a:p>
            <a:r>
              <a:rPr lang="tr-TR" sz="3200" b="1" spc="600" dirty="0">
                <a:solidFill>
                  <a:schemeClr val="tx2"/>
                </a:solidFill>
                <a:latin typeface="Nunito Sans" pitchFamily="2" charset="77"/>
                <a:ea typeface="Open Sans" panose="020B0606030504020204" pitchFamily="34" charset="0"/>
                <a:cs typeface="Open Sans" panose="020B0606030504020204" pitchFamily="34" charset="0"/>
              </a:rPr>
              <a:t>CONTACT</a:t>
            </a:r>
          </a:p>
        </p:txBody>
      </p:sp>
      <p:sp>
        <p:nvSpPr>
          <p:cNvPr id="28" name="TextBox 27">
            <a:extLst>
              <a:ext uri="{FF2B5EF4-FFF2-40B4-BE49-F238E27FC236}">
                <a16:creationId xmlns:a16="http://schemas.microsoft.com/office/drawing/2014/main" id="{662819A9-E731-BB49-878B-CA7D1CDDBFDE}"/>
              </a:ext>
            </a:extLst>
          </p:cNvPr>
          <p:cNvSpPr txBox="1"/>
          <p:nvPr/>
        </p:nvSpPr>
        <p:spPr>
          <a:xfrm>
            <a:off x="18521734" y="4653533"/>
            <a:ext cx="4343400" cy="3270126"/>
          </a:xfrm>
          <a:prstGeom prst="rect">
            <a:avLst/>
          </a:prstGeom>
          <a:noFill/>
          <a:ln>
            <a:noFill/>
          </a:ln>
        </p:spPr>
        <p:txBody>
          <a:bodyPr wrap="square" rtlCol="0">
            <a:spAutoFit/>
          </a:bodyPr>
          <a:lstStyle/>
          <a:p>
            <a:pPr marL="457200" indent="-457200">
              <a:lnSpc>
                <a:spcPct val="150000"/>
              </a:lnSpc>
              <a:buFont typeface="Arial" panose="020B0604020202020204" pitchFamily="34" charset="0"/>
              <a:buChar char="•"/>
            </a:pPr>
            <a:r>
              <a:rPr lang="en-US" sz="2800" dirty="0">
                <a:latin typeface="Nunito Sans" pitchFamily="2" charset="77"/>
                <a:ea typeface="Open Sans" panose="020B0606030504020204" pitchFamily="34" charset="0"/>
                <a:cs typeface="Open Sans" panose="020B0606030504020204" pitchFamily="34" charset="0"/>
              </a:rPr>
              <a:t>geography</a:t>
            </a:r>
          </a:p>
          <a:p>
            <a:pPr marL="457200" indent="-457200">
              <a:lnSpc>
                <a:spcPct val="150000"/>
              </a:lnSpc>
              <a:buFont typeface="Arial" panose="020B0604020202020204" pitchFamily="34" charset="0"/>
              <a:buChar char="•"/>
            </a:pPr>
            <a:r>
              <a:rPr lang="en-US" sz="2800" dirty="0">
                <a:latin typeface="Nunito Sans" pitchFamily="2" charset="77"/>
                <a:ea typeface="Open Sans" panose="020B0606030504020204" pitchFamily="34" charset="0"/>
                <a:cs typeface="Open Sans" panose="020B0606030504020204" pitchFamily="34" charset="0"/>
              </a:rPr>
              <a:t>teaching</a:t>
            </a:r>
          </a:p>
          <a:p>
            <a:pPr marL="457200" indent="-457200">
              <a:lnSpc>
                <a:spcPct val="150000"/>
              </a:lnSpc>
              <a:buFont typeface="Arial" panose="020B0604020202020204" pitchFamily="34" charset="0"/>
              <a:buChar char="•"/>
            </a:pPr>
            <a:r>
              <a:rPr lang="en-US" sz="2800" dirty="0">
                <a:latin typeface="Nunito Sans" pitchFamily="2" charset="77"/>
                <a:ea typeface="Open Sans" panose="020B0606030504020204" pitchFamily="34" charset="0"/>
                <a:cs typeface="Open Sans" panose="020B0606030504020204" pitchFamily="34" charset="0"/>
              </a:rPr>
              <a:t>engineering</a:t>
            </a:r>
          </a:p>
          <a:p>
            <a:pPr marL="457200" indent="-457200">
              <a:lnSpc>
                <a:spcPct val="150000"/>
              </a:lnSpc>
              <a:buFont typeface="Arial" panose="020B0604020202020204" pitchFamily="34" charset="0"/>
              <a:buChar char="•"/>
            </a:pPr>
            <a:r>
              <a:rPr lang="en-US" sz="2800" dirty="0">
                <a:latin typeface="Nunito Sans" pitchFamily="2" charset="77"/>
                <a:ea typeface="Open Sans" panose="020B0606030504020204" pitchFamily="34" charset="0"/>
                <a:cs typeface="Open Sans" panose="020B0606030504020204" pitchFamily="34" charset="0"/>
              </a:rPr>
              <a:t>healthcare</a:t>
            </a:r>
          </a:p>
          <a:p>
            <a:pPr marL="457200" indent="-457200">
              <a:lnSpc>
                <a:spcPct val="150000"/>
              </a:lnSpc>
              <a:buFont typeface="Arial" panose="020B0604020202020204" pitchFamily="34" charset="0"/>
              <a:buChar char="•"/>
            </a:pPr>
            <a:r>
              <a:rPr lang="en-US" sz="2800" dirty="0">
                <a:latin typeface="Nunito Sans" pitchFamily="2" charset="77"/>
                <a:ea typeface="Open Sans" panose="020B0606030504020204" pitchFamily="34" charset="0"/>
                <a:cs typeface="Open Sans" panose="020B0606030504020204" pitchFamily="34" charset="0"/>
              </a:rPr>
              <a:t>hanging out in trees</a:t>
            </a:r>
          </a:p>
        </p:txBody>
      </p:sp>
      <p:cxnSp>
        <p:nvCxnSpPr>
          <p:cNvPr id="29" name="Straight Connector 28">
            <a:extLst>
              <a:ext uri="{FF2B5EF4-FFF2-40B4-BE49-F238E27FC236}">
                <a16:creationId xmlns:a16="http://schemas.microsoft.com/office/drawing/2014/main" id="{60C724C2-FCC9-8249-96EF-5E1F65DA7ECE}"/>
              </a:ext>
              <a:ext uri="{C183D7F6-B498-43B3-948B-1728B52AA6E4}">
                <adec:decorative xmlns:adec="http://schemas.microsoft.com/office/drawing/2017/decorative" val="1"/>
              </a:ext>
            </a:extLst>
          </p:cNvPr>
          <p:cNvCxnSpPr/>
          <p:nvPr/>
        </p:nvCxnSpPr>
        <p:spPr>
          <a:xfrm>
            <a:off x="18231744" y="3895551"/>
            <a:ext cx="0" cy="434340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6003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95F5E7C2-BEBD-6D42-A79E-3C18EB59D181}"/>
              </a:ext>
            </a:extLst>
          </p:cNvPr>
          <p:cNvSpPr txBox="1">
            <a:spLocks noGrp="1"/>
          </p:cNvSpPr>
          <p:nvPr>
            <p:ph type="title" idx="4294967295"/>
          </p:nvPr>
        </p:nvSpPr>
        <p:spPr>
          <a:xfrm>
            <a:off x="3046707" y="1344864"/>
            <a:ext cx="12816145" cy="10156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1828800" rtl="0" eaLnBrk="1" fontAlgn="auto" latinLnBrk="0" hangingPunct="1">
              <a:lnSpc>
                <a:spcPct val="100000"/>
              </a:lnSpc>
              <a:spcBef>
                <a:spcPts val="0"/>
              </a:spcBef>
              <a:spcAft>
                <a:spcPts val="0"/>
              </a:spcAft>
              <a:buClrTx/>
              <a:buSzTx/>
              <a:buFontTx/>
              <a:buNone/>
              <a:tabLst/>
              <a:defRPr/>
            </a:pPr>
            <a:r>
              <a:rPr kumimoji="0" lang="tr-TR" sz="6000" b="0" i="0" u="none" strike="noStrike" kern="1200" cap="none" spc="1200" normalizeH="0" baseline="0" noProof="0" dirty="0">
                <a:ln>
                  <a:noFill/>
                </a:ln>
                <a:solidFill>
                  <a:schemeClr val="tx1"/>
                </a:solidFill>
                <a:effectLst/>
                <a:uLnTx/>
                <a:uFillTx/>
                <a:latin typeface="Nunito Sans" pitchFamily="2" charset="77"/>
                <a:ea typeface="Lato Heavy" panose="020F0502020204030203" pitchFamily="34" charset="0"/>
                <a:cs typeface="Lato Heavy" panose="020F0502020204030203" pitchFamily="34" charset="0"/>
              </a:rPr>
              <a:t>OUR TEAM</a:t>
            </a:r>
          </a:p>
        </p:txBody>
      </p:sp>
      <p:sp>
        <p:nvSpPr>
          <p:cNvPr id="65" name="Oval 64" descr="placeholder picture box">
            <a:extLst>
              <a:ext uri="{FF2B5EF4-FFF2-40B4-BE49-F238E27FC236}">
                <a16:creationId xmlns:a16="http://schemas.microsoft.com/office/drawing/2014/main" id="{8DACE49C-EA7C-5B40-A66B-C6A444C03AE0}"/>
              </a:ext>
              <a:ext uri="{C183D7F6-B498-43B3-948B-1728B52AA6E4}">
                <adec:decorative xmlns:adec="http://schemas.microsoft.com/office/drawing/2017/decorative" val="0"/>
              </a:ext>
            </a:extLst>
          </p:cNvPr>
          <p:cNvSpPr/>
          <p:nvPr/>
        </p:nvSpPr>
        <p:spPr>
          <a:xfrm>
            <a:off x="3046707" y="3535700"/>
            <a:ext cx="3543300" cy="3543300"/>
          </a:xfrm>
          <a:prstGeom prst="ellipse">
            <a:avLst/>
          </a:prstGeom>
          <a:solidFill>
            <a:schemeClr val="bg1">
              <a:lumMod val="50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schemeClr val="tx1"/>
              </a:solidFill>
            </a:endParaRPr>
          </a:p>
        </p:txBody>
      </p:sp>
      <p:sp>
        <p:nvSpPr>
          <p:cNvPr id="69" name="TextBox 68">
            <a:extLst>
              <a:ext uri="{FF2B5EF4-FFF2-40B4-BE49-F238E27FC236}">
                <a16:creationId xmlns:a16="http://schemas.microsoft.com/office/drawing/2014/main" id="{27AF98D7-87B8-AD40-8DD8-611BC673FE2D}"/>
              </a:ext>
            </a:extLst>
          </p:cNvPr>
          <p:cNvSpPr txBox="1"/>
          <p:nvPr/>
        </p:nvSpPr>
        <p:spPr>
          <a:xfrm>
            <a:off x="3878837" y="7593046"/>
            <a:ext cx="1879041" cy="523220"/>
          </a:xfrm>
          <a:prstGeom prst="rect">
            <a:avLst/>
          </a:prstGeom>
          <a:noFill/>
        </p:spPr>
        <p:txBody>
          <a:bodyPr wrap="none" rtlCol="0">
            <a:spAutoFit/>
          </a:bodyPr>
          <a:lstStyle/>
          <a:p>
            <a:pPr algn="ctr"/>
            <a:r>
              <a:rPr lang="tr-TR" sz="2800" dirty="0">
                <a:solidFill>
                  <a:schemeClr val="accent1"/>
                </a:solidFill>
                <a:latin typeface="Nunito Sans" pitchFamily="2" charset="77"/>
                <a:ea typeface="Open Sans Semibold" panose="020B0706030804020204" pitchFamily="34" charset="0"/>
                <a:cs typeface="Open Sans Semibold" panose="020B0706030804020204" pitchFamily="34" charset="0"/>
              </a:rPr>
              <a:t>JANE DOE</a:t>
            </a:r>
          </a:p>
        </p:txBody>
      </p:sp>
      <p:sp>
        <p:nvSpPr>
          <p:cNvPr id="70" name="TextBox 69">
            <a:extLst>
              <a:ext uri="{FF2B5EF4-FFF2-40B4-BE49-F238E27FC236}">
                <a16:creationId xmlns:a16="http://schemas.microsoft.com/office/drawing/2014/main" id="{45B5495B-FA12-A745-918A-BA8A96D9C37E}"/>
              </a:ext>
            </a:extLst>
          </p:cNvPr>
          <p:cNvSpPr txBox="1"/>
          <p:nvPr/>
        </p:nvSpPr>
        <p:spPr>
          <a:xfrm>
            <a:off x="4414240" y="8131155"/>
            <a:ext cx="808235" cy="461665"/>
          </a:xfrm>
          <a:prstGeom prst="rect">
            <a:avLst/>
          </a:prstGeom>
          <a:noFill/>
        </p:spPr>
        <p:txBody>
          <a:bodyPr wrap="none" rtlCol="0">
            <a:spAutoFit/>
          </a:bodyPr>
          <a:lstStyle/>
          <a:p>
            <a:pPr algn="ctr"/>
            <a:r>
              <a:rPr lang="tr-TR" sz="2400" dirty="0">
                <a:solidFill>
                  <a:srgbClr val="414141"/>
                </a:solidFill>
                <a:latin typeface="Nunito Sans" pitchFamily="2" charset="77"/>
                <a:ea typeface="Open Sans Semibold" panose="020B0706030804020204" pitchFamily="34" charset="0"/>
                <a:cs typeface="Open Sans Semibold" panose="020B0706030804020204" pitchFamily="34" charset="0"/>
              </a:rPr>
              <a:t>CEO</a:t>
            </a:r>
          </a:p>
        </p:txBody>
      </p:sp>
      <p:sp>
        <p:nvSpPr>
          <p:cNvPr id="77" name="Rectangle 76">
            <a:extLst>
              <a:ext uri="{FF2B5EF4-FFF2-40B4-BE49-F238E27FC236}">
                <a16:creationId xmlns:a16="http://schemas.microsoft.com/office/drawing/2014/main" id="{D6704159-3330-E645-AD1F-DB4EF8B03822}"/>
              </a:ext>
            </a:extLst>
          </p:cNvPr>
          <p:cNvSpPr/>
          <p:nvPr/>
        </p:nvSpPr>
        <p:spPr>
          <a:xfrm>
            <a:off x="3046707" y="8688070"/>
            <a:ext cx="3543300" cy="1754326"/>
          </a:xfrm>
          <a:prstGeom prst="rect">
            <a:avLst/>
          </a:prstGeom>
        </p:spPr>
        <p:txBody>
          <a:bodyPr wrap="square">
            <a:spAutoFit/>
          </a:bodyPr>
          <a:lstStyle/>
          <a:p>
            <a:pPr algn="ctr">
              <a:lnSpc>
                <a:spcPct val="150000"/>
              </a:lnSpc>
            </a:pPr>
            <a:r>
              <a:rPr lang="en-US" sz="2400" dirty="0">
                <a:solidFill>
                  <a:schemeClr val="tx1">
                    <a:lumMod val="75000"/>
                    <a:lumOff val="25000"/>
                  </a:schemeClr>
                </a:solidFill>
                <a:latin typeface="Nunito Sans" pitchFamily="2" charset="77"/>
                <a:ea typeface="Open Sans" panose="020B0606030504020204" pitchFamily="34" charset="0"/>
                <a:cs typeface="Open Sans" panose="020B0606030504020204" pitchFamily="34" charset="0"/>
              </a:rPr>
              <a:t>Bobcats are especially skilled at geography and  hanging out in trees</a:t>
            </a:r>
            <a:r>
              <a:rPr lang="tr-TR" sz="2400" dirty="0">
                <a:solidFill>
                  <a:schemeClr val="tx1">
                    <a:lumMod val="75000"/>
                    <a:lumOff val="25000"/>
                  </a:schemeClr>
                </a:solidFill>
                <a:latin typeface="Nunito Sans" pitchFamily="2" charset="77"/>
                <a:ea typeface="Open Sans" panose="020B0606030504020204" pitchFamily="34" charset="0"/>
                <a:cs typeface="Open Sans" panose="020B0606030504020204" pitchFamily="34" charset="0"/>
              </a:rPr>
              <a:t>.</a:t>
            </a:r>
          </a:p>
        </p:txBody>
      </p:sp>
      <p:sp>
        <p:nvSpPr>
          <p:cNvPr id="66" name="Oval 65" descr="placeholder picture box">
            <a:extLst>
              <a:ext uri="{FF2B5EF4-FFF2-40B4-BE49-F238E27FC236}">
                <a16:creationId xmlns:a16="http://schemas.microsoft.com/office/drawing/2014/main" id="{B56F6064-7429-D345-AF70-6A3EB1CEB4F2}"/>
              </a:ext>
            </a:extLst>
          </p:cNvPr>
          <p:cNvSpPr/>
          <p:nvPr/>
        </p:nvSpPr>
        <p:spPr>
          <a:xfrm>
            <a:off x="7967956" y="3535700"/>
            <a:ext cx="3543300" cy="3543300"/>
          </a:xfrm>
          <a:prstGeom prst="ellipse">
            <a:avLst/>
          </a:prstGeom>
          <a:solidFill>
            <a:schemeClr val="bg1">
              <a:lumMod val="50000"/>
            </a:schemeClr>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71" name="TextBox 70">
            <a:extLst>
              <a:ext uri="{FF2B5EF4-FFF2-40B4-BE49-F238E27FC236}">
                <a16:creationId xmlns:a16="http://schemas.microsoft.com/office/drawing/2014/main" id="{C238945E-6ABD-EA4D-B6C2-268089ACB08D}"/>
              </a:ext>
            </a:extLst>
          </p:cNvPr>
          <p:cNvSpPr txBox="1"/>
          <p:nvPr/>
        </p:nvSpPr>
        <p:spPr>
          <a:xfrm>
            <a:off x="8758408" y="7593046"/>
            <a:ext cx="1962397" cy="523220"/>
          </a:xfrm>
          <a:prstGeom prst="rect">
            <a:avLst/>
          </a:prstGeom>
          <a:noFill/>
        </p:spPr>
        <p:txBody>
          <a:bodyPr wrap="none" rtlCol="0">
            <a:spAutoFit/>
          </a:bodyPr>
          <a:lstStyle/>
          <a:p>
            <a:pPr algn="ctr"/>
            <a:r>
              <a:rPr lang="tr-TR" sz="2800" dirty="0">
                <a:solidFill>
                  <a:schemeClr val="accent4"/>
                </a:solidFill>
                <a:latin typeface="Nunito Sans" pitchFamily="2" charset="77"/>
                <a:ea typeface="Open Sans Semibold" panose="020B0706030804020204" pitchFamily="34" charset="0"/>
                <a:cs typeface="Open Sans Semibold" panose="020B0706030804020204" pitchFamily="34" charset="0"/>
              </a:rPr>
              <a:t>JOHN DOE</a:t>
            </a:r>
          </a:p>
        </p:txBody>
      </p:sp>
      <p:sp>
        <p:nvSpPr>
          <p:cNvPr id="72" name="TextBox 71">
            <a:extLst>
              <a:ext uri="{FF2B5EF4-FFF2-40B4-BE49-F238E27FC236}">
                <a16:creationId xmlns:a16="http://schemas.microsoft.com/office/drawing/2014/main" id="{10249250-9A27-CF41-B568-13515AA9A46B}"/>
              </a:ext>
            </a:extLst>
          </p:cNvPr>
          <p:cNvSpPr txBox="1"/>
          <p:nvPr/>
        </p:nvSpPr>
        <p:spPr>
          <a:xfrm>
            <a:off x="9339497" y="8131155"/>
            <a:ext cx="800219" cy="461665"/>
          </a:xfrm>
          <a:prstGeom prst="rect">
            <a:avLst/>
          </a:prstGeom>
          <a:noFill/>
        </p:spPr>
        <p:txBody>
          <a:bodyPr wrap="none" rtlCol="0">
            <a:spAutoFit/>
          </a:bodyPr>
          <a:lstStyle/>
          <a:p>
            <a:pPr algn="ctr"/>
            <a:r>
              <a:rPr lang="tr-TR" sz="2400">
                <a:solidFill>
                  <a:srgbClr val="414141"/>
                </a:solidFill>
                <a:latin typeface="Nunito Sans" pitchFamily="2" charset="77"/>
                <a:ea typeface="Open Sans Semibold" panose="020B0706030804020204" pitchFamily="34" charset="0"/>
                <a:cs typeface="Open Sans Semibold" panose="020B0706030804020204" pitchFamily="34" charset="0"/>
              </a:rPr>
              <a:t>CFO</a:t>
            </a:r>
          </a:p>
        </p:txBody>
      </p:sp>
      <p:sp>
        <p:nvSpPr>
          <p:cNvPr id="78" name="Rectangle 77">
            <a:extLst>
              <a:ext uri="{FF2B5EF4-FFF2-40B4-BE49-F238E27FC236}">
                <a16:creationId xmlns:a16="http://schemas.microsoft.com/office/drawing/2014/main" id="{8C345CC1-D637-CD4B-B94B-B2C9F38D23E5}"/>
              </a:ext>
            </a:extLst>
          </p:cNvPr>
          <p:cNvSpPr/>
          <p:nvPr/>
        </p:nvSpPr>
        <p:spPr>
          <a:xfrm>
            <a:off x="7967956" y="8688070"/>
            <a:ext cx="3543300" cy="1754326"/>
          </a:xfrm>
          <a:prstGeom prst="rect">
            <a:avLst/>
          </a:prstGeom>
        </p:spPr>
        <p:txBody>
          <a:bodyPr wrap="square">
            <a:spAutoFit/>
          </a:bodyPr>
          <a:lstStyle/>
          <a:p>
            <a:pPr algn="ctr">
              <a:lnSpc>
                <a:spcPct val="150000"/>
              </a:lnSpc>
            </a:pPr>
            <a:r>
              <a:rPr lang="en-US" sz="2400" dirty="0">
                <a:solidFill>
                  <a:schemeClr val="tx1">
                    <a:lumMod val="75000"/>
                    <a:lumOff val="25000"/>
                  </a:schemeClr>
                </a:solidFill>
                <a:latin typeface="Nunito Sans" pitchFamily="2" charset="77"/>
                <a:ea typeface="Open Sans" panose="020B0606030504020204" pitchFamily="34" charset="0"/>
                <a:cs typeface="Open Sans" panose="020B0606030504020204" pitchFamily="34" charset="0"/>
              </a:rPr>
              <a:t>Bobcats are especially skilled at geography and  hanging out in trees</a:t>
            </a:r>
            <a:r>
              <a:rPr lang="tr-TR" sz="2400" dirty="0">
                <a:solidFill>
                  <a:schemeClr val="tx1">
                    <a:lumMod val="75000"/>
                    <a:lumOff val="25000"/>
                  </a:schemeClr>
                </a:solidFill>
                <a:latin typeface="Nunito Sans" pitchFamily="2" charset="77"/>
                <a:ea typeface="Open Sans" panose="020B0606030504020204" pitchFamily="34" charset="0"/>
                <a:cs typeface="Open Sans" panose="020B0606030504020204" pitchFamily="34" charset="0"/>
              </a:rPr>
              <a:t>.</a:t>
            </a:r>
          </a:p>
        </p:txBody>
      </p:sp>
      <p:sp>
        <p:nvSpPr>
          <p:cNvPr id="67" name="Oval 66" descr="placeholder picture box">
            <a:extLst>
              <a:ext uri="{FF2B5EF4-FFF2-40B4-BE49-F238E27FC236}">
                <a16:creationId xmlns:a16="http://schemas.microsoft.com/office/drawing/2014/main" id="{24E5DAC2-2D86-9A45-8278-9EE795C65027}"/>
              </a:ext>
            </a:extLst>
          </p:cNvPr>
          <p:cNvSpPr/>
          <p:nvPr/>
        </p:nvSpPr>
        <p:spPr>
          <a:xfrm>
            <a:off x="12889207" y="3535700"/>
            <a:ext cx="3543300" cy="3543300"/>
          </a:xfrm>
          <a:prstGeom prst="ellipse">
            <a:avLst/>
          </a:prstGeom>
          <a:solidFill>
            <a:schemeClr val="bg1">
              <a:lumMod val="50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73" name="TextBox 72">
            <a:extLst>
              <a:ext uri="{FF2B5EF4-FFF2-40B4-BE49-F238E27FC236}">
                <a16:creationId xmlns:a16="http://schemas.microsoft.com/office/drawing/2014/main" id="{268346E8-6CB0-F54C-8106-DE42308D6F9D}"/>
              </a:ext>
            </a:extLst>
          </p:cNvPr>
          <p:cNvSpPr txBox="1"/>
          <p:nvPr/>
        </p:nvSpPr>
        <p:spPr>
          <a:xfrm>
            <a:off x="13847173" y="7593046"/>
            <a:ext cx="1627369" cy="523220"/>
          </a:xfrm>
          <a:prstGeom prst="rect">
            <a:avLst/>
          </a:prstGeom>
          <a:noFill/>
        </p:spPr>
        <p:txBody>
          <a:bodyPr wrap="none" rtlCol="0">
            <a:spAutoFit/>
          </a:bodyPr>
          <a:lstStyle/>
          <a:p>
            <a:pPr algn="ctr"/>
            <a:r>
              <a:rPr lang="tr-TR" sz="2800" dirty="0">
                <a:solidFill>
                  <a:schemeClr val="accent1"/>
                </a:solidFill>
                <a:latin typeface="Nunito Sans" pitchFamily="2" charset="77"/>
                <a:ea typeface="Open Sans Semibold" panose="020B0706030804020204" pitchFamily="34" charset="0"/>
                <a:cs typeface="Open Sans Semibold" panose="020B0706030804020204" pitchFamily="34" charset="0"/>
              </a:rPr>
              <a:t>JILL DOE</a:t>
            </a:r>
          </a:p>
        </p:txBody>
      </p:sp>
      <p:sp>
        <p:nvSpPr>
          <p:cNvPr id="74" name="TextBox 73">
            <a:extLst>
              <a:ext uri="{FF2B5EF4-FFF2-40B4-BE49-F238E27FC236}">
                <a16:creationId xmlns:a16="http://schemas.microsoft.com/office/drawing/2014/main" id="{C785C280-2B5F-F342-9D0F-0F5AF6B86B6E}"/>
              </a:ext>
            </a:extLst>
          </p:cNvPr>
          <p:cNvSpPr txBox="1"/>
          <p:nvPr/>
        </p:nvSpPr>
        <p:spPr>
          <a:xfrm>
            <a:off x="14302426" y="8131155"/>
            <a:ext cx="716863" cy="461665"/>
          </a:xfrm>
          <a:prstGeom prst="rect">
            <a:avLst/>
          </a:prstGeom>
          <a:noFill/>
        </p:spPr>
        <p:txBody>
          <a:bodyPr wrap="none" rtlCol="0">
            <a:spAutoFit/>
          </a:bodyPr>
          <a:lstStyle/>
          <a:p>
            <a:pPr algn="ctr"/>
            <a:r>
              <a:rPr lang="tr-TR" sz="2400">
                <a:solidFill>
                  <a:srgbClr val="414141"/>
                </a:solidFill>
                <a:latin typeface="Nunito Sans" pitchFamily="2" charset="77"/>
                <a:ea typeface="Open Sans Semibold" panose="020B0706030804020204" pitchFamily="34" charset="0"/>
                <a:cs typeface="Open Sans Semibold" panose="020B0706030804020204" pitchFamily="34" charset="0"/>
              </a:rPr>
              <a:t>CIO</a:t>
            </a:r>
          </a:p>
        </p:txBody>
      </p:sp>
      <p:sp>
        <p:nvSpPr>
          <p:cNvPr id="79" name="Rectangle 78">
            <a:extLst>
              <a:ext uri="{FF2B5EF4-FFF2-40B4-BE49-F238E27FC236}">
                <a16:creationId xmlns:a16="http://schemas.microsoft.com/office/drawing/2014/main" id="{4DFD2C3E-B897-6B4E-934E-25813E3F3A0F}"/>
              </a:ext>
            </a:extLst>
          </p:cNvPr>
          <p:cNvSpPr/>
          <p:nvPr/>
        </p:nvSpPr>
        <p:spPr>
          <a:xfrm>
            <a:off x="12889207" y="8688070"/>
            <a:ext cx="3543300" cy="1754326"/>
          </a:xfrm>
          <a:prstGeom prst="rect">
            <a:avLst/>
          </a:prstGeom>
        </p:spPr>
        <p:txBody>
          <a:bodyPr wrap="square">
            <a:spAutoFit/>
          </a:bodyPr>
          <a:lstStyle/>
          <a:p>
            <a:pPr algn="ctr">
              <a:lnSpc>
                <a:spcPct val="150000"/>
              </a:lnSpc>
            </a:pPr>
            <a:r>
              <a:rPr lang="en-US" sz="2400" dirty="0">
                <a:solidFill>
                  <a:schemeClr val="tx1">
                    <a:lumMod val="75000"/>
                    <a:lumOff val="25000"/>
                  </a:schemeClr>
                </a:solidFill>
                <a:latin typeface="Nunito Sans" pitchFamily="2" charset="77"/>
                <a:ea typeface="Open Sans" panose="020B0606030504020204" pitchFamily="34" charset="0"/>
                <a:cs typeface="Open Sans" panose="020B0606030504020204" pitchFamily="34" charset="0"/>
              </a:rPr>
              <a:t>Bobcats are especially skilled at geography and  hanging out in trees</a:t>
            </a:r>
            <a:r>
              <a:rPr lang="tr-TR" sz="2400" dirty="0">
                <a:solidFill>
                  <a:schemeClr val="tx1">
                    <a:lumMod val="75000"/>
                    <a:lumOff val="25000"/>
                  </a:schemeClr>
                </a:solidFill>
                <a:latin typeface="Nunito Sans" pitchFamily="2" charset="77"/>
                <a:ea typeface="Open Sans" panose="020B0606030504020204" pitchFamily="34" charset="0"/>
                <a:cs typeface="Open Sans" panose="020B0606030504020204" pitchFamily="34" charset="0"/>
              </a:rPr>
              <a:t>.</a:t>
            </a:r>
          </a:p>
        </p:txBody>
      </p:sp>
      <p:sp>
        <p:nvSpPr>
          <p:cNvPr id="68" name="Oval 67" descr="placeholder picture box">
            <a:extLst>
              <a:ext uri="{FF2B5EF4-FFF2-40B4-BE49-F238E27FC236}">
                <a16:creationId xmlns:a16="http://schemas.microsoft.com/office/drawing/2014/main" id="{0CC1FBA1-8BB9-2148-9BD2-48C473407D59}"/>
              </a:ext>
            </a:extLst>
          </p:cNvPr>
          <p:cNvSpPr/>
          <p:nvPr/>
        </p:nvSpPr>
        <p:spPr>
          <a:xfrm>
            <a:off x="17808805" y="3535700"/>
            <a:ext cx="3543300" cy="3543300"/>
          </a:xfrm>
          <a:prstGeom prst="ellipse">
            <a:avLst/>
          </a:prstGeom>
          <a:solidFill>
            <a:schemeClr val="bg1">
              <a:lumMod val="50000"/>
            </a:schemeClr>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75" name="TextBox 74">
            <a:extLst>
              <a:ext uri="{FF2B5EF4-FFF2-40B4-BE49-F238E27FC236}">
                <a16:creationId xmlns:a16="http://schemas.microsoft.com/office/drawing/2014/main" id="{501FAE99-2DDC-DA48-A3D5-B29088197A64}"/>
              </a:ext>
            </a:extLst>
          </p:cNvPr>
          <p:cNvSpPr txBox="1"/>
          <p:nvPr/>
        </p:nvSpPr>
        <p:spPr>
          <a:xfrm>
            <a:off x="18522313" y="7593046"/>
            <a:ext cx="2116285" cy="523220"/>
          </a:xfrm>
          <a:prstGeom prst="rect">
            <a:avLst/>
          </a:prstGeom>
          <a:noFill/>
        </p:spPr>
        <p:txBody>
          <a:bodyPr wrap="none" rtlCol="0">
            <a:spAutoFit/>
          </a:bodyPr>
          <a:lstStyle/>
          <a:p>
            <a:pPr algn="ctr"/>
            <a:r>
              <a:rPr lang="tr-TR" sz="2800" dirty="0">
                <a:solidFill>
                  <a:schemeClr val="tx2"/>
                </a:solidFill>
                <a:latin typeface="Nunito Sans" pitchFamily="2" charset="77"/>
                <a:ea typeface="Open Sans Semibold" panose="020B0706030804020204" pitchFamily="34" charset="0"/>
                <a:cs typeface="Open Sans Semibold" panose="020B0706030804020204" pitchFamily="34" charset="0"/>
              </a:rPr>
              <a:t>JIMMY DOE</a:t>
            </a:r>
          </a:p>
        </p:txBody>
      </p:sp>
      <p:sp>
        <p:nvSpPr>
          <p:cNvPr id="76" name="TextBox 75">
            <a:extLst>
              <a:ext uri="{FF2B5EF4-FFF2-40B4-BE49-F238E27FC236}">
                <a16:creationId xmlns:a16="http://schemas.microsoft.com/office/drawing/2014/main" id="{E2115FE6-C652-1145-94D0-1CDAE23B0B82}"/>
              </a:ext>
            </a:extLst>
          </p:cNvPr>
          <p:cNvSpPr txBox="1"/>
          <p:nvPr/>
        </p:nvSpPr>
        <p:spPr>
          <a:xfrm>
            <a:off x="18450979" y="8131155"/>
            <a:ext cx="2258953" cy="461665"/>
          </a:xfrm>
          <a:prstGeom prst="rect">
            <a:avLst/>
          </a:prstGeom>
          <a:noFill/>
        </p:spPr>
        <p:txBody>
          <a:bodyPr wrap="none" rtlCol="0">
            <a:spAutoFit/>
          </a:bodyPr>
          <a:lstStyle/>
          <a:p>
            <a:pPr algn="ctr"/>
            <a:r>
              <a:rPr lang="tr-TR" sz="2400">
                <a:solidFill>
                  <a:srgbClr val="414141"/>
                </a:solidFill>
                <a:latin typeface="Nunito Sans" pitchFamily="2" charset="77"/>
                <a:ea typeface="Open Sans Semibold" panose="020B0706030804020204" pitchFamily="34" charset="0"/>
                <a:cs typeface="Open Sans Semibold" panose="020B0706030804020204" pitchFamily="34" charset="0"/>
              </a:rPr>
              <a:t>HR MANAGER</a:t>
            </a:r>
          </a:p>
        </p:txBody>
      </p:sp>
      <p:sp>
        <p:nvSpPr>
          <p:cNvPr id="80" name="Rectangle 79">
            <a:extLst>
              <a:ext uri="{FF2B5EF4-FFF2-40B4-BE49-F238E27FC236}">
                <a16:creationId xmlns:a16="http://schemas.microsoft.com/office/drawing/2014/main" id="{B5531F0E-E636-7B43-AB6E-CA415CF86DB3}"/>
              </a:ext>
            </a:extLst>
          </p:cNvPr>
          <p:cNvSpPr/>
          <p:nvPr/>
        </p:nvSpPr>
        <p:spPr>
          <a:xfrm>
            <a:off x="17808805" y="8688070"/>
            <a:ext cx="3543300" cy="1754326"/>
          </a:xfrm>
          <a:prstGeom prst="rect">
            <a:avLst/>
          </a:prstGeom>
        </p:spPr>
        <p:txBody>
          <a:bodyPr wrap="square">
            <a:spAutoFit/>
          </a:bodyPr>
          <a:lstStyle/>
          <a:p>
            <a:pPr algn="ctr">
              <a:lnSpc>
                <a:spcPct val="150000"/>
              </a:lnSpc>
            </a:pPr>
            <a:r>
              <a:rPr lang="en-US" sz="2400" dirty="0">
                <a:solidFill>
                  <a:schemeClr val="tx1">
                    <a:lumMod val="75000"/>
                    <a:lumOff val="25000"/>
                  </a:schemeClr>
                </a:solidFill>
                <a:latin typeface="Nunito Sans" pitchFamily="2" charset="77"/>
                <a:ea typeface="Open Sans" panose="020B0606030504020204" pitchFamily="34" charset="0"/>
                <a:cs typeface="Open Sans" panose="020B0606030504020204" pitchFamily="34" charset="0"/>
              </a:rPr>
              <a:t>Bobcats are especially skilled at geography and  hanging out in trees</a:t>
            </a:r>
            <a:r>
              <a:rPr lang="tr-TR" sz="2400" dirty="0">
                <a:solidFill>
                  <a:schemeClr val="tx1">
                    <a:lumMod val="75000"/>
                    <a:lumOff val="25000"/>
                  </a:schemeClr>
                </a:solidFill>
                <a:latin typeface="Nunito Sans" pitchFamily="2" charset="77"/>
                <a:ea typeface="Open Sans" panose="020B0606030504020204" pitchFamily="34" charset="0"/>
                <a:cs typeface="Open Sans" panose="020B0606030504020204" pitchFamily="34" charset="0"/>
              </a:rPr>
              <a:t>.</a:t>
            </a:r>
          </a:p>
        </p:txBody>
      </p:sp>
    </p:spTree>
    <p:extLst>
      <p:ext uri="{BB962C8B-B14F-4D97-AF65-F5344CB8AC3E}">
        <p14:creationId xmlns:p14="http://schemas.microsoft.com/office/powerpoint/2010/main" val="3755431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95F5E7C2-BEBD-6D42-A79E-3C18EB59D181}"/>
              </a:ext>
            </a:extLst>
          </p:cNvPr>
          <p:cNvSpPr txBox="1">
            <a:spLocks noGrp="1"/>
          </p:cNvSpPr>
          <p:nvPr>
            <p:ph type="title" idx="4294967295"/>
          </p:nvPr>
        </p:nvSpPr>
        <p:spPr>
          <a:xfrm>
            <a:off x="3046707" y="1344864"/>
            <a:ext cx="12816145" cy="10156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1828800" rtl="0" eaLnBrk="1" fontAlgn="auto" latinLnBrk="0" hangingPunct="1">
              <a:lnSpc>
                <a:spcPct val="100000"/>
              </a:lnSpc>
              <a:spcBef>
                <a:spcPts val="0"/>
              </a:spcBef>
              <a:spcAft>
                <a:spcPts val="0"/>
              </a:spcAft>
              <a:buClrTx/>
              <a:buSzTx/>
              <a:buFontTx/>
              <a:buNone/>
              <a:tabLst/>
              <a:defRPr/>
            </a:pPr>
            <a:r>
              <a:rPr kumimoji="0" lang="tr-TR" sz="6000" b="0" i="0" u="none" strike="noStrike" kern="1200" cap="none" spc="1200" normalizeH="0" baseline="0" noProof="0" dirty="0">
                <a:ln>
                  <a:noFill/>
                </a:ln>
                <a:solidFill>
                  <a:schemeClr val="tx1"/>
                </a:solidFill>
                <a:effectLst/>
                <a:uLnTx/>
                <a:uFillTx/>
                <a:latin typeface="Nunito Sans" pitchFamily="2" charset="77"/>
                <a:ea typeface="Lato Heavy" panose="020F0502020204030203" pitchFamily="34" charset="0"/>
                <a:cs typeface="Lato Heavy" panose="020F0502020204030203" pitchFamily="34" charset="0"/>
              </a:rPr>
              <a:t>OUR TEAM</a:t>
            </a:r>
          </a:p>
        </p:txBody>
      </p:sp>
      <p:sp>
        <p:nvSpPr>
          <p:cNvPr id="22" name="Oval 21" descr="placeholder picture box">
            <a:extLst>
              <a:ext uri="{FF2B5EF4-FFF2-40B4-BE49-F238E27FC236}">
                <a16:creationId xmlns:a16="http://schemas.microsoft.com/office/drawing/2014/main" id="{0F6BC899-B171-F447-B5FE-4A1EAAE2136C}"/>
              </a:ext>
            </a:extLst>
          </p:cNvPr>
          <p:cNvSpPr/>
          <p:nvPr/>
        </p:nvSpPr>
        <p:spPr>
          <a:xfrm>
            <a:off x="3046707" y="2927939"/>
            <a:ext cx="2792097" cy="2792097"/>
          </a:xfrm>
          <a:prstGeom prst="ellipse">
            <a:avLst/>
          </a:prstGeom>
          <a:solidFill>
            <a:schemeClr val="bg1">
              <a:lumMod val="50000"/>
            </a:schemeClr>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2" name="TextBox 31">
            <a:extLst>
              <a:ext uri="{FF2B5EF4-FFF2-40B4-BE49-F238E27FC236}">
                <a16:creationId xmlns:a16="http://schemas.microsoft.com/office/drawing/2014/main" id="{0AE3DE91-0AC9-944F-BDF3-59446B253FB0}"/>
              </a:ext>
            </a:extLst>
          </p:cNvPr>
          <p:cNvSpPr txBox="1"/>
          <p:nvPr/>
        </p:nvSpPr>
        <p:spPr>
          <a:xfrm>
            <a:off x="3622658" y="5929991"/>
            <a:ext cx="1640194" cy="461665"/>
          </a:xfrm>
          <a:prstGeom prst="rect">
            <a:avLst/>
          </a:prstGeom>
          <a:noFill/>
        </p:spPr>
        <p:txBody>
          <a:bodyPr wrap="none" rtlCol="0">
            <a:spAutoFit/>
          </a:bodyPr>
          <a:lstStyle/>
          <a:p>
            <a:pPr algn="ctr"/>
            <a:r>
              <a:rPr lang="tr-TR" sz="2400" b="1" dirty="0">
                <a:solidFill>
                  <a:schemeClr val="accent4"/>
                </a:solidFill>
                <a:latin typeface="Nunito Sans SemiBold" pitchFamily="2" charset="77"/>
                <a:ea typeface="Open Sans Semibold" panose="020B0706030804020204" pitchFamily="34" charset="0"/>
                <a:cs typeface="Open Sans Semibold" panose="020B0706030804020204" pitchFamily="34" charset="0"/>
              </a:rPr>
              <a:t>JANE DOE</a:t>
            </a:r>
          </a:p>
        </p:txBody>
      </p:sp>
      <p:sp>
        <p:nvSpPr>
          <p:cNvPr id="33" name="TextBox 32">
            <a:extLst>
              <a:ext uri="{FF2B5EF4-FFF2-40B4-BE49-F238E27FC236}">
                <a16:creationId xmlns:a16="http://schemas.microsoft.com/office/drawing/2014/main" id="{95E52775-8CE7-0847-9052-9A1B233F9814}"/>
              </a:ext>
            </a:extLst>
          </p:cNvPr>
          <p:cNvSpPr txBox="1"/>
          <p:nvPr/>
        </p:nvSpPr>
        <p:spPr>
          <a:xfrm>
            <a:off x="3859903" y="6397833"/>
            <a:ext cx="1165705" cy="369332"/>
          </a:xfrm>
          <a:prstGeom prst="rect">
            <a:avLst/>
          </a:prstGeom>
          <a:noFill/>
        </p:spPr>
        <p:txBody>
          <a:bodyPr wrap="none" rtlCol="0">
            <a:spAutoFit/>
          </a:bodyPr>
          <a:lstStyle/>
          <a:p>
            <a:pPr algn="ctr"/>
            <a:r>
              <a:rPr lang="tr-TR" sz="1800" dirty="0">
                <a:latin typeface="Nunito Sans" pitchFamily="2" charset="77"/>
                <a:ea typeface="Open Sans Semibold" panose="020B0706030804020204" pitchFamily="34" charset="0"/>
                <a:cs typeface="Open Sans Semibold" panose="020B0706030804020204" pitchFamily="34" charset="0"/>
              </a:rPr>
              <a:t>LAWYER</a:t>
            </a:r>
          </a:p>
        </p:txBody>
      </p:sp>
      <p:sp>
        <p:nvSpPr>
          <p:cNvPr id="23" name="Oval 22" descr="placeholder picture box">
            <a:extLst>
              <a:ext uri="{FF2B5EF4-FFF2-40B4-BE49-F238E27FC236}">
                <a16:creationId xmlns:a16="http://schemas.microsoft.com/office/drawing/2014/main" id="{73F9E246-B1CB-E44C-8E1B-211C0453124F}"/>
              </a:ext>
            </a:extLst>
          </p:cNvPr>
          <p:cNvSpPr/>
          <p:nvPr/>
        </p:nvSpPr>
        <p:spPr>
          <a:xfrm>
            <a:off x="6924619" y="2927939"/>
            <a:ext cx="2792097" cy="2792097"/>
          </a:xfrm>
          <a:prstGeom prst="ellipse">
            <a:avLst/>
          </a:prstGeom>
          <a:solidFill>
            <a:schemeClr val="bg1">
              <a:lumMod val="50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4" name="TextBox 33">
            <a:extLst>
              <a:ext uri="{FF2B5EF4-FFF2-40B4-BE49-F238E27FC236}">
                <a16:creationId xmlns:a16="http://schemas.microsoft.com/office/drawing/2014/main" id="{A3A73CDC-B3D2-504A-92EF-7F6F0218AB11}"/>
              </a:ext>
            </a:extLst>
          </p:cNvPr>
          <p:cNvSpPr txBox="1"/>
          <p:nvPr/>
        </p:nvSpPr>
        <p:spPr>
          <a:xfrm>
            <a:off x="7467709" y="5929991"/>
            <a:ext cx="1705916" cy="461665"/>
          </a:xfrm>
          <a:prstGeom prst="rect">
            <a:avLst/>
          </a:prstGeom>
          <a:noFill/>
        </p:spPr>
        <p:txBody>
          <a:bodyPr wrap="none" rtlCol="0">
            <a:spAutoFit/>
          </a:bodyPr>
          <a:lstStyle/>
          <a:p>
            <a:pPr algn="ctr"/>
            <a:r>
              <a:rPr lang="tr-TR" sz="2400" b="1" dirty="0">
                <a:solidFill>
                  <a:schemeClr val="accent1"/>
                </a:solidFill>
                <a:latin typeface="Nunito Sans SemiBold" pitchFamily="2" charset="77"/>
                <a:ea typeface="Open Sans Semibold" panose="020B0706030804020204" pitchFamily="34" charset="0"/>
                <a:cs typeface="Open Sans Semibold" panose="020B0706030804020204" pitchFamily="34" charset="0"/>
              </a:rPr>
              <a:t>JOHN DOE</a:t>
            </a:r>
          </a:p>
        </p:txBody>
      </p:sp>
      <p:sp>
        <p:nvSpPr>
          <p:cNvPr id="35" name="TextBox 34">
            <a:extLst>
              <a:ext uri="{FF2B5EF4-FFF2-40B4-BE49-F238E27FC236}">
                <a16:creationId xmlns:a16="http://schemas.microsoft.com/office/drawing/2014/main" id="{BD3168F7-90C6-894D-923E-22024DF5C5F5}"/>
              </a:ext>
            </a:extLst>
          </p:cNvPr>
          <p:cNvSpPr txBox="1"/>
          <p:nvPr/>
        </p:nvSpPr>
        <p:spPr>
          <a:xfrm>
            <a:off x="7425231" y="6397833"/>
            <a:ext cx="1790876" cy="369332"/>
          </a:xfrm>
          <a:prstGeom prst="rect">
            <a:avLst/>
          </a:prstGeom>
          <a:noFill/>
        </p:spPr>
        <p:txBody>
          <a:bodyPr wrap="none" rtlCol="0">
            <a:spAutoFit/>
          </a:bodyPr>
          <a:lstStyle/>
          <a:p>
            <a:pPr algn="ctr"/>
            <a:r>
              <a:rPr lang="tr-TR" sz="1800" dirty="0">
                <a:latin typeface="Nunito Sans" pitchFamily="2" charset="77"/>
                <a:ea typeface="Open Sans Semibold" panose="020B0706030804020204" pitchFamily="34" charset="0"/>
                <a:cs typeface="Open Sans Semibold" panose="020B0706030804020204" pitchFamily="34" charset="0"/>
              </a:rPr>
              <a:t>ACCOUNTANT</a:t>
            </a:r>
          </a:p>
        </p:txBody>
      </p:sp>
      <p:sp>
        <p:nvSpPr>
          <p:cNvPr id="24" name="Oval 23" descr="placeholder picture box">
            <a:extLst>
              <a:ext uri="{FF2B5EF4-FFF2-40B4-BE49-F238E27FC236}">
                <a16:creationId xmlns:a16="http://schemas.microsoft.com/office/drawing/2014/main" id="{CEB397FB-2C45-474B-BB63-44D4D61938A4}"/>
              </a:ext>
            </a:extLst>
          </p:cNvPr>
          <p:cNvSpPr/>
          <p:nvPr/>
        </p:nvSpPr>
        <p:spPr>
          <a:xfrm>
            <a:off x="10802532" y="2927939"/>
            <a:ext cx="2792097" cy="2792097"/>
          </a:xfrm>
          <a:prstGeom prst="ellipse">
            <a:avLst/>
          </a:prstGeom>
          <a:solidFill>
            <a:schemeClr val="bg1">
              <a:lumMod val="50000"/>
            </a:schemeClr>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6" name="TextBox 35">
            <a:extLst>
              <a:ext uri="{FF2B5EF4-FFF2-40B4-BE49-F238E27FC236}">
                <a16:creationId xmlns:a16="http://schemas.microsoft.com/office/drawing/2014/main" id="{C2A6D3CF-46F6-344B-969E-1DF024129CC5}"/>
              </a:ext>
            </a:extLst>
          </p:cNvPr>
          <p:cNvSpPr txBox="1"/>
          <p:nvPr/>
        </p:nvSpPr>
        <p:spPr>
          <a:xfrm>
            <a:off x="11378481" y="5929991"/>
            <a:ext cx="1640194" cy="461665"/>
          </a:xfrm>
          <a:prstGeom prst="rect">
            <a:avLst/>
          </a:prstGeom>
          <a:noFill/>
        </p:spPr>
        <p:txBody>
          <a:bodyPr wrap="none" rtlCol="0">
            <a:spAutoFit/>
          </a:bodyPr>
          <a:lstStyle/>
          <a:p>
            <a:pPr algn="ctr"/>
            <a:r>
              <a:rPr lang="tr-TR" sz="2400" b="1" dirty="0">
                <a:solidFill>
                  <a:schemeClr val="tx2"/>
                </a:solidFill>
                <a:latin typeface="Nunito Sans SemiBold" pitchFamily="2" charset="77"/>
                <a:ea typeface="Open Sans Semibold" panose="020B0706030804020204" pitchFamily="34" charset="0"/>
                <a:cs typeface="Open Sans Semibold" panose="020B0706030804020204" pitchFamily="34" charset="0"/>
              </a:rPr>
              <a:t>JANE DOE</a:t>
            </a:r>
          </a:p>
        </p:txBody>
      </p:sp>
      <p:sp>
        <p:nvSpPr>
          <p:cNvPr id="37" name="TextBox 36">
            <a:extLst>
              <a:ext uri="{FF2B5EF4-FFF2-40B4-BE49-F238E27FC236}">
                <a16:creationId xmlns:a16="http://schemas.microsoft.com/office/drawing/2014/main" id="{50E17A22-3970-7547-9DF5-344E3613CF5E}"/>
              </a:ext>
            </a:extLst>
          </p:cNvPr>
          <p:cNvSpPr txBox="1"/>
          <p:nvPr/>
        </p:nvSpPr>
        <p:spPr>
          <a:xfrm>
            <a:off x="11537981" y="6397833"/>
            <a:ext cx="1321196" cy="369332"/>
          </a:xfrm>
          <a:prstGeom prst="rect">
            <a:avLst/>
          </a:prstGeom>
          <a:noFill/>
        </p:spPr>
        <p:txBody>
          <a:bodyPr wrap="none" rtlCol="0">
            <a:spAutoFit/>
          </a:bodyPr>
          <a:lstStyle/>
          <a:p>
            <a:pPr algn="ctr"/>
            <a:r>
              <a:rPr lang="tr-TR" sz="1800">
                <a:latin typeface="Nunito Sans" pitchFamily="2" charset="77"/>
                <a:ea typeface="Open Sans Semibold" panose="020B0706030804020204" pitchFamily="34" charset="0"/>
                <a:cs typeface="Open Sans Semibold" panose="020B0706030804020204" pitchFamily="34" charset="0"/>
              </a:rPr>
              <a:t>DESIGNER</a:t>
            </a:r>
          </a:p>
        </p:txBody>
      </p:sp>
      <p:sp>
        <p:nvSpPr>
          <p:cNvPr id="25" name="Oval 24" descr="placeholder picture box">
            <a:extLst>
              <a:ext uri="{FF2B5EF4-FFF2-40B4-BE49-F238E27FC236}">
                <a16:creationId xmlns:a16="http://schemas.microsoft.com/office/drawing/2014/main" id="{19D85E47-0966-9E4A-97CD-B9CFFFA63FA1}"/>
              </a:ext>
            </a:extLst>
          </p:cNvPr>
          <p:cNvSpPr/>
          <p:nvPr/>
        </p:nvSpPr>
        <p:spPr>
          <a:xfrm>
            <a:off x="14680444" y="2927939"/>
            <a:ext cx="2792097" cy="2792097"/>
          </a:xfrm>
          <a:prstGeom prst="ellipse">
            <a:avLst/>
          </a:prstGeom>
          <a:solidFill>
            <a:schemeClr val="bg1">
              <a:lumMod val="50000"/>
            </a:schemeClr>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8" name="TextBox 37">
            <a:extLst>
              <a:ext uri="{FF2B5EF4-FFF2-40B4-BE49-F238E27FC236}">
                <a16:creationId xmlns:a16="http://schemas.microsoft.com/office/drawing/2014/main" id="{C63CE982-8ED6-CE41-80D0-14E67B00B3F5}"/>
              </a:ext>
            </a:extLst>
          </p:cNvPr>
          <p:cNvSpPr txBox="1"/>
          <p:nvPr/>
        </p:nvSpPr>
        <p:spPr>
          <a:xfrm>
            <a:off x="15223530" y="5929991"/>
            <a:ext cx="1705916" cy="461665"/>
          </a:xfrm>
          <a:prstGeom prst="rect">
            <a:avLst/>
          </a:prstGeom>
          <a:noFill/>
        </p:spPr>
        <p:txBody>
          <a:bodyPr wrap="none" rtlCol="0">
            <a:spAutoFit/>
          </a:bodyPr>
          <a:lstStyle/>
          <a:p>
            <a:pPr algn="ctr"/>
            <a:r>
              <a:rPr lang="tr-TR" sz="2400" b="1" dirty="0">
                <a:solidFill>
                  <a:schemeClr val="accent4"/>
                </a:solidFill>
                <a:latin typeface="Nunito Sans SemiBold" pitchFamily="2" charset="77"/>
                <a:ea typeface="Open Sans Semibold" panose="020B0706030804020204" pitchFamily="34" charset="0"/>
                <a:cs typeface="Open Sans Semibold" panose="020B0706030804020204" pitchFamily="34" charset="0"/>
              </a:rPr>
              <a:t>JOHN DOE</a:t>
            </a:r>
          </a:p>
        </p:txBody>
      </p:sp>
      <p:sp>
        <p:nvSpPr>
          <p:cNvPr id="39" name="TextBox 38">
            <a:extLst>
              <a:ext uri="{FF2B5EF4-FFF2-40B4-BE49-F238E27FC236}">
                <a16:creationId xmlns:a16="http://schemas.microsoft.com/office/drawing/2014/main" id="{5390B052-043F-864F-B3A5-0FB58153EEA4}"/>
              </a:ext>
            </a:extLst>
          </p:cNvPr>
          <p:cNvSpPr txBox="1"/>
          <p:nvPr/>
        </p:nvSpPr>
        <p:spPr>
          <a:xfrm>
            <a:off x="15275630" y="6397833"/>
            <a:ext cx="1601722" cy="369332"/>
          </a:xfrm>
          <a:prstGeom prst="rect">
            <a:avLst/>
          </a:prstGeom>
          <a:noFill/>
        </p:spPr>
        <p:txBody>
          <a:bodyPr wrap="none" rtlCol="0">
            <a:spAutoFit/>
          </a:bodyPr>
          <a:lstStyle/>
          <a:p>
            <a:pPr algn="ctr"/>
            <a:r>
              <a:rPr lang="tr-TR" sz="1800">
                <a:latin typeface="Nunito Sans" pitchFamily="2" charset="77"/>
                <a:ea typeface="Open Sans Semibold" panose="020B0706030804020204" pitchFamily="34" charset="0"/>
                <a:cs typeface="Open Sans Semibold" panose="020B0706030804020204" pitchFamily="34" charset="0"/>
              </a:rPr>
              <a:t>IT MANAGER</a:t>
            </a:r>
          </a:p>
        </p:txBody>
      </p:sp>
      <p:sp>
        <p:nvSpPr>
          <p:cNvPr id="26" name="Oval 25" descr="placeholder picture box">
            <a:extLst>
              <a:ext uri="{FF2B5EF4-FFF2-40B4-BE49-F238E27FC236}">
                <a16:creationId xmlns:a16="http://schemas.microsoft.com/office/drawing/2014/main" id="{DFBC3BC4-50CA-E046-836E-FF53C4403B82}"/>
              </a:ext>
            </a:extLst>
          </p:cNvPr>
          <p:cNvSpPr/>
          <p:nvPr/>
        </p:nvSpPr>
        <p:spPr>
          <a:xfrm>
            <a:off x="18558356" y="2927939"/>
            <a:ext cx="2792097" cy="2792097"/>
          </a:xfrm>
          <a:prstGeom prst="ellipse">
            <a:avLst/>
          </a:prstGeom>
          <a:solidFill>
            <a:schemeClr val="bg1">
              <a:lumMod val="50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40" name="TextBox 39">
            <a:extLst>
              <a:ext uri="{FF2B5EF4-FFF2-40B4-BE49-F238E27FC236}">
                <a16:creationId xmlns:a16="http://schemas.microsoft.com/office/drawing/2014/main" id="{515B1AEB-0EE4-DC43-A741-4ADD06042B67}"/>
              </a:ext>
            </a:extLst>
          </p:cNvPr>
          <p:cNvSpPr txBox="1"/>
          <p:nvPr/>
        </p:nvSpPr>
        <p:spPr>
          <a:xfrm>
            <a:off x="19101439" y="5929991"/>
            <a:ext cx="1705916" cy="461665"/>
          </a:xfrm>
          <a:prstGeom prst="rect">
            <a:avLst/>
          </a:prstGeom>
          <a:noFill/>
        </p:spPr>
        <p:txBody>
          <a:bodyPr wrap="none" rtlCol="0">
            <a:spAutoFit/>
          </a:bodyPr>
          <a:lstStyle/>
          <a:p>
            <a:pPr algn="ctr"/>
            <a:r>
              <a:rPr lang="tr-TR" sz="2400" b="1" dirty="0">
                <a:solidFill>
                  <a:schemeClr val="accent1"/>
                </a:solidFill>
                <a:latin typeface="Nunito Sans SemiBold" pitchFamily="2" charset="77"/>
                <a:ea typeface="Open Sans Semibold" panose="020B0706030804020204" pitchFamily="34" charset="0"/>
                <a:cs typeface="Open Sans Semibold" panose="020B0706030804020204" pitchFamily="34" charset="0"/>
              </a:rPr>
              <a:t>JOHN DOE</a:t>
            </a:r>
          </a:p>
        </p:txBody>
      </p:sp>
      <p:sp>
        <p:nvSpPr>
          <p:cNvPr id="41" name="TextBox 40">
            <a:extLst>
              <a:ext uri="{FF2B5EF4-FFF2-40B4-BE49-F238E27FC236}">
                <a16:creationId xmlns:a16="http://schemas.microsoft.com/office/drawing/2014/main" id="{DC3DEF5E-02D5-8646-BBFB-111C0E2FF7E8}"/>
              </a:ext>
            </a:extLst>
          </p:cNvPr>
          <p:cNvSpPr txBox="1"/>
          <p:nvPr/>
        </p:nvSpPr>
        <p:spPr>
          <a:xfrm>
            <a:off x="19671306" y="6397833"/>
            <a:ext cx="566182" cy="369332"/>
          </a:xfrm>
          <a:prstGeom prst="rect">
            <a:avLst/>
          </a:prstGeom>
          <a:noFill/>
        </p:spPr>
        <p:txBody>
          <a:bodyPr wrap="none" rtlCol="0">
            <a:spAutoFit/>
          </a:bodyPr>
          <a:lstStyle/>
          <a:p>
            <a:pPr algn="ctr"/>
            <a:r>
              <a:rPr lang="tr-TR" sz="1800">
                <a:latin typeface="Nunito Sans" pitchFamily="2" charset="77"/>
                <a:ea typeface="Open Sans Semibold" panose="020B0706030804020204" pitchFamily="34" charset="0"/>
                <a:cs typeface="Open Sans Semibold" panose="020B0706030804020204" pitchFamily="34" charset="0"/>
              </a:rPr>
              <a:t>GM</a:t>
            </a:r>
          </a:p>
        </p:txBody>
      </p:sp>
      <p:sp>
        <p:nvSpPr>
          <p:cNvPr id="27" name="Oval 26" descr="placeholder picture box">
            <a:extLst>
              <a:ext uri="{FF2B5EF4-FFF2-40B4-BE49-F238E27FC236}">
                <a16:creationId xmlns:a16="http://schemas.microsoft.com/office/drawing/2014/main" id="{DA970C6C-10DC-8845-9A7B-CC5AF00A0CEF}"/>
              </a:ext>
            </a:extLst>
          </p:cNvPr>
          <p:cNvSpPr/>
          <p:nvPr/>
        </p:nvSpPr>
        <p:spPr>
          <a:xfrm>
            <a:off x="3046707" y="7233239"/>
            <a:ext cx="2792097" cy="2792097"/>
          </a:xfrm>
          <a:prstGeom prst="ellipse">
            <a:avLst/>
          </a:prstGeom>
          <a:solidFill>
            <a:schemeClr val="bg1">
              <a:lumMod val="50000"/>
            </a:schemeClr>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42" name="TextBox 41">
            <a:extLst>
              <a:ext uri="{FF2B5EF4-FFF2-40B4-BE49-F238E27FC236}">
                <a16:creationId xmlns:a16="http://schemas.microsoft.com/office/drawing/2014/main" id="{C21329B9-E279-084E-BB13-5D26DF246A03}"/>
              </a:ext>
            </a:extLst>
          </p:cNvPr>
          <p:cNvSpPr txBox="1"/>
          <p:nvPr/>
        </p:nvSpPr>
        <p:spPr>
          <a:xfrm>
            <a:off x="3589797" y="10280714"/>
            <a:ext cx="1705916" cy="461665"/>
          </a:xfrm>
          <a:prstGeom prst="rect">
            <a:avLst/>
          </a:prstGeom>
          <a:noFill/>
        </p:spPr>
        <p:txBody>
          <a:bodyPr wrap="none" rtlCol="0">
            <a:spAutoFit/>
          </a:bodyPr>
          <a:lstStyle/>
          <a:p>
            <a:pPr algn="ctr"/>
            <a:r>
              <a:rPr lang="tr-TR" sz="2400" b="1" dirty="0">
                <a:solidFill>
                  <a:schemeClr val="tx2"/>
                </a:solidFill>
                <a:latin typeface="Nunito Sans SemiBold" pitchFamily="2" charset="77"/>
                <a:ea typeface="Open Sans Semibold" panose="020B0706030804020204" pitchFamily="34" charset="0"/>
                <a:cs typeface="Open Sans Semibold" panose="020B0706030804020204" pitchFamily="34" charset="0"/>
              </a:rPr>
              <a:t>JOHN DOE</a:t>
            </a:r>
          </a:p>
        </p:txBody>
      </p:sp>
      <p:sp>
        <p:nvSpPr>
          <p:cNvPr id="43" name="TextBox 42">
            <a:extLst>
              <a:ext uri="{FF2B5EF4-FFF2-40B4-BE49-F238E27FC236}">
                <a16:creationId xmlns:a16="http://schemas.microsoft.com/office/drawing/2014/main" id="{406D1F21-25CC-284E-970C-C3D8416BED48}"/>
              </a:ext>
            </a:extLst>
          </p:cNvPr>
          <p:cNvSpPr txBox="1"/>
          <p:nvPr/>
        </p:nvSpPr>
        <p:spPr>
          <a:xfrm>
            <a:off x="3383812" y="10748556"/>
            <a:ext cx="2117887" cy="369332"/>
          </a:xfrm>
          <a:prstGeom prst="rect">
            <a:avLst/>
          </a:prstGeom>
          <a:noFill/>
        </p:spPr>
        <p:txBody>
          <a:bodyPr wrap="none" rtlCol="0">
            <a:spAutoFit/>
          </a:bodyPr>
          <a:lstStyle/>
          <a:p>
            <a:pPr algn="ctr"/>
            <a:r>
              <a:rPr lang="tr-TR" sz="1800">
                <a:latin typeface="Nunito Sans" pitchFamily="2" charset="77"/>
                <a:ea typeface="Open Sans Semibold" panose="020B0706030804020204" pitchFamily="34" charset="0"/>
                <a:cs typeface="Open Sans Semibold" panose="020B0706030804020204" pitchFamily="34" charset="0"/>
              </a:rPr>
              <a:t>SALES MANAGER</a:t>
            </a:r>
          </a:p>
        </p:txBody>
      </p:sp>
      <p:sp>
        <p:nvSpPr>
          <p:cNvPr id="28" name="Oval 27" descr="placeholder picture box">
            <a:extLst>
              <a:ext uri="{FF2B5EF4-FFF2-40B4-BE49-F238E27FC236}">
                <a16:creationId xmlns:a16="http://schemas.microsoft.com/office/drawing/2014/main" id="{52DF16EB-FDED-5541-AC38-EBB47FC003C6}"/>
              </a:ext>
            </a:extLst>
          </p:cNvPr>
          <p:cNvSpPr/>
          <p:nvPr/>
        </p:nvSpPr>
        <p:spPr>
          <a:xfrm>
            <a:off x="6924619" y="7233239"/>
            <a:ext cx="2792097" cy="2792097"/>
          </a:xfrm>
          <a:prstGeom prst="ellipse">
            <a:avLst/>
          </a:prstGeom>
          <a:solidFill>
            <a:schemeClr val="bg1">
              <a:lumMod val="50000"/>
            </a:schemeClr>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44" name="TextBox 43">
            <a:extLst>
              <a:ext uri="{FF2B5EF4-FFF2-40B4-BE49-F238E27FC236}">
                <a16:creationId xmlns:a16="http://schemas.microsoft.com/office/drawing/2014/main" id="{E3E10DF2-35E6-BA47-9D8A-1A47564FB617}"/>
              </a:ext>
            </a:extLst>
          </p:cNvPr>
          <p:cNvSpPr txBox="1"/>
          <p:nvPr/>
        </p:nvSpPr>
        <p:spPr>
          <a:xfrm>
            <a:off x="7467709" y="10280714"/>
            <a:ext cx="1705916" cy="461665"/>
          </a:xfrm>
          <a:prstGeom prst="rect">
            <a:avLst/>
          </a:prstGeom>
          <a:noFill/>
        </p:spPr>
        <p:txBody>
          <a:bodyPr wrap="none" rtlCol="0">
            <a:spAutoFit/>
          </a:bodyPr>
          <a:lstStyle/>
          <a:p>
            <a:pPr algn="ctr"/>
            <a:r>
              <a:rPr lang="tr-TR" sz="2400" b="1" dirty="0">
                <a:solidFill>
                  <a:schemeClr val="accent4"/>
                </a:solidFill>
                <a:latin typeface="Nunito Sans SemiBold" pitchFamily="2" charset="77"/>
                <a:ea typeface="Open Sans Semibold" panose="020B0706030804020204" pitchFamily="34" charset="0"/>
                <a:cs typeface="Open Sans Semibold" panose="020B0706030804020204" pitchFamily="34" charset="0"/>
              </a:rPr>
              <a:t>JOHN DOE</a:t>
            </a:r>
          </a:p>
        </p:txBody>
      </p:sp>
      <p:sp>
        <p:nvSpPr>
          <p:cNvPr id="45" name="TextBox 44">
            <a:extLst>
              <a:ext uri="{FF2B5EF4-FFF2-40B4-BE49-F238E27FC236}">
                <a16:creationId xmlns:a16="http://schemas.microsoft.com/office/drawing/2014/main" id="{035DA560-A4F6-174C-8680-6F4D230DD00F}"/>
              </a:ext>
            </a:extLst>
          </p:cNvPr>
          <p:cNvSpPr txBox="1"/>
          <p:nvPr/>
        </p:nvSpPr>
        <p:spPr>
          <a:xfrm>
            <a:off x="7456489" y="10748556"/>
            <a:ext cx="1728358" cy="369332"/>
          </a:xfrm>
          <a:prstGeom prst="rect">
            <a:avLst/>
          </a:prstGeom>
          <a:noFill/>
        </p:spPr>
        <p:txBody>
          <a:bodyPr wrap="none" rtlCol="0">
            <a:spAutoFit/>
          </a:bodyPr>
          <a:lstStyle/>
          <a:p>
            <a:pPr algn="ctr"/>
            <a:r>
              <a:rPr lang="tr-TR" sz="1800">
                <a:latin typeface="Nunito Sans" pitchFamily="2" charset="77"/>
                <a:ea typeface="Open Sans Semibold" panose="020B0706030804020204" pitchFamily="34" charset="0"/>
                <a:cs typeface="Open Sans Semibold" panose="020B0706030804020204" pitchFamily="34" charset="0"/>
              </a:rPr>
              <a:t>HR DIRECTOR</a:t>
            </a:r>
          </a:p>
        </p:txBody>
      </p:sp>
      <p:sp>
        <p:nvSpPr>
          <p:cNvPr id="29" name="Oval 28" descr="placeholder picture box">
            <a:extLst>
              <a:ext uri="{FF2B5EF4-FFF2-40B4-BE49-F238E27FC236}">
                <a16:creationId xmlns:a16="http://schemas.microsoft.com/office/drawing/2014/main" id="{9968A5CD-43EC-F640-AFAB-605AE7C513AA}"/>
              </a:ext>
            </a:extLst>
          </p:cNvPr>
          <p:cNvSpPr/>
          <p:nvPr/>
        </p:nvSpPr>
        <p:spPr>
          <a:xfrm>
            <a:off x="10802532" y="7233239"/>
            <a:ext cx="2792097" cy="2792097"/>
          </a:xfrm>
          <a:prstGeom prst="ellipse">
            <a:avLst/>
          </a:prstGeom>
          <a:solidFill>
            <a:schemeClr val="bg1">
              <a:lumMod val="50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46" name="TextBox 45">
            <a:extLst>
              <a:ext uri="{FF2B5EF4-FFF2-40B4-BE49-F238E27FC236}">
                <a16:creationId xmlns:a16="http://schemas.microsoft.com/office/drawing/2014/main" id="{49588715-890A-3542-8056-536C5D51C921}"/>
              </a:ext>
            </a:extLst>
          </p:cNvPr>
          <p:cNvSpPr txBox="1"/>
          <p:nvPr/>
        </p:nvSpPr>
        <p:spPr>
          <a:xfrm>
            <a:off x="11378481" y="10280714"/>
            <a:ext cx="1640194" cy="461665"/>
          </a:xfrm>
          <a:prstGeom prst="rect">
            <a:avLst/>
          </a:prstGeom>
          <a:noFill/>
        </p:spPr>
        <p:txBody>
          <a:bodyPr wrap="none" rtlCol="0">
            <a:spAutoFit/>
          </a:bodyPr>
          <a:lstStyle/>
          <a:p>
            <a:pPr algn="ctr"/>
            <a:r>
              <a:rPr lang="tr-TR" sz="2400" b="1" dirty="0">
                <a:solidFill>
                  <a:schemeClr val="accent1"/>
                </a:solidFill>
                <a:latin typeface="Nunito Sans SemiBold" pitchFamily="2" charset="77"/>
                <a:ea typeface="Open Sans Semibold" panose="020B0706030804020204" pitchFamily="34" charset="0"/>
                <a:cs typeface="Open Sans Semibold" panose="020B0706030804020204" pitchFamily="34" charset="0"/>
              </a:rPr>
              <a:t>JANE DOE</a:t>
            </a:r>
          </a:p>
        </p:txBody>
      </p:sp>
      <p:sp>
        <p:nvSpPr>
          <p:cNvPr id="47" name="TextBox 46">
            <a:extLst>
              <a:ext uri="{FF2B5EF4-FFF2-40B4-BE49-F238E27FC236}">
                <a16:creationId xmlns:a16="http://schemas.microsoft.com/office/drawing/2014/main" id="{78F0D016-E5A9-2A45-94BA-285EE604AC8E}"/>
              </a:ext>
            </a:extLst>
          </p:cNvPr>
          <p:cNvSpPr txBox="1"/>
          <p:nvPr/>
        </p:nvSpPr>
        <p:spPr>
          <a:xfrm>
            <a:off x="10838175" y="10748556"/>
            <a:ext cx="2720809" cy="369332"/>
          </a:xfrm>
          <a:prstGeom prst="rect">
            <a:avLst/>
          </a:prstGeom>
          <a:noFill/>
        </p:spPr>
        <p:txBody>
          <a:bodyPr wrap="none" rtlCol="0">
            <a:spAutoFit/>
          </a:bodyPr>
          <a:lstStyle/>
          <a:p>
            <a:pPr algn="ctr"/>
            <a:r>
              <a:rPr lang="tr-TR" sz="1800">
                <a:latin typeface="Nunito Sans" pitchFamily="2" charset="77"/>
                <a:ea typeface="Open Sans Semibold" panose="020B0706030804020204" pitchFamily="34" charset="0"/>
                <a:cs typeface="Open Sans Semibold" panose="020B0706030804020204" pitchFamily="34" charset="0"/>
              </a:rPr>
              <a:t>MARKETING MANAGER</a:t>
            </a:r>
          </a:p>
        </p:txBody>
      </p:sp>
      <p:sp>
        <p:nvSpPr>
          <p:cNvPr id="30" name="Oval 29" descr="placeholder picture box">
            <a:extLst>
              <a:ext uri="{FF2B5EF4-FFF2-40B4-BE49-F238E27FC236}">
                <a16:creationId xmlns:a16="http://schemas.microsoft.com/office/drawing/2014/main" id="{ED0A9533-DB91-5B41-B447-122444CF8351}"/>
              </a:ext>
            </a:extLst>
          </p:cNvPr>
          <p:cNvSpPr/>
          <p:nvPr/>
        </p:nvSpPr>
        <p:spPr>
          <a:xfrm>
            <a:off x="14680444" y="7233239"/>
            <a:ext cx="2792097" cy="2792097"/>
          </a:xfrm>
          <a:prstGeom prst="ellipse">
            <a:avLst/>
          </a:prstGeom>
          <a:solidFill>
            <a:schemeClr val="bg1">
              <a:lumMod val="50000"/>
            </a:schemeClr>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48" name="TextBox 47">
            <a:extLst>
              <a:ext uri="{FF2B5EF4-FFF2-40B4-BE49-F238E27FC236}">
                <a16:creationId xmlns:a16="http://schemas.microsoft.com/office/drawing/2014/main" id="{93B354DB-DFA5-FF40-B8AC-6390F4160DDA}"/>
              </a:ext>
            </a:extLst>
          </p:cNvPr>
          <p:cNvSpPr txBox="1"/>
          <p:nvPr/>
        </p:nvSpPr>
        <p:spPr>
          <a:xfrm>
            <a:off x="15256391" y="10280714"/>
            <a:ext cx="1640194" cy="461665"/>
          </a:xfrm>
          <a:prstGeom prst="rect">
            <a:avLst/>
          </a:prstGeom>
          <a:noFill/>
        </p:spPr>
        <p:txBody>
          <a:bodyPr wrap="none" rtlCol="0">
            <a:spAutoFit/>
          </a:bodyPr>
          <a:lstStyle/>
          <a:p>
            <a:pPr algn="ctr"/>
            <a:r>
              <a:rPr lang="tr-TR" sz="2400" b="1" dirty="0">
                <a:solidFill>
                  <a:schemeClr val="tx2"/>
                </a:solidFill>
                <a:latin typeface="Nunito Sans SemiBold" pitchFamily="2" charset="77"/>
                <a:ea typeface="Open Sans Semibold" panose="020B0706030804020204" pitchFamily="34" charset="0"/>
                <a:cs typeface="Open Sans Semibold" panose="020B0706030804020204" pitchFamily="34" charset="0"/>
              </a:rPr>
              <a:t>JANE DOE</a:t>
            </a:r>
          </a:p>
        </p:txBody>
      </p:sp>
      <p:sp>
        <p:nvSpPr>
          <p:cNvPr id="49" name="TextBox 48">
            <a:extLst>
              <a:ext uri="{FF2B5EF4-FFF2-40B4-BE49-F238E27FC236}">
                <a16:creationId xmlns:a16="http://schemas.microsoft.com/office/drawing/2014/main" id="{B3F679E7-E8C5-1740-883A-FF98FF9277AA}"/>
              </a:ext>
            </a:extLst>
          </p:cNvPr>
          <p:cNvSpPr txBox="1"/>
          <p:nvPr/>
        </p:nvSpPr>
        <p:spPr>
          <a:xfrm>
            <a:off x="14822781" y="10748556"/>
            <a:ext cx="2507418" cy="369332"/>
          </a:xfrm>
          <a:prstGeom prst="rect">
            <a:avLst/>
          </a:prstGeom>
          <a:noFill/>
        </p:spPr>
        <p:txBody>
          <a:bodyPr wrap="none" rtlCol="0">
            <a:spAutoFit/>
          </a:bodyPr>
          <a:lstStyle/>
          <a:p>
            <a:pPr algn="ctr"/>
            <a:r>
              <a:rPr lang="tr-TR" sz="1800">
                <a:latin typeface="Nunito Sans" pitchFamily="2" charset="77"/>
                <a:ea typeface="Open Sans Semibold" panose="020B0706030804020204" pitchFamily="34" charset="0"/>
                <a:cs typeface="Open Sans Semibold" panose="020B0706030804020204" pitchFamily="34" charset="0"/>
              </a:rPr>
              <a:t>SALES CONSULTANT</a:t>
            </a:r>
          </a:p>
        </p:txBody>
      </p:sp>
      <p:sp>
        <p:nvSpPr>
          <p:cNvPr id="31" name="Oval 30" descr="placeholder picture box">
            <a:extLst>
              <a:ext uri="{FF2B5EF4-FFF2-40B4-BE49-F238E27FC236}">
                <a16:creationId xmlns:a16="http://schemas.microsoft.com/office/drawing/2014/main" id="{40F63FEB-A929-3846-9253-F60F5526571F}"/>
              </a:ext>
            </a:extLst>
          </p:cNvPr>
          <p:cNvSpPr/>
          <p:nvPr/>
        </p:nvSpPr>
        <p:spPr>
          <a:xfrm>
            <a:off x="18558356" y="7233239"/>
            <a:ext cx="2792097" cy="2792097"/>
          </a:xfrm>
          <a:prstGeom prst="ellipse">
            <a:avLst/>
          </a:prstGeom>
          <a:solidFill>
            <a:schemeClr val="bg1">
              <a:lumMod val="50000"/>
            </a:schemeClr>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50" name="TextBox 49">
            <a:extLst>
              <a:ext uri="{FF2B5EF4-FFF2-40B4-BE49-F238E27FC236}">
                <a16:creationId xmlns:a16="http://schemas.microsoft.com/office/drawing/2014/main" id="{8CFD8A51-FA12-9C49-B928-F80376B080EA}"/>
              </a:ext>
            </a:extLst>
          </p:cNvPr>
          <p:cNvSpPr txBox="1"/>
          <p:nvPr/>
        </p:nvSpPr>
        <p:spPr>
          <a:xfrm>
            <a:off x="19134300" y="10280714"/>
            <a:ext cx="1640194" cy="461665"/>
          </a:xfrm>
          <a:prstGeom prst="rect">
            <a:avLst/>
          </a:prstGeom>
          <a:noFill/>
        </p:spPr>
        <p:txBody>
          <a:bodyPr wrap="none" rtlCol="0">
            <a:spAutoFit/>
          </a:bodyPr>
          <a:lstStyle/>
          <a:p>
            <a:pPr algn="ctr"/>
            <a:r>
              <a:rPr lang="tr-TR" sz="2400" b="1" dirty="0">
                <a:solidFill>
                  <a:schemeClr val="accent4"/>
                </a:solidFill>
                <a:latin typeface="Nunito Sans SemiBold" pitchFamily="2" charset="77"/>
                <a:ea typeface="Open Sans Semibold" panose="020B0706030804020204" pitchFamily="34" charset="0"/>
                <a:cs typeface="Open Sans Semibold" panose="020B0706030804020204" pitchFamily="34" charset="0"/>
              </a:rPr>
              <a:t>JANE DOE</a:t>
            </a:r>
          </a:p>
        </p:txBody>
      </p:sp>
      <p:sp>
        <p:nvSpPr>
          <p:cNvPr id="51" name="TextBox 50">
            <a:extLst>
              <a:ext uri="{FF2B5EF4-FFF2-40B4-BE49-F238E27FC236}">
                <a16:creationId xmlns:a16="http://schemas.microsoft.com/office/drawing/2014/main" id="{4EC3F660-8570-9742-AD17-322E9E8E3680}"/>
              </a:ext>
            </a:extLst>
          </p:cNvPr>
          <p:cNvSpPr txBox="1"/>
          <p:nvPr/>
        </p:nvSpPr>
        <p:spPr>
          <a:xfrm>
            <a:off x="19190408" y="10748556"/>
            <a:ext cx="1527982" cy="369332"/>
          </a:xfrm>
          <a:prstGeom prst="rect">
            <a:avLst/>
          </a:prstGeom>
          <a:noFill/>
        </p:spPr>
        <p:txBody>
          <a:bodyPr wrap="none" rtlCol="0">
            <a:spAutoFit/>
          </a:bodyPr>
          <a:lstStyle/>
          <a:p>
            <a:pPr algn="ctr"/>
            <a:r>
              <a:rPr lang="tr-TR" sz="1800">
                <a:latin typeface="Nunito Sans" pitchFamily="2" charset="77"/>
                <a:ea typeface="Open Sans Semibold" panose="020B0706030804020204" pitchFamily="34" charset="0"/>
                <a:cs typeface="Open Sans Semibold" panose="020B0706030804020204" pitchFamily="34" charset="0"/>
              </a:rPr>
              <a:t>DEVELOPER</a:t>
            </a:r>
          </a:p>
        </p:txBody>
      </p:sp>
    </p:spTree>
    <p:extLst>
      <p:ext uri="{BB962C8B-B14F-4D97-AF65-F5344CB8AC3E}">
        <p14:creationId xmlns:p14="http://schemas.microsoft.com/office/powerpoint/2010/main" val="1223957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9716531-EED7-E349-943E-3DD27A746386}"/>
              </a:ext>
            </a:extLst>
          </p:cNvPr>
          <p:cNvSpPr>
            <a:spLocks noGrp="1"/>
          </p:cNvSpPr>
          <p:nvPr>
            <p:ph type="title"/>
          </p:nvPr>
        </p:nvSpPr>
        <p:spPr/>
        <p:txBody>
          <a:bodyPr>
            <a:normAutofit fontScale="90000"/>
          </a:bodyPr>
          <a:lstStyle/>
          <a:p>
            <a:r>
              <a:rPr lang="en-US" dirty="0">
                <a:solidFill>
                  <a:schemeClr val="tx1"/>
                </a:solidFill>
              </a:rPr>
              <a:t>CLICK TO EDIT TITLE</a:t>
            </a:r>
          </a:p>
        </p:txBody>
      </p:sp>
      <p:sp>
        <p:nvSpPr>
          <p:cNvPr id="6" name="Picture Placeholder 5" descr="placeholder picture box">
            <a:extLst>
              <a:ext uri="{FF2B5EF4-FFF2-40B4-BE49-F238E27FC236}">
                <a16:creationId xmlns:a16="http://schemas.microsoft.com/office/drawing/2014/main" id="{0F04B9D5-EC17-E74B-B4B2-1F9778F45EA0}"/>
              </a:ext>
            </a:extLst>
          </p:cNvPr>
          <p:cNvSpPr>
            <a:spLocks noGrp="1"/>
          </p:cNvSpPr>
          <p:nvPr>
            <p:ph type="pic" sz="quarter" idx="12"/>
          </p:nvPr>
        </p:nvSpPr>
        <p:spPr/>
      </p:sp>
      <p:sp>
        <p:nvSpPr>
          <p:cNvPr id="8" name="Text Placeholder 7">
            <a:extLst>
              <a:ext uri="{FF2B5EF4-FFF2-40B4-BE49-F238E27FC236}">
                <a16:creationId xmlns:a16="http://schemas.microsoft.com/office/drawing/2014/main" id="{D6BAAACF-F22F-BF46-B5A4-58014C95CDFC}"/>
              </a:ext>
            </a:extLst>
          </p:cNvPr>
          <p:cNvSpPr>
            <a:spLocks noGrp="1"/>
          </p:cNvSpPr>
          <p:nvPr>
            <p:ph type="body" sz="quarter" idx="13"/>
          </p:nvPr>
        </p:nvSpPr>
        <p:spPr/>
        <p:txBody>
          <a:bodyPr/>
          <a:lstStyle/>
          <a:p>
            <a:endParaRPr lang="en-US" dirty="0"/>
          </a:p>
        </p:txBody>
      </p:sp>
    </p:spTree>
    <p:extLst>
      <p:ext uri="{BB962C8B-B14F-4D97-AF65-F5344CB8AC3E}">
        <p14:creationId xmlns:p14="http://schemas.microsoft.com/office/powerpoint/2010/main" val="2094058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E63586D-E2A8-CC4C-A59E-24C9664D2050}"/>
              </a:ext>
            </a:extLst>
          </p:cNvPr>
          <p:cNvSpPr>
            <a:spLocks noGrp="1"/>
          </p:cNvSpPr>
          <p:nvPr>
            <p:ph type="title"/>
          </p:nvPr>
        </p:nvSpPr>
        <p:spPr/>
        <p:txBody>
          <a:bodyPr>
            <a:normAutofit fontScale="90000"/>
          </a:bodyPr>
          <a:lstStyle/>
          <a:p>
            <a:r>
              <a:rPr lang="en-US" dirty="0"/>
              <a:t>CLICK TO EDIT TITLE</a:t>
            </a:r>
          </a:p>
        </p:txBody>
      </p:sp>
      <p:sp>
        <p:nvSpPr>
          <p:cNvPr id="4" name="Picture Placeholder 3" descr="placeholder picture box">
            <a:extLst>
              <a:ext uri="{FF2B5EF4-FFF2-40B4-BE49-F238E27FC236}">
                <a16:creationId xmlns:a16="http://schemas.microsoft.com/office/drawing/2014/main" id="{829895C3-FABD-1242-887D-67088B9D4CFE}"/>
              </a:ext>
            </a:extLst>
          </p:cNvPr>
          <p:cNvSpPr>
            <a:spLocks noGrp="1"/>
          </p:cNvSpPr>
          <p:nvPr>
            <p:ph type="pic" sz="quarter" idx="12"/>
          </p:nvPr>
        </p:nvSpPr>
        <p:spPr/>
      </p:sp>
      <p:sp>
        <p:nvSpPr>
          <p:cNvPr id="6" name="Text Placeholder 5">
            <a:extLst>
              <a:ext uri="{FF2B5EF4-FFF2-40B4-BE49-F238E27FC236}">
                <a16:creationId xmlns:a16="http://schemas.microsoft.com/office/drawing/2014/main" id="{FEB0E36C-0987-0542-9D20-8C3BDCC0EC8C}"/>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691583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EA309-C9D9-2641-9E3E-4E10A3A939FF}"/>
              </a:ext>
            </a:extLst>
          </p:cNvPr>
          <p:cNvSpPr>
            <a:spLocks noGrp="1"/>
          </p:cNvSpPr>
          <p:nvPr>
            <p:ph type="title"/>
          </p:nvPr>
        </p:nvSpPr>
        <p:spPr/>
        <p:txBody>
          <a:bodyPr/>
          <a:lstStyle/>
          <a:p>
            <a:r>
              <a:rPr lang="en-US" dirty="0"/>
              <a:t>CLICK TO EDIT TITLE</a:t>
            </a:r>
          </a:p>
        </p:txBody>
      </p:sp>
      <p:sp>
        <p:nvSpPr>
          <p:cNvPr id="3" name="Text Placeholder 2">
            <a:extLst>
              <a:ext uri="{FF2B5EF4-FFF2-40B4-BE49-F238E27FC236}">
                <a16:creationId xmlns:a16="http://schemas.microsoft.com/office/drawing/2014/main" id="{E148928B-5533-1F45-B821-D97852D2A781}"/>
              </a:ext>
            </a:extLst>
          </p:cNvPr>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41196614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7D2D9488-4C6B-324B-B294-861A29227E1E}"/>
              </a:ext>
            </a:extLst>
          </p:cNvPr>
          <p:cNvSpPr>
            <a:spLocks noGrp="1"/>
          </p:cNvSpPr>
          <p:nvPr>
            <p:ph type="title"/>
          </p:nvPr>
        </p:nvSpPr>
        <p:spPr/>
        <p:txBody>
          <a:bodyPr/>
          <a:lstStyle/>
          <a:p>
            <a:r>
              <a:rPr lang="en-US" dirty="0"/>
              <a:t>CLICK TO EDIT TITLE</a:t>
            </a:r>
          </a:p>
        </p:txBody>
      </p:sp>
      <p:sp>
        <p:nvSpPr>
          <p:cNvPr id="19" name="Text Placeholder 18">
            <a:extLst>
              <a:ext uri="{FF2B5EF4-FFF2-40B4-BE49-F238E27FC236}">
                <a16:creationId xmlns:a16="http://schemas.microsoft.com/office/drawing/2014/main" id="{D968E9CC-C971-8749-9AC4-358E669F5C3C}"/>
              </a:ext>
            </a:extLst>
          </p:cNvPr>
          <p:cNvSpPr>
            <a:spLocks noGrp="1"/>
          </p:cNvSpPr>
          <p:nvPr>
            <p:ph type="body" sz="quarter" idx="10"/>
          </p:nvPr>
        </p:nvSpPr>
        <p:spPr/>
        <p:txBody>
          <a:bodyPr/>
          <a:lstStyle/>
          <a:p>
            <a:endParaRPr lang="en-US"/>
          </a:p>
        </p:txBody>
      </p:sp>
      <p:sp>
        <p:nvSpPr>
          <p:cNvPr id="20" name="Picture Placeholder 19" descr="placeholder picture box">
            <a:extLst>
              <a:ext uri="{FF2B5EF4-FFF2-40B4-BE49-F238E27FC236}">
                <a16:creationId xmlns:a16="http://schemas.microsoft.com/office/drawing/2014/main" id="{463F412F-A003-B149-9EDA-6A07A2E79B4B}"/>
              </a:ext>
            </a:extLst>
          </p:cNvPr>
          <p:cNvSpPr>
            <a:spLocks noGrp="1"/>
          </p:cNvSpPr>
          <p:nvPr>
            <p:ph type="pic" sz="quarter" idx="11"/>
          </p:nvPr>
        </p:nvSpPr>
        <p:spPr/>
      </p:sp>
    </p:spTree>
    <p:extLst>
      <p:ext uri="{BB962C8B-B14F-4D97-AF65-F5344CB8AC3E}">
        <p14:creationId xmlns:p14="http://schemas.microsoft.com/office/powerpoint/2010/main" val="2338885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9A3AE9ED-5FE5-E445-9C56-BC39E3F130D4}"/>
              </a:ext>
            </a:extLst>
          </p:cNvPr>
          <p:cNvSpPr>
            <a:spLocks noGrp="1"/>
          </p:cNvSpPr>
          <p:nvPr>
            <p:ph type="title"/>
          </p:nvPr>
        </p:nvSpPr>
        <p:spPr/>
        <p:txBody>
          <a:bodyPr/>
          <a:lstStyle/>
          <a:p>
            <a:r>
              <a:rPr lang="en-US" dirty="0"/>
              <a:t>THE BOBCAT IS A TYPE OF CAT.</a:t>
            </a:r>
          </a:p>
        </p:txBody>
      </p:sp>
      <p:sp>
        <p:nvSpPr>
          <p:cNvPr id="15" name="Picture Placeholder 14" descr="placeholder picture box">
            <a:extLst>
              <a:ext uri="{FF2B5EF4-FFF2-40B4-BE49-F238E27FC236}">
                <a16:creationId xmlns:a16="http://schemas.microsoft.com/office/drawing/2014/main" id="{D0D6947A-30BC-3C45-AB8F-B8514E8F4D95}"/>
              </a:ext>
            </a:extLst>
          </p:cNvPr>
          <p:cNvSpPr>
            <a:spLocks noGrp="1"/>
          </p:cNvSpPr>
          <p:nvPr>
            <p:ph type="pic" sz="quarter" idx="11"/>
          </p:nvPr>
        </p:nvSpPr>
        <p:spPr/>
      </p:sp>
      <p:sp>
        <p:nvSpPr>
          <p:cNvPr id="8" name="Rectangle 7">
            <a:extLst>
              <a:ext uri="{FF2B5EF4-FFF2-40B4-BE49-F238E27FC236}">
                <a16:creationId xmlns:a16="http://schemas.microsoft.com/office/drawing/2014/main" id="{DD037D98-6060-804F-8770-859E2CFE525A}"/>
              </a:ext>
            </a:extLst>
          </p:cNvPr>
          <p:cNvSpPr/>
          <p:nvPr/>
        </p:nvSpPr>
        <p:spPr>
          <a:xfrm>
            <a:off x="11572256" y="4240446"/>
            <a:ext cx="3584703" cy="2262158"/>
          </a:xfrm>
          <a:prstGeom prst="rect">
            <a:avLst/>
          </a:prstGeom>
        </p:spPr>
        <p:txBody>
          <a:bodyPr wrap="square">
            <a:spAutoFit/>
          </a:bodyPr>
          <a:lstStyle/>
          <a:p>
            <a:pPr>
              <a:lnSpc>
                <a:spcPct val="150000"/>
              </a:lnSpc>
            </a:pPr>
            <a:r>
              <a:rPr lang="en-US" sz="4800" b="1" dirty="0">
                <a:solidFill>
                  <a:schemeClr val="accent1"/>
                </a:solidFill>
                <a:latin typeface="Nunito Sans Black" pitchFamily="2" charset="77"/>
                <a:ea typeface="Open Sans" panose="020B0606030504020204" pitchFamily="34" charset="0"/>
                <a:cs typeface="Open Sans" panose="020B0606030504020204" pitchFamily="34" charset="0"/>
              </a:rPr>
              <a:t>100% </a:t>
            </a:r>
          </a:p>
          <a:p>
            <a:pPr>
              <a:lnSpc>
                <a:spcPct val="150000"/>
              </a:lnSpc>
            </a:pPr>
            <a:r>
              <a:rPr lang="en-US" sz="2400" b="1" spc="300" dirty="0">
                <a:solidFill>
                  <a:schemeClr val="accent1"/>
                </a:solidFill>
                <a:latin typeface="Nunito Sans SemiBold" pitchFamily="2" charset="77"/>
                <a:ea typeface="Open Sans" panose="020B0606030504020204" pitchFamily="34" charset="0"/>
                <a:cs typeface="Open Sans" panose="020B0606030504020204" pitchFamily="34" charset="0"/>
              </a:rPr>
              <a:t>OF BOBCATS WILL BE MAGNIFICENT</a:t>
            </a:r>
          </a:p>
        </p:txBody>
      </p:sp>
      <p:sp>
        <p:nvSpPr>
          <p:cNvPr id="9" name="Rectangle 8">
            <a:extLst>
              <a:ext uri="{FF2B5EF4-FFF2-40B4-BE49-F238E27FC236}">
                <a16:creationId xmlns:a16="http://schemas.microsoft.com/office/drawing/2014/main" id="{6719C5E1-CBF7-BB41-9FD7-11A748828B08}"/>
              </a:ext>
            </a:extLst>
          </p:cNvPr>
          <p:cNvSpPr/>
          <p:nvPr/>
        </p:nvSpPr>
        <p:spPr>
          <a:xfrm>
            <a:off x="17037637" y="4238897"/>
            <a:ext cx="3584703" cy="2262158"/>
          </a:xfrm>
          <a:prstGeom prst="rect">
            <a:avLst/>
          </a:prstGeom>
        </p:spPr>
        <p:txBody>
          <a:bodyPr wrap="square">
            <a:spAutoFit/>
          </a:bodyPr>
          <a:lstStyle/>
          <a:p>
            <a:pPr>
              <a:lnSpc>
                <a:spcPct val="150000"/>
              </a:lnSpc>
            </a:pPr>
            <a:r>
              <a:rPr lang="en-US" sz="4800" b="1" dirty="0">
                <a:solidFill>
                  <a:schemeClr val="accent1"/>
                </a:solidFill>
                <a:latin typeface="Nunito Sans Black" pitchFamily="2" charset="77"/>
                <a:ea typeface="Open Sans" panose="020B0606030504020204" pitchFamily="34" charset="0"/>
                <a:cs typeface="Open Sans" panose="020B0606030504020204" pitchFamily="34" charset="0"/>
              </a:rPr>
              <a:t>#1</a:t>
            </a:r>
          </a:p>
          <a:p>
            <a:pPr>
              <a:lnSpc>
                <a:spcPct val="150000"/>
              </a:lnSpc>
            </a:pPr>
            <a:r>
              <a:rPr lang="en-US" sz="2400" b="1" spc="300" dirty="0">
                <a:solidFill>
                  <a:schemeClr val="accent1"/>
                </a:solidFill>
                <a:latin typeface="Nunito Sans SemiBold" pitchFamily="2" charset="77"/>
                <a:ea typeface="Open Sans" panose="020B0606030504020204" pitchFamily="34" charset="0"/>
                <a:cs typeface="Open Sans" panose="020B0606030504020204" pitchFamily="34" charset="0"/>
              </a:rPr>
              <a:t>MIDSIZE CATS IN THE NATION</a:t>
            </a:r>
          </a:p>
        </p:txBody>
      </p:sp>
      <p:sp>
        <p:nvSpPr>
          <p:cNvPr id="10" name="Rectangle 9">
            <a:extLst>
              <a:ext uri="{FF2B5EF4-FFF2-40B4-BE49-F238E27FC236}">
                <a16:creationId xmlns:a16="http://schemas.microsoft.com/office/drawing/2014/main" id="{7E4DADC1-354F-4E42-BF81-BC8C19DDA5CF}"/>
              </a:ext>
            </a:extLst>
          </p:cNvPr>
          <p:cNvSpPr/>
          <p:nvPr/>
        </p:nvSpPr>
        <p:spPr>
          <a:xfrm>
            <a:off x="11572256" y="7273327"/>
            <a:ext cx="3584703" cy="2262158"/>
          </a:xfrm>
          <a:prstGeom prst="rect">
            <a:avLst/>
          </a:prstGeom>
        </p:spPr>
        <p:txBody>
          <a:bodyPr wrap="square">
            <a:spAutoFit/>
          </a:bodyPr>
          <a:lstStyle/>
          <a:p>
            <a:pPr>
              <a:lnSpc>
                <a:spcPct val="150000"/>
              </a:lnSpc>
            </a:pPr>
            <a:r>
              <a:rPr lang="en-US" sz="4800" b="1" dirty="0">
                <a:solidFill>
                  <a:schemeClr val="accent1"/>
                </a:solidFill>
                <a:latin typeface="Nunito Sans Black" pitchFamily="2" charset="77"/>
                <a:ea typeface="Open Sans" panose="020B0606030504020204" pitchFamily="34" charset="0"/>
                <a:cs typeface="Open Sans" panose="020B0606030504020204" pitchFamily="34" charset="0"/>
              </a:rPr>
              <a:t>1st </a:t>
            </a:r>
          </a:p>
          <a:p>
            <a:pPr>
              <a:lnSpc>
                <a:spcPct val="150000"/>
              </a:lnSpc>
            </a:pPr>
            <a:r>
              <a:rPr lang="en-US" sz="2400" b="1" spc="300" dirty="0">
                <a:solidFill>
                  <a:schemeClr val="accent1"/>
                </a:solidFill>
                <a:latin typeface="Nunito Sans SemiBold" pitchFamily="2" charset="77"/>
                <a:ea typeface="Open Sans" panose="020B0606030504020204" pitchFamily="34" charset="0"/>
                <a:cs typeface="Open Sans" panose="020B0606030504020204" pitchFamily="34" charset="0"/>
              </a:rPr>
              <a:t>IN THE NATION FOR FIERCENESS</a:t>
            </a:r>
          </a:p>
        </p:txBody>
      </p:sp>
      <p:sp>
        <p:nvSpPr>
          <p:cNvPr id="14" name="Rectangle 13">
            <a:extLst>
              <a:ext uri="{FF2B5EF4-FFF2-40B4-BE49-F238E27FC236}">
                <a16:creationId xmlns:a16="http://schemas.microsoft.com/office/drawing/2014/main" id="{5AD06A50-D2A1-2040-927B-F213D6ECCD12}"/>
              </a:ext>
            </a:extLst>
          </p:cNvPr>
          <p:cNvSpPr/>
          <p:nvPr/>
        </p:nvSpPr>
        <p:spPr>
          <a:xfrm>
            <a:off x="17037636" y="7271778"/>
            <a:ext cx="4967925" cy="2816156"/>
          </a:xfrm>
          <a:prstGeom prst="rect">
            <a:avLst/>
          </a:prstGeom>
        </p:spPr>
        <p:txBody>
          <a:bodyPr wrap="square">
            <a:spAutoFit/>
          </a:bodyPr>
          <a:lstStyle/>
          <a:p>
            <a:pPr>
              <a:lnSpc>
                <a:spcPct val="150000"/>
              </a:lnSpc>
            </a:pPr>
            <a:r>
              <a:rPr lang="en-US" sz="4800" b="1" dirty="0">
                <a:solidFill>
                  <a:schemeClr val="accent1"/>
                </a:solidFill>
                <a:latin typeface="Nunito Sans Black" pitchFamily="2" charset="77"/>
                <a:ea typeface="Open Sans" panose="020B0606030504020204" pitchFamily="34" charset="0"/>
                <a:cs typeface="Open Sans" panose="020B0606030504020204" pitchFamily="34" charset="0"/>
              </a:rPr>
              <a:t>95% </a:t>
            </a:r>
          </a:p>
          <a:p>
            <a:pPr>
              <a:lnSpc>
                <a:spcPct val="150000"/>
              </a:lnSpc>
            </a:pPr>
            <a:r>
              <a:rPr lang="en-US" sz="2400" b="1" spc="300" dirty="0">
                <a:solidFill>
                  <a:schemeClr val="accent1"/>
                </a:solidFill>
                <a:latin typeface="Nunito Sans SemiBold" pitchFamily="2" charset="77"/>
                <a:ea typeface="Open Sans" panose="020B0606030504020204" pitchFamily="34" charset="0"/>
                <a:cs typeface="Open Sans" panose="020B0606030504020204" pitchFamily="34" charset="0"/>
              </a:rPr>
              <a:t>OF BOBCATS WILL GO ON TO GRADUATE STUDIES IN STALKING AND POUNCING</a:t>
            </a:r>
          </a:p>
        </p:txBody>
      </p:sp>
    </p:spTree>
    <p:extLst>
      <p:ext uri="{BB962C8B-B14F-4D97-AF65-F5344CB8AC3E}">
        <p14:creationId xmlns:p14="http://schemas.microsoft.com/office/powerpoint/2010/main" val="3236652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Gaillardia Light Theme">
  <a:themeElements>
    <a:clrScheme name="TXST Brand">
      <a:dk1>
        <a:srgbClr val="501214"/>
      </a:dk1>
      <a:lt1>
        <a:srgbClr val="FFFFFF"/>
      </a:lt1>
      <a:dk2>
        <a:srgbClr val="006F98"/>
      </a:dk2>
      <a:lt2>
        <a:srgbClr val="E7E6E6"/>
      </a:lt2>
      <a:accent1>
        <a:srgbClr val="EB2E47"/>
      </a:accent1>
      <a:accent2>
        <a:srgbClr val="EAB942"/>
      </a:accent2>
      <a:accent3>
        <a:srgbClr val="F3725A"/>
      </a:accent3>
      <a:accent4>
        <a:srgbClr val="3A9F68"/>
      </a:accent4>
      <a:accent5>
        <a:srgbClr val="92D7E8"/>
      </a:accent5>
      <a:accent6>
        <a:srgbClr val="F9DDDD"/>
      </a:accent6>
      <a:hlink>
        <a:srgbClr val="006E96"/>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E6869"/>
        </a:solidFill>
        <a:ln>
          <a:noFill/>
        </a:ln>
      </a:spPr>
      <a:bodyPr rtlCol="0" anchor="ctr"/>
      <a:lstStyle>
        <a:defPPr algn="ctr">
          <a:defRPr>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38100">
          <a:solidFill>
            <a:schemeClr val="tx1">
              <a:lumMod val="95000"/>
              <a:lumOff val="5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ctr">
          <a:defRPr sz="2400" smtClean="0">
            <a:solidFill>
              <a:srgbClr val="414141"/>
            </a:solidFill>
            <a:latin typeface="Open Sans Semibold" panose="020B0706030804020204" pitchFamily="34" charset="0"/>
            <a:ea typeface="Open Sans Semibold" panose="020B0706030804020204" pitchFamily="34" charset="0"/>
            <a:cs typeface="Open Sans Semibold" panose="020B0706030804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13195</TotalTime>
  <Words>386</Words>
  <Application>Microsoft Macintosh PowerPoint</Application>
  <PresentationFormat>Custom</PresentationFormat>
  <Paragraphs>122</Paragraphs>
  <Slides>16</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FontAwesome</vt:lpstr>
      <vt:lpstr>Calibri</vt:lpstr>
      <vt:lpstr>Arial</vt:lpstr>
      <vt:lpstr>Nunito Sans SemiBold</vt:lpstr>
      <vt:lpstr>Nunito Sans Black</vt:lpstr>
      <vt:lpstr>Nunito Sans</vt:lpstr>
      <vt:lpstr>Gaillardia Light Theme</vt:lpstr>
      <vt:lpstr>TITLE SLIDE</vt:lpstr>
      <vt:lpstr>TABLE OF CONTENTS</vt:lpstr>
      <vt:lpstr>OUR TEAM</vt:lpstr>
      <vt:lpstr>OUR TEAM</vt:lpstr>
      <vt:lpstr>CLICK TO EDIT TITLE</vt:lpstr>
      <vt:lpstr>CLICK TO EDIT TITLE</vt:lpstr>
      <vt:lpstr>CLICK TO EDIT TITLE</vt:lpstr>
      <vt:lpstr>CLICK TO EDIT TITLE</vt:lpstr>
      <vt:lpstr>THE BOBCAT IS A TYPE OF CAT.</vt:lpstr>
      <vt:lpstr>CLICK TO EDIT TITLE</vt:lpstr>
      <vt:lpstr>CLICK TO EDIT TITLE</vt:lpstr>
      <vt:lpstr>CLICK TO EDIT TITLE</vt:lpstr>
      <vt:lpstr>CLICK TO EDIT TITLE</vt:lpstr>
      <vt:lpstr>CAMPUS</vt:lpstr>
      <vt:lpstr>CONTACT US</vt:lpstr>
      <vt:lpstr>FOLLOW US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Gaillardia Theme PowerPoint Template-Light</dc:title>
  <dc:subject/>
  <dc:creator>Texas State Office of University Marketing</dc:creator>
  <cp:keywords/>
  <dc:description/>
  <cp:lastModifiedBy>Microsoft Office User</cp:lastModifiedBy>
  <cp:revision>1154</cp:revision>
  <dcterms:created xsi:type="dcterms:W3CDTF">2014-09-26T10:57:37Z</dcterms:created>
  <dcterms:modified xsi:type="dcterms:W3CDTF">2021-09-27T14:27:52Z</dcterms:modified>
  <cp:category/>
</cp:coreProperties>
</file>