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notesMasterIdLst>
    <p:notesMasterId r:id="rId11"/>
  </p:notesMasterIdLst>
  <p:sldIdLst>
    <p:sldId id="452" r:id="rId2"/>
    <p:sldId id="451" r:id="rId3"/>
    <p:sldId id="437" r:id="rId4"/>
    <p:sldId id="461" r:id="rId5"/>
    <p:sldId id="462" r:id="rId6"/>
    <p:sldId id="463" r:id="rId7"/>
    <p:sldId id="453" r:id="rId8"/>
    <p:sldId id="464" r:id="rId9"/>
    <p:sldId id="459" r:id="rId10"/>
  </p:sldIdLst>
  <p:sldSz cx="18288000" cy="13716000"/>
  <p:notesSz cx="6858000" cy="9144000"/>
  <p:embeddedFontLst>
    <p:embeddedFont>
      <p:font typeface="Brandon Grotesque Black" panose="020B0A03020203060202" pitchFamily="34" charset="0"/>
      <p:regular r:id="rId12"/>
      <p: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Nunito Sans" pitchFamily="2" charset="0"/>
      <p:regular r:id="rId18"/>
      <p:bold r:id="rId19"/>
      <p:italic r:id="rId20"/>
      <p:boldItalic r:id="rId21"/>
    </p:embeddedFont>
    <p:embeddedFont>
      <p:font typeface="Nunito Sans Black" pitchFamily="2" charset="0"/>
      <p:bold r:id="rId22"/>
      <p:italic r:id="rId23"/>
      <p:boldItalic r:id="rId24"/>
    </p:embeddedFont>
    <p:embeddedFont>
      <p:font typeface="Roboto Condensed" panose="02000000000000000000" pitchFamily="2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B126"/>
    <a:srgbClr val="3B8686"/>
    <a:srgbClr val="DA3248"/>
    <a:srgbClr val="83C2DE"/>
    <a:srgbClr val="FF814E"/>
    <a:srgbClr val="8AC7C0"/>
    <a:srgbClr val="64BFEC"/>
    <a:srgbClr val="81C5CF"/>
    <a:srgbClr val="7BC9D3"/>
    <a:srgbClr val="E46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E5543A-D0AB-42AF-8215-9BC8E6726E35}" v="85" dt="2023-09-27T13:19:22.854"/>
    <p1510:client id="{481C2B0B-27F3-44B6-85F5-3D2D0DD2BE1E}" v="4" dt="2023-09-27T13:12:27.537"/>
    <p1510:client id="{F967089A-D29B-44CA-BD4D-C9E1E0086F7C}" v="2" dt="2023-09-27T00:48:36.1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57" autoAdjust="0"/>
    <p:restoredTop sz="86388" autoAdjust="0"/>
  </p:normalViewPr>
  <p:slideViewPr>
    <p:cSldViewPr snapToGrid="0">
      <p:cViewPr varScale="1">
        <p:scale>
          <a:sx n="50" d="100"/>
          <a:sy n="50" d="100"/>
        </p:scale>
        <p:origin x="1284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uller, Noel Anthony" userId="S::nf1071@txstate.edu::89693f7f-f55a-491e-bfd0-3555c4b9c98a" providerId="AD" clId="Web-{481C2B0B-27F3-44B6-85F5-3D2D0DD2BE1E}"/>
    <pc:docChg chg="modSld">
      <pc:chgData name="Fuller, Noel Anthony" userId="S::nf1071@txstate.edu::89693f7f-f55a-491e-bfd0-3555c4b9c98a" providerId="AD" clId="Web-{481C2B0B-27F3-44B6-85F5-3D2D0DD2BE1E}" dt="2023-09-27T13:12:27.537" v="3" actId="20577"/>
      <pc:docMkLst>
        <pc:docMk/>
      </pc:docMkLst>
      <pc:sldChg chg="modSp">
        <pc:chgData name="Fuller, Noel Anthony" userId="S::nf1071@txstate.edu::89693f7f-f55a-491e-bfd0-3555c4b9c98a" providerId="AD" clId="Web-{481C2B0B-27F3-44B6-85F5-3D2D0DD2BE1E}" dt="2023-09-27T13:12:27.537" v="3" actId="20577"/>
        <pc:sldMkLst>
          <pc:docMk/>
          <pc:sldMk cId="1957461331" sldId="463"/>
        </pc:sldMkLst>
        <pc:spChg chg="mod">
          <ac:chgData name="Fuller, Noel Anthony" userId="S::nf1071@txstate.edu::89693f7f-f55a-491e-bfd0-3555c4b9c98a" providerId="AD" clId="Web-{481C2B0B-27F3-44B6-85F5-3D2D0DD2BE1E}" dt="2023-09-27T13:12:03.693" v="0" actId="20577"/>
          <ac:spMkLst>
            <pc:docMk/>
            <pc:sldMk cId="1957461331" sldId="463"/>
            <ac:spMk id="3" creationId="{3B7A1DC4-0CCA-A194-1D61-358DB693693B}"/>
          </ac:spMkLst>
        </pc:spChg>
        <pc:spChg chg="mod">
          <ac:chgData name="Fuller, Noel Anthony" userId="S::nf1071@txstate.edu::89693f7f-f55a-491e-bfd0-3555c4b9c98a" providerId="AD" clId="Web-{481C2B0B-27F3-44B6-85F5-3D2D0DD2BE1E}" dt="2023-09-27T13:12:27.537" v="3" actId="20577"/>
          <ac:spMkLst>
            <pc:docMk/>
            <pc:sldMk cId="1957461331" sldId="463"/>
            <ac:spMk id="4" creationId="{FEA4D48B-B374-F99B-7E06-BFB44C6F5F22}"/>
          </ac:spMkLst>
        </pc:spChg>
      </pc:sldChg>
    </pc:docChg>
  </pc:docChgLst>
  <pc:docChgLst>
    <pc:chgData name="Fuller, Noel Anthony" userId="S::nf1071@txstate.edu::89693f7f-f55a-491e-bfd0-3555c4b9c98a" providerId="AD" clId="Web-{40E5543A-D0AB-42AF-8215-9BC8E6726E35}"/>
    <pc:docChg chg="modSld">
      <pc:chgData name="Fuller, Noel Anthony" userId="S::nf1071@txstate.edu::89693f7f-f55a-491e-bfd0-3555c4b9c98a" providerId="AD" clId="Web-{40E5543A-D0AB-42AF-8215-9BC8E6726E35}" dt="2023-09-27T13:19:22.573" v="82" actId="20577"/>
      <pc:docMkLst>
        <pc:docMk/>
      </pc:docMkLst>
      <pc:sldChg chg="modSp">
        <pc:chgData name="Fuller, Noel Anthony" userId="S::nf1071@txstate.edu::89693f7f-f55a-491e-bfd0-3555c4b9c98a" providerId="AD" clId="Web-{40E5543A-D0AB-42AF-8215-9BC8E6726E35}" dt="2023-09-27T13:17:57.945" v="30" actId="1076"/>
        <pc:sldMkLst>
          <pc:docMk/>
          <pc:sldMk cId="2094058977" sldId="437"/>
        </pc:sldMkLst>
        <pc:spChg chg="mod">
          <ac:chgData name="Fuller, Noel Anthony" userId="S::nf1071@txstate.edu::89693f7f-f55a-491e-bfd0-3555c4b9c98a" providerId="AD" clId="Web-{40E5543A-D0AB-42AF-8215-9BC8E6726E35}" dt="2023-09-27T13:17:57.945" v="30" actId="1076"/>
          <ac:spMkLst>
            <pc:docMk/>
            <pc:sldMk cId="2094058977" sldId="437"/>
            <ac:spMk id="4" creationId="{FF929B23-DE98-5A4B-977D-EBF3388E1670}"/>
          </ac:spMkLst>
        </pc:spChg>
        <pc:spChg chg="mod">
          <ac:chgData name="Fuller, Noel Anthony" userId="S::nf1071@txstate.edu::89693f7f-f55a-491e-bfd0-3555c4b9c98a" providerId="AD" clId="Web-{40E5543A-D0AB-42AF-8215-9BC8E6726E35}" dt="2023-09-27T13:17:54.320" v="29" actId="1076"/>
          <ac:spMkLst>
            <pc:docMk/>
            <pc:sldMk cId="2094058977" sldId="437"/>
            <ac:spMk id="9" creationId="{64672677-8FAE-8641-B1E0-6058A33D164C}"/>
          </ac:spMkLst>
        </pc:spChg>
      </pc:sldChg>
      <pc:sldChg chg="modSp">
        <pc:chgData name="Fuller, Noel Anthony" userId="S::nf1071@txstate.edu::89693f7f-f55a-491e-bfd0-3555c4b9c98a" providerId="AD" clId="Web-{40E5543A-D0AB-42AF-8215-9BC8E6726E35}" dt="2023-09-27T13:18:15.102" v="32" actId="1076"/>
        <pc:sldMkLst>
          <pc:docMk/>
          <pc:sldMk cId="1995480708" sldId="461"/>
        </pc:sldMkLst>
        <pc:spChg chg="mod">
          <ac:chgData name="Fuller, Noel Anthony" userId="S::nf1071@txstate.edu::89693f7f-f55a-491e-bfd0-3555c4b9c98a" providerId="AD" clId="Web-{40E5543A-D0AB-42AF-8215-9BC8E6726E35}" dt="2023-09-27T13:18:15.102" v="32" actId="1076"/>
          <ac:spMkLst>
            <pc:docMk/>
            <pc:sldMk cId="1995480708" sldId="461"/>
            <ac:spMk id="4" creationId="{FF929B23-DE98-5A4B-977D-EBF3388E1670}"/>
          </ac:spMkLst>
        </pc:spChg>
        <pc:spChg chg="mod">
          <ac:chgData name="Fuller, Noel Anthony" userId="S::nf1071@txstate.edu::89693f7f-f55a-491e-bfd0-3555c4b9c98a" providerId="AD" clId="Web-{40E5543A-D0AB-42AF-8215-9BC8E6726E35}" dt="2023-09-27T13:18:09.649" v="31" actId="1076"/>
          <ac:spMkLst>
            <pc:docMk/>
            <pc:sldMk cId="1995480708" sldId="461"/>
            <ac:spMk id="9" creationId="{64672677-8FAE-8641-B1E0-6058A33D164C}"/>
          </ac:spMkLst>
        </pc:spChg>
      </pc:sldChg>
      <pc:sldChg chg="modSp">
        <pc:chgData name="Fuller, Noel Anthony" userId="S::nf1071@txstate.edu::89693f7f-f55a-491e-bfd0-3555c4b9c98a" providerId="AD" clId="Web-{40E5543A-D0AB-42AF-8215-9BC8E6726E35}" dt="2023-09-27T13:19:22.573" v="82" actId="20577"/>
        <pc:sldMkLst>
          <pc:docMk/>
          <pc:sldMk cId="302823680" sldId="462"/>
        </pc:sldMkLst>
        <pc:spChg chg="mod">
          <ac:chgData name="Fuller, Noel Anthony" userId="S::nf1071@txstate.edu::89693f7f-f55a-491e-bfd0-3555c4b9c98a" providerId="AD" clId="Web-{40E5543A-D0AB-42AF-8215-9BC8E6726E35}" dt="2023-09-27T13:19:22.573" v="82" actId="20577"/>
          <ac:spMkLst>
            <pc:docMk/>
            <pc:sldMk cId="302823680" sldId="462"/>
            <ac:spMk id="4" creationId="{FF929B23-DE98-5A4B-977D-EBF3388E1670}"/>
          </ac:spMkLst>
        </pc:spChg>
        <pc:spChg chg="mod">
          <ac:chgData name="Fuller, Noel Anthony" userId="S::nf1071@txstate.edu::89693f7f-f55a-491e-bfd0-3555c4b9c98a" providerId="AD" clId="Web-{40E5543A-D0AB-42AF-8215-9BC8E6726E35}" dt="2023-09-27T13:18:21.821" v="33" actId="1076"/>
          <ac:spMkLst>
            <pc:docMk/>
            <pc:sldMk cId="302823680" sldId="462"/>
            <ac:spMk id="9" creationId="{64672677-8FAE-8641-B1E0-6058A33D164C}"/>
          </ac:spMkLst>
        </pc:spChg>
      </pc:sldChg>
    </pc:docChg>
  </pc:docChgLst>
  <pc:docChgLst>
    <pc:chgData name="Topher Matthew" userId="6ed8e292d6c72e1b" providerId="LiveId" clId="{F967089A-D29B-44CA-BD4D-C9E1E0086F7C}"/>
    <pc:docChg chg="undo custSel addSld delSld modSld sldOrd">
      <pc:chgData name="Topher Matthew" userId="6ed8e292d6c72e1b" providerId="LiveId" clId="{F967089A-D29B-44CA-BD4D-C9E1E0086F7C}" dt="2023-09-27T01:16:24.128" v="359" actId="20577"/>
      <pc:docMkLst>
        <pc:docMk/>
      </pc:docMkLst>
      <pc:sldChg chg="del">
        <pc:chgData name="Topher Matthew" userId="6ed8e292d6c72e1b" providerId="LiveId" clId="{F967089A-D29B-44CA-BD4D-C9E1E0086F7C}" dt="2023-09-27T00:50:57.349" v="343" actId="47"/>
        <pc:sldMkLst>
          <pc:docMk/>
          <pc:sldMk cId="2338885831" sldId="436"/>
        </pc:sldMkLst>
      </pc:sldChg>
      <pc:sldChg chg="del">
        <pc:chgData name="Topher Matthew" userId="6ed8e292d6c72e1b" providerId="LiveId" clId="{F967089A-D29B-44CA-BD4D-C9E1E0086F7C}" dt="2023-09-27T00:51:02.009" v="348" actId="47"/>
        <pc:sldMkLst>
          <pc:docMk/>
          <pc:sldMk cId="2448414734" sldId="438"/>
        </pc:sldMkLst>
      </pc:sldChg>
      <pc:sldChg chg="del">
        <pc:chgData name="Topher Matthew" userId="6ed8e292d6c72e1b" providerId="LiveId" clId="{F967089A-D29B-44CA-BD4D-C9E1E0086F7C}" dt="2023-09-27T00:51:05.163" v="351" actId="47"/>
        <pc:sldMkLst>
          <pc:docMk/>
          <pc:sldMk cId="82755707" sldId="439"/>
        </pc:sldMkLst>
      </pc:sldChg>
      <pc:sldChg chg="del">
        <pc:chgData name="Topher Matthew" userId="6ed8e292d6c72e1b" providerId="LiveId" clId="{F967089A-D29B-44CA-BD4D-C9E1E0086F7C}" dt="2023-09-27T00:51:10.235" v="355" actId="47"/>
        <pc:sldMkLst>
          <pc:docMk/>
          <pc:sldMk cId="3878321268" sldId="441"/>
        </pc:sldMkLst>
      </pc:sldChg>
      <pc:sldChg chg="del">
        <pc:chgData name="Topher Matthew" userId="6ed8e292d6c72e1b" providerId="LiveId" clId="{F967089A-D29B-44CA-BD4D-C9E1E0086F7C}" dt="2023-09-27T00:51:16.794" v="357" actId="47"/>
        <pc:sldMkLst>
          <pc:docMk/>
          <pc:sldMk cId="3755431516" sldId="442"/>
        </pc:sldMkLst>
      </pc:sldChg>
      <pc:sldChg chg="del">
        <pc:chgData name="Topher Matthew" userId="6ed8e292d6c72e1b" providerId="LiveId" clId="{F967089A-D29B-44CA-BD4D-C9E1E0086F7C}" dt="2023-09-27T00:51:17.926" v="358" actId="47"/>
        <pc:sldMkLst>
          <pc:docMk/>
          <pc:sldMk cId="1223957332" sldId="443"/>
        </pc:sldMkLst>
      </pc:sldChg>
      <pc:sldChg chg="del">
        <pc:chgData name="Topher Matthew" userId="6ed8e292d6c72e1b" providerId="LiveId" clId="{F967089A-D29B-44CA-BD4D-C9E1E0086F7C}" dt="2023-09-27T00:46:09.797" v="101" actId="47"/>
        <pc:sldMkLst>
          <pc:docMk/>
          <pc:sldMk cId="2325926245" sldId="444"/>
        </pc:sldMkLst>
      </pc:sldChg>
      <pc:sldChg chg="del">
        <pc:chgData name="Topher Matthew" userId="6ed8e292d6c72e1b" providerId="LiveId" clId="{F967089A-D29B-44CA-BD4D-C9E1E0086F7C}" dt="2023-09-27T00:50:58.570" v="344" actId="47"/>
        <pc:sldMkLst>
          <pc:docMk/>
          <pc:sldMk cId="3236652140" sldId="445"/>
        </pc:sldMkLst>
      </pc:sldChg>
      <pc:sldChg chg="del">
        <pc:chgData name="Topher Matthew" userId="6ed8e292d6c72e1b" providerId="LiveId" clId="{F967089A-D29B-44CA-BD4D-C9E1E0086F7C}" dt="2023-09-27T00:51:08.323" v="354" actId="47"/>
        <pc:sldMkLst>
          <pc:docMk/>
          <pc:sldMk cId="2775674945" sldId="447"/>
        </pc:sldMkLst>
      </pc:sldChg>
      <pc:sldChg chg="del">
        <pc:chgData name="Topher Matthew" userId="6ed8e292d6c72e1b" providerId="LiveId" clId="{F967089A-D29B-44CA-BD4D-C9E1E0086F7C}" dt="2023-09-27T00:51:15.818" v="356" actId="47"/>
        <pc:sldMkLst>
          <pc:docMk/>
          <pc:sldMk cId="1726003275" sldId="448"/>
        </pc:sldMkLst>
      </pc:sldChg>
      <pc:sldChg chg="del">
        <pc:chgData name="Topher Matthew" userId="6ed8e292d6c72e1b" providerId="LiveId" clId="{F967089A-D29B-44CA-BD4D-C9E1E0086F7C}" dt="2023-09-27T00:50:59.362" v="345" actId="47"/>
        <pc:sldMkLst>
          <pc:docMk/>
          <pc:sldMk cId="2555150407" sldId="449"/>
        </pc:sldMkLst>
      </pc:sldChg>
      <pc:sldChg chg="del">
        <pc:chgData name="Topher Matthew" userId="6ed8e292d6c72e1b" providerId="LiveId" clId="{F967089A-D29B-44CA-BD4D-C9E1E0086F7C}" dt="2023-09-27T00:50:59.979" v="346" actId="47"/>
        <pc:sldMkLst>
          <pc:docMk/>
          <pc:sldMk cId="1206905264" sldId="450"/>
        </pc:sldMkLst>
      </pc:sldChg>
      <pc:sldChg chg="modSp mod">
        <pc:chgData name="Topher Matthew" userId="6ed8e292d6c72e1b" providerId="LiveId" clId="{F967089A-D29B-44CA-BD4D-C9E1E0086F7C}" dt="2023-09-27T00:42:10.662" v="48" actId="20577"/>
        <pc:sldMkLst>
          <pc:docMk/>
          <pc:sldMk cId="4119661440" sldId="453"/>
        </pc:sldMkLst>
        <pc:spChg chg="mod">
          <ac:chgData name="Topher Matthew" userId="6ed8e292d6c72e1b" providerId="LiveId" clId="{F967089A-D29B-44CA-BD4D-C9E1E0086F7C}" dt="2023-09-27T00:42:10.662" v="48" actId="20577"/>
          <ac:spMkLst>
            <pc:docMk/>
            <pc:sldMk cId="4119661440" sldId="453"/>
            <ac:spMk id="5" creationId="{B3D77E10-A4EB-4042-8B28-ABEB43071470}"/>
          </ac:spMkLst>
        </pc:spChg>
      </pc:sldChg>
      <pc:sldChg chg="del">
        <pc:chgData name="Topher Matthew" userId="6ed8e292d6c72e1b" providerId="LiveId" clId="{F967089A-D29B-44CA-BD4D-C9E1E0086F7C}" dt="2023-09-27T00:51:06.742" v="352" actId="47"/>
        <pc:sldMkLst>
          <pc:docMk/>
          <pc:sldMk cId="3196545226" sldId="454"/>
        </pc:sldMkLst>
      </pc:sldChg>
      <pc:sldChg chg="del">
        <pc:chgData name="Topher Matthew" userId="6ed8e292d6c72e1b" providerId="LiveId" clId="{F967089A-D29B-44CA-BD4D-C9E1E0086F7C}" dt="2023-09-27T00:51:00.958" v="347" actId="47"/>
        <pc:sldMkLst>
          <pc:docMk/>
          <pc:sldMk cId="2432945282" sldId="455"/>
        </pc:sldMkLst>
      </pc:sldChg>
      <pc:sldChg chg="del">
        <pc:chgData name="Topher Matthew" userId="6ed8e292d6c72e1b" providerId="LiveId" clId="{F967089A-D29B-44CA-BD4D-C9E1E0086F7C}" dt="2023-09-27T00:51:02.741" v="349" actId="47"/>
        <pc:sldMkLst>
          <pc:docMk/>
          <pc:sldMk cId="2984305454" sldId="456"/>
        </pc:sldMkLst>
      </pc:sldChg>
      <pc:sldChg chg="addSp delSp del mod">
        <pc:chgData name="Topher Matthew" userId="6ed8e292d6c72e1b" providerId="LiveId" clId="{F967089A-D29B-44CA-BD4D-C9E1E0086F7C}" dt="2023-09-27T00:51:03.949" v="350" actId="47"/>
        <pc:sldMkLst>
          <pc:docMk/>
          <pc:sldMk cId="2910384814" sldId="457"/>
        </pc:sldMkLst>
        <pc:spChg chg="add del">
          <ac:chgData name="Topher Matthew" userId="6ed8e292d6c72e1b" providerId="LiveId" clId="{F967089A-D29B-44CA-BD4D-C9E1E0086F7C}" dt="2023-09-27T00:46:31.640" v="103" actId="478"/>
          <ac:spMkLst>
            <pc:docMk/>
            <pc:sldMk cId="2910384814" sldId="457"/>
            <ac:spMk id="5" creationId="{80E7CE48-93D7-6D48-82AA-90125854E936}"/>
          </ac:spMkLst>
        </pc:spChg>
      </pc:sldChg>
      <pc:sldChg chg="addSp delSp modSp mod ord modNotesTx">
        <pc:chgData name="Topher Matthew" userId="6ed8e292d6c72e1b" providerId="LiveId" clId="{F967089A-D29B-44CA-BD4D-C9E1E0086F7C}" dt="2023-09-27T01:16:24.128" v="359" actId="20577"/>
        <pc:sldMkLst>
          <pc:docMk/>
          <pc:sldMk cId="2195389699" sldId="459"/>
        </pc:sldMkLst>
        <pc:spChg chg="del">
          <ac:chgData name="Topher Matthew" userId="6ed8e292d6c72e1b" providerId="LiveId" clId="{F967089A-D29B-44CA-BD4D-C9E1E0086F7C}" dt="2023-09-27T00:48:36.192" v="104"/>
          <ac:spMkLst>
            <pc:docMk/>
            <pc:sldMk cId="2195389699" sldId="459"/>
            <ac:spMk id="3" creationId="{E44E971F-2BD9-3D4E-8011-B5166E573A51}"/>
          </ac:spMkLst>
        </pc:spChg>
        <pc:spChg chg="mod">
          <ac:chgData name="Topher Matthew" userId="6ed8e292d6c72e1b" providerId="LiveId" clId="{F967089A-D29B-44CA-BD4D-C9E1E0086F7C}" dt="2023-09-27T00:48:58.358" v="185" actId="20577"/>
          <ac:spMkLst>
            <pc:docMk/>
            <pc:sldMk cId="2195389699" sldId="459"/>
            <ac:spMk id="4" creationId="{F26F2B02-40D5-614E-B1B1-3574466B7B91}"/>
          </ac:spMkLst>
        </pc:spChg>
        <pc:spChg chg="mod">
          <ac:chgData name="Topher Matthew" userId="6ed8e292d6c72e1b" providerId="LiveId" clId="{F967089A-D29B-44CA-BD4D-C9E1E0086F7C}" dt="2023-09-27T00:50:41.718" v="340" actId="20577"/>
          <ac:spMkLst>
            <pc:docMk/>
            <pc:sldMk cId="2195389699" sldId="459"/>
            <ac:spMk id="8" creationId="{DD037D98-6060-804F-8770-859E2CFE525A}"/>
          </ac:spMkLst>
        </pc:spChg>
        <pc:picChg chg="add mod">
          <ac:chgData name="Topher Matthew" userId="6ed8e292d6c72e1b" providerId="LiveId" clId="{F967089A-D29B-44CA-BD4D-C9E1E0086F7C}" dt="2023-09-27T00:48:36.192" v="104"/>
          <ac:picMkLst>
            <pc:docMk/>
            <pc:sldMk cId="2195389699" sldId="459"/>
            <ac:picMk id="5" creationId="{6574E880-C0FA-7CCE-34C3-987BC1D69197}"/>
          </ac:picMkLst>
        </pc:picChg>
      </pc:sldChg>
      <pc:sldChg chg="del">
        <pc:chgData name="Topher Matthew" userId="6ed8e292d6c72e1b" providerId="LiveId" clId="{F967089A-D29B-44CA-BD4D-C9E1E0086F7C}" dt="2023-09-27T00:51:07.361" v="353" actId="47"/>
        <pc:sldMkLst>
          <pc:docMk/>
          <pc:sldMk cId="3230557601" sldId="460"/>
        </pc:sldMkLst>
      </pc:sldChg>
      <pc:sldChg chg="addSp delSp modSp add mod">
        <pc:chgData name="Topher Matthew" userId="6ed8e292d6c72e1b" providerId="LiveId" clId="{F967089A-D29B-44CA-BD4D-C9E1E0086F7C}" dt="2023-09-27T00:45:13.464" v="100" actId="1076"/>
        <pc:sldMkLst>
          <pc:docMk/>
          <pc:sldMk cId="3005876753" sldId="464"/>
        </pc:sldMkLst>
        <pc:spChg chg="mod">
          <ac:chgData name="Topher Matthew" userId="6ed8e292d6c72e1b" providerId="LiveId" clId="{F967089A-D29B-44CA-BD4D-C9E1E0086F7C}" dt="2023-09-27T00:45:13.464" v="100" actId="1076"/>
          <ac:spMkLst>
            <pc:docMk/>
            <pc:sldMk cId="3005876753" sldId="464"/>
            <ac:spMk id="2" creationId="{29ADB30B-CFEC-C44C-B1DA-47DADF2601AD}"/>
          </ac:spMkLst>
        </pc:spChg>
        <pc:spChg chg="add del mod">
          <ac:chgData name="Topher Matthew" userId="6ed8e292d6c72e1b" providerId="LiveId" clId="{F967089A-D29B-44CA-BD4D-C9E1E0086F7C}" dt="2023-09-27T00:44:37.608" v="51" actId="478"/>
          <ac:spMkLst>
            <pc:docMk/>
            <pc:sldMk cId="3005876753" sldId="464"/>
            <ac:spMk id="4" creationId="{9A6CFB43-9414-CA77-8044-5B646EE478C7}"/>
          </ac:spMkLst>
        </pc:spChg>
        <pc:spChg chg="del">
          <ac:chgData name="Topher Matthew" userId="6ed8e292d6c72e1b" providerId="LiveId" clId="{F967089A-D29B-44CA-BD4D-C9E1E0086F7C}" dt="2023-09-27T00:44:36.261" v="50" actId="478"/>
          <ac:spMkLst>
            <pc:docMk/>
            <pc:sldMk cId="3005876753" sldId="464"/>
            <ac:spMk id="5" creationId="{B3D77E10-A4EB-4042-8B28-ABEB43071470}"/>
          </ac:spMkLst>
        </pc:spChg>
      </pc:sldChg>
      <pc:sldMasterChg chg="delSldLayout">
        <pc:chgData name="Topher Matthew" userId="6ed8e292d6c72e1b" providerId="LiveId" clId="{F967089A-D29B-44CA-BD4D-C9E1E0086F7C}" dt="2023-09-27T00:51:17.926" v="358" actId="47"/>
        <pc:sldMasterMkLst>
          <pc:docMk/>
          <pc:sldMasterMk cId="513273383" sldId="2147483684"/>
        </pc:sldMasterMkLst>
        <pc:sldLayoutChg chg="del">
          <pc:chgData name="Topher Matthew" userId="6ed8e292d6c72e1b" providerId="LiveId" clId="{F967089A-D29B-44CA-BD4D-C9E1E0086F7C}" dt="2023-09-27T00:51:15.818" v="356" actId="47"/>
          <pc:sldLayoutMkLst>
            <pc:docMk/>
            <pc:sldMasterMk cId="513273383" sldId="2147483684"/>
            <pc:sldLayoutMk cId="303813129" sldId="2147483698"/>
          </pc:sldLayoutMkLst>
        </pc:sldLayoutChg>
        <pc:sldLayoutChg chg="del">
          <pc:chgData name="Topher Matthew" userId="6ed8e292d6c72e1b" providerId="LiveId" clId="{F967089A-D29B-44CA-BD4D-C9E1E0086F7C}" dt="2023-09-27T00:51:17.926" v="358" actId="47"/>
          <pc:sldLayoutMkLst>
            <pc:docMk/>
            <pc:sldMasterMk cId="513273383" sldId="2147483684"/>
            <pc:sldLayoutMk cId="3347460235" sldId="2147483699"/>
          </pc:sldLayoutMkLst>
        </pc:sldLayoutChg>
        <pc:sldLayoutChg chg="del">
          <pc:chgData name="Topher Matthew" userId="6ed8e292d6c72e1b" providerId="LiveId" clId="{F967089A-D29B-44CA-BD4D-C9E1E0086F7C}" dt="2023-09-27T00:50:57.349" v="343" actId="47"/>
          <pc:sldLayoutMkLst>
            <pc:docMk/>
            <pc:sldMasterMk cId="513273383" sldId="2147483684"/>
            <pc:sldLayoutMk cId="1367385480" sldId="2147483703"/>
          </pc:sldLayoutMkLst>
        </pc:sldLayoutChg>
        <pc:sldLayoutChg chg="del">
          <pc:chgData name="Topher Matthew" userId="6ed8e292d6c72e1b" providerId="LiveId" clId="{F967089A-D29B-44CA-BD4D-C9E1E0086F7C}" dt="2023-09-27T00:50:59.362" v="345" actId="47"/>
          <pc:sldLayoutMkLst>
            <pc:docMk/>
            <pc:sldMasterMk cId="513273383" sldId="2147483684"/>
            <pc:sldLayoutMk cId="2517334045" sldId="2147483705"/>
          </pc:sldLayoutMkLst>
        </pc:sldLayoutChg>
        <pc:sldLayoutChg chg="del">
          <pc:chgData name="Topher Matthew" userId="6ed8e292d6c72e1b" providerId="LiveId" clId="{F967089A-D29B-44CA-BD4D-C9E1E0086F7C}" dt="2023-09-27T00:50:59.979" v="346" actId="47"/>
          <pc:sldLayoutMkLst>
            <pc:docMk/>
            <pc:sldMasterMk cId="513273383" sldId="2147483684"/>
            <pc:sldLayoutMk cId="2655236928" sldId="2147483706"/>
          </pc:sldLayoutMkLst>
        </pc:sldLayoutChg>
        <pc:sldLayoutChg chg="del">
          <pc:chgData name="Topher Matthew" userId="6ed8e292d6c72e1b" providerId="LiveId" clId="{F967089A-D29B-44CA-BD4D-C9E1E0086F7C}" dt="2023-09-27T00:51:00.958" v="347" actId="47"/>
          <pc:sldLayoutMkLst>
            <pc:docMk/>
            <pc:sldMasterMk cId="513273383" sldId="2147483684"/>
            <pc:sldLayoutMk cId="3417423104" sldId="2147483707"/>
          </pc:sldLayoutMkLst>
        </pc:sldLayoutChg>
        <pc:sldLayoutChg chg="del">
          <pc:chgData name="Topher Matthew" userId="6ed8e292d6c72e1b" providerId="LiveId" clId="{F967089A-D29B-44CA-BD4D-C9E1E0086F7C}" dt="2023-09-27T00:51:02.741" v="349" actId="47"/>
          <pc:sldLayoutMkLst>
            <pc:docMk/>
            <pc:sldMasterMk cId="513273383" sldId="2147483684"/>
            <pc:sldLayoutMk cId="1555213941" sldId="2147483708"/>
          </pc:sldLayoutMkLst>
        </pc:sldLayoutChg>
        <pc:sldLayoutChg chg="del">
          <pc:chgData name="Topher Matthew" userId="6ed8e292d6c72e1b" providerId="LiveId" clId="{F967089A-D29B-44CA-BD4D-C9E1E0086F7C}" dt="2023-09-27T00:51:03.949" v="350" actId="47"/>
          <pc:sldLayoutMkLst>
            <pc:docMk/>
            <pc:sldMasterMk cId="513273383" sldId="2147483684"/>
            <pc:sldLayoutMk cId="1061176248" sldId="2147483709"/>
          </pc:sldLayoutMkLst>
        </pc:sldLayoutChg>
        <pc:sldLayoutChg chg="del">
          <pc:chgData name="Topher Matthew" userId="6ed8e292d6c72e1b" providerId="LiveId" clId="{F967089A-D29B-44CA-BD4D-C9E1E0086F7C}" dt="2023-09-27T00:51:06.742" v="352" actId="47"/>
          <pc:sldLayoutMkLst>
            <pc:docMk/>
            <pc:sldMasterMk cId="513273383" sldId="2147483684"/>
            <pc:sldLayoutMk cId="3548552535" sldId="2147483710"/>
          </pc:sldLayoutMkLst>
        </pc:sldLayoutChg>
        <pc:sldLayoutChg chg="del">
          <pc:chgData name="Topher Matthew" userId="6ed8e292d6c72e1b" providerId="LiveId" clId="{F967089A-D29B-44CA-BD4D-C9E1E0086F7C}" dt="2023-09-27T00:51:10.235" v="355" actId="47"/>
          <pc:sldLayoutMkLst>
            <pc:docMk/>
            <pc:sldMasterMk cId="513273383" sldId="2147483684"/>
            <pc:sldLayoutMk cId="2305654641" sldId="214748371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94904-53C7-FE4A-A4F3-9371B9AA3FA4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3CE2E-3DB2-2543-A1CC-255A6E8F4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78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E101A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74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07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54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8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43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17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52303C-3B43-E948-9307-80D5A2EF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8288000" cy="13716000"/>
          </a:xfrm>
          <a:prstGeom prst="rect">
            <a:avLst/>
          </a:prstGeom>
          <a:solidFill>
            <a:srgbClr val="431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14" name="Picture Placeholder 13" descr="placeholder picture box">
            <a:extLst>
              <a:ext uri="{FF2B5EF4-FFF2-40B4-BE49-F238E27FC236}">
                <a16:creationId xmlns:a16="http://schemas.microsoft.com/office/drawing/2014/main" id="{448CEBF0-C1A7-504A-ABF5-DF36CEF4DA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88042"/>
            <a:ext cx="9189720" cy="1273991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A0E760-EEA4-D344-BD23-C858E7E74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28575" y="13227958"/>
            <a:ext cx="18288000" cy="4880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7988" y="3820987"/>
            <a:ext cx="7312717" cy="1970419"/>
          </a:xfrm>
        </p:spPr>
        <p:txBody>
          <a:bodyPr>
            <a:normAutofit/>
          </a:bodyPr>
          <a:lstStyle>
            <a:lvl1pPr algn="ctr">
              <a:defRPr sz="6000" b="1" i="0" spc="300">
                <a:solidFill>
                  <a:schemeClr val="accent2"/>
                </a:solidFill>
                <a:latin typeface="Brandon Grotesque Black" panose="020B0503020203060202" pitchFamily="34" charset="77"/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C44B1-DAB3-374E-8714-625353D60C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19027" y="6124673"/>
            <a:ext cx="7310628" cy="1371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200" b="0" i="0" spc="900" baseline="0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 dirty="0"/>
              <a:t>SECOND LINE</a:t>
            </a:r>
          </a:p>
        </p:txBody>
      </p:sp>
      <p:pic>
        <p:nvPicPr>
          <p:cNvPr id="8" name="Picture 7" descr="TXST logo">
            <a:extLst>
              <a:ext uri="{FF2B5EF4-FFF2-40B4-BE49-F238E27FC236}">
                <a16:creationId xmlns:a16="http://schemas.microsoft.com/office/drawing/2014/main" id="{5E8657D1-2783-1845-BB5B-3DAA5CE6A1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956258" y="10241291"/>
            <a:ext cx="2743200" cy="2120532"/>
          </a:xfrm>
          <a:prstGeom prst="rect">
            <a:avLst/>
          </a:prstGeom>
        </p:spPr>
      </p:pic>
      <p:pic>
        <p:nvPicPr>
          <p:cNvPr id="9" name="Picture 8" descr="Member the Texas State University System">
            <a:extLst>
              <a:ext uri="{FF2B5EF4-FFF2-40B4-BE49-F238E27FC236}">
                <a16:creationId xmlns:a16="http://schemas.microsoft.com/office/drawing/2014/main" id="{F2E3C823-48E0-7542-B222-37105C1DEC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9108" y="12222618"/>
            <a:ext cx="2857500" cy="177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4A074C-3185-5345-8A18-88C9BB519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28575" y="0"/>
            <a:ext cx="18288000" cy="48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5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2D8E2A9-2814-E943-A706-B5AB6553D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1730" y="0"/>
            <a:ext cx="1090895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009479F9-D1B3-9F46-AD6C-E7844EB98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1729" y="-1"/>
            <a:ext cx="10911078" cy="13716001"/>
          </a:xfrm>
          <a:prstGeom prst="rect">
            <a:avLst/>
          </a:prstGeom>
        </p:spPr>
        <p:txBody>
          <a:bodyPr anchor="ctr"/>
          <a:lstStyle>
            <a:lvl1pPr marL="0" marR="0" indent="0" algn="ctr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150" b="0" i="0">
                <a:solidFill>
                  <a:schemeClr val="tx1"/>
                </a:solidFill>
                <a:latin typeface="Nunito Sans" pitchFamily="2" charset="77"/>
              </a:defRPr>
            </a:lvl1pPr>
          </a:lstStyle>
          <a:p>
            <a:pPr marL="0" marR="0" lvl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695E27-6F70-FD4F-81F8-53F4357B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00689" y="-1"/>
            <a:ext cx="7187313" cy="1371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3EA317-11E0-954D-9C36-7C565BD2E4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79693" y="2336796"/>
            <a:ext cx="5829300" cy="18288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BC55AA7-301E-214D-A0F2-074D8F6F33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779693" y="4825994"/>
            <a:ext cx="5829300" cy="73152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100" b="0" i="0">
                <a:solidFill>
                  <a:schemeClr val="bg1"/>
                </a:solidFill>
                <a:latin typeface="Nunito Sans" pitchFamily="2" charset="77"/>
              </a:defRPr>
            </a:lvl1pPr>
            <a:lvl2pPr marL="685783" indent="0">
              <a:lnSpc>
                <a:spcPct val="150000"/>
              </a:lnSpc>
              <a:buNone/>
              <a:defRPr sz="2100" b="0" i="0">
                <a:solidFill>
                  <a:schemeClr val="bg1"/>
                </a:solidFill>
                <a:latin typeface="Nunito Sans" pitchFamily="2" charset="77"/>
              </a:defRPr>
            </a:lvl2pPr>
            <a:lvl3pPr marL="1371566" indent="0">
              <a:lnSpc>
                <a:spcPct val="150000"/>
              </a:lnSpc>
              <a:buNone/>
              <a:defRPr sz="2100" b="0" i="0">
                <a:solidFill>
                  <a:schemeClr val="bg1"/>
                </a:solidFill>
                <a:latin typeface="Nunito Sans" pitchFamily="2" charset="77"/>
              </a:defRPr>
            </a:lvl3pPr>
            <a:lvl4pPr marL="2057348" indent="0">
              <a:lnSpc>
                <a:spcPct val="150000"/>
              </a:lnSpc>
              <a:buNone/>
              <a:defRPr sz="2100" b="0" i="0">
                <a:solidFill>
                  <a:schemeClr val="bg1"/>
                </a:solidFill>
                <a:latin typeface="Nunito Sans" pitchFamily="2" charset="77"/>
              </a:defRPr>
            </a:lvl4pPr>
            <a:lvl5pPr marL="2743132" indent="0">
              <a:lnSpc>
                <a:spcPct val="150000"/>
              </a:lnSpc>
              <a:buNone/>
              <a:defRPr sz="2100" b="0" i="0">
                <a:solidFill>
                  <a:schemeClr val="bg1"/>
                </a:solidFill>
                <a:latin typeface="Nunito Sans" pitchFamily="2" charset="77"/>
              </a:defRPr>
            </a:lvl5pPr>
          </a:lstStyle>
          <a:p>
            <a:pPr>
              <a:lnSpc>
                <a:spcPct val="150000"/>
              </a:lnSpc>
            </a:pPr>
            <a:r>
              <a:rPr lang="en-US" sz="2100" dirty="0">
                <a:solidFill>
                  <a:schemeClr val="bg1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The Bobcat is a type of cat with a bobbed tail and an affinity for maroon and gold. Larger than a house cat but smaller than a cougar, it’s amazingly relentless. Bobcats have been known to take out Trojans, Red Wolves and even larger prey like Longhorns. Bobcats' natural adversaries include Roadrunners and slow-moving trains. </a:t>
            </a:r>
          </a:p>
        </p:txBody>
      </p:sp>
      <p:pic>
        <p:nvPicPr>
          <p:cNvPr id="9" name="Picture 8" descr="TXST logo">
            <a:extLst>
              <a:ext uri="{FF2B5EF4-FFF2-40B4-BE49-F238E27FC236}">
                <a16:creationId xmlns:a16="http://schemas.microsoft.com/office/drawing/2014/main" id="{7FA0CA38-D165-CF41-9C8D-C8D7BFF9A2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5560214" y="0"/>
            <a:ext cx="236580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22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DE806D-0AC3-8A49-B547-835CADC23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43600" y="0"/>
            <a:ext cx="7004304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13" name="Picture Placeholder 7" descr="placeholder picture box">
            <a:extLst>
              <a:ext uri="{FF2B5EF4-FFF2-40B4-BE49-F238E27FC236}">
                <a16:creationId xmlns:a16="http://schemas.microsoft.com/office/drawing/2014/main" id="{009479F9-D1B3-9F46-AD6C-E7844EB98EC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43600" y="-1"/>
            <a:ext cx="7004304" cy="13716001"/>
          </a:xfrm>
          <a:prstGeom prst="rect">
            <a:avLst/>
          </a:prstGeom>
        </p:spPr>
        <p:txBody>
          <a:bodyPr anchor="ctr"/>
          <a:lstStyle>
            <a:lvl1pPr marL="0" marR="0" indent="0" algn="ctr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150" b="0" i="0">
                <a:solidFill>
                  <a:schemeClr val="tx1"/>
                </a:solidFill>
                <a:latin typeface="Nunito Sans" pitchFamily="2" charset="77"/>
              </a:defRPr>
            </a:lvl1pPr>
          </a:lstStyle>
          <a:p>
            <a:pPr marL="0" marR="0" lvl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695E27-6F70-FD4F-81F8-53F4357B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943600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3EA317-11E0-954D-9C36-7C565BD2E4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2316935"/>
            <a:ext cx="4572000" cy="18288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BC55AA7-301E-214D-A0F2-074D8F6F33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21151"/>
            <a:ext cx="4572000" cy="73200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100" b="0" i="0">
                <a:solidFill>
                  <a:schemeClr val="tx1"/>
                </a:solidFill>
                <a:latin typeface="Nunito Sans" pitchFamily="2" charset="77"/>
              </a:defRPr>
            </a:lvl1pPr>
            <a:lvl2pPr marL="685783" indent="0">
              <a:lnSpc>
                <a:spcPct val="150000"/>
              </a:lnSpc>
              <a:buNone/>
              <a:defRPr sz="2100" b="0" i="0">
                <a:solidFill>
                  <a:schemeClr val="bg1"/>
                </a:solidFill>
                <a:latin typeface="Nunito Sans" pitchFamily="2" charset="77"/>
              </a:defRPr>
            </a:lvl2pPr>
            <a:lvl3pPr marL="1371566" indent="0">
              <a:lnSpc>
                <a:spcPct val="150000"/>
              </a:lnSpc>
              <a:buNone/>
              <a:defRPr sz="2100" b="0" i="0">
                <a:solidFill>
                  <a:schemeClr val="bg1"/>
                </a:solidFill>
                <a:latin typeface="Nunito Sans" pitchFamily="2" charset="77"/>
              </a:defRPr>
            </a:lvl3pPr>
            <a:lvl4pPr marL="2057348" indent="0">
              <a:lnSpc>
                <a:spcPct val="150000"/>
              </a:lnSpc>
              <a:buNone/>
              <a:defRPr sz="2100" b="0" i="0">
                <a:solidFill>
                  <a:schemeClr val="bg1"/>
                </a:solidFill>
                <a:latin typeface="Nunito Sans" pitchFamily="2" charset="77"/>
              </a:defRPr>
            </a:lvl4pPr>
            <a:lvl5pPr marL="2743132" indent="0">
              <a:lnSpc>
                <a:spcPct val="150000"/>
              </a:lnSpc>
              <a:buNone/>
              <a:defRPr sz="2100" b="0" i="0">
                <a:solidFill>
                  <a:schemeClr val="bg1"/>
                </a:solidFill>
                <a:latin typeface="Nunito Sans" pitchFamily="2" charset="77"/>
              </a:defRPr>
            </a:lvl5pPr>
          </a:lstStyle>
          <a:p>
            <a:pPr>
              <a:lnSpc>
                <a:spcPct val="150000"/>
              </a:lnSpc>
            </a:pPr>
            <a:r>
              <a:rPr lang="en-US" sz="2100" dirty="0">
                <a:solidFill>
                  <a:schemeClr val="bg1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The Bobcat is a type of cat with a bobbed tail and an affinity for maroon and gold. Larger than a house cat but smaller than a cougar, it’s amazingly relentless. Bobcats have been known to take out Trojans, Red Wolves and even larger prey like Longhorns. Bobcats' natural adversaries include Roadrunners and slow-moving trains. </a:t>
            </a:r>
          </a:p>
        </p:txBody>
      </p:sp>
      <p:pic>
        <p:nvPicPr>
          <p:cNvPr id="9" name="Picture 8" descr="TXST logo">
            <a:extLst>
              <a:ext uri="{FF2B5EF4-FFF2-40B4-BE49-F238E27FC236}">
                <a16:creationId xmlns:a16="http://schemas.microsoft.com/office/drawing/2014/main" id="{A6BDE8B9-1361-4641-AE19-38A6FFB977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42863" y="2"/>
            <a:ext cx="2365805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02DC9C-4FBA-5B4F-B267-5BA957293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0" t="31926" r="41381" b="31933"/>
          <a:stretch/>
        </p:blipFill>
        <p:spPr>
          <a:xfrm>
            <a:off x="12947904" y="0"/>
            <a:ext cx="5650992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D7B0D9-316B-8A41-9CDA-BADD114522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31733" r="72683" b="32126"/>
          <a:stretch/>
        </p:blipFill>
        <p:spPr>
          <a:xfrm>
            <a:off x="12947904" y="6858000"/>
            <a:ext cx="5650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55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6CA2A-A7E5-9E45-8686-ED54FCC955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00500" y="3530604"/>
            <a:ext cx="10287000" cy="84849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2100" b="0" i="0">
                <a:ln>
                  <a:noFill/>
                </a:ln>
                <a:solidFill>
                  <a:schemeClr val="bg1"/>
                </a:solidFill>
                <a:latin typeface="Nunito Sans" pitchFamily="2" charset="77"/>
              </a:defRPr>
            </a:lvl1pPr>
            <a:lvl2pPr marL="685783" indent="0">
              <a:buNone/>
              <a:defRPr sz="21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2pPr>
            <a:lvl3pPr marL="1371566" indent="0">
              <a:buNone/>
              <a:defRPr sz="21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3pPr>
            <a:lvl4pPr marL="2057348" indent="0">
              <a:buNone/>
              <a:defRPr sz="21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4pPr>
            <a:lvl5pPr marL="2743132" indent="0">
              <a:buNone/>
              <a:defRPr sz="21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5pPr>
          </a:lstStyle>
          <a:p>
            <a:r>
              <a:rPr lang="en-US" dirty="0"/>
              <a:t>The Bobcat is a type of cat with a bobbed tail and an affinity for maroon and gold. Larger than a house cat but smaller than a cougar, it’s amazingly relentless. Bobcats have been known to take out Trojans, Red Wolves and even larger prey like Longhorns. Bobcats' natural adversaries include Roadrunners and slow-moving trains. </a:t>
            </a:r>
          </a:p>
          <a:p>
            <a:r>
              <a:rPr lang="en-US" dirty="0"/>
              <a:t>Bobcats are especially skilled at: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pouncing on prey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musical theatre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communication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geography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D7EB2A-97D3-8347-9E0F-FC66363E7F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1700463"/>
            <a:ext cx="13716000" cy="1143562"/>
          </a:xfrm>
        </p:spPr>
        <p:txBody>
          <a:bodyPr anchor="t"/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05093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0A40F1-C6D4-104B-B019-C2D807F12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8288000" cy="13716000"/>
          </a:xfrm>
          <a:prstGeom prst="rect">
            <a:avLst/>
          </a:prstGeom>
          <a:solidFill>
            <a:srgbClr val="431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5" name="Picture Placeholder 4" descr="placeholder picture box">
            <a:extLst>
              <a:ext uri="{FF2B5EF4-FFF2-40B4-BE49-F238E27FC236}">
                <a16:creationId xmlns:a16="http://schemas.microsoft.com/office/drawing/2014/main" id="{6761D1C5-F586-4845-BBA0-AD6447E821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74052" y="4170947"/>
            <a:ext cx="5029200" cy="7315200"/>
          </a:xfrm>
          <a:prstGeom prst="rect">
            <a:avLst/>
          </a:prstGeom>
          <a:ln w="190500"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EE33CB6-B860-A242-938F-978174D60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1700463"/>
            <a:ext cx="10287000" cy="1371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686D7C-E5C1-0D45-AB49-A453CC6C8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0" t="31926" r="41381" b="31933"/>
          <a:stretch/>
        </p:blipFill>
        <p:spPr>
          <a:xfrm>
            <a:off x="12947904" y="0"/>
            <a:ext cx="565099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5875D9-F488-F448-B233-2A2E863F33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31733" r="72683" b="32126"/>
          <a:stretch/>
        </p:blipFill>
        <p:spPr>
          <a:xfrm>
            <a:off x="12947904" y="6858000"/>
            <a:ext cx="5650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8920AA-85E7-2343-8C99-CE7A8F1C2853}"/>
              </a:ext>
            </a:extLst>
          </p:cNvPr>
          <p:cNvSpPr/>
          <p:nvPr userDrawn="1"/>
        </p:nvSpPr>
        <p:spPr>
          <a:xfrm>
            <a:off x="0" y="0"/>
            <a:ext cx="18290286" cy="9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4" name="Picture Placeholder 3" descr="placeholder picture box">
            <a:extLst>
              <a:ext uri="{FF2B5EF4-FFF2-40B4-BE49-F238E27FC236}">
                <a16:creationId xmlns:a16="http://schemas.microsoft.com/office/drawing/2014/main" id="{55EC81B8-5BFC-CF4F-8DA5-B471B64708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8572" cy="9144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i="0">
                <a:solidFill>
                  <a:schemeClr val="tx1"/>
                </a:solidFill>
                <a:latin typeface="Nunito Sans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3" descr="placeholder picture box">
            <a:extLst>
              <a:ext uri="{FF2B5EF4-FFF2-40B4-BE49-F238E27FC236}">
                <a16:creationId xmlns:a16="http://schemas.microsoft.com/office/drawing/2014/main" id="{07AA6C76-57FF-9B4A-93E8-49425962D48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39428" y="0"/>
            <a:ext cx="9148572" cy="9144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i="0">
                <a:solidFill>
                  <a:schemeClr val="tx1"/>
                </a:solidFill>
                <a:latin typeface="Nunito Sans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E6B888-3048-7C4A-97E1-A00CBBB6E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9144000"/>
            <a:ext cx="18288000" cy="4572000"/>
          </a:xfrm>
          <a:prstGeom prst="rect">
            <a:avLst/>
          </a:prstGeom>
          <a:solidFill>
            <a:srgbClr val="431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C4D5DE-0AA4-6D41-AF4D-B82D091F1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9"/>
            <a:ext cx="18288000" cy="488042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32D2661-BEE9-1E46-B4EC-0C234F40D8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10418799"/>
            <a:ext cx="13716000" cy="2286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77812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EABDA81-BDF4-FB47-9E23-F4A0540626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0" t="31926" r="41381" b="31933"/>
          <a:stretch/>
        </p:blipFill>
        <p:spPr>
          <a:xfrm>
            <a:off x="12637008" y="0"/>
            <a:ext cx="5650992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642C3C-E38E-804D-858B-FE66D13D4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31733" r="72683" b="32126"/>
          <a:stretch/>
        </p:blipFill>
        <p:spPr>
          <a:xfrm>
            <a:off x="12637008" y="6858000"/>
            <a:ext cx="5650992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A92ECD-F99F-1547-A1F1-4B98B71B2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2" t="31801" r="57829" b="32058"/>
          <a:stretch/>
        </p:blipFill>
        <p:spPr>
          <a:xfrm>
            <a:off x="0" y="0"/>
            <a:ext cx="5650992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AD9FDC-66B7-9742-8CF0-28E0EB31D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50" t="31802" r="26671" b="32057"/>
          <a:stretch/>
        </p:blipFill>
        <p:spPr>
          <a:xfrm>
            <a:off x="0" y="6858000"/>
            <a:ext cx="565099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48900A8-AA56-D145-B76E-5ED829A0CB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604" y="0"/>
            <a:ext cx="17766792" cy="13716000"/>
          </a:xfrm>
          <a:prstGeom prst="rect">
            <a:avLst/>
          </a:prstGeom>
          <a:solidFill>
            <a:srgbClr val="431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730253"/>
            <a:ext cx="155448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3273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00" r:id="rId2"/>
    <p:sldLayoutId id="2147483701" r:id="rId3"/>
    <p:sldLayoutId id="2147483702" r:id="rId4"/>
    <p:sldLayoutId id="2147483704" r:id="rId5"/>
    <p:sldLayoutId id="2147483678" r:id="rId6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6000" b="1" i="0" kern="1200" spc="300">
          <a:solidFill>
            <a:schemeClr val="accent2"/>
          </a:solidFill>
          <a:latin typeface="Brandon Grotesque Black" panose="020B0503020203060202" pitchFamily="34" charset="77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couple of women looking at a computer&#10;&#10;Description automatically generated">
            <a:extLst>
              <a:ext uri="{FF2B5EF4-FFF2-40B4-BE49-F238E27FC236}">
                <a16:creationId xmlns:a16="http://schemas.microsoft.com/office/drawing/2014/main" id="{A242FE49-488D-D92B-68DF-8DF8B99C61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4" b="3724"/>
          <a:stretch>
            <a:fillRect/>
          </a:stretch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99EFCC1-4721-5949-B064-21BBB1E4C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7988" y="3820987"/>
            <a:ext cx="8204252" cy="197041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Brandon Grotesque Black" panose="020B0503020203060202"/>
              </a:rPr>
              <a:t>Spring 2024 </a:t>
            </a:r>
            <a:br>
              <a:rPr lang="en-US" dirty="0">
                <a:latin typeface="Brandon Grotesque Black" panose="020B0503020203060202"/>
              </a:rPr>
            </a:br>
            <a:r>
              <a:rPr lang="en-US" dirty="0">
                <a:latin typeface="Brandon Grotesque Black" panose="020B0503020203060202"/>
              </a:rPr>
              <a:t>Registration Reflection + </a:t>
            </a:r>
            <a:br>
              <a:rPr lang="en-US" dirty="0">
                <a:latin typeface="Brandon Grotesque Black" panose="020B0503020203060202"/>
              </a:rPr>
            </a:br>
            <a:r>
              <a:rPr lang="en-US" dirty="0">
                <a:latin typeface="Brandon Grotesque Black" panose="020B0503020203060202"/>
              </a:rPr>
              <a:t>Planning Activity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7C973A7-BB3D-6642-A6FD-290C4D83A9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42547" y="6552995"/>
            <a:ext cx="7310628" cy="1371600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Nunito Sans" pitchFamily="2" charset="0"/>
              </a:rPr>
              <a:t>First Year </a:t>
            </a:r>
          </a:p>
          <a:p>
            <a:r>
              <a:rPr lang="en-US" sz="3600" b="1" dirty="0">
                <a:solidFill>
                  <a:schemeClr val="bg1"/>
                </a:solidFill>
                <a:latin typeface="Nunito Sans" pitchFamily="2" charset="0"/>
              </a:rPr>
              <a:t>Advising + Seminar</a:t>
            </a:r>
          </a:p>
        </p:txBody>
      </p:sp>
    </p:spTree>
    <p:extLst>
      <p:ext uri="{BB962C8B-B14F-4D97-AF65-F5344CB8AC3E}">
        <p14:creationId xmlns:p14="http://schemas.microsoft.com/office/powerpoint/2010/main" val="3678723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3B60F53-9CDA-914E-96EE-69376599C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316935"/>
            <a:ext cx="4572000" cy="1828800"/>
          </a:xfrm>
        </p:spPr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8CBFBE-DCC6-9542-A9CA-D87C8B2CB0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7181" y="4145735"/>
            <a:ext cx="5053519" cy="7320057"/>
          </a:xfrm>
        </p:spPr>
        <p:txBody>
          <a:bodyPr/>
          <a:lstStyle/>
          <a:p>
            <a:r>
              <a:rPr lang="en-US" sz="3200" b="1" dirty="0"/>
              <a:t>Key Takeaways from the Presentation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Academic Planning Resources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Ensuring a Best-Fit Major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Preparing for Spring 2024 Registration</a:t>
            </a:r>
          </a:p>
        </p:txBody>
      </p:sp>
      <p:pic>
        <p:nvPicPr>
          <p:cNvPr id="10" name="Picture Placeholder 9" descr="A group of people walking under a archway&#10;&#10;Description automatically generated">
            <a:extLst>
              <a:ext uri="{FF2B5EF4-FFF2-40B4-BE49-F238E27FC236}">
                <a16:creationId xmlns:a16="http://schemas.microsoft.com/office/drawing/2014/main" id="{E6C6DCAD-F7B0-8B3A-0C2D-B28E3CB3BF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5" r="39242"/>
          <a:stretch/>
        </p:blipFill>
        <p:spPr>
          <a:xfrm>
            <a:off x="5943600" y="-1"/>
            <a:ext cx="7086602" cy="13716001"/>
          </a:xfrm>
        </p:spPr>
      </p:pic>
    </p:spTree>
    <p:extLst>
      <p:ext uri="{BB962C8B-B14F-4D97-AF65-F5344CB8AC3E}">
        <p14:creationId xmlns:p14="http://schemas.microsoft.com/office/powerpoint/2010/main" val="369158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1E2BEBB-7B2E-BB2B-D9B4-AC6E941CB6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8" r="23458"/>
          <a:stretch/>
        </p:blipFill>
        <p:spPr/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4672677-8FAE-8641-B1E0-6058A33D1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9692" y="1855268"/>
            <a:ext cx="6717857" cy="1828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2B126"/>
                </a:solidFill>
              </a:rPr>
              <a:t>Think</a:t>
            </a:r>
            <a:r>
              <a:rPr lang="en-US" dirty="0"/>
              <a:t>-Pair-Share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929B23-DE98-5A4B-977D-EBF3388E16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779692" y="3631126"/>
            <a:ext cx="5829300" cy="7315206"/>
          </a:xfrm>
        </p:spPr>
        <p:txBody>
          <a:bodyPr lIns="91440" tIns="45720" rIns="91440" bIns="45720" anchor="t"/>
          <a:lstStyle/>
          <a:p>
            <a:r>
              <a:rPr lang="en-US" sz="3200" b="1" dirty="0"/>
              <a:t>Instructions: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Nunito Sans"/>
              </a:rPr>
              <a:t>Jot down initial thoughts or concerns regarding spring registration and your current academic plan.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Note down any questions you may have.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Nunito Sans"/>
              </a:rPr>
              <a:t>Which advising option would work best for you? Why?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9405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looking at a computer&#10;&#10;Description automatically generated">
            <a:extLst>
              <a:ext uri="{FF2B5EF4-FFF2-40B4-BE49-F238E27FC236}">
                <a16:creationId xmlns:a16="http://schemas.microsoft.com/office/drawing/2014/main" id="{E1E2BEBB-7B2E-BB2B-D9B4-AC6E941CB6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9" r="23449"/>
          <a:stretch>
            <a:fillRect/>
          </a:stretch>
        </p:blipFill>
        <p:spPr/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4672677-8FAE-8641-B1E0-6058A33D1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9693" y="1600481"/>
            <a:ext cx="6316578" cy="1828800"/>
          </a:xfrm>
        </p:spPr>
        <p:txBody>
          <a:bodyPr>
            <a:normAutofit/>
          </a:bodyPr>
          <a:lstStyle/>
          <a:p>
            <a:r>
              <a:rPr lang="en-US" dirty="0"/>
              <a:t>Think-</a:t>
            </a:r>
            <a:r>
              <a:rPr lang="en-US" dirty="0">
                <a:solidFill>
                  <a:srgbClr val="E2B126"/>
                </a:solidFill>
              </a:rPr>
              <a:t>Pair</a:t>
            </a:r>
            <a:r>
              <a:rPr lang="en-US" dirty="0"/>
              <a:t>-Share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929B23-DE98-5A4B-977D-EBF3388E16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779693" y="3138180"/>
            <a:ext cx="5829300" cy="8636004"/>
          </a:xfrm>
        </p:spPr>
        <p:txBody>
          <a:bodyPr/>
          <a:lstStyle/>
          <a:p>
            <a:r>
              <a:rPr lang="en-US" sz="3600" b="1" dirty="0"/>
              <a:t>Instructions: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Discuss your thoughts with a neighbor.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Compare concerns and questions.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9548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1E2BEBB-7B2E-BB2B-D9B4-AC6E941CB6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2" r="18608"/>
          <a:stretch/>
        </p:blipFill>
        <p:spPr>
          <a:xfrm>
            <a:off x="191729" y="-1"/>
            <a:ext cx="10911078" cy="13716001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4672677-8FAE-8641-B1E0-6058A33D1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9693" y="1600481"/>
            <a:ext cx="6316578" cy="1828800"/>
          </a:xfrm>
        </p:spPr>
        <p:txBody>
          <a:bodyPr>
            <a:normAutofit/>
          </a:bodyPr>
          <a:lstStyle/>
          <a:p>
            <a:r>
              <a:rPr lang="en-US" dirty="0"/>
              <a:t>Think-Pair-</a:t>
            </a:r>
            <a:r>
              <a:rPr lang="en-US" dirty="0">
                <a:solidFill>
                  <a:srgbClr val="E2B126"/>
                </a:solidFill>
              </a:rPr>
              <a:t>Share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929B23-DE98-5A4B-977D-EBF3388E16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779693" y="3103933"/>
            <a:ext cx="5829300" cy="8636004"/>
          </a:xfrm>
        </p:spPr>
        <p:txBody>
          <a:bodyPr lIns="91440" tIns="45720" rIns="91440" bIns="45720" anchor="t"/>
          <a:lstStyle/>
          <a:p>
            <a:r>
              <a:rPr lang="en-US" sz="3600" b="1" dirty="0"/>
              <a:t>Instructions: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Share any insights or common questions with the class.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Nunito Sans"/>
              </a:rPr>
              <a:t>Questions to Address:</a:t>
            </a:r>
            <a:endParaRPr lang="en-US" sz="3600" b="1" dirty="0"/>
          </a:p>
          <a:p>
            <a:pPr marL="1256665" lvl="1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Nunito Sans"/>
              </a:rPr>
              <a:t>What questions do you want to ask an advisor?</a:t>
            </a:r>
            <a:endParaRPr lang="en-US" sz="3600" b="1" dirty="0"/>
          </a:p>
          <a:p>
            <a:pPr marL="1256665" lvl="1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Nunito Sans"/>
              </a:rPr>
              <a:t>What steps will you take to prepare for registration?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0282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writing on a notebook&#10;&#10;Description automatically generated">
            <a:extLst>
              <a:ext uri="{FF2B5EF4-FFF2-40B4-BE49-F238E27FC236}">
                <a16:creationId xmlns:a16="http://schemas.microsoft.com/office/drawing/2014/main" id="{16A11453-B514-CF71-7100-5908D58B9B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6" r="32956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B7A1DC4-0CCA-A194-1D61-358DB6936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i="0" dirty="0">
                <a:effectLst/>
                <a:latin typeface="Söhne"/>
              </a:rPr>
              <a:t>Registration Action Plan</a:t>
            </a:r>
            <a:endParaRPr lang="en-US" sz="4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A4D48B-B374-F99B-7E06-BFB44C6F5F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Reflect on the key actions necessary for a successful registration.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Create a personalized action plan based on the given checklist and your own needs.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Nunito Sans"/>
              </a:rPr>
              <a:t>Review your plan and note any questions or concerns for further clarification.</a:t>
            </a:r>
          </a:p>
        </p:txBody>
      </p:sp>
    </p:spTree>
    <p:extLst>
      <p:ext uri="{BB962C8B-B14F-4D97-AF65-F5344CB8AC3E}">
        <p14:creationId xmlns:p14="http://schemas.microsoft.com/office/powerpoint/2010/main" val="1957461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DB30B-CFEC-C44C-B1DA-47DADF260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1700463"/>
            <a:ext cx="13716000" cy="1143562"/>
          </a:xfrm>
        </p:spPr>
        <p:txBody>
          <a:bodyPr>
            <a:normAutofit/>
          </a:bodyPr>
          <a:lstStyle/>
          <a:p>
            <a:r>
              <a:rPr lang="en-US" dirty="0"/>
              <a:t>Checklist of Actions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D77E10-A4EB-4042-8B28-ABEB430714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0" y="3285278"/>
            <a:ext cx="14922708" cy="848493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4400" b="1" dirty="0"/>
              <a:t> Ensure no holds on your account.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400" b="1" dirty="0"/>
              <a:t> Look up class times and prerequisites.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400" b="1" dirty="0"/>
              <a:t> Reflect on your major choice.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400" b="1" dirty="0"/>
              <a:t> Review your Fall 2023 courses.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400" b="1" dirty="0"/>
              <a:t> Get academic planning assistance.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400" b="1" dirty="0"/>
              <a:t> Set a reminder for registration day.</a:t>
            </a:r>
          </a:p>
        </p:txBody>
      </p:sp>
    </p:spTree>
    <p:extLst>
      <p:ext uri="{BB962C8B-B14F-4D97-AF65-F5344CB8AC3E}">
        <p14:creationId xmlns:p14="http://schemas.microsoft.com/office/powerpoint/2010/main" val="4119661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DB30B-CFEC-C44C-B1DA-47DADF260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669" y="4113879"/>
            <a:ext cx="16002000" cy="1143562"/>
          </a:xfrm>
        </p:spPr>
        <p:txBody>
          <a:bodyPr>
            <a:noAutofit/>
          </a:bodyPr>
          <a:lstStyle/>
          <a:p>
            <a:r>
              <a:rPr lang="en-US" sz="15000" dirty="0"/>
              <a:t>Create Your Registration Action Plan</a:t>
            </a:r>
          </a:p>
        </p:txBody>
      </p:sp>
    </p:spTree>
    <p:extLst>
      <p:ext uri="{BB962C8B-B14F-4D97-AF65-F5344CB8AC3E}">
        <p14:creationId xmlns:p14="http://schemas.microsoft.com/office/powerpoint/2010/main" val="3005876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6F2B02-40D5-614E-B1B1-3574466B7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0463"/>
            <a:ext cx="10287000" cy="1371600"/>
          </a:xfrm>
        </p:spPr>
        <p:txBody>
          <a:bodyPr/>
          <a:lstStyle/>
          <a:p>
            <a:r>
              <a:rPr lang="en-US" dirty="0"/>
              <a:t>Contact First-Year Advising for all academic planning and registration questions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037D98-6060-804F-8770-859E2CFE525A}"/>
              </a:ext>
            </a:extLst>
          </p:cNvPr>
          <p:cNvSpPr/>
          <p:nvPr/>
        </p:nvSpPr>
        <p:spPr>
          <a:xfrm>
            <a:off x="1371599" y="5689554"/>
            <a:ext cx="5643797" cy="391838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solidFill>
                  <a:schemeClr val="accent2"/>
                </a:solidFill>
                <a:latin typeface="Nunito Sans Black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Connect:</a:t>
            </a:r>
          </a:p>
          <a:p>
            <a:pPr>
              <a:lnSpc>
                <a:spcPct val="150000"/>
              </a:lnSpc>
            </a:pPr>
            <a:r>
              <a:rPr lang="en-US" sz="2700" b="1" spc="225" dirty="0">
                <a:solidFill>
                  <a:schemeClr val="accent2"/>
                </a:solidFill>
                <a:latin typeface="Nunito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Location: </a:t>
            </a:r>
            <a:r>
              <a:rPr lang="en-US" sz="2700" spc="225" dirty="0">
                <a:solidFill>
                  <a:schemeClr val="accent2"/>
                </a:solidFill>
                <a:latin typeface="Nunito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Trauth-Huffman Hall – First Floor</a:t>
            </a:r>
          </a:p>
          <a:p>
            <a:pPr>
              <a:lnSpc>
                <a:spcPct val="150000"/>
              </a:lnSpc>
            </a:pPr>
            <a:r>
              <a:rPr lang="en-US" sz="2700" b="1" spc="225" dirty="0">
                <a:solidFill>
                  <a:schemeClr val="accent2"/>
                </a:solidFill>
                <a:latin typeface="Nunito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Phone: </a:t>
            </a:r>
            <a:r>
              <a:rPr lang="en-US" sz="2700" spc="225" dirty="0">
                <a:solidFill>
                  <a:schemeClr val="accent2"/>
                </a:solidFill>
                <a:latin typeface="Nunito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512.245.7223</a:t>
            </a:r>
          </a:p>
          <a:p>
            <a:pPr>
              <a:lnSpc>
                <a:spcPct val="150000"/>
              </a:lnSpc>
            </a:pPr>
            <a:r>
              <a:rPr lang="en-US" sz="2700" b="1" spc="225" dirty="0">
                <a:solidFill>
                  <a:schemeClr val="accent2"/>
                </a:solidFill>
                <a:latin typeface="Nunito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Email: </a:t>
            </a:r>
            <a:r>
              <a:rPr lang="en-US" sz="2700" spc="225" dirty="0">
                <a:solidFill>
                  <a:schemeClr val="accent2"/>
                </a:solidFill>
                <a:latin typeface="Nunito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firstyear@txstate.edu</a:t>
            </a:r>
          </a:p>
        </p:txBody>
      </p:sp>
      <p:pic>
        <p:nvPicPr>
          <p:cNvPr id="5" name="Picture Placeholder 4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6574E880-C0FA-7CCE-34C3-987BC1D6919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r="156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9538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at 'em Up Dark Theme">
  <a:themeElements>
    <a:clrScheme name="Custom 1">
      <a:dk1>
        <a:srgbClr val="5E2F32"/>
      </a:dk1>
      <a:lt1>
        <a:srgbClr val="FFFFFF"/>
      </a:lt1>
      <a:dk2>
        <a:srgbClr val="006E96"/>
      </a:dk2>
      <a:lt2>
        <a:srgbClr val="E7E6E6"/>
      </a:lt2>
      <a:accent1>
        <a:srgbClr val="DA3248"/>
      </a:accent1>
      <a:accent2>
        <a:srgbClr val="D6A800"/>
      </a:accent2>
      <a:accent3>
        <a:srgbClr val="DF684B"/>
      </a:accent3>
      <a:accent4>
        <a:srgbClr val="4B955F"/>
      </a:accent4>
      <a:accent5>
        <a:srgbClr val="77C4D4"/>
      </a:accent5>
      <a:accent6>
        <a:srgbClr val="E9CCCF"/>
      </a:accent6>
      <a:hlink>
        <a:srgbClr val="006E96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14632</TotalTime>
  <Words>250</Words>
  <Application>Microsoft Office PowerPoint</Application>
  <PresentationFormat>Custom</PresentationFormat>
  <Paragraphs>46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Nunito Sans</vt:lpstr>
      <vt:lpstr>Calibri</vt:lpstr>
      <vt:lpstr>Söhne</vt:lpstr>
      <vt:lpstr>Roboto Condensed</vt:lpstr>
      <vt:lpstr>Brandon Grotesque Black</vt:lpstr>
      <vt:lpstr>Nunito Sans Black</vt:lpstr>
      <vt:lpstr>Arial</vt:lpstr>
      <vt:lpstr>Eat 'em Up Dark Theme</vt:lpstr>
      <vt:lpstr>Spring 2024  Registration Reflection +  Planning Activity</vt:lpstr>
      <vt:lpstr>Overview</vt:lpstr>
      <vt:lpstr>Think-Pair-Share</vt:lpstr>
      <vt:lpstr>Think-Pair-Share</vt:lpstr>
      <vt:lpstr>Think-Pair-Share</vt:lpstr>
      <vt:lpstr>Registration Action Plan</vt:lpstr>
      <vt:lpstr>Checklist of Actions</vt:lpstr>
      <vt:lpstr>Create Your Registration Action Plan</vt:lpstr>
      <vt:lpstr>Contact First-Year Advising for all academic planning and registration questions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Eat 'em Up Theme PowerPoint Template-Dark-3-4Ratio</dc:title>
  <dc:subject/>
  <dc:creator>Texas State Office of University Marketing</dc:creator>
  <cp:keywords/>
  <dc:description/>
  <cp:lastModifiedBy>Fuller, Noel Anthony</cp:lastModifiedBy>
  <cp:revision>1205</cp:revision>
  <dcterms:created xsi:type="dcterms:W3CDTF">2014-09-26T10:57:37Z</dcterms:created>
  <dcterms:modified xsi:type="dcterms:W3CDTF">2023-09-27T13:38:00Z</dcterms:modified>
  <cp:category/>
</cp:coreProperties>
</file>