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96FFF-5225-4475-9540-5DEF5DF7AED4}" v="2" dt="2022-10-19T19:22:5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42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6C4E4C-05F9-4DBA-AB7C-344FDDFF5047}" type="datetimeFigureOut">
              <a:rPr lang="en-US" smtClean="0"/>
              <a:t>10/19/2022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6076951" cy="717549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660033"/>
                </a:solidFill>
              </a:rPr>
              <a:t>Rumaldo</a:t>
            </a:r>
            <a:r>
              <a:rPr lang="en-US" sz="3600" b="1" dirty="0">
                <a:solidFill>
                  <a:srgbClr val="660033"/>
                </a:solidFill>
              </a:rPr>
              <a:t> &amp; Teresa Juarez</a:t>
            </a:r>
            <a:br>
              <a:rPr lang="en-US" sz="3600" b="1" dirty="0">
                <a:solidFill>
                  <a:srgbClr val="660033"/>
                </a:solidFill>
              </a:rPr>
            </a:br>
            <a:r>
              <a:rPr lang="en-US" sz="3600" b="1" dirty="0">
                <a:solidFill>
                  <a:srgbClr val="660033"/>
                </a:solidFill>
              </a:rPr>
              <a:t>Scholarship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860" y="1891212"/>
            <a:ext cx="5451184" cy="4648200"/>
          </a:xfrm>
        </p:spPr>
        <p:txBody>
          <a:bodyPr>
            <a:normAutofit fontScale="40000" lnSpcReduction="20000"/>
          </a:bodyPr>
          <a:lstStyle/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scholarship award:</a:t>
            </a:r>
            <a:endParaRPr lang="en-US" sz="290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Dr. Rumaldo Juarez was Dean of the College of Health Professions from 1994 to 2002. He and his wife established this scholarship when he left Texas State as a gift of continued support for the students in the College of Health Professions. Dr. Juarez went on to become the President of Texas A&amp;M University-Kingsville until his retirement.</a:t>
            </a:r>
          </a:p>
          <a:p>
            <a:endParaRPr lang="en-US" sz="2900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eligible to apply?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are available to students who are: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 in at least 12 hours as undergraduate students, or at least 9 hours as a graduate student;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Admitted as a major and pursuing upper division course work or graduate studies in a school, department, or program within the College of Health Professions;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major GPA.</a:t>
            </a:r>
          </a:p>
          <a:p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apply: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scholarships can be completed through 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Bobcat Online Scholarship System (BOSS) at http://www.finaid.txstate.edu/scholarships/boss.html.  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deadline:</a:t>
            </a:r>
          </a:p>
          <a:p>
            <a:r>
              <a:rPr lang="en-US" sz="2500" b="1" dirty="0">
                <a:latin typeface="Arial"/>
                <a:cs typeface="Arial"/>
              </a:rPr>
              <a:t> </a:t>
            </a:r>
            <a:b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March 1, 2023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70" y="8582026"/>
            <a:ext cx="22669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03145" y="8675370"/>
            <a:ext cx="2438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Texas State University is a tobacco-free campus.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https://encrypted-tbn3.gstatic.com/images?q=tbn:ANd9GcSLJ4--rxFM1LhPRB9vcsMWTy-xkpTyx5BsVW0Q5KuTOV0UYo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6324600"/>
            <a:ext cx="128803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C3C9D4DF-9CC6-65FE-4849-656103BB3A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93720" y="7789544"/>
            <a:ext cx="8572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196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Rumaldo &amp; Teresa Juarez Scholarship</vt:lpstr>
    </vt:vector>
  </TitlesOfParts>
  <Company>Texas State University -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Hernandez, Jessica M</dc:creator>
  <cp:lastModifiedBy>Johnson, Janet L</cp:lastModifiedBy>
  <cp:revision>41</cp:revision>
  <cp:lastPrinted>2020-11-02T21:10:58Z</cp:lastPrinted>
  <dcterms:created xsi:type="dcterms:W3CDTF">2013-12-12T20:00:27Z</dcterms:created>
  <dcterms:modified xsi:type="dcterms:W3CDTF">2022-10-19T20:35:25Z</dcterms:modified>
</cp:coreProperties>
</file>