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</p:sldIdLst>
  <p:sldSz cx="18288000" cy="10287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Nunito Sans" pitchFamily="2" charset="0"/>
      <p:regular r:id="rId11"/>
      <p:bold r:id="rId12"/>
      <p:italic r:id="rId13"/>
      <p:boldItalic r:id="rId14"/>
    </p:embeddedFont>
    <p:embeddedFont>
      <p:font typeface="Nunito Sans Bold" charset="0"/>
      <p:regular r:id="rId15"/>
      <p:bold r:id="rId16"/>
    </p:embeddedFont>
    <p:embeddedFont>
      <p:font typeface="Nunito Sans ExtraBold" pitchFamily="2" charset="0"/>
      <p:bold r:id="rId17"/>
      <p:boldItalic r:id="rId18"/>
    </p:embeddedFont>
    <p:embeddedFont>
      <p:font typeface="Nunito Sans Light" pitchFamily="2" charset="0"/>
      <p:regular r:id="rId19"/>
      <p:italic r:id="rId20"/>
    </p:embeddedFont>
    <p:embeddedFont>
      <p:font typeface="Nunito Sans Normal ExtraBold" pitchFamily="2" charset="0"/>
      <p:bold r:id="rId21"/>
      <p:boldItalic r:id="rId22"/>
    </p:embeddedFont>
    <p:embeddedFont>
      <p:font typeface="Nunito Sans Normal Light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13C43-3C2A-4316-A4D3-412859224831}" v="3" dt="2024-04-02T15:54:33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8" y="-3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rs, Trina" userId="0c1f2d7d-337e-42ec-b064-68aa45b42666" providerId="ADAL" clId="{D6E13C43-3C2A-4316-A4D3-412859224831}"/>
    <pc:docChg chg="undo custSel modSld">
      <pc:chgData name="Eilers, Trina" userId="0c1f2d7d-337e-42ec-b064-68aa45b42666" providerId="ADAL" clId="{D6E13C43-3C2A-4316-A4D3-412859224831}" dt="2024-04-02T15:55:06.287" v="477" actId="14100"/>
      <pc:docMkLst>
        <pc:docMk/>
      </pc:docMkLst>
      <pc:sldChg chg="modSp mod">
        <pc:chgData name="Eilers, Trina" userId="0c1f2d7d-337e-42ec-b064-68aa45b42666" providerId="ADAL" clId="{D6E13C43-3C2A-4316-A4D3-412859224831}" dt="2024-04-02T15:54:07.219" v="465" actId="20577"/>
        <pc:sldMkLst>
          <pc:docMk/>
          <pc:sldMk cId="1720466182" sldId="257"/>
        </pc:sldMkLst>
        <pc:spChg chg="mod">
          <ac:chgData name="Eilers, Trina" userId="0c1f2d7d-337e-42ec-b064-68aa45b42666" providerId="ADAL" clId="{D6E13C43-3C2A-4316-A4D3-412859224831}" dt="2024-04-02T15:53:53.177" v="443" actId="20577"/>
          <ac:spMkLst>
            <pc:docMk/>
            <pc:sldMk cId="1720466182" sldId="257"/>
            <ac:spMk id="71" creationId="{3A684C1D-3E9A-F1C7-260D-153135ECAAC2}"/>
          </ac:spMkLst>
        </pc:spChg>
        <pc:spChg chg="mod">
          <ac:chgData name="Eilers, Trina" userId="0c1f2d7d-337e-42ec-b064-68aa45b42666" providerId="ADAL" clId="{D6E13C43-3C2A-4316-A4D3-412859224831}" dt="2024-04-02T15:54:00.773" v="454" actId="20577"/>
          <ac:spMkLst>
            <pc:docMk/>
            <pc:sldMk cId="1720466182" sldId="257"/>
            <ac:spMk id="72" creationId="{56EC539B-5AA5-DE87-EFF0-BB1FA1E639C1}"/>
          </ac:spMkLst>
        </pc:spChg>
        <pc:spChg chg="mod">
          <ac:chgData name="Eilers, Trina" userId="0c1f2d7d-337e-42ec-b064-68aa45b42666" providerId="ADAL" clId="{D6E13C43-3C2A-4316-A4D3-412859224831}" dt="2024-04-02T15:54:07.219" v="465" actId="20577"/>
          <ac:spMkLst>
            <pc:docMk/>
            <pc:sldMk cId="1720466182" sldId="257"/>
            <ac:spMk id="73" creationId="{DD5C5A33-F9D1-F3E5-DF58-EC7EA225538B}"/>
          </ac:spMkLst>
        </pc:spChg>
        <pc:spChg chg="mod">
          <ac:chgData name="Eilers, Trina" userId="0c1f2d7d-337e-42ec-b064-68aa45b42666" providerId="ADAL" clId="{D6E13C43-3C2A-4316-A4D3-412859224831}" dt="2024-04-02T15:51:57.719" v="116" actId="20577"/>
          <ac:spMkLst>
            <pc:docMk/>
            <pc:sldMk cId="1720466182" sldId="257"/>
            <ac:spMk id="76" creationId="{62730E4F-417F-6135-F252-0407E48B38DB}"/>
          </ac:spMkLst>
        </pc:spChg>
        <pc:spChg chg="mod">
          <ac:chgData name="Eilers, Trina" userId="0c1f2d7d-337e-42ec-b064-68aa45b42666" providerId="ADAL" clId="{D6E13C43-3C2A-4316-A4D3-412859224831}" dt="2024-04-02T15:52:41.100" v="206" actId="20577"/>
          <ac:spMkLst>
            <pc:docMk/>
            <pc:sldMk cId="1720466182" sldId="257"/>
            <ac:spMk id="81" creationId="{7E7079E9-D1DF-9713-2231-01E1A8B34E9C}"/>
          </ac:spMkLst>
        </pc:spChg>
        <pc:spChg chg="mod">
          <ac:chgData name="Eilers, Trina" userId="0c1f2d7d-337e-42ec-b064-68aa45b42666" providerId="ADAL" clId="{D6E13C43-3C2A-4316-A4D3-412859224831}" dt="2024-04-02T15:52:57.311" v="258" actId="20577"/>
          <ac:spMkLst>
            <pc:docMk/>
            <pc:sldMk cId="1720466182" sldId="257"/>
            <ac:spMk id="82" creationId="{823273E5-5668-B958-41F5-DB8F0BB5EDED}"/>
          </ac:spMkLst>
        </pc:spChg>
        <pc:spChg chg="mod">
          <ac:chgData name="Eilers, Trina" userId="0c1f2d7d-337e-42ec-b064-68aa45b42666" providerId="ADAL" clId="{D6E13C43-3C2A-4316-A4D3-412859224831}" dt="2024-04-02T15:53:37.779" v="418" actId="20577"/>
          <ac:spMkLst>
            <pc:docMk/>
            <pc:sldMk cId="1720466182" sldId="257"/>
            <ac:spMk id="83" creationId="{2507492B-652F-E74C-CFC0-BA27F605C4EF}"/>
          </ac:spMkLst>
        </pc:spChg>
        <pc:grpChg chg="mod">
          <ac:chgData name="Eilers, Trina" userId="0c1f2d7d-337e-42ec-b064-68aa45b42666" providerId="ADAL" clId="{D6E13C43-3C2A-4316-A4D3-412859224831}" dt="2024-04-02T15:51:08.593" v="31" actId="1076"/>
          <ac:grpSpMkLst>
            <pc:docMk/>
            <pc:sldMk cId="1720466182" sldId="257"/>
            <ac:grpSpMk id="2" creationId="{CE546646-12D9-25A4-C760-B22196F41AB7}"/>
          </ac:grpSpMkLst>
        </pc:grpChg>
      </pc:sldChg>
      <pc:sldChg chg="addSp delSp modSp mod">
        <pc:chgData name="Eilers, Trina" userId="0c1f2d7d-337e-42ec-b064-68aa45b42666" providerId="ADAL" clId="{D6E13C43-3C2A-4316-A4D3-412859224831}" dt="2024-04-02T15:55:06.287" v="477" actId="14100"/>
        <pc:sldMkLst>
          <pc:docMk/>
          <pc:sldMk cId="2315426774" sldId="258"/>
        </pc:sldMkLst>
        <pc:spChg chg="mod">
          <ac:chgData name="Eilers, Trina" userId="0c1f2d7d-337e-42ec-b064-68aa45b42666" providerId="ADAL" clId="{D6E13C43-3C2A-4316-A4D3-412859224831}" dt="2024-04-02T15:54:22.472" v="467"/>
          <ac:spMkLst>
            <pc:docMk/>
            <pc:sldMk cId="2315426774" sldId="258"/>
            <ac:spMk id="7" creationId="{784E4576-EB4C-2621-AE9F-06CF14260B5F}"/>
          </ac:spMkLst>
        </pc:spChg>
        <pc:spChg chg="mod">
          <ac:chgData name="Eilers, Trina" userId="0c1f2d7d-337e-42ec-b064-68aa45b42666" providerId="ADAL" clId="{D6E13C43-3C2A-4316-A4D3-412859224831}" dt="2024-04-02T15:54:22.472" v="467"/>
          <ac:spMkLst>
            <pc:docMk/>
            <pc:sldMk cId="2315426774" sldId="258"/>
            <ac:spMk id="8" creationId="{BA10001C-F85C-B813-20C1-56F98CC0F007}"/>
          </ac:spMkLst>
        </pc:spChg>
        <pc:spChg chg="add mod">
          <ac:chgData name="Eilers, Trina" userId="0c1f2d7d-337e-42ec-b064-68aa45b42666" providerId="ADAL" clId="{D6E13C43-3C2A-4316-A4D3-412859224831}" dt="2024-04-02T15:54:33.670" v="470"/>
          <ac:spMkLst>
            <pc:docMk/>
            <pc:sldMk cId="2315426774" sldId="258"/>
            <ac:spMk id="9" creationId="{0D959583-9C67-BB00-D655-85D8249B960B}"/>
          </ac:spMkLst>
        </pc:spChg>
        <pc:spChg chg="add del">
          <ac:chgData name="Eilers, Trina" userId="0c1f2d7d-337e-42ec-b064-68aa45b42666" providerId="ADAL" clId="{D6E13C43-3C2A-4316-A4D3-412859224831}" dt="2024-04-02T15:54:33.356" v="469" actId="478"/>
          <ac:spMkLst>
            <pc:docMk/>
            <pc:sldMk cId="2315426774" sldId="258"/>
            <ac:spMk id="76" creationId="{4AA257C3-BAE7-7D8D-BEC9-2DC9433A6340}"/>
          </ac:spMkLst>
        </pc:spChg>
        <pc:grpChg chg="add mod">
          <ac:chgData name="Eilers, Trina" userId="0c1f2d7d-337e-42ec-b064-68aa45b42666" providerId="ADAL" clId="{D6E13C43-3C2A-4316-A4D3-412859224831}" dt="2024-04-02T15:54:22.472" v="467"/>
          <ac:grpSpMkLst>
            <pc:docMk/>
            <pc:sldMk cId="2315426774" sldId="258"/>
            <ac:grpSpMk id="6" creationId="{721AE3EC-914A-57B7-DDD6-23D2FA3A703D}"/>
          </ac:grpSpMkLst>
        </pc:grpChg>
        <pc:graphicFrameChg chg="mod modGraphic">
          <ac:chgData name="Eilers, Trina" userId="0c1f2d7d-337e-42ec-b064-68aa45b42666" providerId="ADAL" clId="{D6E13C43-3C2A-4316-A4D3-412859224831}" dt="2024-04-02T15:55:06.287" v="477" actId="14100"/>
          <ac:graphicFrameMkLst>
            <pc:docMk/>
            <pc:sldMk cId="2315426774" sldId="258"/>
            <ac:graphicFrameMk id="106" creationId="{3E5453F5-733C-D556-4CF3-DF11FA635E3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C475A-41F2-135D-DEBC-411F6970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546646-12D9-25A4-C760-B22196F41AB7}"/>
              </a:ext>
            </a:extLst>
          </p:cNvPr>
          <p:cNvGrpSpPr/>
          <p:nvPr/>
        </p:nvGrpSpPr>
        <p:grpSpPr>
          <a:xfrm>
            <a:off x="0" y="0"/>
            <a:ext cx="18288000" cy="2222657"/>
            <a:chOff x="0" y="0"/>
            <a:chExt cx="4816593" cy="58539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395E61-A3D7-C9D5-A0BF-089224CBC084}"/>
                </a:ext>
              </a:extLst>
            </p:cNvPr>
            <p:cNvSpPr/>
            <p:nvPr/>
          </p:nvSpPr>
          <p:spPr>
            <a:xfrm>
              <a:off x="0" y="0"/>
              <a:ext cx="4816592" cy="585391"/>
            </a:xfrm>
            <a:custGeom>
              <a:avLst/>
              <a:gdLst/>
              <a:ahLst/>
              <a:cxnLst/>
              <a:rect l="l" t="t" r="r" b="b"/>
              <a:pathLst>
                <a:path w="4816592" h="585391">
                  <a:moveTo>
                    <a:pt x="0" y="0"/>
                  </a:moveTo>
                  <a:lnTo>
                    <a:pt x="4816592" y="0"/>
                  </a:lnTo>
                  <a:lnTo>
                    <a:pt x="4816592" y="585391"/>
                  </a:lnTo>
                  <a:lnTo>
                    <a:pt x="0" y="585391"/>
                  </a:lnTo>
                  <a:close/>
                </a:path>
              </a:pathLst>
            </a:custGeom>
            <a:solidFill>
              <a:srgbClr val="5012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E6E192-985A-7381-1D22-5341EC2EB6A5}"/>
                </a:ext>
              </a:extLst>
            </p:cNvPr>
            <p:cNvSpPr txBox="1"/>
            <p:nvPr/>
          </p:nvSpPr>
          <p:spPr>
            <a:xfrm>
              <a:off x="0" y="-38100"/>
              <a:ext cx="4816593" cy="62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B3A0B2C-CDC8-189E-630F-8F1380E5062B}"/>
              </a:ext>
            </a:extLst>
          </p:cNvPr>
          <p:cNvSpPr/>
          <p:nvPr/>
        </p:nvSpPr>
        <p:spPr>
          <a:xfrm>
            <a:off x="0" y="2089307"/>
            <a:ext cx="18288000" cy="266700"/>
          </a:xfrm>
          <a:custGeom>
            <a:avLst/>
            <a:gdLst/>
            <a:ahLst/>
            <a:cxnLst/>
            <a:rect l="l" t="t" r="r" b="b"/>
            <a:pathLst>
              <a:path w="18288000" h="266700">
                <a:moveTo>
                  <a:pt x="0" y="0"/>
                </a:moveTo>
                <a:lnTo>
                  <a:pt x="18288000" y="0"/>
                </a:lnTo>
                <a:lnTo>
                  <a:pt x="1828800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CEB24EB-F645-ABA5-C188-52F1ABC935DE}"/>
              </a:ext>
            </a:extLst>
          </p:cNvPr>
          <p:cNvGrpSpPr/>
          <p:nvPr/>
        </p:nvGrpSpPr>
        <p:grpSpPr>
          <a:xfrm>
            <a:off x="1562100" y="3039972"/>
            <a:ext cx="5067300" cy="788455"/>
            <a:chOff x="0" y="0"/>
            <a:chExt cx="6756400" cy="1051274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0A532D7-EB4B-AF7A-73AE-C138CC3E192B}"/>
                </a:ext>
              </a:extLst>
            </p:cNvPr>
            <p:cNvGrpSpPr/>
            <p:nvPr/>
          </p:nvGrpSpPr>
          <p:grpSpPr>
            <a:xfrm>
              <a:off x="0" y="0"/>
              <a:ext cx="642334" cy="642334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26D6BCC0-CD8C-778E-AB31-BB2A6EFC3D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B14A0C4C-90DF-35B8-B350-C3D223E0BA3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15860" tIns="15860" rIns="15860" bIns="1586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EE8D284-7D92-C89E-A68C-DD2F6380E6AF}"/>
                </a:ext>
              </a:extLst>
            </p:cNvPr>
            <p:cNvGrpSpPr/>
            <p:nvPr/>
          </p:nvGrpSpPr>
          <p:grpSpPr>
            <a:xfrm>
              <a:off x="6114066" y="0"/>
              <a:ext cx="642334" cy="642334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8DEEE0B-48A5-4567-EFE9-228BBD87B9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206BE34-D36B-5503-61E8-48002940084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15860" tIns="15860" rIns="15860" bIns="1586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04F2B94B-5BA2-7F24-FBDC-54D6FE5DA5BA}"/>
                </a:ext>
              </a:extLst>
            </p:cNvPr>
            <p:cNvGrpSpPr/>
            <p:nvPr/>
          </p:nvGrpSpPr>
          <p:grpSpPr>
            <a:xfrm>
              <a:off x="3057033" y="0"/>
              <a:ext cx="642334" cy="642334"/>
              <a:chOff x="0" y="0"/>
              <a:chExt cx="812800" cy="8128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CF81706-EC08-2086-D563-DC6A025D39D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6486A618-7485-218B-2CC3-A9FE850E409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15860" tIns="15860" rIns="15860" bIns="1586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706F2EFE-7C2D-6418-AED6-8577374F5154}"/>
                </a:ext>
              </a:extLst>
            </p:cNvPr>
            <p:cNvSpPr/>
            <p:nvPr/>
          </p:nvSpPr>
          <p:spPr>
            <a:xfrm>
              <a:off x="321167" y="321167"/>
              <a:ext cx="6114066" cy="0"/>
            </a:xfrm>
            <a:prstGeom prst="line">
              <a:avLst/>
            </a:prstGeom>
            <a:ln w="101600" cap="flat">
              <a:solidFill>
                <a:srgbClr val="EBBA4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CCDE1B2-E819-6E6A-9E2E-74B94AF1767C}"/>
                </a:ext>
              </a:extLst>
            </p:cNvPr>
            <p:cNvSpPr txBox="1"/>
            <p:nvPr/>
          </p:nvSpPr>
          <p:spPr>
            <a:xfrm>
              <a:off x="0" y="664559"/>
              <a:ext cx="674291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Nunito Sans"/>
                </a:rPr>
                <a:t>Poor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F5AD5CD4-3FEA-7E5E-A472-59D84E80060E}"/>
                </a:ext>
              </a:extLst>
            </p:cNvPr>
            <p:cNvSpPr txBox="1"/>
            <p:nvPr/>
          </p:nvSpPr>
          <p:spPr>
            <a:xfrm>
              <a:off x="2440412" y="664559"/>
              <a:ext cx="1875577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Nunito Sans"/>
                </a:rPr>
                <a:t>Satisfactory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5C773752-B091-2BD0-F543-0908B2B13F8E}"/>
                </a:ext>
              </a:extLst>
            </p:cNvPr>
            <p:cNvSpPr txBox="1"/>
            <p:nvPr/>
          </p:nvSpPr>
          <p:spPr>
            <a:xfrm>
              <a:off x="5987058" y="664559"/>
              <a:ext cx="769342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Nunito Sans"/>
                </a:rPr>
                <a:t>Good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F7477E6-0501-BD9F-B91A-C407CCBBFCDD}"/>
              </a:ext>
            </a:extLst>
          </p:cNvPr>
          <p:cNvGrpSpPr/>
          <p:nvPr/>
        </p:nvGrpSpPr>
        <p:grpSpPr>
          <a:xfrm>
            <a:off x="9944100" y="3039972"/>
            <a:ext cx="5067300" cy="788455"/>
            <a:chOff x="0" y="0"/>
            <a:chExt cx="6756400" cy="1051274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B0A26FAE-E104-B48D-69B0-895DF3EB1295}"/>
                </a:ext>
              </a:extLst>
            </p:cNvPr>
            <p:cNvGrpSpPr/>
            <p:nvPr/>
          </p:nvGrpSpPr>
          <p:grpSpPr>
            <a:xfrm>
              <a:off x="0" y="0"/>
              <a:ext cx="642334" cy="642334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85E0EF0-4704-F2F1-32DF-A8B89545811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04C8E12-D63A-F5C4-D426-8537B850510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E14E3B6A-6B03-E551-2249-441C2D629909}"/>
                </a:ext>
              </a:extLst>
            </p:cNvPr>
            <p:cNvGrpSpPr/>
            <p:nvPr/>
          </p:nvGrpSpPr>
          <p:grpSpPr>
            <a:xfrm>
              <a:off x="6114066" y="0"/>
              <a:ext cx="642334" cy="642334"/>
              <a:chOff x="0" y="0"/>
              <a:chExt cx="812800" cy="8128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3B4FA9F5-5643-8EC6-F905-81F24C65F57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992B0922-0DFE-7460-E451-BD2FB5BBD06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15F3D7BE-7C50-504B-A753-4097AA260616}"/>
                </a:ext>
              </a:extLst>
            </p:cNvPr>
            <p:cNvGrpSpPr/>
            <p:nvPr/>
          </p:nvGrpSpPr>
          <p:grpSpPr>
            <a:xfrm>
              <a:off x="3057033" y="0"/>
              <a:ext cx="642334" cy="642334"/>
              <a:chOff x="0" y="0"/>
              <a:chExt cx="812800" cy="81280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04C9FF0-A142-9A9E-FAC3-1178A8C3D0B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FFBC151-7B38-E4E5-DDE8-4E9A7E68A5A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30" name="AutoShape 30">
              <a:extLst>
                <a:ext uri="{FF2B5EF4-FFF2-40B4-BE49-F238E27FC236}">
                  <a16:creationId xmlns:a16="http://schemas.microsoft.com/office/drawing/2014/main" id="{D4E6C243-7D77-0ECE-1B3A-268C74F64D5D}"/>
                </a:ext>
              </a:extLst>
            </p:cNvPr>
            <p:cNvSpPr/>
            <p:nvPr/>
          </p:nvSpPr>
          <p:spPr>
            <a:xfrm>
              <a:off x="321167" y="321167"/>
              <a:ext cx="6114066" cy="0"/>
            </a:xfrm>
            <a:prstGeom prst="line">
              <a:avLst/>
            </a:prstGeom>
            <a:ln w="99126" cap="flat">
              <a:solidFill>
                <a:srgbClr val="EBBA4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F74511C5-6284-82D3-1EF4-FAF7A35F1143}"/>
                </a:ext>
              </a:extLst>
            </p:cNvPr>
            <p:cNvSpPr txBox="1"/>
            <p:nvPr/>
          </p:nvSpPr>
          <p:spPr>
            <a:xfrm>
              <a:off x="0" y="664559"/>
              <a:ext cx="674291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Nunito Sans"/>
                </a:rPr>
                <a:t>Poor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291B095F-0243-B300-389D-DE6484F8635F}"/>
                </a:ext>
              </a:extLst>
            </p:cNvPr>
            <p:cNvSpPr txBox="1"/>
            <p:nvPr/>
          </p:nvSpPr>
          <p:spPr>
            <a:xfrm>
              <a:off x="2440412" y="664559"/>
              <a:ext cx="1875577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Nunito Sans"/>
                </a:rPr>
                <a:t>Satisfactory</a:t>
              </a: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EDC728F-0E41-2B60-2CFB-5C41D8355808}"/>
                </a:ext>
              </a:extLst>
            </p:cNvPr>
            <p:cNvSpPr txBox="1"/>
            <p:nvPr/>
          </p:nvSpPr>
          <p:spPr>
            <a:xfrm>
              <a:off x="5987058" y="664559"/>
              <a:ext cx="769342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Nunito Sans"/>
                </a:rPr>
                <a:t>Good</a:t>
              </a: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FE701CEE-59A2-4175-B206-61242BD807F0}"/>
              </a:ext>
            </a:extLst>
          </p:cNvPr>
          <p:cNvGrpSpPr/>
          <p:nvPr/>
        </p:nvGrpSpPr>
        <p:grpSpPr>
          <a:xfrm>
            <a:off x="3874718" y="3039972"/>
            <a:ext cx="481750" cy="481750"/>
            <a:chOff x="0" y="0"/>
            <a:chExt cx="812800" cy="81280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673CC49A-D46B-3567-A7F5-127502AF00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012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EB311CD2-D30E-1F44-6868-7EDE44309D0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15860" tIns="15860" rIns="15860" bIns="1586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DC91E932-FD98-7082-6F06-FAC424A2762A}"/>
              </a:ext>
            </a:extLst>
          </p:cNvPr>
          <p:cNvGrpSpPr/>
          <p:nvPr/>
        </p:nvGrpSpPr>
        <p:grpSpPr>
          <a:xfrm>
            <a:off x="12236875" y="3039972"/>
            <a:ext cx="481750" cy="481750"/>
            <a:chOff x="0" y="0"/>
            <a:chExt cx="812800" cy="81280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32C3EEDE-2CC7-D87D-9B16-A6A6F016BA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012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55599E95-3E00-EA19-EA77-941F3575815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15860" tIns="15860" rIns="15860" bIns="1586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0E875E50-FDA2-9131-1114-A3D2564E990B}"/>
              </a:ext>
            </a:extLst>
          </p:cNvPr>
          <p:cNvGrpSpPr/>
          <p:nvPr/>
        </p:nvGrpSpPr>
        <p:grpSpPr>
          <a:xfrm>
            <a:off x="3163984" y="8533045"/>
            <a:ext cx="11960034" cy="1639655"/>
            <a:chOff x="0" y="-19050"/>
            <a:chExt cx="15946711" cy="2497300"/>
          </a:xfrm>
        </p:grpSpPr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0280BE85-7A5B-0E37-0AF5-C128DA22D0F5}"/>
                </a:ext>
              </a:extLst>
            </p:cNvPr>
            <p:cNvGrpSpPr/>
            <p:nvPr/>
          </p:nvGrpSpPr>
          <p:grpSpPr>
            <a:xfrm>
              <a:off x="1129426" y="413886"/>
              <a:ext cx="1301310" cy="1301310"/>
              <a:chOff x="0" y="0"/>
              <a:chExt cx="812800" cy="812800"/>
            </a:xfrm>
          </p:grpSpPr>
          <p:sp>
            <p:nvSpPr>
              <p:cNvPr id="59" name="Freeform 59">
                <a:extLst>
                  <a:ext uri="{FF2B5EF4-FFF2-40B4-BE49-F238E27FC236}">
                    <a16:creationId xmlns:a16="http://schemas.microsoft.com/office/drawing/2014/main" id="{F3E7984D-4FB6-B6DE-BAE6-09B6676837C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>
                <a:extLst>
                  <a:ext uri="{FF2B5EF4-FFF2-40B4-BE49-F238E27FC236}">
                    <a16:creationId xmlns:a16="http://schemas.microsoft.com/office/drawing/2014/main" id="{3052D8A0-CE62-1A16-BA40-0901AC8BF71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611" tIns="38611" rIns="38611" bIns="38611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61" name="Group 61">
              <a:extLst>
                <a:ext uri="{FF2B5EF4-FFF2-40B4-BE49-F238E27FC236}">
                  <a16:creationId xmlns:a16="http://schemas.microsoft.com/office/drawing/2014/main" id="{D8F09B9E-F457-E7C8-E1BD-97F2F913CD41}"/>
                </a:ext>
              </a:extLst>
            </p:cNvPr>
            <p:cNvGrpSpPr/>
            <p:nvPr/>
          </p:nvGrpSpPr>
          <p:grpSpPr>
            <a:xfrm>
              <a:off x="13515974" y="413886"/>
              <a:ext cx="1301310" cy="1301310"/>
              <a:chOff x="0" y="0"/>
              <a:chExt cx="812800" cy="812800"/>
            </a:xfrm>
          </p:grpSpPr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3A074734-DDF1-332D-B346-118B91E5D1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C105E5B2-7E0E-3FAF-A0F8-FE090AE35CF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611" tIns="38611" rIns="38611" bIns="38611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grpSp>
          <p:nvGrpSpPr>
            <p:cNvPr id="64" name="Group 64">
              <a:extLst>
                <a:ext uri="{FF2B5EF4-FFF2-40B4-BE49-F238E27FC236}">
                  <a16:creationId xmlns:a16="http://schemas.microsoft.com/office/drawing/2014/main" id="{2AA88F8A-9029-729C-36E3-9DE1B2E98406}"/>
                </a:ext>
              </a:extLst>
            </p:cNvPr>
            <p:cNvGrpSpPr/>
            <p:nvPr/>
          </p:nvGrpSpPr>
          <p:grpSpPr>
            <a:xfrm>
              <a:off x="7322700" y="413886"/>
              <a:ext cx="1301310" cy="1301310"/>
              <a:chOff x="0" y="0"/>
              <a:chExt cx="812800" cy="812800"/>
            </a:xfrm>
          </p:grpSpPr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9676113C-795E-7F59-D607-33219516E8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BA4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>
                <a:extLst>
                  <a:ext uri="{FF2B5EF4-FFF2-40B4-BE49-F238E27FC236}">
                    <a16:creationId xmlns:a16="http://schemas.microsoft.com/office/drawing/2014/main" id="{6A93AB9E-D1F0-F001-59BE-2206E3D2403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611" tIns="38611" rIns="38611" bIns="38611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  <p:sp>
          <p:nvSpPr>
            <p:cNvPr id="67" name="AutoShape 67">
              <a:extLst>
                <a:ext uri="{FF2B5EF4-FFF2-40B4-BE49-F238E27FC236}">
                  <a16:creationId xmlns:a16="http://schemas.microsoft.com/office/drawing/2014/main" id="{171D4016-F1EB-C558-9A0C-972526AA278E}"/>
                </a:ext>
              </a:extLst>
            </p:cNvPr>
            <p:cNvSpPr/>
            <p:nvPr/>
          </p:nvSpPr>
          <p:spPr>
            <a:xfrm>
              <a:off x="1780081" y="1064541"/>
              <a:ext cx="12386548" cy="0"/>
            </a:xfrm>
            <a:prstGeom prst="line">
              <a:avLst/>
            </a:prstGeom>
            <a:ln w="200804" cap="flat">
              <a:solidFill>
                <a:srgbClr val="EBBA4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4C4F2DA3-E2FC-7134-FC53-47919222CAFC}"/>
                </a:ext>
              </a:extLst>
            </p:cNvPr>
            <p:cNvSpPr txBox="1"/>
            <p:nvPr/>
          </p:nvSpPr>
          <p:spPr>
            <a:xfrm>
              <a:off x="613838" y="1812401"/>
              <a:ext cx="2332487" cy="66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Start Date: 2/14/24</a:t>
              </a:r>
            </a:p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End Date: 4/30/24</a:t>
              </a:r>
            </a:p>
          </p:txBody>
        </p:sp>
        <p:sp>
          <p:nvSpPr>
            <p:cNvPr id="69" name="TextBox 69">
              <a:extLst>
                <a:ext uri="{FF2B5EF4-FFF2-40B4-BE49-F238E27FC236}">
                  <a16:creationId xmlns:a16="http://schemas.microsoft.com/office/drawing/2014/main" id="{2C447EF4-C089-31AB-E814-FD381814ABCB}"/>
                </a:ext>
              </a:extLst>
            </p:cNvPr>
            <p:cNvSpPr txBox="1"/>
            <p:nvPr/>
          </p:nvSpPr>
          <p:spPr>
            <a:xfrm>
              <a:off x="6807112" y="1812401"/>
              <a:ext cx="2332487" cy="66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Start Date: 3/15/24</a:t>
              </a:r>
            </a:p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End Date: 5/15/24</a:t>
              </a:r>
            </a:p>
          </p:txBody>
        </p:sp>
        <p:sp>
          <p:nvSpPr>
            <p:cNvPr id="70" name="TextBox 70">
              <a:extLst>
                <a:ext uri="{FF2B5EF4-FFF2-40B4-BE49-F238E27FC236}">
                  <a16:creationId xmlns:a16="http://schemas.microsoft.com/office/drawing/2014/main" id="{05DD2D7A-B31C-5B1B-54C0-2A3BAE2A6A81}"/>
                </a:ext>
              </a:extLst>
            </p:cNvPr>
            <p:cNvSpPr txBox="1"/>
            <p:nvPr/>
          </p:nvSpPr>
          <p:spPr>
            <a:xfrm>
              <a:off x="13000385" y="1812401"/>
              <a:ext cx="2332487" cy="66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Start Date: 3/15/24</a:t>
              </a:r>
            </a:p>
            <a:p>
              <a:pPr algn="ctr">
                <a:lnSpc>
                  <a:spcPts val="2097"/>
                </a:lnSpc>
              </a:pPr>
              <a:r>
                <a:rPr lang="en-US" sz="1497">
                  <a:solidFill>
                    <a:srgbClr val="000000"/>
                  </a:solidFill>
                  <a:latin typeface="Nunito Sans"/>
                </a:rPr>
                <a:t>End Date: 9/6/24</a:t>
              </a:r>
            </a:p>
          </p:txBody>
        </p:sp>
        <p:sp>
          <p:nvSpPr>
            <p:cNvPr id="71" name="TextBox 71">
              <a:extLst>
                <a:ext uri="{FF2B5EF4-FFF2-40B4-BE49-F238E27FC236}">
                  <a16:creationId xmlns:a16="http://schemas.microsoft.com/office/drawing/2014/main" id="{3A684C1D-3E9A-F1C7-260D-153135ECAAC2}"/>
                </a:ext>
              </a:extLst>
            </p:cNvPr>
            <p:cNvSpPr txBox="1"/>
            <p:nvPr/>
          </p:nvSpPr>
          <p:spPr>
            <a:xfrm>
              <a:off x="0" y="-19050"/>
              <a:ext cx="3560163" cy="39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 dirty="0">
                  <a:solidFill>
                    <a:srgbClr val="000000"/>
                  </a:solidFill>
                  <a:latin typeface="Nunito Sans"/>
                </a:rPr>
                <a:t>Milestone 1</a:t>
              </a:r>
            </a:p>
          </p:txBody>
        </p:sp>
        <p:sp>
          <p:nvSpPr>
            <p:cNvPr id="72" name="TextBox 72">
              <a:extLst>
                <a:ext uri="{FF2B5EF4-FFF2-40B4-BE49-F238E27FC236}">
                  <a16:creationId xmlns:a16="http://schemas.microsoft.com/office/drawing/2014/main" id="{56EC539B-5AA5-DE87-EFF0-BB1FA1E639C1}"/>
                </a:ext>
              </a:extLst>
            </p:cNvPr>
            <p:cNvSpPr txBox="1"/>
            <p:nvPr/>
          </p:nvSpPr>
          <p:spPr>
            <a:xfrm>
              <a:off x="6193274" y="-19050"/>
              <a:ext cx="3560162" cy="39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 dirty="0">
                  <a:solidFill>
                    <a:srgbClr val="000000"/>
                  </a:solidFill>
                  <a:latin typeface="Nunito Sans"/>
                </a:rPr>
                <a:t>Milestone 2</a:t>
              </a:r>
            </a:p>
          </p:txBody>
        </p:sp>
        <p:sp>
          <p:nvSpPr>
            <p:cNvPr id="73" name="TextBox 73">
              <a:extLst>
                <a:ext uri="{FF2B5EF4-FFF2-40B4-BE49-F238E27FC236}">
                  <a16:creationId xmlns:a16="http://schemas.microsoft.com/office/drawing/2014/main" id="{DD5C5A33-F9D1-F3E5-DF58-EC7EA225538B}"/>
                </a:ext>
              </a:extLst>
            </p:cNvPr>
            <p:cNvSpPr txBox="1"/>
            <p:nvPr/>
          </p:nvSpPr>
          <p:spPr>
            <a:xfrm>
              <a:off x="12386549" y="-19050"/>
              <a:ext cx="3560162" cy="39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7"/>
                </a:lnSpc>
              </a:pPr>
              <a:r>
                <a:rPr lang="en-US" sz="1497" dirty="0">
                  <a:solidFill>
                    <a:srgbClr val="000000"/>
                  </a:solidFill>
                  <a:latin typeface="Nunito Sans"/>
                </a:rPr>
                <a:t>Milestone 3</a:t>
              </a:r>
            </a:p>
          </p:txBody>
        </p:sp>
      </p:grpSp>
      <p:sp>
        <p:nvSpPr>
          <p:cNvPr id="74" name="Freeform 74">
            <a:extLst>
              <a:ext uri="{FF2B5EF4-FFF2-40B4-BE49-F238E27FC236}">
                <a16:creationId xmlns:a16="http://schemas.microsoft.com/office/drawing/2014/main" id="{27B822B2-FA2E-B06D-731B-AAF0E24905FA}"/>
              </a:ext>
            </a:extLst>
          </p:cNvPr>
          <p:cNvSpPr/>
          <p:nvPr/>
        </p:nvSpPr>
        <p:spPr>
          <a:xfrm>
            <a:off x="4238750" y="8886955"/>
            <a:ext cx="685316" cy="685316"/>
          </a:xfrm>
          <a:custGeom>
            <a:avLst/>
            <a:gdLst/>
            <a:ahLst/>
            <a:cxnLst/>
            <a:rect l="l" t="t" r="r" b="b"/>
            <a:pathLst>
              <a:path w="685316" h="685316">
                <a:moveTo>
                  <a:pt x="0" y="0"/>
                </a:moveTo>
                <a:lnTo>
                  <a:pt x="685317" y="0"/>
                </a:lnTo>
                <a:lnTo>
                  <a:pt x="685317" y="685316"/>
                </a:lnTo>
                <a:lnTo>
                  <a:pt x="0" y="68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76362763-DA85-67EB-7614-E60B83575727}"/>
              </a:ext>
            </a:extLst>
          </p:cNvPr>
          <p:cNvSpPr/>
          <p:nvPr/>
        </p:nvSpPr>
        <p:spPr>
          <a:xfrm rot="-4782155">
            <a:off x="8793107" y="8894729"/>
            <a:ext cx="701786" cy="677543"/>
          </a:xfrm>
          <a:custGeom>
            <a:avLst/>
            <a:gdLst/>
            <a:ahLst/>
            <a:cxnLst/>
            <a:rect l="l" t="t" r="r" b="b"/>
            <a:pathLst>
              <a:path w="701786" h="677543">
                <a:moveTo>
                  <a:pt x="0" y="0"/>
                </a:moveTo>
                <a:lnTo>
                  <a:pt x="701786" y="0"/>
                </a:lnTo>
                <a:lnTo>
                  <a:pt x="701786" y="677542"/>
                </a:lnTo>
                <a:lnTo>
                  <a:pt x="0" y="677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62730E4F-417F-6135-F252-0407E48B38DB}"/>
              </a:ext>
            </a:extLst>
          </p:cNvPr>
          <p:cNvSpPr txBox="1"/>
          <p:nvPr/>
        </p:nvSpPr>
        <p:spPr>
          <a:xfrm>
            <a:off x="331934" y="127000"/>
            <a:ext cx="8045455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Project: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Name of Project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Client: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Executive Sponsor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Project Lead: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Key Stakeholder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IT Project Manager: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endParaRPr lang="en-US" sz="2000" dirty="0">
              <a:solidFill>
                <a:srgbClr val="FFFFFF"/>
              </a:solidFill>
              <a:latin typeface="Nunito Sans"/>
            </a:endParaRP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6BB58F3A-C9B6-1790-6019-AE9F58B82D40}"/>
              </a:ext>
            </a:extLst>
          </p:cNvPr>
          <p:cNvSpPr txBox="1"/>
          <p:nvPr/>
        </p:nvSpPr>
        <p:spPr>
          <a:xfrm>
            <a:off x="2566816" y="2475774"/>
            <a:ext cx="3205334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unito Sans Bold"/>
              </a:rPr>
              <a:t>Project Schedule</a:t>
            </a: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83CA5B75-FB7F-075C-091F-91A63B6F149B}"/>
              </a:ext>
            </a:extLst>
          </p:cNvPr>
          <p:cNvSpPr txBox="1"/>
          <p:nvPr/>
        </p:nvSpPr>
        <p:spPr>
          <a:xfrm>
            <a:off x="11306324" y="2475774"/>
            <a:ext cx="231442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unito Sans Bold"/>
              </a:rPr>
              <a:t>Project Budget</a:t>
            </a:r>
          </a:p>
        </p:txBody>
      </p:sp>
      <p:sp>
        <p:nvSpPr>
          <p:cNvPr id="81" name="TextBox 81">
            <a:extLst>
              <a:ext uri="{FF2B5EF4-FFF2-40B4-BE49-F238E27FC236}">
                <a16:creationId xmlns:a16="http://schemas.microsoft.com/office/drawing/2014/main" id="{7E7079E9-D1DF-9713-2231-01E1A8B34E9C}"/>
              </a:ext>
            </a:extLst>
          </p:cNvPr>
          <p:cNvSpPr txBox="1"/>
          <p:nvPr/>
        </p:nvSpPr>
        <p:spPr>
          <a:xfrm>
            <a:off x="144383" y="4076700"/>
            <a:ext cx="4354662" cy="97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Nunito Sans ExtraBold" pitchFamily="2" charset="0"/>
              </a:rPr>
              <a:t>Project Summary</a:t>
            </a:r>
          </a:p>
          <a:p>
            <a:pPr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Nunito Sans Normal Light" pitchFamily="2" charset="0"/>
              </a:rPr>
              <a:t>Show a short project summary stating the project’s purpose, goals and expectations</a:t>
            </a:r>
          </a:p>
        </p:txBody>
      </p:sp>
      <p:sp>
        <p:nvSpPr>
          <p:cNvPr id="82" name="TextBox 82">
            <a:extLst>
              <a:ext uri="{FF2B5EF4-FFF2-40B4-BE49-F238E27FC236}">
                <a16:creationId xmlns:a16="http://schemas.microsoft.com/office/drawing/2014/main" id="{823273E5-5668-B958-41F5-DB8F0BB5EDED}"/>
              </a:ext>
            </a:extLst>
          </p:cNvPr>
          <p:cNvSpPr txBox="1"/>
          <p:nvPr/>
        </p:nvSpPr>
        <p:spPr>
          <a:xfrm>
            <a:off x="5932338" y="4022328"/>
            <a:ext cx="4354662" cy="98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Nunito Sans ExtraBold" pitchFamily="2" charset="0"/>
              </a:rPr>
              <a:t>Accomplishment Summary</a:t>
            </a:r>
          </a:p>
          <a:p>
            <a:pPr marL="480060" lvl="1" indent="-285750">
              <a:lnSpc>
                <a:spcPts val="252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Nunito Sans Light" pitchFamily="2" charset="0"/>
              </a:rPr>
              <a:t>Create a short list of the accomplishments to date</a:t>
            </a:r>
            <a:endParaRPr lang="en-US" sz="1400" kern="100" dirty="0">
              <a:effectLst/>
              <a:latin typeface="Nunito Sans Normal Ligh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3">
            <a:extLst>
              <a:ext uri="{FF2B5EF4-FFF2-40B4-BE49-F238E27FC236}">
                <a16:creationId xmlns:a16="http://schemas.microsoft.com/office/drawing/2014/main" id="{2507492B-652F-E74C-CFC0-BA27F605C4EF}"/>
              </a:ext>
            </a:extLst>
          </p:cNvPr>
          <p:cNvSpPr txBox="1"/>
          <p:nvPr/>
        </p:nvSpPr>
        <p:spPr>
          <a:xfrm>
            <a:off x="10744200" y="4002930"/>
            <a:ext cx="6629400" cy="1105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50" dirty="0">
                <a:solidFill>
                  <a:srgbClr val="000000"/>
                </a:solidFill>
                <a:latin typeface="Nunito Sans Normal ExtraBold"/>
              </a:rPr>
              <a:t>Next Steps</a:t>
            </a:r>
          </a:p>
          <a:p>
            <a:pPr marL="460375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Nunito Sans Normal Light" pitchFamily="2" charset="0"/>
              </a:rPr>
              <a:t>Create a short list of tasks or next steps to be accomplished between this status report and the next one.</a:t>
            </a:r>
            <a:endParaRPr lang="en-US" sz="1400" dirty="0">
              <a:solidFill>
                <a:srgbClr val="000000"/>
              </a:solidFill>
              <a:latin typeface="Nunito Sans Normal Light"/>
            </a:endParaRPr>
          </a:p>
          <a:p>
            <a:pPr marL="80391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Nunito Sans Normal Light" pitchFamily="2" charset="0"/>
            </a:endParaRPr>
          </a:p>
        </p:txBody>
      </p:sp>
      <p:grpSp>
        <p:nvGrpSpPr>
          <p:cNvPr id="85" name="Group 85">
            <a:extLst>
              <a:ext uri="{FF2B5EF4-FFF2-40B4-BE49-F238E27FC236}">
                <a16:creationId xmlns:a16="http://schemas.microsoft.com/office/drawing/2014/main" id="{6E656761-8E2D-2C0A-4BE9-A52EBE2463BD}"/>
              </a:ext>
            </a:extLst>
          </p:cNvPr>
          <p:cNvGrpSpPr/>
          <p:nvPr/>
        </p:nvGrpSpPr>
        <p:grpSpPr>
          <a:xfrm>
            <a:off x="13409888" y="8924963"/>
            <a:ext cx="737660" cy="617073"/>
            <a:chOff x="0" y="0"/>
            <a:chExt cx="983547" cy="822764"/>
          </a:xfrm>
        </p:grpSpPr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C003B009-2F37-66DC-83F1-73DE6EA42654}"/>
                </a:ext>
              </a:extLst>
            </p:cNvPr>
            <p:cNvSpPr/>
            <p:nvPr/>
          </p:nvSpPr>
          <p:spPr>
            <a:xfrm>
              <a:off x="156648" y="0"/>
              <a:ext cx="826899" cy="822764"/>
            </a:xfrm>
            <a:custGeom>
              <a:avLst/>
              <a:gdLst/>
              <a:ahLst/>
              <a:cxnLst/>
              <a:rect l="l" t="t" r="r" b="b"/>
              <a:pathLst>
                <a:path w="826899" h="822764">
                  <a:moveTo>
                    <a:pt x="0" y="0"/>
                  </a:moveTo>
                  <a:lnTo>
                    <a:pt x="826899" y="0"/>
                  </a:lnTo>
                  <a:lnTo>
                    <a:pt x="826899" y="822764"/>
                  </a:lnTo>
                  <a:lnTo>
                    <a:pt x="0" y="822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57AECD26-6D68-A84C-50E5-70A07977CA00}"/>
                </a:ext>
              </a:extLst>
            </p:cNvPr>
            <p:cNvSpPr/>
            <p:nvPr/>
          </p:nvSpPr>
          <p:spPr>
            <a:xfrm flipH="1">
              <a:off x="0" y="0"/>
              <a:ext cx="928366" cy="822764"/>
            </a:xfrm>
            <a:custGeom>
              <a:avLst/>
              <a:gdLst/>
              <a:ahLst/>
              <a:cxnLst/>
              <a:rect l="l" t="t" r="r" b="b"/>
              <a:pathLst>
                <a:path w="928366" h="822764">
                  <a:moveTo>
                    <a:pt x="928366" y="0"/>
                  </a:moveTo>
                  <a:lnTo>
                    <a:pt x="0" y="0"/>
                  </a:lnTo>
                  <a:lnTo>
                    <a:pt x="0" y="822764"/>
                  </a:lnTo>
                  <a:lnTo>
                    <a:pt x="928366" y="822764"/>
                  </a:lnTo>
                  <a:lnTo>
                    <a:pt x="928366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>
            <a:extLst>
              <a:ext uri="{FF2B5EF4-FFF2-40B4-BE49-F238E27FC236}">
                <a16:creationId xmlns:a16="http://schemas.microsoft.com/office/drawing/2014/main" id="{DE94C1E8-3A89-B03E-AD26-E4BCBFE8668C}"/>
              </a:ext>
            </a:extLst>
          </p:cNvPr>
          <p:cNvSpPr txBox="1"/>
          <p:nvPr/>
        </p:nvSpPr>
        <p:spPr>
          <a:xfrm>
            <a:off x="7824050" y="7784701"/>
            <a:ext cx="2714742" cy="43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Sans ExtraBold"/>
              </a:rPr>
              <a:t>Project Milestones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E5C25C4-41C6-9D4B-7D16-2FDFF06257EF}"/>
              </a:ext>
            </a:extLst>
          </p:cNvPr>
          <p:cNvSpPr/>
          <p:nvPr/>
        </p:nvSpPr>
        <p:spPr>
          <a:xfrm>
            <a:off x="13409888" y="419100"/>
            <a:ext cx="4685388" cy="2105037"/>
          </a:xfrm>
          <a:prstGeom prst="rect">
            <a:avLst/>
          </a:prstGeom>
          <a:solidFill>
            <a:srgbClr val="FE6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ExtraBold" pitchFamily="2" charset="0"/>
              </a:rPr>
              <a:t>EXECUTIVE PROJECT STATUS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Nunito Sans ExtraBold" pitchFamily="2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ExtraBold" pitchFamily="2" charset="0"/>
              </a:rPr>
              <a:t>/2/2024</a:t>
            </a:r>
          </a:p>
        </p:txBody>
      </p:sp>
      <p:pic>
        <p:nvPicPr>
          <p:cNvPr id="93" name="Picture 92" descr="A logo with a star">
            <a:extLst>
              <a:ext uri="{FF2B5EF4-FFF2-40B4-BE49-F238E27FC236}">
                <a16:creationId xmlns:a16="http://schemas.microsoft.com/office/drawing/2014/main" id="{F5ACCFFF-FB77-2928-8E3A-A0A52BEF65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9" b="32230"/>
          <a:stretch/>
        </p:blipFill>
        <p:spPr>
          <a:xfrm>
            <a:off x="14577801" y="9733518"/>
            <a:ext cx="3517475" cy="5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9C2D-DAB6-BC60-0792-F56547F7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E2403C-0AD4-BA7A-F946-5F8A83C88B83}"/>
              </a:ext>
            </a:extLst>
          </p:cNvPr>
          <p:cNvGrpSpPr/>
          <p:nvPr/>
        </p:nvGrpSpPr>
        <p:grpSpPr>
          <a:xfrm>
            <a:off x="0" y="0"/>
            <a:ext cx="18288000" cy="2222657"/>
            <a:chOff x="0" y="0"/>
            <a:chExt cx="4816593" cy="58539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97A3A3-FE66-3B93-FC07-E4EE02AA65A8}"/>
                </a:ext>
              </a:extLst>
            </p:cNvPr>
            <p:cNvSpPr/>
            <p:nvPr/>
          </p:nvSpPr>
          <p:spPr>
            <a:xfrm>
              <a:off x="0" y="0"/>
              <a:ext cx="4816592" cy="585391"/>
            </a:xfrm>
            <a:custGeom>
              <a:avLst/>
              <a:gdLst/>
              <a:ahLst/>
              <a:cxnLst/>
              <a:rect l="l" t="t" r="r" b="b"/>
              <a:pathLst>
                <a:path w="4816592" h="585391">
                  <a:moveTo>
                    <a:pt x="0" y="0"/>
                  </a:moveTo>
                  <a:lnTo>
                    <a:pt x="4816592" y="0"/>
                  </a:lnTo>
                  <a:lnTo>
                    <a:pt x="4816592" y="585391"/>
                  </a:lnTo>
                  <a:lnTo>
                    <a:pt x="0" y="585391"/>
                  </a:lnTo>
                  <a:close/>
                </a:path>
              </a:pathLst>
            </a:custGeom>
            <a:solidFill>
              <a:srgbClr val="5012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2DFC2D-2190-E2CB-AC07-1229FF591B31}"/>
                </a:ext>
              </a:extLst>
            </p:cNvPr>
            <p:cNvSpPr txBox="1"/>
            <p:nvPr/>
          </p:nvSpPr>
          <p:spPr>
            <a:xfrm>
              <a:off x="0" y="-38100"/>
              <a:ext cx="4816593" cy="623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057BE7A-31EE-BA72-1F3C-C7B85B430A5F}"/>
              </a:ext>
            </a:extLst>
          </p:cNvPr>
          <p:cNvSpPr/>
          <p:nvPr/>
        </p:nvSpPr>
        <p:spPr>
          <a:xfrm>
            <a:off x="0" y="2089307"/>
            <a:ext cx="18288000" cy="266700"/>
          </a:xfrm>
          <a:custGeom>
            <a:avLst/>
            <a:gdLst/>
            <a:ahLst/>
            <a:cxnLst/>
            <a:rect l="l" t="t" r="r" b="b"/>
            <a:pathLst>
              <a:path w="18288000" h="266700">
                <a:moveTo>
                  <a:pt x="0" y="0"/>
                </a:moveTo>
                <a:lnTo>
                  <a:pt x="18288000" y="0"/>
                </a:lnTo>
                <a:lnTo>
                  <a:pt x="1828800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4D7F7B86-9FBC-BAA1-7664-ED49A4EDDDBA}"/>
              </a:ext>
            </a:extLst>
          </p:cNvPr>
          <p:cNvGrpSpPr/>
          <p:nvPr/>
        </p:nvGrpSpPr>
        <p:grpSpPr>
          <a:xfrm>
            <a:off x="12595537" y="2804728"/>
            <a:ext cx="602006" cy="575649"/>
            <a:chOff x="0" y="0"/>
            <a:chExt cx="812800" cy="812800"/>
          </a:xfrm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EE798B8-BDAA-D3EF-AE88-2550FDA469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F2C55F9D-5F45-9FD1-310C-CE50E195B88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44" name="AutoShape 44">
            <a:extLst>
              <a:ext uri="{FF2B5EF4-FFF2-40B4-BE49-F238E27FC236}">
                <a16:creationId xmlns:a16="http://schemas.microsoft.com/office/drawing/2014/main" id="{14A85DC7-ED5D-1408-4A75-7E99842B60D9}"/>
              </a:ext>
            </a:extLst>
          </p:cNvPr>
          <p:cNvSpPr/>
          <p:nvPr/>
        </p:nvSpPr>
        <p:spPr>
          <a:xfrm flipV="1">
            <a:off x="4586942" y="3179992"/>
            <a:ext cx="8151925" cy="49019"/>
          </a:xfrm>
          <a:prstGeom prst="line">
            <a:avLst/>
          </a:prstGeom>
          <a:ln w="99126" cap="flat">
            <a:solidFill>
              <a:srgbClr val="EBBA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2BE90A2C-2223-BFF3-5454-440909D834D5}"/>
              </a:ext>
            </a:extLst>
          </p:cNvPr>
          <p:cNvSpPr txBox="1"/>
          <p:nvPr/>
        </p:nvSpPr>
        <p:spPr>
          <a:xfrm>
            <a:off x="4114800" y="3390900"/>
            <a:ext cx="836526" cy="29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Nunito Sans"/>
              </a:rPr>
              <a:t>Poor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B2A5A737-2883-4D89-75A4-EBBF1193196C}"/>
              </a:ext>
            </a:extLst>
          </p:cNvPr>
          <p:cNvSpPr txBox="1"/>
          <p:nvPr/>
        </p:nvSpPr>
        <p:spPr>
          <a:xfrm>
            <a:off x="7538321" y="3438991"/>
            <a:ext cx="2326844" cy="29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Sans"/>
              </a:rPr>
              <a:t>Satisfactory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15ED36F8-6536-506F-2611-39A29288A64D}"/>
              </a:ext>
            </a:extLst>
          </p:cNvPr>
          <p:cNvSpPr txBox="1"/>
          <p:nvPr/>
        </p:nvSpPr>
        <p:spPr>
          <a:xfrm>
            <a:off x="12435542" y="3438991"/>
            <a:ext cx="954447" cy="29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Sans"/>
              </a:rPr>
              <a:t>Good</a:t>
            </a:r>
          </a:p>
        </p:txBody>
      </p:sp>
      <p:sp>
        <p:nvSpPr>
          <p:cNvPr id="80" name="TextBox 80">
            <a:extLst>
              <a:ext uri="{FF2B5EF4-FFF2-40B4-BE49-F238E27FC236}">
                <a16:creationId xmlns:a16="http://schemas.microsoft.com/office/drawing/2014/main" id="{6FC6746A-A76A-CE83-9FFF-7C23173BCAF7}"/>
              </a:ext>
            </a:extLst>
          </p:cNvPr>
          <p:cNvSpPr txBox="1"/>
          <p:nvPr/>
        </p:nvSpPr>
        <p:spPr>
          <a:xfrm>
            <a:off x="7696200" y="2400300"/>
            <a:ext cx="1997869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unito Sans Bold"/>
              </a:rPr>
              <a:t>Project </a:t>
            </a:r>
            <a:r>
              <a:rPr lang="en-US" sz="2499">
                <a:solidFill>
                  <a:srgbClr val="000000"/>
                </a:solidFill>
                <a:latin typeface="Nunito Sans ExtraBold" pitchFamily="2" charset="0"/>
              </a:rPr>
              <a:t>Risks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654420-9823-A589-4F2C-87914AEFEC2D}"/>
              </a:ext>
            </a:extLst>
          </p:cNvPr>
          <p:cNvSpPr/>
          <p:nvPr/>
        </p:nvSpPr>
        <p:spPr>
          <a:xfrm>
            <a:off x="13488444" y="410639"/>
            <a:ext cx="4685388" cy="2222657"/>
          </a:xfrm>
          <a:prstGeom prst="rect">
            <a:avLst/>
          </a:prstGeom>
          <a:solidFill>
            <a:srgbClr val="FE6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ExtraBold" pitchFamily="2" charset="0"/>
              </a:rPr>
              <a:t>EXECUTIVE PROJECT STATUS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Nunito Sans ExtraBold"/>
              </a:rPr>
              <a:t>4/2/2024</a:t>
            </a:r>
            <a:endParaRPr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 ExtraBold" pitchFamily="2" charset="0"/>
            </a:endParaRPr>
          </a:p>
        </p:txBody>
      </p:sp>
      <p:grpSp>
        <p:nvGrpSpPr>
          <p:cNvPr id="91" name="Group 38">
            <a:extLst>
              <a:ext uri="{FF2B5EF4-FFF2-40B4-BE49-F238E27FC236}">
                <a16:creationId xmlns:a16="http://schemas.microsoft.com/office/drawing/2014/main" id="{308C99EF-62ED-2841-943E-F9F46370BBE5}"/>
              </a:ext>
            </a:extLst>
          </p:cNvPr>
          <p:cNvGrpSpPr/>
          <p:nvPr/>
        </p:nvGrpSpPr>
        <p:grpSpPr>
          <a:xfrm>
            <a:off x="8400740" y="2819712"/>
            <a:ext cx="602006" cy="575649"/>
            <a:chOff x="0" y="0"/>
            <a:chExt cx="812800" cy="812800"/>
          </a:xfrm>
        </p:grpSpPr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23749C29-E22F-6C5B-B2D8-53C3B69202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40">
              <a:extLst>
                <a:ext uri="{FF2B5EF4-FFF2-40B4-BE49-F238E27FC236}">
                  <a16:creationId xmlns:a16="http://schemas.microsoft.com/office/drawing/2014/main" id="{0327C7F4-1E76-57B7-F944-93835FDC7F6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4" name="Group 38">
            <a:extLst>
              <a:ext uri="{FF2B5EF4-FFF2-40B4-BE49-F238E27FC236}">
                <a16:creationId xmlns:a16="http://schemas.microsoft.com/office/drawing/2014/main" id="{C9B77D60-982F-A9A3-8316-04D5697C0BF8}"/>
              </a:ext>
            </a:extLst>
          </p:cNvPr>
          <p:cNvGrpSpPr/>
          <p:nvPr/>
        </p:nvGrpSpPr>
        <p:grpSpPr>
          <a:xfrm>
            <a:off x="4205943" y="2834696"/>
            <a:ext cx="602006" cy="575649"/>
            <a:chOff x="0" y="0"/>
            <a:chExt cx="812800" cy="812800"/>
          </a:xfrm>
        </p:grpSpPr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830A5806-E5E7-BCDD-F6B0-4DDA9235B2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Box 40">
              <a:extLst>
                <a:ext uri="{FF2B5EF4-FFF2-40B4-BE49-F238E27FC236}">
                  <a16:creationId xmlns:a16="http://schemas.microsoft.com/office/drawing/2014/main" id="{834878A0-4556-F0C2-7E32-3328A84F39A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0" name="Group 51">
            <a:extLst>
              <a:ext uri="{FF2B5EF4-FFF2-40B4-BE49-F238E27FC236}">
                <a16:creationId xmlns:a16="http://schemas.microsoft.com/office/drawing/2014/main" id="{A37AFD3E-C2F7-48C1-F84C-15A37744890D}"/>
              </a:ext>
            </a:extLst>
          </p:cNvPr>
          <p:cNvGrpSpPr/>
          <p:nvPr/>
        </p:nvGrpSpPr>
        <p:grpSpPr>
          <a:xfrm>
            <a:off x="5222653" y="2930176"/>
            <a:ext cx="481750" cy="481750"/>
            <a:chOff x="0" y="0"/>
            <a:chExt cx="812800" cy="812800"/>
          </a:xfrm>
        </p:grpSpPr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96BF98D6-9C07-8496-7B26-3008F70E1A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012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Box 53">
              <a:extLst>
                <a:ext uri="{FF2B5EF4-FFF2-40B4-BE49-F238E27FC236}">
                  <a16:creationId xmlns:a16="http://schemas.microsoft.com/office/drawing/2014/main" id="{B18164C9-2982-6FE1-CD6A-7AB3600DEF6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15860" tIns="15860" rIns="15860" bIns="1586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3E5453F5-733C-D556-4CF3-DF11FA635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75720"/>
              </p:ext>
            </p:extLst>
          </p:nvPr>
        </p:nvGraphicFramePr>
        <p:xfrm>
          <a:off x="647832" y="3848101"/>
          <a:ext cx="17259167" cy="3026974"/>
        </p:xfrm>
        <a:graphic>
          <a:graphicData uri="http://schemas.openxmlformats.org/drawingml/2006/table">
            <a:tbl>
              <a:tblPr/>
              <a:tblGrid>
                <a:gridCol w="899769">
                  <a:extLst>
                    <a:ext uri="{9D8B030D-6E8A-4147-A177-3AD203B41FA5}">
                      <a16:colId xmlns:a16="http://schemas.microsoft.com/office/drawing/2014/main" val="3045445373"/>
                    </a:ext>
                  </a:extLst>
                </a:gridCol>
                <a:gridCol w="1259677">
                  <a:extLst>
                    <a:ext uri="{9D8B030D-6E8A-4147-A177-3AD203B41FA5}">
                      <a16:colId xmlns:a16="http://schemas.microsoft.com/office/drawing/2014/main" val="24454030"/>
                    </a:ext>
                  </a:extLst>
                </a:gridCol>
                <a:gridCol w="3666362">
                  <a:extLst>
                    <a:ext uri="{9D8B030D-6E8A-4147-A177-3AD203B41FA5}">
                      <a16:colId xmlns:a16="http://schemas.microsoft.com/office/drawing/2014/main" val="1935225226"/>
                    </a:ext>
                  </a:extLst>
                </a:gridCol>
                <a:gridCol w="3531789">
                  <a:extLst>
                    <a:ext uri="{9D8B030D-6E8A-4147-A177-3AD203B41FA5}">
                      <a16:colId xmlns:a16="http://schemas.microsoft.com/office/drawing/2014/main" val="1037842722"/>
                    </a:ext>
                  </a:extLst>
                </a:gridCol>
                <a:gridCol w="1619584">
                  <a:extLst>
                    <a:ext uri="{9D8B030D-6E8A-4147-A177-3AD203B41FA5}">
                      <a16:colId xmlns:a16="http://schemas.microsoft.com/office/drawing/2014/main" val="2444789780"/>
                    </a:ext>
                  </a:extLst>
                </a:gridCol>
                <a:gridCol w="1390444">
                  <a:extLst>
                    <a:ext uri="{9D8B030D-6E8A-4147-A177-3AD203B41FA5}">
                      <a16:colId xmlns:a16="http://schemas.microsoft.com/office/drawing/2014/main" val="3904843919"/>
                    </a:ext>
                  </a:extLst>
                </a:gridCol>
                <a:gridCol w="2445771">
                  <a:extLst>
                    <a:ext uri="{9D8B030D-6E8A-4147-A177-3AD203B41FA5}">
                      <a16:colId xmlns:a16="http://schemas.microsoft.com/office/drawing/2014/main" val="3642984708"/>
                    </a:ext>
                  </a:extLst>
                </a:gridCol>
                <a:gridCol w="2445771">
                  <a:extLst>
                    <a:ext uri="{9D8B030D-6E8A-4147-A177-3AD203B41FA5}">
                      <a16:colId xmlns:a16="http://schemas.microsoft.com/office/drawing/2014/main" val="1896378404"/>
                    </a:ext>
                  </a:extLst>
                </a:gridCol>
              </a:tblGrid>
              <a:tr h="985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ISSUE NO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STATUS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DESCRIPTION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MITIGATION PLAN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CATEGORY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PRIORITY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/>
                        </a:rPr>
                        <a:t>ASSIGNEE</a:t>
                      </a:r>
                      <a:endParaRPr lang="en-US"/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RAISED BY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8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00450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 Light" pitchFamily="2" charset="0"/>
                        </a:rPr>
                        <a:t>1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Century Gothic" panose="020B0502020202020204" pitchFamily="34" charset="0"/>
                        <a:buNone/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unito Sans Light"/>
                      </a:endParaRP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err="1">
                        <a:solidFill>
                          <a:srgbClr val="000000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745205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 Light"/>
                        </a:rPr>
                        <a:t>2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Century Gothic" panose="020B0502020202020204" pitchFamily="34" charset="0"/>
                        <a:buNone/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75935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 Light"/>
                        </a:rPr>
                        <a:t>3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Century Gothic" panose="020B0502020202020204" pitchFamily="34" charset="0"/>
                        <a:buNone/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unito Sans Light"/>
                      </a:endParaRP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dirty="0"/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787446"/>
                  </a:ext>
                </a:extLst>
              </a:tr>
              <a:tr h="539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Nunito Sans Light"/>
                        </a:rPr>
                        <a:t>4</a:t>
                      </a: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Century Gothic" panose="020B0502020202020204" pitchFamily="34" charset="0"/>
                        <a:buNone/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Nunito Sans Light"/>
                      </a:endParaRP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Nunito Sans Light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/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Nunito Sans Light" pitchFamily="2" charset="0"/>
                      </a:endParaRPr>
                    </a:p>
                  </a:txBody>
                  <a:tcPr marL="54333" marR="3622" marT="36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013709"/>
                  </a:ext>
                </a:extLst>
              </a:tr>
            </a:tbl>
          </a:graphicData>
        </a:graphic>
      </p:graphicFrame>
      <p:pic>
        <p:nvPicPr>
          <p:cNvPr id="111" name="Picture 110" descr="A logo with a star">
            <a:extLst>
              <a:ext uri="{FF2B5EF4-FFF2-40B4-BE49-F238E27FC236}">
                <a16:creationId xmlns:a16="http://schemas.microsoft.com/office/drawing/2014/main" id="{2CDE1BF1-04A2-885C-9AB4-B821703D3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9" b="32230"/>
          <a:stretch/>
        </p:blipFill>
        <p:spPr>
          <a:xfrm>
            <a:off x="14652346" y="9743271"/>
            <a:ext cx="3517475" cy="543729"/>
          </a:xfrm>
          <a:prstGeom prst="rect">
            <a:avLst/>
          </a:prstGeom>
        </p:spPr>
      </p:pic>
      <p:sp>
        <p:nvSpPr>
          <p:cNvPr id="9" name="TextBox 76">
            <a:extLst>
              <a:ext uri="{FF2B5EF4-FFF2-40B4-BE49-F238E27FC236}">
                <a16:creationId xmlns:a16="http://schemas.microsoft.com/office/drawing/2014/main" id="{0D959583-9C67-BB00-D655-85D8249B960B}"/>
              </a:ext>
            </a:extLst>
          </p:cNvPr>
          <p:cNvSpPr txBox="1"/>
          <p:nvPr/>
        </p:nvSpPr>
        <p:spPr>
          <a:xfrm>
            <a:off x="331934" y="127000"/>
            <a:ext cx="8045455" cy="17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Project: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Name of Project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Client: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Executive Sponsor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Project Lead: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Nunito Sans"/>
              </a:rPr>
              <a:t>Key Stakeholder</a:t>
            </a: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Nunito Sans Bold"/>
              </a:rPr>
              <a:t>IT Project Manager:</a:t>
            </a:r>
            <a:r>
              <a:rPr lang="en-US" sz="2500" dirty="0">
                <a:solidFill>
                  <a:srgbClr val="FFFFFF"/>
                </a:solidFill>
                <a:latin typeface="Nunito Sans"/>
              </a:rPr>
              <a:t> </a:t>
            </a:r>
            <a:endParaRPr lang="en-US" sz="2000" dirty="0">
              <a:solidFill>
                <a:srgbClr val="FFFFFF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31542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71AB92D7364BB28A654E6BB90A66" ma:contentTypeVersion="8" ma:contentTypeDescription="Create a new document." ma:contentTypeScope="" ma:versionID="a0b70e6a060e5082150a2b28bb32d249">
  <xsd:schema xmlns:xsd="http://www.w3.org/2001/XMLSchema" xmlns:xs="http://www.w3.org/2001/XMLSchema" xmlns:p="http://schemas.microsoft.com/office/2006/metadata/properties" xmlns:ns1="http://schemas.microsoft.com/sharepoint/v3" xmlns:ns2="0a031190-2a13-4010-a860-bd4f7c596c09" xmlns:ns3="d2c71570-b6ca-4e68-a4f5-b294fa973f13" targetNamespace="http://schemas.microsoft.com/office/2006/metadata/properties" ma:root="true" ma:fieldsID="193ead572ad095fd54271a2935a4c4f4" ns1:_="" ns2:_="" ns3:_="">
    <xsd:import namespace="http://schemas.microsoft.com/sharepoint/v3"/>
    <xsd:import namespace="0a031190-2a13-4010-a860-bd4f7c596c09"/>
    <xsd:import namespace="d2c71570-b6ca-4e68-a4f5-b294fa973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31190-2a13-4010-a860-bd4f7c596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71570-b6ca-4e68-a4f5-b294fa973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49793-04DE-455F-A112-52D68BD235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A264A3-D028-4D4A-AAEF-BE2344EE3CC7}">
  <ds:schemaRefs>
    <ds:schemaRef ds:uri="a03076ab-7369-4c5c-b587-f34acc110945"/>
    <ds:schemaRef ds:uri="ea537883-289b-4217-b4cf-caafea69d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737989-EB80-44F0-9FE7-82A26886808F}"/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157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Nunito Sans</vt:lpstr>
      <vt:lpstr>Century Gothic</vt:lpstr>
      <vt:lpstr>Nunito Sans Bold</vt:lpstr>
      <vt:lpstr>Nunito Sans Light</vt:lpstr>
      <vt:lpstr>Nunito Sans Normal ExtraBold</vt:lpstr>
      <vt:lpstr>Nunito Sans Normal Light</vt:lpstr>
      <vt:lpstr>Calibri</vt:lpstr>
      <vt:lpstr>Nunito Sans ExtraBold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Project Status - Presidential Debate</dc:title>
  <dc:creator>Eilers, Trina</dc:creator>
  <cp:lastModifiedBy>Eilers, Trina</cp:lastModifiedBy>
  <cp:revision>2</cp:revision>
  <dcterms:created xsi:type="dcterms:W3CDTF">2006-08-16T00:00:00Z</dcterms:created>
  <dcterms:modified xsi:type="dcterms:W3CDTF">2024-04-02T15:55:06Z</dcterms:modified>
  <dc:identifier>DAGAJXrP2pg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0x010100B67471AB92D7364BB28A654E6BB90A66</vt:lpwstr>
  </property>
</Properties>
</file>