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452" r:id="rId2"/>
    <p:sldId id="448" r:id="rId3"/>
    <p:sldId id="480" r:id="rId4"/>
    <p:sldId id="469" r:id="rId5"/>
    <p:sldId id="467" r:id="rId6"/>
    <p:sldId id="483" r:id="rId7"/>
    <p:sldId id="485" r:id="rId8"/>
    <p:sldId id="488" r:id="rId9"/>
    <p:sldId id="489" r:id="rId10"/>
    <p:sldId id="484" r:id="rId11"/>
    <p:sldId id="458" r:id="rId12"/>
    <p:sldId id="481" r:id="rId13"/>
    <p:sldId id="472" r:id="rId14"/>
    <p:sldId id="486" r:id="rId15"/>
    <p:sldId id="455" r:id="rId16"/>
  </p:sldIdLst>
  <p:sldSz cx="24384000" cy="13716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Nunito Sans" pitchFamily="2" charset="0"/>
      <p:regular r:id="rId24"/>
      <p:bold r:id="rId25"/>
      <p:italic r:id="rId26"/>
      <p:boldItalic r:id="rId27"/>
    </p:embeddedFont>
    <p:embeddedFont>
      <p:font typeface="Nunito Sans Black" pitchFamily="2" charset="0"/>
      <p:bold r:id="rId28"/>
      <p:italic r:id="rId29"/>
      <p:boldItalic r:id="rId30"/>
    </p:embeddedFont>
    <p:embeddedFont>
      <p:font typeface="Nunito Sans SemiBold" pitchFamily="2" charset="0"/>
      <p:regular r:id="rId31"/>
      <p:bold r:id="rId32"/>
      <p:italic r:id="rId33"/>
      <p:boldItalic r:id="rId34"/>
    </p:embeddedFont>
    <p:embeddedFont>
      <p:font typeface="Open Sans Semibold" panose="020B0706030804020204" pitchFamily="34" charset="0"/>
      <p:bold r:id="rId35"/>
      <p:boldItalic r:id="rId36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4E"/>
    <a:srgbClr val="E2B126"/>
    <a:srgbClr val="3B8686"/>
    <a:srgbClr val="DA3248"/>
    <a:srgbClr val="83C2DE"/>
    <a:srgbClr val="8AC7C0"/>
    <a:srgbClr val="64BFEC"/>
    <a:srgbClr val="81C5CF"/>
    <a:srgbClr val="7BC9D3"/>
    <a:srgbClr val="E4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 autoAdjust="0"/>
    <p:restoredTop sz="96272" autoAdjust="0"/>
  </p:normalViewPr>
  <p:slideViewPr>
    <p:cSldViewPr snapToGrid="0">
      <p:cViewPr varScale="1">
        <p:scale>
          <a:sx n="55" d="100"/>
          <a:sy n="55" d="100"/>
        </p:scale>
        <p:origin x="780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574A3-EBE0-4F4D-8E77-E6D999AE5A2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2B78C-07EB-48BF-9873-4660A75D1206}">
      <dgm:prSet phldrT="[Text]" phldr="1"/>
      <dgm:spPr/>
      <dgm:t>
        <a:bodyPr/>
        <a:lstStyle/>
        <a:p>
          <a:endParaRPr lang="en-US"/>
        </a:p>
      </dgm:t>
    </dgm:pt>
    <dgm:pt modelId="{8472BEC0-BA85-4A9F-B684-DFC07D020D1E}" type="parTrans" cxnId="{ECBE3B78-F768-4107-90CE-99BC2F984F9C}">
      <dgm:prSet/>
      <dgm:spPr/>
      <dgm:t>
        <a:bodyPr/>
        <a:lstStyle/>
        <a:p>
          <a:endParaRPr lang="en-US"/>
        </a:p>
      </dgm:t>
    </dgm:pt>
    <dgm:pt modelId="{62C020AB-5636-4FEE-A297-3896F79A9237}" type="sibTrans" cxnId="{ECBE3B78-F768-4107-90CE-99BC2F984F9C}">
      <dgm:prSet/>
      <dgm:spPr/>
      <dgm:t>
        <a:bodyPr/>
        <a:lstStyle/>
        <a:p>
          <a:endParaRPr lang="en-US"/>
        </a:p>
      </dgm:t>
    </dgm:pt>
    <dgm:pt modelId="{49FAB907-FE09-4772-BE7A-6D0207B48A29}" type="asst">
      <dgm:prSet phldrT="[Text]" phldr="1"/>
      <dgm:spPr/>
      <dgm:t>
        <a:bodyPr/>
        <a:lstStyle/>
        <a:p>
          <a:endParaRPr lang="en-US"/>
        </a:p>
      </dgm:t>
    </dgm:pt>
    <dgm:pt modelId="{71627A75-234A-4B44-B505-761FC452AC21}" type="parTrans" cxnId="{0C6ECF16-DA99-49FA-846A-1A123098A1B8}">
      <dgm:prSet/>
      <dgm:spPr/>
      <dgm:t>
        <a:bodyPr/>
        <a:lstStyle/>
        <a:p>
          <a:endParaRPr lang="en-US"/>
        </a:p>
      </dgm:t>
    </dgm:pt>
    <dgm:pt modelId="{73BEBDE5-C0A3-4F26-8B43-61F0F704EB23}" type="sibTrans" cxnId="{0C6ECF16-DA99-49FA-846A-1A123098A1B8}">
      <dgm:prSet/>
      <dgm:spPr/>
      <dgm:t>
        <a:bodyPr/>
        <a:lstStyle/>
        <a:p>
          <a:endParaRPr lang="en-US"/>
        </a:p>
      </dgm:t>
    </dgm:pt>
    <dgm:pt modelId="{A14FFC83-3A33-4235-B6A2-53F6D6556F6E}">
      <dgm:prSet phldrT="[Text]" phldr="1"/>
      <dgm:spPr/>
      <dgm:t>
        <a:bodyPr/>
        <a:lstStyle/>
        <a:p>
          <a:endParaRPr lang="en-US"/>
        </a:p>
      </dgm:t>
    </dgm:pt>
    <dgm:pt modelId="{2B23C1F4-574B-4049-BFBE-E0032C33F677}" type="parTrans" cxnId="{4E86B361-2742-4F0F-845A-B6E062A9CCE2}">
      <dgm:prSet/>
      <dgm:spPr/>
      <dgm:t>
        <a:bodyPr/>
        <a:lstStyle/>
        <a:p>
          <a:endParaRPr lang="en-US"/>
        </a:p>
      </dgm:t>
    </dgm:pt>
    <dgm:pt modelId="{5E487E95-BC60-4E54-A58A-05AE2619EC36}" type="sibTrans" cxnId="{4E86B361-2742-4F0F-845A-B6E062A9CCE2}">
      <dgm:prSet/>
      <dgm:spPr/>
      <dgm:t>
        <a:bodyPr/>
        <a:lstStyle/>
        <a:p>
          <a:endParaRPr lang="en-US"/>
        </a:p>
      </dgm:t>
    </dgm:pt>
    <dgm:pt modelId="{69F002A7-24D3-446C-9D66-F39D952EB6D1}">
      <dgm:prSet phldrT="[Text]" phldr="1"/>
      <dgm:spPr/>
      <dgm:t>
        <a:bodyPr/>
        <a:lstStyle/>
        <a:p>
          <a:endParaRPr lang="en-US"/>
        </a:p>
      </dgm:t>
    </dgm:pt>
    <dgm:pt modelId="{3596CF05-6494-4F31-AD64-CB61A0249F16}" type="parTrans" cxnId="{A9F25B56-47B9-477D-A15F-8EBBB6F3FCBE}">
      <dgm:prSet/>
      <dgm:spPr/>
      <dgm:t>
        <a:bodyPr/>
        <a:lstStyle/>
        <a:p>
          <a:endParaRPr lang="en-US"/>
        </a:p>
      </dgm:t>
    </dgm:pt>
    <dgm:pt modelId="{975EF3FE-CF89-40C5-8F35-EF1FC7132C6B}" type="sibTrans" cxnId="{A9F25B56-47B9-477D-A15F-8EBBB6F3FCBE}">
      <dgm:prSet/>
      <dgm:spPr/>
      <dgm:t>
        <a:bodyPr/>
        <a:lstStyle/>
        <a:p>
          <a:endParaRPr lang="en-US"/>
        </a:p>
      </dgm:t>
    </dgm:pt>
    <dgm:pt modelId="{005309A4-CD76-4FCC-A5F6-E82848F81058}">
      <dgm:prSet phldrT="[Text]" phldr="1"/>
      <dgm:spPr/>
      <dgm:t>
        <a:bodyPr/>
        <a:lstStyle/>
        <a:p>
          <a:endParaRPr lang="en-US"/>
        </a:p>
      </dgm:t>
    </dgm:pt>
    <dgm:pt modelId="{403CFDEF-8479-4918-8582-626FA185A081}" type="parTrans" cxnId="{F80DE9B1-0D3E-4C54-BCEA-8E36FE60E2F8}">
      <dgm:prSet/>
      <dgm:spPr/>
      <dgm:t>
        <a:bodyPr/>
        <a:lstStyle/>
        <a:p>
          <a:endParaRPr lang="en-US"/>
        </a:p>
      </dgm:t>
    </dgm:pt>
    <dgm:pt modelId="{87E74E35-E22D-49F5-BB6C-D42835E94E11}" type="sibTrans" cxnId="{F80DE9B1-0D3E-4C54-BCEA-8E36FE60E2F8}">
      <dgm:prSet/>
      <dgm:spPr/>
      <dgm:t>
        <a:bodyPr/>
        <a:lstStyle/>
        <a:p>
          <a:endParaRPr lang="en-US"/>
        </a:p>
      </dgm:t>
    </dgm:pt>
    <dgm:pt modelId="{0FCC5976-B5D7-4252-93E8-AE92134358A0}">
      <dgm:prSet/>
      <dgm:spPr/>
      <dgm:t>
        <a:bodyPr/>
        <a:lstStyle/>
        <a:p>
          <a:endParaRPr lang="en-US"/>
        </a:p>
      </dgm:t>
    </dgm:pt>
    <dgm:pt modelId="{69C197E1-2CE3-4C20-80ED-444F7D64F3BF}" type="parTrans" cxnId="{5D308342-C9FD-4F33-B24B-AE02434D1519}">
      <dgm:prSet/>
      <dgm:spPr/>
      <dgm:t>
        <a:bodyPr/>
        <a:lstStyle/>
        <a:p>
          <a:endParaRPr lang="en-US"/>
        </a:p>
      </dgm:t>
    </dgm:pt>
    <dgm:pt modelId="{2953EB3D-5847-49A1-9715-32211FF50689}" type="sibTrans" cxnId="{5D308342-C9FD-4F33-B24B-AE02434D1519}">
      <dgm:prSet/>
      <dgm:spPr/>
      <dgm:t>
        <a:bodyPr/>
        <a:lstStyle/>
        <a:p>
          <a:endParaRPr lang="en-US"/>
        </a:p>
      </dgm:t>
    </dgm:pt>
    <dgm:pt modelId="{9C3A436B-BC8C-4AD2-9392-83BBCFA60D35}">
      <dgm:prSet/>
      <dgm:spPr/>
      <dgm:t>
        <a:bodyPr/>
        <a:lstStyle/>
        <a:p>
          <a:endParaRPr lang="en-US"/>
        </a:p>
      </dgm:t>
    </dgm:pt>
    <dgm:pt modelId="{44C963C0-FF69-46C2-92F0-2028E459F1CF}" type="parTrans" cxnId="{79F32EB3-ED87-4855-9966-61A457DAB475}">
      <dgm:prSet/>
      <dgm:spPr/>
      <dgm:t>
        <a:bodyPr/>
        <a:lstStyle/>
        <a:p>
          <a:endParaRPr lang="en-US"/>
        </a:p>
      </dgm:t>
    </dgm:pt>
    <dgm:pt modelId="{1FEFA5BA-259A-4ABE-8E01-FC02A592A357}" type="sibTrans" cxnId="{79F32EB3-ED87-4855-9966-61A457DAB475}">
      <dgm:prSet/>
      <dgm:spPr/>
      <dgm:t>
        <a:bodyPr/>
        <a:lstStyle/>
        <a:p>
          <a:endParaRPr lang="en-US"/>
        </a:p>
      </dgm:t>
    </dgm:pt>
    <dgm:pt modelId="{5795F8FF-E577-4896-8384-B2F4BE3D3C4A}" type="pres">
      <dgm:prSet presAssocID="{C6C574A3-EBE0-4F4D-8E77-E6D999AE5A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B07D6E3-5581-4E71-B05A-AC2C3564A9C2}" type="pres">
      <dgm:prSet presAssocID="{D972B78C-07EB-48BF-9873-4660A75D1206}" presName="hierRoot1" presStyleCnt="0">
        <dgm:presLayoutVars>
          <dgm:hierBranch val="init"/>
        </dgm:presLayoutVars>
      </dgm:prSet>
      <dgm:spPr/>
    </dgm:pt>
    <dgm:pt modelId="{059A7C8D-525E-41B9-8298-E334D924B580}" type="pres">
      <dgm:prSet presAssocID="{D972B78C-07EB-48BF-9873-4660A75D1206}" presName="rootComposite1" presStyleCnt="0"/>
      <dgm:spPr/>
    </dgm:pt>
    <dgm:pt modelId="{EB1D7B57-D235-4356-8E73-3C1CCFBE2F37}" type="pres">
      <dgm:prSet presAssocID="{D972B78C-07EB-48BF-9873-4660A75D1206}" presName="rootText1" presStyleLbl="node0" presStyleIdx="0" presStyleCnt="1">
        <dgm:presLayoutVars>
          <dgm:chPref val="3"/>
        </dgm:presLayoutVars>
      </dgm:prSet>
      <dgm:spPr/>
    </dgm:pt>
    <dgm:pt modelId="{1B5FFF53-82C9-4FFA-AE34-DBF5A5060BFA}" type="pres">
      <dgm:prSet presAssocID="{D972B78C-07EB-48BF-9873-4660A75D1206}" presName="rootConnector1" presStyleLbl="node1" presStyleIdx="0" presStyleCnt="0"/>
      <dgm:spPr/>
    </dgm:pt>
    <dgm:pt modelId="{4FBC2890-9C78-4A10-9A5D-B309A0EA7389}" type="pres">
      <dgm:prSet presAssocID="{D972B78C-07EB-48BF-9873-4660A75D1206}" presName="hierChild2" presStyleCnt="0"/>
      <dgm:spPr/>
    </dgm:pt>
    <dgm:pt modelId="{02F3C123-9B3F-406B-B9B6-F32CA00EDE9F}" type="pres">
      <dgm:prSet presAssocID="{2B23C1F4-574B-4049-BFBE-E0032C33F677}" presName="Name37" presStyleLbl="parChTrans1D2" presStyleIdx="0" presStyleCnt="4"/>
      <dgm:spPr/>
    </dgm:pt>
    <dgm:pt modelId="{9AE86160-BBBF-40AD-8179-55494441209C}" type="pres">
      <dgm:prSet presAssocID="{A14FFC83-3A33-4235-B6A2-53F6D6556F6E}" presName="hierRoot2" presStyleCnt="0">
        <dgm:presLayoutVars>
          <dgm:hierBranch val="init"/>
        </dgm:presLayoutVars>
      </dgm:prSet>
      <dgm:spPr/>
    </dgm:pt>
    <dgm:pt modelId="{B76342C9-E1F4-4C2F-BFBE-F6EB85400D4B}" type="pres">
      <dgm:prSet presAssocID="{A14FFC83-3A33-4235-B6A2-53F6D6556F6E}" presName="rootComposite" presStyleCnt="0"/>
      <dgm:spPr/>
    </dgm:pt>
    <dgm:pt modelId="{074C0973-5482-467D-8447-8C269D8F25F6}" type="pres">
      <dgm:prSet presAssocID="{A14FFC83-3A33-4235-B6A2-53F6D6556F6E}" presName="rootText" presStyleLbl="node2" presStyleIdx="0" presStyleCnt="3">
        <dgm:presLayoutVars>
          <dgm:chPref val="3"/>
        </dgm:presLayoutVars>
      </dgm:prSet>
      <dgm:spPr/>
    </dgm:pt>
    <dgm:pt modelId="{93561628-E1FD-452E-8527-BA885A3C7637}" type="pres">
      <dgm:prSet presAssocID="{A14FFC83-3A33-4235-B6A2-53F6D6556F6E}" presName="rootConnector" presStyleLbl="node2" presStyleIdx="0" presStyleCnt="3"/>
      <dgm:spPr/>
    </dgm:pt>
    <dgm:pt modelId="{5489F6C7-D836-47CE-A6B3-971828D442B5}" type="pres">
      <dgm:prSet presAssocID="{A14FFC83-3A33-4235-B6A2-53F6D6556F6E}" presName="hierChild4" presStyleCnt="0"/>
      <dgm:spPr/>
    </dgm:pt>
    <dgm:pt modelId="{E8C260BF-C558-463E-8926-2677DF0D7C46}" type="pres">
      <dgm:prSet presAssocID="{69C197E1-2CE3-4C20-80ED-444F7D64F3BF}" presName="Name37" presStyleLbl="parChTrans1D3" presStyleIdx="0" presStyleCnt="2"/>
      <dgm:spPr/>
    </dgm:pt>
    <dgm:pt modelId="{6D0FF516-ABEA-47A1-AFCA-107A23E07130}" type="pres">
      <dgm:prSet presAssocID="{0FCC5976-B5D7-4252-93E8-AE92134358A0}" presName="hierRoot2" presStyleCnt="0">
        <dgm:presLayoutVars>
          <dgm:hierBranch/>
        </dgm:presLayoutVars>
      </dgm:prSet>
      <dgm:spPr/>
    </dgm:pt>
    <dgm:pt modelId="{F4507633-6BAF-4D03-A455-E440FE691171}" type="pres">
      <dgm:prSet presAssocID="{0FCC5976-B5D7-4252-93E8-AE92134358A0}" presName="rootComposite" presStyleCnt="0"/>
      <dgm:spPr/>
    </dgm:pt>
    <dgm:pt modelId="{0863DF39-ABEE-48A2-9372-875A69244CBF}" type="pres">
      <dgm:prSet presAssocID="{0FCC5976-B5D7-4252-93E8-AE92134358A0}" presName="rootText" presStyleLbl="node3" presStyleIdx="0" presStyleCnt="2">
        <dgm:presLayoutVars>
          <dgm:chPref val="3"/>
        </dgm:presLayoutVars>
      </dgm:prSet>
      <dgm:spPr/>
    </dgm:pt>
    <dgm:pt modelId="{DF51E707-CC9A-4AB3-89A5-9E35F8843B2C}" type="pres">
      <dgm:prSet presAssocID="{0FCC5976-B5D7-4252-93E8-AE92134358A0}" presName="rootConnector" presStyleLbl="node3" presStyleIdx="0" presStyleCnt="2"/>
      <dgm:spPr/>
    </dgm:pt>
    <dgm:pt modelId="{5975F91D-0A5F-4E78-BBFA-C9C5E2089FBD}" type="pres">
      <dgm:prSet presAssocID="{0FCC5976-B5D7-4252-93E8-AE92134358A0}" presName="hierChild4" presStyleCnt="0"/>
      <dgm:spPr/>
    </dgm:pt>
    <dgm:pt modelId="{2FEE6358-AD16-4306-B72D-8183E33A2223}" type="pres">
      <dgm:prSet presAssocID="{0FCC5976-B5D7-4252-93E8-AE92134358A0}" presName="hierChild5" presStyleCnt="0"/>
      <dgm:spPr/>
    </dgm:pt>
    <dgm:pt modelId="{A4BC0F8E-9FC1-4DB5-9B35-04C89AB9113E}" type="pres">
      <dgm:prSet presAssocID="{44C963C0-FF69-46C2-92F0-2028E459F1CF}" presName="Name37" presStyleLbl="parChTrans1D3" presStyleIdx="1" presStyleCnt="2"/>
      <dgm:spPr/>
    </dgm:pt>
    <dgm:pt modelId="{3D8B7E3F-8F39-4A80-ADC2-32F69917550D}" type="pres">
      <dgm:prSet presAssocID="{9C3A436B-BC8C-4AD2-9392-83BBCFA60D35}" presName="hierRoot2" presStyleCnt="0">
        <dgm:presLayoutVars>
          <dgm:hierBranch val="init"/>
        </dgm:presLayoutVars>
      </dgm:prSet>
      <dgm:spPr/>
    </dgm:pt>
    <dgm:pt modelId="{FA647378-6F5C-49C6-81A5-42982FE6E6F9}" type="pres">
      <dgm:prSet presAssocID="{9C3A436B-BC8C-4AD2-9392-83BBCFA60D35}" presName="rootComposite" presStyleCnt="0"/>
      <dgm:spPr/>
    </dgm:pt>
    <dgm:pt modelId="{65EFC394-63FC-40D2-817A-4D78FBFD3E97}" type="pres">
      <dgm:prSet presAssocID="{9C3A436B-BC8C-4AD2-9392-83BBCFA60D35}" presName="rootText" presStyleLbl="node3" presStyleIdx="1" presStyleCnt="2">
        <dgm:presLayoutVars>
          <dgm:chPref val="3"/>
        </dgm:presLayoutVars>
      </dgm:prSet>
      <dgm:spPr/>
    </dgm:pt>
    <dgm:pt modelId="{B82047FF-5CF8-472D-ABB7-B0556F26E372}" type="pres">
      <dgm:prSet presAssocID="{9C3A436B-BC8C-4AD2-9392-83BBCFA60D35}" presName="rootConnector" presStyleLbl="node3" presStyleIdx="1" presStyleCnt="2"/>
      <dgm:spPr/>
    </dgm:pt>
    <dgm:pt modelId="{47A3844A-DEBA-4DD3-8790-30E8166BE93C}" type="pres">
      <dgm:prSet presAssocID="{9C3A436B-BC8C-4AD2-9392-83BBCFA60D35}" presName="hierChild4" presStyleCnt="0"/>
      <dgm:spPr/>
    </dgm:pt>
    <dgm:pt modelId="{8BD3441D-EFB2-4464-B70C-01000B7F6220}" type="pres">
      <dgm:prSet presAssocID="{9C3A436B-BC8C-4AD2-9392-83BBCFA60D35}" presName="hierChild5" presStyleCnt="0"/>
      <dgm:spPr/>
    </dgm:pt>
    <dgm:pt modelId="{09CE4632-027F-445E-97BF-53D8DCB668BD}" type="pres">
      <dgm:prSet presAssocID="{A14FFC83-3A33-4235-B6A2-53F6D6556F6E}" presName="hierChild5" presStyleCnt="0"/>
      <dgm:spPr/>
    </dgm:pt>
    <dgm:pt modelId="{78C8F557-7967-41F9-9374-0EF8B480CC13}" type="pres">
      <dgm:prSet presAssocID="{3596CF05-6494-4F31-AD64-CB61A0249F16}" presName="Name37" presStyleLbl="parChTrans1D2" presStyleIdx="1" presStyleCnt="4"/>
      <dgm:spPr/>
    </dgm:pt>
    <dgm:pt modelId="{C16532F1-B1D9-46D3-98F4-1776E9204441}" type="pres">
      <dgm:prSet presAssocID="{69F002A7-24D3-446C-9D66-F39D952EB6D1}" presName="hierRoot2" presStyleCnt="0">
        <dgm:presLayoutVars>
          <dgm:hierBranch val="init"/>
        </dgm:presLayoutVars>
      </dgm:prSet>
      <dgm:spPr/>
    </dgm:pt>
    <dgm:pt modelId="{C73D8E48-B325-4EB6-A9B6-62F4B4C3570A}" type="pres">
      <dgm:prSet presAssocID="{69F002A7-24D3-446C-9D66-F39D952EB6D1}" presName="rootComposite" presStyleCnt="0"/>
      <dgm:spPr/>
    </dgm:pt>
    <dgm:pt modelId="{BA738BC6-E224-451F-8DE2-30AB590A4F37}" type="pres">
      <dgm:prSet presAssocID="{69F002A7-24D3-446C-9D66-F39D952EB6D1}" presName="rootText" presStyleLbl="node2" presStyleIdx="1" presStyleCnt="3">
        <dgm:presLayoutVars>
          <dgm:chPref val="3"/>
        </dgm:presLayoutVars>
      </dgm:prSet>
      <dgm:spPr/>
    </dgm:pt>
    <dgm:pt modelId="{7BB047AB-B946-4615-8047-3E025547FE48}" type="pres">
      <dgm:prSet presAssocID="{69F002A7-24D3-446C-9D66-F39D952EB6D1}" presName="rootConnector" presStyleLbl="node2" presStyleIdx="1" presStyleCnt="3"/>
      <dgm:spPr/>
    </dgm:pt>
    <dgm:pt modelId="{456C1186-0BEB-4531-8FE3-814BBD681C0D}" type="pres">
      <dgm:prSet presAssocID="{69F002A7-24D3-446C-9D66-F39D952EB6D1}" presName="hierChild4" presStyleCnt="0"/>
      <dgm:spPr/>
    </dgm:pt>
    <dgm:pt modelId="{DD9BEFBA-1C15-489B-BDC3-E739B07913DD}" type="pres">
      <dgm:prSet presAssocID="{69F002A7-24D3-446C-9D66-F39D952EB6D1}" presName="hierChild5" presStyleCnt="0"/>
      <dgm:spPr/>
    </dgm:pt>
    <dgm:pt modelId="{715D6630-AD55-4ED0-A0BB-9041B8205A7D}" type="pres">
      <dgm:prSet presAssocID="{403CFDEF-8479-4918-8582-626FA185A081}" presName="Name37" presStyleLbl="parChTrans1D2" presStyleIdx="2" presStyleCnt="4"/>
      <dgm:spPr/>
    </dgm:pt>
    <dgm:pt modelId="{81A68E51-1DED-4F60-9282-1E2F2051D0B5}" type="pres">
      <dgm:prSet presAssocID="{005309A4-CD76-4FCC-A5F6-E82848F81058}" presName="hierRoot2" presStyleCnt="0">
        <dgm:presLayoutVars>
          <dgm:hierBranch val="init"/>
        </dgm:presLayoutVars>
      </dgm:prSet>
      <dgm:spPr/>
    </dgm:pt>
    <dgm:pt modelId="{B8B9BD3F-B1EE-40D9-B7CA-07BDAFCE7B07}" type="pres">
      <dgm:prSet presAssocID="{005309A4-CD76-4FCC-A5F6-E82848F81058}" presName="rootComposite" presStyleCnt="0"/>
      <dgm:spPr/>
    </dgm:pt>
    <dgm:pt modelId="{D5C78BD1-E77E-4A7D-ABF5-C96A4282D12A}" type="pres">
      <dgm:prSet presAssocID="{005309A4-CD76-4FCC-A5F6-E82848F81058}" presName="rootText" presStyleLbl="node2" presStyleIdx="2" presStyleCnt="3">
        <dgm:presLayoutVars>
          <dgm:chPref val="3"/>
        </dgm:presLayoutVars>
      </dgm:prSet>
      <dgm:spPr/>
    </dgm:pt>
    <dgm:pt modelId="{2375D76B-91F6-456E-A7B5-E74A0E55FC8C}" type="pres">
      <dgm:prSet presAssocID="{005309A4-CD76-4FCC-A5F6-E82848F81058}" presName="rootConnector" presStyleLbl="node2" presStyleIdx="2" presStyleCnt="3"/>
      <dgm:spPr/>
    </dgm:pt>
    <dgm:pt modelId="{3F468958-A246-4BAF-884B-26F7C8F97874}" type="pres">
      <dgm:prSet presAssocID="{005309A4-CD76-4FCC-A5F6-E82848F81058}" presName="hierChild4" presStyleCnt="0"/>
      <dgm:spPr/>
    </dgm:pt>
    <dgm:pt modelId="{5FA3DC94-AD7D-49F5-9E1B-69E55E831A97}" type="pres">
      <dgm:prSet presAssocID="{005309A4-CD76-4FCC-A5F6-E82848F81058}" presName="hierChild5" presStyleCnt="0"/>
      <dgm:spPr/>
    </dgm:pt>
    <dgm:pt modelId="{A5F88844-9948-4A8E-8DBD-F38D76862897}" type="pres">
      <dgm:prSet presAssocID="{D972B78C-07EB-48BF-9873-4660A75D1206}" presName="hierChild3" presStyleCnt="0"/>
      <dgm:spPr/>
    </dgm:pt>
    <dgm:pt modelId="{CF1A1DF9-9844-4FEF-B03E-AE049869F066}" type="pres">
      <dgm:prSet presAssocID="{71627A75-234A-4B44-B505-761FC452AC21}" presName="Name111" presStyleLbl="parChTrans1D2" presStyleIdx="3" presStyleCnt="4"/>
      <dgm:spPr/>
    </dgm:pt>
    <dgm:pt modelId="{C128D27C-12E9-41DB-96DD-BA2036C7ECC0}" type="pres">
      <dgm:prSet presAssocID="{49FAB907-FE09-4772-BE7A-6D0207B48A29}" presName="hierRoot3" presStyleCnt="0">
        <dgm:presLayoutVars>
          <dgm:hierBranch val="init"/>
        </dgm:presLayoutVars>
      </dgm:prSet>
      <dgm:spPr/>
    </dgm:pt>
    <dgm:pt modelId="{086A69DA-6493-49FA-981B-1E7E44E4FC27}" type="pres">
      <dgm:prSet presAssocID="{49FAB907-FE09-4772-BE7A-6D0207B48A29}" presName="rootComposite3" presStyleCnt="0"/>
      <dgm:spPr/>
    </dgm:pt>
    <dgm:pt modelId="{F9496AD4-1960-4511-93A9-9BB63B598138}" type="pres">
      <dgm:prSet presAssocID="{49FAB907-FE09-4772-BE7A-6D0207B48A29}" presName="rootText3" presStyleLbl="asst1" presStyleIdx="0" presStyleCnt="1">
        <dgm:presLayoutVars>
          <dgm:chPref val="3"/>
        </dgm:presLayoutVars>
      </dgm:prSet>
      <dgm:spPr/>
    </dgm:pt>
    <dgm:pt modelId="{84DE78CB-E9E3-4A34-A970-A2F4DBD4E0DA}" type="pres">
      <dgm:prSet presAssocID="{49FAB907-FE09-4772-BE7A-6D0207B48A29}" presName="rootConnector3" presStyleLbl="asst1" presStyleIdx="0" presStyleCnt="1"/>
      <dgm:spPr/>
    </dgm:pt>
    <dgm:pt modelId="{1BAF3E84-4847-4F03-B331-CC7923DBC50E}" type="pres">
      <dgm:prSet presAssocID="{49FAB907-FE09-4772-BE7A-6D0207B48A29}" presName="hierChild6" presStyleCnt="0"/>
      <dgm:spPr/>
    </dgm:pt>
    <dgm:pt modelId="{EDEFD027-58B5-4557-A4A8-7A33A04E0EB7}" type="pres">
      <dgm:prSet presAssocID="{49FAB907-FE09-4772-BE7A-6D0207B48A29}" presName="hierChild7" presStyleCnt="0"/>
      <dgm:spPr/>
    </dgm:pt>
  </dgm:ptLst>
  <dgm:cxnLst>
    <dgm:cxn modelId="{0C6ECF16-DA99-49FA-846A-1A123098A1B8}" srcId="{D972B78C-07EB-48BF-9873-4660A75D1206}" destId="{49FAB907-FE09-4772-BE7A-6D0207B48A29}" srcOrd="0" destOrd="0" parTransId="{71627A75-234A-4B44-B505-761FC452AC21}" sibTransId="{73BEBDE5-C0A3-4F26-8B43-61F0F704EB23}"/>
    <dgm:cxn modelId="{8011C218-E402-4629-9A69-E7AC7F0CD0A8}" type="presOf" srcId="{44C963C0-FF69-46C2-92F0-2028E459F1CF}" destId="{A4BC0F8E-9FC1-4DB5-9B35-04C89AB9113E}" srcOrd="0" destOrd="0" presId="urn:microsoft.com/office/officeart/2005/8/layout/orgChart1"/>
    <dgm:cxn modelId="{2646641C-A83B-4B73-907D-EC420FB30D10}" type="presOf" srcId="{69F002A7-24D3-446C-9D66-F39D952EB6D1}" destId="{7BB047AB-B946-4615-8047-3E025547FE48}" srcOrd="1" destOrd="0" presId="urn:microsoft.com/office/officeart/2005/8/layout/orgChart1"/>
    <dgm:cxn modelId="{04BA0F20-6A81-4E3B-8D96-CBFA0FCEE0A4}" type="presOf" srcId="{A14FFC83-3A33-4235-B6A2-53F6D6556F6E}" destId="{93561628-E1FD-452E-8527-BA885A3C7637}" srcOrd="1" destOrd="0" presId="urn:microsoft.com/office/officeart/2005/8/layout/orgChart1"/>
    <dgm:cxn modelId="{B4170130-102B-4DFE-AF51-C258740EB96F}" type="presOf" srcId="{403CFDEF-8479-4918-8582-626FA185A081}" destId="{715D6630-AD55-4ED0-A0BB-9041B8205A7D}" srcOrd="0" destOrd="0" presId="urn:microsoft.com/office/officeart/2005/8/layout/orgChart1"/>
    <dgm:cxn modelId="{54292235-CFEA-44E5-86BE-0F94B83D545F}" type="presOf" srcId="{005309A4-CD76-4FCC-A5F6-E82848F81058}" destId="{2375D76B-91F6-456E-A7B5-E74A0E55FC8C}" srcOrd="1" destOrd="0" presId="urn:microsoft.com/office/officeart/2005/8/layout/orgChart1"/>
    <dgm:cxn modelId="{FC92AB3D-D171-4634-8ED1-111F43AF3FC8}" type="presOf" srcId="{9C3A436B-BC8C-4AD2-9392-83BBCFA60D35}" destId="{B82047FF-5CF8-472D-ABB7-B0556F26E372}" srcOrd="1" destOrd="0" presId="urn:microsoft.com/office/officeart/2005/8/layout/orgChart1"/>
    <dgm:cxn modelId="{D9182D5D-1275-4719-B3B6-0652FDEA6A32}" type="presOf" srcId="{49FAB907-FE09-4772-BE7A-6D0207B48A29}" destId="{84DE78CB-E9E3-4A34-A970-A2F4DBD4E0DA}" srcOrd="1" destOrd="0" presId="urn:microsoft.com/office/officeart/2005/8/layout/orgChart1"/>
    <dgm:cxn modelId="{449C6560-68B0-4190-B565-1D2AC3E355E9}" type="presOf" srcId="{71627A75-234A-4B44-B505-761FC452AC21}" destId="{CF1A1DF9-9844-4FEF-B03E-AE049869F066}" srcOrd="0" destOrd="0" presId="urn:microsoft.com/office/officeart/2005/8/layout/orgChart1"/>
    <dgm:cxn modelId="{4E86B361-2742-4F0F-845A-B6E062A9CCE2}" srcId="{D972B78C-07EB-48BF-9873-4660A75D1206}" destId="{A14FFC83-3A33-4235-B6A2-53F6D6556F6E}" srcOrd="1" destOrd="0" parTransId="{2B23C1F4-574B-4049-BFBE-E0032C33F677}" sibTransId="{5E487E95-BC60-4E54-A58A-05AE2619EC36}"/>
    <dgm:cxn modelId="{5D308342-C9FD-4F33-B24B-AE02434D1519}" srcId="{A14FFC83-3A33-4235-B6A2-53F6D6556F6E}" destId="{0FCC5976-B5D7-4252-93E8-AE92134358A0}" srcOrd="0" destOrd="0" parTransId="{69C197E1-2CE3-4C20-80ED-444F7D64F3BF}" sibTransId="{2953EB3D-5847-49A1-9715-32211FF50689}"/>
    <dgm:cxn modelId="{96A6C64A-FA3D-496B-AC09-4D38ED700764}" type="presOf" srcId="{0FCC5976-B5D7-4252-93E8-AE92134358A0}" destId="{0863DF39-ABEE-48A2-9372-875A69244CBF}" srcOrd="0" destOrd="0" presId="urn:microsoft.com/office/officeart/2005/8/layout/orgChart1"/>
    <dgm:cxn modelId="{51792C4F-4F4A-4A72-8B21-4E6138732D9C}" type="presOf" srcId="{005309A4-CD76-4FCC-A5F6-E82848F81058}" destId="{D5C78BD1-E77E-4A7D-ABF5-C96A4282D12A}" srcOrd="0" destOrd="0" presId="urn:microsoft.com/office/officeart/2005/8/layout/orgChart1"/>
    <dgm:cxn modelId="{A9F25B56-47B9-477D-A15F-8EBBB6F3FCBE}" srcId="{D972B78C-07EB-48BF-9873-4660A75D1206}" destId="{69F002A7-24D3-446C-9D66-F39D952EB6D1}" srcOrd="2" destOrd="0" parTransId="{3596CF05-6494-4F31-AD64-CB61A0249F16}" sibTransId="{975EF3FE-CF89-40C5-8F35-EF1FC7132C6B}"/>
    <dgm:cxn modelId="{ECBE3B78-F768-4107-90CE-99BC2F984F9C}" srcId="{C6C574A3-EBE0-4F4D-8E77-E6D999AE5A25}" destId="{D972B78C-07EB-48BF-9873-4660A75D1206}" srcOrd="0" destOrd="0" parTransId="{8472BEC0-BA85-4A9F-B684-DFC07D020D1E}" sibTransId="{62C020AB-5636-4FEE-A297-3896F79A9237}"/>
    <dgm:cxn modelId="{82820259-15AE-4868-B6C8-0D0867A80546}" type="presOf" srcId="{69C197E1-2CE3-4C20-80ED-444F7D64F3BF}" destId="{E8C260BF-C558-463E-8926-2677DF0D7C46}" srcOrd="0" destOrd="0" presId="urn:microsoft.com/office/officeart/2005/8/layout/orgChart1"/>
    <dgm:cxn modelId="{65F02F7A-5750-4900-A3B5-AC0197A4F2DB}" type="presOf" srcId="{69F002A7-24D3-446C-9D66-F39D952EB6D1}" destId="{BA738BC6-E224-451F-8DE2-30AB590A4F37}" srcOrd="0" destOrd="0" presId="urn:microsoft.com/office/officeart/2005/8/layout/orgChart1"/>
    <dgm:cxn modelId="{70078AA2-5765-4A13-BC87-C556356FB1A6}" type="presOf" srcId="{0FCC5976-B5D7-4252-93E8-AE92134358A0}" destId="{DF51E707-CC9A-4AB3-89A5-9E35F8843B2C}" srcOrd="1" destOrd="0" presId="urn:microsoft.com/office/officeart/2005/8/layout/orgChart1"/>
    <dgm:cxn modelId="{F1F4C1AF-DCFC-4214-976D-21C786C873ED}" type="presOf" srcId="{2B23C1F4-574B-4049-BFBE-E0032C33F677}" destId="{02F3C123-9B3F-406B-B9B6-F32CA00EDE9F}" srcOrd="0" destOrd="0" presId="urn:microsoft.com/office/officeart/2005/8/layout/orgChart1"/>
    <dgm:cxn modelId="{F80DE9B1-0D3E-4C54-BCEA-8E36FE60E2F8}" srcId="{D972B78C-07EB-48BF-9873-4660A75D1206}" destId="{005309A4-CD76-4FCC-A5F6-E82848F81058}" srcOrd="3" destOrd="0" parTransId="{403CFDEF-8479-4918-8582-626FA185A081}" sibTransId="{87E74E35-E22D-49F5-BB6C-D42835E94E11}"/>
    <dgm:cxn modelId="{4CAFFCB1-035E-45EC-804E-6592C6B1E203}" type="presOf" srcId="{D972B78C-07EB-48BF-9873-4660A75D1206}" destId="{EB1D7B57-D235-4356-8E73-3C1CCFBE2F37}" srcOrd="0" destOrd="0" presId="urn:microsoft.com/office/officeart/2005/8/layout/orgChart1"/>
    <dgm:cxn modelId="{79F32EB3-ED87-4855-9966-61A457DAB475}" srcId="{A14FFC83-3A33-4235-B6A2-53F6D6556F6E}" destId="{9C3A436B-BC8C-4AD2-9392-83BBCFA60D35}" srcOrd="1" destOrd="0" parTransId="{44C963C0-FF69-46C2-92F0-2028E459F1CF}" sibTransId="{1FEFA5BA-259A-4ABE-8E01-FC02A592A357}"/>
    <dgm:cxn modelId="{A9E0F0B4-E34E-4D78-9166-36C19B62A524}" type="presOf" srcId="{A14FFC83-3A33-4235-B6A2-53F6D6556F6E}" destId="{074C0973-5482-467D-8447-8C269D8F25F6}" srcOrd="0" destOrd="0" presId="urn:microsoft.com/office/officeart/2005/8/layout/orgChart1"/>
    <dgm:cxn modelId="{33BB31C0-6F86-4660-9B2E-4922523F8590}" type="presOf" srcId="{D972B78C-07EB-48BF-9873-4660A75D1206}" destId="{1B5FFF53-82C9-4FFA-AE34-DBF5A5060BFA}" srcOrd="1" destOrd="0" presId="urn:microsoft.com/office/officeart/2005/8/layout/orgChart1"/>
    <dgm:cxn modelId="{8C381ED7-5881-456D-97DE-C88232F9B81B}" type="presOf" srcId="{9C3A436B-BC8C-4AD2-9392-83BBCFA60D35}" destId="{65EFC394-63FC-40D2-817A-4D78FBFD3E97}" srcOrd="0" destOrd="0" presId="urn:microsoft.com/office/officeart/2005/8/layout/orgChart1"/>
    <dgm:cxn modelId="{E24865E2-BE7E-4C65-8DCA-859C0F68BC06}" type="presOf" srcId="{49FAB907-FE09-4772-BE7A-6D0207B48A29}" destId="{F9496AD4-1960-4511-93A9-9BB63B598138}" srcOrd="0" destOrd="0" presId="urn:microsoft.com/office/officeart/2005/8/layout/orgChart1"/>
    <dgm:cxn modelId="{A631A1EF-BCAE-49AC-A222-4438F0853A59}" type="presOf" srcId="{3596CF05-6494-4F31-AD64-CB61A0249F16}" destId="{78C8F557-7967-41F9-9374-0EF8B480CC13}" srcOrd="0" destOrd="0" presId="urn:microsoft.com/office/officeart/2005/8/layout/orgChart1"/>
    <dgm:cxn modelId="{EDC81AF2-E914-411F-B71E-5CD15C3DE455}" type="presOf" srcId="{C6C574A3-EBE0-4F4D-8E77-E6D999AE5A25}" destId="{5795F8FF-E577-4896-8384-B2F4BE3D3C4A}" srcOrd="0" destOrd="0" presId="urn:microsoft.com/office/officeart/2005/8/layout/orgChart1"/>
    <dgm:cxn modelId="{45D067E4-63CA-4A99-A573-89E3219E8F46}" type="presParOf" srcId="{5795F8FF-E577-4896-8384-B2F4BE3D3C4A}" destId="{1B07D6E3-5581-4E71-B05A-AC2C3564A9C2}" srcOrd="0" destOrd="0" presId="urn:microsoft.com/office/officeart/2005/8/layout/orgChart1"/>
    <dgm:cxn modelId="{0A6A654C-6E26-4943-9BDF-09D8DB4A0F64}" type="presParOf" srcId="{1B07D6E3-5581-4E71-B05A-AC2C3564A9C2}" destId="{059A7C8D-525E-41B9-8298-E334D924B580}" srcOrd="0" destOrd="0" presId="urn:microsoft.com/office/officeart/2005/8/layout/orgChart1"/>
    <dgm:cxn modelId="{63EB5D00-77D2-422E-A64F-621DA8A912C6}" type="presParOf" srcId="{059A7C8D-525E-41B9-8298-E334D924B580}" destId="{EB1D7B57-D235-4356-8E73-3C1CCFBE2F37}" srcOrd="0" destOrd="0" presId="urn:microsoft.com/office/officeart/2005/8/layout/orgChart1"/>
    <dgm:cxn modelId="{BBA30D6A-4FBC-4F5A-8B61-2B86B2718C0B}" type="presParOf" srcId="{059A7C8D-525E-41B9-8298-E334D924B580}" destId="{1B5FFF53-82C9-4FFA-AE34-DBF5A5060BFA}" srcOrd="1" destOrd="0" presId="urn:microsoft.com/office/officeart/2005/8/layout/orgChart1"/>
    <dgm:cxn modelId="{862D563F-BAD6-4692-8879-8F67CC8C564F}" type="presParOf" srcId="{1B07D6E3-5581-4E71-B05A-AC2C3564A9C2}" destId="{4FBC2890-9C78-4A10-9A5D-B309A0EA7389}" srcOrd="1" destOrd="0" presId="urn:microsoft.com/office/officeart/2005/8/layout/orgChart1"/>
    <dgm:cxn modelId="{1D36DCE9-F226-480F-93D4-E2D110BB900B}" type="presParOf" srcId="{4FBC2890-9C78-4A10-9A5D-B309A0EA7389}" destId="{02F3C123-9B3F-406B-B9B6-F32CA00EDE9F}" srcOrd="0" destOrd="0" presId="urn:microsoft.com/office/officeart/2005/8/layout/orgChart1"/>
    <dgm:cxn modelId="{F77CF763-0B25-4F4D-BD01-FB0A6410F050}" type="presParOf" srcId="{4FBC2890-9C78-4A10-9A5D-B309A0EA7389}" destId="{9AE86160-BBBF-40AD-8179-55494441209C}" srcOrd="1" destOrd="0" presId="urn:microsoft.com/office/officeart/2005/8/layout/orgChart1"/>
    <dgm:cxn modelId="{AF7371EB-8A50-4D6D-BDE8-E6E809D72D9C}" type="presParOf" srcId="{9AE86160-BBBF-40AD-8179-55494441209C}" destId="{B76342C9-E1F4-4C2F-BFBE-F6EB85400D4B}" srcOrd="0" destOrd="0" presId="urn:microsoft.com/office/officeart/2005/8/layout/orgChart1"/>
    <dgm:cxn modelId="{D5D532A7-E2FE-4F7C-BB61-2824B5896422}" type="presParOf" srcId="{B76342C9-E1F4-4C2F-BFBE-F6EB85400D4B}" destId="{074C0973-5482-467D-8447-8C269D8F25F6}" srcOrd="0" destOrd="0" presId="urn:microsoft.com/office/officeart/2005/8/layout/orgChart1"/>
    <dgm:cxn modelId="{802871D6-74A0-4B5A-8070-0EC34DFEAB51}" type="presParOf" srcId="{B76342C9-E1F4-4C2F-BFBE-F6EB85400D4B}" destId="{93561628-E1FD-452E-8527-BA885A3C7637}" srcOrd="1" destOrd="0" presId="urn:microsoft.com/office/officeart/2005/8/layout/orgChart1"/>
    <dgm:cxn modelId="{4582CF49-4633-4CCA-9D99-E7307C6F5571}" type="presParOf" srcId="{9AE86160-BBBF-40AD-8179-55494441209C}" destId="{5489F6C7-D836-47CE-A6B3-971828D442B5}" srcOrd="1" destOrd="0" presId="urn:microsoft.com/office/officeart/2005/8/layout/orgChart1"/>
    <dgm:cxn modelId="{12DF1B89-174B-4E2B-9EB9-CA859C939059}" type="presParOf" srcId="{5489F6C7-D836-47CE-A6B3-971828D442B5}" destId="{E8C260BF-C558-463E-8926-2677DF0D7C46}" srcOrd="0" destOrd="0" presId="urn:microsoft.com/office/officeart/2005/8/layout/orgChart1"/>
    <dgm:cxn modelId="{A58CC5B7-9EDF-4330-A04E-FE7A5E1108A0}" type="presParOf" srcId="{5489F6C7-D836-47CE-A6B3-971828D442B5}" destId="{6D0FF516-ABEA-47A1-AFCA-107A23E07130}" srcOrd="1" destOrd="0" presId="urn:microsoft.com/office/officeart/2005/8/layout/orgChart1"/>
    <dgm:cxn modelId="{C934233D-76FE-4FE6-BD45-63B7FEC2D702}" type="presParOf" srcId="{6D0FF516-ABEA-47A1-AFCA-107A23E07130}" destId="{F4507633-6BAF-4D03-A455-E440FE691171}" srcOrd="0" destOrd="0" presId="urn:microsoft.com/office/officeart/2005/8/layout/orgChart1"/>
    <dgm:cxn modelId="{8569E0D1-82B5-4C15-964D-464D0D3388E4}" type="presParOf" srcId="{F4507633-6BAF-4D03-A455-E440FE691171}" destId="{0863DF39-ABEE-48A2-9372-875A69244CBF}" srcOrd="0" destOrd="0" presId="urn:microsoft.com/office/officeart/2005/8/layout/orgChart1"/>
    <dgm:cxn modelId="{F701B80D-A882-4AC0-AA0D-6C1295442A6F}" type="presParOf" srcId="{F4507633-6BAF-4D03-A455-E440FE691171}" destId="{DF51E707-CC9A-4AB3-89A5-9E35F8843B2C}" srcOrd="1" destOrd="0" presId="urn:microsoft.com/office/officeart/2005/8/layout/orgChart1"/>
    <dgm:cxn modelId="{760AF200-EE2C-4D75-B5FE-CBF08029605E}" type="presParOf" srcId="{6D0FF516-ABEA-47A1-AFCA-107A23E07130}" destId="{5975F91D-0A5F-4E78-BBFA-C9C5E2089FBD}" srcOrd="1" destOrd="0" presId="urn:microsoft.com/office/officeart/2005/8/layout/orgChart1"/>
    <dgm:cxn modelId="{EA1CF8BA-E9A0-4322-AF17-3988B9734B05}" type="presParOf" srcId="{6D0FF516-ABEA-47A1-AFCA-107A23E07130}" destId="{2FEE6358-AD16-4306-B72D-8183E33A2223}" srcOrd="2" destOrd="0" presId="urn:microsoft.com/office/officeart/2005/8/layout/orgChart1"/>
    <dgm:cxn modelId="{07639F60-221E-454E-B5B1-6E4F578B8593}" type="presParOf" srcId="{5489F6C7-D836-47CE-A6B3-971828D442B5}" destId="{A4BC0F8E-9FC1-4DB5-9B35-04C89AB9113E}" srcOrd="2" destOrd="0" presId="urn:microsoft.com/office/officeart/2005/8/layout/orgChart1"/>
    <dgm:cxn modelId="{A1B20D5C-2D02-4F49-B4A0-3AB8A2AE1A11}" type="presParOf" srcId="{5489F6C7-D836-47CE-A6B3-971828D442B5}" destId="{3D8B7E3F-8F39-4A80-ADC2-32F69917550D}" srcOrd="3" destOrd="0" presId="urn:microsoft.com/office/officeart/2005/8/layout/orgChart1"/>
    <dgm:cxn modelId="{0440AFB9-1D18-478C-98F5-630B9F42F956}" type="presParOf" srcId="{3D8B7E3F-8F39-4A80-ADC2-32F69917550D}" destId="{FA647378-6F5C-49C6-81A5-42982FE6E6F9}" srcOrd="0" destOrd="0" presId="urn:microsoft.com/office/officeart/2005/8/layout/orgChart1"/>
    <dgm:cxn modelId="{95EBEA4E-BCCC-42D8-A689-FCCA462084E9}" type="presParOf" srcId="{FA647378-6F5C-49C6-81A5-42982FE6E6F9}" destId="{65EFC394-63FC-40D2-817A-4D78FBFD3E97}" srcOrd="0" destOrd="0" presId="urn:microsoft.com/office/officeart/2005/8/layout/orgChart1"/>
    <dgm:cxn modelId="{E49975FF-D744-4F74-BC52-1B2C65342D30}" type="presParOf" srcId="{FA647378-6F5C-49C6-81A5-42982FE6E6F9}" destId="{B82047FF-5CF8-472D-ABB7-B0556F26E372}" srcOrd="1" destOrd="0" presId="urn:microsoft.com/office/officeart/2005/8/layout/orgChart1"/>
    <dgm:cxn modelId="{2A99ACE6-A5A5-4CA1-B8DE-C36980AFCCF1}" type="presParOf" srcId="{3D8B7E3F-8F39-4A80-ADC2-32F69917550D}" destId="{47A3844A-DEBA-4DD3-8790-30E8166BE93C}" srcOrd="1" destOrd="0" presId="urn:microsoft.com/office/officeart/2005/8/layout/orgChart1"/>
    <dgm:cxn modelId="{9575A487-66C9-4574-9A61-B8B15097EA2C}" type="presParOf" srcId="{3D8B7E3F-8F39-4A80-ADC2-32F69917550D}" destId="{8BD3441D-EFB2-4464-B70C-01000B7F6220}" srcOrd="2" destOrd="0" presId="urn:microsoft.com/office/officeart/2005/8/layout/orgChart1"/>
    <dgm:cxn modelId="{BD299C98-81FE-46E1-9114-847BDAEEE0AB}" type="presParOf" srcId="{9AE86160-BBBF-40AD-8179-55494441209C}" destId="{09CE4632-027F-445E-97BF-53D8DCB668BD}" srcOrd="2" destOrd="0" presId="urn:microsoft.com/office/officeart/2005/8/layout/orgChart1"/>
    <dgm:cxn modelId="{679DF15A-6FDD-4AD0-AD47-B0B03E52CC53}" type="presParOf" srcId="{4FBC2890-9C78-4A10-9A5D-B309A0EA7389}" destId="{78C8F557-7967-41F9-9374-0EF8B480CC13}" srcOrd="2" destOrd="0" presId="urn:microsoft.com/office/officeart/2005/8/layout/orgChart1"/>
    <dgm:cxn modelId="{F205B5C2-0A9F-4616-B3AE-4C5DC29496EF}" type="presParOf" srcId="{4FBC2890-9C78-4A10-9A5D-B309A0EA7389}" destId="{C16532F1-B1D9-46D3-98F4-1776E9204441}" srcOrd="3" destOrd="0" presId="urn:microsoft.com/office/officeart/2005/8/layout/orgChart1"/>
    <dgm:cxn modelId="{D0101544-A4FF-47C9-A863-778158404EB9}" type="presParOf" srcId="{C16532F1-B1D9-46D3-98F4-1776E9204441}" destId="{C73D8E48-B325-4EB6-A9B6-62F4B4C3570A}" srcOrd="0" destOrd="0" presId="urn:microsoft.com/office/officeart/2005/8/layout/orgChart1"/>
    <dgm:cxn modelId="{7B0BDD15-414E-4A5B-B4C5-C53E60684264}" type="presParOf" srcId="{C73D8E48-B325-4EB6-A9B6-62F4B4C3570A}" destId="{BA738BC6-E224-451F-8DE2-30AB590A4F37}" srcOrd="0" destOrd="0" presId="urn:microsoft.com/office/officeart/2005/8/layout/orgChart1"/>
    <dgm:cxn modelId="{70AAB909-B7AD-492B-A7E7-6EE406168FFF}" type="presParOf" srcId="{C73D8E48-B325-4EB6-A9B6-62F4B4C3570A}" destId="{7BB047AB-B946-4615-8047-3E025547FE48}" srcOrd="1" destOrd="0" presId="urn:microsoft.com/office/officeart/2005/8/layout/orgChart1"/>
    <dgm:cxn modelId="{FF2003DB-FECE-4100-A51F-305A905B4B86}" type="presParOf" srcId="{C16532F1-B1D9-46D3-98F4-1776E9204441}" destId="{456C1186-0BEB-4531-8FE3-814BBD681C0D}" srcOrd="1" destOrd="0" presId="urn:microsoft.com/office/officeart/2005/8/layout/orgChart1"/>
    <dgm:cxn modelId="{3EB74ABC-7D56-4E11-95ED-E90821142C88}" type="presParOf" srcId="{C16532F1-B1D9-46D3-98F4-1776E9204441}" destId="{DD9BEFBA-1C15-489B-BDC3-E739B07913DD}" srcOrd="2" destOrd="0" presId="urn:microsoft.com/office/officeart/2005/8/layout/orgChart1"/>
    <dgm:cxn modelId="{C69E0956-9CAA-421F-ABDF-EE9326AD552F}" type="presParOf" srcId="{4FBC2890-9C78-4A10-9A5D-B309A0EA7389}" destId="{715D6630-AD55-4ED0-A0BB-9041B8205A7D}" srcOrd="4" destOrd="0" presId="urn:microsoft.com/office/officeart/2005/8/layout/orgChart1"/>
    <dgm:cxn modelId="{54C02BD4-CC73-427D-B1E2-1A46D1719333}" type="presParOf" srcId="{4FBC2890-9C78-4A10-9A5D-B309A0EA7389}" destId="{81A68E51-1DED-4F60-9282-1E2F2051D0B5}" srcOrd="5" destOrd="0" presId="urn:microsoft.com/office/officeart/2005/8/layout/orgChart1"/>
    <dgm:cxn modelId="{DFAD363F-128E-44D6-9BFA-443362F1E168}" type="presParOf" srcId="{81A68E51-1DED-4F60-9282-1E2F2051D0B5}" destId="{B8B9BD3F-B1EE-40D9-B7CA-07BDAFCE7B07}" srcOrd="0" destOrd="0" presId="urn:microsoft.com/office/officeart/2005/8/layout/orgChart1"/>
    <dgm:cxn modelId="{4082FB65-74F3-4368-8DA6-792A535E0354}" type="presParOf" srcId="{B8B9BD3F-B1EE-40D9-B7CA-07BDAFCE7B07}" destId="{D5C78BD1-E77E-4A7D-ABF5-C96A4282D12A}" srcOrd="0" destOrd="0" presId="urn:microsoft.com/office/officeart/2005/8/layout/orgChart1"/>
    <dgm:cxn modelId="{6D265760-D40B-4EDA-8BEB-50B00F919FFD}" type="presParOf" srcId="{B8B9BD3F-B1EE-40D9-B7CA-07BDAFCE7B07}" destId="{2375D76B-91F6-456E-A7B5-E74A0E55FC8C}" srcOrd="1" destOrd="0" presId="urn:microsoft.com/office/officeart/2005/8/layout/orgChart1"/>
    <dgm:cxn modelId="{89585F09-AFD2-427B-B4AC-05C5D3E3B616}" type="presParOf" srcId="{81A68E51-1DED-4F60-9282-1E2F2051D0B5}" destId="{3F468958-A246-4BAF-884B-26F7C8F97874}" srcOrd="1" destOrd="0" presId="urn:microsoft.com/office/officeart/2005/8/layout/orgChart1"/>
    <dgm:cxn modelId="{E2DDF3A8-0F57-4F39-A023-A866742EFB0D}" type="presParOf" srcId="{81A68E51-1DED-4F60-9282-1E2F2051D0B5}" destId="{5FA3DC94-AD7D-49F5-9E1B-69E55E831A97}" srcOrd="2" destOrd="0" presId="urn:microsoft.com/office/officeart/2005/8/layout/orgChart1"/>
    <dgm:cxn modelId="{DDF9AA46-5967-4B22-8E35-04BD56F604F8}" type="presParOf" srcId="{1B07D6E3-5581-4E71-B05A-AC2C3564A9C2}" destId="{A5F88844-9948-4A8E-8DBD-F38D76862897}" srcOrd="2" destOrd="0" presId="urn:microsoft.com/office/officeart/2005/8/layout/orgChart1"/>
    <dgm:cxn modelId="{C304823C-6170-47B0-846C-F94A16D26C18}" type="presParOf" srcId="{A5F88844-9948-4A8E-8DBD-F38D76862897}" destId="{CF1A1DF9-9844-4FEF-B03E-AE049869F066}" srcOrd="0" destOrd="0" presId="urn:microsoft.com/office/officeart/2005/8/layout/orgChart1"/>
    <dgm:cxn modelId="{6A1DC0F7-2F8C-4EAF-8164-AB4CDBB3FD12}" type="presParOf" srcId="{A5F88844-9948-4A8E-8DBD-F38D76862897}" destId="{C128D27C-12E9-41DB-96DD-BA2036C7ECC0}" srcOrd="1" destOrd="0" presId="urn:microsoft.com/office/officeart/2005/8/layout/orgChart1"/>
    <dgm:cxn modelId="{2A5CF0C4-5132-4942-82A6-14842029FE13}" type="presParOf" srcId="{C128D27C-12E9-41DB-96DD-BA2036C7ECC0}" destId="{086A69DA-6493-49FA-981B-1E7E44E4FC27}" srcOrd="0" destOrd="0" presId="urn:microsoft.com/office/officeart/2005/8/layout/orgChart1"/>
    <dgm:cxn modelId="{32CE189B-B33A-4F7B-991F-56529EBA1190}" type="presParOf" srcId="{086A69DA-6493-49FA-981B-1E7E44E4FC27}" destId="{F9496AD4-1960-4511-93A9-9BB63B598138}" srcOrd="0" destOrd="0" presId="urn:microsoft.com/office/officeart/2005/8/layout/orgChart1"/>
    <dgm:cxn modelId="{910CD270-2988-4CFF-8757-B4C96CBCE7D7}" type="presParOf" srcId="{086A69DA-6493-49FA-981B-1E7E44E4FC27}" destId="{84DE78CB-E9E3-4A34-A970-A2F4DBD4E0DA}" srcOrd="1" destOrd="0" presId="urn:microsoft.com/office/officeart/2005/8/layout/orgChart1"/>
    <dgm:cxn modelId="{03102E5A-5372-4DB4-B806-8DEF4265781A}" type="presParOf" srcId="{C128D27C-12E9-41DB-96DD-BA2036C7ECC0}" destId="{1BAF3E84-4847-4F03-B331-CC7923DBC50E}" srcOrd="1" destOrd="0" presId="urn:microsoft.com/office/officeart/2005/8/layout/orgChart1"/>
    <dgm:cxn modelId="{E11A54DF-9D13-42B5-B0A5-2EFF1C17DAE9}" type="presParOf" srcId="{C128D27C-12E9-41DB-96DD-BA2036C7ECC0}" destId="{EDEFD027-58B5-4557-A4A8-7A33A04E0E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E48E66-6A12-4B10-A716-C56B8B0B1CD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17D6FD-20EC-427C-9A73-609A00EC6937}">
      <dgm:prSet phldrT="[Text]"/>
      <dgm:spPr>
        <a:solidFill>
          <a:srgbClr val="FF814E"/>
        </a:solidFill>
      </dgm:spPr>
      <dgm:t>
        <a:bodyPr/>
        <a:lstStyle/>
        <a:p>
          <a:r>
            <a:rPr lang="en-US" dirty="0"/>
            <a:t>TXST Online</a:t>
          </a:r>
        </a:p>
      </dgm:t>
    </dgm:pt>
    <dgm:pt modelId="{E450F250-B83B-474D-A7E2-9F1D34A6E7F1}" type="parTrans" cxnId="{DBE56A5B-922B-4CE5-85CC-0B2FB8DA838C}">
      <dgm:prSet/>
      <dgm:spPr/>
      <dgm:t>
        <a:bodyPr/>
        <a:lstStyle/>
        <a:p>
          <a:endParaRPr lang="en-US"/>
        </a:p>
      </dgm:t>
    </dgm:pt>
    <dgm:pt modelId="{BD3CFC9F-8FA3-4A5D-A7BC-CB736B5B7590}" type="sibTrans" cxnId="{DBE56A5B-922B-4CE5-85CC-0B2FB8DA838C}">
      <dgm:prSet/>
      <dgm:spPr/>
      <dgm:t>
        <a:bodyPr/>
        <a:lstStyle/>
        <a:p>
          <a:endParaRPr lang="en-US"/>
        </a:p>
      </dgm:t>
    </dgm:pt>
    <dgm:pt modelId="{8387D4F8-E91C-42B5-BCD2-E78251EDD9D4}">
      <dgm:prSet phldrT="[Text]"/>
      <dgm:spPr>
        <a:solidFill>
          <a:srgbClr val="E2B126"/>
        </a:solidFill>
      </dgm:spPr>
      <dgm:t>
        <a:bodyPr/>
        <a:lstStyle/>
        <a:p>
          <a:r>
            <a:rPr lang="en-US" dirty="0"/>
            <a:t>Department</a:t>
          </a:r>
        </a:p>
      </dgm:t>
    </dgm:pt>
    <dgm:pt modelId="{A70475AB-8D7A-4BE5-A1E4-F9F557FEAE98}" type="parTrans" cxnId="{35F6DD8A-C093-40D5-8E3B-533D60C80D83}">
      <dgm:prSet/>
      <dgm:spPr/>
      <dgm:t>
        <a:bodyPr/>
        <a:lstStyle/>
        <a:p>
          <a:endParaRPr lang="en-US"/>
        </a:p>
      </dgm:t>
    </dgm:pt>
    <dgm:pt modelId="{F28B84C3-A909-4231-9A8B-9290B49B528A}" type="sibTrans" cxnId="{35F6DD8A-C093-40D5-8E3B-533D60C80D83}">
      <dgm:prSet/>
      <dgm:spPr/>
      <dgm:t>
        <a:bodyPr/>
        <a:lstStyle/>
        <a:p>
          <a:endParaRPr lang="en-US"/>
        </a:p>
      </dgm:t>
    </dgm:pt>
    <dgm:pt modelId="{76F1564C-B1FC-425E-8044-93BAAA90E8C3}">
      <dgm:prSet phldrT="[Text]"/>
      <dgm:spPr>
        <a:solidFill>
          <a:srgbClr val="E2B126"/>
        </a:solidFill>
      </dgm:spPr>
      <dgm:t>
        <a:bodyPr/>
        <a:lstStyle/>
        <a:p>
          <a:r>
            <a:rPr lang="en-US" dirty="0"/>
            <a:t>Academic Partnerships</a:t>
          </a:r>
        </a:p>
      </dgm:t>
    </dgm:pt>
    <dgm:pt modelId="{8A74CD98-2472-4596-827A-9C6C91EE2CE3}" type="parTrans" cxnId="{F526CA35-BBB2-44AD-B161-8DA00853991C}">
      <dgm:prSet/>
      <dgm:spPr/>
      <dgm:t>
        <a:bodyPr/>
        <a:lstStyle/>
        <a:p>
          <a:endParaRPr lang="en-US"/>
        </a:p>
      </dgm:t>
    </dgm:pt>
    <dgm:pt modelId="{DBE2800E-11A4-4342-AABF-890944868E4B}" type="sibTrans" cxnId="{F526CA35-BBB2-44AD-B161-8DA00853991C}">
      <dgm:prSet/>
      <dgm:spPr/>
      <dgm:t>
        <a:bodyPr/>
        <a:lstStyle/>
        <a:p>
          <a:endParaRPr lang="en-US"/>
        </a:p>
      </dgm:t>
    </dgm:pt>
    <dgm:pt modelId="{1736F19C-9278-4ED2-B409-3D36C8CBB3A1}">
      <dgm:prSet phldrT="[Text]"/>
      <dgm:spPr>
        <a:solidFill>
          <a:srgbClr val="E2B126"/>
        </a:solidFill>
      </dgm:spPr>
      <dgm:t>
        <a:bodyPr/>
        <a:lstStyle/>
        <a:p>
          <a:r>
            <a:rPr lang="en-US" dirty="0"/>
            <a:t>Instructional Connections</a:t>
          </a:r>
        </a:p>
      </dgm:t>
    </dgm:pt>
    <dgm:pt modelId="{BA8F671A-EC63-499E-BDA1-79CD98C21AA9}" type="parTrans" cxnId="{EAAB4AB7-C600-4E35-8991-8CB7348EFA63}">
      <dgm:prSet/>
      <dgm:spPr/>
      <dgm:t>
        <a:bodyPr/>
        <a:lstStyle/>
        <a:p>
          <a:endParaRPr lang="en-US"/>
        </a:p>
      </dgm:t>
    </dgm:pt>
    <dgm:pt modelId="{DF52679E-B96E-4348-93C8-4102D7373B69}" type="sibTrans" cxnId="{EAAB4AB7-C600-4E35-8991-8CB7348EFA63}">
      <dgm:prSet/>
      <dgm:spPr/>
      <dgm:t>
        <a:bodyPr/>
        <a:lstStyle/>
        <a:p>
          <a:endParaRPr lang="en-US"/>
        </a:p>
      </dgm:t>
    </dgm:pt>
    <dgm:pt modelId="{89D1BD1E-072A-4E4A-ADEE-FC5401E49A5B}">
      <dgm:prSet/>
      <dgm:spPr>
        <a:solidFill>
          <a:srgbClr val="E2B126"/>
        </a:solidFill>
      </dgm:spPr>
      <dgm:t>
        <a:bodyPr/>
        <a:lstStyle/>
        <a:p>
          <a:r>
            <a:rPr lang="en-US"/>
            <a:t>TXST Online Operations</a:t>
          </a:r>
          <a:endParaRPr lang="en-US" dirty="0"/>
        </a:p>
      </dgm:t>
    </dgm:pt>
    <dgm:pt modelId="{8C199A66-A99E-4FFE-B7E8-4F15EA2A93B8}" type="parTrans" cxnId="{1BD6835B-D3D4-41B4-8BC5-DB8EF7573C27}">
      <dgm:prSet/>
      <dgm:spPr/>
      <dgm:t>
        <a:bodyPr/>
        <a:lstStyle/>
        <a:p>
          <a:endParaRPr lang="en-US"/>
        </a:p>
      </dgm:t>
    </dgm:pt>
    <dgm:pt modelId="{F4348B34-D04A-4C56-897A-C373683CCCE6}" type="sibTrans" cxnId="{1BD6835B-D3D4-41B4-8BC5-DB8EF7573C27}">
      <dgm:prSet/>
      <dgm:spPr/>
      <dgm:t>
        <a:bodyPr/>
        <a:lstStyle/>
        <a:p>
          <a:endParaRPr lang="en-US"/>
        </a:p>
      </dgm:t>
    </dgm:pt>
    <dgm:pt modelId="{ED3E5AFD-3101-451B-89F1-32386E932997}">
      <dgm:prSet/>
      <dgm:spPr/>
      <dgm:t>
        <a:bodyPr/>
        <a:lstStyle/>
        <a:p>
          <a:r>
            <a:rPr lang="en-US" dirty="0"/>
            <a:t>Chair: Course Schedule, Faculty Assignments, Faculty Credentialing, Course Cap, &amp; Approval of Marketing Material</a:t>
          </a:r>
        </a:p>
      </dgm:t>
    </dgm:pt>
    <dgm:pt modelId="{E52A7C51-30BC-4FAB-85F7-C6D303B5A7D3}" type="parTrans" cxnId="{B015ED6D-30A0-4B62-A3C2-09234DDA7611}">
      <dgm:prSet/>
      <dgm:spPr/>
      <dgm:t>
        <a:bodyPr/>
        <a:lstStyle/>
        <a:p>
          <a:endParaRPr lang="en-US"/>
        </a:p>
      </dgm:t>
    </dgm:pt>
    <dgm:pt modelId="{98C3091F-CE48-4BB0-B20D-50478CB1BE4E}" type="sibTrans" cxnId="{B015ED6D-30A0-4B62-A3C2-09234DDA7611}">
      <dgm:prSet/>
      <dgm:spPr/>
      <dgm:t>
        <a:bodyPr/>
        <a:lstStyle/>
        <a:p>
          <a:endParaRPr lang="en-US"/>
        </a:p>
      </dgm:t>
    </dgm:pt>
    <dgm:pt modelId="{E7FF663C-10E3-4876-BFC6-B801D8819B66}">
      <dgm:prSet/>
      <dgm:spPr/>
      <dgm:t>
        <a:bodyPr/>
        <a:lstStyle/>
        <a:p>
          <a:r>
            <a:rPr lang="en-US" dirty="0"/>
            <a:t>Faculty: Course Content, Course Development, Course Instruction, Assessment</a:t>
          </a:r>
        </a:p>
      </dgm:t>
    </dgm:pt>
    <dgm:pt modelId="{99347DC9-F673-4053-952C-01B0FFA5E040}" type="parTrans" cxnId="{97D2300B-4DA2-46E9-9F05-5A363EC030FF}">
      <dgm:prSet/>
      <dgm:spPr/>
      <dgm:t>
        <a:bodyPr/>
        <a:lstStyle/>
        <a:p>
          <a:endParaRPr lang="en-US"/>
        </a:p>
      </dgm:t>
    </dgm:pt>
    <dgm:pt modelId="{34D8852F-93EF-40EE-8EE5-CE23C82DF1C4}" type="sibTrans" cxnId="{97D2300B-4DA2-46E9-9F05-5A363EC030FF}">
      <dgm:prSet/>
      <dgm:spPr/>
      <dgm:t>
        <a:bodyPr/>
        <a:lstStyle/>
        <a:p>
          <a:endParaRPr lang="en-US"/>
        </a:p>
      </dgm:t>
    </dgm:pt>
    <dgm:pt modelId="{9D446F95-6313-49CD-8E75-2A824E9972A0}">
      <dgm:prSet/>
      <dgm:spPr/>
      <dgm:t>
        <a:bodyPr/>
        <a:lstStyle/>
        <a:p>
          <a:r>
            <a:rPr lang="en-US" dirty="0"/>
            <a:t>Services: Admissions, Registration, Financial Aid, Student Accounts, Advising, Faculty and Student Support</a:t>
          </a:r>
        </a:p>
      </dgm:t>
    </dgm:pt>
    <dgm:pt modelId="{D2BBEC43-8DFC-4C16-9E7F-9D3963FB2462}" type="parTrans" cxnId="{24C49EC0-007D-48E7-8B66-489FF5D63903}">
      <dgm:prSet/>
      <dgm:spPr/>
      <dgm:t>
        <a:bodyPr/>
        <a:lstStyle/>
        <a:p>
          <a:endParaRPr lang="en-US"/>
        </a:p>
      </dgm:t>
    </dgm:pt>
    <dgm:pt modelId="{43AD8E27-607A-4346-9A94-EF8370F95192}" type="sibTrans" cxnId="{24C49EC0-007D-48E7-8B66-489FF5D63903}">
      <dgm:prSet/>
      <dgm:spPr/>
      <dgm:t>
        <a:bodyPr/>
        <a:lstStyle/>
        <a:p>
          <a:endParaRPr lang="en-US"/>
        </a:p>
      </dgm:t>
    </dgm:pt>
    <dgm:pt modelId="{7C18409B-29B1-4F9F-8A5A-432E60D3F292}">
      <dgm:prSet/>
      <dgm:spPr/>
      <dgm:t>
        <a:bodyPr/>
        <a:lstStyle/>
        <a:p>
          <a:r>
            <a:rPr lang="en-US" dirty="0"/>
            <a:t>Support: Instructional Design, Video, and Technology</a:t>
          </a:r>
        </a:p>
      </dgm:t>
    </dgm:pt>
    <dgm:pt modelId="{3920AECE-BAE7-4448-8CE4-C46C8FA37519}" type="parTrans" cxnId="{E18E0A19-6047-455E-81A8-7FF4B112D3CA}">
      <dgm:prSet/>
      <dgm:spPr/>
      <dgm:t>
        <a:bodyPr/>
        <a:lstStyle/>
        <a:p>
          <a:endParaRPr lang="en-US"/>
        </a:p>
      </dgm:t>
    </dgm:pt>
    <dgm:pt modelId="{6EFB4994-0699-40BF-A1BB-3494341DD224}" type="sibTrans" cxnId="{E18E0A19-6047-455E-81A8-7FF4B112D3CA}">
      <dgm:prSet/>
      <dgm:spPr/>
      <dgm:t>
        <a:bodyPr/>
        <a:lstStyle/>
        <a:p>
          <a:endParaRPr lang="en-US"/>
        </a:p>
      </dgm:t>
    </dgm:pt>
    <dgm:pt modelId="{A75C838D-5B42-40D3-BE1F-39C970492F69}">
      <dgm:prSet/>
      <dgm:spPr/>
      <dgm:t>
        <a:bodyPr/>
        <a:lstStyle/>
        <a:p>
          <a:r>
            <a:rPr lang="en-US" dirty="0"/>
            <a:t>Marketing, Recruiting, Marketing Research</a:t>
          </a:r>
        </a:p>
      </dgm:t>
    </dgm:pt>
    <dgm:pt modelId="{BC500DE1-5459-4C46-B54F-5CC83A07D1BF}" type="parTrans" cxnId="{F750C2C6-5D18-4F28-A434-FBED07299B83}">
      <dgm:prSet/>
      <dgm:spPr/>
      <dgm:t>
        <a:bodyPr/>
        <a:lstStyle/>
        <a:p>
          <a:endParaRPr lang="en-US"/>
        </a:p>
      </dgm:t>
    </dgm:pt>
    <dgm:pt modelId="{CE261CDA-A2D6-46C9-AA75-26F17EA0E135}" type="sibTrans" cxnId="{F750C2C6-5D18-4F28-A434-FBED07299B83}">
      <dgm:prSet/>
      <dgm:spPr/>
      <dgm:t>
        <a:bodyPr/>
        <a:lstStyle/>
        <a:p>
          <a:endParaRPr lang="en-US"/>
        </a:p>
      </dgm:t>
    </dgm:pt>
    <dgm:pt modelId="{FC36B3FC-4442-415B-8112-92A76579F174}">
      <dgm:prSet/>
      <dgm:spPr/>
      <dgm:t>
        <a:bodyPr/>
        <a:lstStyle/>
        <a:p>
          <a:r>
            <a:rPr lang="en-US" dirty="0"/>
            <a:t>Recruit Academic Assistants (AA), and Adjuncts (AA and Adjuncts Approved by Chair)</a:t>
          </a:r>
        </a:p>
      </dgm:t>
    </dgm:pt>
    <dgm:pt modelId="{9D78DC60-F55D-4283-9630-1950EC94778E}" type="parTrans" cxnId="{5854DAFB-F33D-4CAF-B274-AAC128909C13}">
      <dgm:prSet/>
      <dgm:spPr/>
      <dgm:t>
        <a:bodyPr/>
        <a:lstStyle/>
        <a:p>
          <a:endParaRPr lang="en-US"/>
        </a:p>
      </dgm:t>
    </dgm:pt>
    <dgm:pt modelId="{3F3199C2-3A42-4DAF-A061-E3A68C4D000D}" type="sibTrans" cxnId="{5854DAFB-F33D-4CAF-B274-AAC128909C13}">
      <dgm:prSet/>
      <dgm:spPr/>
      <dgm:t>
        <a:bodyPr/>
        <a:lstStyle/>
        <a:p>
          <a:endParaRPr lang="en-US"/>
        </a:p>
      </dgm:t>
    </dgm:pt>
    <dgm:pt modelId="{AA89A24A-4564-43BF-8851-F53786A04BD4}" type="pres">
      <dgm:prSet presAssocID="{45E48E66-6A12-4B10-A716-C56B8B0B1C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95364BC-AFAD-4DD8-AC6D-B23DCD9CAC83}" type="pres">
      <dgm:prSet presAssocID="{0E17D6FD-20EC-427C-9A73-609A00EC6937}" presName="hierRoot1" presStyleCnt="0">
        <dgm:presLayoutVars>
          <dgm:hierBranch val="init"/>
        </dgm:presLayoutVars>
      </dgm:prSet>
      <dgm:spPr/>
    </dgm:pt>
    <dgm:pt modelId="{274FB592-25D9-4EB3-9D9B-CFCD912E3AFC}" type="pres">
      <dgm:prSet presAssocID="{0E17D6FD-20EC-427C-9A73-609A00EC6937}" presName="rootComposite1" presStyleCnt="0"/>
      <dgm:spPr/>
    </dgm:pt>
    <dgm:pt modelId="{C22020FD-2BDA-4800-8683-6468D2C5CA9D}" type="pres">
      <dgm:prSet presAssocID="{0E17D6FD-20EC-427C-9A73-609A00EC6937}" presName="rootText1" presStyleLbl="node0" presStyleIdx="0" presStyleCnt="1">
        <dgm:presLayoutVars>
          <dgm:chPref val="3"/>
        </dgm:presLayoutVars>
      </dgm:prSet>
      <dgm:spPr/>
    </dgm:pt>
    <dgm:pt modelId="{B7DC2E96-653A-4E22-9225-A0D882BE41A6}" type="pres">
      <dgm:prSet presAssocID="{0E17D6FD-20EC-427C-9A73-609A00EC6937}" presName="rootConnector1" presStyleLbl="node1" presStyleIdx="0" presStyleCnt="0"/>
      <dgm:spPr/>
    </dgm:pt>
    <dgm:pt modelId="{D1FD3D8B-424A-4740-8D34-70BA51E43683}" type="pres">
      <dgm:prSet presAssocID="{0E17D6FD-20EC-427C-9A73-609A00EC6937}" presName="hierChild2" presStyleCnt="0"/>
      <dgm:spPr/>
    </dgm:pt>
    <dgm:pt modelId="{167FCEB6-9C74-44A1-8ED0-4BAABCAB712B}" type="pres">
      <dgm:prSet presAssocID="{A70475AB-8D7A-4BE5-A1E4-F9F557FEAE98}" presName="Name37" presStyleLbl="parChTrans1D2" presStyleIdx="0" presStyleCnt="4"/>
      <dgm:spPr/>
    </dgm:pt>
    <dgm:pt modelId="{3E6C4DD3-C886-477C-A94B-0E2C453BDB01}" type="pres">
      <dgm:prSet presAssocID="{8387D4F8-E91C-42B5-BCD2-E78251EDD9D4}" presName="hierRoot2" presStyleCnt="0">
        <dgm:presLayoutVars>
          <dgm:hierBranch val="init"/>
        </dgm:presLayoutVars>
      </dgm:prSet>
      <dgm:spPr/>
    </dgm:pt>
    <dgm:pt modelId="{8748B047-7D02-435C-9C4F-49112ED8395C}" type="pres">
      <dgm:prSet presAssocID="{8387D4F8-E91C-42B5-BCD2-E78251EDD9D4}" presName="rootComposite" presStyleCnt="0"/>
      <dgm:spPr/>
    </dgm:pt>
    <dgm:pt modelId="{BA236AB6-CF27-4F07-9B38-81827075F799}" type="pres">
      <dgm:prSet presAssocID="{8387D4F8-E91C-42B5-BCD2-E78251EDD9D4}" presName="rootText" presStyleLbl="node2" presStyleIdx="0" presStyleCnt="4">
        <dgm:presLayoutVars>
          <dgm:chPref val="3"/>
        </dgm:presLayoutVars>
      </dgm:prSet>
      <dgm:spPr/>
    </dgm:pt>
    <dgm:pt modelId="{723DCEE9-A363-4514-981A-37B4B86709E1}" type="pres">
      <dgm:prSet presAssocID="{8387D4F8-E91C-42B5-BCD2-E78251EDD9D4}" presName="rootConnector" presStyleLbl="node2" presStyleIdx="0" presStyleCnt="4"/>
      <dgm:spPr/>
    </dgm:pt>
    <dgm:pt modelId="{1FF3FD46-E759-4541-98C6-D4E7599340B8}" type="pres">
      <dgm:prSet presAssocID="{8387D4F8-E91C-42B5-BCD2-E78251EDD9D4}" presName="hierChild4" presStyleCnt="0"/>
      <dgm:spPr/>
    </dgm:pt>
    <dgm:pt modelId="{C936936A-B6DC-4D25-888D-3C17426AFC69}" type="pres">
      <dgm:prSet presAssocID="{E52A7C51-30BC-4FAB-85F7-C6D303B5A7D3}" presName="Name37" presStyleLbl="parChTrans1D3" presStyleIdx="0" presStyleCnt="6"/>
      <dgm:spPr/>
    </dgm:pt>
    <dgm:pt modelId="{889A6910-EC7A-4151-8B88-D6FAF98FFCB5}" type="pres">
      <dgm:prSet presAssocID="{ED3E5AFD-3101-451B-89F1-32386E932997}" presName="hierRoot2" presStyleCnt="0">
        <dgm:presLayoutVars>
          <dgm:hierBranch val="init"/>
        </dgm:presLayoutVars>
      </dgm:prSet>
      <dgm:spPr/>
    </dgm:pt>
    <dgm:pt modelId="{A5ECBB45-8AAE-4343-978C-BB785D7CC70C}" type="pres">
      <dgm:prSet presAssocID="{ED3E5AFD-3101-451B-89F1-32386E932997}" presName="rootComposite" presStyleCnt="0"/>
      <dgm:spPr/>
    </dgm:pt>
    <dgm:pt modelId="{8249F989-B197-442C-9211-5A47B0229A4E}" type="pres">
      <dgm:prSet presAssocID="{ED3E5AFD-3101-451B-89F1-32386E932997}" presName="rootText" presStyleLbl="node3" presStyleIdx="0" presStyleCnt="6">
        <dgm:presLayoutVars>
          <dgm:chPref val="3"/>
        </dgm:presLayoutVars>
      </dgm:prSet>
      <dgm:spPr/>
    </dgm:pt>
    <dgm:pt modelId="{1C563E59-236B-4E07-9A8B-BD941366524D}" type="pres">
      <dgm:prSet presAssocID="{ED3E5AFD-3101-451B-89F1-32386E932997}" presName="rootConnector" presStyleLbl="node3" presStyleIdx="0" presStyleCnt="6"/>
      <dgm:spPr/>
    </dgm:pt>
    <dgm:pt modelId="{92D3BD96-C7DB-42BC-BB8E-DB3BAD95676B}" type="pres">
      <dgm:prSet presAssocID="{ED3E5AFD-3101-451B-89F1-32386E932997}" presName="hierChild4" presStyleCnt="0"/>
      <dgm:spPr/>
    </dgm:pt>
    <dgm:pt modelId="{978EA864-BE3F-406C-B907-F22D98D5D726}" type="pres">
      <dgm:prSet presAssocID="{ED3E5AFD-3101-451B-89F1-32386E932997}" presName="hierChild5" presStyleCnt="0"/>
      <dgm:spPr/>
    </dgm:pt>
    <dgm:pt modelId="{D1B5F3E7-1A5D-4FE7-9DE4-4D059A229D7A}" type="pres">
      <dgm:prSet presAssocID="{99347DC9-F673-4053-952C-01B0FFA5E040}" presName="Name37" presStyleLbl="parChTrans1D3" presStyleIdx="1" presStyleCnt="6"/>
      <dgm:spPr/>
    </dgm:pt>
    <dgm:pt modelId="{5EDC0D2B-15C2-43CC-8782-4AEDEBDBD6D3}" type="pres">
      <dgm:prSet presAssocID="{E7FF663C-10E3-4876-BFC6-B801D8819B66}" presName="hierRoot2" presStyleCnt="0">
        <dgm:presLayoutVars>
          <dgm:hierBranch val="init"/>
        </dgm:presLayoutVars>
      </dgm:prSet>
      <dgm:spPr/>
    </dgm:pt>
    <dgm:pt modelId="{757372FA-0054-4422-81E7-C474A5703EBF}" type="pres">
      <dgm:prSet presAssocID="{E7FF663C-10E3-4876-BFC6-B801D8819B66}" presName="rootComposite" presStyleCnt="0"/>
      <dgm:spPr/>
    </dgm:pt>
    <dgm:pt modelId="{085B473B-DDFF-4E21-8DF3-7D7010E74267}" type="pres">
      <dgm:prSet presAssocID="{E7FF663C-10E3-4876-BFC6-B801D8819B66}" presName="rootText" presStyleLbl="node3" presStyleIdx="1" presStyleCnt="6">
        <dgm:presLayoutVars>
          <dgm:chPref val="3"/>
        </dgm:presLayoutVars>
      </dgm:prSet>
      <dgm:spPr/>
    </dgm:pt>
    <dgm:pt modelId="{A7BFA5B5-D9BF-4A8E-BC12-19F6607F9B0C}" type="pres">
      <dgm:prSet presAssocID="{E7FF663C-10E3-4876-BFC6-B801D8819B66}" presName="rootConnector" presStyleLbl="node3" presStyleIdx="1" presStyleCnt="6"/>
      <dgm:spPr/>
    </dgm:pt>
    <dgm:pt modelId="{99D3A205-11A0-4765-9BE7-702AC1A73A9A}" type="pres">
      <dgm:prSet presAssocID="{E7FF663C-10E3-4876-BFC6-B801D8819B66}" presName="hierChild4" presStyleCnt="0"/>
      <dgm:spPr/>
    </dgm:pt>
    <dgm:pt modelId="{87B9C998-57BC-4B74-B3E8-77F58C068D6C}" type="pres">
      <dgm:prSet presAssocID="{E7FF663C-10E3-4876-BFC6-B801D8819B66}" presName="hierChild5" presStyleCnt="0"/>
      <dgm:spPr/>
    </dgm:pt>
    <dgm:pt modelId="{BE2811F1-BD98-4E11-B1E8-1927D86BC727}" type="pres">
      <dgm:prSet presAssocID="{8387D4F8-E91C-42B5-BCD2-E78251EDD9D4}" presName="hierChild5" presStyleCnt="0"/>
      <dgm:spPr/>
    </dgm:pt>
    <dgm:pt modelId="{D1572AC9-768C-4EB0-8EFB-1582794447A7}" type="pres">
      <dgm:prSet presAssocID="{8C199A66-A99E-4FFE-B7E8-4F15EA2A93B8}" presName="Name37" presStyleLbl="parChTrans1D2" presStyleIdx="1" presStyleCnt="4"/>
      <dgm:spPr/>
    </dgm:pt>
    <dgm:pt modelId="{2D72171A-3622-477B-BE66-F0F24AA9407F}" type="pres">
      <dgm:prSet presAssocID="{89D1BD1E-072A-4E4A-ADEE-FC5401E49A5B}" presName="hierRoot2" presStyleCnt="0">
        <dgm:presLayoutVars>
          <dgm:hierBranch val="init"/>
        </dgm:presLayoutVars>
      </dgm:prSet>
      <dgm:spPr/>
    </dgm:pt>
    <dgm:pt modelId="{AD5178F9-BA53-4680-84E9-3681C885504F}" type="pres">
      <dgm:prSet presAssocID="{89D1BD1E-072A-4E4A-ADEE-FC5401E49A5B}" presName="rootComposite" presStyleCnt="0"/>
      <dgm:spPr/>
    </dgm:pt>
    <dgm:pt modelId="{D1B689B9-41CD-4573-8686-8DADD17189B9}" type="pres">
      <dgm:prSet presAssocID="{89D1BD1E-072A-4E4A-ADEE-FC5401E49A5B}" presName="rootText" presStyleLbl="node2" presStyleIdx="1" presStyleCnt="4">
        <dgm:presLayoutVars>
          <dgm:chPref val="3"/>
        </dgm:presLayoutVars>
      </dgm:prSet>
      <dgm:spPr/>
    </dgm:pt>
    <dgm:pt modelId="{13BC61D0-735E-4F3B-87D9-FE03C6DC1E58}" type="pres">
      <dgm:prSet presAssocID="{89D1BD1E-072A-4E4A-ADEE-FC5401E49A5B}" presName="rootConnector" presStyleLbl="node2" presStyleIdx="1" presStyleCnt="4"/>
      <dgm:spPr/>
    </dgm:pt>
    <dgm:pt modelId="{D72BD9E4-1C82-49A0-A1CF-CA5DBAD85A2F}" type="pres">
      <dgm:prSet presAssocID="{89D1BD1E-072A-4E4A-ADEE-FC5401E49A5B}" presName="hierChild4" presStyleCnt="0"/>
      <dgm:spPr/>
    </dgm:pt>
    <dgm:pt modelId="{8EFF68BE-0961-4D37-AE0E-EF30947B1138}" type="pres">
      <dgm:prSet presAssocID="{D2BBEC43-8DFC-4C16-9E7F-9D3963FB2462}" presName="Name37" presStyleLbl="parChTrans1D3" presStyleIdx="2" presStyleCnt="6"/>
      <dgm:spPr/>
    </dgm:pt>
    <dgm:pt modelId="{61BBC7C4-C8CD-4010-8BC6-8E511D9F6C41}" type="pres">
      <dgm:prSet presAssocID="{9D446F95-6313-49CD-8E75-2A824E9972A0}" presName="hierRoot2" presStyleCnt="0">
        <dgm:presLayoutVars>
          <dgm:hierBranch val="init"/>
        </dgm:presLayoutVars>
      </dgm:prSet>
      <dgm:spPr/>
    </dgm:pt>
    <dgm:pt modelId="{04E4E232-66B1-455D-96DF-C8DD6837AABD}" type="pres">
      <dgm:prSet presAssocID="{9D446F95-6313-49CD-8E75-2A824E9972A0}" presName="rootComposite" presStyleCnt="0"/>
      <dgm:spPr/>
    </dgm:pt>
    <dgm:pt modelId="{B01DFE02-48F2-46E3-A47F-3D25E78B7565}" type="pres">
      <dgm:prSet presAssocID="{9D446F95-6313-49CD-8E75-2A824E9972A0}" presName="rootText" presStyleLbl="node3" presStyleIdx="2" presStyleCnt="6">
        <dgm:presLayoutVars>
          <dgm:chPref val="3"/>
        </dgm:presLayoutVars>
      </dgm:prSet>
      <dgm:spPr/>
    </dgm:pt>
    <dgm:pt modelId="{678D296B-37DB-405E-8F9E-0715B44B0A2D}" type="pres">
      <dgm:prSet presAssocID="{9D446F95-6313-49CD-8E75-2A824E9972A0}" presName="rootConnector" presStyleLbl="node3" presStyleIdx="2" presStyleCnt="6"/>
      <dgm:spPr/>
    </dgm:pt>
    <dgm:pt modelId="{033FA600-F544-4387-A7DE-85F286A5903D}" type="pres">
      <dgm:prSet presAssocID="{9D446F95-6313-49CD-8E75-2A824E9972A0}" presName="hierChild4" presStyleCnt="0"/>
      <dgm:spPr/>
    </dgm:pt>
    <dgm:pt modelId="{9E4AA34E-6D7B-4DA1-A669-A98FC9D36D46}" type="pres">
      <dgm:prSet presAssocID="{9D446F95-6313-49CD-8E75-2A824E9972A0}" presName="hierChild5" presStyleCnt="0"/>
      <dgm:spPr/>
    </dgm:pt>
    <dgm:pt modelId="{9CA9A16B-C82C-4036-9938-1BF488E8175F}" type="pres">
      <dgm:prSet presAssocID="{3920AECE-BAE7-4448-8CE4-C46C8FA37519}" presName="Name37" presStyleLbl="parChTrans1D3" presStyleIdx="3" presStyleCnt="6"/>
      <dgm:spPr/>
    </dgm:pt>
    <dgm:pt modelId="{A46F4B93-E73F-44F0-8D81-F107765E4599}" type="pres">
      <dgm:prSet presAssocID="{7C18409B-29B1-4F9F-8A5A-432E60D3F292}" presName="hierRoot2" presStyleCnt="0">
        <dgm:presLayoutVars>
          <dgm:hierBranch val="init"/>
        </dgm:presLayoutVars>
      </dgm:prSet>
      <dgm:spPr/>
    </dgm:pt>
    <dgm:pt modelId="{06348F4A-25BB-444A-82F9-2B72763368F8}" type="pres">
      <dgm:prSet presAssocID="{7C18409B-29B1-4F9F-8A5A-432E60D3F292}" presName="rootComposite" presStyleCnt="0"/>
      <dgm:spPr/>
    </dgm:pt>
    <dgm:pt modelId="{30E337A3-E12B-4E4B-BE96-A424E861840E}" type="pres">
      <dgm:prSet presAssocID="{7C18409B-29B1-4F9F-8A5A-432E60D3F292}" presName="rootText" presStyleLbl="node3" presStyleIdx="3" presStyleCnt="6">
        <dgm:presLayoutVars>
          <dgm:chPref val="3"/>
        </dgm:presLayoutVars>
      </dgm:prSet>
      <dgm:spPr/>
    </dgm:pt>
    <dgm:pt modelId="{445CD9BC-D54B-4DF5-8370-2DF3935816B3}" type="pres">
      <dgm:prSet presAssocID="{7C18409B-29B1-4F9F-8A5A-432E60D3F292}" presName="rootConnector" presStyleLbl="node3" presStyleIdx="3" presStyleCnt="6"/>
      <dgm:spPr/>
    </dgm:pt>
    <dgm:pt modelId="{0E24B3B7-9431-4322-8EB4-69C073383608}" type="pres">
      <dgm:prSet presAssocID="{7C18409B-29B1-4F9F-8A5A-432E60D3F292}" presName="hierChild4" presStyleCnt="0"/>
      <dgm:spPr/>
    </dgm:pt>
    <dgm:pt modelId="{EBFA0AA3-8E5D-4522-9D7D-4B0B83C76608}" type="pres">
      <dgm:prSet presAssocID="{7C18409B-29B1-4F9F-8A5A-432E60D3F292}" presName="hierChild5" presStyleCnt="0"/>
      <dgm:spPr/>
    </dgm:pt>
    <dgm:pt modelId="{86E89A9A-1FDB-4C97-B65C-8411F278133B}" type="pres">
      <dgm:prSet presAssocID="{89D1BD1E-072A-4E4A-ADEE-FC5401E49A5B}" presName="hierChild5" presStyleCnt="0"/>
      <dgm:spPr/>
    </dgm:pt>
    <dgm:pt modelId="{8E489532-09B4-4D68-8D1F-D2E469C26A91}" type="pres">
      <dgm:prSet presAssocID="{8A74CD98-2472-4596-827A-9C6C91EE2CE3}" presName="Name37" presStyleLbl="parChTrans1D2" presStyleIdx="2" presStyleCnt="4"/>
      <dgm:spPr/>
    </dgm:pt>
    <dgm:pt modelId="{18CA147B-153C-4C9F-9C47-0A5FA7EE4AF3}" type="pres">
      <dgm:prSet presAssocID="{76F1564C-B1FC-425E-8044-93BAAA90E8C3}" presName="hierRoot2" presStyleCnt="0">
        <dgm:presLayoutVars>
          <dgm:hierBranch val="init"/>
        </dgm:presLayoutVars>
      </dgm:prSet>
      <dgm:spPr/>
    </dgm:pt>
    <dgm:pt modelId="{B94D25FC-839D-4FD8-8F94-B95A020D79B8}" type="pres">
      <dgm:prSet presAssocID="{76F1564C-B1FC-425E-8044-93BAAA90E8C3}" presName="rootComposite" presStyleCnt="0"/>
      <dgm:spPr/>
    </dgm:pt>
    <dgm:pt modelId="{0725BD09-E78E-41A7-9125-819E2834B54C}" type="pres">
      <dgm:prSet presAssocID="{76F1564C-B1FC-425E-8044-93BAAA90E8C3}" presName="rootText" presStyleLbl="node2" presStyleIdx="2" presStyleCnt="4">
        <dgm:presLayoutVars>
          <dgm:chPref val="3"/>
        </dgm:presLayoutVars>
      </dgm:prSet>
      <dgm:spPr/>
    </dgm:pt>
    <dgm:pt modelId="{ED8C5224-A1B5-4B73-8E27-29128CA22A6E}" type="pres">
      <dgm:prSet presAssocID="{76F1564C-B1FC-425E-8044-93BAAA90E8C3}" presName="rootConnector" presStyleLbl="node2" presStyleIdx="2" presStyleCnt="4"/>
      <dgm:spPr/>
    </dgm:pt>
    <dgm:pt modelId="{21BA531C-F00E-4932-A650-1ADCFCAE2035}" type="pres">
      <dgm:prSet presAssocID="{76F1564C-B1FC-425E-8044-93BAAA90E8C3}" presName="hierChild4" presStyleCnt="0"/>
      <dgm:spPr/>
    </dgm:pt>
    <dgm:pt modelId="{49D85297-1E67-4778-927B-E0144E780688}" type="pres">
      <dgm:prSet presAssocID="{BC500DE1-5459-4C46-B54F-5CC83A07D1BF}" presName="Name37" presStyleLbl="parChTrans1D3" presStyleIdx="4" presStyleCnt="6"/>
      <dgm:spPr/>
    </dgm:pt>
    <dgm:pt modelId="{5CDFDB3A-7439-4E44-80ED-CFFDEB1998CD}" type="pres">
      <dgm:prSet presAssocID="{A75C838D-5B42-40D3-BE1F-39C970492F69}" presName="hierRoot2" presStyleCnt="0">
        <dgm:presLayoutVars>
          <dgm:hierBranch val="init"/>
        </dgm:presLayoutVars>
      </dgm:prSet>
      <dgm:spPr/>
    </dgm:pt>
    <dgm:pt modelId="{B7FE0A83-17B4-49B8-8FAA-D4DDCAFB30E9}" type="pres">
      <dgm:prSet presAssocID="{A75C838D-5B42-40D3-BE1F-39C970492F69}" presName="rootComposite" presStyleCnt="0"/>
      <dgm:spPr/>
    </dgm:pt>
    <dgm:pt modelId="{B1348798-CE37-422E-8433-7F75B97E5F29}" type="pres">
      <dgm:prSet presAssocID="{A75C838D-5B42-40D3-BE1F-39C970492F69}" presName="rootText" presStyleLbl="node3" presStyleIdx="4" presStyleCnt="6">
        <dgm:presLayoutVars>
          <dgm:chPref val="3"/>
        </dgm:presLayoutVars>
      </dgm:prSet>
      <dgm:spPr/>
    </dgm:pt>
    <dgm:pt modelId="{C882C56E-FFB4-49AA-98E6-3E2F1590E2FF}" type="pres">
      <dgm:prSet presAssocID="{A75C838D-5B42-40D3-BE1F-39C970492F69}" presName="rootConnector" presStyleLbl="node3" presStyleIdx="4" presStyleCnt="6"/>
      <dgm:spPr/>
    </dgm:pt>
    <dgm:pt modelId="{CE27B650-C643-4108-8AC7-26A9650A41E3}" type="pres">
      <dgm:prSet presAssocID="{A75C838D-5B42-40D3-BE1F-39C970492F69}" presName="hierChild4" presStyleCnt="0"/>
      <dgm:spPr/>
    </dgm:pt>
    <dgm:pt modelId="{0A20FC18-43D5-4A77-BB4A-E4D8DD832C24}" type="pres">
      <dgm:prSet presAssocID="{A75C838D-5B42-40D3-BE1F-39C970492F69}" presName="hierChild5" presStyleCnt="0"/>
      <dgm:spPr/>
    </dgm:pt>
    <dgm:pt modelId="{4535E604-9740-49A6-B950-A15EE5D170A2}" type="pres">
      <dgm:prSet presAssocID="{76F1564C-B1FC-425E-8044-93BAAA90E8C3}" presName="hierChild5" presStyleCnt="0"/>
      <dgm:spPr/>
    </dgm:pt>
    <dgm:pt modelId="{A4271483-E5E6-4EDF-B0B6-0357EB7C9C96}" type="pres">
      <dgm:prSet presAssocID="{BA8F671A-EC63-499E-BDA1-79CD98C21AA9}" presName="Name37" presStyleLbl="parChTrans1D2" presStyleIdx="3" presStyleCnt="4"/>
      <dgm:spPr/>
    </dgm:pt>
    <dgm:pt modelId="{3B0712F5-3E7F-49A7-A7CF-1C50B7BEBA9C}" type="pres">
      <dgm:prSet presAssocID="{1736F19C-9278-4ED2-B409-3D36C8CBB3A1}" presName="hierRoot2" presStyleCnt="0">
        <dgm:presLayoutVars>
          <dgm:hierBranch val="init"/>
        </dgm:presLayoutVars>
      </dgm:prSet>
      <dgm:spPr/>
    </dgm:pt>
    <dgm:pt modelId="{E05DAE46-F493-45C0-8286-6219A6FBDB44}" type="pres">
      <dgm:prSet presAssocID="{1736F19C-9278-4ED2-B409-3D36C8CBB3A1}" presName="rootComposite" presStyleCnt="0"/>
      <dgm:spPr/>
    </dgm:pt>
    <dgm:pt modelId="{4A3D2241-02D3-46A0-921C-18F1632B84B5}" type="pres">
      <dgm:prSet presAssocID="{1736F19C-9278-4ED2-B409-3D36C8CBB3A1}" presName="rootText" presStyleLbl="node2" presStyleIdx="3" presStyleCnt="4">
        <dgm:presLayoutVars>
          <dgm:chPref val="3"/>
        </dgm:presLayoutVars>
      </dgm:prSet>
      <dgm:spPr/>
    </dgm:pt>
    <dgm:pt modelId="{3E01E09E-C1BF-46C0-A990-E150699E6368}" type="pres">
      <dgm:prSet presAssocID="{1736F19C-9278-4ED2-B409-3D36C8CBB3A1}" presName="rootConnector" presStyleLbl="node2" presStyleIdx="3" presStyleCnt="4"/>
      <dgm:spPr/>
    </dgm:pt>
    <dgm:pt modelId="{0CE799DA-CB98-4588-854A-8FAA2BEB3C9E}" type="pres">
      <dgm:prSet presAssocID="{1736F19C-9278-4ED2-B409-3D36C8CBB3A1}" presName="hierChild4" presStyleCnt="0"/>
      <dgm:spPr/>
    </dgm:pt>
    <dgm:pt modelId="{42DB7917-74E5-462A-94A0-65393D50037F}" type="pres">
      <dgm:prSet presAssocID="{9D78DC60-F55D-4283-9630-1950EC94778E}" presName="Name37" presStyleLbl="parChTrans1D3" presStyleIdx="5" presStyleCnt="6"/>
      <dgm:spPr/>
    </dgm:pt>
    <dgm:pt modelId="{E12595F0-3D15-4515-92BB-7411FF9C2733}" type="pres">
      <dgm:prSet presAssocID="{FC36B3FC-4442-415B-8112-92A76579F174}" presName="hierRoot2" presStyleCnt="0">
        <dgm:presLayoutVars>
          <dgm:hierBranch val="init"/>
        </dgm:presLayoutVars>
      </dgm:prSet>
      <dgm:spPr/>
    </dgm:pt>
    <dgm:pt modelId="{9B190ACA-7298-4095-91C2-2FB6E2013F07}" type="pres">
      <dgm:prSet presAssocID="{FC36B3FC-4442-415B-8112-92A76579F174}" presName="rootComposite" presStyleCnt="0"/>
      <dgm:spPr/>
    </dgm:pt>
    <dgm:pt modelId="{15E6BBE6-5076-4AF5-98EB-E4332147A9CC}" type="pres">
      <dgm:prSet presAssocID="{FC36B3FC-4442-415B-8112-92A76579F174}" presName="rootText" presStyleLbl="node3" presStyleIdx="5" presStyleCnt="6">
        <dgm:presLayoutVars>
          <dgm:chPref val="3"/>
        </dgm:presLayoutVars>
      </dgm:prSet>
      <dgm:spPr/>
    </dgm:pt>
    <dgm:pt modelId="{29C82DE5-0746-4EF6-B765-85B871F0FAD3}" type="pres">
      <dgm:prSet presAssocID="{FC36B3FC-4442-415B-8112-92A76579F174}" presName="rootConnector" presStyleLbl="node3" presStyleIdx="5" presStyleCnt="6"/>
      <dgm:spPr/>
    </dgm:pt>
    <dgm:pt modelId="{11CD12F3-B0D9-4363-B091-FC7564790109}" type="pres">
      <dgm:prSet presAssocID="{FC36B3FC-4442-415B-8112-92A76579F174}" presName="hierChild4" presStyleCnt="0"/>
      <dgm:spPr/>
    </dgm:pt>
    <dgm:pt modelId="{A6CD82B3-257D-494F-AB43-57D1846F2FF9}" type="pres">
      <dgm:prSet presAssocID="{FC36B3FC-4442-415B-8112-92A76579F174}" presName="hierChild5" presStyleCnt="0"/>
      <dgm:spPr/>
    </dgm:pt>
    <dgm:pt modelId="{90D5F346-E7DE-492A-A844-CCD5D8349481}" type="pres">
      <dgm:prSet presAssocID="{1736F19C-9278-4ED2-B409-3D36C8CBB3A1}" presName="hierChild5" presStyleCnt="0"/>
      <dgm:spPr/>
    </dgm:pt>
    <dgm:pt modelId="{B0186FF0-AA8F-47D1-9461-05AA583A0BDF}" type="pres">
      <dgm:prSet presAssocID="{0E17D6FD-20EC-427C-9A73-609A00EC6937}" presName="hierChild3" presStyleCnt="0"/>
      <dgm:spPr/>
    </dgm:pt>
  </dgm:ptLst>
  <dgm:cxnLst>
    <dgm:cxn modelId="{A6868401-DE3F-46AE-8568-7415CFA1984B}" type="presOf" srcId="{9D446F95-6313-49CD-8E75-2A824E9972A0}" destId="{B01DFE02-48F2-46E3-A47F-3D25E78B7565}" srcOrd="0" destOrd="0" presId="urn:microsoft.com/office/officeart/2005/8/layout/orgChart1"/>
    <dgm:cxn modelId="{467DA304-3458-4982-8E33-7436978CF495}" type="presOf" srcId="{7C18409B-29B1-4F9F-8A5A-432E60D3F292}" destId="{30E337A3-E12B-4E4B-BE96-A424E861840E}" srcOrd="0" destOrd="0" presId="urn:microsoft.com/office/officeart/2005/8/layout/orgChart1"/>
    <dgm:cxn modelId="{97D2300B-4DA2-46E9-9F05-5A363EC030FF}" srcId="{8387D4F8-E91C-42B5-BCD2-E78251EDD9D4}" destId="{E7FF663C-10E3-4876-BFC6-B801D8819B66}" srcOrd="1" destOrd="0" parTransId="{99347DC9-F673-4053-952C-01B0FFA5E040}" sibTransId="{34D8852F-93EF-40EE-8EE5-CE23C82DF1C4}"/>
    <dgm:cxn modelId="{C98DC916-7A61-4385-ACB1-333E0DCF2CC7}" type="presOf" srcId="{89D1BD1E-072A-4E4A-ADEE-FC5401E49A5B}" destId="{13BC61D0-735E-4F3B-87D9-FE03C6DC1E58}" srcOrd="1" destOrd="0" presId="urn:microsoft.com/office/officeart/2005/8/layout/orgChart1"/>
    <dgm:cxn modelId="{E18E0A19-6047-455E-81A8-7FF4B112D3CA}" srcId="{89D1BD1E-072A-4E4A-ADEE-FC5401E49A5B}" destId="{7C18409B-29B1-4F9F-8A5A-432E60D3F292}" srcOrd="1" destOrd="0" parTransId="{3920AECE-BAE7-4448-8CE4-C46C8FA37519}" sibTransId="{6EFB4994-0699-40BF-A1BB-3494341DD224}"/>
    <dgm:cxn modelId="{CBDE5C1B-5450-4376-BD42-4D42E218FB36}" type="presOf" srcId="{8387D4F8-E91C-42B5-BCD2-E78251EDD9D4}" destId="{BA236AB6-CF27-4F07-9B38-81827075F799}" srcOrd="0" destOrd="0" presId="urn:microsoft.com/office/officeart/2005/8/layout/orgChart1"/>
    <dgm:cxn modelId="{07776F26-908F-46E1-8E64-05266FD2FC7B}" type="presOf" srcId="{FC36B3FC-4442-415B-8112-92A76579F174}" destId="{29C82DE5-0746-4EF6-B765-85B871F0FAD3}" srcOrd="1" destOrd="0" presId="urn:microsoft.com/office/officeart/2005/8/layout/orgChart1"/>
    <dgm:cxn modelId="{B07FDC2A-93F4-4A71-9FA1-7B41B1BBB1E6}" type="presOf" srcId="{BC500DE1-5459-4C46-B54F-5CC83A07D1BF}" destId="{49D85297-1E67-4778-927B-E0144E780688}" srcOrd="0" destOrd="0" presId="urn:microsoft.com/office/officeart/2005/8/layout/orgChart1"/>
    <dgm:cxn modelId="{209D212C-98E3-4DA1-8918-4676458F2425}" type="presOf" srcId="{9D78DC60-F55D-4283-9630-1950EC94778E}" destId="{42DB7917-74E5-462A-94A0-65393D50037F}" srcOrd="0" destOrd="0" presId="urn:microsoft.com/office/officeart/2005/8/layout/orgChart1"/>
    <dgm:cxn modelId="{9E86842C-19AE-46FE-980D-AC31632C6506}" type="presOf" srcId="{76F1564C-B1FC-425E-8044-93BAAA90E8C3}" destId="{0725BD09-E78E-41A7-9125-819E2834B54C}" srcOrd="0" destOrd="0" presId="urn:microsoft.com/office/officeart/2005/8/layout/orgChart1"/>
    <dgm:cxn modelId="{F526CA35-BBB2-44AD-B161-8DA00853991C}" srcId="{0E17D6FD-20EC-427C-9A73-609A00EC6937}" destId="{76F1564C-B1FC-425E-8044-93BAAA90E8C3}" srcOrd="2" destOrd="0" parTransId="{8A74CD98-2472-4596-827A-9C6C91EE2CE3}" sibTransId="{DBE2800E-11A4-4342-AABF-890944868E4B}"/>
    <dgm:cxn modelId="{DBE56A5B-922B-4CE5-85CC-0B2FB8DA838C}" srcId="{45E48E66-6A12-4B10-A716-C56B8B0B1CD6}" destId="{0E17D6FD-20EC-427C-9A73-609A00EC6937}" srcOrd="0" destOrd="0" parTransId="{E450F250-B83B-474D-A7E2-9F1D34A6E7F1}" sibTransId="{BD3CFC9F-8FA3-4A5D-A7BC-CB736B5B7590}"/>
    <dgm:cxn modelId="{1BD6835B-D3D4-41B4-8BC5-DB8EF7573C27}" srcId="{0E17D6FD-20EC-427C-9A73-609A00EC6937}" destId="{89D1BD1E-072A-4E4A-ADEE-FC5401E49A5B}" srcOrd="1" destOrd="0" parTransId="{8C199A66-A99E-4FFE-B7E8-4F15EA2A93B8}" sibTransId="{F4348B34-D04A-4C56-897A-C373683CCCE6}"/>
    <dgm:cxn modelId="{A6E5145C-ED5B-44C4-8EB7-7A6F065845E8}" type="presOf" srcId="{76F1564C-B1FC-425E-8044-93BAAA90E8C3}" destId="{ED8C5224-A1B5-4B73-8E27-29128CA22A6E}" srcOrd="1" destOrd="0" presId="urn:microsoft.com/office/officeart/2005/8/layout/orgChart1"/>
    <dgm:cxn modelId="{42330165-1610-4C3A-A927-0930A9129027}" type="presOf" srcId="{A75C838D-5B42-40D3-BE1F-39C970492F69}" destId="{C882C56E-FFB4-49AA-98E6-3E2F1590E2FF}" srcOrd="1" destOrd="0" presId="urn:microsoft.com/office/officeart/2005/8/layout/orgChart1"/>
    <dgm:cxn modelId="{0340E466-CEF6-456B-89E6-2561FB13884E}" type="presOf" srcId="{7C18409B-29B1-4F9F-8A5A-432E60D3F292}" destId="{445CD9BC-D54B-4DF5-8370-2DF3935816B3}" srcOrd="1" destOrd="0" presId="urn:microsoft.com/office/officeart/2005/8/layout/orgChart1"/>
    <dgm:cxn modelId="{64859C6B-9F9F-4339-9170-C3A474A980D6}" type="presOf" srcId="{BA8F671A-EC63-499E-BDA1-79CD98C21AA9}" destId="{A4271483-E5E6-4EDF-B0B6-0357EB7C9C96}" srcOrd="0" destOrd="0" presId="urn:microsoft.com/office/officeart/2005/8/layout/orgChart1"/>
    <dgm:cxn modelId="{B015ED6D-30A0-4B62-A3C2-09234DDA7611}" srcId="{8387D4F8-E91C-42B5-BCD2-E78251EDD9D4}" destId="{ED3E5AFD-3101-451B-89F1-32386E932997}" srcOrd="0" destOrd="0" parTransId="{E52A7C51-30BC-4FAB-85F7-C6D303B5A7D3}" sibTransId="{98C3091F-CE48-4BB0-B20D-50478CB1BE4E}"/>
    <dgm:cxn modelId="{CFA81070-660B-400D-B687-4D7D09E4ED37}" type="presOf" srcId="{99347DC9-F673-4053-952C-01B0FFA5E040}" destId="{D1B5F3E7-1A5D-4FE7-9DE4-4D059A229D7A}" srcOrd="0" destOrd="0" presId="urn:microsoft.com/office/officeart/2005/8/layout/orgChart1"/>
    <dgm:cxn modelId="{DD235B74-3323-4982-A54D-3559E8F1EC15}" type="presOf" srcId="{E52A7C51-30BC-4FAB-85F7-C6D303B5A7D3}" destId="{C936936A-B6DC-4D25-888D-3C17426AFC69}" srcOrd="0" destOrd="0" presId="urn:microsoft.com/office/officeart/2005/8/layout/orgChart1"/>
    <dgm:cxn modelId="{B7310A77-F32D-4044-B588-20D327C94C60}" type="presOf" srcId="{D2BBEC43-8DFC-4C16-9E7F-9D3963FB2462}" destId="{8EFF68BE-0961-4D37-AE0E-EF30947B1138}" srcOrd="0" destOrd="0" presId="urn:microsoft.com/office/officeart/2005/8/layout/orgChart1"/>
    <dgm:cxn modelId="{8547A680-79BC-453D-9729-BAD56A8C8947}" type="presOf" srcId="{9D446F95-6313-49CD-8E75-2A824E9972A0}" destId="{678D296B-37DB-405E-8F9E-0715B44B0A2D}" srcOrd="1" destOrd="0" presId="urn:microsoft.com/office/officeart/2005/8/layout/orgChart1"/>
    <dgm:cxn modelId="{3740F586-71B2-486B-8E2F-81330FEA696A}" type="presOf" srcId="{0E17D6FD-20EC-427C-9A73-609A00EC6937}" destId="{C22020FD-2BDA-4800-8683-6468D2C5CA9D}" srcOrd="0" destOrd="0" presId="urn:microsoft.com/office/officeart/2005/8/layout/orgChart1"/>
    <dgm:cxn modelId="{35F6DD8A-C093-40D5-8E3B-533D60C80D83}" srcId="{0E17D6FD-20EC-427C-9A73-609A00EC6937}" destId="{8387D4F8-E91C-42B5-BCD2-E78251EDD9D4}" srcOrd="0" destOrd="0" parTransId="{A70475AB-8D7A-4BE5-A1E4-F9F557FEAE98}" sibTransId="{F28B84C3-A909-4231-9A8B-9290B49B528A}"/>
    <dgm:cxn modelId="{8E589A8F-634C-494E-B12D-9425D6A48D80}" type="presOf" srcId="{A75C838D-5B42-40D3-BE1F-39C970492F69}" destId="{B1348798-CE37-422E-8433-7F75B97E5F29}" srcOrd="0" destOrd="0" presId="urn:microsoft.com/office/officeart/2005/8/layout/orgChart1"/>
    <dgm:cxn modelId="{FE2F9C94-6DA6-423D-903C-03072CDE8283}" type="presOf" srcId="{A70475AB-8D7A-4BE5-A1E4-F9F557FEAE98}" destId="{167FCEB6-9C74-44A1-8ED0-4BAABCAB712B}" srcOrd="0" destOrd="0" presId="urn:microsoft.com/office/officeart/2005/8/layout/orgChart1"/>
    <dgm:cxn modelId="{8ED47B95-999E-4101-9E34-AE96B5D72BC7}" type="presOf" srcId="{8387D4F8-E91C-42B5-BCD2-E78251EDD9D4}" destId="{723DCEE9-A363-4514-981A-37B4B86709E1}" srcOrd="1" destOrd="0" presId="urn:microsoft.com/office/officeart/2005/8/layout/orgChart1"/>
    <dgm:cxn modelId="{39660899-1749-4E21-9A20-69FE5D1EFB28}" type="presOf" srcId="{45E48E66-6A12-4B10-A716-C56B8B0B1CD6}" destId="{AA89A24A-4564-43BF-8851-F53786A04BD4}" srcOrd="0" destOrd="0" presId="urn:microsoft.com/office/officeart/2005/8/layout/orgChart1"/>
    <dgm:cxn modelId="{1ACAEEA1-8232-4D4A-BD12-369C3F73D8AA}" type="presOf" srcId="{8A74CD98-2472-4596-827A-9C6C91EE2CE3}" destId="{8E489532-09B4-4D68-8D1F-D2E469C26A91}" srcOrd="0" destOrd="0" presId="urn:microsoft.com/office/officeart/2005/8/layout/orgChart1"/>
    <dgm:cxn modelId="{E29369A5-EEE2-4583-BF9D-F5306AFDFF0F}" type="presOf" srcId="{ED3E5AFD-3101-451B-89F1-32386E932997}" destId="{8249F989-B197-442C-9211-5A47B0229A4E}" srcOrd="0" destOrd="0" presId="urn:microsoft.com/office/officeart/2005/8/layout/orgChart1"/>
    <dgm:cxn modelId="{EAAB4AB7-C600-4E35-8991-8CB7348EFA63}" srcId="{0E17D6FD-20EC-427C-9A73-609A00EC6937}" destId="{1736F19C-9278-4ED2-B409-3D36C8CBB3A1}" srcOrd="3" destOrd="0" parTransId="{BA8F671A-EC63-499E-BDA1-79CD98C21AA9}" sibTransId="{DF52679E-B96E-4348-93C8-4102D7373B69}"/>
    <dgm:cxn modelId="{EF0EDBBB-D52E-444A-8C17-C4A848EC049F}" type="presOf" srcId="{FC36B3FC-4442-415B-8112-92A76579F174}" destId="{15E6BBE6-5076-4AF5-98EB-E4332147A9CC}" srcOrd="0" destOrd="0" presId="urn:microsoft.com/office/officeart/2005/8/layout/orgChart1"/>
    <dgm:cxn modelId="{988542BE-557D-4F44-8711-D41417B1BFAC}" type="presOf" srcId="{89D1BD1E-072A-4E4A-ADEE-FC5401E49A5B}" destId="{D1B689B9-41CD-4573-8686-8DADD17189B9}" srcOrd="0" destOrd="0" presId="urn:microsoft.com/office/officeart/2005/8/layout/orgChart1"/>
    <dgm:cxn modelId="{89AD9ABF-BB9C-458F-AB7A-E95D576496E9}" type="presOf" srcId="{ED3E5AFD-3101-451B-89F1-32386E932997}" destId="{1C563E59-236B-4E07-9A8B-BD941366524D}" srcOrd="1" destOrd="0" presId="urn:microsoft.com/office/officeart/2005/8/layout/orgChart1"/>
    <dgm:cxn modelId="{24C49EC0-007D-48E7-8B66-489FF5D63903}" srcId="{89D1BD1E-072A-4E4A-ADEE-FC5401E49A5B}" destId="{9D446F95-6313-49CD-8E75-2A824E9972A0}" srcOrd="0" destOrd="0" parTransId="{D2BBEC43-8DFC-4C16-9E7F-9D3963FB2462}" sibTransId="{43AD8E27-607A-4346-9A94-EF8370F95192}"/>
    <dgm:cxn modelId="{507B84C1-D242-40EF-8686-589F1749868A}" type="presOf" srcId="{3920AECE-BAE7-4448-8CE4-C46C8FA37519}" destId="{9CA9A16B-C82C-4036-9938-1BF488E8175F}" srcOrd="0" destOrd="0" presId="urn:microsoft.com/office/officeart/2005/8/layout/orgChart1"/>
    <dgm:cxn modelId="{F750C2C6-5D18-4F28-A434-FBED07299B83}" srcId="{76F1564C-B1FC-425E-8044-93BAAA90E8C3}" destId="{A75C838D-5B42-40D3-BE1F-39C970492F69}" srcOrd="0" destOrd="0" parTransId="{BC500DE1-5459-4C46-B54F-5CC83A07D1BF}" sibTransId="{CE261CDA-A2D6-46C9-AA75-26F17EA0E135}"/>
    <dgm:cxn modelId="{E1DCC7E5-25AE-4338-8752-6F6124C2AB94}" type="presOf" srcId="{1736F19C-9278-4ED2-B409-3D36C8CBB3A1}" destId="{3E01E09E-C1BF-46C0-A990-E150699E6368}" srcOrd="1" destOrd="0" presId="urn:microsoft.com/office/officeart/2005/8/layout/orgChart1"/>
    <dgm:cxn modelId="{DFE8EBE9-BEB2-4E16-BC5D-8445C0405AA9}" type="presOf" srcId="{8C199A66-A99E-4FFE-B7E8-4F15EA2A93B8}" destId="{D1572AC9-768C-4EB0-8EFB-1582794447A7}" srcOrd="0" destOrd="0" presId="urn:microsoft.com/office/officeart/2005/8/layout/orgChart1"/>
    <dgm:cxn modelId="{F8BFE1F6-D150-4D7A-BB5C-055A183FC33F}" type="presOf" srcId="{E7FF663C-10E3-4876-BFC6-B801D8819B66}" destId="{085B473B-DDFF-4E21-8DF3-7D7010E74267}" srcOrd="0" destOrd="0" presId="urn:microsoft.com/office/officeart/2005/8/layout/orgChart1"/>
    <dgm:cxn modelId="{6BCFBDF8-8F0C-460B-937E-69A2D97AACB8}" type="presOf" srcId="{E7FF663C-10E3-4876-BFC6-B801D8819B66}" destId="{A7BFA5B5-D9BF-4A8E-BC12-19F6607F9B0C}" srcOrd="1" destOrd="0" presId="urn:microsoft.com/office/officeart/2005/8/layout/orgChart1"/>
    <dgm:cxn modelId="{5854DAFB-F33D-4CAF-B274-AAC128909C13}" srcId="{1736F19C-9278-4ED2-B409-3D36C8CBB3A1}" destId="{FC36B3FC-4442-415B-8112-92A76579F174}" srcOrd="0" destOrd="0" parTransId="{9D78DC60-F55D-4283-9630-1950EC94778E}" sibTransId="{3F3199C2-3A42-4DAF-A061-E3A68C4D000D}"/>
    <dgm:cxn modelId="{AB48E6FC-5879-47BC-91EE-FC156D0D412B}" type="presOf" srcId="{1736F19C-9278-4ED2-B409-3D36C8CBB3A1}" destId="{4A3D2241-02D3-46A0-921C-18F1632B84B5}" srcOrd="0" destOrd="0" presId="urn:microsoft.com/office/officeart/2005/8/layout/orgChart1"/>
    <dgm:cxn modelId="{7959C6FE-C29D-4905-9DE9-F348C744BCB8}" type="presOf" srcId="{0E17D6FD-20EC-427C-9A73-609A00EC6937}" destId="{B7DC2E96-653A-4E22-9225-A0D882BE41A6}" srcOrd="1" destOrd="0" presId="urn:microsoft.com/office/officeart/2005/8/layout/orgChart1"/>
    <dgm:cxn modelId="{3EEC3AC6-BD21-46D9-B230-E3D6B5144B0F}" type="presParOf" srcId="{AA89A24A-4564-43BF-8851-F53786A04BD4}" destId="{695364BC-AFAD-4DD8-AC6D-B23DCD9CAC83}" srcOrd="0" destOrd="0" presId="urn:microsoft.com/office/officeart/2005/8/layout/orgChart1"/>
    <dgm:cxn modelId="{6083C4D9-6D61-4CD2-974A-B4D6A8F63F87}" type="presParOf" srcId="{695364BC-AFAD-4DD8-AC6D-B23DCD9CAC83}" destId="{274FB592-25D9-4EB3-9D9B-CFCD912E3AFC}" srcOrd="0" destOrd="0" presId="urn:microsoft.com/office/officeart/2005/8/layout/orgChart1"/>
    <dgm:cxn modelId="{04B598D2-4C7B-4E71-A392-93B94C0991D0}" type="presParOf" srcId="{274FB592-25D9-4EB3-9D9B-CFCD912E3AFC}" destId="{C22020FD-2BDA-4800-8683-6468D2C5CA9D}" srcOrd="0" destOrd="0" presId="urn:microsoft.com/office/officeart/2005/8/layout/orgChart1"/>
    <dgm:cxn modelId="{9480BCFA-63D4-4324-BC97-030A694F4A52}" type="presParOf" srcId="{274FB592-25D9-4EB3-9D9B-CFCD912E3AFC}" destId="{B7DC2E96-653A-4E22-9225-A0D882BE41A6}" srcOrd="1" destOrd="0" presId="urn:microsoft.com/office/officeart/2005/8/layout/orgChart1"/>
    <dgm:cxn modelId="{D67F4219-E022-4FB5-A93C-D698A7FDE0F2}" type="presParOf" srcId="{695364BC-AFAD-4DD8-AC6D-B23DCD9CAC83}" destId="{D1FD3D8B-424A-4740-8D34-70BA51E43683}" srcOrd="1" destOrd="0" presId="urn:microsoft.com/office/officeart/2005/8/layout/orgChart1"/>
    <dgm:cxn modelId="{F0BF030D-25FB-4665-A1B4-4E8141F92554}" type="presParOf" srcId="{D1FD3D8B-424A-4740-8D34-70BA51E43683}" destId="{167FCEB6-9C74-44A1-8ED0-4BAABCAB712B}" srcOrd="0" destOrd="0" presId="urn:microsoft.com/office/officeart/2005/8/layout/orgChart1"/>
    <dgm:cxn modelId="{7828F469-2FE8-4508-8753-51876F94CF59}" type="presParOf" srcId="{D1FD3D8B-424A-4740-8D34-70BA51E43683}" destId="{3E6C4DD3-C886-477C-A94B-0E2C453BDB01}" srcOrd="1" destOrd="0" presId="urn:microsoft.com/office/officeart/2005/8/layout/orgChart1"/>
    <dgm:cxn modelId="{EEE03DE7-14DA-4CC6-BFBC-52389404B536}" type="presParOf" srcId="{3E6C4DD3-C886-477C-A94B-0E2C453BDB01}" destId="{8748B047-7D02-435C-9C4F-49112ED8395C}" srcOrd="0" destOrd="0" presId="urn:microsoft.com/office/officeart/2005/8/layout/orgChart1"/>
    <dgm:cxn modelId="{BA8E247B-CDDA-47F2-A5D9-64CB675BC49D}" type="presParOf" srcId="{8748B047-7D02-435C-9C4F-49112ED8395C}" destId="{BA236AB6-CF27-4F07-9B38-81827075F799}" srcOrd="0" destOrd="0" presId="urn:microsoft.com/office/officeart/2005/8/layout/orgChart1"/>
    <dgm:cxn modelId="{41A03CB3-1C5E-4F7F-8BAD-4B0CA02A5F1E}" type="presParOf" srcId="{8748B047-7D02-435C-9C4F-49112ED8395C}" destId="{723DCEE9-A363-4514-981A-37B4B86709E1}" srcOrd="1" destOrd="0" presId="urn:microsoft.com/office/officeart/2005/8/layout/orgChart1"/>
    <dgm:cxn modelId="{21E8C679-F53D-4EB3-8661-2DB55F54B4F5}" type="presParOf" srcId="{3E6C4DD3-C886-477C-A94B-0E2C453BDB01}" destId="{1FF3FD46-E759-4541-98C6-D4E7599340B8}" srcOrd="1" destOrd="0" presId="urn:microsoft.com/office/officeart/2005/8/layout/orgChart1"/>
    <dgm:cxn modelId="{654BE234-EAB3-4070-A202-66490C3F101C}" type="presParOf" srcId="{1FF3FD46-E759-4541-98C6-D4E7599340B8}" destId="{C936936A-B6DC-4D25-888D-3C17426AFC69}" srcOrd="0" destOrd="0" presId="urn:microsoft.com/office/officeart/2005/8/layout/orgChart1"/>
    <dgm:cxn modelId="{4F174DDF-28F1-4B6C-B163-D6FCFEB55580}" type="presParOf" srcId="{1FF3FD46-E759-4541-98C6-D4E7599340B8}" destId="{889A6910-EC7A-4151-8B88-D6FAF98FFCB5}" srcOrd="1" destOrd="0" presId="urn:microsoft.com/office/officeart/2005/8/layout/orgChart1"/>
    <dgm:cxn modelId="{7114C5F0-92C5-4EFC-934C-63F5EF14CE1A}" type="presParOf" srcId="{889A6910-EC7A-4151-8B88-D6FAF98FFCB5}" destId="{A5ECBB45-8AAE-4343-978C-BB785D7CC70C}" srcOrd="0" destOrd="0" presId="urn:microsoft.com/office/officeart/2005/8/layout/orgChart1"/>
    <dgm:cxn modelId="{D6847A1D-7741-411D-8FB0-48F92E156FB0}" type="presParOf" srcId="{A5ECBB45-8AAE-4343-978C-BB785D7CC70C}" destId="{8249F989-B197-442C-9211-5A47B0229A4E}" srcOrd="0" destOrd="0" presId="urn:microsoft.com/office/officeart/2005/8/layout/orgChart1"/>
    <dgm:cxn modelId="{4A05002C-F849-4750-8912-03A88660A3A3}" type="presParOf" srcId="{A5ECBB45-8AAE-4343-978C-BB785D7CC70C}" destId="{1C563E59-236B-4E07-9A8B-BD941366524D}" srcOrd="1" destOrd="0" presId="urn:microsoft.com/office/officeart/2005/8/layout/orgChart1"/>
    <dgm:cxn modelId="{1064C1B7-CAFE-464D-AACD-8CE648675AB9}" type="presParOf" srcId="{889A6910-EC7A-4151-8B88-D6FAF98FFCB5}" destId="{92D3BD96-C7DB-42BC-BB8E-DB3BAD95676B}" srcOrd="1" destOrd="0" presId="urn:microsoft.com/office/officeart/2005/8/layout/orgChart1"/>
    <dgm:cxn modelId="{93DDE47C-DB4C-4CEF-98F8-8BDC6ABCA6AF}" type="presParOf" srcId="{889A6910-EC7A-4151-8B88-D6FAF98FFCB5}" destId="{978EA864-BE3F-406C-B907-F22D98D5D726}" srcOrd="2" destOrd="0" presId="urn:microsoft.com/office/officeart/2005/8/layout/orgChart1"/>
    <dgm:cxn modelId="{C818FF3C-5D59-463D-A5A2-9948DF1A283F}" type="presParOf" srcId="{1FF3FD46-E759-4541-98C6-D4E7599340B8}" destId="{D1B5F3E7-1A5D-4FE7-9DE4-4D059A229D7A}" srcOrd="2" destOrd="0" presId="urn:microsoft.com/office/officeart/2005/8/layout/orgChart1"/>
    <dgm:cxn modelId="{3369AF89-74A9-480E-AE65-B99A69615959}" type="presParOf" srcId="{1FF3FD46-E759-4541-98C6-D4E7599340B8}" destId="{5EDC0D2B-15C2-43CC-8782-4AEDEBDBD6D3}" srcOrd="3" destOrd="0" presId="urn:microsoft.com/office/officeart/2005/8/layout/orgChart1"/>
    <dgm:cxn modelId="{B655C21B-80B1-4A88-AEA5-CB8A94134092}" type="presParOf" srcId="{5EDC0D2B-15C2-43CC-8782-4AEDEBDBD6D3}" destId="{757372FA-0054-4422-81E7-C474A5703EBF}" srcOrd="0" destOrd="0" presId="urn:microsoft.com/office/officeart/2005/8/layout/orgChart1"/>
    <dgm:cxn modelId="{E7BC916A-CE4F-4C92-98C9-A7867BB46E56}" type="presParOf" srcId="{757372FA-0054-4422-81E7-C474A5703EBF}" destId="{085B473B-DDFF-4E21-8DF3-7D7010E74267}" srcOrd="0" destOrd="0" presId="urn:microsoft.com/office/officeart/2005/8/layout/orgChart1"/>
    <dgm:cxn modelId="{4D514B58-CE06-4EDA-B78D-5FBA00DEDB6E}" type="presParOf" srcId="{757372FA-0054-4422-81E7-C474A5703EBF}" destId="{A7BFA5B5-D9BF-4A8E-BC12-19F6607F9B0C}" srcOrd="1" destOrd="0" presId="urn:microsoft.com/office/officeart/2005/8/layout/orgChart1"/>
    <dgm:cxn modelId="{160775DA-688E-4D41-BD90-679121710ED4}" type="presParOf" srcId="{5EDC0D2B-15C2-43CC-8782-4AEDEBDBD6D3}" destId="{99D3A205-11A0-4765-9BE7-702AC1A73A9A}" srcOrd="1" destOrd="0" presId="urn:microsoft.com/office/officeart/2005/8/layout/orgChart1"/>
    <dgm:cxn modelId="{B21B1500-DA98-4E74-8F08-EF0F9E9C202C}" type="presParOf" srcId="{5EDC0D2B-15C2-43CC-8782-4AEDEBDBD6D3}" destId="{87B9C998-57BC-4B74-B3E8-77F58C068D6C}" srcOrd="2" destOrd="0" presId="urn:microsoft.com/office/officeart/2005/8/layout/orgChart1"/>
    <dgm:cxn modelId="{BD3F8F36-A40D-4FAB-B5A1-67FE4CD650E5}" type="presParOf" srcId="{3E6C4DD3-C886-477C-A94B-0E2C453BDB01}" destId="{BE2811F1-BD98-4E11-B1E8-1927D86BC727}" srcOrd="2" destOrd="0" presId="urn:microsoft.com/office/officeart/2005/8/layout/orgChart1"/>
    <dgm:cxn modelId="{82B8E5E3-885D-4EA2-8164-D518CA5EAE1B}" type="presParOf" srcId="{D1FD3D8B-424A-4740-8D34-70BA51E43683}" destId="{D1572AC9-768C-4EB0-8EFB-1582794447A7}" srcOrd="2" destOrd="0" presId="urn:microsoft.com/office/officeart/2005/8/layout/orgChart1"/>
    <dgm:cxn modelId="{22BCD50A-E356-4604-8030-418A325157AD}" type="presParOf" srcId="{D1FD3D8B-424A-4740-8D34-70BA51E43683}" destId="{2D72171A-3622-477B-BE66-F0F24AA9407F}" srcOrd="3" destOrd="0" presId="urn:microsoft.com/office/officeart/2005/8/layout/orgChart1"/>
    <dgm:cxn modelId="{BEC1A65A-1076-4FDC-B1A4-5F83D0FFE913}" type="presParOf" srcId="{2D72171A-3622-477B-BE66-F0F24AA9407F}" destId="{AD5178F9-BA53-4680-84E9-3681C885504F}" srcOrd="0" destOrd="0" presId="urn:microsoft.com/office/officeart/2005/8/layout/orgChart1"/>
    <dgm:cxn modelId="{088DF3F8-3133-41B7-A746-6B4D7167FE76}" type="presParOf" srcId="{AD5178F9-BA53-4680-84E9-3681C885504F}" destId="{D1B689B9-41CD-4573-8686-8DADD17189B9}" srcOrd="0" destOrd="0" presId="urn:microsoft.com/office/officeart/2005/8/layout/orgChart1"/>
    <dgm:cxn modelId="{C3D4E424-DB5D-4179-AE5D-4D24A593FE49}" type="presParOf" srcId="{AD5178F9-BA53-4680-84E9-3681C885504F}" destId="{13BC61D0-735E-4F3B-87D9-FE03C6DC1E58}" srcOrd="1" destOrd="0" presId="urn:microsoft.com/office/officeart/2005/8/layout/orgChart1"/>
    <dgm:cxn modelId="{64C979AA-5653-4E92-8B68-C30E8627C7FB}" type="presParOf" srcId="{2D72171A-3622-477B-BE66-F0F24AA9407F}" destId="{D72BD9E4-1C82-49A0-A1CF-CA5DBAD85A2F}" srcOrd="1" destOrd="0" presId="urn:microsoft.com/office/officeart/2005/8/layout/orgChart1"/>
    <dgm:cxn modelId="{42AAA0AD-6B8D-4B8C-BD1A-3BC973FFF11E}" type="presParOf" srcId="{D72BD9E4-1C82-49A0-A1CF-CA5DBAD85A2F}" destId="{8EFF68BE-0961-4D37-AE0E-EF30947B1138}" srcOrd="0" destOrd="0" presId="urn:microsoft.com/office/officeart/2005/8/layout/orgChart1"/>
    <dgm:cxn modelId="{98B57960-D1D0-47A6-8BF0-2AB6D12D1541}" type="presParOf" srcId="{D72BD9E4-1C82-49A0-A1CF-CA5DBAD85A2F}" destId="{61BBC7C4-C8CD-4010-8BC6-8E511D9F6C41}" srcOrd="1" destOrd="0" presId="urn:microsoft.com/office/officeart/2005/8/layout/orgChart1"/>
    <dgm:cxn modelId="{873141BD-38E2-4AA1-A418-AA98BDAC33E5}" type="presParOf" srcId="{61BBC7C4-C8CD-4010-8BC6-8E511D9F6C41}" destId="{04E4E232-66B1-455D-96DF-C8DD6837AABD}" srcOrd="0" destOrd="0" presId="urn:microsoft.com/office/officeart/2005/8/layout/orgChart1"/>
    <dgm:cxn modelId="{1FD05D9D-0828-4265-9C52-C5F303F3CE1C}" type="presParOf" srcId="{04E4E232-66B1-455D-96DF-C8DD6837AABD}" destId="{B01DFE02-48F2-46E3-A47F-3D25E78B7565}" srcOrd="0" destOrd="0" presId="urn:microsoft.com/office/officeart/2005/8/layout/orgChart1"/>
    <dgm:cxn modelId="{7C73CE14-41AD-4440-B7AB-AC33914A9C6A}" type="presParOf" srcId="{04E4E232-66B1-455D-96DF-C8DD6837AABD}" destId="{678D296B-37DB-405E-8F9E-0715B44B0A2D}" srcOrd="1" destOrd="0" presId="urn:microsoft.com/office/officeart/2005/8/layout/orgChart1"/>
    <dgm:cxn modelId="{9610E6BD-2CC9-4737-B2C4-FDB514C70E92}" type="presParOf" srcId="{61BBC7C4-C8CD-4010-8BC6-8E511D9F6C41}" destId="{033FA600-F544-4387-A7DE-85F286A5903D}" srcOrd="1" destOrd="0" presId="urn:microsoft.com/office/officeart/2005/8/layout/orgChart1"/>
    <dgm:cxn modelId="{3E1609D5-3DA4-461C-A59F-EFA64D5C556E}" type="presParOf" srcId="{61BBC7C4-C8CD-4010-8BC6-8E511D9F6C41}" destId="{9E4AA34E-6D7B-4DA1-A669-A98FC9D36D46}" srcOrd="2" destOrd="0" presId="urn:microsoft.com/office/officeart/2005/8/layout/orgChart1"/>
    <dgm:cxn modelId="{128E050D-DCC8-478A-A0B6-3562092A16ED}" type="presParOf" srcId="{D72BD9E4-1C82-49A0-A1CF-CA5DBAD85A2F}" destId="{9CA9A16B-C82C-4036-9938-1BF488E8175F}" srcOrd="2" destOrd="0" presId="urn:microsoft.com/office/officeart/2005/8/layout/orgChart1"/>
    <dgm:cxn modelId="{522A390F-88B9-450A-AC59-E0628B177EE5}" type="presParOf" srcId="{D72BD9E4-1C82-49A0-A1CF-CA5DBAD85A2F}" destId="{A46F4B93-E73F-44F0-8D81-F107765E4599}" srcOrd="3" destOrd="0" presId="urn:microsoft.com/office/officeart/2005/8/layout/orgChart1"/>
    <dgm:cxn modelId="{2866D213-E35A-479D-9DB2-8A5BB31614DC}" type="presParOf" srcId="{A46F4B93-E73F-44F0-8D81-F107765E4599}" destId="{06348F4A-25BB-444A-82F9-2B72763368F8}" srcOrd="0" destOrd="0" presId="urn:microsoft.com/office/officeart/2005/8/layout/orgChart1"/>
    <dgm:cxn modelId="{F392552D-60F1-4534-8C38-A8CFDD487659}" type="presParOf" srcId="{06348F4A-25BB-444A-82F9-2B72763368F8}" destId="{30E337A3-E12B-4E4B-BE96-A424E861840E}" srcOrd="0" destOrd="0" presId="urn:microsoft.com/office/officeart/2005/8/layout/orgChart1"/>
    <dgm:cxn modelId="{DDA48EC3-3A7B-464B-B663-5030C1D5AFE3}" type="presParOf" srcId="{06348F4A-25BB-444A-82F9-2B72763368F8}" destId="{445CD9BC-D54B-4DF5-8370-2DF3935816B3}" srcOrd="1" destOrd="0" presId="urn:microsoft.com/office/officeart/2005/8/layout/orgChart1"/>
    <dgm:cxn modelId="{E1566F3A-F429-42F1-B869-BFB06FDF953F}" type="presParOf" srcId="{A46F4B93-E73F-44F0-8D81-F107765E4599}" destId="{0E24B3B7-9431-4322-8EB4-69C073383608}" srcOrd="1" destOrd="0" presId="urn:microsoft.com/office/officeart/2005/8/layout/orgChart1"/>
    <dgm:cxn modelId="{ED66B597-1C94-443F-B031-EFEBD1EB0261}" type="presParOf" srcId="{A46F4B93-E73F-44F0-8D81-F107765E4599}" destId="{EBFA0AA3-8E5D-4522-9D7D-4B0B83C76608}" srcOrd="2" destOrd="0" presId="urn:microsoft.com/office/officeart/2005/8/layout/orgChart1"/>
    <dgm:cxn modelId="{18D21DDE-A851-4910-95FB-879463A9037F}" type="presParOf" srcId="{2D72171A-3622-477B-BE66-F0F24AA9407F}" destId="{86E89A9A-1FDB-4C97-B65C-8411F278133B}" srcOrd="2" destOrd="0" presId="urn:microsoft.com/office/officeart/2005/8/layout/orgChart1"/>
    <dgm:cxn modelId="{84F0F7D8-5EAF-43D7-984F-D06F7852F84B}" type="presParOf" srcId="{D1FD3D8B-424A-4740-8D34-70BA51E43683}" destId="{8E489532-09B4-4D68-8D1F-D2E469C26A91}" srcOrd="4" destOrd="0" presId="urn:microsoft.com/office/officeart/2005/8/layout/orgChart1"/>
    <dgm:cxn modelId="{E66E7483-96C3-40E8-8501-8DFC221EA3F6}" type="presParOf" srcId="{D1FD3D8B-424A-4740-8D34-70BA51E43683}" destId="{18CA147B-153C-4C9F-9C47-0A5FA7EE4AF3}" srcOrd="5" destOrd="0" presId="urn:microsoft.com/office/officeart/2005/8/layout/orgChart1"/>
    <dgm:cxn modelId="{6F14BA86-8FA2-4273-ADDE-2006ED856A58}" type="presParOf" srcId="{18CA147B-153C-4C9F-9C47-0A5FA7EE4AF3}" destId="{B94D25FC-839D-4FD8-8F94-B95A020D79B8}" srcOrd="0" destOrd="0" presId="urn:microsoft.com/office/officeart/2005/8/layout/orgChart1"/>
    <dgm:cxn modelId="{BA57F985-2C66-40F3-9542-2B7B021419C1}" type="presParOf" srcId="{B94D25FC-839D-4FD8-8F94-B95A020D79B8}" destId="{0725BD09-E78E-41A7-9125-819E2834B54C}" srcOrd="0" destOrd="0" presId="urn:microsoft.com/office/officeart/2005/8/layout/orgChart1"/>
    <dgm:cxn modelId="{7D22599B-39B2-4F7D-BCB5-1673B59C97BD}" type="presParOf" srcId="{B94D25FC-839D-4FD8-8F94-B95A020D79B8}" destId="{ED8C5224-A1B5-4B73-8E27-29128CA22A6E}" srcOrd="1" destOrd="0" presId="urn:microsoft.com/office/officeart/2005/8/layout/orgChart1"/>
    <dgm:cxn modelId="{6E759D86-E19E-4446-AD22-7BDBC1CBE3B1}" type="presParOf" srcId="{18CA147B-153C-4C9F-9C47-0A5FA7EE4AF3}" destId="{21BA531C-F00E-4932-A650-1ADCFCAE2035}" srcOrd="1" destOrd="0" presId="urn:microsoft.com/office/officeart/2005/8/layout/orgChart1"/>
    <dgm:cxn modelId="{17D5C7FC-B24F-42C3-9FEC-D716954E39B3}" type="presParOf" srcId="{21BA531C-F00E-4932-A650-1ADCFCAE2035}" destId="{49D85297-1E67-4778-927B-E0144E780688}" srcOrd="0" destOrd="0" presId="urn:microsoft.com/office/officeart/2005/8/layout/orgChart1"/>
    <dgm:cxn modelId="{4415F912-B4B4-4558-AB28-34496B97F28F}" type="presParOf" srcId="{21BA531C-F00E-4932-A650-1ADCFCAE2035}" destId="{5CDFDB3A-7439-4E44-80ED-CFFDEB1998CD}" srcOrd="1" destOrd="0" presId="urn:microsoft.com/office/officeart/2005/8/layout/orgChart1"/>
    <dgm:cxn modelId="{8746D697-897C-4CFD-8E8C-C9DEFD3D9350}" type="presParOf" srcId="{5CDFDB3A-7439-4E44-80ED-CFFDEB1998CD}" destId="{B7FE0A83-17B4-49B8-8FAA-D4DDCAFB30E9}" srcOrd="0" destOrd="0" presId="urn:microsoft.com/office/officeart/2005/8/layout/orgChart1"/>
    <dgm:cxn modelId="{B08FE9B0-24CF-4C35-8CC4-6E53F13E275A}" type="presParOf" srcId="{B7FE0A83-17B4-49B8-8FAA-D4DDCAFB30E9}" destId="{B1348798-CE37-422E-8433-7F75B97E5F29}" srcOrd="0" destOrd="0" presId="urn:microsoft.com/office/officeart/2005/8/layout/orgChart1"/>
    <dgm:cxn modelId="{B51C7B4E-16D0-4ED3-B190-2F69A6C6A7A1}" type="presParOf" srcId="{B7FE0A83-17B4-49B8-8FAA-D4DDCAFB30E9}" destId="{C882C56E-FFB4-49AA-98E6-3E2F1590E2FF}" srcOrd="1" destOrd="0" presId="urn:microsoft.com/office/officeart/2005/8/layout/orgChart1"/>
    <dgm:cxn modelId="{B155602D-C17B-444D-B135-A396A9475A94}" type="presParOf" srcId="{5CDFDB3A-7439-4E44-80ED-CFFDEB1998CD}" destId="{CE27B650-C643-4108-8AC7-26A9650A41E3}" srcOrd="1" destOrd="0" presId="urn:microsoft.com/office/officeart/2005/8/layout/orgChart1"/>
    <dgm:cxn modelId="{AFBE3561-ADE4-4110-9BD2-4033F817982E}" type="presParOf" srcId="{5CDFDB3A-7439-4E44-80ED-CFFDEB1998CD}" destId="{0A20FC18-43D5-4A77-BB4A-E4D8DD832C24}" srcOrd="2" destOrd="0" presId="urn:microsoft.com/office/officeart/2005/8/layout/orgChart1"/>
    <dgm:cxn modelId="{9230611E-0B13-4B88-958D-C25404AB3976}" type="presParOf" srcId="{18CA147B-153C-4C9F-9C47-0A5FA7EE4AF3}" destId="{4535E604-9740-49A6-B950-A15EE5D170A2}" srcOrd="2" destOrd="0" presId="urn:microsoft.com/office/officeart/2005/8/layout/orgChart1"/>
    <dgm:cxn modelId="{3BF642CC-7C3B-4E36-9E0F-A0E28AF13EB2}" type="presParOf" srcId="{D1FD3D8B-424A-4740-8D34-70BA51E43683}" destId="{A4271483-E5E6-4EDF-B0B6-0357EB7C9C96}" srcOrd="6" destOrd="0" presId="urn:microsoft.com/office/officeart/2005/8/layout/orgChart1"/>
    <dgm:cxn modelId="{8EB186B8-8B07-4A0C-AADE-D0F7CA4464BA}" type="presParOf" srcId="{D1FD3D8B-424A-4740-8D34-70BA51E43683}" destId="{3B0712F5-3E7F-49A7-A7CF-1C50B7BEBA9C}" srcOrd="7" destOrd="0" presId="urn:microsoft.com/office/officeart/2005/8/layout/orgChart1"/>
    <dgm:cxn modelId="{5A1DFC5C-90A5-402B-A645-5E29F478B856}" type="presParOf" srcId="{3B0712F5-3E7F-49A7-A7CF-1C50B7BEBA9C}" destId="{E05DAE46-F493-45C0-8286-6219A6FBDB44}" srcOrd="0" destOrd="0" presId="urn:microsoft.com/office/officeart/2005/8/layout/orgChart1"/>
    <dgm:cxn modelId="{3D39C743-B66B-465D-803C-D526886E87AD}" type="presParOf" srcId="{E05DAE46-F493-45C0-8286-6219A6FBDB44}" destId="{4A3D2241-02D3-46A0-921C-18F1632B84B5}" srcOrd="0" destOrd="0" presId="urn:microsoft.com/office/officeart/2005/8/layout/orgChart1"/>
    <dgm:cxn modelId="{63BA6455-7E38-40C0-867F-B0FF7FB1508F}" type="presParOf" srcId="{E05DAE46-F493-45C0-8286-6219A6FBDB44}" destId="{3E01E09E-C1BF-46C0-A990-E150699E6368}" srcOrd="1" destOrd="0" presId="urn:microsoft.com/office/officeart/2005/8/layout/orgChart1"/>
    <dgm:cxn modelId="{86F160ED-84E1-4382-9307-A7C50BCA377C}" type="presParOf" srcId="{3B0712F5-3E7F-49A7-A7CF-1C50B7BEBA9C}" destId="{0CE799DA-CB98-4588-854A-8FAA2BEB3C9E}" srcOrd="1" destOrd="0" presId="urn:microsoft.com/office/officeart/2005/8/layout/orgChart1"/>
    <dgm:cxn modelId="{43996608-86BC-4F77-BCAF-09B952B2BCAD}" type="presParOf" srcId="{0CE799DA-CB98-4588-854A-8FAA2BEB3C9E}" destId="{42DB7917-74E5-462A-94A0-65393D50037F}" srcOrd="0" destOrd="0" presId="urn:microsoft.com/office/officeart/2005/8/layout/orgChart1"/>
    <dgm:cxn modelId="{3C7C88CA-F5F9-4FCE-8857-FE12AC8554A1}" type="presParOf" srcId="{0CE799DA-CB98-4588-854A-8FAA2BEB3C9E}" destId="{E12595F0-3D15-4515-92BB-7411FF9C2733}" srcOrd="1" destOrd="0" presId="urn:microsoft.com/office/officeart/2005/8/layout/orgChart1"/>
    <dgm:cxn modelId="{DBABAAD6-E840-4D58-9047-A446C95D3D5A}" type="presParOf" srcId="{E12595F0-3D15-4515-92BB-7411FF9C2733}" destId="{9B190ACA-7298-4095-91C2-2FB6E2013F07}" srcOrd="0" destOrd="0" presId="urn:microsoft.com/office/officeart/2005/8/layout/orgChart1"/>
    <dgm:cxn modelId="{C4AD1ED7-6491-4442-AF34-F78C93968962}" type="presParOf" srcId="{9B190ACA-7298-4095-91C2-2FB6E2013F07}" destId="{15E6BBE6-5076-4AF5-98EB-E4332147A9CC}" srcOrd="0" destOrd="0" presId="urn:microsoft.com/office/officeart/2005/8/layout/orgChart1"/>
    <dgm:cxn modelId="{B74684A0-AA6D-4A40-B691-7307A13F1863}" type="presParOf" srcId="{9B190ACA-7298-4095-91C2-2FB6E2013F07}" destId="{29C82DE5-0746-4EF6-B765-85B871F0FAD3}" srcOrd="1" destOrd="0" presId="urn:microsoft.com/office/officeart/2005/8/layout/orgChart1"/>
    <dgm:cxn modelId="{87CBFBA9-1BB1-4A87-9064-75850C1D9DF7}" type="presParOf" srcId="{E12595F0-3D15-4515-92BB-7411FF9C2733}" destId="{11CD12F3-B0D9-4363-B091-FC7564790109}" srcOrd="1" destOrd="0" presId="urn:microsoft.com/office/officeart/2005/8/layout/orgChart1"/>
    <dgm:cxn modelId="{2C47E575-BF25-4E89-9ABF-CF234BDA338E}" type="presParOf" srcId="{E12595F0-3D15-4515-92BB-7411FF9C2733}" destId="{A6CD82B3-257D-494F-AB43-57D1846F2FF9}" srcOrd="2" destOrd="0" presId="urn:microsoft.com/office/officeart/2005/8/layout/orgChart1"/>
    <dgm:cxn modelId="{3EA0F786-9778-43E8-BFDA-FD1FB3018A39}" type="presParOf" srcId="{3B0712F5-3E7F-49A7-A7CF-1C50B7BEBA9C}" destId="{90D5F346-E7DE-492A-A844-CCD5D8349481}" srcOrd="2" destOrd="0" presId="urn:microsoft.com/office/officeart/2005/8/layout/orgChart1"/>
    <dgm:cxn modelId="{483DDC2B-FDB2-4F61-AF64-E82EE8631E60}" type="presParOf" srcId="{695364BC-AFAD-4DD8-AC6D-B23DCD9CAC83}" destId="{B0186FF0-AA8F-47D1-9461-05AA583A0B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A1DF9-9844-4FEF-B03E-AE049869F066}">
      <dsp:nvSpPr>
        <dsp:cNvPr id="0" name=""/>
        <dsp:cNvSpPr/>
      </dsp:nvSpPr>
      <dsp:spPr>
        <a:xfrm>
          <a:off x="4693023" y="1579406"/>
          <a:ext cx="306976" cy="1344848"/>
        </a:xfrm>
        <a:custGeom>
          <a:avLst/>
          <a:gdLst/>
          <a:ahLst/>
          <a:cxnLst/>
          <a:rect l="0" t="0" r="0" b="0"/>
          <a:pathLst>
            <a:path>
              <a:moveTo>
                <a:pt x="306976" y="0"/>
              </a:moveTo>
              <a:lnTo>
                <a:pt x="306976" y="1344848"/>
              </a:lnTo>
              <a:lnTo>
                <a:pt x="0" y="13448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D6630-AD55-4ED0-A0BB-9041B8205A7D}">
      <dsp:nvSpPr>
        <dsp:cNvPr id="0" name=""/>
        <dsp:cNvSpPr/>
      </dsp:nvSpPr>
      <dsp:spPr>
        <a:xfrm>
          <a:off x="5000000" y="1579406"/>
          <a:ext cx="3537536" cy="2689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2720"/>
              </a:lnTo>
              <a:lnTo>
                <a:pt x="3537536" y="2382720"/>
              </a:lnTo>
              <a:lnTo>
                <a:pt x="3537536" y="26896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8F557-7967-41F9-9374-0EF8B480CC13}">
      <dsp:nvSpPr>
        <dsp:cNvPr id="0" name=""/>
        <dsp:cNvSpPr/>
      </dsp:nvSpPr>
      <dsp:spPr>
        <a:xfrm>
          <a:off x="4954279" y="1579406"/>
          <a:ext cx="91440" cy="2689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96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C0F8E-9FC1-4DB5-9B35-04C89AB9113E}">
      <dsp:nvSpPr>
        <dsp:cNvPr id="0" name=""/>
        <dsp:cNvSpPr/>
      </dsp:nvSpPr>
      <dsp:spPr>
        <a:xfrm>
          <a:off x="293029" y="5730895"/>
          <a:ext cx="438537" cy="3420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0593"/>
              </a:lnTo>
              <a:lnTo>
                <a:pt x="438537" y="34205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260BF-C558-463E-8926-2677DF0D7C46}">
      <dsp:nvSpPr>
        <dsp:cNvPr id="0" name=""/>
        <dsp:cNvSpPr/>
      </dsp:nvSpPr>
      <dsp:spPr>
        <a:xfrm>
          <a:off x="293029" y="5730895"/>
          <a:ext cx="438537" cy="1344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848"/>
              </a:lnTo>
              <a:lnTo>
                <a:pt x="438537" y="13448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3C123-9B3F-406B-B9B6-F32CA00EDE9F}">
      <dsp:nvSpPr>
        <dsp:cNvPr id="0" name=""/>
        <dsp:cNvSpPr/>
      </dsp:nvSpPr>
      <dsp:spPr>
        <a:xfrm>
          <a:off x="1462463" y="1579406"/>
          <a:ext cx="3537536" cy="2689697"/>
        </a:xfrm>
        <a:custGeom>
          <a:avLst/>
          <a:gdLst/>
          <a:ahLst/>
          <a:cxnLst/>
          <a:rect l="0" t="0" r="0" b="0"/>
          <a:pathLst>
            <a:path>
              <a:moveTo>
                <a:pt x="3537536" y="0"/>
              </a:moveTo>
              <a:lnTo>
                <a:pt x="3537536" y="2382720"/>
              </a:lnTo>
              <a:lnTo>
                <a:pt x="0" y="2382720"/>
              </a:lnTo>
              <a:lnTo>
                <a:pt x="0" y="26896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D7B57-D235-4356-8E73-3C1CCFBE2F37}">
      <dsp:nvSpPr>
        <dsp:cNvPr id="0" name=""/>
        <dsp:cNvSpPr/>
      </dsp:nvSpPr>
      <dsp:spPr>
        <a:xfrm>
          <a:off x="3538208" y="117614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3538208" y="117614"/>
        <a:ext cx="2923583" cy="1461791"/>
      </dsp:txXfrm>
    </dsp:sp>
    <dsp:sp modelId="{074C0973-5482-467D-8447-8C269D8F25F6}">
      <dsp:nvSpPr>
        <dsp:cNvPr id="0" name=""/>
        <dsp:cNvSpPr/>
      </dsp:nvSpPr>
      <dsp:spPr>
        <a:xfrm>
          <a:off x="671" y="4269104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671" y="4269104"/>
        <a:ext cx="2923583" cy="1461791"/>
      </dsp:txXfrm>
    </dsp:sp>
    <dsp:sp modelId="{0863DF39-ABEE-48A2-9372-875A69244CBF}">
      <dsp:nvSpPr>
        <dsp:cNvPr id="0" name=""/>
        <dsp:cNvSpPr/>
      </dsp:nvSpPr>
      <dsp:spPr>
        <a:xfrm>
          <a:off x="731567" y="6344848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731567" y="6344848"/>
        <a:ext cx="2923583" cy="1461791"/>
      </dsp:txXfrm>
    </dsp:sp>
    <dsp:sp modelId="{65EFC394-63FC-40D2-817A-4D78FBFD3E97}">
      <dsp:nvSpPr>
        <dsp:cNvPr id="0" name=""/>
        <dsp:cNvSpPr/>
      </dsp:nvSpPr>
      <dsp:spPr>
        <a:xfrm>
          <a:off x="731567" y="8420593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731567" y="8420593"/>
        <a:ext cx="2923583" cy="1461791"/>
      </dsp:txXfrm>
    </dsp:sp>
    <dsp:sp modelId="{BA738BC6-E224-451F-8DE2-30AB590A4F37}">
      <dsp:nvSpPr>
        <dsp:cNvPr id="0" name=""/>
        <dsp:cNvSpPr/>
      </dsp:nvSpPr>
      <dsp:spPr>
        <a:xfrm>
          <a:off x="3538208" y="4269104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3538208" y="4269104"/>
        <a:ext cx="2923583" cy="1461791"/>
      </dsp:txXfrm>
    </dsp:sp>
    <dsp:sp modelId="{D5C78BD1-E77E-4A7D-ABF5-C96A4282D12A}">
      <dsp:nvSpPr>
        <dsp:cNvPr id="0" name=""/>
        <dsp:cNvSpPr/>
      </dsp:nvSpPr>
      <dsp:spPr>
        <a:xfrm>
          <a:off x="7075744" y="4269104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7075744" y="4269104"/>
        <a:ext cx="2923583" cy="1461791"/>
      </dsp:txXfrm>
    </dsp:sp>
    <dsp:sp modelId="{F9496AD4-1960-4511-93A9-9BB63B598138}">
      <dsp:nvSpPr>
        <dsp:cNvPr id="0" name=""/>
        <dsp:cNvSpPr/>
      </dsp:nvSpPr>
      <dsp:spPr>
        <a:xfrm>
          <a:off x="1769439" y="2193359"/>
          <a:ext cx="2923583" cy="1461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769439" y="2193359"/>
        <a:ext cx="2923583" cy="1461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7917-74E5-462A-94A0-65393D50037F}">
      <dsp:nvSpPr>
        <dsp:cNvPr id="0" name=""/>
        <dsp:cNvSpPr/>
      </dsp:nvSpPr>
      <dsp:spPr>
        <a:xfrm>
          <a:off x="12422137" y="5069143"/>
          <a:ext cx="499318" cy="1531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242"/>
              </a:lnTo>
              <a:lnTo>
                <a:pt x="499318" y="15312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71483-E5E6-4EDF-B0B6-0357EB7C9C96}">
      <dsp:nvSpPr>
        <dsp:cNvPr id="0" name=""/>
        <dsp:cNvSpPr/>
      </dsp:nvSpPr>
      <dsp:spPr>
        <a:xfrm>
          <a:off x="7711901" y="2705703"/>
          <a:ext cx="6041752" cy="699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522"/>
              </a:lnTo>
              <a:lnTo>
                <a:pt x="6041752" y="349522"/>
              </a:lnTo>
              <a:lnTo>
                <a:pt x="6041752" y="699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85297-1E67-4778-927B-E0144E780688}">
      <dsp:nvSpPr>
        <dsp:cNvPr id="0" name=""/>
        <dsp:cNvSpPr/>
      </dsp:nvSpPr>
      <dsp:spPr>
        <a:xfrm>
          <a:off x="8394303" y="5069143"/>
          <a:ext cx="499318" cy="1531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242"/>
              </a:lnTo>
              <a:lnTo>
                <a:pt x="499318" y="15312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89532-09B4-4D68-8D1F-D2E469C26A91}">
      <dsp:nvSpPr>
        <dsp:cNvPr id="0" name=""/>
        <dsp:cNvSpPr/>
      </dsp:nvSpPr>
      <dsp:spPr>
        <a:xfrm>
          <a:off x="7711901" y="2705703"/>
          <a:ext cx="2013917" cy="699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522"/>
              </a:lnTo>
              <a:lnTo>
                <a:pt x="2013917" y="349522"/>
              </a:lnTo>
              <a:lnTo>
                <a:pt x="2013917" y="699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9A16B-C82C-4036-9938-1BF488E8175F}">
      <dsp:nvSpPr>
        <dsp:cNvPr id="0" name=""/>
        <dsp:cNvSpPr/>
      </dsp:nvSpPr>
      <dsp:spPr>
        <a:xfrm>
          <a:off x="4366468" y="5069143"/>
          <a:ext cx="499318" cy="3894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4683"/>
              </a:lnTo>
              <a:lnTo>
                <a:pt x="499318" y="38946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F68BE-0961-4D37-AE0E-EF30947B1138}">
      <dsp:nvSpPr>
        <dsp:cNvPr id="0" name=""/>
        <dsp:cNvSpPr/>
      </dsp:nvSpPr>
      <dsp:spPr>
        <a:xfrm>
          <a:off x="4366468" y="5069143"/>
          <a:ext cx="499318" cy="1531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242"/>
              </a:lnTo>
              <a:lnTo>
                <a:pt x="499318" y="15312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72AC9-768C-4EB0-8EFB-1582794447A7}">
      <dsp:nvSpPr>
        <dsp:cNvPr id="0" name=""/>
        <dsp:cNvSpPr/>
      </dsp:nvSpPr>
      <dsp:spPr>
        <a:xfrm>
          <a:off x="5697983" y="2705703"/>
          <a:ext cx="2013917" cy="699045"/>
        </a:xfrm>
        <a:custGeom>
          <a:avLst/>
          <a:gdLst/>
          <a:ahLst/>
          <a:cxnLst/>
          <a:rect l="0" t="0" r="0" b="0"/>
          <a:pathLst>
            <a:path>
              <a:moveTo>
                <a:pt x="2013917" y="0"/>
              </a:moveTo>
              <a:lnTo>
                <a:pt x="2013917" y="349522"/>
              </a:lnTo>
              <a:lnTo>
                <a:pt x="0" y="349522"/>
              </a:lnTo>
              <a:lnTo>
                <a:pt x="0" y="699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5F3E7-1A5D-4FE7-9DE4-4D059A229D7A}">
      <dsp:nvSpPr>
        <dsp:cNvPr id="0" name=""/>
        <dsp:cNvSpPr/>
      </dsp:nvSpPr>
      <dsp:spPr>
        <a:xfrm>
          <a:off x="338633" y="5069143"/>
          <a:ext cx="499318" cy="3894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4683"/>
              </a:lnTo>
              <a:lnTo>
                <a:pt x="499318" y="38946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6936A-B6DC-4D25-888D-3C17426AFC69}">
      <dsp:nvSpPr>
        <dsp:cNvPr id="0" name=""/>
        <dsp:cNvSpPr/>
      </dsp:nvSpPr>
      <dsp:spPr>
        <a:xfrm>
          <a:off x="338633" y="5069143"/>
          <a:ext cx="499318" cy="1531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1242"/>
              </a:lnTo>
              <a:lnTo>
                <a:pt x="499318" y="15312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FCEB6-9C74-44A1-8ED0-4BAABCAB712B}">
      <dsp:nvSpPr>
        <dsp:cNvPr id="0" name=""/>
        <dsp:cNvSpPr/>
      </dsp:nvSpPr>
      <dsp:spPr>
        <a:xfrm>
          <a:off x="1670149" y="2705703"/>
          <a:ext cx="6041752" cy="699045"/>
        </a:xfrm>
        <a:custGeom>
          <a:avLst/>
          <a:gdLst/>
          <a:ahLst/>
          <a:cxnLst/>
          <a:rect l="0" t="0" r="0" b="0"/>
          <a:pathLst>
            <a:path>
              <a:moveTo>
                <a:pt x="6041752" y="0"/>
              </a:moveTo>
              <a:lnTo>
                <a:pt x="6041752" y="349522"/>
              </a:lnTo>
              <a:lnTo>
                <a:pt x="0" y="349522"/>
              </a:lnTo>
              <a:lnTo>
                <a:pt x="0" y="699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020FD-2BDA-4800-8683-6468D2C5CA9D}">
      <dsp:nvSpPr>
        <dsp:cNvPr id="0" name=""/>
        <dsp:cNvSpPr/>
      </dsp:nvSpPr>
      <dsp:spPr>
        <a:xfrm>
          <a:off x="6047506" y="1041308"/>
          <a:ext cx="3328789" cy="1664394"/>
        </a:xfrm>
        <a:prstGeom prst="rect">
          <a:avLst/>
        </a:prstGeom>
        <a:solidFill>
          <a:srgbClr val="FF81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TXST Online</a:t>
          </a:r>
        </a:p>
      </dsp:txBody>
      <dsp:txXfrm>
        <a:off x="6047506" y="1041308"/>
        <a:ext cx="3328789" cy="1664394"/>
      </dsp:txXfrm>
    </dsp:sp>
    <dsp:sp modelId="{BA236AB6-CF27-4F07-9B38-81827075F799}">
      <dsp:nvSpPr>
        <dsp:cNvPr id="0" name=""/>
        <dsp:cNvSpPr/>
      </dsp:nvSpPr>
      <dsp:spPr>
        <a:xfrm>
          <a:off x="5754" y="3404749"/>
          <a:ext cx="3328789" cy="1664394"/>
        </a:xfrm>
        <a:prstGeom prst="rect">
          <a:avLst/>
        </a:prstGeom>
        <a:solidFill>
          <a:srgbClr val="E2B1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Department</a:t>
          </a:r>
        </a:p>
      </dsp:txBody>
      <dsp:txXfrm>
        <a:off x="5754" y="3404749"/>
        <a:ext cx="3328789" cy="1664394"/>
      </dsp:txXfrm>
    </dsp:sp>
    <dsp:sp modelId="{8249F989-B197-442C-9211-5A47B0229A4E}">
      <dsp:nvSpPr>
        <dsp:cNvPr id="0" name=""/>
        <dsp:cNvSpPr/>
      </dsp:nvSpPr>
      <dsp:spPr>
        <a:xfrm>
          <a:off x="837951" y="5768189"/>
          <a:ext cx="3328789" cy="1664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Chair: Course Schedule, Faculty Assignments, Faculty Credentialing, Course Cap, &amp; Approval of Marketing Material</a:t>
          </a:r>
        </a:p>
      </dsp:txBody>
      <dsp:txXfrm>
        <a:off x="837951" y="5768189"/>
        <a:ext cx="3328789" cy="1664394"/>
      </dsp:txXfrm>
    </dsp:sp>
    <dsp:sp modelId="{085B473B-DDFF-4E21-8DF3-7D7010E74267}">
      <dsp:nvSpPr>
        <dsp:cNvPr id="0" name=""/>
        <dsp:cNvSpPr/>
      </dsp:nvSpPr>
      <dsp:spPr>
        <a:xfrm>
          <a:off x="837951" y="8131629"/>
          <a:ext cx="3328789" cy="1664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Faculty: Course Content, Course Development, Course Instruction, Assessment</a:t>
          </a:r>
        </a:p>
      </dsp:txBody>
      <dsp:txXfrm>
        <a:off x="837951" y="8131629"/>
        <a:ext cx="3328789" cy="1664394"/>
      </dsp:txXfrm>
    </dsp:sp>
    <dsp:sp modelId="{D1B689B9-41CD-4573-8686-8DADD17189B9}">
      <dsp:nvSpPr>
        <dsp:cNvPr id="0" name=""/>
        <dsp:cNvSpPr/>
      </dsp:nvSpPr>
      <dsp:spPr>
        <a:xfrm>
          <a:off x="4033589" y="3404749"/>
          <a:ext cx="3328789" cy="1664394"/>
        </a:xfrm>
        <a:prstGeom prst="rect">
          <a:avLst/>
        </a:prstGeom>
        <a:solidFill>
          <a:srgbClr val="E2B1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TXST Online Operations</a:t>
          </a:r>
          <a:endParaRPr lang="en-US" sz="2300" kern="1200" dirty="0"/>
        </a:p>
      </dsp:txBody>
      <dsp:txXfrm>
        <a:off x="4033589" y="3404749"/>
        <a:ext cx="3328789" cy="1664394"/>
      </dsp:txXfrm>
    </dsp:sp>
    <dsp:sp modelId="{B01DFE02-48F2-46E3-A47F-3D25E78B7565}">
      <dsp:nvSpPr>
        <dsp:cNvPr id="0" name=""/>
        <dsp:cNvSpPr/>
      </dsp:nvSpPr>
      <dsp:spPr>
        <a:xfrm>
          <a:off x="4865786" y="5768189"/>
          <a:ext cx="3328789" cy="1664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Services: Admissions, Registration, Financial Aid, Student Accounts, Advising, Faculty and Student Support</a:t>
          </a:r>
        </a:p>
      </dsp:txBody>
      <dsp:txXfrm>
        <a:off x="4865786" y="5768189"/>
        <a:ext cx="3328789" cy="1664394"/>
      </dsp:txXfrm>
    </dsp:sp>
    <dsp:sp modelId="{30E337A3-E12B-4E4B-BE96-A424E861840E}">
      <dsp:nvSpPr>
        <dsp:cNvPr id="0" name=""/>
        <dsp:cNvSpPr/>
      </dsp:nvSpPr>
      <dsp:spPr>
        <a:xfrm>
          <a:off x="4865786" y="8131629"/>
          <a:ext cx="3328789" cy="1664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Support: Instructional Design, Video, and Technology</a:t>
          </a:r>
        </a:p>
      </dsp:txBody>
      <dsp:txXfrm>
        <a:off x="4865786" y="8131629"/>
        <a:ext cx="3328789" cy="1664394"/>
      </dsp:txXfrm>
    </dsp:sp>
    <dsp:sp modelId="{0725BD09-E78E-41A7-9125-819E2834B54C}">
      <dsp:nvSpPr>
        <dsp:cNvPr id="0" name=""/>
        <dsp:cNvSpPr/>
      </dsp:nvSpPr>
      <dsp:spPr>
        <a:xfrm>
          <a:off x="8061424" y="3404749"/>
          <a:ext cx="3328789" cy="1664394"/>
        </a:xfrm>
        <a:prstGeom prst="rect">
          <a:avLst/>
        </a:prstGeom>
        <a:solidFill>
          <a:srgbClr val="E2B1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Academic Partnerships</a:t>
          </a:r>
        </a:p>
      </dsp:txBody>
      <dsp:txXfrm>
        <a:off x="8061424" y="3404749"/>
        <a:ext cx="3328789" cy="1664394"/>
      </dsp:txXfrm>
    </dsp:sp>
    <dsp:sp modelId="{B1348798-CE37-422E-8433-7F75B97E5F29}">
      <dsp:nvSpPr>
        <dsp:cNvPr id="0" name=""/>
        <dsp:cNvSpPr/>
      </dsp:nvSpPr>
      <dsp:spPr>
        <a:xfrm>
          <a:off x="8893621" y="5768189"/>
          <a:ext cx="3328789" cy="1664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Marketing, Recruiting, Marketing Research</a:t>
          </a:r>
        </a:p>
      </dsp:txBody>
      <dsp:txXfrm>
        <a:off x="8893621" y="5768189"/>
        <a:ext cx="3328789" cy="1664394"/>
      </dsp:txXfrm>
    </dsp:sp>
    <dsp:sp modelId="{4A3D2241-02D3-46A0-921C-18F1632B84B5}">
      <dsp:nvSpPr>
        <dsp:cNvPr id="0" name=""/>
        <dsp:cNvSpPr/>
      </dsp:nvSpPr>
      <dsp:spPr>
        <a:xfrm>
          <a:off x="12089258" y="3404749"/>
          <a:ext cx="3328789" cy="1664394"/>
        </a:xfrm>
        <a:prstGeom prst="rect">
          <a:avLst/>
        </a:prstGeom>
        <a:solidFill>
          <a:srgbClr val="E2B12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Instructional Connections</a:t>
          </a:r>
        </a:p>
      </dsp:txBody>
      <dsp:txXfrm>
        <a:off x="12089258" y="3404749"/>
        <a:ext cx="3328789" cy="1664394"/>
      </dsp:txXfrm>
    </dsp:sp>
    <dsp:sp modelId="{15E6BBE6-5076-4AF5-98EB-E4332147A9CC}">
      <dsp:nvSpPr>
        <dsp:cNvPr id="0" name=""/>
        <dsp:cNvSpPr/>
      </dsp:nvSpPr>
      <dsp:spPr>
        <a:xfrm>
          <a:off x="12921456" y="5768189"/>
          <a:ext cx="3328789" cy="1664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Recruit Academic Assistants (AA), and Adjuncts (AA and Adjuncts Approved by Chair)</a:t>
          </a:r>
        </a:p>
      </dsp:txBody>
      <dsp:txXfrm>
        <a:off x="12921456" y="5768189"/>
        <a:ext cx="3328789" cy="1664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5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3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Academic Funding; Matrix impacts instruction and operation formula - rate is $56.27/SCH; teaching experience 10% added to lower and upper division SCH taught by tenured/tenure-tract faculty; space support avg $5.45/</a:t>
            </a:r>
            <a:r>
              <a:rPr lang="en-US" dirty="0" err="1"/>
              <a:t>sqft</a:t>
            </a:r>
            <a:r>
              <a:rPr lang="en-US" dirty="0"/>
              <a:t>; endorsement equals approval to prioritize for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8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5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Enrollment Management taken out of FY24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8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more students are exposed to our </a:t>
            </a:r>
            <a:r>
              <a:rPr lang="en-US"/>
              <a:t>faculty than our peers.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8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Increased Responsibility and 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2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4636EF-9B34-784F-B076-08F4E00F1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3785"/>
            <a:ext cx="24384000" cy="1380978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3785"/>
            <a:ext cx="12252960" cy="1356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9815"/>
            <a:ext cx="24384000" cy="2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7311" y="3820978"/>
            <a:ext cx="9750289" cy="19704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7311" y="6124673"/>
            <a:ext cx="9747504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exas State University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311" y="10063298"/>
            <a:ext cx="5029200" cy="2438400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548" y="12183707"/>
            <a:ext cx="440872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CA62-AF36-4D7D-8328-A747B928EF0D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897600" y="12967275"/>
            <a:ext cx="5486400" cy="730250"/>
          </a:xfrm>
        </p:spPr>
        <p:txBody>
          <a:bodyPr/>
          <a:lstStyle/>
          <a:p>
            <a:fld id="{C7575539-BFBE-477A-BDB6-9CA7B44D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5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2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3530600"/>
            <a:ext cx="18288000" cy="6629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accent6"/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1397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088" y="1137123"/>
            <a:ext cx="11185452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088" y="2977596"/>
            <a:ext cx="11185452" cy="777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accent6"/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23582" y="2977596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1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1088" y="2738200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2256" y="2738200"/>
            <a:ext cx="8686800" cy="914400"/>
          </a:xfrm>
        </p:spPr>
        <p:txBody>
          <a:bodyPr anchor="ctr">
            <a:normAutofit/>
          </a:bodyPr>
          <a:lstStyle>
            <a:lvl1pPr>
              <a:defRPr sz="3600" b="1" i="0" spc="300">
                <a:solidFill>
                  <a:schemeClr val="bg1"/>
                </a:solidFill>
                <a:latin typeface="Nunito Sans SemiBold" pitchFamily="2" charset="77"/>
              </a:defRPr>
            </a:lvl1pPr>
          </a:lstStyle>
          <a:p>
            <a:r>
              <a:rPr lang="en-US" dirty="0"/>
              <a:t>THE BOBCAT IS A TYPE OF CAT.</a:t>
            </a:r>
          </a:p>
        </p:txBody>
      </p:sp>
    </p:spTree>
    <p:extLst>
      <p:ext uri="{BB962C8B-B14F-4D97-AF65-F5344CB8AC3E}">
        <p14:creationId xmlns:p14="http://schemas.microsoft.com/office/powerpoint/2010/main" val="3067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BC8A-F157-E647-9D9F-D51516F8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3" y="1371039"/>
            <a:ext cx="18288000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9D2988-F334-EF41-A2F7-874820BF0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1853" y="2732493"/>
            <a:ext cx="8686799" cy="7771498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C4E20E5-6627-3643-8DB5-EC4915FE2A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37502" y="3222418"/>
            <a:ext cx="3886203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037A35-B93C-004C-AE9D-9D7376D67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2555" y="2732494"/>
            <a:ext cx="5486399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4CE56EE-75D7-C24E-8865-5E7CDA29D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3204" y="6858000"/>
            <a:ext cx="7688942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2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F72F-F113-9E4E-8901-A6046628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4" y="1042081"/>
            <a:ext cx="10530146" cy="114356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8E1B567-63F1-1944-B114-801F81FA7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344" y="4559291"/>
            <a:ext cx="3904270" cy="38862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B5E7A-AE24-B84B-926D-5ED18AAC5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413" y="8902692"/>
            <a:ext cx="3886200" cy="9144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267BD02-65C3-2942-B840-54B729059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6925" y="2501892"/>
            <a:ext cx="7315199" cy="73151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0B63D5-BCBE-9C44-AF73-9F3E542F7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6924" y="10067534"/>
            <a:ext cx="7520596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ACDB0A-D65F-D84D-A885-8947E700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59575" y="1735016"/>
            <a:ext cx="5486400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4F6CF-DD41-634D-BCFA-8B363E1BCF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49336" y="3792416"/>
            <a:ext cx="2377440" cy="16002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7401E0D-D1CF-3641-8A73-0F22B92C3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59574" y="5880726"/>
            <a:ext cx="7315199" cy="45719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0609EF-DFE4-FD4B-A009-0B8119513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59574" y="10666515"/>
            <a:ext cx="7534913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6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D8E2A9-2814-E943-A706-B5AB6553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9618" y="-21266"/>
            <a:ext cx="12801600" cy="114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1430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1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1943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187510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3716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BEA02-3BED-654A-A30C-8FB1EC22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450" y="6788658"/>
            <a:ext cx="13807440" cy="23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B48EA-4A88-8049-9B14-02AB6803C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70770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E929A-D1BB-A64C-B05E-4350E36C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24384000" cy="11980985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7491-B011-CC42-85E6-B8301381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4324"/>
            <a:ext cx="24384000" cy="2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8974B-9748-A645-99AC-7972B4327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09547" y="11980985"/>
            <a:ext cx="4548306" cy="221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371039"/>
            <a:ext cx="18288000" cy="114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70" r:id="rId5"/>
    <p:sldLayoutId id="2147483667" r:id="rId6"/>
    <p:sldLayoutId id="2147483668" r:id="rId7"/>
    <p:sldLayoutId id="2147483669" r:id="rId8"/>
    <p:sldLayoutId id="2147483671" r:id="rId9"/>
    <p:sldLayoutId id="2147483672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0" i="0" kern="1200" spc="1200" baseline="0">
          <a:solidFill>
            <a:schemeClr val="bg1"/>
          </a:solidFill>
          <a:latin typeface="Nunito Sans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DA2A5-482A-9743-84A7-58ADC93A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7311" y="3041049"/>
            <a:ext cx="10172853" cy="2237533"/>
          </a:xfrm>
        </p:spPr>
        <p:txBody>
          <a:bodyPr>
            <a:normAutofit/>
          </a:bodyPr>
          <a:lstStyle/>
          <a:p>
            <a:r>
              <a:rPr lang="en-US" dirty="0"/>
              <a:t>Current State of Academic Budgeting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1F925-8E91-524F-A847-8D29EF64D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October 24, 2023</a:t>
            </a:r>
          </a:p>
        </p:txBody>
      </p:sp>
      <p:pic>
        <p:nvPicPr>
          <p:cNvPr id="6" name="Picture Placeholder 5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0D46F866-F643-4256-ACAA-684EE1EAC4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16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723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3AE9ED-5FE5-E445-9C56-BC39E3F1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799" y="1210235"/>
            <a:ext cx="12452310" cy="1038912"/>
          </a:xfrm>
        </p:spPr>
        <p:txBody>
          <a:bodyPr>
            <a:normAutofit/>
          </a:bodyPr>
          <a:lstStyle/>
          <a:p>
            <a:r>
              <a:rPr lang="en-US" sz="4400" dirty="0"/>
              <a:t>NEW ACADEMIC PROGRAMS</a:t>
            </a:r>
          </a:p>
        </p:txBody>
      </p:sp>
      <p:pic>
        <p:nvPicPr>
          <p:cNvPr id="3" name="Picture Placeholder 2" descr="A picture containing grass, sky, outdoor, farm machine&#10;&#10;Description automatically generated">
            <a:extLst>
              <a:ext uri="{FF2B5EF4-FFF2-40B4-BE49-F238E27FC236}">
                <a16:creationId xmlns:a16="http://schemas.microsoft.com/office/drawing/2014/main" id="{DE3AC4F8-E7B6-46A7-BC55-5A8EA0F02D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698"/>
          <a:stretch>
            <a:fillRect/>
          </a:stretch>
        </p:blipFill>
        <p:spPr>
          <a:xfrm>
            <a:off x="695049" y="1210235"/>
            <a:ext cx="10394525" cy="930036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19C5E1-CBF7-BB41-9FD7-11A748828B08}"/>
              </a:ext>
            </a:extLst>
          </p:cNvPr>
          <p:cNvSpPr/>
          <p:nvPr/>
        </p:nvSpPr>
        <p:spPr>
          <a:xfrm>
            <a:off x="17037636" y="2249147"/>
            <a:ext cx="559376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6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ADDITIONAL PROGRAMS PRELIMINARILY APPROVED FOR IMPLEMENTATION IN THE NEXT STRATEGIC PLAN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80F636-575D-4535-BCDB-C576ED1F71AA}"/>
              </a:ext>
            </a:extLst>
          </p:cNvPr>
          <p:cNvSpPr/>
          <p:nvPr/>
        </p:nvSpPr>
        <p:spPr>
          <a:xfrm>
            <a:off x="11597832" y="2263798"/>
            <a:ext cx="513656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6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NUMBER OF NEW DOCTORAL PROGRAMS SUBMITTED TO THE COORDINATING BOARD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E1D689-119E-4AAB-92C9-E156C6AECB6A}"/>
              </a:ext>
            </a:extLst>
          </p:cNvPr>
          <p:cNvSpPr/>
          <p:nvPr/>
        </p:nvSpPr>
        <p:spPr>
          <a:xfrm>
            <a:off x="11787409" y="6858000"/>
            <a:ext cx="467912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$16M +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6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SPENT ON NEW PROGRAMS FY17 – FY23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6631CF-286D-4035-89D1-C077037D7194}"/>
              </a:ext>
            </a:extLst>
          </p:cNvPr>
          <p:cNvSpPr/>
          <p:nvPr/>
        </p:nvSpPr>
        <p:spPr>
          <a:xfrm>
            <a:off x="17252789" y="6805943"/>
            <a:ext cx="513656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</a:p>
          <a:p>
            <a:pPr>
              <a:lnSpc>
                <a:spcPct val="150000"/>
              </a:lnSpc>
            </a:pPr>
            <a:r>
              <a:rPr lang="en-US" sz="2400" b="1" spc="300" dirty="0">
                <a:solidFill>
                  <a:schemeClr val="accent6"/>
                </a:solidFill>
                <a:latin typeface="Nunito Sans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GRADUATE PROGRAMS AMONG BEST IN THE NATION FOR 2022, US NEWS &amp; WORLD REPORT</a:t>
            </a:r>
          </a:p>
        </p:txBody>
      </p:sp>
    </p:spTree>
    <p:extLst>
      <p:ext uri="{BB962C8B-B14F-4D97-AF65-F5344CB8AC3E}">
        <p14:creationId xmlns:p14="http://schemas.microsoft.com/office/powerpoint/2010/main" val="2457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309-C9D9-2641-9E3E-4E10A3A9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554" y="861086"/>
            <a:ext cx="20012891" cy="1143562"/>
          </a:xfrm>
        </p:spPr>
        <p:txBody>
          <a:bodyPr>
            <a:normAutofit fontScale="90000"/>
          </a:bodyPr>
          <a:lstStyle/>
          <a:p>
            <a:r>
              <a:rPr lang="en-US" dirty="0"/>
              <a:t>NEW ACADEMIC PROGRAMS: KEY FACTORS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8928B-5533-1F45-B821-D97852D2A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49" y="2321169"/>
            <a:ext cx="22776872" cy="8897815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sz="3200" kern="100" dirty="0"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Guided by </a:t>
            </a:r>
            <a:r>
              <a:rPr lang="en-US" sz="3200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variety of factors such as workforce analysis, industry needs, department capacity and trends in existing programs, surveys of potential students, programs at other universities.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sz="3200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 design, learning outcomes, and number of majors largely determine estimated revenue </a:t>
            </a:r>
            <a:r>
              <a:rPr lang="en-US" sz="3200" i="1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(number of majors, SCH, course, and degree timeline)</a:t>
            </a:r>
            <a:r>
              <a:rPr lang="en-US" sz="3200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estimated expenses </a:t>
            </a:r>
            <a:r>
              <a:rPr lang="en-US" sz="3200" i="1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(additional instructional needs, additional support and service needs, assistantships, renovations/space, faculty research start-up, operational funds)</a:t>
            </a:r>
            <a:r>
              <a:rPr lang="en-US" sz="3200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sz="3200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 enrollments are monitored for alignment with new budget needs; new positions or other funding approved in the program proposal may not be authorized if enrollments are below target.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sz="3200" kern="100" dirty="0">
                <a:effectLst/>
                <a:latin typeface="Nunito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program proposals prioritized by a more robust and inclusive university strategic planning process that is revisited on a bi-annual basis.</a:t>
            </a:r>
            <a:endParaRPr lang="en-US" sz="5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26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7821-D280-3D42-854F-E74E04A4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FACULTY 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3F80C2-5E00-44B4-8EDA-E08A1D40A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"/>
          <a:stretch/>
        </p:blipFill>
        <p:spPr>
          <a:xfrm>
            <a:off x="3237397" y="2804524"/>
            <a:ext cx="17450386" cy="810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/>
          <p:nvPr/>
        </p:nvSpPr>
        <p:spPr>
          <a:xfrm>
            <a:off x="860612" y="1344864"/>
            <a:ext cx="23079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1200" dirty="0">
                <a:solidFill>
                  <a:srgbClr val="431C1D"/>
                </a:solidFill>
                <a:latin typeface="Nunito Sans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RESPONSIBILITY CENTERED MANAGEMENT (RCM)</a:t>
            </a:r>
            <a:endParaRPr lang="tr-TR" sz="5400" spc="1200" dirty="0">
              <a:solidFill>
                <a:srgbClr val="431C1D"/>
              </a:solidFill>
              <a:latin typeface="Nunito Sans" pitchFamily="2" charset="77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7E4E9-7679-594F-AC65-4A09258246D0}"/>
              </a:ext>
            </a:extLst>
          </p:cNvPr>
          <p:cNvSpPr/>
          <p:nvPr/>
        </p:nvSpPr>
        <p:spPr>
          <a:xfrm>
            <a:off x="0" y="11617569"/>
            <a:ext cx="24384000" cy="2192216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EEEFC5-5ED5-4244-938F-51C4B341E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4800"/>
            <a:ext cx="24384000" cy="246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B006E-4D54-3542-AE84-03AD577EA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A1B63-A43F-4F8E-8E28-4B8CBCBF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5539-BFBE-477A-BDB6-9CA7B44D81A5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FF6C0-AA27-814B-63A1-5D5DE4A21FAB}"/>
              </a:ext>
            </a:extLst>
          </p:cNvPr>
          <p:cNvSpPr txBox="1"/>
          <p:nvPr/>
        </p:nvSpPr>
        <p:spPr>
          <a:xfrm>
            <a:off x="443854" y="7372046"/>
            <a:ext cx="37295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Increases Unit Decision Making Opportunities</a:t>
            </a:r>
            <a:endParaRPr lang="tr-TR" sz="4400" dirty="0">
              <a:solidFill>
                <a:schemeClr val="accent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9C1EE-CA73-DC4E-CB34-F016DAFFD676}"/>
              </a:ext>
            </a:extLst>
          </p:cNvPr>
          <p:cNvSpPr txBox="1"/>
          <p:nvPr/>
        </p:nvSpPr>
        <p:spPr>
          <a:xfrm>
            <a:off x="5338169" y="7372046"/>
            <a:ext cx="3783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Incentivizes Revenue Growth and Cost Control</a:t>
            </a:r>
            <a:endParaRPr lang="tr-TR" sz="4400" dirty="0">
              <a:solidFill>
                <a:schemeClr val="accent4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Oval 18" descr="placeholder picture box">
            <a:extLst>
              <a:ext uri="{FF2B5EF4-FFF2-40B4-BE49-F238E27FC236}">
                <a16:creationId xmlns:a16="http://schemas.microsoft.com/office/drawing/2014/main" id="{4B70E70C-D428-EDC1-E425-596670026089}"/>
              </a:ext>
            </a:extLst>
          </p:cNvPr>
          <p:cNvSpPr/>
          <p:nvPr/>
        </p:nvSpPr>
        <p:spPr>
          <a:xfrm>
            <a:off x="10379471" y="3314700"/>
            <a:ext cx="3543300" cy="35433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A22261-CFD8-4CD1-1C5F-E390A5530701}"/>
              </a:ext>
            </a:extLst>
          </p:cNvPr>
          <p:cNvSpPr txBox="1"/>
          <p:nvPr/>
        </p:nvSpPr>
        <p:spPr>
          <a:xfrm>
            <a:off x="9999625" y="7372046"/>
            <a:ext cx="43000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Increases Transparency and Data Informed Decision Making</a:t>
            </a:r>
            <a:endParaRPr lang="tr-TR" sz="4400" dirty="0">
              <a:solidFill>
                <a:schemeClr val="accent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0577C6-FCCD-AB24-32D4-23A9C0084EDC}"/>
              </a:ext>
            </a:extLst>
          </p:cNvPr>
          <p:cNvSpPr txBox="1"/>
          <p:nvPr/>
        </p:nvSpPr>
        <p:spPr>
          <a:xfrm>
            <a:off x="15072417" y="7372046"/>
            <a:ext cx="3996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Increases Accountability for Outcomes </a:t>
            </a:r>
            <a:endParaRPr lang="tr-TR" sz="4400" dirty="0">
              <a:solidFill>
                <a:schemeClr val="tx2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C4E3F6-AED7-8BE6-5244-8199D9204B35}"/>
              </a:ext>
            </a:extLst>
          </p:cNvPr>
          <p:cNvSpPr txBox="1"/>
          <p:nvPr/>
        </p:nvSpPr>
        <p:spPr>
          <a:xfrm>
            <a:off x="19947072" y="7372046"/>
            <a:ext cx="42482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Provides Central Funding for Strategic Initiatives</a:t>
            </a:r>
            <a:endParaRPr lang="tr-TR" sz="4400" dirty="0">
              <a:solidFill>
                <a:schemeClr val="accent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Picture 30" descr="A book, eyeglasses, a cup of black coffee, and a knitted sweater on a wooden table">
            <a:extLst>
              <a:ext uri="{FF2B5EF4-FFF2-40B4-BE49-F238E27FC236}">
                <a16:creationId xmlns:a16="http://schemas.microsoft.com/office/drawing/2014/main" id="{55E2DCA5-372E-0243-9BE5-D47AD55DF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4" y="3112308"/>
            <a:ext cx="3729534" cy="3997471"/>
          </a:xfrm>
          <a:prstGeom prst="rect">
            <a:avLst/>
          </a:prstGeom>
        </p:spPr>
      </p:pic>
      <p:pic>
        <p:nvPicPr>
          <p:cNvPr id="34" name="Picture 33" descr="Three chamfered corners of abutting building, with diagonal painted brickwork facade and shingles, viewed from skewed angle">
            <a:extLst>
              <a:ext uri="{FF2B5EF4-FFF2-40B4-BE49-F238E27FC236}">
                <a16:creationId xmlns:a16="http://schemas.microsoft.com/office/drawing/2014/main" id="{FA79A6B9-93BE-C1B2-D47F-B7CDCC633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752" y="3112307"/>
            <a:ext cx="4002394" cy="3997472"/>
          </a:xfrm>
          <a:prstGeom prst="rect">
            <a:avLst/>
          </a:prstGeom>
        </p:spPr>
      </p:pic>
      <p:pic>
        <p:nvPicPr>
          <p:cNvPr id="36" name="Picture 35" descr="A top view of books with different cover colors">
            <a:extLst>
              <a:ext uri="{FF2B5EF4-FFF2-40B4-BE49-F238E27FC236}">
                <a16:creationId xmlns:a16="http://schemas.microsoft.com/office/drawing/2014/main" id="{963855B7-92F3-44D7-2BFA-BA3926121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427" y="3112309"/>
            <a:ext cx="3997472" cy="3997472"/>
          </a:xfrm>
          <a:prstGeom prst="rect">
            <a:avLst/>
          </a:prstGeom>
        </p:spPr>
      </p:pic>
      <p:pic>
        <p:nvPicPr>
          <p:cNvPr id="38" name="Picture 37" descr="close up of calculator and stethoscope placed on invoice">
            <a:extLst>
              <a:ext uri="{FF2B5EF4-FFF2-40B4-BE49-F238E27FC236}">
                <a16:creationId xmlns:a16="http://schemas.microsoft.com/office/drawing/2014/main" id="{E5945C46-3008-685F-F231-720B097DF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60" y="3112308"/>
            <a:ext cx="4048755" cy="3997470"/>
          </a:xfrm>
          <a:prstGeom prst="rect">
            <a:avLst/>
          </a:prstGeom>
        </p:spPr>
      </p:pic>
      <p:pic>
        <p:nvPicPr>
          <p:cNvPr id="40" name="Picture 39" descr="Rubberized numbers on the wall">
            <a:extLst>
              <a:ext uri="{FF2B5EF4-FFF2-40B4-BE49-F238E27FC236}">
                <a16:creationId xmlns:a16="http://schemas.microsoft.com/office/drawing/2014/main" id="{D535C234-ECC8-6B86-E8ED-46544A536C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36" y="3087615"/>
            <a:ext cx="4297169" cy="39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0F56-353D-593F-3A1C-0E32CF39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PROGRAM MANAGEMENT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2A949E5-C2FA-782D-429B-7741103405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40942"/>
              </p:ext>
            </p:extLst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7A520D2-05CC-FCB1-B990-05AC0F8CB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126745"/>
              </p:ext>
            </p:extLst>
          </p:nvPr>
        </p:nvGraphicFramePr>
        <p:xfrm>
          <a:off x="4064000" y="1439333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1495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rass&#10;&#10;Description automatically generated">
            <a:extLst>
              <a:ext uri="{FF2B5EF4-FFF2-40B4-BE49-F238E27FC236}">
                <a16:creationId xmlns:a16="http://schemas.microsoft.com/office/drawing/2014/main" id="{9660F498-CB69-4C7C-8CF9-0C8A482431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r="25572"/>
          <a:stretch>
            <a:fillRect/>
          </a:stretch>
        </p:blipFill>
        <p:spPr>
          <a:xfrm>
            <a:off x="1018309" y="612400"/>
            <a:ext cx="11575473" cy="103570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808F3D-235B-41CE-990C-9FA6FB29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6237" y="5333700"/>
            <a:ext cx="8686800" cy="914400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THANK YOU</a:t>
            </a: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QUESTIONS?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DBFCF9-D1E8-470E-8EB3-157FA0181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53" y="3626816"/>
            <a:ext cx="4328169" cy="43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6707" y="1344864"/>
            <a:ext cx="1281614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Lato Heavy" panose="020F0502020204030203" pitchFamily="34" charset="0"/>
                <a:cs typeface="Lato Heavy" panose="020F0502020204030203" pitchFamily="34" charset="0"/>
              </a:rPr>
              <a:t>AGENDA</a:t>
            </a:r>
            <a:endParaRPr kumimoji="0" lang="tr-TR" sz="6000" b="0" i="0" u="none" strike="noStrike" kern="1200" cap="none" spc="1200" normalizeH="0" baseline="0" noProof="0" dirty="0">
              <a:ln>
                <a:noFill/>
              </a:ln>
              <a:effectLst/>
              <a:uLnTx/>
              <a:uFillTx/>
              <a:latin typeface="Nunito Sans" pitchFamily="2" charset="77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76C75-97E8-E443-BC93-ED8DBFB8730E}"/>
              </a:ext>
            </a:extLst>
          </p:cNvPr>
          <p:cNvSpPr txBox="1"/>
          <p:nvPr/>
        </p:nvSpPr>
        <p:spPr>
          <a:xfrm>
            <a:off x="1808857" y="3889971"/>
            <a:ext cx="434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spc="600" dirty="0">
                <a:solidFill>
                  <a:schemeClr val="accent3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97D2BE-CDDA-CE48-99AB-25D853A4B581}"/>
              </a:ext>
            </a:extLst>
          </p:cNvPr>
          <p:cNvSpPr txBox="1"/>
          <p:nvPr/>
        </p:nvSpPr>
        <p:spPr>
          <a:xfrm>
            <a:off x="1808852" y="4653533"/>
            <a:ext cx="4343400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Basic Principles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Formula Funding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Position Management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BEDD3F-9359-A748-A7A8-4DD6FC88D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18866" y="3895551"/>
            <a:ext cx="0" cy="458343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5F691D-4D01-7244-BD8A-D5CC59296253}"/>
              </a:ext>
            </a:extLst>
          </p:cNvPr>
          <p:cNvSpPr txBox="1"/>
          <p:nvPr/>
        </p:nvSpPr>
        <p:spPr>
          <a:xfrm>
            <a:off x="8822945" y="3884391"/>
            <a:ext cx="657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solidFill>
                  <a:schemeClr val="accent4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AVAILABLE RESOURCES</a:t>
            </a:r>
            <a:endParaRPr lang="tr-TR" sz="3200" b="1" spc="600" dirty="0">
              <a:solidFill>
                <a:schemeClr val="accent4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C22689-7731-5444-9491-08CB8CA15301}"/>
              </a:ext>
            </a:extLst>
          </p:cNvPr>
          <p:cNvSpPr txBox="1"/>
          <p:nvPr/>
        </p:nvSpPr>
        <p:spPr>
          <a:xfrm>
            <a:off x="8822943" y="4647953"/>
            <a:ext cx="6571477" cy="650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Permanent Funding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New Academic Programs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Faculty Resources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6D4E28-0E5C-F34D-A1A5-0D764ADF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1697" y="3889971"/>
            <a:ext cx="0" cy="458901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5EEC7A4-1BA6-534E-BBF0-154B0DFEE85F}"/>
              </a:ext>
            </a:extLst>
          </p:cNvPr>
          <p:cNvSpPr txBox="1"/>
          <p:nvPr/>
        </p:nvSpPr>
        <p:spPr>
          <a:xfrm>
            <a:off x="16962619" y="3889971"/>
            <a:ext cx="528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0" dirty="0">
                <a:solidFill>
                  <a:schemeClr val="accent5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FUTURE MODEL</a:t>
            </a:r>
            <a:endParaRPr lang="tr-TR" sz="3200" b="1" spc="600" dirty="0">
              <a:solidFill>
                <a:schemeClr val="accent5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53670-6E2C-5845-B6C5-CE8EBA368FB4}"/>
              </a:ext>
            </a:extLst>
          </p:cNvPr>
          <p:cNvSpPr txBox="1"/>
          <p:nvPr/>
        </p:nvSpPr>
        <p:spPr>
          <a:xfrm>
            <a:off x="17055061" y="4653533"/>
            <a:ext cx="5055953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Responsibility Center Management (RCM)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Online Program Management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95010A-A522-4A41-AE84-D3B0384EA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540056" y="3957896"/>
            <a:ext cx="0" cy="452108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62819A9-E731-BB49-878B-CA7D1CDDBFDE}"/>
              </a:ext>
            </a:extLst>
          </p:cNvPr>
          <p:cNvSpPr txBox="1"/>
          <p:nvPr/>
        </p:nvSpPr>
        <p:spPr>
          <a:xfrm>
            <a:off x="18521733" y="4653533"/>
            <a:ext cx="4837029" cy="1977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6"/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716531-EED7-E349-943E-3DD27A74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89" y="1308805"/>
            <a:ext cx="1152489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BASIC PRINCIPLES</a:t>
            </a:r>
          </a:p>
        </p:txBody>
      </p:sp>
      <p:pic>
        <p:nvPicPr>
          <p:cNvPr id="4" name="Picture Placeholder 3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A82E55BE-5061-4EA4-AA38-4327E9755D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r="15955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AAACF-F22F-BF46-B5A4-58014C95C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2425" y="2503619"/>
            <a:ext cx="11524890" cy="8282143"/>
          </a:xfrm>
        </p:spPr>
        <p:txBody>
          <a:bodyPr/>
          <a:lstStyle/>
          <a:p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Incremental Budget Model</a:t>
            </a:r>
          </a:p>
          <a:p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Heavily Centralized</a:t>
            </a:r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Data Informed Decision Making</a:t>
            </a:r>
          </a:p>
          <a:p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Sources of Funding: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Auxiliary Funds – Housing, Dining, Bookstore, Athletics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Desi</a:t>
            </a: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gnated Funds – Tuition, Electronic Course Fee, Institutional Services Fee </a:t>
            </a:r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E&amp;G Funds – Higher Education Fund (HEF), Operations Support, Capital Construction Assistance Program (CCAP), Space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Gift/Grant Funds</a:t>
            </a:r>
            <a:endParaRPr lang="en-US" sz="28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3586D-E2A8-CC4C-A59E-24C9664D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FORMULA FUNDING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0C606-9EB9-4AF1-BB97-8BBA3294E3DC}"/>
              </a:ext>
            </a:extLst>
          </p:cNvPr>
          <p:cNvSpPr txBox="1"/>
          <p:nvPr/>
        </p:nvSpPr>
        <p:spPr>
          <a:xfrm>
            <a:off x="869711" y="2223205"/>
            <a:ext cx="99429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sz="4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240AD-19C4-29BB-F802-3D0A0189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3" y="2223205"/>
            <a:ext cx="11550524" cy="8986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181BC-9041-A52A-BAA2-10E47E0CA776}"/>
              </a:ext>
            </a:extLst>
          </p:cNvPr>
          <p:cNvSpPr txBox="1"/>
          <p:nvPr/>
        </p:nvSpPr>
        <p:spPr>
          <a:xfrm>
            <a:off x="12998689" y="3485089"/>
            <a:ext cx="105156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Instruction and Operations Formula</a:t>
            </a: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dirty="0">
                <a:solidFill>
                  <a:schemeClr val="bg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Teaching Experience Supplement</a:t>
            </a: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dirty="0">
                <a:solidFill>
                  <a:schemeClr val="bg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Infrastructure Support</a:t>
            </a: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dirty="0">
                <a:solidFill>
                  <a:schemeClr val="bg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CORE/Potential Texas University Fund</a:t>
            </a: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dirty="0">
                <a:solidFill>
                  <a:schemeClr val="bg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Higher Education Fund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CF980-9654-2823-6DCD-ADB4ED36B14D}"/>
              </a:ext>
            </a:extLst>
          </p:cNvPr>
          <p:cNvSpPr txBox="1"/>
          <p:nvPr/>
        </p:nvSpPr>
        <p:spPr>
          <a:xfrm>
            <a:off x="65923" y="12608170"/>
            <a:ext cx="107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 approved in the 88</a:t>
            </a:r>
            <a:r>
              <a:rPr lang="en-US" sz="1800" baseline="300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</a:t>
            </a:r>
            <a:r>
              <a:rPr lang="en-US" sz="1800" dirty="0">
                <a:solidFill>
                  <a:srgbClr val="41414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Regular Legislative Session by the General Appropriations Act HB1.</a:t>
            </a:r>
          </a:p>
        </p:txBody>
      </p:sp>
    </p:spTree>
    <p:extLst>
      <p:ext uri="{BB962C8B-B14F-4D97-AF65-F5344CB8AC3E}">
        <p14:creationId xmlns:p14="http://schemas.microsoft.com/office/powerpoint/2010/main" val="38694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F5E7C2-BEBD-6D42-A79E-3C18EB59D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46707" y="1344864"/>
            <a:ext cx="1281614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120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POSITION MANAGEMENT</a:t>
            </a:r>
            <a:endParaRPr kumimoji="0" lang="tr-TR" sz="6000" b="0" i="0" u="none" strike="noStrike" kern="1200" cap="none" spc="1200" normalizeH="0" baseline="0" noProof="0" dirty="0">
              <a:ln>
                <a:noFill/>
              </a:ln>
              <a:effectLst/>
              <a:uLnTx/>
              <a:uFillTx/>
              <a:latin typeface="Nunito Sans" pitchFamily="2" charset="77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5" name="Oval 64" descr="placeholder picture box">
            <a:extLst>
              <a:ext uri="{FF2B5EF4-FFF2-40B4-BE49-F238E27FC236}">
                <a16:creationId xmlns:a16="http://schemas.microsoft.com/office/drawing/2014/main" id="{8DACE49C-EA7C-5B40-A66B-C6A444C03A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506379" y="3408218"/>
            <a:ext cx="4760250" cy="221605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Positions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AF98D7-87B8-AD40-8DD8-611BC673FE2D}"/>
              </a:ext>
            </a:extLst>
          </p:cNvPr>
          <p:cNvSpPr txBox="1"/>
          <p:nvPr/>
        </p:nvSpPr>
        <p:spPr>
          <a:xfrm>
            <a:off x="2225054" y="6671962"/>
            <a:ext cx="5041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Primarily New Academic Programs, additional allocated via EVPAA Salary Reserve</a:t>
            </a:r>
            <a:endParaRPr lang="tr-TR" sz="2800" dirty="0">
              <a:solidFill>
                <a:schemeClr val="accent3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Oval 65" descr="placeholder picture box">
            <a:extLst>
              <a:ext uri="{FF2B5EF4-FFF2-40B4-BE49-F238E27FC236}">
                <a16:creationId xmlns:a16="http://schemas.microsoft.com/office/drawing/2014/main" id="{B56F6064-7429-D345-AF70-6A3EB1CEB4F2}"/>
              </a:ext>
            </a:extLst>
          </p:cNvPr>
          <p:cNvSpPr/>
          <p:nvPr/>
        </p:nvSpPr>
        <p:spPr>
          <a:xfrm>
            <a:off x="7427628" y="3408218"/>
            <a:ext cx="4760250" cy="221605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Reauthorizations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38945E-6ABD-EA4D-B6C2-268089ACB08D}"/>
              </a:ext>
            </a:extLst>
          </p:cNvPr>
          <p:cNvSpPr txBox="1"/>
          <p:nvPr/>
        </p:nvSpPr>
        <p:spPr>
          <a:xfrm>
            <a:off x="7855527" y="6671962"/>
            <a:ext cx="3991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Based on metrics including student enrollments and SCH trends</a:t>
            </a:r>
            <a:endParaRPr lang="tr-TR" sz="2800" dirty="0">
              <a:solidFill>
                <a:schemeClr val="accent4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Oval 66" descr="placeholder picture box">
            <a:extLst>
              <a:ext uri="{FF2B5EF4-FFF2-40B4-BE49-F238E27FC236}">
                <a16:creationId xmlns:a16="http://schemas.microsoft.com/office/drawing/2014/main" id="{24E5DAC2-2D86-9A45-8278-9EE795C65027}"/>
              </a:ext>
            </a:extLst>
          </p:cNvPr>
          <p:cNvSpPr/>
          <p:nvPr/>
        </p:nvSpPr>
        <p:spPr>
          <a:xfrm>
            <a:off x="12348879" y="3408218"/>
            <a:ext cx="4760250" cy="221605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Faculty Positions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68346E8-6CB0-F54C-8106-DE42308D6F9D}"/>
              </a:ext>
            </a:extLst>
          </p:cNvPr>
          <p:cNvSpPr txBox="1"/>
          <p:nvPr/>
        </p:nvSpPr>
        <p:spPr>
          <a:xfrm>
            <a:off x="12936105" y="6671963"/>
            <a:ext cx="3730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Review of rank, title, area of expertise; salary currently based on CUPA-HR salary data</a:t>
            </a:r>
          </a:p>
          <a:p>
            <a:pPr algn="ctr"/>
            <a:endParaRPr lang="tr-TR" sz="2800" dirty="0">
              <a:solidFill>
                <a:schemeClr val="accent1"/>
              </a:solidFill>
              <a:latin typeface="Nunito Sans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8" name="Oval 67" descr="placeholder picture box">
            <a:extLst>
              <a:ext uri="{FF2B5EF4-FFF2-40B4-BE49-F238E27FC236}">
                <a16:creationId xmlns:a16="http://schemas.microsoft.com/office/drawing/2014/main" id="{0CC1FBA1-8BB9-2148-9BD2-48C473407D59}"/>
              </a:ext>
            </a:extLst>
          </p:cNvPr>
          <p:cNvSpPr/>
          <p:nvPr/>
        </p:nvSpPr>
        <p:spPr>
          <a:xfrm>
            <a:off x="17268477" y="3408218"/>
            <a:ext cx="4760250" cy="221605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Staff Positions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01FAE99-2DDC-DA48-A3D5-B29088197A64}"/>
              </a:ext>
            </a:extLst>
          </p:cNvPr>
          <p:cNvSpPr txBox="1"/>
          <p:nvPr/>
        </p:nvSpPr>
        <p:spPr>
          <a:xfrm>
            <a:off x="17756217" y="6671962"/>
            <a:ext cx="427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  <a:latin typeface="Nunito Sans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Includes review of reclassifications and internal promotions; salary based on university pay plan, market analysis</a:t>
            </a:r>
          </a:p>
        </p:txBody>
      </p:sp>
    </p:spTree>
    <p:extLst>
      <p:ext uri="{BB962C8B-B14F-4D97-AF65-F5344CB8AC3E}">
        <p14:creationId xmlns:p14="http://schemas.microsoft.com/office/powerpoint/2010/main" val="34162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4000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37821-D280-3D42-854F-E74E04A4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064" y="1286934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000" kern="1200" dirty="0">
                <a:latin typeface="+mj-lt"/>
                <a:ea typeface="+mj-ea"/>
                <a:cs typeface="+mj-cs"/>
              </a:rPr>
              <a:t>AVAILABLE RESOURCES</a:t>
            </a:r>
            <a:br>
              <a:rPr lang="en-US" sz="5000" kern="1200" dirty="0">
                <a:latin typeface="+mj-lt"/>
                <a:ea typeface="+mj-ea"/>
                <a:cs typeface="+mj-cs"/>
              </a:rPr>
            </a:br>
            <a:r>
              <a:rPr lang="en-US" sz="5000" kern="1200" dirty="0">
                <a:latin typeface="+mj-lt"/>
                <a:ea typeface="+mj-ea"/>
                <a:cs typeface="+mj-cs"/>
              </a:rPr>
              <a:t>Breakdown of Permanent Funding – Academi</a:t>
            </a:r>
            <a:r>
              <a:rPr lang="en-US" sz="5000" dirty="0">
                <a:latin typeface="+mj-lt"/>
              </a:rPr>
              <a:t>c Affairs</a:t>
            </a:r>
            <a:endParaRPr lang="en-US" sz="5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87D83-D21A-4EE9-02A7-0E0B9E43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63" y="3550024"/>
            <a:ext cx="23696112" cy="7014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25220-BEE5-948D-92E1-01DAF0B7BE05}"/>
              </a:ext>
            </a:extLst>
          </p:cNvPr>
          <p:cNvSpPr txBox="1"/>
          <p:nvPr/>
        </p:nvSpPr>
        <p:spPr>
          <a:xfrm>
            <a:off x="350762" y="10751194"/>
            <a:ext cx="1097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Does not include cost centers in the Institutional Division (primarily financial aid).</a:t>
            </a:r>
          </a:p>
        </p:txBody>
      </p:sp>
    </p:spTree>
    <p:extLst>
      <p:ext uri="{BB962C8B-B14F-4D97-AF65-F5344CB8AC3E}">
        <p14:creationId xmlns:p14="http://schemas.microsoft.com/office/powerpoint/2010/main" val="23887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309-C9D9-2641-9E3E-4E10A3A9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873" y="1371039"/>
            <a:ext cx="20012891" cy="1143562"/>
          </a:xfrm>
        </p:spPr>
        <p:txBody>
          <a:bodyPr>
            <a:normAutofit/>
          </a:bodyPr>
          <a:lstStyle/>
          <a:p>
            <a:r>
              <a:rPr lang="en-US" dirty="0"/>
              <a:t>FUNDING BY UNIT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A8DDC-04D4-F3FA-F487-932B5FDEB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3" r="8993"/>
          <a:stretch/>
        </p:blipFill>
        <p:spPr>
          <a:xfrm>
            <a:off x="1545816" y="3340039"/>
            <a:ext cx="9911076" cy="7735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626A5-11E2-407A-B42C-1C76E01C8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4" r="11417"/>
          <a:stretch/>
        </p:blipFill>
        <p:spPr>
          <a:xfrm>
            <a:off x="13231905" y="3340038"/>
            <a:ext cx="9911076" cy="7735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D3A079-414F-8738-9AAD-ADA9FEA577B6}"/>
              </a:ext>
            </a:extLst>
          </p:cNvPr>
          <p:cNvSpPr txBox="1"/>
          <p:nvPr/>
        </p:nvSpPr>
        <p:spPr>
          <a:xfrm>
            <a:off x="2942370" y="2674080"/>
            <a:ext cx="6508376" cy="478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Administrative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94B85-B442-5194-8F79-3FBDDF8A40C9}"/>
              </a:ext>
            </a:extLst>
          </p:cNvPr>
          <p:cNvSpPr txBox="1"/>
          <p:nvPr/>
        </p:nvSpPr>
        <p:spPr>
          <a:xfrm>
            <a:off x="14933255" y="2640796"/>
            <a:ext cx="6508376" cy="478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Colleges</a:t>
            </a:r>
          </a:p>
        </p:txBody>
      </p:sp>
    </p:spTree>
    <p:extLst>
      <p:ext uri="{BB962C8B-B14F-4D97-AF65-F5344CB8AC3E}">
        <p14:creationId xmlns:p14="http://schemas.microsoft.com/office/powerpoint/2010/main" val="117815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9E94-4847-DBA1-44CF-6128B0FF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71792"/>
            <a:ext cx="18288000" cy="1143562"/>
          </a:xfrm>
        </p:spPr>
        <p:txBody>
          <a:bodyPr/>
          <a:lstStyle/>
          <a:p>
            <a:r>
              <a:rPr lang="en-US" dirty="0"/>
              <a:t>BREAKDOWN OF COLLEGE FUNDING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125A2-C3FC-9234-4C76-277DC849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89" y="1815354"/>
            <a:ext cx="21709716" cy="94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6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9E94-4847-DBA1-44CF-6128B0FF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29" y="913839"/>
            <a:ext cx="21757342" cy="1143562"/>
          </a:xfrm>
        </p:spPr>
        <p:txBody>
          <a:bodyPr>
            <a:noAutofit/>
          </a:bodyPr>
          <a:lstStyle/>
          <a:p>
            <a:r>
              <a:rPr lang="en-US" dirty="0"/>
              <a:t>BREAKDOWN OF COLLEGE FUNDING,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10744-FA62-5BFE-A478-2983AD5E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71" y="2057401"/>
            <a:ext cx="22083858" cy="91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916"/>
      </p:ext>
    </p:extLst>
  </p:cSld>
  <p:clrMapOvr>
    <a:masterClrMapping/>
  </p:clrMapOvr>
</p:sld>
</file>

<file path=ppt/theme/theme1.xml><?xml version="1.0" encoding="utf-8"?>
<a:theme xmlns:a="http://schemas.openxmlformats.org/drawingml/2006/main" name="Gaillardia Dark Theme">
  <a:themeElements>
    <a:clrScheme name="TXST Brand">
      <a:dk1>
        <a:srgbClr val="501214"/>
      </a:dk1>
      <a:lt1>
        <a:srgbClr val="FFFFFF"/>
      </a:lt1>
      <a:dk2>
        <a:srgbClr val="006F98"/>
      </a:dk2>
      <a:lt2>
        <a:srgbClr val="E7E6E6"/>
      </a:lt2>
      <a:accent1>
        <a:srgbClr val="EB2E47"/>
      </a:accent1>
      <a:accent2>
        <a:srgbClr val="EAB942"/>
      </a:accent2>
      <a:accent3>
        <a:srgbClr val="F3725A"/>
      </a:accent3>
      <a:accent4>
        <a:srgbClr val="3A9F68"/>
      </a:accent4>
      <a:accent5>
        <a:srgbClr val="92D7E8"/>
      </a:accent5>
      <a:accent6>
        <a:srgbClr val="F9DDDD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6869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400" smtClean="0">
            <a:solidFill>
              <a:srgbClr val="414141"/>
            </a:solidFill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18498</TotalTime>
  <Words>659</Words>
  <Application>Microsoft Office PowerPoint</Application>
  <PresentationFormat>Custom</PresentationFormat>
  <Paragraphs>113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 Light</vt:lpstr>
      <vt:lpstr>Open Sans Semibold</vt:lpstr>
      <vt:lpstr>Nunito Sans SemiBold</vt:lpstr>
      <vt:lpstr>Symbol</vt:lpstr>
      <vt:lpstr>Calibri</vt:lpstr>
      <vt:lpstr>Nunito Sans</vt:lpstr>
      <vt:lpstr>Nunito Sans Black</vt:lpstr>
      <vt:lpstr>Gaillardia Dark Theme</vt:lpstr>
      <vt:lpstr>Current State of Academic Budgeting</vt:lpstr>
      <vt:lpstr>AGENDA</vt:lpstr>
      <vt:lpstr>BASIC PRINCIPLES</vt:lpstr>
      <vt:lpstr>FORMULA FUNDING</vt:lpstr>
      <vt:lpstr>POSITION MANAGEMENT</vt:lpstr>
      <vt:lpstr>AVAILABLE RESOURCES Breakdown of Permanent Funding – Academic Affairs</vt:lpstr>
      <vt:lpstr>FUNDING BY UNIT</vt:lpstr>
      <vt:lpstr>BREAKDOWN OF COLLEGE FUNDING</vt:lpstr>
      <vt:lpstr>BREAKDOWN OF COLLEGE FUNDING, CONT.</vt:lpstr>
      <vt:lpstr>NEW ACADEMIC PROGRAMS</vt:lpstr>
      <vt:lpstr>NEW ACADEMIC PROGRAMS: KEY FACTORS</vt:lpstr>
      <vt:lpstr>FACULTY RESOURCES</vt:lpstr>
      <vt:lpstr>PowerPoint Presentation</vt:lpstr>
      <vt:lpstr>ONLINE PROGRAM MANAGEMENT</vt:lpstr>
      <vt:lpstr>THANK YOU      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Gaillardia Theme PowerPoint Template-Light</dc:title>
  <dc:subject/>
  <dc:creator>Texas State Office of University Marketing</dc:creator>
  <cp:keywords/>
  <dc:description/>
  <cp:lastModifiedBy>Black, Cristine</cp:lastModifiedBy>
  <cp:revision>1188</cp:revision>
  <dcterms:created xsi:type="dcterms:W3CDTF">2014-09-26T10:57:37Z</dcterms:created>
  <dcterms:modified xsi:type="dcterms:W3CDTF">2023-10-23T23:25:07Z</dcterms:modified>
  <cp:category/>
</cp:coreProperties>
</file>