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8"/>
  </p:notesMasterIdLst>
  <p:sldIdLst>
    <p:sldId id="256" r:id="rId5"/>
    <p:sldId id="270" r:id="rId6"/>
    <p:sldId id="267" r:id="rId7"/>
    <p:sldId id="268" r:id="rId8"/>
    <p:sldId id="265" r:id="rId9"/>
    <p:sldId id="257" r:id="rId10"/>
    <p:sldId id="263" r:id="rId11"/>
    <p:sldId id="258" r:id="rId12"/>
    <p:sldId id="269" r:id="rId13"/>
    <p:sldId id="261" r:id="rId14"/>
    <p:sldId id="260" r:id="rId15"/>
    <p:sldId id="259"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4BA2A-8A7D-D64D-A495-F4A8C3C41830}" v="88" dt="2024-07-10T15:28:22.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9"/>
    <p:restoredTop sz="94694"/>
  </p:normalViewPr>
  <p:slideViewPr>
    <p:cSldViewPr snapToGrid="0">
      <p:cViewPr varScale="1">
        <p:scale>
          <a:sx n="117" d="100"/>
          <a:sy n="117" d="100"/>
        </p:scale>
        <p:origin x="2224" y="168"/>
      </p:cViewPr>
      <p:guideLst/>
    </p:cSldViewPr>
  </p:slideViewPr>
  <p:outlineViewPr>
    <p:cViewPr>
      <p:scale>
        <a:sx n="33" d="100"/>
        <a:sy n="33" d="100"/>
      </p:scale>
      <p:origin x="0" y="-8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Alison R" userId="f799444f-cc99-48a2-a322-12b87cbe7a0b" providerId="ADAL" clId="{5634BA2A-8A7D-D64D-A495-F4A8C3C41830}"/>
    <pc:docChg chg="undo custSel addSld delSld modSld modMainMaster modNotesMaster">
      <pc:chgData name="Murphy, Alison R" userId="f799444f-cc99-48a2-a322-12b87cbe7a0b" providerId="ADAL" clId="{5634BA2A-8A7D-D64D-A495-F4A8C3C41830}" dt="2024-07-25T17:56:25.060" v="301" actId="403"/>
      <pc:docMkLst>
        <pc:docMk/>
      </pc:docMkLst>
      <pc:sldChg chg="modSp">
        <pc:chgData name="Murphy, Alison R" userId="f799444f-cc99-48a2-a322-12b87cbe7a0b" providerId="ADAL" clId="{5634BA2A-8A7D-D64D-A495-F4A8C3C41830}" dt="2024-07-09T20:00:17.579" v="10"/>
        <pc:sldMkLst>
          <pc:docMk/>
          <pc:sldMk cId="2122061868" sldId="256"/>
        </pc:sldMkLst>
        <pc:spChg chg="mod">
          <ac:chgData name="Murphy, Alison R" userId="f799444f-cc99-48a2-a322-12b87cbe7a0b" providerId="ADAL" clId="{5634BA2A-8A7D-D64D-A495-F4A8C3C41830}" dt="2024-07-09T20:00:17.579" v="10"/>
          <ac:spMkLst>
            <pc:docMk/>
            <pc:sldMk cId="2122061868" sldId="256"/>
            <ac:spMk id="4" creationId="{3182DB87-0921-47FD-6081-A4CCFA650120}"/>
          </ac:spMkLst>
        </pc:spChg>
        <pc:spChg chg="mod">
          <ac:chgData name="Murphy, Alison R" userId="f799444f-cc99-48a2-a322-12b87cbe7a0b" providerId="ADAL" clId="{5634BA2A-8A7D-D64D-A495-F4A8C3C41830}" dt="2024-07-09T20:00:17.579" v="10"/>
          <ac:spMkLst>
            <pc:docMk/>
            <pc:sldMk cId="2122061868" sldId="256"/>
            <ac:spMk id="5" creationId="{8D116086-00E3-303E-55D3-41F5085668BF}"/>
          </ac:spMkLst>
        </pc:spChg>
        <pc:spChg chg="mod">
          <ac:chgData name="Murphy, Alison R" userId="f799444f-cc99-48a2-a322-12b87cbe7a0b" providerId="ADAL" clId="{5634BA2A-8A7D-D64D-A495-F4A8C3C41830}" dt="2024-07-09T20:00:17.579" v="10"/>
          <ac:spMkLst>
            <pc:docMk/>
            <pc:sldMk cId="2122061868" sldId="256"/>
            <ac:spMk id="7" creationId="{B2424787-35AA-44F3-76EC-0FD8734031B2}"/>
          </ac:spMkLst>
        </pc:spChg>
      </pc:sldChg>
      <pc:sldChg chg="modSp mod modNotes">
        <pc:chgData name="Murphy, Alison R" userId="f799444f-cc99-48a2-a322-12b87cbe7a0b" providerId="ADAL" clId="{5634BA2A-8A7D-D64D-A495-F4A8C3C41830}" dt="2024-07-09T20:03:51.082" v="92"/>
        <pc:sldMkLst>
          <pc:docMk/>
          <pc:sldMk cId="2136948121" sldId="257"/>
        </pc:sldMkLst>
        <pc:spChg chg="mod">
          <ac:chgData name="Murphy, Alison R" userId="f799444f-cc99-48a2-a322-12b87cbe7a0b" providerId="ADAL" clId="{5634BA2A-8A7D-D64D-A495-F4A8C3C41830}" dt="2024-07-09T20:00:17.579" v="10"/>
          <ac:spMkLst>
            <pc:docMk/>
            <pc:sldMk cId="2136948121" sldId="257"/>
            <ac:spMk id="3" creationId="{F2912B85-AD56-9E29-47EA-46D797A32F8B}"/>
          </ac:spMkLst>
        </pc:spChg>
        <pc:spChg chg="mod">
          <ac:chgData name="Murphy, Alison R" userId="f799444f-cc99-48a2-a322-12b87cbe7a0b" providerId="ADAL" clId="{5634BA2A-8A7D-D64D-A495-F4A8C3C41830}" dt="2024-07-09T20:00:17.579" v="10"/>
          <ac:spMkLst>
            <pc:docMk/>
            <pc:sldMk cId="2136948121" sldId="257"/>
            <ac:spMk id="6" creationId="{862F4535-7038-67F5-0861-F93417A7E65B}"/>
          </ac:spMkLst>
        </pc:spChg>
      </pc:sldChg>
      <pc:sldChg chg="modSp mod">
        <pc:chgData name="Murphy, Alison R" userId="f799444f-cc99-48a2-a322-12b87cbe7a0b" providerId="ADAL" clId="{5634BA2A-8A7D-D64D-A495-F4A8C3C41830}" dt="2024-07-09T20:00:17.579" v="10"/>
        <pc:sldMkLst>
          <pc:docMk/>
          <pc:sldMk cId="2401880967" sldId="258"/>
        </pc:sldMkLst>
        <pc:spChg chg="mod">
          <ac:chgData name="Murphy, Alison R" userId="f799444f-cc99-48a2-a322-12b87cbe7a0b" providerId="ADAL" clId="{5634BA2A-8A7D-D64D-A495-F4A8C3C41830}" dt="2024-07-09T20:00:17.579" v="10"/>
          <ac:spMkLst>
            <pc:docMk/>
            <pc:sldMk cId="2401880967" sldId="258"/>
            <ac:spMk id="2" creationId="{97908D0B-AB06-690B-F0CB-593DBEEDF4F5}"/>
          </ac:spMkLst>
        </pc:spChg>
        <pc:spChg chg="mod">
          <ac:chgData name="Murphy, Alison R" userId="f799444f-cc99-48a2-a322-12b87cbe7a0b" providerId="ADAL" clId="{5634BA2A-8A7D-D64D-A495-F4A8C3C41830}" dt="2024-07-09T20:00:17.579" v="10"/>
          <ac:spMkLst>
            <pc:docMk/>
            <pc:sldMk cId="2401880967" sldId="258"/>
            <ac:spMk id="3" creationId="{DDF536B4-DCB3-FA90-DF57-4EB17CF7B334}"/>
          </ac:spMkLst>
        </pc:spChg>
      </pc:sldChg>
      <pc:sldChg chg="modSp modNotes">
        <pc:chgData name="Murphy, Alison R" userId="f799444f-cc99-48a2-a322-12b87cbe7a0b" providerId="ADAL" clId="{5634BA2A-8A7D-D64D-A495-F4A8C3C41830}" dt="2024-07-09T20:03:51.082" v="92"/>
        <pc:sldMkLst>
          <pc:docMk/>
          <pc:sldMk cId="85220407" sldId="259"/>
        </pc:sldMkLst>
        <pc:spChg chg="mod">
          <ac:chgData name="Murphy, Alison R" userId="f799444f-cc99-48a2-a322-12b87cbe7a0b" providerId="ADAL" clId="{5634BA2A-8A7D-D64D-A495-F4A8C3C41830}" dt="2024-07-09T20:00:17.579" v="10"/>
          <ac:spMkLst>
            <pc:docMk/>
            <pc:sldMk cId="85220407" sldId="259"/>
            <ac:spMk id="55" creationId="{0C5237ED-E56B-FAE8-D184-CCF332E6BBE9}"/>
          </ac:spMkLst>
        </pc:spChg>
        <pc:spChg chg="mod">
          <ac:chgData name="Murphy, Alison R" userId="f799444f-cc99-48a2-a322-12b87cbe7a0b" providerId="ADAL" clId="{5634BA2A-8A7D-D64D-A495-F4A8C3C41830}" dt="2024-07-09T20:00:17.579" v="10"/>
          <ac:spMkLst>
            <pc:docMk/>
            <pc:sldMk cId="85220407" sldId="259"/>
            <ac:spMk id="56" creationId="{FF726D90-BD67-61D2-F0A4-2BF7AECBCA6B}"/>
          </ac:spMkLst>
        </pc:spChg>
        <pc:spChg chg="mod">
          <ac:chgData name="Murphy, Alison R" userId="f799444f-cc99-48a2-a322-12b87cbe7a0b" providerId="ADAL" clId="{5634BA2A-8A7D-D64D-A495-F4A8C3C41830}" dt="2024-07-09T20:00:17.579" v="10"/>
          <ac:spMkLst>
            <pc:docMk/>
            <pc:sldMk cId="85220407" sldId="259"/>
            <ac:spMk id="57" creationId="{92EA36DF-EC9F-5DD5-4105-32A8E08B213F}"/>
          </ac:spMkLst>
        </pc:spChg>
        <pc:spChg chg="mod">
          <ac:chgData name="Murphy, Alison R" userId="f799444f-cc99-48a2-a322-12b87cbe7a0b" providerId="ADAL" clId="{5634BA2A-8A7D-D64D-A495-F4A8C3C41830}" dt="2024-07-09T20:00:17.579" v="10"/>
          <ac:spMkLst>
            <pc:docMk/>
            <pc:sldMk cId="85220407" sldId="259"/>
            <ac:spMk id="58" creationId="{6D25754A-E50F-1651-B56A-419A5513DCED}"/>
          </ac:spMkLst>
        </pc:spChg>
        <pc:spChg chg="mod">
          <ac:chgData name="Murphy, Alison R" userId="f799444f-cc99-48a2-a322-12b87cbe7a0b" providerId="ADAL" clId="{5634BA2A-8A7D-D64D-A495-F4A8C3C41830}" dt="2024-07-09T20:00:17.579" v="10"/>
          <ac:spMkLst>
            <pc:docMk/>
            <pc:sldMk cId="85220407" sldId="259"/>
            <ac:spMk id="59" creationId="{06032C9E-01CA-FB1C-09DD-9A7D29DE9752}"/>
          </ac:spMkLst>
        </pc:spChg>
        <pc:spChg chg="mod">
          <ac:chgData name="Murphy, Alison R" userId="f799444f-cc99-48a2-a322-12b87cbe7a0b" providerId="ADAL" clId="{5634BA2A-8A7D-D64D-A495-F4A8C3C41830}" dt="2024-07-09T20:00:17.579" v="10"/>
          <ac:spMkLst>
            <pc:docMk/>
            <pc:sldMk cId="85220407" sldId="259"/>
            <ac:spMk id="60" creationId="{2AA268F7-D39A-CAEC-4B66-C3C23BB05FBB}"/>
          </ac:spMkLst>
        </pc:spChg>
        <pc:spChg chg="mod">
          <ac:chgData name="Murphy, Alison R" userId="f799444f-cc99-48a2-a322-12b87cbe7a0b" providerId="ADAL" clId="{5634BA2A-8A7D-D64D-A495-F4A8C3C41830}" dt="2024-07-09T20:00:17.579" v="10"/>
          <ac:spMkLst>
            <pc:docMk/>
            <pc:sldMk cId="85220407" sldId="259"/>
            <ac:spMk id="61" creationId="{34DB65E9-5956-6C36-C1BC-002FDD93FD5D}"/>
          </ac:spMkLst>
        </pc:spChg>
        <pc:spChg chg="mod">
          <ac:chgData name="Murphy, Alison R" userId="f799444f-cc99-48a2-a322-12b87cbe7a0b" providerId="ADAL" clId="{5634BA2A-8A7D-D64D-A495-F4A8C3C41830}" dt="2024-07-09T20:00:17.579" v="10"/>
          <ac:spMkLst>
            <pc:docMk/>
            <pc:sldMk cId="85220407" sldId="259"/>
            <ac:spMk id="62" creationId="{8B349909-D565-6AB4-7F34-97C02995296A}"/>
          </ac:spMkLst>
        </pc:spChg>
        <pc:spChg chg="mod">
          <ac:chgData name="Murphy, Alison R" userId="f799444f-cc99-48a2-a322-12b87cbe7a0b" providerId="ADAL" clId="{5634BA2A-8A7D-D64D-A495-F4A8C3C41830}" dt="2024-07-09T20:00:17.579" v="10"/>
          <ac:spMkLst>
            <pc:docMk/>
            <pc:sldMk cId="85220407" sldId="259"/>
            <ac:spMk id="63" creationId="{BD31431F-EF94-E4F3-68D4-825E18431AF5}"/>
          </ac:spMkLst>
        </pc:spChg>
        <pc:spChg chg="mod">
          <ac:chgData name="Murphy, Alison R" userId="f799444f-cc99-48a2-a322-12b87cbe7a0b" providerId="ADAL" clId="{5634BA2A-8A7D-D64D-A495-F4A8C3C41830}" dt="2024-07-09T20:00:17.579" v="10"/>
          <ac:spMkLst>
            <pc:docMk/>
            <pc:sldMk cId="85220407" sldId="259"/>
            <ac:spMk id="64" creationId="{8CCE868E-C156-A642-827D-F16111261B16}"/>
          </ac:spMkLst>
        </pc:spChg>
      </pc:sldChg>
      <pc:sldChg chg="modSp mod">
        <pc:chgData name="Murphy, Alison R" userId="f799444f-cc99-48a2-a322-12b87cbe7a0b" providerId="ADAL" clId="{5634BA2A-8A7D-D64D-A495-F4A8C3C41830}" dt="2024-07-09T20:00:17.579" v="10"/>
        <pc:sldMkLst>
          <pc:docMk/>
          <pc:sldMk cId="837692863" sldId="260"/>
        </pc:sldMkLst>
        <pc:spChg chg="mod">
          <ac:chgData name="Murphy, Alison R" userId="f799444f-cc99-48a2-a322-12b87cbe7a0b" providerId="ADAL" clId="{5634BA2A-8A7D-D64D-A495-F4A8C3C41830}" dt="2024-07-09T20:00:17.579" v="10"/>
          <ac:spMkLst>
            <pc:docMk/>
            <pc:sldMk cId="837692863" sldId="260"/>
            <ac:spMk id="2" creationId="{B8E0D417-EF64-3502-19DF-B9471DAAC3A2}"/>
          </ac:spMkLst>
        </pc:spChg>
        <pc:spChg chg="mod">
          <ac:chgData name="Murphy, Alison R" userId="f799444f-cc99-48a2-a322-12b87cbe7a0b" providerId="ADAL" clId="{5634BA2A-8A7D-D64D-A495-F4A8C3C41830}" dt="2024-07-09T20:00:17.579" v="10"/>
          <ac:spMkLst>
            <pc:docMk/>
            <pc:sldMk cId="837692863" sldId="260"/>
            <ac:spMk id="3" creationId="{0BB4BBF2-C855-9983-D049-7EE92AF225BF}"/>
          </ac:spMkLst>
        </pc:spChg>
        <pc:spChg chg="mod">
          <ac:chgData name="Murphy, Alison R" userId="f799444f-cc99-48a2-a322-12b87cbe7a0b" providerId="ADAL" clId="{5634BA2A-8A7D-D64D-A495-F4A8C3C41830}" dt="2024-07-09T20:00:17.579" v="10"/>
          <ac:spMkLst>
            <pc:docMk/>
            <pc:sldMk cId="837692863" sldId="260"/>
            <ac:spMk id="4" creationId="{747CF244-FA8A-2BDA-B4D2-B9960EAABA42}"/>
          </ac:spMkLst>
        </pc:spChg>
        <pc:spChg chg="mod">
          <ac:chgData name="Murphy, Alison R" userId="f799444f-cc99-48a2-a322-12b87cbe7a0b" providerId="ADAL" clId="{5634BA2A-8A7D-D64D-A495-F4A8C3C41830}" dt="2024-07-09T20:00:17.579" v="10"/>
          <ac:spMkLst>
            <pc:docMk/>
            <pc:sldMk cId="837692863" sldId="260"/>
            <ac:spMk id="7" creationId="{104ED3E5-0F74-38F9-7984-F987D41B1A3A}"/>
          </ac:spMkLst>
        </pc:spChg>
        <pc:spChg chg="mod">
          <ac:chgData name="Murphy, Alison R" userId="f799444f-cc99-48a2-a322-12b87cbe7a0b" providerId="ADAL" clId="{5634BA2A-8A7D-D64D-A495-F4A8C3C41830}" dt="2024-07-09T20:00:17.579" v="10"/>
          <ac:spMkLst>
            <pc:docMk/>
            <pc:sldMk cId="837692863" sldId="260"/>
            <ac:spMk id="8" creationId="{36230C23-E37C-01C0-EAB9-281FCF6E9D42}"/>
          </ac:spMkLst>
        </pc:spChg>
        <pc:spChg chg="mod">
          <ac:chgData name="Murphy, Alison R" userId="f799444f-cc99-48a2-a322-12b87cbe7a0b" providerId="ADAL" clId="{5634BA2A-8A7D-D64D-A495-F4A8C3C41830}" dt="2024-07-09T20:00:17.579" v="10"/>
          <ac:spMkLst>
            <pc:docMk/>
            <pc:sldMk cId="837692863" sldId="260"/>
            <ac:spMk id="9" creationId="{1B09B31F-5712-874E-F8CE-1A28B8285D09}"/>
          </ac:spMkLst>
        </pc:spChg>
      </pc:sldChg>
      <pc:sldChg chg="modSp mod modNotes">
        <pc:chgData name="Murphy, Alison R" userId="f799444f-cc99-48a2-a322-12b87cbe7a0b" providerId="ADAL" clId="{5634BA2A-8A7D-D64D-A495-F4A8C3C41830}" dt="2024-07-09T20:03:51.157" v="97" actId="27636"/>
        <pc:sldMkLst>
          <pc:docMk/>
          <pc:sldMk cId="1373188641" sldId="261"/>
        </pc:sldMkLst>
        <pc:spChg chg="mod">
          <ac:chgData name="Murphy, Alison R" userId="f799444f-cc99-48a2-a322-12b87cbe7a0b" providerId="ADAL" clId="{5634BA2A-8A7D-D64D-A495-F4A8C3C41830}" dt="2024-07-09T20:00:17.579" v="10"/>
          <ac:spMkLst>
            <pc:docMk/>
            <pc:sldMk cId="1373188641" sldId="261"/>
            <ac:spMk id="3" creationId="{A227DF22-42F2-F8C1-A038-94C0D5FD956C}"/>
          </ac:spMkLst>
        </pc:spChg>
        <pc:spChg chg="mod">
          <ac:chgData name="Murphy, Alison R" userId="f799444f-cc99-48a2-a322-12b87cbe7a0b" providerId="ADAL" clId="{5634BA2A-8A7D-D64D-A495-F4A8C3C41830}" dt="2024-07-09T20:00:17.579" v="10"/>
          <ac:spMkLst>
            <pc:docMk/>
            <pc:sldMk cId="1373188641" sldId="261"/>
            <ac:spMk id="12" creationId="{96781B58-540C-E574-75D1-2A13001E2573}"/>
          </ac:spMkLst>
        </pc:spChg>
        <pc:spChg chg="mod">
          <ac:chgData name="Murphy, Alison R" userId="f799444f-cc99-48a2-a322-12b87cbe7a0b" providerId="ADAL" clId="{5634BA2A-8A7D-D64D-A495-F4A8C3C41830}" dt="2024-07-09T20:00:17.579" v="10"/>
          <ac:spMkLst>
            <pc:docMk/>
            <pc:sldMk cId="1373188641" sldId="261"/>
            <ac:spMk id="13" creationId="{F1B4862C-5875-92B8-90D9-B227B766F445}"/>
          </ac:spMkLst>
        </pc:spChg>
        <pc:spChg chg="mod">
          <ac:chgData name="Murphy, Alison R" userId="f799444f-cc99-48a2-a322-12b87cbe7a0b" providerId="ADAL" clId="{5634BA2A-8A7D-D64D-A495-F4A8C3C41830}" dt="2024-07-09T20:00:17.579" v="10"/>
          <ac:spMkLst>
            <pc:docMk/>
            <pc:sldMk cId="1373188641" sldId="261"/>
            <ac:spMk id="14" creationId="{9AA1C190-BDE6-56ED-E792-FF03EF73BB11}"/>
          </ac:spMkLst>
        </pc:spChg>
        <pc:spChg chg="mod">
          <ac:chgData name="Murphy, Alison R" userId="f799444f-cc99-48a2-a322-12b87cbe7a0b" providerId="ADAL" clId="{5634BA2A-8A7D-D64D-A495-F4A8C3C41830}" dt="2024-07-09T20:03:51.155" v="96" actId="27636"/>
          <ac:spMkLst>
            <pc:docMk/>
            <pc:sldMk cId="1373188641" sldId="261"/>
            <ac:spMk id="15" creationId="{A089F49D-CA34-2539-FC2E-22B2EFA7A3A2}"/>
          </ac:spMkLst>
        </pc:spChg>
        <pc:spChg chg="mod">
          <ac:chgData name="Murphy, Alison R" userId="f799444f-cc99-48a2-a322-12b87cbe7a0b" providerId="ADAL" clId="{5634BA2A-8A7D-D64D-A495-F4A8C3C41830}" dt="2024-07-09T20:03:51.155" v="95" actId="27636"/>
          <ac:spMkLst>
            <pc:docMk/>
            <pc:sldMk cId="1373188641" sldId="261"/>
            <ac:spMk id="16" creationId="{60AD0574-D0DC-2835-448A-A4BFDC24CC91}"/>
          </ac:spMkLst>
        </pc:spChg>
        <pc:spChg chg="mod">
          <ac:chgData name="Murphy, Alison R" userId="f799444f-cc99-48a2-a322-12b87cbe7a0b" providerId="ADAL" clId="{5634BA2A-8A7D-D64D-A495-F4A8C3C41830}" dt="2024-07-09T20:00:17.579" v="10"/>
          <ac:spMkLst>
            <pc:docMk/>
            <pc:sldMk cId="1373188641" sldId="261"/>
            <ac:spMk id="17" creationId="{3DC8C174-7F8A-0EB2-D3D3-C0AD49A2A04B}"/>
          </ac:spMkLst>
        </pc:spChg>
        <pc:spChg chg="mod">
          <ac:chgData name="Murphy, Alison R" userId="f799444f-cc99-48a2-a322-12b87cbe7a0b" providerId="ADAL" clId="{5634BA2A-8A7D-D64D-A495-F4A8C3C41830}" dt="2024-07-09T20:00:17.579" v="10"/>
          <ac:spMkLst>
            <pc:docMk/>
            <pc:sldMk cId="1373188641" sldId="261"/>
            <ac:spMk id="18" creationId="{293D2EE5-E1B8-6F26-350C-C86554B535CD}"/>
          </ac:spMkLst>
        </pc:spChg>
        <pc:spChg chg="mod">
          <ac:chgData name="Murphy, Alison R" userId="f799444f-cc99-48a2-a322-12b87cbe7a0b" providerId="ADAL" clId="{5634BA2A-8A7D-D64D-A495-F4A8C3C41830}" dt="2024-07-09T20:03:51.157" v="97" actId="27636"/>
          <ac:spMkLst>
            <pc:docMk/>
            <pc:sldMk cId="1373188641" sldId="261"/>
            <ac:spMk id="19" creationId="{CE4423C2-CD5F-2873-FBDB-DFD169995580}"/>
          </ac:spMkLst>
        </pc:spChg>
        <pc:spChg chg="mod">
          <ac:chgData name="Murphy, Alison R" userId="f799444f-cc99-48a2-a322-12b87cbe7a0b" providerId="ADAL" clId="{5634BA2A-8A7D-D64D-A495-F4A8C3C41830}" dt="2024-07-09T20:00:17.579" v="10"/>
          <ac:spMkLst>
            <pc:docMk/>
            <pc:sldMk cId="1373188641" sldId="261"/>
            <ac:spMk id="20" creationId="{DCEF5681-A4DF-EABC-2241-74B99A0BBF91}"/>
          </ac:spMkLst>
        </pc:spChg>
      </pc:sldChg>
      <pc:sldChg chg="modSp mod modNotes">
        <pc:chgData name="Murphy, Alison R" userId="f799444f-cc99-48a2-a322-12b87cbe7a0b" providerId="ADAL" clId="{5634BA2A-8A7D-D64D-A495-F4A8C3C41830}" dt="2024-07-09T20:03:51.082" v="92"/>
        <pc:sldMkLst>
          <pc:docMk/>
          <pc:sldMk cId="3031726491" sldId="263"/>
        </pc:sldMkLst>
        <pc:spChg chg="mod">
          <ac:chgData name="Murphy, Alison R" userId="f799444f-cc99-48a2-a322-12b87cbe7a0b" providerId="ADAL" clId="{5634BA2A-8A7D-D64D-A495-F4A8C3C41830}" dt="2024-07-09T20:00:17.579" v="10"/>
          <ac:spMkLst>
            <pc:docMk/>
            <pc:sldMk cId="3031726491" sldId="263"/>
            <ac:spMk id="3" creationId="{2C3DC79E-9030-E2CE-E41C-8B64A0CC55B8}"/>
          </ac:spMkLst>
        </pc:spChg>
        <pc:spChg chg="mod">
          <ac:chgData name="Murphy, Alison R" userId="f799444f-cc99-48a2-a322-12b87cbe7a0b" providerId="ADAL" clId="{5634BA2A-8A7D-D64D-A495-F4A8C3C41830}" dt="2024-07-09T20:00:17.579" v="10"/>
          <ac:spMkLst>
            <pc:docMk/>
            <pc:sldMk cId="3031726491" sldId="263"/>
            <ac:spMk id="9" creationId="{FBED17F0-B2FA-E330-E57F-DB49B4DB9A5E}"/>
          </ac:spMkLst>
        </pc:spChg>
        <pc:spChg chg="mod">
          <ac:chgData name="Murphy, Alison R" userId="f799444f-cc99-48a2-a322-12b87cbe7a0b" providerId="ADAL" clId="{5634BA2A-8A7D-D64D-A495-F4A8C3C41830}" dt="2024-07-09T20:00:17.579" v="10"/>
          <ac:spMkLst>
            <pc:docMk/>
            <pc:sldMk cId="3031726491" sldId="263"/>
            <ac:spMk id="10" creationId="{5FC1529A-643E-D8A5-F1F2-88A7E2C5767D}"/>
          </ac:spMkLst>
        </pc:spChg>
        <pc:spChg chg="mod">
          <ac:chgData name="Murphy, Alison R" userId="f799444f-cc99-48a2-a322-12b87cbe7a0b" providerId="ADAL" clId="{5634BA2A-8A7D-D64D-A495-F4A8C3C41830}" dt="2024-07-09T20:00:17.579" v="10"/>
          <ac:spMkLst>
            <pc:docMk/>
            <pc:sldMk cId="3031726491" sldId="263"/>
            <ac:spMk id="11" creationId="{7D1DF50B-38EC-54C5-AA94-365DDCE227D2}"/>
          </ac:spMkLst>
        </pc:spChg>
        <pc:spChg chg="mod">
          <ac:chgData name="Murphy, Alison R" userId="f799444f-cc99-48a2-a322-12b87cbe7a0b" providerId="ADAL" clId="{5634BA2A-8A7D-D64D-A495-F4A8C3C41830}" dt="2024-07-09T20:00:17.579" v="10"/>
          <ac:spMkLst>
            <pc:docMk/>
            <pc:sldMk cId="3031726491" sldId="263"/>
            <ac:spMk id="12" creationId="{8531A6E9-80FD-FB0D-321D-07A5B749DC03}"/>
          </ac:spMkLst>
        </pc:spChg>
      </pc:sldChg>
      <pc:sldChg chg="modSp modNotes">
        <pc:chgData name="Murphy, Alison R" userId="f799444f-cc99-48a2-a322-12b87cbe7a0b" providerId="ADAL" clId="{5634BA2A-8A7D-D64D-A495-F4A8C3C41830}" dt="2024-07-09T20:03:51.082" v="92"/>
        <pc:sldMkLst>
          <pc:docMk/>
          <pc:sldMk cId="3799544665" sldId="264"/>
        </pc:sldMkLst>
        <pc:spChg chg="mod">
          <ac:chgData name="Murphy, Alison R" userId="f799444f-cc99-48a2-a322-12b87cbe7a0b" providerId="ADAL" clId="{5634BA2A-8A7D-D64D-A495-F4A8C3C41830}" dt="2024-07-09T20:00:17.579" v="10"/>
          <ac:spMkLst>
            <pc:docMk/>
            <pc:sldMk cId="3799544665" sldId="264"/>
            <ac:spMk id="2" creationId="{03C3E9BF-28A0-D2A7-8F62-E4FCC627E509}"/>
          </ac:spMkLst>
        </pc:spChg>
        <pc:spChg chg="mod">
          <ac:chgData name="Murphy, Alison R" userId="f799444f-cc99-48a2-a322-12b87cbe7a0b" providerId="ADAL" clId="{5634BA2A-8A7D-D64D-A495-F4A8C3C41830}" dt="2024-07-09T20:00:17.579" v="10"/>
          <ac:spMkLst>
            <pc:docMk/>
            <pc:sldMk cId="3799544665" sldId="264"/>
            <ac:spMk id="4" creationId="{BEE272FC-8B28-3D48-B1A4-FA2B4524AD0D}"/>
          </ac:spMkLst>
        </pc:spChg>
        <pc:spChg chg="mod">
          <ac:chgData name="Murphy, Alison R" userId="f799444f-cc99-48a2-a322-12b87cbe7a0b" providerId="ADAL" clId="{5634BA2A-8A7D-D64D-A495-F4A8C3C41830}" dt="2024-07-09T20:00:17.579" v="10"/>
          <ac:spMkLst>
            <pc:docMk/>
            <pc:sldMk cId="3799544665" sldId="264"/>
            <ac:spMk id="5" creationId="{26BCF36E-166E-025B-B5B2-3BCD37940CCE}"/>
          </ac:spMkLst>
        </pc:spChg>
        <pc:spChg chg="mod">
          <ac:chgData name="Murphy, Alison R" userId="f799444f-cc99-48a2-a322-12b87cbe7a0b" providerId="ADAL" clId="{5634BA2A-8A7D-D64D-A495-F4A8C3C41830}" dt="2024-07-09T20:00:17.579" v="10"/>
          <ac:spMkLst>
            <pc:docMk/>
            <pc:sldMk cId="3799544665" sldId="264"/>
            <ac:spMk id="9" creationId="{3E863675-CB58-5162-9F31-AC18436C41DC}"/>
          </ac:spMkLst>
        </pc:spChg>
        <pc:spChg chg="mod">
          <ac:chgData name="Murphy, Alison R" userId="f799444f-cc99-48a2-a322-12b87cbe7a0b" providerId="ADAL" clId="{5634BA2A-8A7D-D64D-A495-F4A8C3C41830}" dt="2024-07-09T20:00:17.579" v="10"/>
          <ac:spMkLst>
            <pc:docMk/>
            <pc:sldMk cId="3799544665" sldId="264"/>
            <ac:spMk id="11" creationId="{388FF44A-A8E8-3641-D3C7-95C739528BB0}"/>
          </ac:spMkLst>
        </pc:spChg>
      </pc:sldChg>
      <pc:sldChg chg="modSp mod setBg">
        <pc:chgData name="Murphy, Alison R" userId="f799444f-cc99-48a2-a322-12b87cbe7a0b" providerId="ADAL" clId="{5634BA2A-8A7D-D64D-A495-F4A8C3C41830}" dt="2024-07-09T20:57:55.793" v="254"/>
        <pc:sldMkLst>
          <pc:docMk/>
          <pc:sldMk cId="50519759" sldId="265"/>
        </pc:sldMkLst>
        <pc:spChg chg="mod">
          <ac:chgData name="Murphy, Alison R" userId="f799444f-cc99-48a2-a322-12b87cbe7a0b" providerId="ADAL" clId="{5634BA2A-8A7D-D64D-A495-F4A8C3C41830}" dt="2024-07-09T20:00:17.579" v="10"/>
          <ac:spMkLst>
            <pc:docMk/>
            <pc:sldMk cId="50519759" sldId="265"/>
            <ac:spMk id="3" creationId="{BAC2C01E-EFD4-15C8-C59D-D2ACCCEA4707}"/>
          </ac:spMkLst>
        </pc:spChg>
        <pc:spChg chg="mod">
          <ac:chgData name="Murphy, Alison R" userId="f799444f-cc99-48a2-a322-12b87cbe7a0b" providerId="ADAL" clId="{5634BA2A-8A7D-D64D-A495-F4A8C3C41830}" dt="2024-07-09T20:03:51.147" v="93" actId="27636"/>
          <ac:spMkLst>
            <pc:docMk/>
            <pc:sldMk cId="50519759" sldId="265"/>
            <ac:spMk id="5" creationId="{383DC0F2-6294-F7AA-0975-9D509AE29607}"/>
          </ac:spMkLst>
        </pc:spChg>
      </pc:sldChg>
      <pc:sldChg chg="modSp">
        <pc:chgData name="Murphy, Alison R" userId="f799444f-cc99-48a2-a322-12b87cbe7a0b" providerId="ADAL" clId="{5634BA2A-8A7D-D64D-A495-F4A8C3C41830}" dt="2024-07-09T20:00:17.579" v="10"/>
        <pc:sldMkLst>
          <pc:docMk/>
          <pc:sldMk cId="1404855772" sldId="267"/>
        </pc:sldMkLst>
        <pc:spChg chg="mod">
          <ac:chgData name="Murphy, Alison R" userId="f799444f-cc99-48a2-a322-12b87cbe7a0b" providerId="ADAL" clId="{5634BA2A-8A7D-D64D-A495-F4A8C3C41830}" dt="2024-07-09T20:00:17.579" v="10"/>
          <ac:spMkLst>
            <pc:docMk/>
            <pc:sldMk cId="1404855772" sldId="267"/>
            <ac:spMk id="2" creationId="{A81EA26F-184F-A99E-5231-6428E5EA58D4}"/>
          </ac:spMkLst>
        </pc:spChg>
        <pc:spChg chg="mod">
          <ac:chgData name="Murphy, Alison R" userId="f799444f-cc99-48a2-a322-12b87cbe7a0b" providerId="ADAL" clId="{5634BA2A-8A7D-D64D-A495-F4A8C3C41830}" dt="2024-07-09T20:00:17.579" v="10"/>
          <ac:spMkLst>
            <pc:docMk/>
            <pc:sldMk cId="1404855772" sldId="267"/>
            <ac:spMk id="3" creationId="{AB77D3F3-10BA-C2BF-753E-F4A927077DD9}"/>
          </ac:spMkLst>
        </pc:spChg>
        <pc:spChg chg="mod">
          <ac:chgData name="Murphy, Alison R" userId="f799444f-cc99-48a2-a322-12b87cbe7a0b" providerId="ADAL" clId="{5634BA2A-8A7D-D64D-A495-F4A8C3C41830}" dt="2024-07-09T20:00:17.579" v="10"/>
          <ac:spMkLst>
            <pc:docMk/>
            <pc:sldMk cId="1404855772" sldId="267"/>
            <ac:spMk id="7" creationId="{9EF7FB67-E2FF-4681-88C7-5FEAA1711F27}"/>
          </ac:spMkLst>
        </pc:spChg>
      </pc:sldChg>
      <pc:sldChg chg="modSp">
        <pc:chgData name="Murphy, Alison R" userId="f799444f-cc99-48a2-a322-12b87cbe7a0b" providerId="ADAL" clId="{5634BA2A-8A7D-D64D-A495-F4A8C3C41830}" dt="2024-07-09T20:00:17.579" v="10"/>
        <pc:sldMkLst>
          <pc:docMk/>
          <pc:sldMk cId="2292944646" sldId="268"/>
        </pc:sldMkLst>
        <pc:spChg chg="mod">
          <ac:chgData name="Murphy, Alison R" userId="f799444f-cc99-48a2-a322-12b87cbe7a0b" providerId="ADAL" clId="{5634BA2A-8A7D-D64D-A495-F4A8C3C41830}" dt="2024-07-09T20:00:17.579" v="10"/>
          <ac:spMkLst>
            <pc:docMk/>
            <pc:sldMk cId="2292944646" sldId="268"/>
            <ac:spMk id="10" creationId="{7F10458E-CD40-7AB5-6D51-47AE136AF086}"/>
          </ac:spMkLst>
        </pc:spChg>
        <pc:spChg chg="mod">
          <ac:chgData name="Murphy, Alison R" userId="f799444f-cc99-48a2-a322-12b87cbe7a0b" providerId="ADAL" clId="{5634BA2A-8A7D-D64D-A495-F4A8C3C41830}" dt="2024-07-09T20:00:17.579" v="10"/>
          <ac:spMkLst>
            <pc:docMk/>
            <pc:sldMk cId="2292944646" sldId="268"/>
            <ac:spMk id="11" creationId="{2AB6C4B2-0A8C-49F4-1D70-7F80E4F09178}"/>
          </ac:spMkLst>
        </pc:spChg>
        <pc:spChg chg="mod">
          <ac:chgData name="Murphy, Alison R" userId="f799444f-cc99-48a2-a322-12b87cbe7a0b" providerId="ADAL" clId="{5634BA2A-8A7D-D64D-A495-F4A8C3C41830}" dt="2024-07-09T20:00:17.579" v="10"/>
          <ac:spMkLst>
            <pc:docMk/>
            <pc:sldMk cId="2292944646" sldId="268"/>
            <ac:spMk id="12" creationId="{C87ED51D-3D48-C33B-338C-2639A602F704}"/>
          </ac:spMkLst>
        </pc:spChg>
        <pc:spChg chg="mod">
          <ac:chgData name="Murphy, Alison R" userId="f799444f-cc99-48a2-a322-12b87cbe7a0b" providerId="ADAL" clId="{5634BA2A-8A7D-D64D-A495-F4A8C3C41830}" dt="2024-07-09T20:00:17.579" v="10"/>
          <ac:spMkLst>
            <pc:docMk/>
            <pc:sldMk cId="2292944646" sldId="268"/>
            <ac:spMk id="13" creationId="{0EA84507-AE95-31ED-1EAA-1FB553567CD1}"/>
          </ac:spMkLst>
        </pc:spChg>
      </pc:sldChg>
      <pc:sldChg chg="modSp mod">
        <pc:chgData name="Murphy, Alison R" userId="f799444f-cc99-48a2-a322-12b87cbe7a0b" providerId="ADAL" clId="{5634BA2A-8A7D-D64D-A495-F4A8C3C41830}" dt="2024-07-09T20:03:51.154" v="94" actId="27636"/>
        <pc:sldMkLst>
          <pc:docMk/>
          <pc:sldMk cId="3875195103" sldId="269"/>
        </pc:sldMkLst>
        <pc:spChg chg="mod">
          <ac:chgData name="Murphy, Alison R" userId="f799444f-cc99-48a2-a322-12b87cbe7a0b" providerId="ADAL" clId="{5634BA2A-8A7D-D64D-A495-F4A8C3C41830}" dt="2024-07-09T20:00:17.579" v="10"/>
          <ac:spMkLst>
            <pc:docMk/>
            <pc:sldMk cId="3875195103" sldId="269"/>
            <ac:spMk id="37" creationId="{83E6A6DF-221A-CB75-675D-240E7E681FD6}"/>
          </ac:spMkLst>
        </pc:spChg>
        <pc:spChg chg="mod">
          <ac:chgData name="Murphy, Alison R" userId="f799444f-cc99-48a2-a322-12b87cbe7a0b" providerId="ADAL" clId="{5634BA2A-8A7D-D64D-A495-F4A8C3C41830}" dt="2024-07-09T20:00:17.579" v="10"/>
          <ac:spMkLst>
            <pc:docMk/>
            <pc:sldMk cId="3875195103" sldId="269"/>
            <ac:spMk id="38" creationId="{EA397127-6782-966F-75F6-D769D1C7DB89}"/>
          </ac:spMkLst>
        </pc:spChg>
        <pc:spChg chg="mod">
          <ac:chgData name="Murphy, Alison R" userId="f799444f-cc99-48a2-a322-12b87cbe7a0b" providerId="ADAL" clId="{5634BA2A-8A7D-D64D-A495-F4A8C3C41830}" dt="2024-07-09T20:00:17.579" v="10"/>
          <ac:spMkLst>
            <pc:docMk/>
            <pc:sldMk cId="3875195103" sldId="269"/>
            <ac:spMk id="39" creationId="{121D32C6-11C2-7DE8-6759-7A66D305258A}"/>
          </ac:spMkLst>
        </pc:spChg>
        <pc:spChg chg="mod">
          <ac:chgData name="Murphy, Alison R" userId="f799444f-cc99-48a2-a322-12b87cbe7a0b" providerId="ADAL" clId="{5634BA2A-8A7D-D64D-A495-F4A8C3C41830}" dt="2024-07-09T20:03:51.154" v="94" actId="27636"/>
          <ac:spMkLst>
            <pc:docMk/>
            <pc:sldMk cId="3875195103" sldId="269"/>
            <ac:spMk id="40" creationId="{D7AADC96-AA0C-CFC2-11DC-F1538ED27151}"/>
          </ac:spMkLst>
        </pc:spChg>
        <pc:spChg chg="mod">
          <ac:chgData name="Murphy, Alison R" userId="f799444f-cc99-48a2-a322-12b87cbe7a0b" providerId="ADAL" clId="{5634BA2A-8A7D-D64D-A495-F4A8C3C41830}" dt="2024-07-09T20:00:17.579" v="10"/>
          <ac:spMkLst>
            <pc:docMk/>
            <pc:sldMk cId="3875195103" sldId="269"/>
            <ac:spMk id="41" creationId="{0DD647A4-69FF-A8EC-D8C9-87336A675EAE}"/>
          </ac:spMkLst>
        </pc:spChg>
        <pc:spChg chg="mod">
          <ac:chgData name="Murphy, Alison R" userId="f799444f-cc99-48a2-a322-12b87cbe7a0b" providerId="ADAL" clId="{5634BA2A-8A7D-D64D-A495-F4A8C3C41830}" dt="2024-07-09T20:00:17.579" v="10"/>
          <ac:spMkLst>
            <pc:docMk/>
            <pc:sldMk cId="3875195103" sldId="269"/>
            <ac:spMk id="42" creationId="{34A2BB0F-6E67-4877-F484-B34A77E701C6}"/>
          </ac:spMkLst>
        </pc:spChg>
        <pc:spChg chg="mod">
          <ac:chgData name="Murphy, Alison R" userId="f799444f-cc99-48a2-a322-12b87cbe7a0b" providerId="ADAL" clId="{5634BA2A-8A7D-D64D-A495-F4A8C3C41830}" dt="2024-07-09T20:00:17.579" v="10"/>
          <ac:spMkLst>
            <pc:docMk/>
            <pc:sldMk cId="3875195103" sldId="269"/>
            <ac:spMk id="43" creationId="{530BE246-14AC-0476-5397-3D97421F6DEA}"/>
          </ac:spMkLst>
        </pc:spChg>
        <pc:spChg chg="mod">
          <ac:chgData name="Murphy, Alison R" userId="f799444f-cc99-48a2-a322-12b87cbe7a0b" providerId="ADAL" clId="{5634BA2A-8A7D-D64D-A495-F4A8C3C41830}" dt="2024-07-09T20:00:17.579" v="10"/>
          <ac:spMkLst>
            <pc:docMk/>
            <pc:sldMk cId="3875195103" sldId="269"/>
            <ac:spMk id="44" creationId="{94E01AC6-45CD-3267-6712-3506AF8482F0}"/>
          </ac:spMkLst>
        </pc:spChg>
        <pc:spChg chg="mod">
          <ac:chgData name="Murphy, Alison R" userId="f799444f-cc99-48a2-a322-12b87cbe7a0b" providerId="ADAL" clId="{5634BA2A-8A7D-D64D-A495-F4A8C3C41830}" dt="2024-07-09T20:00:17.579" v="10"/>
          <ac:spMkLst>
            <pc:docMk/>
            <pc:sldMk cId="3875195103" sldId="269"/>
            <ac:spMk id="45" creationId="{0A5FB56D-CBA6-E5F8-EC25-CF24C76AFF3B}"/>
          </ac:spMkLst>
        </pc:spChg>
        <pc:spChg chg="mod">
          <ac:chgData name="Murphy, Alison R" userId="f799444f-cc99-48a2-a322-12b87cbe7a0b" providerId="ADAL" clId="{5634BA2A-8A7D-D64D-A495-F4A8C3C41830}" dt="2024-07-09T20:00:17.579" v="10"/>
          <ac:spMkLst>
            <pc:docMk/>
            <pc:sldMk cId="3875195103" sldId="269"/>
            <ac:spMk id="46" creationId="{3747A620-B301-7818-A3F5-973B44D9E93E}"/>
          </ac:spMkLst>
        </pc:spChg>
        <pc:spChg chg="mod">
          <ac:chgData name="Murphy, Alison R" userId="f799444f-cc99-48a2-a322-12b87cbe7a0b" providerId="ADAL" clId="{5634BA2A-8A7D-D64D-A495-F4A8C3C41830}" dt="2024-07-09T20:00:17.579" v="10"/>
          <ac:spMkLst>
            <pc:docMk/>
            <pc:sldMk cId="3875195103" sldId="269"/>
            <ac:spMk id="47" creationId="{990819B1-BD81-29EB-41E9-F7C6E685EBD0}"/>
          </ac:spMkLst>
        </pc:spChg>
        <pc:spChg chg="mod">
          <ac:chgData name="Murphy, Alison R" userId="f799444f-cc99-48a2-a322-12b87cbe7a0b" providerId="ADAL" clId="{5634BA2A-8A7D-D64D-A495-F4A8C3C41830}" dt="2024-07-09T20:00:17.579" v="10"/>
          <ac:spMkLst>
            <pc:docMk/>
            <pc:sldMk cId="3875195103" sldId="269"/>
            <ac:spMk id="48" creationId="{722D8DB5-A257-81C1-6A62-061135708BBA}"/>
          </ac:spMkLst>
        </pc:spChg>
        <pc:spChg chg="mod">
          <ac:chgData name="Murphy, Alison R" userId="f799444f-cc99-48a2-a322-12b87cbe7a0b" providerId="ADAL" clId="{5634BA2A-8A7D-D64D-A495-F4A8C3C41830}" dt="2024-07-09T20:00:17.579" v="10"/>
          <ac:spMkLst>
            <pc:docMk/>
            <pc:sldMk cId="3875195103" sldId="269"/>
            <ac:spMk id="49" creationId="{98610F1E-6871-876E-85FE-88FCC029498B}"/>
          </ac:spMkLst>
        </pc:spChg>
      </pc:sldChg>
      <pc:sldChg chg="addSp delSp modSp new mod modClrScheme chgLayout">
        <pc:chgData name="Murphy, Alison R" userId="f799444f-cc99-48a2-a322-12b87cbe7a0b" providerId="ADAL" clId="{5634BA2A-8A7D-D64D-A495-F4A8C3C41830}" dt="2024-07-25T17:56:25.060" v="301" actId="403"/>
        <pc:sldMkLst>
          <pc:docMk/>
          <pc:sldMk cId="1335306900" sldId="270"/>
        </pc:sldMkLst>
        <pc:spChg chg="del mod ord">
          <ac:chgData name="Murphy, Alison R" userId="f799444f-cc99-48a2-a322-12b87cbe7a0b" providerId="ADAL" clId="{5634BA2A-8A7D-D64D-A495-F4A8C3C41830}" dt="2024-07-25T17:55:50.450" v="278" actId="700"/>
          <ac:spMkLst>
            <pc:docMk/>
            <pc:sldMk cId="1335306900" sldId="270"/>
            <ac:spMk id="2" creationId="{7A0BB24E-DA8F-5A05-0B7D-73C62BA80011}"/>
          </ac:spMkLst>
        </pc:spChg>
        <pc:spChg chg="del mod ord">
          <ac:chgData name="Murphy, Alison R" userId="f799444f-cc99-48a2-a322-12b87cbe7a0b" providerId="ADAL" clId="{5634BA2A-8A7D-D64D-A495-F4A8C3C41830}" dt="2024-07-25T17:55:50.450" v="278" actId="700"/>
          <ac:spMkLst>
            <pc:docMk/>
            <pc:sldMk cId="1335306900" sldId="270"/>
            <ac:spMk id="3" creationId="{C360CFEE-0C53-1222-CD20-4869FA2CC832}"/>
          </ac:spMkLst>
        </pc:spChg>
        <pc:spChg chg="del mod ord">
          <ac:chgData name="Murphy, Alison R" userId="f799444f-cc99-48a2-a322-12b87cbe7a0b" providerId="ADAL" clId="{5634BA2A-8A7D-D64D-A495-F4A8C3C41830}" dt="2024-07-25T17:55:50.450" v="278" actId="700"/>
          <ac:spMkLst>
            <pc:docMk/>
            <pc:sldMk cId="1335306900" sldId="270"/>
            <ac:spMk id="4" creationId="{399DE139-DABE-EB6D-C5E3-F47D6FDFC666}"/>
          </ac:spMkLst>
        </pc:spChg>
        <pc:spChg chg="add mod ord">
          <ac:chgData name="Murphy, Alison R" userId="f799444f-cc99-48a2-a322-12b87cbe7a0b" providerId="ADAL" clId="{5634BA2A-8A7D-D64D-A495-F4A8C3C41830}" dt="2024-07-25T17:56:10.955" v="296" actId="404"/>
          <ac:spMkLst>
            <pc:docMk/>
            <pc:sldMk cId="1335306900" sldId="270"/>
            <ac:spMk id="5" creationId="{0E31E4C6-57FA-4F96-BE6A-62F305B3C7D2}"/>
          </ac:spMkLst>
        </pc:spChg>
        <pc:spChg chg="add mod ord">
          <ac:chgData name="Murphy, Alison R" userId="f799444f-cc99-48a2-a322-12b87cbe7a0b" providerId="ADAL" clId="{5634BA2A-8A7D-D64D-A495-F4A8C3C41830}" dt="2024-07-25T17:56:25.060" v="301" actId="403"/>
          <ac:spMkLst>
            <pc:docMk/>
            <pc:sldMk cId="1335306900" sldId="270"/>
            <ac:spMk id="6" creationId="{DD03A215-7599-3BE1-9F72-58DD8721C4BF}"/>
          </ac:spMkLst>
        </pc:spChg>
        <pc:spChg chg="add del mod ord">
          <ac:chgData name="Murphy, Alison R" userId="f799444f-cc99-48a2-a322-12b87cbe7a0b" providerId="ADAL" clId="{5634BA2A-8A7D-D64D-A495-F4A8C3C41830}" dt="2024-07-25T17:55:52.142" v="279" actId="478"/>
          <ac:spMkLst>
            <pc:docMk/>
            <pc:sldMk cId="1335306900" sldId="270"/>
            <ac:spMk id="7" creationId="{1F6A67FD-D06C-949C-8B4F-E0C6148DC9B9}"/>
          </ac:spMkLst>
        </pc:spChg>
      </pc:sldChg>
      <pc:sldChg chg="new del">
        <pc:chgData name="Murphy, Alison R" userId="f799444f-cc99-48a2-a322-12b87cbe7a0b" providerId="ADAL" clId="{5634BA2A-8A7D-D64D-A495-F4A8C3C41830}" dt="2024-07-25T17:55:40.944" v="274" actId="680"/>
        <pc:sldMkLst>
          <pc:docMk/>
          <pc:sldMk cId="2787125931" sldId="270"/>
        </pc:sldMkLst>
      </pc:sldChg>
      <pc:sldChg chg="new del">
        <pc:chgData name="Murphy, Alison R" userId="f799444f-cc99-48a2-a322-12b87cbe7a0b" providerId="ADAL" clId="{5634BA2A-8A7D-D64D-A495-F4A8C3C41830}" dt="2024-07-25T17:55:37.471" v="272" actId="680"/>
        <pc:sldMkLst>
          <pc:docMk/>
          <pc:sldMk cId="3738854585" sldId="270"/>
        </pc:sldMkLst>
      </pc:sldChg>
      <pc:sldChg chg="new del">
        <pc:chgData name="Murphy, Alison R" userId="f799444f-cc99-48a2-a322-12b87cbe7a0b" providerId="ADAL" clId="{5634BA2A-8A7D-D64D-A495-F4A8C3C41830}" dt="2024-07-25T17:55:47.763" v="277" actId="680"/>
        <pc:sldMkLst>
          <pc:docMk/>
          <pc:sldMk cId="1799234429" sldId="271"/>
        </pc:sldMkLst>
      </pc:sldChg>
      <pc:sldMasterChg chg="modSp modSldLayout">
        <pc:chgData name="Murphy, Alison R" userId="f799444f-cc99-48a2-a322-12b87cbe7a0b" providerId="ADAL" clId="{5634BA2A-8A7D-D64D-A495-F4A8C3C41830}" dt="2024-07-09T19:57:19.132" v="9"/>
        <pc:sldMasterMkLst>
          <pc:docMk/>
          <pc:sldMasterMk cId="1765816245" sldId="2147483648"/>
        </pc:sldMasterMkLst>
        <pc:spChg chg="mod">
          <ac:chgData name="Murphy, Alison R" userId="f799444f-cc99-48a2-a322-12b87cbe7a0b" providerId="ADAL" clId="{5634BA2A-8A7D-D64D-A495-F4A8C3C41830}" dt="2024-07-09T19:57:19.132" v="9"/>
          <ac:spMkLst>
            <pc:docMk/>
            <pc:sldMasterMk cId="1765816245" sldId="2147483648"/>
            <ac:spMk id="2" creationId="{45BE736B-1DC4-6844-CC39-7953F6F5B62A}"/>
          </ac:spMkLst>
        </pc:spChg>
        <pc:spChg chg="mod">
          <ac:chgData name="Murphy, Alison R" userId="f799444f-cc99-48a2-a322-12b87cbe7a0b" providerId="ADAL" clId="{5634BA2A-8A7D-D64D-A495-F4A8C3C41830}" dt="2024-07-09T19:57:19.132" v="9"/>
          <ac:spMkLst>
            <pc:docMk/>
            <pc:sldMasterMk cId="1765816245" sldId="2147483648"/>
            <ac:spMk id="3" creationId="{BB408300-7DA2-3C94-2D53-431241D0FBD9}"/>
          </ac:spMkLst>
        </pc:spChg>
        <pc:spChg chg="mod">
          <ac:chgData name="Murphy, Alison R" userId="f799444f-cc99-48a2-a322-12b87cbe7a0b" providerId="ADAL" clId="{5634BA2A-8A7D-D64D-A495-F4A8C3C41830}" dt="2024-07-09T19:57:19.132" v="9"/>
          <ac:spMkLst>
            <pc:docMk/>
            <pc:sldMasterMk cId="1765816245" sldId="2147483648"/>
            <ac:spMk id="4" creationId="{2C92772C-906D-1430-9923-C061127ADF39}"/>
          </ac:spMkLst>
        </pc:spChg>
        <pc:spChg chg="mod">
          <ac:chgData name="Murphy, Alison R" userId="f799444f-cc99-48a2-a322-12b87cbe7a0b" providerId="ADAL" clId="{5634BA2A-8A7D-D64D-A495-F4A8C3C41830}" dt="2024-07-09T19:57:19.132" v="9"/>
          <ac:spMkLst>
            <pc:docMk/>
            <pc:sldMasterMk cId="1765816245" sldId="2147483648"/>
            <ac:spMk id="5" creationId="{493D683C-3CBA-82D6-F7F6-7AC29C2CED46}"/>
          </ac:spMkLst>
        </pc:spChg>
        <pc:spChg chg="mod">
          <ac:chgData name="Murphy, Alison R" userId="f799444f-cc99-48a2-a322-12b87cbe7a0b" providerId="ADAL" clId="{5634BA2A-8A7D-D64D-A495-F4A8C3C41830}" dt="2024-07-09T19:57:19.132" v="9"/>
          <ac:spMkLst>
            <pc:docMk/>
            <pc:sldMasterMk cId="1765816245" sldId="2147483648"/>
            <ac:spMk id="6" creationId="{9627A4A6-1594-51B3-2B27-71503A3EA162}"/>
          </ac:spMkLst>
        </pc:spChg>
        <pc:spChg chg="mod">
          <ac:chgData name="Murphy, Alison R" userId="f799444f-cc99-48a2-a322-12b87cbe7a0b" providerId="ADAL" clId="{5634BA2A-8A7D-D64D-A495-F4A8C3C41830}" dt="2024-07-09T19:57:19.132" v="9"/>
          <ac:spMkLst>
            <pc:docMk/>
            <pc:sldMasterMk cId="1765816245" sldId="2147483648"/>
            <ac:spMk id="9" creationId="{9F63E526-6775-6BC5-8B3F-B3BA8B479B2C}"/>
          </ac:spMkLst>
        </pc:spChg>
        <pc:picChg chg="mod">
          <ac:chgData name="Murphy, Alison R" userId="f799444f-cc99-48a2-a322-12b87cbe7a0b" providerId="ADAL" clId="{5634BA2A-8A7D-D64D-A495-F4A8C3C41830}" dt="2024-07-09T19:57:19.132" v="9"/>
          <ac:picMkLst>
            <pc:docMk/>
            <pc:sldMasterMk cId="1765816245" sldId="2147483648"/>
            <ac:picMk id="7" creationId="{696235D1-2BC9-75F7-C101-3EB37E70A8AE}"/>
          </ac:picMkLst>
        </pc:picChg>
        <pc:sldLayoutChg chg="modSp">
          <pc:chgData name="Murphy, Alison R" userId="f799444f-cc99-48a2-a322-12b87cbe7a0b" providerId="ADAL" clId="{5634BA2A-8A7D-D64D-A495-F4A8C3C41830}" dt="2024-07-09T19:57:19.132" v="9"/>
          <pc:sldLayoutMkLst>
            <pc:docMk/>
            <pc:sldMasterMk cId="1765816245" sldId="2147483648"/>
            <pc:sldLayoutMk cId="4194937672" sldId="2147483651"/>
          </pc:sldLayoutMkLst>
          <pc:spChg chg="mod">
            <ac:chgData name="Murphy, Alison R" userId="f799444f-cc99-48a2-a322-12b87cbe7a0b" providerId="ADAL" clId="{5634BA2A-8A7D-D64D-A495-F4A8C3C41830}" dt="2024-07-09T19:57:19.132" v="9"/>
            <ac:spMkLst>
              <pc:docMk/>
              <pc:sldMasterMk cId="1765816245" sldId="2147483648"/>
              <pc:sldLayoutMk cId="4194937672" sldId="2147483651"/>
              <ac:spMk id="2" creationId="{8CD2E165-2A26-EF38-7863-7342FD8F3487}"/>
            </ac:spMkLst>
          </pc:spChg>
          <pc:spChg chg="mod">
            <ac:chgData name="Murphy, Alison R" userId="f799444f-cc99-48a2-a322-12b87cbe7a0b" providerId="ADAL" clId="{5634BA2A-8A7D-D64D-A495-F4A8C3C41830}" dt="2024-07-09T19:57:19.132" v="9"/>
            <ac:spMkLst>
              <pc:docMk/>
              <pc:sldMasterMk cId="1765816245" sldId="2147483648"/>
              <pc:sldLayoutMk cId="4194937672" sldId="2147483651"/>
              <ac:spMk id="3" creationId="{91C204D2-F55A-7A14-2CBE-2F2E8017C47D}"/>
            </ac:spMkLst>
          </pc:spChg>
          <pc:spChg chg="mod">
            <ac:chgData name="Murphy, Alison R" userId="f799444f-cc99-48a2-a322-12b87cbe7a0b" providerId="ADAL" clId="{5634BA2A-8A7D-D64D-A495-F4A8C3C41830}" dt="2024-07-09T19:57:19.132" v="9"/>
            <ac:spMkLst>
              <pc:docMk/>
              <pc:sldMasterMk cId="1765816245" sldId="2147483648"/>
              <pc:sldLayoutMk cId="4194937672" sldId="2147483651"/>
              <ac:spMk id="7" creationId="{C87306CE-C8E9-AF2F-E95E-DAF0FF98E7F8}"/>
            </ac:spMkLst>
          </pc:spChg>
          <pc:picChg chg="mod">
            <ac:chgData name="Murphy, Alison R" userId="f799444f-cc99-48a2-a322-12b87cbe7a0b" providerId="ADAL" clId="{5634BA2A-8A7D-D64D-A495-F4A8C3C41830}" dt="2024-07-09T19:57:19.132" v="9"/>
            <ac:picMkLst>
              <pc:docMk/>
              <pc:sldMasterMk cId="1765816245" sldId="2147483648"/>
              <pc:sldLayoutMk cId="4194937672" sldId="2147483651"/>
              <ac:picMk id="14" creationId="{3EECD6C0-B461-F1CE-26E8-AD76728E0D5A}"/>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1705309665" sldId="2147483652"/>
          </pc:sldLayoutMkLst>
          <pc:spChg chg="mod">
            <ac:chgData name="Murphy, Alison R" userId="f799444f-cc99-48a2-a322-12b87cbe7a0b" providerId="ADAL" clId="{5634BA2A-8A7D-D64D-A495-F4A8C3C41830}" dt="2024-07-09T19:57:19.132" v="9"/>
            <ac:spMkLst>
              <pc:docMk/>
              <pc:sldMasterMk cId="2144580388" sldId="2147483677"/>
              <pc:sldLayoutMk cId="1705309665" sldId="2147483652"/>
              <ac:spMk id="3" creationId="{EE8DAE36-0AE6-44BF-42F8-FD484F5191ED}"/>
            </ac:spMkLst>
          </pc:spChg>
          <pc:spChg chg="mod">
            <ac:chgData name="Murphy, Alison R" userId="f799444f-cc99-48a2-a322-12b87cbe7a0b" providerId="ADAL" clId="{5634BA2A-8A7D-D64D-A495-F4A8C3C41830}" dt="2024-07-09T19:57:19.132" v="9"/>
            <ac:spMkLst>
              <pc:docMk/>
              <pc:sldMasterMk cId="2144580388" sldId="2147483677"/>
              <pc:sldLayoutMk cId="1705309665" sldId="2147483652"/>
              <ac:spMk id="4" creationId="{C06D5932-A488-822F-DC7C-EA3AEA01F160}"/>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140056359" sldId="2147483653"/>
          </pc:sldLayoutMkLst>
          <pc:spChg chg="mod">
            <ac:chgData name="Murphy, Alison R" userId="f799444f-cc99-48a2-a322-12b87cbe7a0b" providerId="ADAL" clId="{5634BA2A-8A7D-D64D-A495-F4A8C3C41830}" dt="2024-07-09T19:57:19.132" v="9"/>
            <ac:spMkLst>
              <pc:docMk/>
              <pc:sldMasterMk cId="2144580388" sldId="2147483677"/>
              <pc:sldLayoutMk cId="1140056359" sldId="2147483653"/>
              <ac:spMk id="3" creationId="{18071ED2-2ADF-1922-C033-B529ED71C321}"/>
            </ac:spMkLst>
          </pc:spChg>
          <pc:spChg chg="mod">
            <ac:chgData name="Murphy, Alison R" userId="f799444f-cc99-48a2-a322-12b87cbe7a0b" providerId="ADAL" clId="{5634BA2A-8A7D-D64D-A495-F4A8C3C41830}" dt="2024-07-09T19:57:19.132" v="9"/>
            <ac:spMkLst>
              <pc:docMk/>
              <pc:sldMasterMk cId="2144580388" sldId="2147483677"/>
              <pc:sldLayoutMk cId="1140056359" sldId="2147483653"/>
              <ac:spMk id="4" creationId="{778CA17B-BFC1-E0F0-179B-A7F447E276BB}"/>
            </ac:spMkLst>
          </pc:spChg>
          <pc:spChg chg="mod">
            <ac:chgData name="Murphy, Alison R" userId="f799444f-cc99-48a2-a322-12b87cbe7a0b" providerId="ADAL" clId="{5634BA2A-8A7D-D64D-A495-F4A8C3C41830}" dt="2024-07-09T19:57:19.132" v="9"/>
            <ac:spMkLst>
              <pc:docMk/>
              <pc:sldMasterMk cId="2144580388" sldId="2147483677"/>
              <pc:sldLayoutMk cId="1140056359" sldId="2147483653"/>
              <ac:spMk id="5" creationId="{11B958C2-046F-C838-40E5-86B102C15D30}"/>
            </ac:spMkLst>
          </pc:spChg>
          <pc:spChg chg="mod">
            <ac:chgData name="Murphy, Alison R" userId="f799444f-cc99-48a2-a322-12b87cbe7a0b" providerId="ADAL" clId="{5634BA2A-8A7D-D64D-A495-F4A8C3C41830}" dt="2024-07-09T19:57:19.132" v="9"/>
            <ac:spMkLst>
              <pc:docMk/>
              <pc:sldMasterMk cId="2144580388" sldId="2147483677"/>
              <pc:sldLayoutMk cId="1140056359" sldId="2147483653"/>
              <ac:spMk id="6" creationId="{4CA84315-61EC-C4BD-1947-D38A94E7E860}"/>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032140483" sldId="2147483656"/>
          </pc:sldLayoutMkLst>
          <pc:spChg chg="mod">
            <ac:chgData name="Murphy, Alison R" userId="f799444f-cc99-48a2-a322-12b87cbe7a0b" providerId="ADAL" clId="{5634BA2A-8A7D-D64D-A495-F4A8C3C41830}" dt="2024-07-09T19:57:19.132" v="9"/>
            <ac:spMkLst>
              <pc:docMk/>
              <pc:sldMasterMk cId="2144580388" sldId="2147483677"/>
              <pc:sldLayoutMk cId="1032140483" sldId="2147483656"/>
              <ac:spMk id="2" creationId="{3CCA670E-0A7A-94B9-CE55-7BFEC2AB597A}"/>
            </ac:spMkLst>
          </pc:spChg>
          <pc:spChg chg="mod">
            <ac:chgData name="Murphy, Alison R" userId="f799444f-cc99-48a2-a322-12b87cbe7a0b" providerId="ADAL" clId="{5634BA2A-8A7D-D64D-A495-F4A8C3C41830}" dt="2024-07-09T19:57:19.132" v="9"/>
            <ac:spMkLst>
              <pc:docMk/>
              <pc:sldMasterMk cId="2144580388" sldId="2147483677"/>
              <pc:sldLayoutMk cId="1032140483" sldId="2147483656"/>
              <ac:spMk id="3" creationId="{3FA50C55-F058-6D66-6F50-2AAA73C4AF7D}"/>
            </ac:spMkLst>
          </pc:spChg>
          <pc:spChg chg="mod">
            <ac:chgData name="Murphy, Alison R" userId="f799444f-cc99-48a2-a322-12b87cbe7a0b" providerId="ADAL" clId="{5634BA2A-8A7D-D64D-A495-F4A8C3C41830}" dt="2024-07-09T19:57:19.132" v="9"/>
            <ac:spMkLst>
              <pc:docMk/>
              <pc:sldMasterMk cId="2144580388" sldId="2147483677"/>
              <pc:sldLayoutMk cId="1032140483" sldId="2147483656"/>
              <ac:spMk id="4" creationId="{8C6F12D1-6CD4-46B3-D63F-0BBF0B149124}"/>
            </ac:spMkLst>
          </pc:spChg>
          <pc:spChg chg="mod">
            <ac:chgData name="Murphy, Alison R" userId="f799444f-cc99-48a2-a322-12b87cbe7a0b" providerId="ADAL" clId="{5634BA2A-8A7D-D64D-A495-F4A8C3C41830}" dt="2024-07-09T19:57:19.132" v="9"/>
            <ac:spMkLst>
              <pc:docMk/>
              <pc:sldMasterMk cId="2144580388" sldId="2147483677"/>
              <pc:sldLayoutMk cId="1032140483" sldId="2147483656"/>
              <ac:spMk id="5" creationId="{CC89AD27-4BBA-E657-8599-BF1D7A22837B}"/>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2134617497" sldId="2147483657"/>
          </pc:sldLayoutMkLst>
          <pc:spChg chg="mod">
            <ac:chgData name="Murphy, Alison R" userId="f799444f-cc99-48a2-a322-12b87cbe7a0b" providerId="ADAL" clId="{5634BA2A-8A7D-D64D-A495-F4A8C3C41830}" dt="2024-07-09T19:57:19.132" v="9"/>
            <ac:spMkLst>
              <pc:docMk/>
              <pc:sldMasterMk cId="2144580388" sldId="2147483677"/>
              <pc:sldLayoutMk cId="2134617497" sldId="2147483657"/>
              <ac:spMk id="3" creationId="{5934830D-FBB2-5A9E-6DE0-C3A239A25306}"/>
            </ac:spMkLst>
          </pc:spChg>
          <pc:spChg chg="mod">
            <ac:chgData name="Murphy, Alison R" userId="f799444f-cc99-48a2-a322-12b87cbe7a0b" providerId="ADAL" clId="{5634BA2A-8A7D-D64D-A495-F4A8C3C41830}" dt="2024-07-09T19:57:19.132" v="9"/>
            <ac:spMkLst>
              <pc:docMk/>
              <pc:sldMasterMk cId="2144580388" sldId="2147483677"/>
              <pc:sldLayoutMk cId="2134617497" sldId="2147483657"/>
              <ac:spMk id="4" creationId="{B63A6AA5-9CD1-502A-C6B1-DAD0AFDA1030}"/>
            </ac:spMkLst>
          </pc:spChg>
          <pc:spChg chg="mod">
            <ac:chgData name="Murphy, Alison R" userId="f799444f-cc99-48a2-a322-12b87cbe7a0b" providerId="ADAL" clId="{5634BA2A-8A7D-D64D-A495-F4A8C3C41830}" dt="2024-07-09T19:57:19.132" v="9"/>
            <ac:spMkLst>
              <pc:docMk/>
              <pc:sldMasterMk cId="2144580388" sldId="2147483677"/>
              <pc:sldLayoutMk cId="2134617497" sldId="2147483657"/>
              <ac:spMk id="16" creationId="{C770BF24-8D00-40A6-9C69-742A02DC93AB}"/>
            </ac:spMkLst>
          </pc:spChg>
          <pc:spChg chg="mod">
            <ac:chgData name="Murphy, Alison R" userId="f799444f-cc99-48a2-a322-12b87cbe7a0b" providerId="ADAL" clId="{5634BA2A-8A7D-D64D-A495-F4A8C3C41830}" dt="2024-07-09T19:57:19.132" v="9"/>
            <ac:spMkLst>
              <pc:docMk/>
              <pc:sldMasterMk cId="2144580388" sldId="2147483677"/>
              <pc:sldLayoutMk cId="2134617497" sldId="2147483657"/>
              <ac:spMk id="24" creationId="{3DB370EF-D7D5-9287-4375-7CDD35E65F78}"/>
            </ac:spMkLst>
          </pc:spChg>
          <pc:picChg chg="mod">
            <ac:chgData name="Murphy, Alison R" userId="f799444f-cc99-48a2-a322-12b87cbe7a0b" providerId="ADAL" clId="{5634BA2A-8A7D-D64D-A495-F4A8C3C41830}" dt="2024-07-09T19:57:19.132" v="9"/>
            <ac:picMkLst>
              <pc:docMk/>
              <pc:sldMasterMk cId="2144580388" sldId="2147483677"/>
              <pc:sldLayoutMk cId="2134617497" sldId="2147483657"/>
              <ac:picMk id="10" creationId="{A2058621-1B9D-377D-AABD-3FEBA3743600}"/>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142698318" sldId="2147483658"/>
          </pc:sldLayoutMkLst>
          <pc:spChg chg="mod">
            <ac:chgData name="Murphy, Alison R" userId="f799444f-cc99-48a2-a322-12b87cbe7a0b" providerId="ADAL" clId="{5634BA2A-8A7D-D64D-A495-F4A8C3C41830}" dt="2024-07-09T19:57:19.132" v="9"/>
            <ac:spMkLst>
              <pc:docMk/>
              <pc:sldMasterMk cId="2144580388" sldId="2147483677"/>
              <pc:sldLayoutMk cId="142698318" sldId="2147483658"/>
              <ac:spMk id="6" creationId="{BAA57087-3E08-8033-B654-1FC00AC6A5FB}"/>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9" creationId="{B8919015-ED07-D3DC-8321-B72D84EA1C53}"/>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12" creationId="{C02DCADB-0892-7D58-923F-3ABC8EA85E0B}"/>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15" creationId="{91FBE498-FDB6-5660-8BE1-4F4C01BEF7E5}"/>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1" creationId="{AB21D54F-F36E-D4AF-C2DD-E22524360A14}"/>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2" creationId="{5A71DF1F-6F1B-0403-7331-3FEE327EEC72}"/>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3" creationId="{3B7BE6AB-85CB-6973-A1DA-BC5EECEC992D}"/>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4" creationId="{CE74D4BC-5E12-E0A7-58A1-9C3D90B9DB42}"/>
            </ac:spMkLst>
          </pc:spChg>
          <pc:spChg chg="mod">
            <ac:chgData name="Murphy, Alison R" userId="f799444f-cc99-48a2-a322-12b87cbe7a0b" providerId="ADAL" clId="{5634BA2A-8A7D-D64D-A495-F4A8C3C41830}" dt="2024-07-09T19:57:19.132" v="9"/>
            <ac:spMkLst>
              <pc:docMk/>
              <pc:sldMasterMk cId="2144580388" sldId="2147483677"/>
              <pc:sldLayoutMk cId="142698318" sldId="2147483658"/>
              <ac:spMk id="25" creationId="{B9C20913-CDDC-CF58-3085-A7B30F30F8A5}"/>
            </ac:spMkLst>
          </pc:sp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8" creationId="{A718316F-FB2F-1083-E52D-F03C0A997CFC}"/>
            </ac:cxnSpMkLst>
          </pc:cxn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14" creationId="{74883942-E107-407A-9D30-A8C59369571B}"/>
            </ac:cxnSpMkLst>
          </pc:cxn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18" creationId="{D5157E4A-8DA3-38B2-15DC-3D9C685270AE}"/>
            </ac:cxnSpMkLst>
          </pc:cxnChg>
          <pc:cxnChg chg="mod">
            <ac:chgData name="Murphy, Alison R" userId="f799444f-cc99-48a2-a322-12b87cbe7a0b" providerId="ADAL" clId="{5634BA2A-8A7D-D64D-A495-F4A8C3C41830}" dt="2024-07-09T19:57:19.132" v="9"/>
            <ac:cxnSpMkLst>
              <pc:docMk/>
              <pc:sldMasterMk cId="2144580388" sldId="2147483677"/>
              <pc:sldLayoutMk cId="142698318" sldId="2147483658"/>
              <ac:cxnSpMk id="20" creationId="{4D43F744-AB0A-9075-7758-AFBCA8E7F5F6}"/>
            </ac:cxnSpMkLst>
          </pc:cxnChg>
        </pc:sldLayoutChg>
        <pc:sldLayoutChg chg="modSp">
          <pc:chgData name="Murphy, Alison R" userId="f799444f-cc99-48a2-a322-12b87cbe7a0b" providerId="ADAL" clId="{5634BA2A-8A7D-D64D-A495-F4A8C3C41830}" dt="2024-07-09T19:57:19.132" v="9"/>
          <pc:sldLayoutMkLst>
            <pc:docMk/>
            <pc:sldMasterMk cId="2144580388" sldId="2147483677"/>
            <pc:sldLayoutMk cId="3790857754" sldId="2147483659"/>
          </pc:sldLayoutMkLst>
          <pc:spChg chg="mod">
            <ac:chgData name="Murphy, Alison R" userId="f799444f-cc99-48a2-a322-12b87cbe7a0b" providerId="ADAL" clId="{5634BA2A-8A7D-D64D-A495-F4A8C3C41830}" dt="2024-07-09T19:57:19.132" v="9"/>
            <ac:spMkLst>
              <pc:docMk/>
              <pc:sldMasterMk cId="2144580388" sldId="2147483677"/>
              <pc:sldLayoutMk cId="3790857754" sldId="2147483659"/>
              <ac:spMk id="2" creationId="{D627D8A6-7B04-B85E-A128-28D84515D4C4}"/>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6" creationId="{BF02EB3A-23B9-32BA-870D-285DDE5BDAF5}"/>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8" creationId="{8497C0D0-C4FF-28F7-B32C-D05A436FAD6A}"/>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9" creationId="{E2DAB20D-E1BC-602F-74EB-406FAE6BF48F}"/>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19" creationId="{74CB46F3-5472-B0A3-6A0A-5ED604801BFC}"/>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0" creationId="{E5B1B96F-E065-523C-352D-55E4CF7D46DF}"/>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1" creationId="{7DC03777-7704-D178-37DC-3582A872D339}"/>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2" creationId="{D395548C-27A6-47D9-8AED-C6BDE863835C}"/>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3" creationId="{A949499E-6A82-B840-BD12-3C9DCE4C4387}"/>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4" creationId="{4383F6E8-8C37-2336-DF18-48E62D725189}"/>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5" creationId="{4881F187-B4FF-43C2-5175-889A399B4D5D}"/>
            </ac:spMkLst>
          </pc:spChg>
          <pc:spChg chg="mod">
            <ac:chgData name="Murphy, Alison R" userId="f799444f-cc99-48a2-a322-12b87cbe7a0b" providerId="ADAL" clId="{5634BA2A-8A7D-D64D-A495-F4A8C3C41830}" dt="2024-07-09T19:57:19.132" v="9"/>
            <ac:spMkLst>
              <pc:docMk/>
              <pc:sldMasterMk cId="2144580388" sldId="2147483677"/>
              <pc:sldLayoutMk cId="3790857754" sldId="2147483659"/>
              <ac:spMk id="26" creationId="{CF60C375-26A2-2324-242A-47183AE31DA6}"/>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787206268" sldId="2147483660"/>
          </pc:sldLayoutMkLst>
          <pc:spChg chg="mod">
            <ac:chgData name="Murphy, Alison R" userId="f799444f-cc99-48a2-a322-12b87cbe7a0b" providerId="ADAL" clId="{5634BA2A-8A7D-D64D-A495-F4A8C3C41830}" dt="2024-07-09T19:57:19.132" v="9"/>
            <ac:spMkLst>
              <pc:docMk/>
              <pc:sldMasterMk cId="2144580388" sldId="2147483677"/>
              <pc:sldLayoutMk cId="1787206268" sldId="2147483660"/>
              <ac:spMk id="2" creationId="{C256B669-B5E8-5178-13F9-EC0C31B23868}"/>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 creationId="{D5D214F9-EF00-022B-497B-827DEED25C40}"/>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 creationId="{7A778E8C-AC17-3CB4-8993-D286841B8CD4}"/>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 creationId="{BF02EB3A-23B9-32BA-870D-285DDE5BDAF5}"/>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8" creationId="{8497C0D0-C4FF-28F7-B32C-D05A436FAD6A}"/>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9" creationId="{E2DAB20D-E1BC-602F-74EB-406FAE6BF48F}"/>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16" creationId="{8A687A43-E4A4-BE96-0B21-52D6A3D651E1}"/>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17" creationId="{AB008B4D-329C-4EE9-5597-FDA6C09075B4}"/>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18" creationId="{E0410AAA-6D3C-20B2-E079-3B180A00AA70}"/>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5" creationId="{60B529B9-0FFD-A486-CADE-6D7CC15BDC4E}"/>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6" creationId="{2E30E1C2-6935-DE8B-7501-BB142BC9BB57}"/>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47" creationId="{0937DD7B-69F0-326D-469B-778793254029}"/>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1" creationId="{692240BA-D864-33C3-60EB-4AF507DC349B}"/>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2" creationId="{689F8EC7-6902-6B75-1E02-29E83A2E86F1}"/>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53" creationId="{A0F00252-5861-93C1-B751-2B31D0C0FDFD}"/>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6" creationId="{08D3EE5E-CDB5-1AD1-6AB3-B7A44FF27F6D}"/>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7" creationId="{61A80C66-F281-4FD8-DE5F-4A4EF80366A7}"/>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8" creationId="{DE07A0A9-A9AC-6A48-3DEB-4F96DC55CE82}"/>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69" creationId="{7C372095-3D44-2C00-08DF-06BC7B3D3DF7}"/>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0" creationId="{6C60132D-0453-5102-FAB0-FF65EA01047C}"/>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1" creationId="{C43F2DB7-364E-0666-EE3E-84B1CE73E804}"/>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2" creationId="{09249EDD-F81A-C769-B366-21C1A340A289}"/>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3" creationId="{FC0A104F-CD92-AAA2-F994-B6F0109910D5}"/>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4" creationId="{E1D291D9-CB65-5AE3-5348-F45E73A41ABD}"/>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5" creationId="{1B434753-B537-949C-9633-4C8DD11F057F}"/>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6" creationId="{093F2645-E73D-C45E-D79D-6F765BDA92E2}"/>
            </ac:spMkLst>
          </pc:spChg>
          <pc:spChg chg="mod">
            <ac:chgData name="Murphy, Alison R" userId="f799444f-cc99-48a2-a322-12b87cbe7a0b" providerId="ADAL" clId="{5634BA2A-8A7D-D64D-A495-F4A8C3C41830}" dt="2024-07-09T19:57:19.132" v="9"/>
            <ac:spMkLst>
              <pc:docMk/>
              <pc:sldMasterMk cId="2144580388" sldId="2147483677"/>
              <pc:sldLayoutMk cId="1787206268" sldId="2147483660"/>
              <ac:spMk id="77" creationId="{49EBD817-714C-50F4-0275-CA3C7FCCBEE1}"/>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152234343" sldId="2147483661"/>
          </pc:sldLayoutMkLst>
          <pc:spChg chg="mod">
            <ac:chgData name="Murphy, Alison R" userId="f799444f-cc99-48a2-a322-12b87cbe7a0b" providerId="ADAL" clId="{5634BA2A-8A7D-D64D-A495-F4A8C3C41830}" dt="2024-07-09T19:57:19.132" v="9"/>
            <ac:spMkLst>
              <pc:docMk/>
              <pc:sldMasterMk cId="2144580388" sldId="2147483677"/>
              <pc:sldLayoutMk cId="1152234343" sldId="2147483661"/>
              <ac:spMk id="2" creationId="{8F227C82-C15D-DD91-9446-76ECE7FBB8F9}"/>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3" creationId="{738ACAE1-6F38-180D-B778-27F9F1207EFD}"/>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7" creationId="{DBAC7BEF-9F6A-BAD7-8D67-FF28F50BE1CC}"/>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8" creationId="{54B1C2B2-EEAB-7D3D-6A65-4A90FB4A6CBC}"/>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9" creationId="{42F367F5-BF14-328E-6ECE-9A15FA161D0E}"/>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10" creationId="{B32A1D37-F382-E28D-AE70-8E4DD87D98E6}"/>
            </ac:spMkLst>
          </pc:spChg>
          <pc:spChg chg="mod">
            <ac:chgData name="Murphy, Alison R" userId="f799444f-cc99-48a2-a322-12b87cbe7a0b" providerId="ADAL" clId="{5634BA2A-8A7D-D64D-A495-F4A8C3C41830}" dt="2024-07-09T19:57:19.132" v="9"/>
            <ac:spMkLst>
              <pc:docMk/>
              <pc:sldMasterMk cId="2144580388" sldId="2147483677"/>
              <pc:sldLayoutMk cId="1152234343" sldId="2147483661"/>
              <ac:spMk id="12" creationId="{9E036E75-B49B-1E46-42DB-8A775A86DA85}"/>
            </ac:spMkLst>
          </pc:spChg>
          <pc:picChg chg="mod">
            <ac:chgData name="Murphy, Alison R" userId="f799444f-cc99-48a2-a322-12b87cbe7a0b" providerId="ADAL" clId="{5634BA2A-8A7D-D64D-A495-F4A8C3C41830}" dt="2024-07-09T19:57:19.132" v="9"/>
            <ac:picMkLst>
              <pc:docMk/>
              <pc:sldMasterMk cId="2144580388" sldId="2147483677"/>
              <pc:sldLayoutMk cId="1152234343" sldId="2147483661"/>
              <ac:picMk id="5" creationId="{07643897-13BA-D4C3-C58E-FE25BCDD258A}"/>
            </ac:picMkLst>
          </pc:picChg>
          <pc:picChg chg="mod">
            <ac:chgData name="Murphy, Alison R" userId="f799444f-cc99-48a2-a322-12b87cbe7a0b" providerId="ADAL" clId="{5634BA2A-8A7D-D64D-A495-F4A8C3C41830}" dt="2024-07-09T19:57:19.132" v="9"/>
            <ac:picMkLst>
              <pc:docMk/>
              <pc:sldMasterMk cId="2144580388" sldId="2147483677"/>
              <pc:sldLayoutMk cId="1152234343" sldId="2147483661"/>
              <ac:picMk id="11" creationId="{E1A52739-9823-BA64-6141-7B902BFA9BBE}"/>
            </ac:picMkLst>
          </pc:picChg>
          <pc:picChg chg="mod">
            <ac:chgData name="Murphy, Alison R" userId="f799444f-cc99-48a2-a322-12b87cbe7a0b" providerId="ADAL" clId="{5634BA2A-8A7D-D64D-A495-F4A8C3C41830}" dt="2024-07-09T19:57:19.132" v="9"/>
            <ac:picMkLst>
              <pc:docMk/>
              <pc:sldMasterMk cId="2144580388" sldId="2147483677"/>
              <pc:sldLayoutMk cId="1152234343" sldId="2147483661"/>
              <ac:picMk id="14" creationId="{317E5A2C-3673-B78E-8195-755A3FDF6DFF}"/>
            </ac:picMkLst>
          </pc:picChg>
        </pc:sldLayoutChg>
        <pc:sldLayoutChg chg="modSp">
          <pc:chgData name="Murphy, Alison R" userId="f799444f-cc99-48a2-a322-12b87cbe7a0b" providerId="ADAL" clId="{5634BA2A-8A7D-D64D-A495-F4A8C3C41830}" dt="2024-07-09T19:57:19.132" v="9"/>
          <pc:sldLayoutMkLst>
            <pc:docMk/>
            <pc:sldMasterMk cId="1765816245" sldId="2147483648"/>
            <pc:sldLayoutMk cId="2314929079" sldId="2147483662"/>
          </pc:sldLayoutMkLst>
          <pc:spChg chg="mod">
            <ac:chgData name="Murphy, Alison R" userId="f799444f-cc99-48a2-a322-12b87cbe7a0b" providerId="ADAL" clId="{5634BA2A-8A7D-D64D-A495-F4A8C3C41830}" dt="2024-07-09T19:57:19.132" v="9"/>
            <ac:spMkLst>
              <pc:docMk/>
              <pc:sldMasterMk cId="1765816245" sldId="2147483648"/>
              <pc:sldLayoutMk cId="2314929079" sldId="2147483662"/>
              <ac:spMk id="2" creationId="{8CD2E165-2A26-EF38-7863-7342FD8F3487}"/>
            </ac:spMkLst>
          </pc:spChg>
          <pc:spChg chg="mod">
            <ac:chgData name="Murphy, Alison R" userId="f799444f-cc99-48a2-a322-12b87cbe7a0b" providerId="ADAL" clId="{5634BA2A-8A7D-D64D-A495-F4A8C3C41830}" dt="2024-07-09T19:57:19.132" v="9"/>
            <ac:spMkLst>
              <pc:docMk/>
              <pc:sldMasterMk cId="1765816245" sldId="2147483648"/>
              <pc:sldLayoutMk cId="2314929079" sldId="2147483662"/>
              <ac:spMk id="3" creationId="{91C204D2-F55A-7A14-2CBE-2F2E8017C47D}"/>
            </ac:spMkLst>
          </pc:spChg>
          <pc:spChg chg="mod">
            <ac:chgData name="Murphy, Alison R" userId="f799444f-cc99-48a2-a322-12b87cbe7a0b" providerId="ADAL" clId="{5634BA2A-8A7D-D64D-A495-F4A8C3C41830}" dt="2024-07-09T19:57:19.132" v="9"/>
            <ac:spMkLst>
              <pc:docMk/>
              <pc:sldMasterMk cId="1765816245" sldId="2147483648"/>
              <pc:sldLayoutMk cId="2314929079" sldId="2147483662"/>
              <ac:spMk id="7" creationId="{C87306CE-C8E9-AF2F-E95E-DAF0FF98E7F8}"/>
            </ac:spMkLst>
          </pc:spChg>
          <pc:picChg chg="mod">
            <ac:chgData name="Murphy, Alison R" userId="f799444f-cc99-48a2-a322-12b87cbe7a0b" providerId="ADAL" clId="{5634BA2A-8A7D-D64D-A495-F4A8C3C41830}" dt="2024-07-09T19:57:19.132" v="9"/>
            <ac:picMkLst>
              <pc:docMk/>
              <pc:sldMasterMk cId="1765816245" sldId="2147483648"/>
              <pc:sldLayoutMk cId="2314929079" sldId="2147483662"/>
              <ac:picMk id="5" creationId="{41F80E48-A69A-7EC6-301E-3BC4CA272513}"/>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761862077" sldId="2147483663"/>
          </pc:sldLayoutMkLst>
          <pc:spChg chg="mod">
            <ac:chgData name="Murphy, Alison R" userId="f799444f-cc99-48a2-a322-12b87cbe7a0b" providerId="ADAL" clId="{5634BA2A-8A7D-D64D-A495-F4A8C3C41830}" dt="2024-07-09T19:57:19.132" v="9"/>
            <ac:spMkLst>
              <pc:docMk/>
              <pc:sldMasterMk cId="2144580388" sldId="2147483677"/>
              <pc:sldLayoutMk cId="761862077" sldId="2147483663"/>
              <ac:spMk id="2" creationId="{095F04EF-44E5-EE75-0E99-0D74C6B23661}"/>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8" creationId="{74734072-30A8-044B-748E-3AA928F91044}"/>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9" creationId="{DD62420E-2810-4073-D19A-7A2AF704437D}"/>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5" creationId="{4B5777E2-21B7-81A4-F805-5FC6DC2EA7B4}"/>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6" creationId="{4DBBC4B6-7A8A-E08B-43CF-13A71C009AFF}"/>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8" creationId="{B71807FD-9E90-7DEA-88D5-E4FDD1BC4221}"/>
            </ac:spMkLst>
          </pc:spChg>
          <pc:spChg chg="mod">
            <ac:chgData name="Murphy, Alison R" userId="f799444f-cc99-48a2-a322-12b87cbe7a0b" providerId="ADAL" clId="{5634BA2A-8A7D-D64D-A495-F4A8C3C41830}" dt="2024-07-09T19:57:19.132" v="9"/>
            <ac:spMkLst>
              <pc:docMk/>
              <pc:sldMasterMk cId="2144580388" sldId="2147483677"/>
              <pc:sldLayoutMk cId="761862077" sldId="2147483663"/>
              <ac:spMk id="19" creationId="{245F8FA9-F527-15E5-7F0A-5756954A4CF4}"/>
            </ac:spMkLst>
          </pc:spChg>
          <pc:picChg chg="mod">
            <ac:chgData name="Murphy, Alison R" userId="f799444f-cc99-48a2-a322-12b87cbe7a0b" providerId="ADAL" clId="{5634BA2A-8A7D-D64D-A495-F4A8C3C41830}" dt="2024-07-09T19:57:19.132" v="9"/>
            <ac:picMkLst>
              <pc:docMk/>
              <pc:sldMasterMk cId="2144580388" sldId="2147483677"/>
              <pc:sldLayoutMk cId="761862077" sldId="2147483663"/>
              <ac:picMk id="6" creationId="{835C226B-455D-2D3B-B50D-607B1D453C50}"/>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2728780311" sldId="2147483664"/>
          </pc:sldLayoutMkLst>
          <pc:spChg chg="mod">
            <ac:chgData name="Murphy, Alison R" userId="f799444f-cc99-48a2-a322-12b87cbe7a0b" providerId="ADAL" clId="{5634BA2A-8A7D-D64D-A495-F4A8C3C41830}" dt="2024-07-09T19:57:19.132" v="9"/>
            <ac:spMkLst>
              <pc:docMk/>
              <pc:sldMasterMk cId="2144580388" sldId="2147483677"/>
              <pc:sldLayoutMk cId="2728780311" sldId="2147483664"/>
              <ac:spMk id="6" creationId="{63D45A54-1295-772C-DB1D-E9E3496AA1B9}"/>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8" creationId="{D159E887-E404-E9B8-7288-3A700F45908A}"/>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12" creationId="{B1AAA9B4-248D-79C6-3257-E8617EFB8A67}"/>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1" creationId="{B06351B6-FA17-3AAC-272D-7B50AD165F53}"/>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2" creationId="{E44F5528-16F0-2830-BAF2-0A70C9015995}"/>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3" creationId="{06D24FB9-B714-3649-86E0-6535BFD22F1E}"/>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4" creationId="{DABB70C7-D74B-69D8-076E-27CFB4166F91}"/>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29" creationId="{862B9702-658F-9339-AD06-5328FA0A8283}"/>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0" creationId="{57689516-C68F-3DFE-B990-20C6441C148C}"/>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1" creationId="{7B9C306D-FDBC-1839-1DB4-6E340D4D9BF7}"/>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2" creationId="{BE010D1F-3F4B-0C73-4D98-88AA5C270ECF}"/>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3" creationId="{BA83F576-0EE9-7331-835E-F9933A66E657}"/>
            </ac:spMkLst>
          </pc:spChg>
          <pc:spChg chg="mod">
            <ac:chgData name="Murphy, Alison R" userId="f799444f-cc99-48a2-a322-12b87cbe7a0b" providerId="ADAL" clId="{5634BA2A-8A7D-D64D-A495-F4A8C3C41830}" dt="2024-07-09T19:57:19.132" v="9"/>
            <ac:spMkLst>
              <pc:docMk/>
              <pc:sldMasterMk cId="2144580388" sldId="2147483677"/>
              <pc:sldLayoutMk cId="2728780311" sldId="2147483664"/>
              <ac:spMk id="34" creationId="{2B78A01E-6558-60F1-EC05-96774EBFCFB8}"/>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2111481502" sldId="2147483665"/>
          </pc:sldLayoutMkLst>
          <pc:spChg chg="mod">
            <ac:chgData name="Murphy, Alison R" userId="f799444f-cc99-48a2-a322-12b87cbe7a0b" providerId="ADAL" clId="{5634BA2A-8A7D-D64D-A495-F4A8C3C41830}" dt="2024-07-09T19:57:19.132" v="9"/>
            <ac:spMkLst>
              <pc:docMk/>
              <pc:sldMasterMk cId="2144580388" sldId="2147483677"/>
              <pc:sldLayoutMk cId="2111481502" sldId="2147483665"/>
              <ac:spMk id="2" creationId="{321D2900-2F9D-B1FF-6DDD-28F286B90C26}"/>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6" creationId="{7F8A1967-8D20-4FA5-7400-1E98245464C0}"/>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9" creationId="{22C4339A-0440-7DEA-8D13-5122BBD0B7A0}"/>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10" creationId="{48291921-404F-259D-3802-9FDDC9EC8165}"/>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18" creationId="{F5472223-70CA-88A0-FF46-7B9780D7AB99}"/>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19" creationId="{13AFE10E-4F01-AC67-2424-A915D326AD64}"/>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0" creationId="{E545DEA1-88F4-8868-CC72-516C33885F30}"/>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1" creationId="{45E7690B-DD1C-2818-D426-0460446D6FDC}"/>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2" creationId="{9126DD50-619D-8AE6-A7CB-335A889E49E6}"/>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3" creationId="{52867F76-2F6C-A0C7-C354-A3EEEAB8762E}"/>
            </ac:spMkLst>
          </pc:spChg>
          <pc:spChg chg="mod">
            <ac:chgData name="Murphy, Alison R" userId="f799444f-cc99-48a2-a322-12b87cbe7a0b" providerId="ADAL" clId="{5634BA2A-8A7D-D64D-A495-F4A8C3C41830}" dt="2024-07-09T19:57:19.132" v="9"/>
            <ac:spMkLst>
              <pc:docMk/>
              <pc:sldMasterMk cId="2144580388" sldId="2147483677"/>
              <pc:sldLayoutMk cId="2111481502" sldId="2147483665"/>
              <ac:spMk id="24" creationId="{DB4E8710-F613-296C-6D27-511D587D94D2}"/>
            </ac:spMkLst>
          </pc:spChg>
          <pc:picChg chg="mod">
            <ac:chgData name="Murphy, Alison R" userId="f799444f-cc99-48a2-a322-12b87cbe7a0b" providerId="ADAL" clId="{5634BA2A-8A7D-D64D-A495-F4A8C3C41830}" dt="2024-07-09T19:57:19.132" v="9"/>
            <ac:picMkLst>
              <pc:docMk/>
              <pc:sldMasterMk cId="2144580388" sldId="2147483677"/>
              <pc:sldLayoutMk cId="2111481502" sldId="2147483665"/>
              <ac:picMk id="17" creationId="{D77B3C8E-6DA8-70F4-3F47-07475C9F1BD8}"/>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4097652384" sldId="2147483666"/>
          </pc:sldLayoutMkLst>
          <pc:spChg chg="mod">
            <ac:chgData name="Murphy, Alison R" userId="f799444f-cc99-48a2-a322-12b87cbe7a0b" providerId="ADAL" clId="{5634BA2A-8A7D-D64D-A495-F4A8C3C41830}" dt="2024-07-09T19:57:19.132" v="9"/>
            <ac:spMkLst>
              <pc:docMk/>
              <pc:sldMasterMk cId="2144580388" sldId="2147483677"/>
              <pc:sldLayoutMk cId="4097652384" sldId="2147483666"/>
              <ac:spMk id="6" creationId="{C8A60102-E0C3-2CAF-DD93-6F80DD998D16}"/>
            </ac:spMkLst>
          </pc:spChg>
          <pc:spChg chg="mod">
            <ac:chgData name="Murphy, Alison R" userId="f799444f-cc99-48a2-a322-12b87cbe7a0b" providerId="ADAL" clId="{5634BA2A-8A7D-D64D-A495-F4A8C3C41830}" dt="2024-07-09T19:57:19.132" v="9"/>
            <ac:spMkLst>
              <pc:docMk/>
              <pc:sldMasterMk cId="2144580388" sldId="2147483677"/>
              <pc:sldLayoutMk cId="4097652384" sldId="2147483666"/>
              <ac:spMk id="7" creationId="{7FA30A96-9126-F34E-5619-3746E24564EE}"/>
            </ac:spMkLst>
          </pc:spChg>
          <pc:spChg chg="mod">
            <ac:chgData name="Murphy, Alison R" userId="f799444f-cc99-48a2-a322-12b87cbe7a0b" providerId="ADAL" clId="{5634BA2A-8A7D-D64D-A495-F4A8C3C41830}" dt="2024-07-09T19:57:19.132" v="9"/>
            <ac:spMkLst>
              <pc:docMk/>
              <pc:sldMasterMk cId="2144580388" sldId="2147483677"/>
              <pc:sldLayoutMk cId="4097652384" sldId="2147483666"/>
              <ac:spMk id="8" creationId="{00792357-BD60-0E76-D69A-707F22148C9B}"/>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2361953264" sldId="2147483667"/>
          </pc:sldLayoutMkLst>
          <pc:spChg chg="mod">
            <ac:chgData name="Murphy, Alison R" userId="f799444f-cc99-48a2-a322-12b87cbe7a0b" providerId="ADAL" clId="{5634BA2A-8A7D-D64D-A495-F4A8C3C41830}" dt="2024-07-09T19:57:19.132" v="9"/>
            <ac:spMkLst>
              <pc:docMk/>
              <pc:sldMasterMk cId="2144580388" sldId="2147483677"/>
              <pc:sldLayoutMk cId="2361953264" sldId="2147483667"/>
              <ac:spMk id="2" creationId="{99E1E092-B52C-7CBD-DAD4-D168388CF3F1}"/>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5" creationId="{70FC3DE9-304C-33B8-BFA3-9E1B5B828D24}"/>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6" creationId="{946CBC1D-E47F-9F40-1FE2-1ACEB0B6E0D4}"/>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8" creationId="{1E5BE9F7-06C0-9DD5-3901-369EF86B8122}"/>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10" creationId="{A57817D6-E77D-7FDD-34CC-52CCF9ECD3E5}"/>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12" creationId="{B1D4D10A-FAE5-949F-6E01-C2F6DDF1FD22}"/>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15" creationId="{FF6BB0A5-E626-3815-C7C7-59E1ABC22284}"/>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25" creationId="{BFC2A16B-BB3E-61E5-1858-7CB04B77B04D}"/>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26" creationId="{776E8A64-112B-D8DD-A5C0-A31C0BBBC35B}"/>
            </ac:spMkLst>
          </pc:spChg>
          <pc:spChg chg="mod">
            <ac:chgData name="Murphy, Alison R" userId="f799444f-cc99-48a2-a322-12b87cbe7a0b" providerId="ADAL" clId="{5634BA2A-8A7D-D64D-A495-F4A8C3C41830}" dt="2024-07-09T19:57:19.132" v="9"/>
            <ac:spMkLst>
              <pc:docMk/>
              <pc:sldMasterMk cId="2144580388" sldId="2147483677"/>
              <pc:sldLayoutMk cId="2361953264" sldId="2147483667"/>
              <ac:spMk id="29" creationId="{9D4077A0-2BD0-AA57-4696-43A7AF71D85E}"/>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1567125959" sldId="2147483668"/>
          </pc:sldLayoutMkLst>
          <pc:spChg chg="mod">
            <ac:chgData name="Murphy, Alison R" userId="f799444f-cc99-48a2-a322-12b87cbe7a0b" providerId="ADAL" clId="{5634BA2A-8A7D-D64D-A495-F4A8C3C41830}" dt="2024-07-09T19:57:19.132" v="9"/>
            <ac:spMkLst>
              <pc:docMk/>
              <pc:sldMasterMk cId="2144580388" sldId="2147483677"/>
              <pc:sldLayoutMk cId="1567125959" sldId="2147483668"/>
              <ac:spMk id="2" creationId="{FFC57A2F-F3D3-58A1-E05C-DCE9526BC25B}"/>
            </ac:spMkLst>
          </pc:spChg>
          <pc:spChg chg="mod">
            <ac:chgData name="Murphy, Alison R" userId="f799444f-cc99-48a2-a322-12b87cbe7a0b" providerId="ADAL" clId="{5634BA2A-8A7D-D64D-A495-F4A8C3C41830}" dt="2024-07-09T19:57:19.132" v="9"/>
            <ac:spMkLst>
              <pc:docMk/>
              <pc:sldMasterMk cId="2144580388" sldId="2147483677"/>
              <pc:sldLayoutMk cId="1567125959" sldId="2147483668"/>
              <ac:spMk id="12" creationId="{5DE1C05A-82B6-5B95-9199-C1DD646328E7}"/>
            </ac:spMkLst>
          </pc:spChg>
          <pc:picChg chg="mod">
            <ac:chgData name="Murphy, Alison R" userId="f799444f-cc99-48a2-a322-12b87cbe7a0b" providerId="ADAL" clId="{5634BA2A-8A7D-D64D-A495-F4A8C3C41830}" dt="2024-07-09T19:57:19.132" v="9"/>
            <ac:picMkLst>
              <pc:docMk/>
              <pc:sldMasterMk cId="2144580388" sldId="2147483677"/>
              <pc:sldLayoutMk cId="1567125959" sldId="2147483668"/>
              <ac:picMk id="10" creationId="{B2D74978-3746-587D-DAE3-A2ED8AFCDE35}"/>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2127630916" sldId="2147483669"/>
          </pc:sldLayoutMkLst>
          <pc:spChg chg="mod">
            <ac:chgData name="Murphy, Alison R" userId="f799444f-cc99-48a2-a322-12b87cbe7a0b" providerId="ADAL" clId="{5634BA2A-8A7D-D64D-A495-F4A8C3C41830}" dt="2024-07-09T19:57:19.132" v="9"/>
            <ac:spMkLst>
              <pc:docMk/>
              <pc:sldMasterMk cId="2144580388" sldId="2147483677"/>
              <pc:sldLayoutMk cId="2127630916" sldId="2147483669"/>
              <ac:spMk id="2" creationId="{8F227C82-C15D-DD91-9446-76ECE7FBB8F9}"/>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3" creationId="{738ACAE1-6F38-180D-B778-27F9F1207EFD}"/>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4" creationId="{C6BD34BC-F97D-4FF5-24C8-5F11D66044BE}"/>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5" creationId="{B6D426D2-F400-3DD1-192B-23A6A40F9F4D}"/>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6" creationId="{779B827A-F436-38D8-7C92-B979B14587FB}"/>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8" creationId="{FA269407-F89A-625D-EC35-284BD92EFCC7}"/>
            </ac:spMkLst>
          </pc:spChg>
          <pc:spChg chg="mod">
            <ac:chgData name="Murphy, Alison R" userId="f799444f-cc99-48a2-a322-12b87cbe7a0b" providerId="ADAL" clId="{5634BA2A-8A7D-D64D-A495-F4A8C3C41830}" dt="2024-07-09T19:57:19.132" v="9"/>
            <ac:spMkLst>
              <pc:docMk/>
              <pc:sldMasterMk cId="2144580388" sldId="2147483677"/>
              <pc:sldLayoutMk cId="2127630916" sldId="2147483669"/>
              <ac:spMk id="19" creationId="{5992CB84-2E59-9790-15CE-6B6A4BA26B48}"/>
            </ac:spMkLst>
          </pc:spChg>
          <pc:picChg chg="mod">
            <ac:chgData name="Murphy, Alison R" userId="f799444f-cc99-48a2-a322-12b87cbe7a0b" providerId="ADAL" clId="{5634BA2A-8A7D-D64D-A495-F4A8C3C41830}" dt="2024-07-09T19:57:19.132" v="9"/>
            <ac:picMkLst>
              <pc:docMk/>
              <pc:sldMasterMk cId="2144580388" sldId="2147483677"/>
              <pc:sldLayoutMk cId="2127630916" sldId="2147483669"/>
              <ac:picMk id="7" creationId="{A9B458E7-A2B6-FC5A-0C77-E55A680EDEDD}"/>
            </ac:picMkLst>
          </pc:picChg>
          <pc:picChg chg="mod">
            <ac:chgData name="Murphy, Alison R" userId="f799444f-cc99-48a2-a322-12b87cbe7a0b" providerId="ADAL" clId="{5634BA2A-8A7D-D64D-A495-F4A8C3C41830}" dt="2024-07-09T19:57:19.132" v="9"/>
            <ac:picMkLst>
              <pc:docMk/>
              <pc:sldMasterMk cId="2144580388" sldId="2147483677"/>
              <pc:sldLayoutMk cId="2127630916" sldId="2147483669"/>
              <ac:picMk id="16" creationId="{D68AF5D7-2999-6FDB-596C-7BEB2626317C}"/>
            </ac:picMkLst>
          </pc:picChg>
          <pc:picChg chg="mod">
            <ac:chgData name="Murphy, Alison R" userId="f799444f-cc99-48a2-a322-12b87cbe7a0b" providerId="ADAL" clId="{5634BA2A-8A7D-D64D-A495-F4A8C3C41830}" dt="2024-07-09T19:57:19.132" v="9"/>
            <ac:picMkLst>
              <pc:docMk/>
              <pc:sldMasterMk cId="2144580388" sldId="2147483677"/>
              <pc:sldLayoutMk cId="2127630916" sldId="2147483669"/>
              <ac:picMk id="23" creationId="{C1100FFA-7370-3098-53A1-548D0E5617BF}"/>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4196616228" sldId="2147483670"/>
          </pc:sldLayoutMkLst>
          <pc:spChg chg="mod">
            <ac:chgData name="Murphy, Alison R" userId="f799444f-cc99-48a2-a322-12b87cbe7a0b" providerId="ADAL" clId="{5634BA2A-8A7D-D64D-A495-F4A8C3C41830}" dt="2024-07-09T19:57:19.132" v="9"/>
            <ac:spMkLst>
              <pc:docMk/>
              <pc:sldMasterMk cId="2144580388" sldId="2147483677"/>
              <pc:sldLayoutMk cId="4196616228" sldId="2147483670"/>
              <ac:spMk id="2" creationId="{E70A7FC6-BD39-45E8-B9B0-E969004E0012}"/>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4" creationId="{778CA17B-BFC1-E0F0-179B-A7F447E276BB}"/>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6" creationId="{4CA84315-61EC-C4BD-1947-D38A94E7E860}"/>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10" creationId="{BA99B2DC-ECD6-8854-2B5F-037D2BD1A8F4}"/>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11" creationId="{EEFD25E3-1387-8DCC-3CD1-5B72513806A7}"/>
            </ac:spMkLst>
          </pc:spChg>
          <pc:spChg chg="mod">
            <ac:chgData name="Murphy, Alison R" userId="f799444f-cc99-48a2-a322-12b87cbe7a0b" providerId="ADAL" clId="{5634BA2A-8A7D-D64D-A495-F4A8C3C41830}" dt="2024-07-09T19:57:19.132" v="9"/>
            <ac:spMkLst>
              <pc:docMk/>
              <pc:sldMasterMk cId="2144580388" sldId="2147483677"/>
              <pc:sldLayoutMk cId="4196616228" sldId="2147483670"/>
              <ac:spMk id="13" creationId="{B06C98F6-1BE6-7690-A88D-7E1F54A972A8}"/>
            </ac:spMkLst>
          </pc:spChg>
        </pc:sldLayoutChg>
        <pc:sldLayoutChg chg="modSp">
          <pc:chgData name="Murphy, Alison R" userId="f799444f-cc99-48a2-a322-12b87cbe7a0b" providerId="ADAL" clId="{5634BA2A-8A7D-D64D-A495-F4A8C3C41830}" dt="2024-07-09T19:57:19.132" v="9"/>
          <pc:sldLayoutMkLst>
            <pc:docMk/>
            <pc:sldMasterMk cId="2144580388" sldId="2147483677"/>
            <pc:sldLayoutMk cId="3845935749" sldId="2147483672"/>
          </pc:sldLayoutMkLst>
          <pc:spChg chg="mod">
            <ac:chgData name="Murphy, Alison R" userId="f799444f-cc99-48a2-a322-12b87cbe7a0b" providerId="ADAL" clId="{5634BA2A-8A7D-D64D-A495-F4A8C3C41830}" dt="2024-07-09T19:57:19.132" v="9"/>
            <ac:spMkLst>
              <pc:docMk/>
              <pc:sldMasterMk cId="2144580388" sldId="2147483677"/>
              <pc:sldLayoutMk cId="3845935749" sldId="2147483672"/>
              <ac:spMk id="2" creationId="{8F227C82-C15D-DD91-9446-76ECE7FBB8F9}"/>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3" creationId="{738ACAE1-6F38-180D-B778-27F9F1207EFD}"/>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4" creationId="{521B6FEC-7E16-C065-CF37-CC8CFDBAFBE6}"/>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5" creationId="{C633AD40-62E8-0AE1-41A5-49B5C21E6059}"/>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6" creationId="{489DB17B-C337-E847-80A3-C530C0F6C34D}"/>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8" creationId="{F89350FA-8319-0602-822A-5E7C411C5E0D}"/>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9" creationId="{0EED07B3-0013-1330-B33D-F86EA5923D2F}"/>
            </ac:spMkLst>
          </pc:spChg>
          <pc:spChg chg="mod">
            <ac:chgData name="Murphy, Alison R" userId="f799444f-cc99-48a2-a322-12b87cbe7a0b" providerId="ADAL" clId="{5634BA2A-8A7D-D64D-A495-F4A8C3C41830}" dt="2024-07-09T19:57:19.132" v="9"/>
            <ac:spMkLst>
              <pc:docMk/>
              <pc:sldMasterMk cId="2144580388" sldId="2147483677"/>
              <pc:sldLayoutMk cId="3845935749" sldId="2147483672"/>
              <ac:spMk id="19" creationId="{5992CB84-2E59-9790-15CE-6B6A4BA26B48}"/>
            </ac:spMkLst>
          </pc:spChg>
          <pc:picChg chg="mod">
            <ac:chgData name="Murphy, Alison R" userId="f799444f-cc99-48a2-a322-12b87cbe7a0b" providerId="ADAL" clId="{5634BA2A-8A7D-D64D-A495-F4A8C3C41830}" dt="2024-07-09T19:57:19.132" v="9"/>
            <ac:picMkLst>
              <pc:docMk/>
              <pc:sldMasterMk cId="2144580388" sldId="2147483677"/>
              <pc:sldLayoutMk cId="3845935749" sldId="2147483672"/>
              <ac:picMk id="7" creationId="{A9B458E7-A2B6-FC5A-0C77-E55A680EDEDD}"/>
            </ac:picMkLst>
          </pc:picChg>
          <pc:picChg chg="mod">
            <ac:chgData name="Murphy, Alison R" userId="f799444f-cc99-48a2-a322-12b87cbe7a0b" providerId="ADAL" clId="{5634BA2A-8A7D-D64D-A495-F4A8C3C41830}" dt="2024-07-09T19:57:19.132" v="9"/>
            <ac:picMkLst>
              <pc:docMk/>
              <pc:sldMasterMk cId="2144580388" sldId="2147483677"/>
              <pc:sldLayoutMk cId="3845935749" sldId="2147483672"/>
              <ac:picMk id="23" creationId="{C1100FFA-7370-3098-53A1-548D0E5617BF}"/>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715769095" sldId="2147483673"/>
          </pc:sldLayoutMkLst>
          <pc:spChg chg="mod">
            <ac:chgData name="Murphy, Alison R" userId="f799444f-cc99-48a2-a322-12b87cbe7a0b" providerId="ADAL" clId="{5634BA2A-8A7D-D64D-A495-F4A8C3C41830}" dt="2024-07-09T19:57:19.132" v="9"/>
            <ac:spMkLst>
              <pc:docMk/>
              <pc:sldMasterMk cId="2144580388" sldId="2147483677"/>
              <pc:sldLayoutMk cId="715769095" sldId="2147483673"/>
              <ac:spMk id="3" creationId="{5934830D-FBB2-5A9E-6DE0-C3A239A25306}"/>
            </ac:spMkLst>
          </pc:spChg>
          <pc:spChg chg="mod">
            <ac:chgData name="Murphy, Alison R" userId="f799444f-cc99-48a2-a322-12b87cbe7a0b" providerId="ADAL" clId="{5634BA2A-8A7D-D64D-A495-F4A8C3C41830}" dt="2024-07-09T19:57:19.132" v="9"/>
            <ac:spMkLst>
              <pc:docMk/>
              <pc:sldMasterMk cId="2144580388" sldId="2147483677"/>
              <pc:sldLayoutMk cId="715769095" sldId="2147483673"/>
              <ac:spMk id="4" creationId="{B63A6AA5-9CD1-502A-C6B1-DAD0AFDA1030}"/>
            </ac:spMkLst>
          </pc:spChg>
          <pc:spChg chg="mod">
            <ac:chgData name="Murphy, Alison R" userId="f799444f-cc99-48a2-a322-12b87cbe7a0b" providerId="ADAL" clId="{5634BA2A-8A7D-D64D-A495-F4A8C3C41830}" dt="2024-07-09T19:57:19.132" v="9"/>
            <ac:spMkLst>
              <pc:docMk/>
              <pc:sldMasterMk cId="2144580388" sldId="2147483677"/>
              <pc:sldLayoutMk cId="715769095" sldId="2147483673"/>
              <ac:spMk id="6" creationId="{E3049668-4A8F-8AF4-17B4-C74FDB40BB5D}"/>
            </ac:spMkLst>
          </pc:spChg>
          <pc:picChg chg="mod">
            <ac:chgData name="Murphy, Alison R" userId="f799444f-cc99-48a2-a322-12b87cbe7a0b" providerId="ADAL" clId="{5634BA2A-8A7D-D64D-A495-F4A8C3C41830}" dt="2024-07-09T19:57:19.132" v="9"/>
            <ac:picMkLst>
              <pc:docMk/>
              <pc:sldMasterMk cId="2144580388" sldId="2147483677"/>
              <pc:sldLayoutMk cId="715769095" sldId="2147483673"/>
              <ac:picMk id="8" creationId="{B154AA94-6C8E-83C9-2FBA-64F5EBC8F0CC}"/>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595263888" sldId="2147483674"/>
          </pc:sldLayoutMkLst>
          <pc:spChg chg="mod">
            <ac:chgData name="Murphy, Alison R" userId="f799444f-cc99-48a2-a322-12b87cbe7a0b" providerId="ADAL" clId="{5634BA2A-8A7D-D64D-A495-F4A8C3C41830}" dt="2024-07-09T19:57:19.132" v="9"/>
            <ac:spMkLst>
              <pc:docMk/>
              <pc:sldMasterMk cId="2144580388" sldId="2147483677"/>
              <pc:sldLayoutMk cId="595263888" sldId="2147483674"/>
              <ac:spMk id="5" creationId="{11B958C2-046F-C838-40E5-86B102C15D30}"/>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6" creationId="{4CA84315-61EC-C4BD-1947-D38A94E7E860}"/>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11" creationId="{CB6D8E76-7443-829D-3BDF-53D63BEA8469}"/>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12" creationId="{229E924E-32C2-34F9-21F3-FE6656ED345D}"/>
            </ac:spMkLst>
          </pc:spChg>
          <pc:spChg chg="mod">
            <ac:chgData name="Murphy, Alison R" userId="f799444f-cc99-48a2-a322-12b87cbe7a0b" providerId="ADAL" clId="{5634BA2A-8A7D-D64D-A495-F4A8C3C41830}" dt="2024-07-09T19:57:19.132" v="9"/>
            <ac:spMkLst>
              <pc:docMk/>
              <pc:sldMasterMk cId="2144580388" sldId="2147483677"/>
              <pc:sldLayoutMk cId="595263888" sldId="2147483674"/>
              <ac:spMk id="13" creationId="{B06C98F6-1BE6-7690-A88D-7E1F54A972A8}"/>
            </ac:spMkLst>
          </pc:spChg>
        </pc:sldLayoutChg>
        <pc:sldLayoutChg chg="modSp">
          <pc:chgData name="Murphy, Alison R" userId="f799444f-cc99-48a2-a322-12b87cbe7a0b" providerId="ADAL" clId="{5634BA2A-8A7D-D64D-A495-F4A8C3C41830}" dt="2024-07-09T19:57:19.132" v="9"/>
          <pc:sldLayoutMkLst>
            <pc:docMk/>
            <pc:sldMasterMk cId="1765816245" sldId="2147483648"/>
            <pc:sldLayoutMk cId="4024445088" sldId="2147483675"/>
          </pc:sldLayoutMkLst>
          <pc:spChg chg="mod">
            <ac:chgData name="Murphy, Alison R" userId="f799444f-cc99-48a2-a322-12b87cbe7a0b" providerId="ADAL" clId="{5634BA2A-8A7D-D64D-A495-F4A8C3C41830}" dt="2024-07-09T19:57:19.132" v="9"/>
            <ac:spMkLst>
              <pc:docMk/>
              <pc:sldMasterMk cId="1765816245" sldId="2147483648"/>
              <pc:sldLayoutMk cId="4024445088" sldId="2147483675"/>
              <ac:spMk id="2" creationId="{8CD2E165-2A26-EF38-7863-7342FD8F3487}"/>
            </ac:spMkLst>
          </pc:spChg>
          <pc:spChg chg="mod">
            <ac:chgData name="Murphy, Alison R" userId="f799444f-cc99-48a2-a322-12b87cbe7a0b" providerId="ADAL" clId="{5634BA2A-8A7D-D64D-A495-F4A8C3C41830}" dt="2024-07-09T19:57:19.132" v="9"/>
            <ac:spMkLst>
              <pc:docMk/>
              <pc:sldMasterMk cId="1765816245" sldId="2147483648"/>
              <pc:sldLayoutMk cId="4024445088" sldId="2147483675"/>
              <ac:spMk id="3" creationId="{91C204D2-F55A-7A14-2CBE-2F2E8017C47D}"/>
            </ac:spMkLst>
          </pc:spChg>
          <pc:spChg chg="mod">
            <ac:chgData name="Murphy, Alison R" userId="f799444f-cc99-48a2-a322-12b87cbe7a0b" providerId="ADAL" clId="{5634BA2A-8A7D-D64D-A495-F4A8C3C41830}" dt="2024-07-09T19:57:19.132" v="9"/>
            <ac:spMkLst>
              <pc:docMk/>
              <pc:sldMasterMk cId="1765816245" sldId="2147483648"/>
              <pc:sldLayoutMk cId="4024445088" sldId="2147483675"/>
              <ac:spMk id="7" creationId="{C87306CE-C8E9-AF2F-E95E-DAF0FF98E7F8}"/>
            </ac:spMkLst>
          </pc:spChg>
          <pc:picChg chg="mod">
            <ac:chgData name="Murphy, Alison R" userId="f799444f-cc99-48a2-a322-12b87cbe7a0b" providerId="ADAL" clId="{5634BA2A-8A7D-D64D-A495-F4A8C3C41830}" dt="2024-07-09T19:57:19.132" v="9"/>
            <ac:picMkLst>
              <pc:docMk/>
              <pc:sldMasterMk cId="1765816245" sldId="2147483648"/>
              <pc:sldLayoutMk cId="4024445088" sldId="2147483675"/>
              <ac:picMk id="5" creationId="{41F80E48-A69A-7EC6-301E-3BC4CA272513}"/>
            </ac:picMkLst>
          </pc:picChg>
        </pc:sldLayoutChg>
        <pc:sldLayoutChg chg="modSp">
          <pc:chgData name="Murphy, Alison R" userId="f799444f-cc99-48a2-a322-12b87cbe7a0b" providerId="ADAL" clId="{5634BA2A-8A7D-D64D-A495-F4A8C3C41830}" dt="2024-07-09T19:57:19.132" v="9"/>
          <pc:sldLayoutMkLst>
            <pc:docMk/>
            <pc:sldMasterMk cId="2144580388" sldId="2147483677"/>
            <pc:sldLayoutMk cId="3634786467" sldId="2147483676"/>
          </pc:sldLayoutMkLst>
          <pc:spChg chg="mod">
            <ac:chgData name="Murphy, Alison R" userId="f799444f-cc99-48a2-a322-12b87cbe7a0b" providerId="ADAL" clId="{5634BA2A-8A7D-D64D-A495-F4A8C3C41830}" dt="2024-07-09T19:57:19.132" v="9"/>
            <ac:spMkLst>
              <pc:docMk/>
              <pc:sldMasterMk cId="2144580388" sldId="2147483677"/>
              <pc:sldLayoutMk cId="3634786467" sldId="2147483676"/>
              <ac:spMk id="2" creationId="{FFC57A2F-F3D3-58A1-E05C-DCE9526BC25B}"/>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6" creationId="{0919B41D-3796-FDE8-52FB-42A97225242F}"/>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7" creationId="{23BB6382-9652-CDCD-0A21-EA3D90C96EF3}"/>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11" creationId="{CC590B82-ABFE-881A-3A53-DF48DE3B6443}"/>
            </ac:spMkLst>
          </pc:spChg>
          <pc:spChg chg="mod">
            <ac:chgData name="Murphy, Alison R" userId="f799444f-cc99-48a2-a322-12b87cbe7a0b" providerId="ADAL" clId="{5634BA2A-8A7D-D64D-A495-F4A8C3C41830}" dt="2024-07-09T19:57:19.132" v="9"/>
            <ac:spMkLst>
              <pc:docMk/>
              <pc:sldMasterMk cId="2144580388" sldId="2147483677"/>
              <pc:sldLayoutMk cId="3634786467" sldId="2147483676"/>
              <ac:spMk id="12" creationId="{5DE1C05A-82B6-5B95-9199-C1DD646328E7}"/>
            </ac:spMkLst>
          </pc:spChg>
          <pc:picChg chg="mod">
            <ac:chgData name="Murphy, Alison R" userId="f799444f-cc99-48a2-a322-12b87cbe7a0b" providerId="ADAL" clId="{5634BA2A-8A7D-D64D-A495-F4A8C3C41830}" dt="2024-07-09T19:57:19.132" v="9"/>
            <ac:picMkLst>
              <pc:docMk/>
              <pc:sldMasterMk cId="2144580388" sldId="2147483677"/>
              <pc:sldLayoutMk cId="3634786467" sldId="2147483676"/>
              <ac:picMk id="14" creationId="{47F08387-D003-3179-0811-8E81572D3925}"/>
            </ac:picMkLst>
          </pc:picChg>
        </pc:sldLayoutChg>
      </pc:sldMasterChg>
      <pc:sldMasterChg chg="addSp delSp modSp mod delSldLayout modSldLayout">
        <pc:chgData name="Murphy, Alison R" userId="f799444f-cc99-48a2-a322-12b87cbe7a0b" providerId="ADAL" clId="{5634BA2A-8A7D-D64D-A495-F4A8C3C41830}" dt="2024-07-10T15:28:22.652" v="270" actId="14826"/>
        <pc:sldMasterMkLst>
          <pc:docMk/>
          <pc:sldMasterMk cId="2144580388" sldId="2147483677"/>
        </pc:sldMasterMkLst>
        <pc:spChg chg="mod">
          <ac:chgData name="Murphy, Alison R" userId="f799444f-cc99-48a2-a322-12b87cbe7a0b" providerId="ADAL" clId="{5634BA2A-8A7D-D64D-A495-F4A8C3C41830}" dt="2024-07-09T20:03:51.082" v="92"/>
          <ac:spMkLst>
            <pc:docMk/>
            <pc:sldMasterMk cId="2144580388" sldId="2147483677"/>
            <ac:spMk id="2" creationId="{45BE736B-1DC4-6844-CC39-7953F6F5B62A}"/>
          </ac:spMkLst>
        </pc:spChg>
        <pc:spChg chg="mod">
          <ac:chgData name="Murphy, Alison R" userId="f799444f-cc99-48a2-a322-12b87cbe7a0b" providerId="ADAL" clId="{5634BA2A-8A7D-D64D-A495-F4A8C3C41830}" dt="2024-07-09T20:03:51.082" v="92"/>
          <ac:spMkLst>
            <pc:docMk/>
            <pc:sldMasterMk cId="2144580388" sldId="2147483677"/>
            <ac:spMk id="3" creationId="{BB408300-7DA2-3C94-2D53-431241D0FBD9}"/>
          </ac:spMkLst>
        </pc:spChg>
        <pc:spChg chg="mod">
          <ac:chgData name="Murphy, Alison R" userId="f799444f-cc99-48a2-a322-12b87cbe7a0b" providerId="ADAL" clId="{5634BA2A-8A7D-D64D-A495-F4A8C3C41830}" dt="2024-07-09T20:03:51.082" v="92"/>
          <ac:spMkLst>
            <pc:docMk/>
            <pc:sldMasterMk cId="2144580388" sldId="2147483677"/>
            <ac:spMk id="4" creationId="{2C92772C-906D-1430-9923-C061127ADF39}"/>
          </ac:spMkLst>
        </pc:spChg>
        <pc:spChg chg="mod">
          <ac:chgData name="Murphy, Alison R" userId="f799444f-cc99-48a2-a322-12b87cbe7a0b" providerId="ADAL" clId="{5634BA2A-8A7D-D64D-A495-F4A8C3C41830}" dt="2024-07-09T20:03:51.082" v="92"/>
          <ac:spMkLst>
            <pc:docMk/>
            <pc:sldMasterMk cId="2144580388" sldId="2147483677"/>
            <ac:spMk id="5" creationId="{493D683C-3CBA-82D6-F7F6-7AC29C2CED46}"/>
          </ac:spMkLst>
        </pc:spChg>
        <pc:spChg chg="mod">
          <ac:chgData name="Murphy, Alison R" userId="f799444f-cc99-48a2-a322-12b87cbe7a0b" providerId="ADAL" clId="{5634BA2A-8A7D-D64D-A495-F4A8C3C41830}" dt="2024-07-09T20:03:51.082" v="92"/>
          <ac:spMkLst>
            <pc:docMk/>
            <pc:sldMasterMk cId="2144580388" sldId="2147483677"/>
            <ac:spMk id="6" creationId="{9627A4A6-1594-51B3-2B27-71503A3EA162}"/>
          </ac:spMkLst>
        </pc:spChg>
        <pc:spChg chg="mod">
          <ac:chgData name="Murphy, Alison R" userId="f799444f-cc99-48a2-a322-12b87cbe7a0b" providerId="ADAL" clId="{5634BA2A-8A7D-D64D-A495-F4A8C3C41830}" dt="2024-07-09T20:03:51.082" v="92"/>
          <ac:spMkLst>
            <pc:docMk/>
            <pc:sldMasterMk cId="2144580388" sldId="2147483677"/>
            <ac:spMk id="9" creationId="{9F63E526-6775-6BC5-8B3F-B3BA8B479B2C}"/>
          </ac:spMkLst>
        </pc:spChg>
        <pc:spChg chg="add mod">
          <ac:chgData name="Murphy, Alison R" userId="f799444f-cc99-48a2-a322-12b87cbe7a0b" providerId="ADAL" clId="{5634BA2A-8A7D-D64D-A495-F4A8C3C41830}" dt="2024-07-09T20:03:51.082" v="92"/>
          <ac:spMkLst>
            <pc:docMk/>
            <pc:sldMasterMk cId="2144580388" sldId="2147483677"/>
            <ac:spMk id="10" creationId="{1A47C665-F12B-CDFE-7D27-E75C66BEDEB0}"/>
          </ac:spMkLst>
        </pc:spChg>
        <pc:picChg chg="mod">
          <ac:chgData name="Murphy, Alison R" userId="f799444f-cc99-48a2-a322-12b87cbe7a0b" providerId="ADAL" clId="{5634BA2A-8A7D-D64D-A495-F4A8C3C41830}" dt="2024-07-09T20:03:51.082" v="92"/>
          <ac:picMkLst>
            <pc:docMk/>
            <pc:sldMasterMk cId="2144580388" sldId="2147483677"/>
            <ac:picMk id="7" creationId="{696235D1-2BC9-75F7-C101-3EB37E70A8AE}"/>
          </ac:picMkLst>
        </pc:picChg>
        <pc:picChg chg="add del">
          <ac:chgData name="Murphy, Alison R" userId="f799444f-cc99-48a2-a322-12b87cbe7a0b" providerId="ADAL" clId="{5634BA2A-8A7D-D64D-A495-F4A8C3C41830}" dt="2024-07-09T20:01:33.072" v="29" actId="478"/>
          <ac:picMkLst>
            <pc:docMk/>
            <pc:sldMasterMk cId="2144580388" sldId="2147483677"/>
            <ac:picMk id="8" creationId="{7DF4AF63-B211-54BF-7C37-63FE4DCA383F}"/>
          </ac:picMkLst>
        </pc:picChg>
        <pc:sldLayoutChg chg="del">
          <pc:chgData name="Murphy, Alison R" userId="f799444f-cc99-48a2-a322-12b87cbe7a0b" providerId="ADAL" clId="{5634BA2A-8A7D-D64D-A495-F4A8C3C41830}" dt="2024-07-09T20:03:39.394" v="74" actId="2696"/>
          <pc:sldLayoutMkLst>
            <pc:docMk/>
            <pc:sldMasterMk cId="2144580388" sldId="2147483677"/>
            <pc:sldLayoutMk cId="1705309665" sldId="2147483652"/>
          </pc:sldLayoutMkLst>
        </pc:sldLayoutChg>
        <pc:sldLayoutChg chg="del">
          <pc:chgData name="Murphy, Alison R" userId="f799444f-cc99-48a2-a322-12b87cbe7a0b" providerId="ADAL" clId="{5634BA2A-8A7D-D64D-A495-F4A8C3C41830}" dt="2024-07-09T20:03:39.396" v="77" actId="2696"/>
          <pc:sldLayoutMkLst>
            <pc:docMk/>
            <pc:sldMasterMk cId="2144580388" sldId="2147483677"/>
            <pc:sldLayoutMk cId="1140056359" sldId="2147483653"/>
          </pc:sldLayoutMkLst>
        </pc:sldLayoutChg>
        <pc:sldLayoutChg chg="del">
          <pc:chgData name="Murphy, Alison R" userId="f799444f-cc99-48a2-a322-12b87cbe7a0b" providerId="ADAL" clId="{5634BA2A-8A7D-D64D-A495-F4A8C3C41830}" dt="2024-07-09T20:03:39.420" v="90" actId="2696"/>
          <pc:sldLayoutMkLst>
            <pc:docMk/>
            <pc:sldMasterMk cId="2144580388" sldId="2147483677"/>
            <pc:sldLayoutMk cId="1032140483" sldId="2147483656"/>
          </pc:sldLayoutMkLst>
        </pc:sldLayoutChg>
        <pc:sldLayoutChg chg="del">
          <pc:chgData name="Murphy, Alison R" userId="f799444f-cc99-48a2-a322-12b87cbe7a0b" providerId="ADAL" clId="{5634BA2A-8A7D-D64D-A495-F4A8C3C41830}" dt="2024-07-09T20:03:39.405" v="80" actId="2696"/>
          <pc:sldLayoutMkLst>
            <pc:docMk/>
            <pc:sldMasterMk cId="2144580388" sldId="2147483677"/>
            <pc:sldLayoutMk cId="2134617497" sldId="2147483657"/>
          </pc:sldLayoutMkLst>
        </pc:sldLayoutChg>
        <pc:sldLayoutChg chg="del">
          <pc:chgData name="Murphy, Alison R" userId="f799444f-cc99-48a2-a322-12b87cbe7a0b" providerId="ADAL" clId="{5634BA2A-8A7D-D64D-A495-F4A8C3C41830}" dt="2024-07-09T20:03:39.406" v="81" actId="2696"/>
          <pc:sldLayoutMkLst>
            <pc:docMk/>
            <pc:sldMasterMk cId="2144580388" sldId="2147483677"/>
            <pc:sldLayoutMk cId="142698318" sldId="2147483658"/>
          </pc:sldLayoutMkLst>
        </pc:sldLayoutChg>
        <pc:sldLayoutChg chg="del">
          <pc:chgData name="Murphy, Alison R" userId="f799444f-cc99-48a2-a322-12b87cbe7a0b" providerId="ADAL" clId="{5634BA2A-8A7D-D64D-A495-F4A8C3C41830}" dt="2024-07-09T20:03:39.416" v="87" actId="2696"/>
          <pc:sldLayoutMkLst>
            <pc:docMk/>
            <pc:sldMasterMk cId="2144580388" sldId="2147483677"/>
            <pc:sldLayoutMk cId="3790857754" sldId="2147483659"/>
          </pc:sldLayoutMkLst>
        </pc:sldLayoutChg>
        <pc:sldLayoutChg chg="del">
          <pc:chgData name="Murphy, Alison R" userId="f799444f-cc99-48a2-a322-12b87cbe7a0b" providerId="ADAL" clId="{5634BA2A-8A7D-D64D-A495-F4A8C3C41830}" dt="2024-07-09T20:03:39.417" v="88" actId="2696"/>
          <pc:sldLayoutMkLst>
            <pc:docMk/>
            <pc:sldMasterMk cId="2144580388" sldId="2147483677"/>
            <pc:sldLayoutMk cId="1787206268" sldId="2147483660"/>
          </pc:sldLayoutMkLst>
        </pc:sldLayoutChg>
        <pc:sldLayoutChg chg="del">
          <pc:chgData name="Murphy, Alison R" userId="f799444f-cc99-48a2-a322-12b87cbe7a0b" providerId="ADAL" clId="{5634BA2A-8A7D-D64D-A495-F4A8C3C41830}" dt="2024-07-09T20:03:39.401" v="78" actId="2696"/>
          <pc:sldLayoutMkLst>
            <pc:docMk/>
            <pc:sldMasterMk cId="2144580388" sldId="2147483677"/>
            <pc:sldLayoutMk cId="1152234343" sldId="2147483661"/>
          </pc:sldLayoutMkLst>
        </pc:sldLayoutChg>
        <pc:sldLayoutChg chg="del">
          <pc:chgData name="Murphy, Alison R" userId="f799444f-cc99-48a2-a322-12b87cbe7a0b" providerId="ADAL" clId="{5634BA2A-8A7D-D64D-A495-F4A8C3C41830}" dt="2024-07-09T20:03:39.415" v="86" actId="2696"/>
          <pc:sldLayoutMkLst>
            <pc:docMk/>
            <pc:sldMasterMk cId="2144580388" sldId="2147483677"/>
            <pc:sldLayoutMk cId="761862077" sldId="2147483663"/>
          </pc:sldLayoutMkLst>
        </pc:sldLayoutChg>
        <pc:sldLayoutChg chg="del">
          <pc:chgData name="Murphy, Alison R" userId="f799444f-cc99-48a2-a322-12b87cbe7a0b" providerId="ADAL" clId="{5634BA2A-8A7D-D64D-A495-F4A8C3C41830}" dt="2024-07-09T20:03:39.395" v="75" actId="2696"/>
          <pc:sldLayoutMkLst>
            <pc:docMk/>
            <pc:sldMasterMk cId="2144580388" sldId="2147483677"/>
            <pc:sldLayoutMk cId="2728780311" sldId="2147483664"/>
          </pc:sldLayoutMkLst>
        </pc:sldLayoutChg>
        <pc:sldLayoutChg chg="del">
          <pc:chgData name="Murphy, Alison R" userId="f799444f-cc99-48a2-a322-12b87cbe7a0b" providerId="ADAL" clId="{5634BA2A-8A7D-D64D-A495-F4A8C3C41830}" dt="2024-07-09T20:03:39.396" v="76" actId="2696"/>
          <pc:sldLayoutMkLst>
            <pc:docMk/>
            <pc:sldMasterMk cId="2144580388" sldId="2147483677"/>
            <pc:sldLayoutMk cId="2111481502" sldId="2147483665"/>
          </pc:sldLayoutMkLst>
        </pc:sldLayoutChg>
        <pc:sldLayoutChg chg="del">
          <pc:chgData name="Murphy, Alison R" userId="f799444f-cc99-48a2-a322-12b87cbe7a0b" providerId="ADAL" clId="{5634BA2A-8A7D-D64D-A495-F4A8C3C41830}" dt="2024-07-09T20:03:39.394" v="73" actId="2696"/>
          <pc:sldLayoutMkLst>
            <pc:docMk/>
            <pc:sldMasterMk cId="2144580388" sldId="2147483677"/>
            <pc:sldLayoutMk cId="4097652384" sldId="2147483666"/>
          </pc:sldLayoutMkLst>
        </pc:sldLayoutChg>
        <pc:sldLayoutChg chg="del">
          <pc:chgData name="Murphy, Alison R" userId="f799444f-cc99-48a2-a322-12b87cbe7a0b" providerId="ADAL" clId="{5634BA2A-8A7D-D64D-A495-F4A8C3C41830}" dt="2024-07-09T20:03:39.411" v="84" actId="2696"/>
          <pc:sldLayoutMkLst>
            <pc:docMk/>
            <pc:sldMasterMk cId="2144580388" sldId="2147483677"/>
            <pc:sldLayoutMk cId="2361953264" sldId="2147483667"/>
          </pc:sldLayoutMkLst>
        </pc:sldLayoutChg>
        <pc:sldLayoutChg chg="del">
          <pc:chgData name="Murphy, Alison R" userId="f799444f-cc99-48a2-a322-12b87cbe7a0b" providerId="ADAL" clId="{5634BA2A-8A7D-D64D-A495-F4A8C3C41830}" dt="2024-07-09T20:03:39.422" v="91" actId="2696"/>
          <pc:sldLayoutMkLst>
            <pc:docMk/>
            <pc:sldMasterMk cId="2144580388" sldId="2147483677"/>
            <pc:sldLayoutMk cId="1567125959" sldId="2147483668"/>
          </pc:sldLayoutMkLst>
        </pc:sldLayoutChg>
        <pc:sldLayoutChg chg="del">
          <pc:chgData name="Murphy, Alison R" userId="f799444f-cc99-48a2-a322-12b87cbe7a0b" providerId="ADAL" clId="{5634BA2A-8A7D-D64D-A495-F4A8C3C41830}" dt="2024-07-09T20:03:39.393" v="72" actId="2696"/>
          <pc:sldLayoutMkLst>
            <pc:docMk/>
            <pc:sldMasterMk cId="2144580388" sldId="2147483677"/>
            <pc:sldLayoutMk cId="2127630916" sldId="2147483669"/>
          </pc:sldLayoutMkLst>
        </pc:sldLayoutChg>
        <pc:sldLayoutChg chg="del">
          <pc:chgData name="Murphy, Alison R" userId="f799444f-cc99-48a2-a322-12b87cbe7a0b" providerId="ADAL" clId="{5634BA2A-8A7D-D64D-A495-F4A8C3C41830}" dt="2024-07-09T20:03:39.406" v="82" actId="2696"/>
          <pc:sldLayoutMkLst>
            <pc:docMk/>
            <pc:sldMasterMk cId="2144580388" sldId="2147483677"/>
            <pc:sldLayoutMk cId="4196616228" sldId="2147483670"/>
          </pc:sldLayoutMkLst>
        </pc:sldLayoutChg>
        <pc:sldLayoutChg chg="del">
          <pc:chgData name="Murphy, Alison R" userId="f799444f-cc99-48a2-a322-12b87cbe7a0b" providerId="ADAL" clId="{5634BA2A-8A7D-D64D-A495-F4A8C3C41830}" dt="2024-07-09T20:03:39.404" v="79" actId="2696"/>
          <pc:sldLayoutMkLst>
            <pc:docMk/>
            <pc:sldMasterMk cId="2144580388" sldId="2147483677"/>
            <pc:sldLayoutMk cId="3845935749" sldId="2147483672"/>
          </pc:sldLayoutMkLst>
        </pc:sldLayoutChg>
        <pc:sldLayoutChg chg="del">
          <pc:chgData name="Murphy, Alison R" userId="f799444f-cc99-48a2-a322-12b87cbe7a0b" providerId="ADAL" clId="{5634BA2A-8A7D-D64D-A495-F4A8C3C41830}" dt="2024-07-09T20:03:39.410" v="83" actId="2696"/>
          <pc:sldLayoutMkLst>
            <pc:docMk/>
            <pc:sldMasterMk cId="2144580388" sldId="2147483677"/>
            <pc:sldLayoutMk cId="715769095" sldId="2147483673"/>
          </pc:sldLayoutMkLst>
        </pc:sldLayoutChg>
        <pc:sldLayoutChg chg="del">
          <pc:chgData name="Murphy, Alison R" userId="f799444f-cc99-48a2-a322-12b87cbe7a0b" providerId="ADAL" clId="{5634BA2A-8A7D-D64D-A495-F4A8C3C41830}" dt="2024-07-09T20:03:39.414" v="85" actId="2696"/>
          <pc:sldLayoutMkLst>
            <pc:docMk/>
            <pc:sldMasterMk cId="2144580388" sldId="2147483677"/>
            <pc:sldLayoutMk cId="595263888" sldId="2147483674"/>
          </pc:sldLayoutMkLst>
        </pc:sldLayoutChg>
        <pc:sldLayoutChg chg="del">
          <pc:chgData name="Murphy, Alison R" userId="f799444f-cc99-48a2-a322-12b87cbe7a0b" providerId="ADAL" clId="{5634BA2A-8A7D-D64D-A495-F4A8C3C41830}" dt="2024-07-09T20:03:39.417" v="89" actId="2696"/>
          <pc:sldLayoutMkLst>
            <pc:docMk/>
            <pc:sldMasterMk cId="2144580388" sldId="2147483677"/>
            <pc:sldLayoutMk cId="3634786467" sldId="2147483676"/>
          </pc:sldLayoutMkLst>
        </pc:sldLayoutChg>
        <pc:sldLayoutChg chg="addSp delSp modSp mod">
          <pc:chgData name="Murphy, Alison R" userId="f799444f-cc99-48a2-a322-12b87cbe7a0b" providerId="ADAL" clId="{5634BA2A-8A7D-D64D-A495-F4A8C3C41830}" dt="2024-07-09T20:05:00.664" v="107" actId="14100"/>
          <pc:sldLayoutMkLst>
            <pc:docMk/>
            <pc:sldMasterMk cId="2144580388" sldId="2147483677"/>
            <pc:sldLayoutMk cId="3496432322" sldId="2147483678"/>
          </pc:sldLayoutMkLst>
          <pc:spChg chg="mod">
            <ac:chgData name="Murphy, Alison R" userId="f799444f-cc99-48a2-a322-12b87cbe7a0b" providerId="ADAL" clId="{5634BA2A-8A7D-D64D-A495-F4A8C3C41830}" dt="2024-07-09T20:03:51.082" v="92"/>
            <ac:spMkLst>
              <pc:docMk/>
              <pc:sldMasterMk cId="2144580388" sldId="2147483677"/>
              <pc:sldLayoutMk cId="3496432322" sldId="2147483678"/>
              <ac:spMk id="2" creationId="{8F227C82-C15D-DD91-9446-76ECE7FBB8F9}"/>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3" creationId="{738ACAE1-6F38-180D-B778-27F9F1207EFD}"/>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4" creationId="{C6BD34BC-F97D-4FF5-24C8-5F11D66044BE}"/>
            </ac:spMkLst>
          </pc:spChg>
          <pc:spChg chg="mod">
            <ac:chgData name="Murphy, Alison R" userId="f799444f-cc99-48a2-a322-12b87cbe7a0b" providerId="ADAL" clId="{5634BA2A-8A7D-D64D-A495-F4A8C3C41830}" dt="2024-07-09T20:04:37.631" v="104" actId="14100"/>
            <ac:spMkLst>
              <pc:docMk/>
              <pc:sldMasterMk cId="2144580388" sldId="2147483677"/>
              <pc:sldLayoutMk cId="3496432322" sldId="2147483678"/>
              <ac:spMk id="5" creationId="{B6D426D2-F400-3DD1-192B-23A6A40F9F4D}"/>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6" creationId="{779B827A-F436-38D8-7C92-B979B14587FB}"/>
            </ac:spMkLst>
          </pc:spChg>
          <pc:spChg chg="mod">
            <ac:chgData name="Murphy, Alison R" userId="f799444f-cc99-48a2-a322-12b87cbe7a0b" providerId="ADAL" clId="{5634BA2A-8A7D-D64D-A495-F4A8C3C41830}" dt="2024-07-09T20:03:51.082" v="92"/>
            <ac:spMkLst>
              <pc:docMk/>
              <pc:sldMasterMk cId="2144580388" sldId="2147483677"/>
              <pc:sldLayoutMk cId="3496432322" sldId="2147483678"/>
              <ac:spMk id="8" creationId="{FA269407-F89A-625D-EC35-284BD92EFCC7}"/>
            </ac:spMkLst>
          </pc:spChg>
          <pc:spChg chg="add del">
            <ac:chgData name="Murphy, Alison R" userId="f799444f-cc99-48a2-a322-12b87cbe7a0b" providerId="ADAL" clId="{5634BA2A-8A7D-D64D-A495-F4A8C3C41830}" dt="2024-07-09T20:01:27.649" v="27" actId="478"/>
            <ac:spMkLst>
              <pc:docMk/>
              <pc:sldMasterMk cId="2144580388" sldId="2147483677"/>
              <pc:sldLayoutMk cId="3496432322" sldId="2147483678"/>
              <ac:spMk id="9" creationId="{E4CF8FCD-08AA-520D-6E94-735BFDD8B5BB}"/>
            </ac:spMkLst>
          </pc:spChg>
          <pc:spChg chg="add del mod">
            <ac:chgData name="Murphy, Alison R" userId="f799444f-cc99-48a2-a322-12b87cbe7a0b" providerId="ADAL" clId="{5634BA2A-8A7D-D64D-A495-F4A8C3C41830}" dt="2024-07-09T20:03:51.082" v="92"/>
            <ac:spMkLst>
              <pc:docMk/>
              <pc:sldMasterMk cId="2144580388" sldId="2147483677"/>
              <pc:sldLayoutMk cId="3496432322" sldId="2147483678"/>
              <ac:spMk id="19" creationId="{5992CB84-2E59-9790-15CE-6B6A4BA26B48}"/>
            </ac:spMkLst>
          </pc:spChg>
          <pc:picChg chg="mod">
            <ac:chgData name="Murphy, Alison R" userId="f799444f-cc99-48a2-a322-12b87cbe7a0b" providerId="ADAL" clId="{5634BA2A-8A7D-D64D-A495-F4A8C3C41830}" dt="2024-07-09T20:03:51.082" v="92"/>
            <ac:picMkLst>
              <pc:docMk/>
              <pc:sldMasterMk cId="2144580388" sldId="2147483677"/>
              <pc:sldLayoutMk cId="3496432322" sldId="2147483678"/>
              <ac:picMk id="7" creationId="{A9B458E7-A2B6-FC5A-0C77-E55A680EDEDD}"/>
            </ac:picMkLst>
          </pc:picChg>
          <pc:picChg chg="add del">
            <ac:chgData name="Murphy, Alison R" userId="f799444f-cc99-48a2-a322-12b87cbe7a0b" providerId="ADAL" clId="{5634BA2A-8A7D-D64D-A495-F4A8C3C41830}" dt="2024-07-09T20:01:38.630" v="32" actId="478"/>
            <ac:picMkLst>
              <pc:docMk/>
              <pc:sldMasterMk cId="2144580388" sldId="2147483677"/>
              <pc:sldLayoutMk cId="3496432322" sldId="2147483678"/>
              <ac:picMk id="10" creationId="{46183CC9-1F71-8EBC-6596-42EEA868CFB0}"/>
            </ac:picMkLst>
          </pc:picChg>
          <pc:picChg chg="add del">
            <ac:chgData name="Murphy, Alison R" userId="f799444f-cc99-48a2-a322-12b87cbe7a0b" providerId="ADAL" clId="{5634BA2A-8A7D-D64D-A495-F4A8C3C41830}" dt="2024-07-09T20:01:25.905" v="26" actId="478"/>
            <ac:picMkLst>
              <pc:docMk/>
              <pc:sldMasterMk cId="2144580388" sldId="2147483677"/>
              <pc:sldLayoutMk cId="3496432322" sldId="2147483678"/>
              <ac:picMk id="11" creationId="{64E29060-150D-E9A9-0720-484DC40EF403}"/>
            </ac:picMkLst>
          </pc:picChg>
          <pc:picChg chg="add del">
            <ac:chgData name="Murphy, Alison R" userId="f799444f-cc99-48a2-a322-12b87cbe7a0b" providerId="ADAL" clId="{5634BA2A-8A7D-D64D-A495-F4A8C3C41830}" dt="2024-07-09T20:01:29.964" v="28" actId="478"/>
            <ac:picMkLst>
              <pc:docMk/>
              <pc:sldMasterMk cId="2144580388" sldId="2147483677"/>
              <pc:sldLayoutMk cId="3496432322" sldId="2147483678"/>
              <ac:picMk id="12" creationId="{48900878-4D1D-87F3-88A8-962236A9F5DB}"/>
            </ac:picMkLst>
          </pc:picChg>
          <pc:picChg chg="mod">
            <ac:chgData name="Murphy, Alison R" userId="f799444f-cc99-48a2-a322-12b87cbe7a0b" providerId="ADAL" clId="{5634BA2A-8A7D-D64D-A495-F4A8C3C41830}" dt="2024-07-09T20:05:00.664" v="107" actId="14100"/>
            <ac:picMkLst>
              <pc:docMk/>
              <pc:sldMasterMk cId="2144580388" sldId="2147483677"/>
              <pc:sldLayoutMk cId="3496432322" sldId="2147483678"/>
              <ac:picMk id="16" creationId="{D68AF5D7-2999-6FDB-596C-7BEB2626317C}"/>
            </ac:picMkLst>
          </pc:picChg>
          <pc:picChg chg="mod">
            <ac:chgData name="Murphy, Alison R" userId="f799444f-cc99-48a2-a322-12b87cbe7a0b" providerId="ADAL" clId="{5634BA2A-8A7D-D64D-A495-F4A8C3C41830}" dt="2024-07-09T20:04:34.218" v="103" actId="14826"/>
            <ac:picMkLst>
              <pc:docMk/>
              <pc:sldMasterMk cId="2144580388" sldId="2147483677"/>
              <pc:sldLayoutMk cId="3496432322" sldId="2147483678"/>
              <ac:picMk id="23" creationId="{C1100FFA-7370-3098-53A1-548D0E5617BF}"/>
            </ac:picMkLst>
          </pc:picChg>
        </pc:sldLayoutChg>
        <pc:sldLayoutChg chg="addSp delSp modSp mod">
          <pc:chgData name="Murphy, Alison R" userId="f799444f-cc99-48a2-a322-12b87cbe7a0b" providerId="ADAL" clId="{5634BA2A-8A7D-D64D-A495-F4A8C3C41830}" dt="2024-07-09T20:40:02.707" v="119" actId="14100"/>
          <pc:sldLayoutMkLst>
            <pc:docMk/>
            <pc:sldMasterMk cId="2144580388" sldId="2147483677"/>
            <pc:sldLayoutMk cId="3742227647" sldId="2147483679"/>
          </pc:sldLayoutMkLst>
          <pc:spChg chg="mod">
            <ac:chgData name="Murphy, Alison R" userId="f799444f-cc99-48a2-a322-12b87cbe7a0b" providerId="ADAL" clId="{5634BA2A-8A7D-D64D-A495-F4A8C3C41830}" dt="2024-07-09T20:03:51.082" v="92"/>
            <ac:spMkLst>
              <pc:docMk/>
              <pc:sldMasterMk cId="2144580388" sldId="2147483677"/>
              <pc:sldLayoutMk cId="3742227647" sldId="2147483679"/>
              <ac:spMk id="2" creationId="{8F227C82-C15D-DD91-9446-76ECE7FBB8F9}"/>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3" creationId="{738ACAE1-6F38-180D-B778-27F9F1207EFD}"/>
            </ac:spMkLst>
          </pc:spChg>
          <pc:spChg chg="add del">
            <ac:chgData name="Murphy, Alison R" userId="f799444f-cc99-48a2-a322-12b87cbe7a0b" providerId="ADAL" clId="{5634BA2A-8A7D-D64D-A495-F4A8C3C41830}" dt="2024-07-09T20:01:44.064" v="35" actId="478"/>
            <ac:spMkLst>
              <pc:docMk/>
              <pc:sldMasterMk cId="2144580388" sldId="2147483677"/>
              <pc:sldLayoutMk cId="3742227647" sldId="2147483679"/>
              <ac:spMk id="4" creationId="{66255B25-F54D-5B44-7053-D2C74E906B3B}"/>
            </ac:spMkLst>
          </pc:spChg>
          <pc:spChg chg="mod">
            <ac:chgData name="Murphy, Alison R" userId="f799444f-cc99-48a2-a322-12b87cbe7a0b" providerId="ADAL" clId="{5634BA2A-8A7D-D64D-A495-F4A8C3C41830}" dt="2024-07-09T20:39:58.504" v="118" actId="1076"/>
            <ac:spMkLst>
              <pc:docMk/>
              <pc:sldMasterMk cId="2144580388" sldId="2147483677"/>
              <pc:sldLayoutMk cId="3742227647" sldId="2147483679"/>
              <ac:spMk id="7" creationId="{DBAC7BEF-9F6A-BAD7-8D67-FF28F50BE1CC}"/>
            </ac:spMkLst>
          </pc:spChg>
          <pc:spChg chg="mod">
            <ac:chgData name="Murphy, Alison R" userId="f799444f-cc99-48a2-a322-12b87cbe7a0b" providerId="ADAL" clId="{5634BA2A-8A7D-D64D-A495-F4A8C3C41830}" dt="2024-07-09T20:40:02.707" v="119" actId="14100"/>
            <ac:spMkLst>
              <pc:docMk/>
              <pc:sldMasterMk cId="2144580388" sldId="2147483677"/>
              <pc:sldLayoutMk cId="3742227647" sldId="2147483679"/>
              <ac:spMk id="8" creationId="{54B1C2B2-EEAB-7D3D-6A65-4A90FB4A6CBC}"/>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9" creationId="{42F367F5-BF14-328E-6ECE-9A15FA161D0E}"/>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10" creationId="{B32A1D37-F382-E28D-AE70-8E4DD87D98E6}"/>
            </ac:spMkLst>
          </pc:spChg>
          <pc:spChg chg="mod">
            <ac:chgData name="Murphy, Alison R" userId="f799444f-cc99-48a2-a322-12b87cbe7a0b" providerId="ADAL" clId="{5634BA2A-8A7D-D64D-A495-F4A8C3C41830}" dt="2024-07-09T20:03:51.082" v="92"/>
            <ac:spMkLst>
              <pc:docMk/>
              <pc:sldMasterMk cId="2144580388" sldId="2147483677"/>
              <pc:sldLayoutMk cId="3742227647" sldId="2147483679"/>
              <ac:spMk id="12" creationId="{9E036E75-B49B-1E46-42DB-8A775A86DA85}"/>
            </ac:spMkLst>
          </pc:spChg>
          <pc:picChg chg="mod">
            <ac:chgData name="Murphy, Alison R" userId="f799444f-cc99-48a2-a322-12b87cbe7a0b" providerId="ADAL" clId="{5634BA2A-8A7D-D64D-A495-F4A8C3C41830}" dt="2024-07-09T20:04:50.648" v="106" actId="14100"/>
            <ac:picMkLst>
              <pc:docMk/>
              <pc:sldMasterMk cId="2144580388" sldId="2147483677"/>
              <pc:sldLayoutMk cId="3742227647" sldId="2147483679"/>
              <ac:picMk id="5" creationId="{07643897-13BA-D4C3-C58E-FE25BCDD258A}"/>
            </ac:picMkLst>
          </pc:picChg>
          <pc:picChg chg="add del">
            <ac:chgData name="Murphy, Alison R" userId="f799444f-cc99-48a2-a322-12b87cbe7a0b" providerId="ADAL" clId="{5634BA2A-8A7D-D64D-A495-F4A8C3C41830}" dt="2024-07-09T20:01:46.841" v="38" actId="478"/>
            <ac:picMkLst>
              <pc:docMk/>
              <pc:sldMasterMk cId="2144580388" sldId="2147483677"/>
              <pc:sldLayoutMk cId="3742227647" sldId="2147483679"/>
              <ac:picMk id="6" creationId="{4A11CE6E-17CD-8B08-5D08-963924FBCF19}"/>
            </ac:picMkLst>
          </pc:picChg>
          <pc:picChg chg="mod modCrop">
            <ac:chgData name="Murphy, Alison R" userId="f799444f-cc99-48a2-a322-12b87cbe7a0b" providerId="ADAL" clId="{5634BA2A-8A7D-D64D-A495-F4A8C3C41830}" dt="2024-07-09T20:39:56.634" v="116" actId="18131"/>
            <ac:picMkLst>
              <pc:docMk/>
              <pc:sldMasterMk cId="2144580388" sldId="2147483677"/>
              <pc:sldLayoutMk cId="3742227647" sldId="2147483679"/>
              <ac:picMk id="11" creationId="{E1A52739-9823-BA64-6141-7B902BFA9BBE}"/>
            </ac:picMkLst>
          </pc:picChg>
          <pc:picChg chg="add del">
            <ac:chgData name="Murphy, Alison R" userId="f799444f-cc99-48a2-a322-12b87cbe7a0b" providerId="ADAL" clId="{5634BA2A-8A7D-D64D-A495-F4A8C3C41830}" dt="2024-07-09T20:01:45.965" v="37" actId="478"/>
            <ac:picMkLst>
              <pc:docMk/>
              <pc:sldMasterMk cId="2144580388" sldId="2147483677"/>
              <pc:sldLayoutMk cId="3742227647" sldId="2147483679"/>
              <ac:picMk id="13" creationId="{7C8F71DA-5A19-564A-A5D0-805B25815AA4}"/>
            </ac:picMkLst>
          </pc:picChg>
          <pc:picChg chg="mod">
            <ac:chgData name="Murphy, Alison R" userId="f799444f-cc99-48a2-a322-12b87cbe7a0b" providerId="ADAL" clId="{5634BA2A-8A7D-D64D-A495-F4A8C3C41830}" dt="2024-07-09T20:03:51.082" v="92"/>
            <ac:picMkLst>
              <pc:docMk/>
              <pc:sldMasterMk cId="2144580388" sldId="2147483677"/>
              <pc:sldLayoutMk cId="3742227647" sldId="2147483679"/>
              <ac:picMk id="14" creationId="{317E5A2C-3673-B78E-8195-755A3FDF6DFF}"/>
            </ac:picMkLst>
          </pc:picChg>
          <pc:picChg chg="add del">
            <ac:chgData name="Murphy, Alison R" userId="f799444f-cc99-48a2-a322-12b87cbe7a0b" providerId="ADAL" clId="{5634BA2A-8A7D-D64D-A495-F4A8C3C41830}" dt="2024-07-09T20:01:44.887" v="36" actId="478"/>
            <ac:picMkLst>
              <pc:docMk/>
              <pc:sldMasterMk cId="2144580388" sldId="2147483677"/>
              <pc:sldLayoutMk cId="3742227647" sldId="2147483679"/>
              <ac:picMk id="15" creationId="{2701CF7E-C120-1C31-C75A-D3EB78A02DFF}"/>
            </ac:picMkLst>
          </pc:picChg>
        </pc:sldLayoutChg>
        <pc:sldLayoutChg chg="addSp delSp modSp mod">
          <pc:chgData name="Murphy, Alison R" userId="f799444f-cc99-48a2-a322-12b87cbe7a0b" providerId="ADAL" clId="{5634BA2A-8A7D-D64D-A495-F4A8C3C41830}" dt="2024-07-09T20:39:24.404" v="113" actId="14100"/>
          <pc:sldLayoutMkLst>
            <pc:docMk/>
            <pc:sldMasterMk cId="2144580388" sldId="2147483677"/>
            <pc:sldLayoutMk cId="2994629352" sldId="2147483680"/>
          </pc:sldLayoutMkLst>
          <pc:spChg chg="mod">
            <ac:chgData name="Murphy, Alison R" userId="f799444f-cc99-48a2-a322-12b87cbe7a0b" providerId="ADAL" clId="{5634BA2A-8A7D-D64D-A495-F4A8C3C41830}" dt="2024-07-09T20:03:51.082" v="92"/>
            <ac:spMkLst>
              <pc:docMk/>
              <pc:sldMasterMk cId="2144580388" sldId="2147483677"/>
              <pc:sldLayoutMk cId="2994629352" sldId="2147483680"/>
              <ac:spMk id="2" creationId="{8F227C82-C15D-DD91-9446-76ECE7FBB8F9}"/>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3" creationId="{738ACAE1-6F38-180D-B778-27F9F1207EFD}"/>
            </ac:spMkLst>
          </pc:spChg>
          <pc:spChg chg="mod">
            <ac:chgData name="Murphy, Alison R" userId="f799444f-cc99-48a2-a322-12b87cbe7a0b" providerId="ADAL" clId="{5634BA2A-8A7D-D64D-A495-F4A8C3C41830}" dt="2024-07-09T20:19:32.394" v="112" actId="14100"/>
            <ac:spMkLst>
              <pc:docMk/>
              <pc:sldMasterMk cId="2144580388" sldId="2147483677"/>
              <pc:sldLayoutMk cId="2994629352" sldId="2147483680"/>
              <ac:spMk id="4" creationId="{521B6FEC-7E16-C065-CF37-CC8CFDBAFBE6}"/>
            </ac:spMkLst>
          </pc:spChg>
          <pc:spChg chg="mod">
            <ac:chgData name="Murphy, Alison R" userId="f799444f-cc99-48a2-a322-12b87cbe7a0b" providerId="ADAL" clId="{5634BA2A-8A7D-D64D-A495-F4A8C3C41830}" dt="2024-07-09T20:39:24.404" v="113" actId="14100"/>
            <ac:spMkLst>
              <pc:docMk/>
              <pc:sldMasterMk cId="2144580388" sldId="2147483677"/>
              <pc:sldLayoutMk cId="2994629352" sldId="2147483680"/>
              <ac:spMk id="5" creationId="{C633AD40-62E8-0AE1-41A5-49B5C21E6059}"/>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6" creationId="{489DB17B-C337-E847-80A3-C530C0F6C34D}"/>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8" creationId="{F89350FA-8319-0602-822A-5E7C411C5E0D}"/>
            </ac:spMkLst>
          </pc:spChg>
          <pc:spChg chg="mod">
            <ac:chgData name="Murphy, Alison R" userId="f799444f-cc99-48a2-a322-12b87cbe7a0b" providerId="ADAL" clId="{5634BA2A-8A7D-D64D-A495-F4A8C3C41830}" dt="2024-07-09T20:03:51.082" v="92"/>
            <ac:spMkLst>
              <pc:docMk/>
              <pc:sldMasterMk cId="2144580388" sldId="2147483677"/>
              <pc:sldLayoutMk cId="2994629352" sldId="2147483680"/>
              <ac:spMk id="9" creationId="{0EED07B3-0013-1330-B33D-F86EA5923D2F}"/>
            </ac:spMkLst>
          </pc:spChg>
          <pc:spChg chg="add del">
            <ac:chgData name="Murphy, Alison R" userId="f799444f-cc99-48a2-a322-12b87cbe7a0b" providerId="ADAL" clId="{5634BA2A-8A7D-D64D-A495-F4A8C3C41830}" dt="2024-07-09T20:01:49.733" v="39" actId="478"/>
            <ac:spMkLst>
              <pc:docMk/>
              <pc:sldMasterMk cId="2144580388" sldId="2147483677"/>
              <pc:sldLayoutMk cId="2994629352" sldId="2147483680"/>
              <ac:spMk id="10" creationId="{1D60EC29-0A0A-AB04-D252-4DD78EFB542A}"/>
            </ac:spMkLst>
          </pc:spChg>
          <pc:spChg chg="mod">
            <ac:chgData name="Murphy, Alison R" userId="f799444f-cc99-48a2-a322-12b87cbe7a0b" providerId="ADAL" clId="{5634BA2A-8A7D-D64D-A495-F4A8C3C41830}" dt="2024-07-09T20:19:29.323" v="111" actId="1076"/>
            <ac:spMkLst>
              <pc:docMk/>
              <pc:sldMasterMk cId="2144580388" sldId="2147483677"/>
              <pc:sldLayoutMk cId="2994629352" sldId="2147483680"/>
              <ac:spMk id="19" creationId="{5992CB84-2E59-9790-15CE-6B6A4BA26B48}"/>
            </ac:spMkLst>
          </pc:spChg>
          <pc:picChg chg="mod">
            <ac:chgData name="Murphy, Alison R" userId="f799444f-cc99-48a2-a322-12b87cbe7a0b" providerId="ADAL" clId="{5634BA2A-8A7D-D64D-A495-F4A8C3C41830}" dt="2024-07-09T20:03:51.082" v="92"/>
            <ac:picMkLst>
              <pc:docMk/>
              <pc:sldMasterMk cId="2144580388" sldId="2147483677"/>
              <pc:sldLayoutMk cId="2994629352" sldId="2147483680"/>
              <ac:picMk id="7" creationId="{A9B458E7-A2B6-FC5A-0C77-E55A680EDEDD}"/>
            </ac:picMkLst>
          </pc:picChg>
          <pc:picChg chg="add del">
            <ac:chgData name="Murphy, Alison R" userId="f799444f-cc99-48a2-a322-12b87cbe7a0b" providerId="ADAL" clId="{5634BA2A-8A7D-D64D-A495-F4A8C3C41830}" dt="2024-07-09T20:01:51.519" v="41" actId="478"/>
            <ac:picMkLst>
              <pc:docMk/>
              <pc:sldMasterMk cId="2144580388" sldId="2147483677"/>
              <pc:sldLayoutMk cId="2994629352" sldId="2147483680"/>
              <ac:picMk id="11" creationId="{E7EA5302-810C-41A8-4928-B7BB09F787AA}"/>
            </ac:picMkLst>
          </pc:picChg>
          <pc:picChg chg="add del">
            <ac:chgData name="Murphy, Alison R" userId="f799444f-cc99-48a2-a322-12b87cbe7a0b" providerId="ADAL" clId="{5634BA2A-8A7D-D64D-A495-F4A8C3C41830}" dt="2024-07-09T20:01:50.665" v="40" actId="478"/>
            <ac:picMkLst>
              <pc:docMk/>
              <pc:sldMasterMk cId="2144580388" sldId="2147483677"/>
              <pc:sldLayoutMk cId="2994629352" sldId="2147483680"/>
              <ac:picMk id="12" creationId="{F1B8F9D0-616A-A15E-5791-80F3CB27FAD1}"/>
            </ac:picMkLst>
          </pc:picChg>
          <pc:picChg chg="mod modCrop">
            <ac:chgData name="Murphy, Alison R" userId="f799444f-cc99-48a2-a322-12b87cbe7a0b" providerId="ADAL" clId="{5634BA2A-8A7D-D64D-A495-F4A8C3C41830}" dt="2024-07-09T20:19:28.474" v="110" actId="18131"/>
            <ac:picMkLst>
              <pc:docMk/>
              <pc:sldMasterMk cId="2144580388" sldId="2147483677"/>
              <pc:sldLayoutMk cId="2994629352" sldId="2147483680"/>
              <ac:picMk id="23" creationId="{C1100FFA-7370-3098-53A1-548D0E5617BF}"/>
            </ac:picMkLst>
          </pc:picChg>
        </pc:sldLayoutChg>
        <pc:sldLayoutChg chg="modSp">
          <pc:chgData name="Murphy, Alison R" userId="f799444f-cc99-48a2-a322-12b87cbe7a0b" providerId="ADAL" clId="{5634BA2A-8A7D-D64D-A495-F4A8C3C41830}" dt="2024-07-09T20:03:51.082" v="92"/>
          <pc:sldLayoutMkLst>
            <pc:docMk/>
            <pc:sldMasterMk cId="2144580388" sldId="2147483677"/>
            <pc:sldLayoutMk cId="190904176" sldId="2147483682"/>
          </pc:sldLayoutMkLst>
          <pc:spChg chg="mod">
            <ac:chgData name="Murphy, Alison R" userId="f799444f-cc99-48a2-a322-12b87cbe7a0b" providerId="ADAL" clId="{5634BA2A-8A7D-D64D-A495-F4A8C3C41830}" dt="2024-07-09T20:03:51.082" v="92"/>
            <ac:spMkLst>
              <pc:docMk/>
              <pc:sldMasterMk cId="2144580388" sldId="2147483677"/>
              <pc:sldLayoutMk cId="190904176" sldId="2147483682"/>
              <ac:spMk id="3" creationId="{EE8DAE36-0AE6-44BF-42F8-FD484F5191ED}"/>
            </ac:spMkLst>
          </pc:spChg>
          <pc:spChg chg="mod">
            <ac:chgData name="Murphy, Alison R" userId="f799444f-cc99-48a2-a322-12b87cbe7a0b" providerId="ADAL" clId="{5634BA2A-8A7D-D64D-A495-F4A8C3C41830}" dt="2024-07-09T20:03:51.082" v="92"/>
            <ac:spMkLst>
              <pc:docMk/>
              <pc:sldMasterMk cId="2144580388" sldId="2147483677"/>
              <pc:sldLayoutMk cId="190904176" sldId="2147483682"/>
              <ac:spMk id="4" creationId="{C06D5932-A488-822F-DC7C-EA3AEA01F160}"/>
            </ac:spMkLst>
          </pc:spChg>
        </pc:sldLayoutChg>
        <pc:sldLayoutChg chg="modSp">
          <pc:chgData name="Murphy, Alison R" userId="f799444f-cc99-48a2-a322-12b87cbe7a0b" providerId="ADAL" clId="{5634BA2A-8A7D-D64D-A495-F4A8C3C41830}" dt="2024-07-09T20:03:51.082" v="92"/>
          <pc:sldLayoutMkLst>
            <pc:docMk/>
            <pc:sldMasterMk cId="2144580388" sldId="2147483677"/>
            <pc:sldLayoutMk cId="4172946873" sldId="2147483683"/>
          </pc:sldLayoutMkLst>
          <pc:spChg chg="mod">
            <ac:chgData name="Murphy, Alison R" userId="f799444f-cc99-48a2-a322-12b87cbe7a0b" providerId="ADAL" clId="{5634BA2A-8A7D-D64D-A495-F4A8C3C41830}" dt="2024-07-09T20:03:51.082" v="92"/>
            <ac:spMkLst>
              <pc:docMk/>
              <pc:sldMasterMk cId="2144580388" sldId="2147483677"/>
              <pc:sldLayoutMk cId="4172946873" sldId="2147483683"/>
              <ac:spMk id="3" creationId="{18071ED2-2ADF-1922-C033-B529ED71C321}"/>
            </ac:spMkLst>
          </pc:spChg>
          <pc:spChg chg="mod">
            <ac:chgData name="Murphy, Alison R" userId="f799444f-cc99-48a2-a322-12b87cbe7a0b" providerId="ADAL" clId="{5634BA2A-8A7D-D64D-A495-F4A8C3C41830}" dt="2024-07-09T20:03:51.082" v="92"/>
            <ac:spMkLst>
              <pc:docMk/>
              <pc:sldMasterMk cId="2144580388" sldId="2147483677"/>
              <pc:sldLayoutMk cId="4172946873" sldId="2147483683"/>
              <ac:spMk id="4" creationId="{778CA17B-BFC1-E0F0-179B-A7F447E276BB}"/>
            </ac:spMkLst>
          </pc:spChg>
          <pc:spChg chg="mod">
            <ac:chgData name="Murphy, Alison R" userId="f799444f-cc99-48a2-a322-12b87cbe7a0b" providerId="ADAL" clId="{5634BA2A-8A7D-D64D-A495-F4A8C3C41830}" dt="2024-07-09T20:03:51.082" v="92"/>
            <ac:spMkLst>
              <pc:docMk/>
              <pc:sldMasterMk cId="2144580388" sldId="2147483677"/>
              <pc:sldLayoutMk cId="4172946873" sldId="2147483683"/>
              <ac:spMk id="5" creationId="{11B958C2-046F-C838-40E5-86B102C15D30}"/>
            </ac:spMkLst>
          </pc:spChg>
          <pc:spChg chg="mod">
            <ac:chgData name="Murphy, Alison R" userId="f799444f-cc99-48a2-a322-12b87cbe7a0b" providerId="ADAL" clId="{5634BA2A-8A7D-D64D-A495-F4A8C3C41830}" dt="2024-07-09T20:03:51.082" v="92"/>
            <ac:spMkLst>
              <pc:docMk/>
              <pc:sldMasterMk cId="2144580388" sldId="2147483677"/>
              <pc:sldLayoutMk cId="4172946873" sldId="2147483683"/>
              <ac:spMk id="6" creationId="{4CA84315-61EC-C4BD-1947-D38A94E7E860}"/>
            </ac:spMkLst>
          </pc:spChg>
        </pc:sldLayoutChg>
        <pc:sldLayoutChg chg="addSp delSp modSp mod setBg">
          <pc:chgData name="Murphy, Alison R" userId="f799444f-cc99-48a2-a322-12b87cbe7a0b" providerId="ADAL" clId="{5634BA2A-8A7D-D64D-A495-F4A8C3C41830}" dt="2024-07-09T20:49:40.837" v="169"/>
          <pc:sldLayoutMkLst>
            <pc:docMk/>
            <pc:sldMasterMk cId="2144580388" sldId="2147483677"/>
            <pc:sldLayoutMk cId="3256296909" sldId="2147483684"/>
          </pc:sldLayoutMkLst>
          <pc:spChg chg="mod">
            <ac:chgData name="Murphy, Alison R" userId="f799444f-cc99-48a2-a322-12b87cbe7a0b" providerId="ADAL" clId="{5634BA2A-8A7D-D64D-A495-F4A8C3C41830}" dt="2024-07-09T20:03:51.082" v="92"/>
            <ac:spMkLst>
              <pc:docMk/>
              <pc:sldMasterMk cId="2144580388" sldId="2147483677"/>
              <pc:sldLayoutMk cId="3256296909" sldId="2147483684"/>
              <ac:spMk id="2" creationId="{8CD2E165-2A26-EF38-7863-7342FD8F3487}"/>
            </ac:spMkLst>
          </pc:spChg>
          <pc:spChg chg="mod">
            <ac:chgData name="Murphy, Alison R" userId="f799444f-cc99-48a2-a322-12b87cbe7a0b" providerId="ADAL" clId="{5634BA2A-8A7D-D64D-A495-F4A8C3C41830}" dt="2024-07-09T20:03:51.082" v="92"/>
            <ac:spMkLst>
              <pc:docMk/>
              <pc:sldMasterMk cId="2144580388" sldId="2147483677"/>
              <pc:sldLayoutMk cId="3256296909" sldId="2147483684"/>
              <ac:spMk id="3" creationId="{91C204D2-F55A-7A14-2CBE-2F2E8017C47D}"/>
            </ac:spMkLst>
          </pc:spChg>
          <pc:spChg chg="add del">
            <ac:chgData name="Murphy, Alison R" userId="f799444f-cc99-48a2-a322-12b87cbe7a0b" providerId="ADAL" clId="{5634BA2A-8A7D-D64D-A495-F4A8C3C41830}" dt="2024-07-09T20:00:27.979" v="11" actId="478"/>
            <ac:spMkLst>
              <pc:docMk/>
              <pc:sldMasterMk cId="2144580388" sldId="2147483677"/>
              <pc:sldLayoutMk cId="3256296909" sldId="2147483684"/>
              <ac:spMk id="4" creationId="{84690145-B71E-84C8-7C2C-B619C087483C}"/>
            </ac:spMkLst>
          </pc:spChg>
          <pc:spChg chg="mod">
            <ac:chgData name="Murphy, Alison R" userId="f799444f-cc99-48a2-a322-12b87cbe7a0b" providerId="ADAL" clId="{5634BA2A-8A7D-D64D-A495-F4A8C3C41830}" dt="2024-07-09T20:03:51.082" v="92"/>
            <ac:spMkLst>
              <pc:docMk/>
              <pc:sldMasterMk cId="2144580388" sldId="2147483677"/>
              <pc:sldLayoutMk cId="3256296909" sldId="2147483684"/>
              <ac:spMk id="7" creationId="{C87306CE-C8E9-AF2F-E95E-DAF0FF98E7F8}"/>
            </ac:spMkLst>
          </pc:spChg>
          <pc:picChg chg="add del">
            <ac:chgData name="Murphy, Alison R" userId="f799444f-cc99-48a2-a322-12b87cbe7a0b" providerId="ADAL" clId="{5634BA2A-8A7D-D64D-A495-F4A8C3C41830}" dt="2024-07-09T20:01:59.329" v="42" actId="478"/>
            <ac:picMkLst>
              <pc:docMk/>
              <pc:sldMasterMk cId="2144580388" sldId="2147483677"/>
              <pc:sldLayoutMk cId="3256296909" sldId="2147483684"/>
              <ac:picMk id="5" creationId="{3954D289-1BCE-D28A-6FF6-31D5D127721C}"/>
            </ac:picMkLst>
          </pc:picChg>
          <pc:picChg chg="add del mod">
            <ac:chgData name="Murphy, Alison R" userId="f799444f-cc99-48a2-a322-12b87cbe7a0b" providerId="ADAL" clId="{5634BA2A-8A7D-D64D-A495-F4A8C3C41830}" dt="2024-07-09T20:03:51.082" v="92"/>
            <ac:picMkLst>
              <pc:docMk/>
              <pc:sldMasterMk cId="2144580388" sldId="2147483677"/>
              <pc:sldLayoutMk cId="3256296909" sldId="2147483684"/>
              <ac:picMk id="14" creationId="{3EECD6C0-B461-F1CE-26E8-AD76728E0D5A}"/>
            </ac:picMkLst>
          </pc:picChg>
        </pc:sldLayoutChg>
        <pc:sldLayoutChg chg="addSp delSp modSp mod setBg">
          <pc:chgData name="Murphy, Alison R" userId="f799444f-cc99-48a2-a322-12b87cbe7a0b" providerId="ADAL" clId="{5634BA2A-8A7D-D64D-A495-F4A8C3C41830}" dt="2024-07-09T20:49:56.852" v="173"/>
          <pc:sldLayoutMkLst>
            <pc:docMk/>
            <pc:sldMasterMk cId="2144580388" sldId="2147483677"/>
            <pc:sldLayoutMk cId="3532751067" sldId="2147483685"/>
          </pc:sldLayoutMkLst>
          <pc:spChg chg="mod">
            <ac:chgData name="Murphy, Alison R" userId="f799444f-cc99-48a2-a322-12b87cbe7a0b" providerId="ADAL" clId="{5634BA2A-8A7D-D64D-A495-F4A8C3C41830}" dt="2024-07-09T20:03:51.082" v="92"/>
            <ac:spMkLst>
              <pc:docMk/>
              <pc:sldMasterMk cId="2144580388" sldId="2147483677"/>
              <pc:sldLayoutMk cId="3532751067" sldId="2147483685"/>
              <ac:spMk id="2" creationId="{8CD2E165-2A26-EF38-7863-7342FD8F3487}"/>
            </ac:spMkLst>
          </pc:spChg>
          <pc:spChg chg="mod">
            <ac:chgData name="Murphy, Alison R" userId="f799444f-cc99-48a2-a322-12b87cbe7a0b" providerId="ADAL" clId="{5634BA2A-8A7D-D64D-A495-F4A8C3C41830}" dt="2024-07-09T20:03:51.082" v="92"/>
            <ac:spMkLst>
              <pc:docMk/>
              <pc:sldMasterMk cId="2144580388" sldId="2147483677"/>
              <pc:sldLayoutMk cId="3532751067" sldId="2147483685"/>
              <ac:spMk id="3" creationId="{91C204D2-F55A-7A14-2CBE-2F2E8017C47D}"/>
            </ac:spMkLst>
          </pc:spChg>
          <pc:spChg chg="add del">
            <ac:chgData name="Murphy, Alison R" userId="f799444f-cc99-48a2-a322-12b87cbe7a0b" providerId="ADAL" clId="{5634BA2A-8A7D-D64D-A495-F4A8C3C41830}" dt="2024-07-09T20:00:32.696" v="12" actId="478"/>
            <ac:spMkLst>
              <pc:docMk/>
              <pc:sldMasterMk cId="2144580388" sldId="2147483677"/>
              <pc:sldLayoutMk cId="3532751067" sldId="2147483685"/>
              <ac:spMk id="4" creationId="{1FD412C4-0EDA-C3D2-355E-43C2731AC221}"/>
            </ac:spMkLst>
          </pc:spChg>
          <pc:spChg chg="mod">
            <ac:chgData name="Murphy, Alison R" userId="f799444f-cc99-48a2-a322-12b87cbe7a0b" providerId="ADAL" clId="{5634BA2A-8A7D-D64D-A495-F4A8C3C41830}" dt="2024-07-09T20:03:51.082" v="92"/>
            <ac:spMkLst>
              <pc:docMk/>
              <pc:sldMasterMk cId="2144580388" sldId="2147483677"/>
              <pc:sldLayoutMk cId="3532751067" sldId="2147483685"/>
              <ac:spMk id="7" creationId="{C87306CE-C8E9-AF2F-E95E-DAF0FF98E7F8}"/>
            </ac:spMkLst>
          </pc:spChg>
          <pc:picChg chg="add del mod">
            <ac:chgData name="Murphy, Alison R" userId="f799444f-cc99-48a2-a322-12b87cbe7a0b" providerId="ADAL" clId="{5634BA2A-8A7D-D64D-A495-F4A8C3C41830}" dt="2024-07-09T20:03:51.082" v="92"/>
            <ac:picMkLst>
              <pc:docMk/>
              <pc:sldMasterMk cId="2144580388" sldId="2147483677"/>
              <pc:sldLayoutMk cId="3532751067" sldId="2147483685"/>
              <ac:picMk id="5" creationId="{41F80E48-A69A-7EC6-301E-3BC4CA272513}"/>
            </ac:picMkLst>
          </pc:picChg>
          <pc:picChg chg="add del">
            <ac:chgData name="Murphy, Alison R" userId="f799444f-cc99-48a2-a322-12b87cbe7a0b" providerId="ADAL" clId="{5634BA2A-8A7D-D64D-A495-F4A8C3C41830}" dt="2024-07-09T20:02:07.551" v="45" actId="478"/>
            <ac:picMkLst>
              <pc:docMk/>
              <pc:sldMasterMk cId="2144580388" sldId="2147483677"/>
              <pc:sldLayoutMk cId="3532751067" sldId="2147483685"/>
              <ac:picMk id="6" creationId="{9B6E7D2E-87F5-7007-6726-30A8965C38D2}"/>
            </ac:picMkLst>
          </pc:picChg>
        </pc:sldLayoutChg>
        <pc:sldLayoutChg chg="addSp delSp modSp mod setBg">
          <pc:chgData name="Murphy, Alison R" userId="f799444f-cc99-48a2-a322-12b87cbe7a0b" providerId="ADAL" clId="{5634BA2A-8A7D-D64D-A495-F4A8C3C41830}" dt="2024-07-09T20:50:11.561" v="177"/>
          <pc:sldLayoutMkLst>
            <pc:docMk/>
            <pc:sldMasterMk cId="2144580388" sldId="2147483677"/>
            <pc:sldLayoutMk cId="1839926655" sldId="2147483686"/>
          </pc:sldLayoutMkLst>
          <pc:spChg chg="mod">
            <ac:chgData name="Murphy, Alison R" userId="f799444f-cc99-48a2-a322-12b87cbe7a0b" providerId="ADAL" clId="{5634BA2A-8A7D-D64D-A495-F4A8C3C41830}" dt="2024-07-09T20:03:51.082" v="92"/>
            <ac:spMkLst>
              <pc:docMk/>
              <pc:sldMasterMk cId="2144580388" sldId="2147483677"/>
              <pc:sldLayoutMk cId="1839926655" sldId="2147483686"/>
              <ac:spMk id="2" creationId="{8CD2E165-2A26-EF38-7863-7342FD8F3487}"/>
            </ac:spMkLst>
          </pc:spChg>
          <pc:spChg chg="mod">
            <ac:chgData name="Murphy, Alison R" userId="f799444f-cc99-48a2-a322-12b87cbe7a0b" providerId="ADAL" clId="{5634BA2A-8A7D-D64D-A495-F4A8C3C41830}" dt="2024-07-09T20:03:51.082" v="92"/>
            <ac:spMkLst>
              <pc:docMk/>
              <pc:sldMasterMk cId="2144580388" sldId="2147483677"/>
              <pc:sldLayoutMk cId="1839926655" sldId="2147483686"/>
              <ac:spMk id="3" creationId="{91C204D2-F55A-7A14-2CBE-2F2E8017C47D}"/>
            </ac:spMkLst>
          </pc:spChg>
          <pc:spChg chg="add del">
            <ac:chgData name="Murphy, Alison R" userId="f799444f-cc99-48a2-a322-12b87cbe7a0b" providerId="ADAL" clId="{5634BA2A-8A7D-D64D-A495-F4A8C3C41830}" dt="2024-07-09T20:00:35.824" v="13" actId="478"/>
            <ac:spMkLst>
              <pc:docMk/>
              <pc:sldMasterMk cId="2144580388" sldId="2147483677"/>
              <pc:sldLayoutMk cId="1839926655" sldId="2147483686"/>
              <ac:spMk id="4" creationId="{0D9B4D6E-C5E7-03DB-B274-098FFE44C0E0}"/>
            </ac:spMkLst>
          </pc:spChg>
          <pc:spChg chg="mod">
            <ac:chgData name="Murphy, Alison R" userId="f799444f-cc99-48a2-a322-12b87cbe7a0b" providerId="ADAL" clId="{5634BA2A-8A7D-D64D-A495-F4A8C3C41830}" dt="2024-07-09T20:03:51.082" v="92"/>
            <ac:spMkLst>
              <pc:docMk/>
              <pc:sldMasterMk cId="2144580388" sldId="2147483677"/>
              <pc:sldLayoutMk cId="1839926655" sldId="2147483686"/>
              <ac:spMk id="7" creationId="{C87306CE-C8E9-AF2F-E95E-DAF0FF98E7F8}"/>
            </ac:spMkLst>
          </pc:spChg>
          <pc:picChg chg="mod">
            <ac:chgData name="Murphy, Alison R" userId="f799444f-cc99-48a2-a322-12b87cbe7a0b" providerId="ADAL" clId="{5634BA2A-8A7D-D64D-A495-F4A8C3C41830}" dt="2024-07-09T20:03:51.082" v="92"/>
            <ac:picMkLst>
              <pc:docMk/>
              <pc:sldMasterMk cId="2144580388" sldId="2147483677"/>
              <pc:sldLayoutMk cId="1839926655" sldId="2147483686"/>
              <ac:picMk id="5" creationId="{41F80E48-A69A-7EC6-301E-3BC4CA272513}"/>
            </ac:picMkLst>
          </pc:picChg>
          <pc:picChg chg="add del">
            <ac:chgData name="Murphy, Alison R" userId="f799444f-cc99-48a2-a322-12b87cbe7a0b" providerId="ADAL" clId="{5634BA2A-8A7D-D64D-A495-F4A8C3C41830}" dt="2024-07-09T20:02:12.912" v="48" actId="478"/>
            <ac:picMkLst>
              <pc:docMk/>
              <pc:sldMasterMk cId="2144580388" sldId="2147483677"/>
              <pc:sldLayoutMk cId="1839926655" sldId="2147483686"/>
              <ac:picMk id="6" creationId="{8B7ED6B0-6C35-7ED4-2D75-A2151D226301}"/>
            </ac:picMkLst>
          </pc:picChg>
        </pc:sldLayoutChg>
        <pc:sldLayoutChg chg="addSp delSp modSp mod">
          <pc:chgData name="Murphy, Alison R" userId="f799444f-cc99-48a2-a322-12b87cbe7a0b" providerId="ADAL" clId="{5634BA2A-8A7D-D64D-A495-F4A8C3C41830}" dt="2024-07-09T20:50:57.704" v="185" actId="14100"/>
          <pc:sldLayoutMkLst>
            <pc:docMk/>
            <pc:sldMasterMk cId="2144580388" sldId="2147483677"/>
            <pc:sldLayoutMk cId="1765814376" sldId="2147483687"/>
          </pc:sldLayoutMkLst>
          <pc:spChg chg="mod">
            <ac:chgData name="Murphy, Alison R" userId="f799444f-cc99-48a2-a322-12b87cbe7a0b" providerId="ADAL" clId="{5634BA2A-8A7D-D64D-A495-F4A8C3C41830}" dt="2024-07-09T20:03:51.082" v="92"/>
            <ac:spMkLst>
              <pc:docMk/>
              <pc:sldMasterMk cId="2144580388" sldId="2147483677"/>
              <pc:sldLayoutMk cId="1765814376" sldId="2147483687"/>
              <ac:spMk id="3" creationId="{5934830D-FBB2-5A9E-6DE0-C3A239A25306}"/>
            </ac:spMkLst>
          </pc:spChg>
          <pc:spChg chg="mod">
            <ac:chgData name="Murphy, Alison R" userId="f799444f-cc99-48a2-a322-12b87cbe7a0b" providerId="ADAL" clId="{5634BA2A-8A7D-D64D-A495-F4A8C3C41830}" dt="2024-07-09T20:03:51.082" v="92"/>
            <ac:spMkLst>
              <pc:docMk/>
              <pc:sldMasterMk cId="2144580388" sldId="2147483677"/>
              <pc:sldLayoutMk cId="1765814376" sldId="2147483687"/>
              <ac:spMk id="4" creationId="{B63A6AA5-9CD1-502A-C6B1-DAD0AFDA1030}"/>
            </ac:spMkLst>
          </pc:spChg>
          <pc:spChg chg="mod">
            <ac:chgData name="Murphy, Alison R" userId="f799444f-cc99-48a2-a322-12b87cbe7a0b" providerId="ADAL" clId="{5634BA2A-8A7D-D64D-A495-F4A8C3C41830}" dt="2024-07-09T20:50:57.704" v="185" actId="14100"/>
            <ac:spMkLst>
              <pc:docMk/>
              <pc:sldMasterMk cId="2144580388" sldId="2147483677"/>
              <pc:sldLayoutMk cId="1765814376" sldId="2147483687"/>
              <ac:spMk id="6" creationId="{E3049668-4A8F-8AF4-17B4-C74FDB40BB5D}"/>
            </ac:spMkLst>
          </pc:spChg>
          <pc:picChg chg="add del">
            <ac:chgData name="Murphy, Alison R" userId="f799444f-cc99-48a2-a322-12b87cbe7a0b" providerId="ADAL" clId="{5634BA2A-8A7D-D64D-A495-F4A8C3C41830}" dt="2024-07-09T20:02:15.968" v="49" actId="478"/>
            <ac:picMkLst>
              <pc:docMk/>
              <pc:sldMasterMk cId="2144580388" sldId="2147483677"/>
              <pc:sldLayoutMk cId="1765814376" sldId="2147483687"/>
              <ac:picMk id="2" creationId="{8C5EEC46-7066-EB2C-BD6D-78460780A9B9}"/>
            </ac:picMkLst>
          </pc:picChg>
          <pc:picChg chg="mod modCrop">
            <ac:chgData name="Murphy, Alison R" userId="f799444f-cc99-48a2-a322-12b87cbe7a0b" providerId="ADAL" clId="{5634BA2A-8A7D-D64D-A495-F4A8C3C41830}" dt="2024-07-09T20:50:50.006" v="184" actId="732"/>
            <ac:picMkLst>
              <pc:docMk/>
              <pc:sldMasterMk cId="2144580388" sldId="2147483677"/>
              <pc:sldLayoutMk cId="1765814376" sldId="2147483687"/>
              <ac:picMk id="8" creationId="{B154AA94-6C8E-83C9-2FBA-64F5EBC8F0CC}"/>
            </ac:picMkLst>
          </pc:pic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1784850893" sldId="2147483688"/>
          </pc:sldLayoutMkLst>
          <pc:spChg chg="add del">
            <ac:chgData name="Murphy, Alison R" userId="f799444f-cc99-48a2-a322-12b87cbe7a0b" providerId="ADAL" clId="{5634BA2A-8A7D-D64D-A495-F4A8C3C41830}" dt="2024-07-09T20:00:57.318" v="20" actId="478"/>
            <ac:spMkLst>
              <pc:docMk/>
              <pc:sldMasterMk cId="2144580388" sldId="2147483677"/>
              <pc:sldLayoutMk cId="1784850893" sldId="2147483688"/>
              <ac:spMk id="2" creationId="{E6E306E7-80EC-CE39-C2E5-50B12F3450E1}"/>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5" creationId="{11B958C2-046F-C838-40E5-86B102C15D30}"/>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6" creationId="{4CA84315-61EC-C4BD-1947-D38A94E7E860}"/>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11" creationId="{CB6D8E76-7443-829D-3BDF-53D63BEA8469}"/>
            </ac:spMkLst>
          </pc:spChg>
          <pc:spChg chg="mod">
            <ac:chgData name="Murphy, Alison R" userId="f799444f-cc99-48a2-a322-12b87cbe7a0b" providerId="ADAL" clId="{5634BA2A-8A7D-D64D-A495-F4A8C3C41830}" dt="2024-07-09T20:03:51.082" v="92"/>
            <ac:spMkLst>
              <pc:docMk/>
              <pc:sldMasterMk cId="2144580388" sldId="2147483677"/>
              <pc:sldLayoutMk cId="1784850893" sldId="2147483688"/>
              <ac:spMk id="12" creationId="{229E924E-32C2-34F9-21F3-FE6656ED345D}"/>
            </ac:spMkLst>
          </pc:spChg>
          <pc:spChg chg="add del mod">
            <ac:chgData name="Murphy, Alison R" userId="f799444f-cc99-48a2-a322-12b87cbe7a0b" providerId="ADAL" clId="{5634BA2A-8A7D-D64D-A495-F4A8C3C41830}" dt="2024-07-09T20:03:51.082" v="92"/>
            <ac:spMkLst>
              <pc:docMk/>
              <pc:sldMasterMk cId="2144580388" sldId="2147483677"/>
              <pc:sldLayoutMk cId="1784850893" sldId="2147483688"/>
              <ac:spMk id="13" creationId="{B06C98F6-1BE6-7690-A88D-7E1F54A972A8}"/>
            </ac:spMkLst>
          </pc:sp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1608778391" sldId="2147483689"/>
          </pc:sldLayoutMkLst>
          <pc:spChg chg="mod">
            <ac:chgData name="Murphy, Alison R" userId="f799444f-cc99-48a2-a322-12b87cbe7a0b" providerId="ADAL" clId="{5634BA2A-8A7D-D64D-A495-F4A8C3C41830}" dt="2024-07-09T20:03:51.082" v="92"/>
            <ac:spMkLst>
              <pc:docMk/>
              <pc:sldMasterMk cId="2144580388" sldId="2147483677"/>
              <pc:sldLayoutMk cId="1608778391" sldId="2147483689"/>
              <ac:spMk id="2" creationId="{E70A7FC6-BD39-45E8-B9B0-E969004E0012}"/>
            </ac:spMkLst>
          </pc:spChg>
          <pc:spChg chg="add del">
            <ac:chgData name="Murphy, Alison R" userId="f799444f-cc99-48a2-a322-12b87cbe7a0b" providerId="ADAL" clId="{5634BA2A-8A7D-D64D-A495-F4A8C3C41830}" dt="2024-07-09T20:00:39.387" v="15" actId="478"/>
            <ac:spMkLst>
              <pc:docMk/>
              <pc:sldMasterMk cId="2144580388" sldId="2147483677"/>
              <pc:sldLayoutMk cId="1608778391" sldId="2147483689"/>
              <ac:spMk id="3" creationId="{3260CE41-EC6A-EE44-6F73-8685A1665A79}"/>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4" creationId="{778CA17B-BFC1-E0F0-179B-A7F447E276BB}"/>
            </ac:spMkLst>
          </pc:spChg>
          <pc:spChg chg="add del">
            <ac:chgData name="Murphy, Alison R" userId="f799444f-cc99-48a2-a322-12b87cbe7a0b" providerId="ADAL" clId="{5634BA2A-8A7D-D64D-A495-F4A8C3C41830}" dt="2024-07-09T20:00:38.808" v="14" actId="478"/>
            <ac:spMkLst>
              <pc:docMk/>
              <pc:sldMasterMk cId="2144580388" sldId="2147483677"/>
              <pc:sldLayoutMk cId="1608778391" sldId="2147483689"/>
              <ac:spMk id="5" creationId="{58FD1FA5-1982-C5B9-BC54-18EC409E1554}"/>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6" creationId="{4CA84315-61EC-C4BD-1947-D38A94E7E860}"/>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10" creationId="{BA99B2DC-ECD6-8854-2B5F-037D2BD1A8F4}"/>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11" creationId="{EEFD25E3-1387-8DCC-3CD1-5B72513806A7}"/>
            </ac:spMkLst>
          </pc:spChg>
          <pc:spChg chg="mod">
            <ac:chgData name="Murphy, Alison R" userId="f799444f-cc99-48a2-a322-12b87cbe7a0b" providerId="ADAL" clId="{5634BA2A-8A7D-D64D-A495-F4A8C3C41830}" dt="2024-07-09T20:03:51.082" v="92"/>
            <ac:spMkLst>
              <pc:docMk/>
              <pc:sldMasterMk cId="2144580388" sldId="2147483677"/>
              <pc:sldLayoutMk cId="1608778391" sldId="2147483689"/>
              <ac:spMk id="13" creationId="{B06C98F6-1BE6-7690-A88D-7E1F54A972A8}"/>
            </ac:spMkLst>
          </pc:spChg>
        </pc:sldLayoutChg>
        <pc:sldLayoutChg chg="addSp delSp modSp mod">
          <pc:chgData name="Murphy, Alison R" userId="f799444f-cc99-48a2-a322-12b87cbe7a0b" providerId="ADAL" clId="{5634BA2A-8A7D-D64D-A495-F4A8C3C41830}" dt="2024-07-09T20:51:31.007" v="189" actId="14100"/>
          <pc:sldLayoutMkLst>
            <pc:docMk/>
            <pc:sldMasterMk cId="2144580388" sldId="2147483677"/>
            <pc:sldLayoutMk cId="41535471" sldId="2147483690"/>
          </pc:sldLayoutMkLst>
          <pc:spChg chg="add del mod">
            <ac:chgData name="Murphy, Alison R" userId="f799444f-cc99-48a2-a322-12b87cbe7a0b" providerId="ADAL" clId="{5634BA2A-8A7D-D64D-A495-F4A8C3C41830}" dt="2024-07-09T20:00:51.542" v="18" actId="478"/>
            <ac:spMkLst>
              <pc:docMk/>
              <pc:sldMasterMk cId="2144580388" sldId="2147483677"/>
              <pc:sldLayoutMk cId="41535471" sldId="2147483690"/>
              <ac:spMk id="2" creationId="{9C631ECF-FC8F-D4AE-2129-96711D83E63C}"/>
            </ac:spMkLst>
          </pc:spChg>
          <pc:spChg chg="mod">
            <ac:chgData name="Murphy, Alison R" userId="f799444f-cc99-48a2-a322-12b87cbe7a0b" providerId="ADAL" clId="{5634BA2A-8A7D-D64D-A495-F4A8C3C41830}" dt="2024-07-09T20:03:51.082" v="92"/>
            <ac:spMkLst>
              <pc:docMk/>
              <pc:sldMasterMk cId="2144580388" sldId="2147483677"/>
              <pc:sldLayoutMk cId="41535471" sldId="2147483690"/>
              <ac:spMk id="3" creationId="{5934830D-FBB2-5A9E-6DE0-C3A239A25306}"/>
            </ac:spMkLst>
          </pc:spChg>
          <pc:spChg chg="mod">
            <ac:chgData name="Murphy, Alison R" userId="f799444f-cc99-48a2-a322-12b87cbe7a0b" providerId="ADAL" clId="{5634BA2A-8A7D-D64D-A495-F4A8C3C41830}" dt="2024-07-09T20:03:51.082" v="92"/>
            <ac:spMkLst>
              <pc:docMk/>
              <pc:sldMasterMk cId="2144580388" sldId="2147483677"/>
              <pc:sldLayoutMk cId="41535471" sldId="2147483690"/>
              <ac:spMk id="4" creationId="{B63A6AA5-9CD1-502A-C6B1-DAD0AFDA1030}"/>
            </ac:spMkLst>
          </pc:spChg>
          <pc:spChg chg="mod">
            <ac:chgData name="Murphy, Alison R" userId="f799444f-cc99-48a2-a322-12b87cbe7a0b" providerId="ADAL" clId="{5634BA2A-8A7D-D64D-A495-F4A8C3C41830}" dt="2024-07-09T20:51:31.007" v="189" actId="14100"/>
            <ac:spMkLst>
              <pc:docMk/>
              <pc:sldMasterMk cId="2144580388" sldId="2147483677"/>
              <pc:sldLayoutMk cId="41535471" sldId="2147483690"/>
              <ac:spMk id="16" creationId="{C770BF24-8D00-40A6-9C69-742A02DC93AB}"/>
            </ac:spMkLst>
          </pc:spChg>
          <pc:spChg chg="add del mod">
            <ac:chgData name="Murphy, Alison R" userId="f799444f-cc99-48a2-a322-12b87cbe7a0b" providerId="ADAL" clId="{5634BA2A-8A7D-D64D-A495-F4A8C3C41830}" dt="2024-07-09T20:03:51.082" v="92"/>
            <ac:spMkLst>
              <pc:docMk/>
              <pc:sldMasterMk cId="2144580388" sldId="2147483677"/>
              <pc:sldLayoutMk cId="41535471" sldId="2147483690"/>
              <ac:spMk id="24" creationId="{3DB370EF-D7D5-9287-4375-7CDD35E65F78}"/>
            </ac:spMkLst>
          </pc:spChg>
          <pc:picChg chg="add del">
            <ac:chgData name="Murphy, Alison R" userId="f799444f-cc99-48a2-a322-12b87cbe7a0b" providerId="ADAL" clId="{5634BA2A-8A7D-D64D-A495-F4A8C3C41830}" dt="2024-07-09T20:02:25.432" v="52" actId="478"/>
            <ac:picMkLst>
              <pc:docMk/>
              <pc:sldMasterMk cId="2144580388" sldId="2147483677"/>
              <pc:sldLayoutMk cId="41535471" sldId="2147483690"/>
              <ac:picMk id="5" creationId="{30597465-4CF3-57D5-60F1-E085D7FA12E8}"/>
            </ac:picMkLst>
          </pc:picChg>
          <pc:picChg chg="mod modCrop">
            <ac:chgData name="Murphy, Alison R" userId="f799444f-cc99-48a2-a322-12b87cbe7a0b" providerId="ADAL" clId="{5634BA2A-8A7D-D64D-A495-F4A8C3C41830}" dt="2024-07-09T20:51:27.914" v="188" actId="18131"/>
            <ac:picMkLst>
              <pc:docMk/>
              <pc:sldMasterMk cId="2144580388" sldId="2147483677"/>
              <pc:sldLayoutMk cId="41535471" sldId="2147483690"/>
              <ac:picMk id="10" creationId="{A2058621-1B9D-377D-AABD-3FEBA3743600}"/>
            </ac:picMkLst>
          </pc:pic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940879975" sldId="2147483691"/>
          </pc:sldLayoutMkLst>
          <pc:spChg chg="mod">
            <ac:chgData name="Murphy, Alison R" userId="f799444f-cc99-48a2-a322-12b87cbe7a0b" providerId="ADAL" clId="{5634BA2A-8A7D-D64D-A495-F4A8C3C41830}" dt="2024-07-09T20:03:51.082" v="92"/>
            <ac:spMkLst>
              <pc:docMk/>
              <pc:sldMasterMk cId="2144580388" sldId="2147483677"/>
              <pc:sldLayoutMk cId="940879975" sldId="2147483691"/>
              <ac:spMk id="2" creationId="{3CCA670E-0A7A-94B9-CE55-7BFEC2AB597A}"/>
            </ac:spMkLst>
          </pc:spChg>
          <pc:spChg chg="mod">
            <ac:chgData name="Murphy, Alison R" userId="f799444f-cc99-48a2-a322-12b87cbe7a0b" providerId="ADAL" clId="{5634BA2A-8A7D-D64D-A495-F4A8C3C41830}" dt="2024-07-09T20:03:51.082" v="92"/>
            <ac:spMkLst>
              <pc:docMk/>
              <pc:sldMasterMk cId="2144580388" sldId="2147483677"/>
              <pc:sldLayoutMk cId="940879975" sldId="2147483691"/>
              <ac:spMk id="3" creationId="{3FA50C55-F058-6D66-6F50-2AAA73C4AF7D}"/>
            </ac:spMkLst>
          </pc:spChg>
          <pc:spChg chg="mod">
            <ac:chgData name="Murphy, Alison R" userId="f799444f-cc99-48a2-a322-12b87cbe7a0b" providerId="ADAL" clId="{5634BA2A-8A7D-D64D-A495-F4A8C3C41830}" dt="2024-07-09T20:03:51.082" v="92"/>
            <ac:spMkLst>
              <pc:docMk/>
              <pc:sldMasterMk cId="2144580388" sldId="2147483677"/>
              <pc:sldLayoutMk cId="940879975" sldId="2147483691"/>
              <ac:spMk id="4" creationId="{8C6F12D1-6CD4-46B3-D63F-0BBF0B149124}"/>
            </ac:spMkLst>
          </pc:spChg>
          <pc:spChg chg="add del mod">
            <ac:chgData name="Murphy, Alison R" userId="f799444f-cc99-48a2-a322-12b87cbe7a0b" providerId="ADAL" clId="{5634BA2A-8A7D-D64D-A495-F4A8C3C41830}" dt="2024-07-09T20:03:51.082" v="92"/>
            <ac:spMkLst>
              <pc:docMk/>
              <pc:sldMasterMk cId="2144580388" sldId="2147483677"/>
              <pc:sldLayoutMk cId="940879975" sldId="2147483691"/>
              <ac:spMk id="5" creationId="{CC89AD27-4BBA-E657-8599-BF1D7A22837B}"/>
            </ac:spMkLst>
          </pc:spChg>
          <pc:spChg chg="add del">
            <ac:chgData name="Murphy, Alison R" userId="f799444f-cc99-48a2-a322-12b87cbe7a0b" providerId="ADAL" clId="{5634BA2A-8A7D-D64D-A495-F4A8C3C41830}" dt="2024-07-09T20:00:48.350" v="17" actId="478"/>
            <ac:spMkLst>
              <pc:docMk/>
              <pc:sldMasterMk cId="2144580388" sldId="2147483677"/>
              <pc:sldLayoutMk cId="940879975" sldId="2147483691"/>
              <ac:spMk id="6" creationId="{10B2048A-F6AB-8258-EE2A-9A0D951C4E48}"/>
            </ac:spMkLst>
          </pc:sp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3865873391" sldId="2147483692"/>
          </pc:sldLayoutMkLst>
          <pc:spChg chg="mod">
            <ac:chgData name="Murphy, Alison R" userId="f799444f-cc99-48a2-a322-12b87cbe7a0b" providerId="ADAL" clId="{5634BA2A-8A7D-D64D-A495-F4A8C3C41830}" dt="2024-07-09T20:03:51.082" v="92"/>
            <ac:spMkLst>
              <pc:docMk/>
              <pc:sldMasterMk cId="2144580388" sldId="2147483677"/>
              <pc:sldLayoutMk cId="3865873391" sldId="2147483692"/>
              <ac:spMk id="6" creationId="{BAA57087-3E08-8033-B654-1FC00AC6A5FB}"/>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9" creationId="{B8919015-ED07-D3DC-8321-B72D84EA1C53}"/>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12" creationId="{C02DCADB-0892-7D58-923F-3ABC8EA85E0B}"/>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15" creationId="{91FBE498-FDB6-5660-8BE1-4F4C01BEF7E5}"/>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1" creationId="{AB21D54F-F36E-D4AF-C2DD-E22524360A14}"/>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2" creationId="{5A71DF1F-6F1B-0403-7331-3FEE327EEC72}"/>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3" creationId="{3B7BE6AB-85CB-6973-A1DA-BC5EECEC992D}"/>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4" creationId="{CE74D4BC-5E12-E0A7-58A1-9C3D90B9DB42}"/>
            </ac:spMkLst>
          </pc:spChg>
          <pc:spChg chg="mod">
            <ac:chgData name="Murphy, Alison R" userId="f799444f-cc99-48a2-a322-12b87cbe7a0b" providerId="ADAL" clId="{5634BA2A-8A7D-D64D-A495-F4A8C3C41830}" dt="2024-07-09T20:03:51.082" v="92"/>
            <ac:spMkLst>
              <pc:docMk/>
              <pc:sldMasterMk cId="2144580388" sldId="2147483677"/>
              <pc:sldLayoutMk cId="3865873391" sldId="2147483692"/>
              <ac:spMk id="25" creationId="{B9C20913-CDDC-CF58-3085-A7B30F30F8A5}"/>
            </ac:spMkLst>
          </pc:spChg>
          <pc:cxnChg chg="add del">
            <ac:chgData name="Murphy, Alison R" userId="f799444f-cc99-48a2-a322-12b87cbe7a0b" providerId="ADAL" clId="{5634BA2A-8A7D-D64D-A495-F4A8C3C41830}" dt="2024-07-09T20:02:34.176" v="55" actId="478"/>
            <ac:cxnSpMkLst>
              <pc:docMk/>
              <pc:sldMasterMk cId="2144580388" sldId="2147483677"/>
              <pc:sldLayoutMk cId="3865873391" sldId="2147483692"/>
              <ac:cxnSpMk id="2" creationId="{2E30F5E7-1A6D-DD08-72AC-B8D6420E3CC5}"/>
            </ac:cxnSpMkLst>
          </pc:cxnChg>
          <pc:cxnChg chg="add del">
            <ac:chgData name="Murphy, Alison R" userId="f799444f-cc99-48a2-a322-12b87cbe7a0b" providerId="ADAL" clId="{5634BA2A-8A7D-D64D-A495-F4A8C3C41830}" dt="2024-07-09T20:02:35.107" v="56" actId="478"/>
            <ac:cxnSpMkLst>
              <pc:docMk/>
              <pc:sldMasterMk cId="2144580388" sldId="2147483677"/>
              <pc:sldLayoutMk cId="3865873391" sldId="2147483692"/>
              <ac:cxnSpMk id="7" creationId="{6A3C6A9C-11D8-B3EB-B9D0-A399E08A1F3C}"/>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8" creationId="{A718316F-FB2F-1083-E52D-F03C0A997CFC}"/>
            </ac:cxnSpMkLst>
          </pc:cxnChg>
          <pc:cxnChg chg="add del">
            <ac:chgData name="Murphy, Alison R" userId="f799444f-cc99-48a2-a322-12b87cbe7a0b" providerId="ADAL" clId="{5634BA2A-8A7D-D64D-A495-F4A8C3C41830}" dt="2024-07-09T20:02:36.667" v="57" actId="478"/>
            <ac:cxnSpMkLst>
              <pc:docMk/>
              <pc:sldMasterMk cId="2144580388" sldId="2147483677"/>
              <pc:sldLayoutMk cId="3865873391" sldId="2147483692"/>
              <ac:cxnSpMk id="10" creationId="{811EE679-C341-E34C-DEEF-3F89ED279216}"/>
            </ac:cxnSpMkLst>
          </pc:cxnChg>
          <pc:cxnChg chg="add del">
            <ac:chgData name="Murphy, Alison R" userId="f799444f-cc99-48a2-a322-12b87cbe7a0b" providerId="ADAL" clId="{5634BA2A-8A7D-D64D-A495-F4A8C3C41830}" dt="2024-07-09T20:02:38.745" v="58" actId="478"/>
            <ac:cxnSpMkLst>
              <pc:docMk/>
              <pc:sldMasterMk cId="2144580388" sldId="2147483677"/>
              <pc:sldLayoutMk cId="3865873391" sldId="2147483692"/>
              <ac:cxnSpMk id="11" creationId="{01AEB19C-8172-E162-CE10-4A3F57CC72A1}"/>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14" creationId="{74883942-E107-407A-9D30-A8C59369571B}"/>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18" creationId="{D5157E4A-8DA3-38B2-15DC-3D9C685270AE}"/>
            </ac:cxnSpMkLst>
          </pc:cxnChg>
          <pc:cxnChg chg="mod">
            <ac:chgData name="Murphy, Alison R" userId="f799444f-cc99-48a2-a322-12b87cbe7a0b" providerId="ADAL" clId="{5634BA2A-8A7D-D64D-A495-F4A8C3C41830}" dt="2024-07-09T20:03:51.082" v="92"/>
            <ac:cxnSpMkLst>
              <pc:docMk/>
              <pc:sldMasterMk cId="2144580388" sldId="2147483677"/>
              <pc:sldLayoutMk cId="3865873391" sldId="2147483692"/>
              <ac:cxnSpMk id="20" creationId="{4D43F744-AB0A-9075-7758-AFBCA8E7F5F6}"/>
            </ac:cxnSpMkLst>
          </pc:cxnChg>
        </pc:sldLayoutChg>
        <pc:sldLayoutChg chg="addSp delSp modSp mod">
          <pc:chgData name="Murphy, Alison R" userId="f799444f-cc99-48a2-a322-12b87cbe7a0b" providerId="ADAL" clId="{5634BA2A-8A7D-D64D-A495-F4A8C3C41830}" dt="2024-07-09T20:03:51.082" v="92"/>
          <pc:sldLayoutMkLst>
            <pc:docMk/>
            <pc:sldMasterMk cId="2144580388" sldId="2147483677"/>
            <pc:sldLayoutMk cId="1815211130" sldId="2147483693"/>
          </pc:sldLayoutMkLst>
          <pc:spChg chg="mod">
            <ac:chgData name="Murphy, Alison R" userId="f799444f-cc99-48a2-a322-12b87cbe7a0b" providerId="ADAL" clId="{5634BA2A-8A7D-D64D-A495-F4A8C3C41830}" dt="2024-07-09T20:03:51.082" v="92"/>
            <ac:spMkLst>
              <pc:docMk/>
              <pc:sldMasterMk cId="2144580388" sldId="2147483677"/>
              <pc:sldLayoutMk cId="1815211130" sldId="2147483693"/>
              <ac:spMk id="6" creationId="{63D45A54-1295-772C-DB1D-E9E3496AA1B9}"/>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8" creationId="{D159E887-E404-E9B8-7288-3A700F45908A}"/>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12" creationId="{B1AAA9B4-248D-79C6-3257-E8617EFB8A67}"/>
            </ac:spMkLst>
          </pc:spChg>
          <pc:spChg chg="add del mod">
            <ac:chgData name="Murphy, Alison R" userId="f799444f-cc99-48a2-a322-12b87cbe7a0b" providerId="ADAL" clId="{5634BA2A-8A7D-D64D-A495-F4A8C3C41830}" dt="2024-07-09T20:03:51.082" v="92"/>
            <ac:spMkLst>
              <pc:docMk/>
              <pc:sldMasterMk cId="2144580388" sldId="2147483677"/>
              <pc:sldLayoutMk cId="1815211130" sldId="2147483693"/>
              <ac:spMk id="21" creationId="{B06351B6-FA17-3AAC-272D-7B50AD165F53}"/>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2" creationId="{E44F5528-16F0-2830-BAF2-0A70C9015995}"/>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3" creationId="{06D24FB9-B714-3649-86E0-6535BFD22F1E}"/>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4" creationId="{DABB70C7-D74B-69D8-076E-27CFB4166F91}"/>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29" creationId="{862B9702-658F-9339-AD06-5328FA0A8283}"/>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0" creationId="{57689516-C68F-3DFE-B990-20C6441C148C}"/>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1" creationId="{7B9C306D-FDBC-1839-1DB4-6E340D4D9BF7}"/>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2" creationId="{BE010D1F-3F4B-0C73-4D98-88AA5C270ECF}"/>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3" creationId="{BA83F576-0EE9-7331-835E-F9933A66E657}"/>
            </ac:spMkLst>
          </pc:spChg>
          <pc:spChg chg="mod">
            <ac:chgData name="Murphy, Alison R" userId="f799444f-cc99-48a2-a322-12b87cbe7a0b" providerId="ADAL" clId="{5634BA2A-8A7D-D64D-A495-F4A8C3C41830}" dt="2024-07-09T20:03:51.082" v="92"/>
            <ac:spMkLst>
              <pc:docMk/>
              <pc:sldMasterMk cId="2144580388" sldId="2147483677"/>
              <pc:sldLayoutMk cId="1815211130" sldId="2147483693"/>
              <ac:spMk id="34" creationId="{2B78A01E-6558-60F1-EC05-96774EBFCFB8}"/>
            </ac:spMkLst>
          </pc:spChg>
        </pc:sldLayoutChg>
        <pc:sldLayoutChg chg="addSp delSp modSp mod">
          <pc:chgData name="Murphy, Alison R" userId="f799444f-cc99-48a2-a322-12b87cbe7a0b" providerId="ADAL" clId="{5634BA2A-8A7D-D64D-A495-F4A8C3C41830}" dt="2024-07-09T20:51:59.286" v="193" actId="14100"/>
          <pc:sldLayoutMkLst>
            <pc:docMk/>
            <pc:sldMasterMk cId="2144580388" sldId="2147483677"/>
            <pc:sldLayoutMk cId="1085068175" sldId="2147483694"/>
          </pc:sldLayoutMkLst>
          <pc:spChg chg="mod">
            <ac:chgData name="Murphy, Alison R" userId="f799444f-cc99-48a2-a322-12b87cbe7a0b" providerId="ADAL" clId="{5634BA2A-8A7D-D64D-A495-F4A8C3C41830}" dt="2024-07-09T20:03:51.082" v="92"/>
            <ac:spMkLst>
              <pc:docMk/>
              <pc:sldMasterMk cId="2144580388" sldId="2147483677"/>
              <pc:sldLayoutMk cId="1085068175" sldId="2147483694"/>
              <ac:spMk id="2" creationId="{321D2900-2F9D-B1FF-6DDD-28F286B90C26}"/>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6" creationId="{7F8A1967-8D20-4FA5-7400-1E98245464C0}"/>
            </ac:spMkLst>
          </pc:spChg>
          <pc:spChg chg="add del">
            <ac:chgData name="Murphy, Alison R" userId="f799444f-cc99-48a2-a322-12b87cbe7a0b" providerId="ADAL" clId="{5634BA2A-8A7D-D64D-A495-F4A8C3C41830}" dt="2024-07-09T20:01:08.261" v="23" actId="478"/>
            <ac:spMkLst>
              <pc:docMk/>
              <pc:sldMasterMk cId="2144580388" sldId="2147483677"/>
              <pc:sldLayoutMk cId="1085068175" sldId="2147483694"/>
              <ac:spMk id="7" creationId="{CC65BAF8-AFAB-7B00-02D6-DBA334D57A37}"/>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9" creationId="{22C4339A-0440-7DEA-8D13-5122BBD0B7A0}"/>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10" creationId="{48291921-404F-259D-3802-9FDDC9EC8165}"/>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18" creationId="{F5472223-70CA-88A0-FF46-7B9780D7AB99}"/>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19" creationId="{13AFE10E-4F01-AC67-2424-A915D326AD64}"/>
            </ac:spMkLst>
          </pc:spChg>
          <pc:spChg chg="mod">
            <ac:chgData name="Murphy, Alison R" userId="f799444f-cc99-48a2-a322-12b87cbe7a0b" providerId="ADAL" clId="{5634BA2A-8A7D-D64D-A495-F4A8C3C41830}" dt="2024-07-09T20:51:59.286" v="193" actId="14100"/>
            <ac:spMkLst>
              <pc:docMk/>
              <pc:sldMasterMk cId="2144580388" sldId="2147483677"/>
              <pc:sldLayoutMk cId="1085068175" sldId="2147483694"/>
              <ac:spMk id="20" creationId="{E545DEA1-88F4-8868-CC72-516C33885F30}"/>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21" creationId="{45E7690B-DD1C-2818-D426-0460446D6FDC}"/>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22" creationId="{9126DD50-619D-8AE6-A7CB-335A889E49E6}"/>
            </ac:spMkLst>
          </pc:spChg>
          <pc:spChg chg="mod">
            <ac:chgData name="Murphy, Alison R" userId="f799444f-cc99-48a2-a322-12b87cbe7a0b" providerId="ADAL" clId="{5634BA2A-8A7D-D64D-A495-F4A8C3C41830}" dt="2024-07-09T20:03:51.082" v="92"/>
            <ac:spMkLst>
              <pc:docMk/>
              <pc:sldMasterMk cId="2144580388" sldId="2147483677"/>
              <pc:sldLayoutMk cId="1085068175" sldId="2147483694"/>
              <ac:spMk id="23" creationId="{52867F76-2F6C-A0C7-C354-A3EEEAB8762E}"/>
            </ac:spMkLst>
          </pc:spChg>
          <pc:spChg chg="add del mod">
            <ac:chgData name="Murphy, Alison R" userId="f799444f-cc99-48a2-a322-12b87cbe7a0b" providerId="ADAL" clId="{5634BA2A-8A7D-D64D-A495-F4A8C3C41830}" dt="2024-07-09T20:03:51.082" v="92"/>
            <ac:spMkLst>
              <pc:docMk/>
              <pc:sldMasterMk cId="2144580388" sldId="2147483677"/>
              <pc:sldLayoutMk cId="1085068175" sldId="2147483694"/>
              <ac:spMk id="24" creationId="{DB4E8710-F613-296C-6D27-511D587D94D2}"/>
            </ac:spMkLst>
          </pc:spChg>
          <pc:picChg chg="add del">
            <ac:chgData name="Murphy, Alison R" userId="f799444f-cc99-48a2-a322-12b87cbe7a0b" providerId="ADAL" clId="{5634BA2A-8A7D-D64D-A495-F4A8C3C41830}" dt="2024-07-09T20:03:00.056" v="63" actId="478"/>
            <ac:picMkLst>
              <pc:docMk/>
              <pc:sldMasterMk cId="2144580388" sldId="2147483677"/>
              <pc:sldLayoutMk cId="1085068175" sldId="2147483694"/>
              <ac:picMk id="8" creationId="{5AF176AF-26C2-205A-4C0B-7E7370DCA5F8}"/>
            </ac:picMkLst>
          </pc:picChg>
          <pc:picChg chg="mod modCrop">
            <ac:chgData name="Murphy, Alison R" userId="f799444f-cc99-48a2-a322-12b87cbe7a0b" providerId="ADAL" clId="{5634BA2A-8A7D-D64D-A495-F4A8C3C41830}" dt="2024-07-09T20:51:55.413" v="192" actId="18131"/>
            <ac:picMkLst>
              <pc:docMk/>
              <pc:sldMasterMk cId="2144580388" sldId="2147483677"/>
              <pc:sldLayoutMk cId="1085068175" sldId="2147483694"/>
              <ac:picMk id="17" creationId="{D77B3C8E-6DA8-70F4-3F47-07475C9F1BD8}"/>
            </ac:picMkLst>
          </pc:picChg>
        </pc:sldLayoutChg>
        <pc:sldLayoutChg chg="modSp mod">
          <pc:chgData name="Murphy, Alison R" userId="f799444f-cc99-48a2-a322-12b87cbe7a0b" providerId="ADAL" clId="{5634BA2A-8A7D-D64D-A495-F4A8C3C41830}" dt="2024-07-10T14:11:59.856" v="260" actId="208"/>
          <pc:sldLayoutMkLst>
            <pc:docMk/>
            <pc:sldMasterMk cId="2144580388" sldId="2147483677"/>
            <pc:sldLayoutMk cId="3906886783" sldId="2147483695"/>
          </pc:sldLayoutMkLst>
          <pc:spChg chg="mod">
            <ac:chgData name="Murphy, Alison R" userId="f799444f-cc99-48a2-a322-12b87cbe7a0b" providerId="ADAL" clId="{5634BA2A-8A7D-D64D-A495-F4A8C3C41830}" dt="2024-07-09T20:03:51.082" v="92"/>
            <ac:spMkLst>
              <pc:docMk/>
              <pc:sldMasterMk cId="2144580388" sldId="2147483677"/>
              <pc:sldLayoutMk cId="3906886783" sldId="2147483695"/>
              <ac:spMk id="2" creationId="{99E1E092-B52C-7CBD-DAD4-D168388CF3F1}"/>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5" creationId="{70FC3DE9-304C-33B8-BFA3-9E1B5B828D24}"/>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6" creationId="{946CBC1D-E47F-9F40-1FE2-1ACEB0B6E0D4}"/>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8" creationId="{1E5BE9F7-06C0-9DD5-3901-369EF86B8122}"/>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10" creationId="{A57817D6-E77D-7FDD-34CC-52CCF9ECD3E5}"/>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12" creationId="{B1D4D10A-FAE5-949F-6E01-C2F6DDF1FD22}"/>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15" creationId="{FF6BB0A5-E626-3815-C7C7-59E1ABC22284}"/>
            </ac:spMkLst>
          </pc:spChg>
          <pc:spChg chg="mod">
            <ac:chgData name="Murphy, Alison R" userId="f799444f-cc99-48a2-a322-12b87cbe7a0b" providerId="ADAL" clId="{5634BA2A-8A7D-D64D-A495-F4A8C3C41830}" dt="2024-07-09T20:03:51.082" v="92"/>
            <ac:spMkLst>
              <pc:docMk/>
              <pc:sldMasterMk cId="2144580388" sldId="2147483677"/>
              <pc:sldLayoutMk cId="3906886783" sldId="2147483695"/>
              <ac:spMk id="25" creationId="{BFC2A16B-BB3E-61E5-1858-7CB04B77B04D}"/>
            </ac:spMkLst>
          </pc:spChg>
          <pc:spChg chg="mod">
            <ac:chgData name="Murphy, Alison R" userId="f799444f-cc99-48a2-a322-12b87cbe7a0b" providerId="ADAL" clId="{5634BA2A-8A7D-D64D-A495-F4A8C3C41830}" dt="2024-07-10T14:11:59.856" v="260" actId="208"/>
            <ac:spMkLst>
              <pc:docMk/>
              <pc:sldMasterMk cId="2144580388" sldId="2147483677"/>
              <pc:sldLayoutMk cId="3906886783" sldId="2147483695"/>
              <ac:spMk id="26" creationId="{776E8A64-112B-D8DD-A5C0-A31C0BBBC35B}"/>
            </ac:spMkLst>
          </pc:spChg>
          <pc:spChg chg="mod">
            <ac:chgData name="Murphy, Alison R" userId="f799444f-cc99-48a2-a322-12b87cbe7a0b" providerId="ADAL" clId="{5634BA2A-8A7D-D64D-A495-F4A8C3C41830}" dt="2024-07-10T13:35:26.862" v="258" actId="14100"/>
            <ac:spMkLst>
              <pc:docMk/>
              <pc:sldMasterMk cId="2144580388" sldId="2147483677"/>
              <pc:sldLayoutMk cId="3906886783" sldId="2147483695"/>
              <ac:spMk id="29" creationId="{9D4077A0-2BD0-AA57-4696-43A7AF71D85E}"/>
            </ac:spMkLst>
          </pc:spChg>
        </pc:sldLayoutChg>
        <pc:sldLayoutChg chg="addSp delSp modSp mod">
          <pc:chgData name="Murphy, Alison R" userId="f799444f-cc99-48a2-a322-12b87cbe7a0b" providerId="ADAL" clId="{5634BA2A-8A7D-D64D-A495-F4A8C3C41830}" dt="2024-07-10T15:28:22.652" v="270" actId="14826"/>
          <pc:sldLayoutMkLst>
            <pc:docMk/>
            <pc:sldMasterMk cId="2144580388" sldId="2147483677"/>
            <pc:sldLayoutMk cId="2033614201" sldId="2147483696"/>
          </pc:sldLayoutMkLst>
          <pc:spChg chg="mod">
            <ac:chgData name="Murphy, Alison R" userId="f799444f-cc99-48a2-a322-12b87cbe7a0b" providerId="ADAL" clId="{5634BA2A-8A7D-D64D-A495-F4A8C3C41830}" dt="2024-07-09T20:56:31.112" v="251" actId="14100"/>
            <ac:spMkLst>
              <pc:docMk/>
              <pc:sldMasterMk cId="2144580388" sldId="2147483677"/>
              <pc:sldLayoutMk cId="2033614201" sldId="2147483696"/>
              <ac:spMk id="2" creationId="{095F04EF-44E5-EE75-0E99-0D74C6B23661}"/>
            </ac:spMkLst>
          </pc:spChg>
          <pc:spChg chg="add del">
            <ac:chgData name="Murphy, Alison R" userId="f799444f-cc99-48a2-a322-12b87cbe7a0b" providerId="ADAL" clId="{5634BA2A-8A7D-D64D-A495-F4A8C3C41830}" dt="2024-07-09T20:01:13.255" v="24" actId="478"/>
            <ac:spMkLst>
              <pc:docMk/>
              <pc:sldMasterMk cId="2144580388" sldId="2147483677"/>
              <pc:sldLayoutMk cId="2033614201" sldId="2147483696"/>
              <ac:spMk id="7" creationId="{8B762401-BDD9-7441-8939-D22212EB5783}"/>
            </ac:spMkLst>
          </pc:spChg>
          <pc:spChg chg="mod">
            <ac:chgData name="Murphy, Alison R" userId="f799444f-cc99-48a2-a322-12b87cbe7a0b" providerId="ADAL" clId="{5634BA2A-8A7D-D64D-A495-F4A8C3C41830}" dt="2024-07-09T20:56:27.538" v="250" actId="14100"/>
            <ac:spMkLst>
              <pc:docMk/>
              <pc:sldMasterMk cId="2144580388" sldId="2147483677"/>
              <pc:sldLayoutMk cId="2033614201" sldId="2147483696"/>
              <ac:spMk id="8" creationId="{74734072-30A8-044B-748E-3AA928F91044}"/>
            </ac:spMkLst>
          </pc:spChg>
          <pc:spChg chg="mod">
            <ac:chgData name="Murphy, Alison R" userId="f799444f-cc99-48a2-a322-12b87cbe7a0b" providerId="ADAL" clId="{5634BA2A-8A7D-D64D-A495-F4A8C3C41830}" dt="2024-07-10T15:26:59.856" v="267" actId="1076"/>
            <ac:spMkLst>
              <pc:docMk/>
              <pc:sldMasterMk cId="2144580388" sldId="2147483677"/>
              <pc:sldLayoutMk cId="2033614201" sldId="2147483696"/>
              <ac:spMk id="9" creationId="{DD62420E-2810-4073-D19A-7A2AF704437D}"/>
            </ac:spMkLst>
          </pc:spChg>
          <pc:spChg chg="mod">
            <ac:chgData name="Murphy, Alison R" userId="f799444f-cc99-48a2-a322-12b87cbe7a0b" providerId="ADAL" clId="{5634BA2A-8A7D-D64D-A495-F4A8C3C41830}" dt="2024-07-09T20:56:11.332" v="248" actId="14100"/>
            <ac:spMkLst>
              <pc:docMk/>
              <pc:sldMasterMk cId="2144580388" sldId="2147483677"/>
              <pc:sldLayoutMk cId="2033614201" sldId="2147483696"/>
              <ac:spMk id="15" creationId="{4B5777E2-21B7-81A4-F805-5FC6DC2EA7B4}"/>
            </ac:spMkLst>
          </pc:spChg>
          <pc:spChg chg="mod">
            <ac:chgData name="Murphy, Alison R" userId="f799444f-cc99-48a2-a322-12b87cbe7a0b" providerId="ADAL" clId="{5634BA2A-8A7D-D64D-A495-F4A8C3C41830}" dt="2024-07-09T20:56:15" v="249" actId="14100"/>
            <ac:spMkLst>
              <pc:docMk/>
              <pc:sldMasterMk cId="2144580388" sldId="2147483677"/>
              <pc:sldLayoutMk cId="2033614201" sldId="2147483696"/>
              <ac:spMk id="16" creationId="{4DBBC4B6-7A8A-E08B-43CF-13A71C009AFF}"/>
            </ac:spMkLst>
          </pc:spChg>
          <pc:spChg chg="mod">
            <ac:chgData name="Murphy, Alison R" userId="f799444f-cc99-48a2-a322-12b87cbe7a0b" providerId="ADAL" clId="{5634BA2A-8A7D-D64D-A495-F4A8C3C41830}" dt="2024-07-09T20:56:01.339" v="246" actId="14100"/>
            <ac:spMkLst>
              <pc:docMk/>
              <pc:sldMasterMk cId="2144580388" sldId="2147483677"/>
              <pc:sldLayoutMk cId="2033614201" sldId="2147483696"/>
              <ac:spMk id="18" creationId="{B71807FD-9E90-7DEA-88D5-E4FDD1BC4221}"/>
            </ac:spMkLst>
          </pc:spChg>
          <pc:spChg chg="mod">
            <ac:chgData name="Murphy, Alison R" userId="f799444f-cc99-48a2-a322-12b87cbe7a0b" providerId="ADAL" clId="{5634BA2A-8A7D-D64D-A495-F4A8C3C41830}" dt="2024-07-09T20:56:06.023" v="247" actId="14100"/>
            <ac:spMkLst>
              <pc:docMk/>
              <pc:sldMasterMk cId="2144580388" sldId="2147483677"/>
              <pc:sldLayoutMk cId="2033614201" sldId="2147483696"/>
              <ac:spMk id="19" creationId="{245F8FA9-F527-15E5-7F0A-5756954A4CF4}"/>
            </ac:spMkLst>
          </pc:spChg>
          <pc:picChg chg="mod">
            <ac:chgData name="Murphy, Alison R" userId="f799444f-cc99-48a2-a322-12b87cbe7a0b" providerId="ADAL" clId="{5634BA2A-8A7D-D64D-A495-F4A8C3C41830}" dt="2024-07-10T15:28:22.652" v="270" actId="14826"/>
            <ac:picMkLst>
              <pc:docMk/>
              <pc:sldMasterMk cId="2144580388" sldId="2147483677"/>
              <pc:sldLayoutMk cId="2033614201" sldId="2147483696"/>
              <ac:picMk id="6" creationId="{835C226B-455D-2D3B-B50D-607B1D453C50}"/>
            </ac:picMkLst>
          </pc:picChg>
          <pc:picChg chg="add del">
            <ac:chgData name="Murphy, Alison R" userId="f799444f-cc99-48a2-a322-12b87cbe7a0b" providerId="ADAL" clId="{5634BA2A-8A7D-D64D-A495-F4A8C3C41830}" dt="2024-07-09T20:03:06.718" v="66" actId="478"/>
            <ac:picMkLst>
              <pc:docMk/>
              <pc:sldMasterMk cId="2144580388" sldId="2147483677"/>
              <pc:sldLayoutMk cId="2033614201" sldId="2147483696"/>
              <ac:picMk id="10" creationId="{16182AC9-5842-DC86-E97A-BC928C28FE6B}"/>
            </ac:picMkLst>
          </pc:picChg>
        </pc:sldLayoutChg>
        <pc:sldLayoutChg chg="addSp delSp modSp mod">
          <pc:chgData name="Murphy, Alison R" userId="f799444f-cc99-48a2-a322-12b87cbe7a0b" providerId="ADAL" clId="{5634BA2A-8A7D-D64D-A495-F4A8C3C41830}" dt="2024-07-09T20:52:53.103" v="207" actId="732"/>
          <pc:sldLayoutMkLst>
            <pc:docMk/>
            <pc:sldMasterMk cId="2144580388" sldId="2147483677"/>
            <pc:sldLayoutMk cId="578697986" sldId="2147483697"/>
          </pc:sldLayoutMkLst>
          <pc:spChg chg="mod">
            <ac:chgData name="Murphy, Alison R" userId="f799444f-cc99-48a2-a322-12b87cbe7a0b" providerId="ADAL" clId="{5634BA2A-8A7D-D64D-A495-F4A8C3C41830}" dt="2024-07-09T20:03:51.082" v="92"/>
            <ac:spMkLst>
              <pc:docMk/>
              <pc:sldMasterMk cId="2144580388" sldId="2147483677"/>
              <pc:sldLayoutMk cId="578697986" sldId="2147483697"/>
              <ac:spMk id="2" creationId="{FFC57A2F-F3D3-58A1-E05C-DCE9526BC25B}"/>
            </ac:spMkLst>
          </pc:spChg>
          <pc:spChg chg="mod">
            <ac:chgData name="Murphy, Alison R" userId="f799444f-cc99-48a2-a322-12b87cbe7a0b" providerId="ADAL" clId="{5634BA2A-8A7D-D64D-A495-F4A8C3C41830}" dt="2024-07-09T20:03:51.082" v="92"/>
            <ac:spMkLst>
              <pc:docMk/>
              <pc:sldMasterMk cId="2144580388" sldId="2147483677"/>
              <pc:sldLayoutMk cId="578697986" sldId="2147483697"/>
              <ac:spMk id="12" creationId="{5DE1C05A-82B6-5B95-9199-C1DD646328E7}"/>
            </ac:spMkLst>
          </pc:spChg>
          <pc:picChg chg="add del">
            <ac:chgData name="Murphy, Alison R" userId="f799444f-cc99-48a2-a322-12b87cbe7a0b" providerId="ADAL" clId="{5634BA2A-8A7D-D64D-A495-F4A8C3C41830}" dt="2024-07-09T20:01:19.184" v="25" actId="478"/>
            <ac:picMkLst>
              <pc:docMk/>
              <pc:sldMasterMk cId="2144580388" sldId="2147483677"/>
              <pc:sldLayoutMk cId="578697986" sldId="2147483697"/>
              <ac:picMk id="6" creationId="{45F7C522-F7F9-6949-6BED-40E512355068}"/>
            </ac:picMkLst>
          </pc:picChg>
          <pc:picChg chg="add del mod modCrop">
            <ac:chgData name="Murphy, Alison R" userId="f799444f-cc99-48a2-a322-12b87cbe7a0b" providerId="ADAL" clId="{5634BA2A-8A7D-D64D-A495-F4A8C3C41830}" dt="2024-07-09T20:52:53.103" v="207" actId="732"/>
            <ac:picMkLst>
              <pc:docMk/>
              <pc:sldMasterMk cId="2144580388" sldId="2147483677"/>
              <pc:sldLayoutMk cId="578697986" sldId="2147483697"/>
              <ac:picMk id="10" creationId="{B2D74978-3746-587D-DAE3-A2ED8AFCDE35}"/>
            </ac:picMkLst>
          </pc:picChg>
        </pc:sldLayoutChg>
        <pc:sldLayoutChg chg="addSp delSp modSp mod">
          <pc:chgData name="Murphy, Alison R" userId="f799444f-cc99-48a2-a322-12b87cbe7a0b" providerId="ADAL" clId="{5634BA2A-8A7D-D64D-A495-F4A8C3C41830}" dt="2024-07-09T20:53:09.389" v="209" actId="14100"/>
          <pc:sldLayoutMkLst>
            <pc:docMk/>
            <pc:sldMasterMk cId="2144580388" sldId="2147483677"/>
            <pc:sldLayoutMk cId="1377939887" sldId="2147483698"/>
          </pc:sldLayoutMkLst>
          <pc:spChg chg="add del mod">
            <ac:chgData name="Murphy, Alison R" userId="f799444f-cc99-48a2-a322-12b87cbe7a0b" providerId="ADAL" clId="{5634BA2A-8A7D-D64D-A495-F4A8C3C41830}" dt="2024-07-09T20:53:04.628" v="208" actId="14100"/>
            <ac:spMkLst>
              <pc:docMk/>
              <pc:sldMasterMk cId="2144580388" sldId="2147483677"/>
              <pc:sldLayoutMk cId="1377939887" sldId="2147483698"/>
              <ac:spMk id="6" creationId="{C8A60102-E0C3-2CAF-DD93-6F80DD998D16}"/>
            </ac:spMkLst>
          </pc:spChg>
          <pc:spChg chg="mod">
            <ac:chgData name="Murphy, Alison R" userId="f799444f-cc99-48a2-a322-12b87cbe7a0b" providerId="ADAL" clId="{5634BA2A-8A7D-D64D-A495-F4A8C3C41830}" dt="2024-07-09T20:53:09.389" v="209" actId="14100"/>
            <ac:spMkLst>
              <pc:docMk/>
              <pc:sldMasterMk cId="2144580388" sldId="2147483677"/>
              <pc:sldLayoutMk cId="1377939887" sldId="2147483698"/>
              <ac:spMk id="7" creationId="{7FA30A96-9126-F34E-5619-3746E24564EE}"/>
            </ac:spMkLst>
          </pc:spChg>
          <pc:spChg chg="mod">
            <ac:chgData name="Murphy, Alison R" userId="f799444f-cc99-48a2-a322-12b87cbe7a0b" providerId="ADAL" clId="{5634BA2A-8A7D-D64D-A495-F4A8C3C41830}" dt="2024-07-09T20:53:09.389" v="209" actId="14100"/>
            <ac:spMkLst>
              <pc:docMk/>
              <pc:sldMasterMk cId="2144580388" sldId="2147483677"/>
              <pc:sldLayoutMk cId="1377939887" sldId="2147483698"/>
              <ac:spMk id="8" creationId="{00792357-BD60-0E76-D69A-707F22148C9B}"/>
            </ac:spMkLst>
          </pc:spChg>
        </pc:sldLayoutChg>
        <pc:sldLayoutChg chg="modSp mod">
          <pc:chgData name="Murphy, Alison R" userId="f799444f-cc99-48a2-a322-12b87cbe7a0b" providerId="ADAL" clId="{5634BA2A-8A7D-D64D-A495-F4A8C3C41830}" dt="2024-07-09T20:53:38.932" v="215" actId="1038"/>
          <pc:sldLayoutMkLst>
            <pc:docMk/>
            <pc:sldMasterMk cId="2144580388" sldId="2147483677"/>
            <pc:sldLayoutMk cId="3719289766" sldId="2147483699"/>
          </pc:sldLayoutMkLst>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2" creationId="{D627D8A6-7B04-B85E-A128-28D84515D4C4}"/>
            </ac:spMkLst>
          </pc:spChg>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6" creationId="{BF02EB3A-23B9-32BA-870D-285DDE5BDAF5}"/>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8" creationId="{8497C0D0-C4FF-28F7-B32C-D05A436FAD6A}"/>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9" creationId="{E2DAB20D-E1BC-602F-74EB-406FAE6BF48F}"/>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19" creationId="{74CB46F3-5472-B0A3-6A0A-5ED604801BFC}"/>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0" creationId="{E5B1B96F-E065-523C-352D-55E4CF7D46DF}"/>
            </ac:spMkLst>
          </pc:spChg>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21" creationId="{7DC03777-7704-D178-37DC-3582A872D339}"/>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2" creationId="{D395548C-27A6-47D9-8AED-C6BDE863835C}"/>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3" creationId="{A949499E-6A82-B840-BD12-3C9DCE4C4387}"/>
            </ac:spMkLst>
          </pc:spChg>
          <pc:spChg chg="mod">
            <ac:chgData name="Murphy, Alison R" userId="f799444f-cc99-48a2-a322-12b87cbe7a0b" providerId="ADAL" clId="{5634BA2A-8A7D-D64D-A495-F4A8C3C41830}" dt="2024-07-09T20:53:38.932" v="215" actId="1038"/>
            <ac:spMkLst>
              <pc:docMk/>
              <pc:sldMasterMk cId="2144580388" sldId="2147483677"/>
              <pc:sldLayoutMk cId="3719289766" sldId="2147483699"/>
              <ac:spMk id="24" creationId="{4383F6E8-8C37-2336-DF18-48E62D725189}"/>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5" creationId="{4881F187-B4FF-43C2-5175-889A399B4D5D}"/>
            </ac:spMkLst>
          </pc:spChg>
          <pc:spChg chg="mod">
            <ac:chgData name="Murphy, Alison R" userId="f799444f-cc99-48a2-a322-12b87cbe7a0b" providerId="ADAL" clId="{5634BA2A-8A7D-D64D-A495-F4A8C3C41830}" dt="2024-07-09T20:03:51.082" v="92"/>
            <ac:spMkLst>
              <pc:docMk/>
              <pc:sldMasterMk cId="2144580388" sldId="2147483677"/>
              <pc:sldLayoutMk cId="3719289766" sldId="2147483699"/>
              <ac:spMk id="26" creationId="{CF60C375-26A2-2324-242A-47183AE31DA6}"/>
            </ac:spMkLst>
          </pc:spChg>
        </pc:sldLayoutChg>
        <pc:sldLayoutChg chg="modSp mod">
          <pc:chgData name="Murphy, Alison R" userId="f799444f-cc99-48a2-a322-12b87cbe7a0b" providerId="ADAL" clId="{5634BA2A-8A7D-D64D-A495-F4A8C3C41830}" dt="2024-07-09T20:55:02.746" v="231" actId="14100"/>
          <pc:sldLayoutMkLst>
            <pc:docMk/>
            <pc:sldMasterMk cId="2144580388" sldId="2147483677"/>
            <pc:sldLayoutMk cId="2937818371" sldId="2147483700"/>
          </pc:sldLayoutMkLst>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2" creationId="{C256B669-B5E8-5178-13F9-EC0C31B23868}"/>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4" creationId="{D5D214F9-EF00-022B-497B-827DEED25C40}"/>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5" creationId="{7A778E8C-AC17-3CB4-8993-D286841B8CD4}"/>
            </ac:spMkLst>
          </pc:spChg>
          <pc:spChg chg="mod">
            <ac:chgData name="Murphy, Alison R" userId="f799444f-cc99-48a2-a322-12b87cbe7a0b" providerId="ADAL" clId="{5634BA2A-8A7D-D64D-A495-F4A8C3C41830}" dt="2024-07-09T20:54:25.662" v="226" actId="555"/>
            <ac:spMkLst>
              <pc:docMk/>
              <pc:sldMasterMk cId="2144580388" sldId="2147483677"/>
              <pc:sldLayoutMk cId="2937818371" sldId="2147483700"/>
              <ac:spMk id="6" creationId="{BF02EB3A-23B9-32BA-870D-285DDE5BDAF5}"/>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8" creationId="{8497C0D0-C4FF-28F7-B32C-D05A436FAD6A}"/>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9" creationId="{E2DAB20D-E1BC-602F-74EB-406FAE6BF48F}"/>
            </ac:spMkLst>
          </pc:spChg>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16" creationId="{8A687A43-E4A4-BE96-0B21-52D6A3D651E1}"/>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17" creationId="{AB008B4D-329C-4EE9-5597-FDA6C09075B4}"/>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18" creationId="{E0410AAA-6D3C-20B2-E079-3B180A00AA70}"/>
            </ac:spMkLst>
          </pc:spChg>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45" creationId="{60B529B9-0FFD-A486-CADE-6D7CC15BDC4E}"/>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46" creationId="{2E30E1C2-6935-DE8B-7501-BB142BC9BB57}"/>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47" creationId="{0937DD7B-69F0-326D-469B-778793254029}"/>
            </ac:spMkLst>
          </pc:spChg>
          <pc:spChg chg="mod">
            <ac:chgData name="Murphy, Alison R" userId="f799444f-cc99-48a2-a322-12b87cbe7a0b" providerId="ADAL" clId="{5634BA2A-8A7D-D64D-A495-F4A8C3C41830}" dt="2024-07-09T20:54:31.320" v="227" actId="14100"/>
            <ac:spMkLst>
              <pc:docMk/>
              <pc:sldMasterMk cId="2144580388" sldId="2147483677"/>
              <pc:sldLayoutMk cId="2937818371" sldId="2147483700"/>
              <ac:spMk id="51" creationId="{692240BA-D864-33C3-60EB-4AF507DC349B}"/>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52" creationId="{689F8EC7-6902-6B75-1E02-29E83A2E86F1}"/>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53" creationId="{A0F00252-5861-93C1-B751-2B31D0C0FDFD}"/>
            </ac:spMkLst>
          </pc:spChg>
          <pc:spChg chg="mod">
            <ac:chgData name="Murphy, Alison R" userId="f799444f-cc99-48a2-a322-12b87cbe7a0b" providerId="ADAL" clId="{5634BA2A-8A7D-D64D-A495-F4A8C3C41830}" dt="2024-07-09T20:54:58.154" v="230" actId="555"/>
            <ac:spMkLst>
              <pc:docMk/>
              <pc:sldMasterMk cId="2144580388" sldId="2147483677"/>
              <pc:sldLayoutMk cId="2937818371" sldId="2147483700"/>
              <ac:spMk id="66" creationId="{08D3EE5E-CDB5-1AD1-6AB3-B7A44FF27F6D}"/>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67" creationId="{61A80C66-F281-4FD8-DE5F-4A4EF80366A7}"/>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68" creationId="{DE07A0A9-A9AC-6A48-3DEB-4F96DC55CE82}"/>
            </ac:spMkLst>
          </pc:spChg>
          <pc:spChg chg="mod">
            <ac:chgData name="Murphy, Alison R" userId="f799444f-cc99-48a2-a322-12b87cbe7a0b" providerId="ADAL" clId="{5634BA2A-8A7D-D64D-A495-F4A8C3C41830}" dt="2024-07-09T20:55:02.746" v="231" actId="14100"/>
            <ac:spMkLst>
              <pc:docMk/>
              <pc:sldMasterMk cId="2144580388" sldId="2147483677"/>
              <pc:sldLayoutMk cId="2937818371" sldId="2147483700"/>
              <ac:spMk id="69" creationId="{7C372095-3D44-2C00-08DF-06BC7B3D3DF7}"/>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0" creationId="{6C60132D-0453-5102-FAB0-FF65EA01047C}"/>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1" creationId="{C43F2DB7-364E-0666-EE3E-84B1CE73E804}"/>
            </ac:spMkLst>
          </pc:spChg>
          <pc:spChg chg="mod">
            <ac:chgData name="Murphy, Alison R" userId="f799444f-cc99-48a2-a322-12b87cbe7a0b" providerId="ADAL" clId="{5634BA2A-8A7D-D64D-A495-F4A8C3C41830}" dt="2024-07-09T20:55:02.746" v="231" actId="14100"/>
            <ac:spMkLst>
              <pc:docMk/>
              <pc:sldMasterMk cId="2144580388" sldId="2147483677"/>
              <pc:sldLayoutMk cId="2937818371" sldId="2147483700"/>
              <ac:spMk id="72" creationId="{09249EDD-F81A-C769-B366-21C1A340A289}"/>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3" creationId="{FC0A104F-CD92-AAA2-F994-B6F0109910D5}"/>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4" creationId="{E1D291D9-CB65-5AE3-5348-F45E73A41ABD}"/>
            </ac:spMkLst>
          </pc:spChg>
          <pc:spChg chg="mod">
            <ac:chgData name="Murphy, Alison R" userId="f799444f-cc99-48a2-a322-12b87cbe7a0b" providerId="ADAL" clId="{5634BA2A-8A7D-D64D-A495-F4A8C3C41830}" dt="2024-07-09T20:55:02.746" v="231" actId="14100"/>
            <ac:spMkLst>
              <pc:docMk/>
              <pc:sldMasterMk cId="2144580388" sldId="2147483677"/>
              <pc:sldLayoutMk cId="2937818371" sldId="2147483700"/>
              <ac:spMk id="75" creationId="{1B434753-B537-949C-9633-4C8DD11F057F}"/>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6" creationId="{093F2645-E73D-C45E-D79D-6F765BDA92E2}"/>
            </ac:spMkLst>
          </pc:spChg>
          <pc:spChg chg="mod">
            <ac:chgData name="Murphy, Alison R" userId="f799444f-cc99-48a2-a322-12b87cbe7a0b" providerId="ADAL" clId="{5634BA2A-8A7D-D64D-A495-F4A8C3C41830}" dt="2024-07-09T20:03:51.082" v="92"/>
            <ac:spMkLst>
              <pc:docMk/>
              <pc:sldMasterMk cId="2144580388" sldId="2147483677"/>
              <pc:sldLayoutMk cId="2937818371" sldId="2147483700"/>
              <ac:spMk id="77" creationId="{49EBD817-714C-50F4-0275-CA3C7FCCBEE1}"/>
            </ac:spMkLst>
          </pc:spChg>
        </pc:sldLayoutChg>
        <pc:sldLayoutChg chg="addSp delSp modSp mod">
          <pc:chgData name="Murphy, Alison R" userId="f799444f-cc99-48a2-a322-12b87cbe7a0b" providerId="ADAL" clId="{5634BA2A-8A7D-D64D-A495-F4A8C3C41830}" dt="2024-07-09T20:55:31.131" v="241" actId="14100"/>
          <pc:sldLayoutMkLst>
            <pc:docMk/>
            <pc:sldMasterMk cId="2144580388" sldId="2147483677"/>
            <pc:sldLayoutMk cId="961418709" sldId="2147483701"/>
          </pc:sldLayoutMkLst>
          <pc:spChg chg="mod">
            <ac:chgData name="Murphy, Alison R" userId="f799444f-cc99-48a2-a322-12b87cbe7a0b" providerId="ADAL" clId="{5634BA2A-8A7D-D64D-A495-F4A8C3C41830}" dt="2024-07-09T20:03:51.082" v="92"/>
            <ac:spMkLst>
              <pc:docMk/>
              <pc:sldMasterMk cId="2144580388" sldId="2147483677"/>
              <pc:sldLayoutMk cId="961418709" sldId="2147483701"/>
              <ac:spMk id="2" creationId="{FFC57A2F-F3D3-58A1-E05C-DCE9526BC25B}"/>
            </ac:spMkLst>
          </pc:spChg>
          <pc:spChg chg="mod">
            <ac:chgData name="Murphy, Alison R" userId="f799444f-cc99-48a2-a322-12b87cbe7a0b" providerId="ADAL" clId="{5634BA2A-8A7D-D64D-A495-F4A8C3C41830}" dt="2024-07-09T20:55:31.131" v="241" actId="14100"/>
            <ac:spMkLst>
              <pc:docMk/>
              <pc:sldMasterMk cId="2144580388" sldId="2147483677"/>
              <pc:sldLayoutMk cId="961418709" sldId="2147483701"/>
              <ac:spMk id="6" creationId="{0919B41D-3796-FDE8-52FB-42A97225242F}"/>
            </ac:spMkLst>
          </pc:spChg>
          <pc:spChg chg="mod">
            <ac:chgData name="Murphy, Alison R" userId="f799444f-cc99-48a2-a322-12b87cbe7a0b" providerId="ADAL" clId="{5634BA2A-8A7D-D64D-A495-F4A8C3C41830}" dt="2024-07-09T20:55:28.420" v="240" actId="14100"/>
            <ac:spMkLst>
              <pc:docMk/>
              <pc:sldMasterMk cId="2144580388" sldId="2147483677"/>
              <pc:sldLayoutMk cId="961418709" sldId="2147483701"/>
              <ac:spMk id="7" creationId="{23BB6382-9652-CDCD-0A21-EA3D90C96EF3}"/>
            </ac:spMkLst>
          </pc:spChg>
          <pc:spChg chg="mod">
            <ac:chgData name="Murphy, Alison R" userId="f799444f-cc99-48a2-a322-12b87cbe7a0b" providerId="ADAL" clId="{5634BA2A-8A7D-D64D-A495-F4A8C3C41830}" dt="2024-07-09T20:55:22.606" v="237" actId="14100"/>
            <ac:spMkLst>
              <pc:docMk/>
              <pc:sldMasterMk cId="2144580388" sldId="2147483677"/>
              <pc:sldLayoutMk cId="961418709" sldId="2147483701"/>
              <ac:spMk id="11" creationId="{CC590B82-ABFE-881A-3A53-DF48DE3B6443}"/>
            </ac:spMkLst>
          </pc:spChg>
          <pc:spChg chg="mod">
            <ac:chgData name="Murphy, Alison R" userId="f799444f-cc99-48a2-a322-12b87cbe7a0b" providerId="ADAL" clId="{5634BA2A-8A7D-D64D-A495-F4A8C3C41830}" dt="2024-07-09T20:03:51.082" v="92"/>
            <ac:spMkLst>
              <pc:docMk/>
              <pc:sldMasterMk cId="2144580388" sldId="2147483677"/>
              <pc:sldLayoutMk cId="961418709" sldId="2147483701"/>
              <ac:spMk id="12" creationId="{5DE1C05A-82B6-5B95-9199-C1DD646328E7}"/>
            </ac:spMkLst>
          </pc:spChg>
          <pc:picChg chg="add del">
            <ac:chgData name="Murphy, Alison R" userId="f799444f-cc99-48a2-a322-12b87cbe7a0b" providerId="ADAL" clId="{5634BA2A-8A7D-D64D-A495-F4A8C3C41830}" dt="2024-07-09T20:03:18.361" v="71" actId="478"/>
            <ac:picMkLst>
              <pc:docMk/>
              <pc:sldMasterMk cId="2144580388" sldId="2147483677"/>
              <pc:sldLayoutMk cId="961418709" sldId="2147483701"/>
              <ac:picMk id="8" creationId="{12270957-A3E3-15F5-3C5A-4D2633E3D012}"/>
            </ac:picMkLst>
          </pc:picChg>
          <pc:picChg chg="mod modCrop">
            <ac:chgData name="Murphy, Alison R" userId="f799444f-cc99-48a2-a322-12b87cbe7a0b" providerId="ADAL" clId="{5634BA2A-8A7D-D64D-A495-F4A8C3C41830}" dt="2024-07-09T20:55:17.819" v="234" actId="18131"/>
            <ac:picMkLst>
              <pc:docMk/>
              <pc:sldMasterMk cId="2144580388" sldId="2147483677"/>
              <pc:sldLayoutMk cId="961418709" sldId="2147483701"/>
              <ac:picMk id="14" creationId="{47F08387-D003-3179-0811-8E81572D3925}"/>
            </ac:picMkLst>
          </pc:picChg>
        </pc:sldLayoutChg>
      </pc:sldMasterChg>
      <pc:sldMasterChg chg="addSp modSldLayout">
        <pc:chgData name="Murphy, Alison R" userId="f799444f-cc99-48a2-a322-12b87cbe7a0b" providerId="ADAL" clId="{5634BA2A-8A7D-D64D-A495-F4A8C3C41830}" dt="2024-07-09T19:57:09.154" v="0"/>
        <pc:sldMasterMkLst>
          <pc:docMk/>
          <pc:sldMasterMk cId="4227084801" sldId="2147483677"/>
        </pc:sldMasterMkLst>
        <pc:spChg chg="add">
          <ac:chgData name="Murphy, Alison R" userId="f799444f-cc99-48a2-a322-12b87cbe7a0b" providerId="ADAL" clId="{5634BA2A-8A7D-D64D-A495-F4A8C3C41830}" dt="2024-07-09T19:57:09.154" v="0"/>
          <ac:spMkLst>
            <pc:docMk/>
            <pc:sldMasterMk cId="4227084801" sldId="2147483677"/>
            <ac:spMk id="8" creationId="{F4ABC45D-22C0-5751-0EF7-477A4DB5F058}"/>
          </ac:spMkLst>
        </pc:spChg>
        <pc:picChg chg="add">
          <ac:chgData name="Murphy, Alison R" userId="f799444f-cc99-48a2-a322-12b87cbe7a0b" providerId="ADAL" clId="{5634BA2A-8A7D-D64D-A495-F4A8C3C41830}" dt="2024-07-09T19:57:09.154" v="0"/>
          <ac:picMkLst>
            <pc:docMk/>
            <pc:sldMasterMk cId="4227084801" sldId="2147483677"/>
            <ac:picMk id="7" creationId="{7E03F31C-88D9-5ACD-D67B-F9E3AC5D2048}"/>
          </ac:picMkLst>
        </pc:picChg>
        <pc:sldLayoutChg chg="addSp">
          <pc:chgData name="Murphy, Alison R" userId="f799444f-cc99-48a2-a322-12b87cbe7a0b" providerId="ADAL" clId="{5634BA2A-8A7D-D64D-A495-F4A8C3C41830}" dt="2024-07-09T19:57:09.154" v="0"/>
          <pc:sldLayoutMkLst>
            <pc:docMk/>
            <pc:sldMasterMk cId="4227084801" sldId="2147483677"/>
            <pc:sldLayoutMk cId="1521959015" sldId="2147483680"/>
          </pc:sldLayoutMkLst>
          <pc:spChg chg="add">
            <ac:chgData name="Murphy, Alison R" userId="f799444f-cc99-48a2-a322-12b87cbe7a0b" providerId="ADAL" clId="{5634BA2A-8A7D-D64D-A495-F4A8C3C41830}" dt="2024-07-09T19:57:09.154" v="0"/>
            <ac:spMkLst>
              <pc:docMk/>
              <pc:sldMasterMk cId="4227084801" sldId="2147483677"/>
              <pc:sldLayoutMk cId="1521959015" sldId="2147483680"/>
              <ac:spMk id="7" creationId="{4D563B1F-928B-357D-2936-573B5B7FE866}"/>
            </ac:spMkLst>
          </pc:spChg>
          <pc:picChg chg="add">
            <ac:chgData name="Murphy, Alison R" userId="f799444f-cc99-48a2-a322-12b87cbe7a0b" providerId="ADAL" clId="{5634BA2A-8A7D-D64D-A495-F4A8C3C41830}" dt="2024-07-09T19:57:09.154" v="0"/>
            <ac:picMkLst>
              <pc:docMk/>
              <pc:sldMasterMk cId="4227084801" sldId="2147483677"/>
              <pc:sldLayoutMk cId="1521959015" sldId="2147483680"/>
              <ac:picMk id="8" creationId="{B5FBD679-82ED-C811-B87E-3CA29FF9C416}"/>
            </ac:picMkLst>
          </pc:picChg>
        </pc:sldLayoutChg>
        <pc:sldLayoutChg chg="addSp">
          <pc:chgData name="Murphy, Alison R" userId="f799444f-cc99-48a2-a322-12b87cbe7a0b" providerId="ADAL" clId="{5634BA2A-8A7D-D64D-A495-F4A8C3C41830}" dt="2024-07-09T19:57:09.154" v="0"/>
          <pc:sldLayoutMkLst>
            <pc:docMk/>
            <pc:sldMasterMk cId="4227084801" sldId="2147483677"/>
            <pc:sldLayoutMk cId="3869703160" sldId="2147483685"/>
          </pc:sldLayoutMkLst>
          <pc:spChg chg="add">
            <ac:chgData name="Murphy, Alison R" userId="f799444f-cc99-48a2-a322-12b87cbe7a0b" providerId="ADAL" clId="{5634BA2A-8A7D-D64D-A495-F4A8C3C41830}" dt="2024-07-09T19:57:09.154" v="0"/>
            <ac:spMkLst>
              <pc:docMk/>
              <pc:sldMasterMk cId="4227084801" sldId="2147483677"/>
              <pc:sldLayoutMk cId="3869703160" sldId="2147483685"/>
              <ac:spMk id="8" creationId="{7CD55AE6-2B1C-F749-20C3-6D4D431B8D4D}"/>
            </ac:spMkLst>
          </pc:spChg>
        </pc:sldLayoutChg>
      </pc:sldMasterChg>
    </pc:docChg>
  </pc:docChgLst>
  <pc:docChgLst>
    <pc:chgData name="Hefner, Nicole M" userId="S::nmh45@txstate.edu::37f0622f-682a-4557-a251-68c06aa3910d" providerId="AD" clId="Web-{0FCF5030-291D-5C91-1E23-85A8D1C406A3}"/>
    <pc:docChg chg="modSld">
      <pc:chgData name="Hefner, Nicole M" userId="S::nmh45@txstate.edu::37f0622f-682a-4557-a251-68c06aa3910d" providerId="AD" clId="Web-{0FCF5030-291D-5C91-1E23-85A8D1C406A3}" dt="2024-07-12T14:50:05.665" v="15" actId="1076"/>
      <pc:docMkLst>
        <pc:docMk/>
      </pc:docMkLst>
      <pc:sldChg chg="modSp">
        <pc:chgData name="Hefner, Nicole M" userId="S::nmh45@txstate.edu::37f0622f-682a-4557-a251-68c06aa3910d" providerId="AD" clId="Web-{0FCF5030-291D-5C91-1E23-85A8D1C406A3}" dt="2024-07-12T14:50:05.665" v="15" actId="1076"/>
        <pc:sldMkLst>
          <pc:docMk/>
          <pc:sldMk cId="2122061868" sldId="256"/>
        </pc:sldMkLst>
        <pc:spChg chg="mod">
          <ac:chgData name="Hefner, Nicole M" userId="S::nmh45@txstate.edu::37f0622f-682a-4557-a251-68c06aa3910d" providerId="AD" clId="Web-{0FCF5030-291D-5C91-1E23-85A8D1C406A3}" dt="2024-07-12T14:50:05.665" v="15" actId="1076"/>
          <ac:spMkLst>
            <pc:docMk/>
            <pc:sldMk cId="2122061868" sldId="256"/>
            <ac:spMk id="7" creationId="{B2424787-35AA-44F3-76EC-0FD8734031B2}"/>
          </ac:spMkLst>
        </pc:spChg>
      </pc:sldChg>
      <pc:sldChg chg="modSp">
        <pc:chgData name="Hefner, Nicole M" userId="S::nmh45@txstate.edu::37f0622f-682a-4557-a251-68c06aa3910d" providerId="AD" clId="Web-{0FCF5030-291D-5C91-1E23-85A8D1C406A3}" dt="2024-07-12T14:45:58.249" v="4" actId="20577"/>
        <pc:sldMkLst>
          <pc:docMk/>
          <pc:sldMk cId="2136948121" sldId="257"/>
        </pc:sldMkLst>
        <pc:spChg chg="mod">
          <ac:chgData name="Hefner, Nicole M" userId="S::nmh45@txstate.edu::37f0622f-682a-4557-a251-68c06aa3910d" providerId="AD" clId="Web-{0FCF5030-291D-5C91-1E23-85A8D1C406A3}" dt="2024-07-12T14:45:58.249" v="4" actId="20577"/>
          <ac:spMkLst>
            <pc:docMk/>
            <pc:sldMk cId="2136948121" sldId="257"/>
            <ac:spMk id="3" creationId="{F2912B85-AD56-9E29-47EA-46D797A32F8B}"/>
          </ac:spMkLst>
        </pc:spChg>
      </pc:sldChg>
      <pc:sldChg chg="modSp">
        <pc:chgData name="Hefner, Nicole M" userId="S::nmh45@txstate.edu::37f0622f-682a-4557-a251-68c06aa3910d" providerId="AD" clId="Web-{0FCF5030-291D-5C91-1E23-85A8D1C406A3}" dt="2024-07-12T14:49:19.866" v="12"/>
        <pc:sldMkLst>
          <pc:docMk/>
          <pc:sldMk cId="85220407" sldId="259"/>
        </pc:sldMkLst>
        <pc:spChg chg="ord">
          <ac:chgData name="Hefner, Nicole M" userId="S::nmh45@txstate.edu::37f0622f-682a-4557-a251-68c06aa3910d" providerId="AD" clId="Web-{0FCF5030-291D-5C91-1E23-85A8D1C406A3}" dt="2024-07-12T14:49:19.866" v="12"/>
          <ac:spMkLst>
            <pc:docMk/>
            <pc:sldMk cId="85220407" sldId="259"/>
            <ac:spMk id="58" creationId="{6D25754A-E50F-1651-B56A-419A5513DCED}"/>
          </ac:spMkLst>
        </pc:spChg>
      </pc:sldChg>
      <pc:sldChg chg="modSp">
        <pc:chgData name="Hefner, Nicole M" userId="S::nmh45@txstate.edu::37f0622f-682a-4557-a251-68c06aa3910d" providerId="AD" clId="Web-{0FCF5030-291D-5C91-1E23-85A8D1C406A3}" dt="2024-07-12T14:48:57.287" v="11"/>
        <pc:sldMkLst>
          <pc:docMk/>
          <pc:sldMk cId="837692863" sldId="260"/>
        </pc:sldMkLst>
        <pc:spChg chg="mod">
          <ac:chgData name="Hefner, Nicole M" userId="S::nmh45@txstate.edu::37f0622f-682a-4557-a251-68c06aa3910d" providerId="AD" clId="Web-{0FCF5030-291D-5C91-1E23-85A8D1C406A3}" dt="2024-07-12T14:47:14.705" v="5" actId="20577"/>
          <ac:spMkLst>
            <pc:docMk/>
            <pc:sldMk cId="837692863" sldId="260"/>
            <ac:spMk id="2" creationId="{B8E0D417-EF64-3502-19DF-B9471DAAC3A2}"/>
          </ac:spMkLst>
        </pc:spChg>
        <pc:spChg chg="ord">
          <ac:chgData name="Hefner, Nicole M" userId="S::nmh45@txstate.edu::37f0622f-682a-4557-a251-68c06aa3910d" providerId="AD" clId="Web-{0FCF5030-291D-5C91-1E23-85A8D1C406A3}" dt="2024-07-12T14:48:45.490" v="8"/>
          <ac:spMkLst>
            <pc:docMk/>
            <pc:sldMk cId="837692863" sldId="260"/>
            <ac:spMk id="7" creationId="{104ED3E5-0F74-38F9-7984-F987D41B1A3A}"/>
          </ac:spMkLst>
        </pc:spChg>
        <pc:spChg chg="ord">
          <ac:chgData name="Hefner, Nicole M" userId="S::nmh45@txstate.edu::37f0622f-682a-4557-a251-68c06aa3910d" providerId="AD" clId="Web-{0FCF5030-291D-5C91-1E23-85A8D1C406A3}" dt="2024-07-12T14:48:51.756" v="10"/>
          <ac:spMkLst>
            <pc:docMk/>
            <pc:sldMk cId="837692863" sldId="260"/>
            <ac:spMk id="8" creationId="{36230C23-E37C-01C0-EAB9-281FCF6E9D42}"/>
          </ac:spMkLst>
        </pc:spChg>
        <pc:spChg chg="ord">
          <ac:chgData name="Hefner, Nicole M" userId="S::nmh45@txstate.edu::37f0622f-682a-4557-a251-68c06aa3910d" providerId="AD" clId="Web-{0FCF5030-291D-5C91-1E23-85A8D1C406A3}" dt="2024-07-12T14:48:57.287" v="11"/>
          <ac:spMkLst>
            <pc:docMk/>
            <pc:sldMk cId="837692863" sldId="260"/>
            <ac:spMk id="9" creationId="{1B09B31F-5712-874E-F8CE-1A28B8285D09}"/>
          </ac:spMkLst>
        </pc:spChg>
      </pc:sldChg>
      <pc:sldChg chg="modSp">
        <pc:chgData name="Hefner, Nicole M" userId="S::nmh45@txstate.edu::37f0622f-682a-4557-a251-68c06aa3910d" providerId="AD" clId="Web-{0FCF5030-291D-5C91-1E23-85A8D1C406A3}" dt="2024-07-12T14:48:29.067" v="7"/>
        <pc:sldMkLst>
          <pc:docMk/>
          <pc:sldMk cId="1373188641" sldId="261"/>
        </pc:sldMkLst>
        <pc:spChg chg="ord">
          <ac:chgData name="Hefner, Nicole M" userId="S::nmh45@txstate.edu::37f0622f-682a-4557-a251-68c06aa3910d" providerId="AD" clId="Web-{0FCF5030-291D-5C91-1E23-85A8D1C406A3}" dt="2024-07-12T14:48:29.067" v="7"/>
          <ac:spMkLst>
            <pc:docMk/>
            <pc:sldMk cId="1373188641" sldId="261"/>
            <ac:spMk id="12" creationId="{96781B58-540C-E574-75D1-2A13001E2573}"/>
          </ac:spMkLst>
        </pc:spChg>
      </pc:sldChg>
      <pc:sldChg chg="modSp">
        <pc:chgData name="Hefner, Nicole M" userId="S::nmh45@txstate.edu::37f0622f-682a-4557-a251-68c06aa3910d" providerId="AD" clId="Web-{0FCF5030-291D-5C91-1E23-85A8D1C406A3}" dt="2024-07-12T14:48:11.348" v="6"/>
        <pc:sldMkLst>
          <pc:docMk/>
          <pc:sldMk cId="3031726491" sldId="263"/>
        </pc:sldMkLst>
        <pc:spChg chg="ord">
          <ac:chgData name="Hefner, Nicole M" userId="S::nmh45@txstate.edu::37f0622f-682a-4557-a251-68c06aa3910d" providerId="AD" clId="Web-{0FCF5030-291D-5C91-1E23-85A8D1C406A3}" dt="2024-07-12T14:48:11.348" v="6"/>
          <ac:spMkLst>
            <pc:docMk/>
            <pc:sldMk cId="3031726491" sldId="263"/>
            <ac:spMk id="3" creationId="{2C3DC79E-9030-E2CE-E41C-8B64A0CC55B8}"/>
          </ac:spMkLst>
        </pc:spChg>
      </pc:sldChg>
      <pc:sldChg chg="modSp">
        <pc:chgData name="Hefner, Nicole M" userId="S::nmh45@txstate.edu::37f0622f-682a-4557-a251-68c06aa3910d" providerId="AD" clId="Web-{0FCF5030-291D-5C91-1E23-85A8D1C406A3}" dt="2024-07-12T14:49:47.774" v="13"/>
        <pc:sldMkLst>
          <pc:docMk/>
          <pc:sldMk cId="3799544665" sldId="264"/>
        </pc:sldMkLst>
        <pc:spChg chg="ord">
          <ac:chgData name="Hefner, Nicole M" userId="S::nmh45@txstate.edu::37f0622f-682a-4557-a251-68c06aa3910d" providerId="AD" clId="Web-{0FCF5030-291D-5C91-1E23-85A8D1C406A3}" dt="2024-07-12T14:49:47.774" v="13"/>
          <ac:spMkLst>
            <pc:docMk/>
            <pc:sldMk cId="3799544665" sldId="264"/>
            <ac:spMk id="11" creationId="{388FF44A-A8E8-3641-D3C7-95C739528BB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7/25/24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6</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116663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12</a:t>
            </a:fld>
            <a:endParaRPr lang="en-US"/>
          </a:p>
        </p:txBody>
      </p:sp>
    </p:spTree>
    <p:extLst>
      <p:ext uri="{BB962C8B-B14F-4D97-AF65-F5344CB8AC3E}">
        <p14:creationId xmlns:p14="http://schemas.microsoft.com/office/powerpoint/2010/main" val="222098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13</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19.jpg"/><Relationship Id="rId4"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1"/>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tretch/>
        </p:blipFill>
        <p:spPr>
          <a:xfrm>
            <a:off x="391920" y="443211"/>
            <a:ext cx="2574800" cy="673991"/>
          </a:xfrm>
          <a:prstGeom prst="rect">
            <a:avLst/>
          </a:prstGeom>
        </p:spPr>
      </p:pic>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3"/>
          <a:srcRect l="17669" r="17669"/>
          <a:stretch/>
        </p:blipFill>
        <p:spPr>
          <a:xfrm>
            <a:off x="5165766" y="352803"/>
            <a:ext cx="3978234"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3937" t="20913" r="8465"/>
          <a:stretch/>
        </p:blipFill>
        <p:spPr>
          <a:xfrm flipV="1">
            <a:off x="0" y="1740098"/>
            <a:ext cx="5165766" cy="176265"/>
          </a:xfrm>
          <a:prstGeom prst="rect">
            <a:avLst/>
          </a:prstGeom>
          <a:ln>
            <a:noFill/>
          </a:ln>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456106" y="6492882"/>
            <a:ext cx="2050877" cy="365125"/>
          </a:xfrm>
        </p:spPr>
        <p:txBody>
          <a:bodyPr/>
          <a:lstStyle/>
          <a:p>
            <a:fld id="{8A60A3F5-120A-A64C-8514-4F9CB3D10376}" type="datetimeFigureOut">
              <a:rPr lang="en-US" smtClean="0"/>
              <a:pPr/>
              <a:t>7/25/24</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2624621" y="6492883"/>
            <a:ext cx="6061083" cy="365125"/>
          </a:xfrm>
        </p:spPr>
        <p:txBody>
          <a:bodyPr/>
          <a:lstStyle/>
          <a:p>
            <a:endParaRPr lang="en-US" dirty="0"/>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8803344" y="6492882"/>
            <a:ext cx="340656"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4964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rotWithShape="1">
          <a:blip r:embed="rId2"/>
          <a:srcRect l="12391" t="872" r="13264"/>
          <a:stretch/>
        </p:blipFill>
        <p:spPr>
          <a:xfrm>
            <a:off x="4000500" y="-1"/>
            <a:ext cx="5143500" cy="6857999"/>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4000504" y="1"/>
            <a:ext cx="5143496"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6" y="3429000"/>
            <a:ext cx="3033857"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6" y="619759"/>
            <a:ext cx="3033857"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6581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userDrawn="1"/>
        </p:nvSpPr>
        <p:spPr>
          <a:xfrm>
            <a:off x="4572000" y="0"/>
            <a:ext cx="457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5909596" y="2263042"/>
            <a:ext cx="1894622" cy="553998"/>
          </a:xfrm>
          <a:solidFill>
            <a:schemeClr val="accent3"/>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8485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4572000" y="0"/>
            <a:ext cx="457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457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3139440"/>
            <a:ext cx="36576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5909596" y="2174870"/>
            <a:ext cx="1894622" cy="553998"/>
          </a:xfrm>
          <a:solidFill>
            <a:schemeClr val="accent3"/>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291297" y="2174870"/>
            <a:ext cx="1894622" cy="553998"/>
          </a:xfrm>
          <a:solidFill>
            <a:schemeClr val="accent3"/>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Tree>
    <p:extLst>
      <p:ext uri="{BB962C8B-B14F-4D97-AF65-F5344CB8AC3E}">
        <p14:creationId xmlns:p14="http://schemas.microsoft.com/office/powerpoint/2010/main" val="16087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userDrawn="1"/>
        </p:nvSpPr>
        <p:spPr>
          <a:xfrm flipH="1">
            <a:off x="6263640" y="0"/>
            <a:ext cx="28803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9866" r="5142"/>
          <a:stretch/>
        </p:blipFill>
        <p:spPr>
          <a:xfrm>
            <a:off x="4472943" y="619759"/>
            <a:ext cx="4211909"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4472940" y="621791"/>
            <a:ext cx="4211908" cy="5616449"/>
          </a:xfrm>
          <a:solidFill>
            <a:schemeClr val="tx2">
              <a:alpha val="23107"/>
            </a:schemeClr>
          </a:soli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4153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userDrawn="1"/>
        </p:nvSpPr>
        <p:spPr>
          <a:xfrm flipH="1">
            <a:off x="0" y="0"/>
            <a:ext cx="288036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456105" y="619760"/>
            <a:ext cx="4207337" cy="5614416"/>
          </a:xfrm>
          <a:solidFill>
            <a:schemeClr val="accent4"/>
          </a:solidFill>
        </p:spPr>
        <p:txBody>
          <a:bodyPr lIns="457200" tIns="457200" rIns="457200" bIns="457200" anchor="ctr">
            <a:normAutofit/>
          </a:bodyPr>
          <a:lstStyle>
            <a:lvl1pPr marL="0" indent="0" algn="ctr">
              <a:buNone/>
              <a:defRPr sz="1500">
                <a:solidFill>
                  <a:schemeClr val="bg1"/>
                </a:solidFill>
              </a:defRPr>
            </a:lvl1pPr>
            <a:lvl2pPr marL="342875" indent="0" algn="ctr">
              <a:buNone/>
              <a:defRPr sz="1800"/>
            </a:lvl2pPr>
            <a:lvl3pPr marL="685749" indent="0" algn="ctr">
              <a:buNone/>
              <a:defRPr sz="1500"/>
            </a:lvl3pPr>
            <a:lvl4pPr marL="1028624" indent="0" algn="ctr">
              <a:buNone/>
              <a:defRPr sz="1350"/>
            </a:lvl4pPr>
            <a:lvl5pPr marL="1371498" indent="0" algn="ctr">
              <a:buNone/>
              <a:defRPr sz="135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5119547" y="3429001"/>
            <a:ext cx="3559635" cy="2589779"/>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5128262" y="619759"/>
            <a:ext cx="3559635" cy="260509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4087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549212" y="2689360"/>
            <a:ext cx="1765077" cy="1120647"/>
          </a:xfrm>
        </p:spPr>
        <p:txBody>
          <a:bodyPr lIns="91440" rIns="91440" bIns="0" anchor="t">
            <a:noAutofit/>
          </a:bodyPr>
          <a:lstStyle>
            <a:lvl1pPr marL="0" indent="0" algn="l">
              <a:lnSpc>
                <a:spcPct val="100000"/>
              </a:lnSpc>
              <a:buNone/>
              <a:defRPr sz="1500" b="1" spc="0" baseline="0">
                <a:solidFill>
                  <a:schemeClr val="accent1"/>
                </a:solidFill>
                <a:latin typeface="+mj-lt"/>
              </a:defRPr>
            </a:lvl1pPr>
          </a:lstStyle>
          <a:p>
            <a:pPr lvl="0"/>
            <a:r>
              <a:rPr lang="en-US" dirty="0"/>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548640"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467065" y="2689358"/>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2593358" y="2689358"/>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4719860" y="2689358"/>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6847301" y="2689358"/>
            <a:ext cx="0" cy="328441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2674931" y="2689360"/>
            <a:ext cx="1765077" cy="1120647"/>
          </a:xfrm>
        </p:spPr>
        <p:txBody>
          <a:bodyPr lIns="91440" rIns="91440" bIns="0" anchor="t">
            <a:noAutofit/>
          </a:bodyPr>
          <a:lstStyle>
            <a:lvl1pPr marL="0" indent="0" algn="l">
              <a:lnSpc>
                <a:spcPct val="100000"/>
              </a:lnSpc>
              <a:buNone/>
              <a:defRPr sz="1500" b="1" spc="0" baseline="0">
                <a:solidFill>
                  <a:schemeClr val="accent5"/>
                </a:solidFill>
                <a:latin typeface="+mj-lt"/>
              </a:defRPr>
            </a:lvl1pPr>
          </a:lstStyle>
          <a:p>
            <a:pPr lvl="0"/>
            <a:r>
              <a:rPr lang="en-US" dirty="0"/>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2680183"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4816793" y="2689360"/>
            <a:ext cx="1765077" cy="1120647"/>
          </a:xfrm>
        </p:spPr>
        <p:txBody>
          <a:bodyPr lIns="91440" rIns="91440" bIns="0" anchor="t">
            <a:noAutofit/>
          </a:bodyPr>
          <a:lstStyle>
            <a:lvl1pPr marL="0" indent="0" algn="l">
              <a:lnSpc>
                <a:spcPct val="100000"/>
              </a:lnSpc>
              <a:buNone/>
              <a:defRPr sz="1500" b="1" spc="0" baseline="0">
                <a:solidFill>
                  <a:schemeClr val="accent4"/>
                </a:solidFill>
                <a:latin typeface="+mj-lt"/>
              </a:defRPr>
            </a:lvl1pPr>
          </a:lstStyle>
          <a:p>
            <a:pPr lvl="0"/>
            <a:r>
              <a:rPr lang="en-US" dirty="0"/>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4811722"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6944234" y="2689360"/>
            <a:ext cx="1765077" cy="1120647"/>
          </a:xfrm>
        </p:spPr>
        <p:txBody>
          <a:bodyPr lIns="91440" rIns="91440" bIns="0" anchor="t">
            <a:noAutofit/>
          </a:bodyPr>
          <a:lstStyle>
            <a:lvl1pPr marL="0" indent="0" algn="l">
              <a:lnSpc>
                <a:spcPct val="100000"/>
              </a:lnSpc>
              <a:buNone/>
              <a:defRPr sz="1500" b="1" spc="0" baseline="0">
                <a:solidFill>
                  <a:schemeClr val="accent3"/>
                </a:solidFill>
                <a:latin typeface="+mj-lt"/>
              </a:defRPr>
            </a:lvl1pPr>
          </a:lstStyle>
          <a:p>
            <a:pPr lvl="0"/>
            <a:r>
              <a:rPr lang="en-US" dirty="0"/>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6952531"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4</a:t>
            </a:r>
          </a:p>
        </p:txBody>
      </p:sp>
    </p:spTree>
    <p:extLst>
      <p:ext uri="{BB962C8B-B14F-4D97-AF65-F5344CB8AC3E}">
        <p14:creationId xmlns:p14="http://schemas.microsoft.com/office/powerpoint/2010/main" val="386587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456105" y="2743200"/>
            <a:ext cx="2529928" cy="411480"/>
          </a:xfrm>
        </p:spPr>
        <p:txBody>
          <a:bodyPr tIns="0" bIns="0" anchor="b">
            <a:noAutofit/>
          </a:bodyPr>
          <a:lstStyle>
            <a:lvl1pPr marL="0" indent="0" algn="l">
              <a:buNone/>
              <a:defRPr sz="1800" b="1" spc="113" baseline="0">
                <a:solidFill>
                  <a:schemeClr val="accent1"/>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456104"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7/25/24</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dirty="0"/>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3307038" y="2743200"/>
            <a:ext cx="252992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3307037"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6157968" y="2743200"/>
            <a:ext cx="2529928" cy="411480"/>
          </a:xfrm>
        </p:spPr>
        <p:txBody>
          <a:bodyPr tIns="0" bIns="0" anchor="b">
            <a:noAutofit/>
          </a:bodyPr>
          <a:lstStyle>
            <a:lvl1pPr marL="0" indent="0" algn="l">
              <a:buNone/>
              <a:defRPr sz="1800" b="1" spc="113" baseline="0">
                <a:solidFill>
                  <a:schemeClr val="accent5"/>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6157970" y="3200400"/>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460407" y="4414203"/>
            <a:ext cx="2529928" cy="411480"/>
          </a:xfrm>
        </p:spPr>
        <p:txBody>
          <a:bodyPr tIns="0" bIns="0" anchor="b">
            <a:noAutofit/>
          </a:bodyPr>
          <a:lstStyle>
            <a:lvl1pPr marL="0" indent="0" algn="l">
              <a:buNone/>
              <a:defRPr sz="1800" b="1" spc="113" baseline="0">
                <a:solidFill>
                  <a:schemeClr val="accent5"/>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460409"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3305553" y="4414203"/>
            <a:ext cx="2529928" cy="411480"/>
          </a:xfrm>
        </p:spPr>
        <p:txBody>
          <a:bodyPr tIns="0" bIns="0" anchor="b">
            <a:noAutofit/>
          </a:bodyPr>
          <a:lstStyle>
            <a:lvl1pPr marL="0" indent="0" algn="l">
              <a:buNone/>
              <a:defRPr sz="1800" b="1" spc="113" baseline="0">
                <a:solidFill>
                  <a:schemeClr val="accent1"/>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3305552"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6159963" y="4414203"/>
            <a:ext cx="252992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6159962" y="4871403"/>
            <a:ext cx="2529927" cy="914400"/>
          </a:xfrm>
        </p:spPr>
        <p:txBody>
          <a:bodyPr lIns="91440" rIns="91440">
            <a:normAutofit/>
          </a:bodyPr>
          <a:lstStyle>
            <a:lvl1pPr marL="0" indent="0" algn="l">
              <a:buNone/>
              <a:defRPr sz="1200">
                <a:solidFill>
                  <a:schemeClr val="bg1"/>
                </a:solidFill>
              </a:defRPr>
            </a:lvl1pPr>
          </a:lstStyle>
          <a:p>
            <a:pPr lvl="0"/>
            <a:r>
              <a:rPr lang="en-US" dirty="0"/>
              <a:t>Description of Item 6</a:t>
            </a:r>
          </a:p>
        </p:txBody>
      </p:sp>
    </p:spTree>
    <p:extLst>
      <p:ext uri="{BB962C8B-B14F-4D97-AF65-F5344CB8AC3E}">
        <p14:creationId xmlns:p14="http://schemas.microsoft.com/office/powerpoint/2010/main" val="181521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userDrawn="1"/>
        </p:nvSpPr>
        <p:spPr>
          <a:xfrm>
            <a:off x="0" y="1"/>
            <a:ext cx="3429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rotWithShape="1">
          <a:blip r:embed="rId2"/>
          <a:srcRect l="23856" r="8138"/>
          <a:stretch/>
        </p:blipFill>
        <p:spPr>
          <a:xfrm>
            <a:off x="443713" y="673780"/>
            <a:ext cx="3604538"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443712" y="673779"/>
            <a:ext cx="3602372" cy="5300301"/>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20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4278745" y="365125"/>
            <a:ext cx="4406960" cy="2129472"/>
          </a:xfrm>
        </p:spPr>
        <p:txBody>
          <a:bodyPr>
            <a:normAutofit/>
          </a:bodyPr>
          <a:lstStyle>
            <a:lvl1pPr>
              <a:defRPr sz="2700"/>
            </a:lvl1pPr>
          </a:lstStyle>
          <a:p>
            <a:r>
              <a:rPr lang="en-US"/>
              <a:t>Click to edit Master title style</a:t>
            </a:r>
            <a:endParaRPr lang="en-US" dirty="0"/>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4274439" y="2790706"/>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4274441" y="3247906"/>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6584055" y="2790706"/>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6584057" y="3247906"/>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4278744" y="4461709"/>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4278743" y="4918909"/>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6582570" y="4461709"/>
            <a:ext cx="2101648" cy="411480"/>
          </a:xfrm>
        </p:spPr>
        <p:txBody>
          <a:bodyPr tIns="0" bIns="0" anchor="b">
            <a:noAutofit/>
          </a:bodyPr>
          <a:lstStyle>
            <a:lvl1pPr marL="0" indent="0" algn="l">
              <a:buNone/>
              <a:defRPr sz="1800" b="1" spc="113" baseline="0">
                <a:solidFill>
                  <a:schemeClr val="accent3"/>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6582572" y="4918909"/>
            <a:ext cx="2101647" cy="914400"/>
          </a:xfrm>
        </p:spPr>
        <p:txBody>
          <a:bodyPr lIns="91440" rIns="91440">
            <a:normAutofit/>
          </a:bodyPr>
          <a:lstStyle>
            <a:lvl1pPr marL="0" indent="0" algn="l">
              <a:buNone/>
              <a:defRPr sz="1200">
                <a:solidFill>
                  <a:schemeClr val="bg1"/>
                </a:solidFill>
              </a:defRPr>
            </a:lvl1pPr>
          </a:lstStyle>
          <a:p>
            <a:pPr lvl="0"/>
            <a:r>
              <a:rPr lang="en-US" dirty="0"/>
              <a:t>Description of Item 4</a:t>
            </a:r>
          </a:p>
        </p:txBody>
      </p:sp>
    </p:spTree>
    <p:extLst>
      <p:ext uri="{BB962C8B-B14F-4D97-AF65-F5344CB8AC3E}">
        <p14:creationId xmlns:p14="http://schemas.microsoft.com/office/powerpoint/2010/main" val="108506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456103" y="2495678"/>
            <a:ext cx="3082845" cy="3448946"/>
          </a:xfrm>
        </p:spPr>
        <p:txBody>
          <a:bodyPr>
            <a:normAutofit/>
          </a:bodyPr>
          <a:lstStyle>
            <a:lvl1pPr marL="0" indent="0" algn="l">
              <a:buNone/>
              <a:defRPr sz="1350"/>
            </a:lvl1pPr>
            <a:lvl2pPr marL="342875" indent="0" algn="r">
              <a:buNone/>
              <a:defRPr sz="1200"/>
            </a:lvl2pPr>
            <a:lvl3pPr marL="685749" indent="0" algn="r">
              <a:buNone/>
              <a:defRPr sz="1050"/>
            </a:lvl3pPr>
            <a:lvl4pPr marL="1028624" indent="0" algn="r">
              <a:buNone/>
              <a:defRPr sz="900"/>
            </a:lvl4pPr>
            <a:lvl5pPr marL="1371498" indent="0" algn="r">
              <a:buNone/>
              <a:defRPr sz="9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3707341" y="723019"/>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4876800" y="694934"/>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456103" y="365125"/>
            <a:ext cx="3082845" cy="2130552"/>
          </a:xfrm>
        </p:spPr>
        <p:txBody>
          <a:bodyPr>
            <a:normAutofit/>
          </a:bodyPr>
          <a:lstStyle>
            <a:lvl1pPr algn="l">
              <a:defRPr sz="2700">
                <a:solidFill>
                  <a:schemeClr val="bg1"/>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3707341" y="2106974"/>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4876800" y="2077642"/>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3707341" y="3490930"/>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4876800" y="3467556"/>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3707341" y="4874886"/>
            <a:ext cx="1097280" cy="1097280"/>
          </a:xfrm>
          <a:prstGeom prst="roundRect">
            <a:avLst>
              <a:gd name="adj" fmla="val 50000"/>
            </a:avLst>
          </a:prstGeom>
          <a:noFill/>
          <a:ln w="38100">
            <a:solidFill>
              <a:schemeClr val="accent3"/>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3"/>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4876800" y="4846807"/>
            <a:ext cx="3811100" cy="1141625"/>
          </a:xfrm>
        </p:spPr>
        <p:txBody>
          <a:bodyPr lIns="91440" rIns="91440" anchor="ctr">
            <a:normAutofit/>
          </a:bodyPr>
          <a:lstStyle>
            <a:lvl1pPr marL="0" indent="0" algn="l">
              <a:lnSpc>
                <a:spcPct val="100000"/>
              </a:lnSpc>
              <a:buNone/>
              <a:defRPr sz="1200" b="0">
                <a:solidFill>
                  <a:schemeClr val="bg1"/>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third icon of a duck and a leaf will add an icon from PowerPoint’s library.</a:t>
            </a:r>
          </a:p>
        </p:txBody>
      </p:sp>
    </p:spTree>
    <p:extLst>
      <p:ext uri="{BB962C8B-B14F-4D97-AF65-F5344CB8AC3E}">
        <p14:creationId xmlns:p14="http://schemas.microsoft.com/office/powerpoint/2010/main" val="390688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2"/>
            <a:ext cx="3334923" cy="6857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501869" y="929141"/>
            <a:ext cx="4815602" cy="4793230"/>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3992880" y="2987040"/>
            <a:ext cx="4692824" cy="1402212"/>
          </a:xfrm>
        </p:spPr>
        <p:txBody>
          <a:bodyPr>
            <a:normAutofit/>
          </a:bodyPr>
          <a:lstStyle>
            <a:lvl1pPr marL="0" indent="0">
              <a:buNone/>
              <a:defRPr sz="1350"/>
            </a:lvl1pPr>
            <a:lvl5pPr marL="1371498" indent="0">
              <a:buNone/>
              <a:defRPr/>
            </a:lvl5pPr>
          </a:lstStyle>
          <a:p>
            <a:pPr lvl="0"/>
            <a:r>
              <a:rPr lang="en-US" dirty="0"/>
              <a:t>We have two vibrant campuses — one in San Marcos, one in Round Rock — and a variety of ways for you to discover each through in-person or digital experiences. Both our campuses are filled with opportunities to engage in life-changing learning, creative energy and community spirit.</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4399071" y="4717166"/>
            <a:ext cx="1975851" cy="852805"/>
          </a:xfrm>
        </p:spPr>
        <p:txBody>
          <a:bodyPr anchor="ctr">
            <a:noAutofit/>
          </a:bodyPr>
          <a:lstStyle>
            <a:lvl1pPr marL="0" indent="0">
              <a:lnSpc>
                <a:spcPct val="100000"/>
              </a:lnSpc>
              <a:spcBef>
                <a:spcPts val="0"/>
              </a:spcBef>
              <a:buNone/>
              <a:defRPr sz="1200">
                <a:solidFill>
                  <a:schemeClr val="bg1"/>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San Marcos Campus</a:t>
            </a:r>
          </a:p>
          <a:p>
            <a:pPr lvl="0"/>
            <a:r>
              <a:rPr lang="en-US" dirty="0"/>
              <a:t>601 University Drive</a:t>
            </a:r>
          </a:p>
          <a:p>
            <a:pPr lvl="0"/>
            <a:r>
              <a:rPr lang="en-US" dirty="0"/>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6871367" y="4717166"/>
            <a:ext cx="1994465" cy="852805"/>
          </a:xfrm>
        </p:spPr>
        <p:txBody>
          <a:bodyPr anchor="ctr">
            <a:noAutofit/>
          </a:bodyPr>
          <a:lstStyle>
            <a:lvl1pPr marL="0" indent="0">
              <a:lnSpc>
                <a:spcPct val="100000"/>
              </a:lnSpc>
              <a:spcBef>
                <a:spcPts val="0"/>
              </a:spcBef>
              <a:buNone/>
              <a:defRPr sz="1200">
                <a:solidFill>
                  <a:schemeClr val="accent3"/>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Round Rock Campus</a:t>
            </a:r>
          </a:p>
          <a:p>
            <a:pPr lvl="0"/>
            <a:r>
              <a:rPr lang="en-US" dirty="0"/>
              <a:t>1555 University Blvd.</a:t>
            </a:r>
          </a:p>
          <a:p>
            <a:pPr lvl="0"/>
            <a:r>
              <a:rPr lang="en-US" dirty="0"/>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3991227" y="4786059"/>
            <a:ext cx="456152" cy="487363"/>
          </a:xfrm>
          <a:prstGeom prst="teardrop">
            <a:avLst/>
          </a:prstGeom>
          <a:solidFill>
            <a:schemeClr val="bg1"/>
          </a:solidFill>
        </p:spPr>
        <p:txBody>
          <a:bodyPr>
            <a:noAutofit/>
          </a:bodyPr>
          <a:lstStyle>
            <a:lvl1pPr marL="0" indent="0">
              <a:buNone/>
              <a:defRPr sz="1500">
                <a:solidFill>
                  <a:schemeClr val="bg1"/>
                </a:solidFill>
              </a:defRPr>
            </a:lvl1pPr>
          </a:lstStyle>
          <a:p>
            <a:pPr lvl="0"/>
            <a:r>
              <a:rPr lang="en-US" dirty="0"/>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6480076" y="4785205"/>
            <a:ext cx="458566" cy="487363"/>
          </a:xfrm>
          <a:prstGeom prst="teardrop">
            <a:avLst/>
          </a:prstGeom>
          <a:solidFill>
            <a:schemeClr val="accent3"/>
          </a:solidFill>
        </p:spPr>
        <p:txBody>
          <a:bodyPr>
            <a:noAutofit/>
          </a:bodyPr>
          <a:lstStyle>
            <a:lvl1pPr marL="0" indent="0">
              <a:buNone/>
              <a:defRPr sz="1500"/>
            </a:lvl1pPr>
          </a:lstStyle>
          <a:p>
            <a:pPr lvl="0"/>
            <a:r>
              <a:rPr lang="en-US" dirty="0"/>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3992883" y="365124"/>
            <a:ext cx="4692823" cy="2520316"/>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03361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p:nvSpPr>
        <p:spPr>
          <a:xfrm>
            <a:off x="0" y="1"/>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rotWithShape="1">
          <a:blip r:embed="rId2"/>
          <a:srcRect l="13668" r="21670"/>
          <a:stretch/>
        </p:blipFill>
        <p:spPr>
          <a:xfrm>
            <a:off x="5165766" y="352803"/>
            <a:ext cx="3978234"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14" name="Picture 13">
            <a:extLst>
              <a:ext uri="{FF2B5EF4-FFF2-40B4-BE49-F238E27FC236}">
                <a16:creationId xmlns:a16="http://schemas.microsoft.com/office/drawing/2014/main" id="{317E5A2C-3673-B78E-8195-755A3FDF6DF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5165766" cy="176265"/>
          </a:xfrm>
          <a:prstGeom prst="rect">
            <a:avLst/>
          </a:prstGeom>
          <a:ln>
            <a:noFill/>
          </a:ln>
        </p:spPr>
      </p:pic>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4"/>
          <a:stretch/>
        </p:blipFill>
        <p:spPr>
          <a:xfrm>
            <a:off x="359391" y="363427"/>
            <a:ext cx="2566689" cy="863485"/>
          </a:xfrm>
          <a:prstGeom prst="rect">
            <a:avLst/>
          </a:prstGeom>
        </p:spPr>
      </p:pic>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5173360" y="352803"/>
            <a:ext cx="3970639"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456106" y="6501561"/>
            <a:ext cx="2050877" cy="365125"/>
          </a:xfrm>
        </p:spPr>
        <p:txBody>
          <a:bodyPr/>
          <a:lstStyle/>
          <a:p>
            <a:fld id="{8A60A3F5-120A-A64C-8514-4F9CB3D10376}" type="datetimeFigureOut">
              <a:rPr lang="en-US" smtClean="0"/>
              <a:pPr/>
              <a:t>7/25/24</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2624621" y="6501562"/>
            <a:ext cx="6061083" cy="365125"/>
          </a:xfrm>
        </p:spPr>
        <p:txBody>
          <a:bodyPr/>
          <a:lstStyle/>
          <a:p>
            <a:endParaRPr lang="en-US" dirty="0"/>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8803344" y="6501561"/>
            <a:ext cx="340656"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74222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74978-3746-587D-DAE3-A2ED8AFCDE35}"/>
              </a:ext>
              <a:ext uri="{C183D7F6-B498-43B3-948B-1728B52AA6E4}">
                <adec:decorative xmlns:adec="http://schemas.microsoft.com/office/drawing/2017/decorative" val="1"/>
              </a:ext>
            </a:extLst>
          </p:cNvPr>
          <p:cNvPicPr>
            <a:picLocks noChangeAspect="1"/>
          </p:cNvPicPr>
          <p:nvPr userDrawn="1"/>
        </p:nvPicPr>
        <p:blipFill rotWithShape="1">
          <a:blip r:embed="rId2"/>
          <a:srcRect l="39088" t="11075" r="6754" b="11075"/>
          <a:stretch/>
        </p:blipFill>
        <p:spPr>
          <a:xfrm>
            <a:off x="0" y="0"/>
            <a:ext cx="4766199"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1905001" y="365124"/>
            <a:ext cx="6780704" cy="4878010"/>
          </a:xfrm>
        </p:spPr>
        <p:txBody>
          <a:bodyPr>
            <a:normAutofit/>
          </a:bodyPr>
          <a:lstStyle>
            <a:lvl1pPr marL="7144" indent="-7144">
              <a:tabLst/>
              <a:defRPr sz="5400">
                <a:solidFill>
                  <a:schemeClr val="tx2"/>
                </a:solidFill>
              </a:defRPr>
            </a:lvl1pPr>
          </a:lstStyle>
          <a:p>
            <a:r>
              <a:rPr lang="en-US" dirty="0"/>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2624624" y="5243134"/>
            <a:ext cx="6060989" cy="731520"/>
          </a:xfrm>
        </p:spPr>
        <p:txBody>
          <a:bodyPr>
            <a:normAutofit/>
          </a:bodyPr>
          <a:lstStyle>
            <a:lvl1pPr marL="0" indent="0" algn="l">
              <a:buNone/>
              <a:defRPr sz="135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57869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457203" y="1966205"/>
            <a:ext cx="2926077"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38880" y="4033527"/>
            <a:ext cx="4946824" cy="858275"/>
          </a:xfrm>
        </p:spPr>
        <p:txBody>
          <a:bodyPr lIns="91440" rIns="91440">
            <a:normAutofit/>
          </a:bodyPr>
          <a:lstStyle>
            <a:lvl1pPr marL="0" indent="0" algn="l">
              <a:buNone/>
              <a:defRPr sz="1350">
                <a:solidFill>
                  <a:schemeClr val="bg1"/>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38880" y="365125"/>
            <a:ext cx="4946824" cy="3587115"/>
          </a:xfrm>
        </p:spPr>
        <p:txBody>
          <a:bodyPr/>
          <a:lstStyle/>
          <a:p>
            <a:r>
              <a:rPr lang="en-US" dirty="0"/>
              <a:t>Click to edit Master title style</a:t>
            </a:r>
          </a:p>
        </p:txBody>
      </p:sp>
    </p:spTree>
    <p:extLst>
      <p:ext uri="{BB962C8B-B14F-4D97-AF65-F5344CB8AC3E}">
        <p14:creationId xmlns:p14="http://schemas.microsoft.com/office/powerpoint/2010/main" val="137793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476422" y="1965960"/>
            <a:ext cx="1463040" cy="146304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026444" y="1925871"/>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026444" y="2687878"/>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4540074" y="1965960"/>
            <a:ext cx="1463040" cy="1463040"/>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6085639" y="1925871"/>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6082041" y="2687878"/>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480880" y="4078968"/>
            <a:ext cx="1463040" cy="1463040"/>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026444" y="4038883"/>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026443" y="4813835"/>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4540074" y="4078968"/>
            <a:ext cx="1463040" cy="1463040"/>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6085639" y="4038883"/>
            <a:ext cx="2309336" cy="756369"/>
          </a:xfrm>
        </p:spPr>
        <p:txBody>
          <a:bodyPr anchor="b"/>
          <a:lstStyle>
            <a:lvl1pPr marL="0" indent="0">
              <a:buNone/>
              <a:defRPr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6085639" y="4813835"/>
            <a:ext cx="2309336" cy="756369"/>
          </a:xfrm>
        </p:spPr>
        <p:txBody>
          <a:bodyPr anchor="t">
            <a:normAutofit/>
          </a:bodyPr>
          <a:lstStyle>
            <a:lvl1pPr marL="0" indent="0">
              <a:buNone/>
              <a:defRPr sz="12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7/25/24</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dirty="0"/>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71928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71728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501969"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501969"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7/25/24</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dirty="0"/>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2373772"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161093"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161093"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4030260"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3820215"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3820215"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5686747"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5479339"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5479339"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734323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7138462" y="3030495"/>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7138462" y="3589294"/>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1545529" y="4104143"/>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331530"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331530"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3202016"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2990656"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2990656"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4858504"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4649779"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4649779"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6514991"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6308902" y="4989030"/>
            <a:ext cx="1288256" cy="533442"/>
          </a:xfrm>
        </p:spPr>
        <p:txBody>
          <a:bodyPr anchor="t">
            <a:normAutofit/>
          </a:bodyPr>
          <a:lstStyle>
            <a:lvl1pPr marL="0" indent="0" algn="ctr">
              <a:lnSpc>
                <a:spcPct val="100000"/>
              </a:lnSpc>
              <a:buNone/>
              <a:defRPr sz="1200" b="1">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6308902" y="5547836"/>
            <a:ext cx="1288256" cy="449867"/>
          </a:xfrm>
        </p:spPr>
        <p:txBody>
          <a:bodyPr anchor="t">
            <a:normAutofit/>
          </a:bodyPr>
          <a:lstStyle>
            <a:lvl1pPr marL="0" indent="0" algn="ctr">
              <a:lnSpc>
                <a:spcPct val="100000"/>
              </a:lnSpc>
              <a:buNone/>
              <a:defRPr sz="900" b="0">
                <a:solidFill>
                  <a:schemeClr val="bg1"/>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Tree>
    <p:extLst>
      <p:ext uri="{BB962C8B-B14F-4D97-AF65-F5344CB8AC3E}">
        <p14:creationId xmlns:p14="http://schemas.microsoft.com/office/powerpoint/2010/main" val="293781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25754" r="15728"/>
          <a:stretch/>
        </p:blipFill>
        <p:spPr>
          <a:xfrm>
            <a:off x="5130803" y="0"/>
            <a:ext cx="4013201"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456323" y="719840"/>
            <a:ext cx="4174899" cy="1791054"/>
          </a:xfrm>
        </p:spPr>
        <p:txBody>
          <a:bodyPr>
            <a:normAutofit/>
          </a:bodyPr>
          <a:lstStyle>
            <a:lvl1pPr marL="7144" indent="-7144">
              <a:tabLst/>
              <a:defRPr sz="4500">
                <a:solidFill>
                  <a:schemeClr val="bg1"/>
                </a:solidFill>
              </a:defRPr>
            </a:lvl1pPr>
          </a:lstStyle>
          <a:p>
            <a:r>
              <a:rPr lang="en-US" dirty="0"/>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456230" y="2628300"/>
            <a:ext cx="4174899" cy="1114778"/>
          </a:xfrm>
        </p:spPr>
        <p:txBody>
          <a:bodyPr>
            <a:normAutofit/>
          </a:bodyPr>
          <a:lstStyle>
            <a:lvl1pPr marL="0" indent="0" algn="l">
              <a:buNone/>
              <a:defRPr sz="1350">
                <a:solidFill>
                  <a:schemeClr val="bg1"/>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7/25/24</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666239" y="4701823"/>
            <a:ext cx="2981961" cy="1114778"/>
          </a:xfrm>
        </p:spPr>
        <p:txBody>
          <a:bodyPr anchor="ctr">
            <a:normAutofit/>
          </a:bodyPr>
          <a:lstStyle>
            <a:lvl1pPr marL="0" indent="0" algn="l">
              <a:buNone/>
              <a:defRPr sz="1350" b="1">
                <a:solidFill>
                  <a:schemeClr val="bg1"/>
                </a:solidFill>
                <a:latin typeface="+mj-lt"/>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456106" y="4701830"/>
            <a:ext cx="1108534"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bg1"/>
                </a:solidFill>
              </a:defRPr>
            </a:lvl1pPr>
          </a:lstStyle>
          <a:p>
            <a:r>
              <a:rPr lang="en-US" dirty="0"/>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5130801" y="0"/>
            <a:ext cx="4013199"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Tree>
    <p:extLst>
      <p:ext uri="{BB962C8B-B14F-4D97-AF65-F5344CB8AC3E}">
        <p14:creationId xmlns:p14="http://schemas.microsoft.com/office/powerpoint/2010/main" val="96141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58067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7297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9144000" cy="17611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rotWithShape="1">
          <a:blip r:embed="rId2"/>
          <a:srcRect l="14962" r="20376"/>
          <a:stretch/>
        </p:blipFill>
        <p:spPr>
          <a:xfrm>
            <a:off x="5165766" y="352803"/>
            <a:ext cx="3978234"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5165766" cy="176265"/>
          </a:xfrm>
          <a:prstGeom prst="rect">
            <a:avLst/>
          </a:prstGeom>
          <a:ln>
            <a:noFill/>
          </a:ln>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304800" y="233680"/>
            <a:ext cx="3017520" cy="1239519"/>
          </a:xfrm>
        </p:spPr>
        <p:txBody>
          <a:bodyPr anchor="ctr">
            <a:normAutofit/>
          </a:bodyPr>
          <a:lstStyle>
            <a:lvl1pPr marL="0" indent="0" algn="ctr">
              <a:buNone/>
              <a:defRPr sz="1500">
                <a:solidFill>
                  <a:schemeClr val="bg1">
                    <a:lumMod val="65000"/>
                  </a:schemeClr>
                </a:solidFill>
              </a:defRPr>
            </a:lvl1pPr>
          </a:lstStyle>
          <a:p>
            <a:r>
              <a:rPr lang="en-US" dirty="0"/>
              <a:t>Add your department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456106" y="6505204"/>
            <a:ext cx="2050877" cy="365125"/>
          </a:xfrm>
        </p:spPr>
        <p:txBody>
          <a:body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2624621" y="6505205"/>
            <a:ext cx="6061083" cy="365125"/>
          </a:xfrm>
        </p:spPr>
        <p:txBody>
          <a:bodyPr/>
          <a:lstStyle/>
          <a:p>
            <a:endParaRPr lang="en-US" dirty="0"/>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8803344" y="6505204"/>
            <a:ext cx="340656"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99462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420050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456105" y="1802451"/>
            <a:ext cx="4058747" cy="4374512"/>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4629152" y="1802454"/>
            <a:ext cx="4056552" cy="437451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0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456106" y="2001519"/>
            <a:ext cx="4009217" cy="734057"/>
          </a:xfrm>
        </p:spPr>
        <p:txBody>
          <a:bodyPr anchor="b"/>
          <a:lstStyle>
            <a:lvl1pPr marL="0" indent="0">
              <a:buNone/>
              <a:defRPr sz="1800" b="1">
                <a:solidFill>
                  <a:schemeClr val="accent3"/>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2834645"/>
            <a:ext cx="4009217"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4655561" y="2001519"/>
            <a:ext cx="4030143" cy="734057"/>
          </a:xfrm>
        </p:spPr>
        <p:txBody>
          <a:bodyPr anchor="b"/>
          <a:lstStyle>
            <a:lvl1pPr marL="0" indent="0">
              <a:buNone/>
              <a:defRPr sz="1800" b="1">
                <a:solidFill>
                  <a:schemeClr val="accent3"/>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4655561" y="2834645"/>
            <a:ext cx="403014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294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tx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3" y="1709932"/>
            <a:ext cx="8229600" cy="2973679"/>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3" y="4809073"/>
            <a:ext cx="8229600" cy="1183977"/>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325629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7/25/24</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4" y="1709929"/>
            <a:ext cx="5143500" cy="2669032"/>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4" y="4424130"/>
            <a:ext cx="5143500" cy="1568914"/>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53275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4">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7/25/24</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3539070" y="1709929"/>
            <a:ext cx="5146637" cy="2669032"/>
          </a:xfrm>
        </p:spPr>
        <p:txBody>
          <a:bodyPr anchor="b">
            <a:normAutofit/>
          </a:bodyPr>
          <a:lstStyle>
            <a:lvl1pPr>
              <a:defRPr sz="3600" spc="113" baseline="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3539070" y="4424130"/>
            <a:ext cx="5146637" cy="1568914"/>
          </a:xfrm>
        </p:spPr>
        <p:txBody>
          <a:bodyPr>
            <a:normAutofit/>
          </a:bodyPr>
          <a:lstStyle>
            <a:lvl1pPr marL="0" indent="0">
              <a:buNone/>
              <a:defRPr sz="1500">
                <a:solidFill>
                  <a:schemeClr val="tx2"/>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18399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456103" y="365126"/>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456103" y="1825627"/>
            <a:ext cx="82296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456106" y="6288730"/>
            <a:ext cx="2050877"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A60A3F5-120A-A64C-8514-4F9CB3D10376}" type="datetimeFigureOut">
              <a:rPr lang="en-US" smtClean="0"/>
              <a:pPr/>
              <a:t>7/25/24</a:t>
            </a:fld>
            <a:endParaRPr lang="en-US" dirty="0"/>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2624621" y="6288731"/>
            <a:ext cx="6061083" cy="365125"/>
          </a:xfrm>
          <a:prstGeom prst="rect">
            <a:avLst/>
          </a:prstGeom>
        </p:spPr>
        <p:txBody>
          <a:bodyPr vert="horz" lIns="91440" tIns="45720" rIns="91440" bIns="45720" rtlCol="0" anchor="ctr"/>
          <a:lstStyle>
            <a:lvl1pPr algn="r">
              <a:defRPr sz="900" b="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8803344" y="6288730"/>
            <a:ext cx="340656" cy="365125"/>
          </a:xfrm>
          <a:prstGeom prst="rect">
            <a:avLst/>
          </a:prstGeom>
          <a:noFill/>
        </p:spPr>
        <p:txBody>
          <a:bodyPr vert="horz" lIns="91440" tIns="45720" rIns="91440" bIns="45720" rtlCol="0" anchor="ctr"/>
          <a:lstStyle>
            <a:lvl1pPr algn="l">
              <a:defRPr sz="9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1A47C665-F12B-CDFE-7D27-E75C66BEDEB0}"/>
              </a:ext>
              <a:ext uri="{C183D7F6-B498-43B3-948B-1728B52AA6E4}">
                <adec:decorative xmlns:adec="http://schemas.microsoft.com/office/drawing/2017/decorative" val="1"/>
              </a:ext>
            </a:extLst>
          </p:cNvPr>
          <p:cNvSpPr/>
          <p:nvPr userDrawn="1"/>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45803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685749"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38" indent="-171438" algn="l" defTabSz="685749" rtl="0" eaLnBrk="1" latinLnBrk="0" hangingPunct="1">
        <a:lnSpc>
          <a:spcPct val="120000"/>
        </a:lnSpc>
        <a:spcBef>
          <a:spcPts val="750"/>
        </a:spcBef>
        <a:buClr>
          <a:schemeClr val="accent1"/>
        </a:buClr>
        <a:buFont typeface="Arial" panose="020B0604020202020204" pitchFamily="34" charset="0"/>
        <a:buChar char="•"/>
        <a:defRPr sz="1800" kern="1200">
          <a:solidFill>
            <a:schemeClr val="bg1"/>
          </a:solidFill>
          <a:latin typeface="+mn-lt"/>
          <a:ea typeface="+mn-ea"/>
          <a:cs typeface="+mn-cs"/>
        </a:defRPr>
      </a:lvl1pPr>
      <a:lvl2pPr marL="514313" indent="-171438" algn="l" defTabSz="685749" rtl="0" eaLnBrk="1" latinLnBrk="0" hangingPunct="1">
        <a:lnSpc>
          <a:spcPct val="120000"/>
        </a:lnSpc>
        <a:spcBef>
          <a:spcPts val="375"/>
        </a:spcBef>
        <a:buClr>
          <a:schemeClr val="accent1"/>
        </a:buClr>
        <a:buFont typeface="Arial" panose="020B0604020202020204" pitchFamily="34" charset="0"/>
        <a:buChar char="•"/>
        <a:defRPr sz="1500" kern="1200">
          <a:solidFill>
            <a:schemeClr val="bg1"/>
          </a:solidFill>
          <a:latin typeface="+mn-lt"/>
          <a:ea typeface="+mn-ea"/>
          <a:cs typeface="+mn-cs"/>
        </a:defRPr>
      </a:lvl2pPr>
      <a:lvl3pPr marL="857186" indent="-171438" algn="l" defTabSz="685749" rtl="0" eaLnBrk="1" latinLnBrk="0" hangingPunct="1">
        <a:lnSpc>
          <a:spcPct val="120000"/>
        </a:lnSpc>
        <a:spcBef>
          <a:spcPts val="375"/>
        </a:spcBef>
        <a:buClr>
          <a:schemeClr val="accent1"/>
        </a:buClr>
        <a:buFont typeface="Arial" panose="020B0604020202020204" pitchFamily="34" charset="0"/>
        <a:buChar char="•"/>
        <a:defRPr sz="1350" kern="1200">
          <a:solidFill>
            <a:schemeClr val="bg1"/>
          </a:solidFill>
          <a:latin typeface="+mn-lt"/>
          <a:ea typeface="+mn-ea"/>
          <a:cs typeface="+mn-cs"/>
        </a:defRPr>
      </a:lvl3pPr>
      <a:lvl4pPr marL="1200060"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bg1"/>
          </a:solidFill>
          <a:latin typeface="+mn-lt"/>
          <a:ea typeface="+mn-ea"/>
          <a:cs typeface="+mn-cs"/>
        </a:defRPr>
      </a:lvl4pPr>
      <a:lvl5pPr marL="1542935"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bg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dirty="0"/>
              <a:t>With help from your friends in DMC</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6781B58-540C-E574-75D1-2A13001E2573}"/>
              </a:ext>
            </a:extLst>
          </p:cNvPr>
          <p:cNvSpPr>
            <a:spLocks noGrp="1"/>
          </p:cNvSpPr>
          <p:nvPr>
            <p:ph type="title"/>
          </p:nvPr>
        </p:nvSpPr>
        <p:spPr/>
        <p:txBody>
          <a:bodyPr/>
          <a:lstStyle/>
          <a:p>
            <a:r>
              <a:rPr lang="en-US" dirty="0"/>
              <a:t>BOBCATS POUNCE ON EVERY OPPORTUNITY</a:t>
            </a:r>
          </a:p>
        </p:txBody>
      </p:sp>
      <p:sp>
        <p:nvSpPr>
          <p:cNvPr id="3" name="Picture Placeholder 2">
            <a:extLst>
              <a:ext uri="{FF2B5EF4-FFF2-40B4-BE49-F238E27FC236}">
                <a16:creationId xmlns:a16="http://schemas.microsoft.com/office/drawing/2014/main" id="{A227DF22-42F2-F8C1-A038-94C0D5FD956C}"/>
              </a:ext>
            </a:extLst>
          </p:cNvPr>
          <p:cNvSpPr>
            <a:spLocks noGrp="1"/>
          </p:cNvSpPr>
          <p:nvPr>
            <p:ph type="pic" sz="quarter" idx="24"/>
          </p:nvPr>
        </p:nvSpPr>
        <p:spPr/>
        <p:txBody>
          <a:bodyPr/>
          <a:lstStyle/>
          <a:p>
            <a:endParaRPr lang="en-US"/>
          </a:p>
        </p:txBody>
      </p:sp>
      <p:sp>
        <p:nvSpPr>
          <p:cNvPr id="13" name="Text Placeholder 12">
            <a:extLst>
              <a:ext uri="{FF2B5EF4-FFF2-40B4-BE49-F238E27FC236}">
                <a16:creationId xmlns:a16="http://schemas.microsoft.com/office/drawing/2014/main" id="{F1B4862C-5875-92B8-90D9-B227B766F445}"/>
              </a:ext>
            </a:extLst>
          </p:cNvPr>
          <p:cNvSpPr>
            <a:spLocks noGrp="1"/>
          </p:cNvSpPr>
          <p:nvPr>
            <p:ph type="body" sz="quarter" idx="14"/>
          </p:nvPr>
        </p:nvSpPr>
        <p:spPr/>
        <p:txBody>
          <a:bodyPr/>
          <a:lstStyle/>
          <a:p>
            <a:r>
              <a:rPr lang="en-US" dirty="0"/>
              <a:t>#1</a:t>
            </a:r>
          </a:p>
        </p:txBody>
      </p:sp>
      <p:sp>
        <p:nvSpPr>
          <p:cNvPr id="14" name="Text Placeholder 13">
            <a:extLst>
              <a:ext uri="{FF2B5EF4-FFF2-40B4-BE49-F238E27FC236}">
                <a16:creationId xmlns:a16="http://schemas.microsoft.com/office/drawing/2014/main" id="{9AA1C190-BDE6-56ED-E792-FF03EF73BB11}"/>
              </a:ext>
            </a:extLst>
          </p:cNvPr>
          <p:cNvSpPr>
            <a:spLocks noGrp="1"/>
          </p:cNvSpPr>
          <p:nvPr>
            <p:ph type="body" sz="quarter" idx="19"/>
          </p:nvPr>
        </p:nvSpPr>
        <p:spPr/>
        <p:txBody>
          <a:bodyPr>
            <a:normAutofit/>
          </a:bodyPr>
          <a:lstStyle/>
          <a:p>
            <a:r>
              <a:rPr lang="en-US" dirty="0"/>
              <a:t>Bobcats are the most adaptable cats in the U.S.</a:t>
            </a:r>
          </a:p>
        </p:txBody>
      </p:sp>
      <p:sp>
        <p:nvSpPr>
          <p:cNvPr id="15" name="Text Placeholder 14">
            <a:extLst>
              <a:ext uri="{FF2B5EF4-FFF2-40B4-BE49-F238E27FC236}">
                <a16:creationId xmlns:a16="http://schemas.microsoft.com/office/drawing/2014/main" id="{A089F49D-CA34-2539-FC2E-22B2EFA7A3A2}"/>
              </a:ext>
            </a:extLst>
          </p:cNvPr>
          <p:cNvSpPr>
            <a:spLocks noGrp="1"/>
          </p:cNvSpPr>
          <p:nvPr>
            <p:ph type="body" sz="quarter" idx="31"/>
          </p:nvPr>
        </p:nvSpPr>
        <p:spPr/>
        <p:txBody>
          <a:bodyPr>
            <a:normAutofit/>
          </a:bodyPr>
          <a:lstStyle/>
          <a:p>
            <a:r>
              <a:rPr lang="en-US" dirty="0"/>
              <a:t>95%</a:t>
            </a:r>
          </a:p>
        </p:txBody>
      </p:sp>
      <p:sp>
        <p:nvSpPr>
          <p:cNvPr id="16" name="Text Placeholder 15">
            <a:extLst>
              <a:ext uri="{FF2B5EF4-FFF2-40B4-BE49-F238E27FC236}">
                <a16:creationId xmlns:a16="http://schemas.microsoft.com/office/drawing/2014/main" id="{60AD0574-D0DC-2835-448A-A4BFDC24CC91}"/>
              </a:ext>
            </a:extLst>
          </p:cNvPr>
          <p:cNvSpPr>
            <a:spLocks noGrp="1"/>
          </p:cNvSpPr>
          <p:nvPr>
            <p:ph type="body" sz="quarter" idx="32"/>
          </p:nvPr>
        </p:nvSpPr>
        <p:spPr/>
        <p:txBody>
          <a:bodyPr>
            <a:normAutofit/>
          </a:bodyPr>
          <a:lstStyle/>
          <a:p>
            <a:r>
              <a:rPr lang="en-US" dirty="0"/>
              <a:t>of Bobcats will go on to graduate studies in stalking and pouncing</a:t>
            </a:r>
          </a:p>
        </p:txBody>
      </p:sp>
      <p:sp>
        <p:nvSpPr>
          <p:cNvPr id="17" name="Text Placeholder 16">
            <a:extLst>
              <a:ext uri="{FF2B5EF4-FFF2-40B4-BE49-F238E27FC236}">
                <a16:creationId xmlns:a16="http://schemas.microsoft.com/office/drawing/2014/main" id="{3DC8C174-7F8A-0EB2-D3D3-C0AD49A2A04B}"/>
              </a:ext>
            </a:extLst>
          </p:cNvPr>
          <p:cNvSpPr>
            <a:spLocks noGrp="1"/>
          </p:cNvSpPr>
          <p:nvPr>
            <p:ph type="body" sz="quarter" idx="35"/>
          </p:nvPr>
        </p:nvSpPr>
        <p:spPr/>
        <p:txBody>
          <a:bodyPr/>
          <a:lstStyle/>
          <a:p>
            <a:r>
              <a:rPr lang="en-US" dirty="0"/>
              <a:t>100%</a:t>
            </a:r>
          </a:p>
        </p:txBody>
      </p:sp>
      <p:sp>
        <p:nvSpPr>
          <p:cNvPr id="18" name="Text Placeholder 17">
            <a:extLst>
              <a:ext uri="{FF2B5EF4-FFF2-40B4-BE49-F238E27FC236}">
                <a16:creationId xmlns:a16="http://schemas.microsoft.com/office/drawing/2014/main" id="{293D2EE5-E1B8-6F26-350C-C86554B535CD}"/>
              </a:ext>
            </a:extLst>
          </p:cNvPr>
          <p:cNvSpPr>
            <a:spLocks noGrp="1"/>
          </p:cNvSpPr>
          <p:nvPr>
            <p:ph type="body" sz="quarter" idx="36"/>
          </p:nvPr>
        </p:nvSpPr>
        <p:spPr/>
        <p:txBody>
          <a:bodyPr/>
          <a:lstStyle/>
          <a:p>
            <a:r>
              <a:rPr lang="en-US" dirty="0"/>
              <a:t>of Bobcats will be employed as predators</a:t>
            </a:r>
          </a:p>
        </p:txBody>
      </p:sp>
      <p:sp>
        <p:nvSpPr>
          <p:cNvPr id="19" name="Text Placeholder 18">
            <a:extLst>
              <a:ext uri="{FF2B5EF4-FFF2-40B4-BE49-F238E27FC236}">
                <a16:creationId xmlns:a16="http://schemas.microsoft.com/office/drawing/2014/main" id="{CE4423C2-CD5F-2873-FBDB-DFD169995580}"/>
              </a:ext>
            </a:extLst>
          </p:cNvPr>
          <p:cNvSpPr>
            <a:spLocks noGrp="1"/>
          </p:cNvSpPr>
          <p:nvPr>
            <p:ph type="body" sz="quarter" idx="37"/>
          </p:nvPr>
        </p:nvSpPr>
        <p:spPr/>
        <p:txBody>
          <a:bodyPr>
            <a:normAutofit/>
          </a:bodyPr>
          <a:lstStyle/>
          <a:p>
            <a:r>
              <a:rPr lang="en-US" dirty="0"/>
              <a:t>1st</a:t>
            </a:r>
          </a:p>
        </p:txBody>
      </p:sp>
      <p:sp>
        <p:nvSpPr>
          <p:cNvPr id="20" name="Text Placeholder 19">
            <a:extLst>
              <a:ext uri="{FF2B5EF4-FFF2-40B4-BE49-F238E27FC236}">
                <a16:creationId xmlns:a16="http://schemas.microsoft.com/office/drawing/2014/main" id="{DCEF5681-A4DF-EABC-2241-74B99A0BBF91}"/>
              </a:ext>
            </a:extLst>
          </p:cNvPr>
          <p:cNvSpPr>
            <a:spLocks noGrp="1"/>
          </p:cNvSpPr>
          <p:nvPr>
            <p:ph type="body" sz="quarter" idx="38"/>
          </p:nvPr>
        </p:nvSpPr>
        <p:spPr/>
        <p:txBody>
          <a:bodyPr>
            <a:normAutofit/>
          </a:bodyPr>
          <a:lstStyle/>
          <a:p>
            <a:r>
              <a:rPr lang="en-US" dirty="0"/>
              <a:t>Ranked first in the nation for fierceness</a:t>
            </a:r>
          </a:p>
        </p:txBody>
      </p:sp>
    </p:spTree>
    <p:extLst>
      <p:ext uri="{BB962C8B-B14F-4D97-AF65-F5344CB8AC3E}">
        <p14:creationId xmlns:p14="http://schemas.microsoft.com/office/powerpoint/2010/main" val="137318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4ED3E5-0F74-38F9-7984-F987D41B1A3A}"/>
              </a:ext>
            </a:extLst>
          </p:cNvPr>
          <p:cNvSpPr>
            <a:spLocks noGrp="1"/>
          </p:cNvSpPr>
          <p:nvPr>
            <p:ph type="title"/>
          </p:nvPr>
        </p:nvSpPr>
        <p:spPr/>
        <p:txBody>
          <a:bodyPr/>
          <a:lstStyle/>
          <a:p>
            <a:r>
              <a:rPr lang="en-US" dirty="0"/>
              <a:t>CAMPUS LOCATION</a:t>
            </a:r>
          </a:p>
        </p:txBody>
      </p:sp>
      <p:sp>
        <p:nvSpPr>
          <p:cNvPr id="2" name="Text Placeholder 1">
            <a:extLst>
              <a:ext uri="{FF2B5EF4-FFF2-40B4-BE49-F238E27FC236}">
                <a16:creationId xmlns:a16="http://schemas.microsoft.com/office/drawing/2014/main" id="{B8E0D417-EF64-3502-19DF-B9471DAAC3A2}"/>
              </a:ext>
            </a:extLst>
          </p:cNvPr>
          <p:cNvSpPr>
            <a:spLocks noGrp="1"/>
          </p:cNvSpPr>
          <p:nvPr>
            <p:ph type="body" sz="quarter" idx="13"/>
          </p:nvPr>
        </p:nvSpPr>
        <p:spPr/>
        <p:txBody>
          <a:bodyPr vert="horz" lIns="91440" tIns="45720" rIns="91440" bIns="45720" rtlCol="0" anchor="t">
            <a:normAutofit/>
          </a:bodyPr>
          <a:lstStyle/>
          <a:p>
            <a:r>
              <a:rPr lang="en-US" dirty="0"/>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8" name="Content Placeholder 7">
            <a:extLst>
              <a:ext uri="{FF2B5EF4-FFF2-40B4-BE49-F238E27FC236}">
                <a16:creationId xmlns:a16="http://schemas.microsoft.com/office/drawing/2014/main" id="{36230C23-E37C-01C0-EAB9-281FCF6E9D42}"/>
              </a:ext>
            </a:extLst>
          </p:cNvPr>
          <p:cNvSpPr>
            <a:spLocks noGrp="1"/>
          </p:cNvSpPr>
          <p:nvPr>
            <p:ph sz="quarter" idx="16"/>
          </p:nvPr>
        </p:nvSpPr>
        <p:spPr/>
        <p:txBody>
          <a:bodyPr/>
          <a:lstStyle/>
          <a:p>
            <a:endParaRPr lang="en-US"/>
          </a:p>
        </p:txBody>
      </p:sp>
      <p:sp>
        <p:nvSpPr>
          <p:cNvPr id="3" name="Content Placeholder 2">
            <a:extLst>
              <a:ext uri="{FF2B5EF4-FFF2-40B4-BE49-F238E27FC236}">
                <a16:creationId xmlns:a16="http://schemas.microsoft.com/office/drawing/2014/main" id="{0BB4BBF2-C855-9983-D049-7EE92AF225BF}"/>
              </a:ext>
            </a:extLst>
          </p:cNvPr>
          <p:cNvSpPr>
            <a:spLocks noGrp="1"/>
          </p:cNvSpPr>
          <p:nvPr>
            <p:ph sz="quarter" idx="14"/>
          </p:nvPr>
        </p:nvSpPr>
        <p:spPr/>
        <p:txBody>
          <a:bodyPr/>
          <a:lstStyle/>
          <a:p>
            <a:r>
              <a:rPr lang="en-US" b="1" dirty="0"/>
              <a:t>San Marcos Campus</a:t>
            </a:r>
          </a:p>
          <a:p>
            <a:r>
              <a:rPr lang="en-US" dirty="0"/>
              <a:t>601 University Drive</a:t>
            </a:r>
          </a:p>
          <a:p>
            <a:r>
              <a:rPr lang="en-US" dirty="0"/>
              <a:t>San Marcos, Texas 78666</a:t>
            </a:r>
          </a:p>
        </p:txBody>
      </p:sp>
      <p:sp>
        <p:nvSpPr>
          <p:cNvPr id="9" name="Content Placeholder 8">
            <a:extLst>
              <a:ext uri="{FF2B5EF4-FFF2-40B4-BE49-F238E27FC236}">
                <a16:creationId xmlns:a16="http://schemas.microsoft.com/office/drawing/2014/main" id="{1B09B31F-5712-874E-F8CE-1A28B8285D09}"/>
              </a:ext>
            </a:extLst>
          </p:cNvPr>
          <p:cNvSpPr>
            <a:spLocks noGrp="1"/>
          </p:cNvSpPr>
          <p:nvPr>
            <p:ph sz="quarter" idx="17"/>
          </p:nvPr>
        </p:nvSpPr>
        <p:spPr/>
        <p:txBody>
          <a:bodyPr/>
          <a:lstStyle/>
          <a:p>
            <a:endParaRPr lang="en-US"/>
          </a:p>
        </p:txBody>
      </p:sp>
      <p:sp>
        <p:nvSpPr>
          <p:cNvPr id="4" name="Content Placeholder 3">
            <a:extLst>
              <a:ext uri="{FF2B5EF4-FFF2-40B4-BE49-F238E27FC236}">
                <a16:creationId xmlns:a16="http://schemas.microsoft.com/office/drawing/2014/main" id="{747CF244-FA8A-2BDA-B4D2-B9960EAABA42}"/>
              </a:ext>
            </a:extLst>
          </p:cNvPr>
          <p:cNvSpPr>
            <a:spLocks noGrp="1"/>
          </p:cNvSpPr>
          <p:nvPr>
            <p:ph sz="quarter" idx="15"/>
          </p:nvPr>
        </p:nvSpPr>
        <p:spPr/>
        <p:txBody>
          <a:bodyPr/>
          <a:lstStyle/>
          <a:p>
            <a:r>
              <a:rPr lang="en-US" b="1" dirty="0"/>
              <a:t>Round Rock Campus</a:t>
            </a:r>
          </a:p>
          <a:p>
            <a:r>
              <a:rPr lang="en-US" dirty="0"/>
              <a:t>1555 University Blvd.</a:t>
            </a:r>
          </a:p>
          <a:p>
            <a:r>
              <a:rPr lang="en-US" dirty="0"/>
              <a:t>Round Rock, Texas 78665</a:t>
            </a:r>
          </a:p>
        </p:txBody>
      </p:sp>
    </p:spTree>
    <p:extLst>
      <p:ext uri="{BB962C8B-B14F-4D97-AF65-F5344CB8AC3E}">
        <p14:creationId xmlns:p14="http://schemas.microsoft.com/office/powerpoint/2010/main" val="83769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57">
            <a:extLst>
              <a:ext uri="{FF2B5EF4-FFF2-40B4-BE49-F238E27FC236}">
                <a16:creationId xmlns:a16="http://schemas.microsoft.com/office/drawing/2014/main" id="{6D25754A-E50F-1651-B56A-419A5513DCED}"/>
              </a:ext>
            </a:extLst>
          </p:cNvPr>
          <p:cNvSpPr>
            <a:spLocks noGrp="1"/>
          </p:cNvSpPr>
          <p:nvPr>
            <p:ph type="title"/>
          </p:nvPr>
        </p:nvSpPr>
        <p:spPr/>
        <p:txBody>
          <a:bodyPr/>
          <a:lstStyle/>
          <a:p>
            <a:endParaRPr lang="en-US" dirty="0"/>
          </a:p>
        </p:txBody>
      </p:sp>
      <p:sp>
        <p:nvSpPr>
          <p:cNvPr id="55" name="Text Placeholder 54">
            <a:extLst>
              <a:ext uri="{FF2B5EF4-FFF2-40B4-BE49-F238E27FC236}">
                <a16:creationId xmlns:a16="http://schemas.microsoft.com/office/drawing/2014/main" id="{0C5237ED-E56B-FAE8-D184-CCF332E6BBE9}"/>
              </a:ext>
            </a:extLst>
          </p:cNvPr>
          <p:cNvSpPr>
            <a:spLocks noGrp="1"/>
          </p:cNvSpPr>
          <p:nvPr>
            <p:ph type="body" sz="quarter" idx="30"/>
          </p:nvPr>
        </p:nvSpPr>
        <p:spPr/>
        <p:txBody>
          <a:bodyPr/>
          <a:lstStyle/>
          <a:p>
            <a:endParaRPr lang="en-US"/>
          </a:p>
        </p:txBody>
      </p:sp>
      <p:sp>
        <p:nvSpPr>
          <p:cNvPr id="56" name="Content Placeholder 55">
            <a:extLst>
              <a:ext uri="{FF2B5EF4-FFF2-40B4-BE49-F238E27FC236}">
                <a16:creationId xmlns:a16="http://schemas.microsoft.com/office/drawing/2014/main" id="{FF726D90-BD67-61D2-F0A4-2BF7AECBCA6B}"/>
              </a:ext>
            </a:extLst>
          </p:cNvPr>
          <p:cNvSpPr>
            <a:spLocks noGrp="1"/>
          </p:cNvSpPr>
          <p:nvPr>
            <p:ph sz="quarter" idx="31"/>
          </p:nvPr>
        </p:nvSpPr>
        <p:spPr/>
        <p:txBody>
          <a:bodyPr/>
          <a:lstStyle/>
          <a:p>
            <a:endParaRPr lang="en-US"/>
          </a:p>
        </p:txBody>
      </p:sp>
      <p:sp>
        <p:nvSpPr>
          <p:cNvPr id="57" name="Text Placeholder 56">
            <a:extLst>
              <a:ext uri="{FF2B5EF4-FFF2-40B4-BE49-F238E27FC236}">
                <a16:creationId xmlns:a16="http://schemas.microsoft.com/office/drawing/2014/main" id="{92EA36DF-EC9F-5DD5-4105-32A8E08B213F}"/>
              </a:ext>
            </a:extLst>
          </p:cNvPr>
          <p:cNvSpPr>
            <a:spLocks noGrp="1"/>
          </p:cNvSpPr>
          <p:nvPr>
            <p:ph type="body" sz="quarter" idx="32"/>
          </p:nvPr>
        </p:nvSpPr>
        <p:spPr/>
        <p:txBody>
          <a:bodyPr/>
          <a:lstStyle/>
          <a:p>
            <a:endParaRPr lang="en-US"/>
          </a:p>
        </p:txBody>
      </p:sp>
      <p:sp>
        <p:nvSpPr>
          <p:cNvPr id="59" name="Content Placeholder 58">
            <a:extLst>
              <a:ext uri="{FF2B5EF4-FFF2-40B4-BE49-F238E27FC236}">
                <a16:creationId xmlns:a16="http://schemas.microsoft.com/office/drawing/2014/main" id="{06032C9E-01CA-FB1C-09DD-9A7D29DE9752}"/>
              </a:ext>
            </a:extLst>
          </p:cNvPr>
          <p:cNvSpPr>
            <a:spLocks noGrp="1"/>
          </p:cNvSpPr>
          <p:nvPr>
            <p:ph sz="quarter" idx="33"/>
          </p:nvPr>
        </p:nvSpPr>
        <p:spPr/>
        <p:txBody>
          <a:bodyPr/>
          <a:lstStyle/>
          <a:p>
            <a:endParaRPr lang="en-US"/>
          </a:p>
        </p:txBody>
      </p:sp>
      <p:sp>
        <p:nvSpPr>
          <p:cNvPr id="60" name="Text Placeholder 59">
            <a:extLst>
              <a:ext uri="{FF2B5EF4-FFF2-40B4-BE49-F238E27FC236}">
                <a16:creationId xmlns:a16="http://schemas.microsoft.com/office/drawing/2014/main" id="{2AA268F7-D39A-CAEC-4B66-C3C23BB05FBB}"/>
              </a:ext>
            </a:extLst>
          </p:cNvPr>
          <p:cNvSpPr>
            <a:spLocks noGrp="1"/>
          </p:cNvSpPr>
          <p:nvPr>
            <p:ph type="body" sz="quarter" idx="34"/>
          </p:nvPr>
        </p:nvSpPr>
        <p:spPr/>
        <p:txBody>
          <a:bodyPr/>
          <a:lstStyle/>
          <a:p>
            <a:endParaRPr lang="en-US"/>
          </a:p>
        </p:txBody>
      </p:sp>
      <p:sp>
        <p:nvSpPr>
          <p:cNvPr id="61" name="Content Placeholder 60">
            <a:extLst>
              <a:ext uri="{FF2B5EF4-FFF2-40B4-BE49-F238E27FC236}">
                <a16:creationId xmlns:a16="http://schemas.microsoft.com/office/drawing/2014/main" id="{34DB65E9-5956-6C36-C1BC-002FDD93FD5D}"/>
              </a:ext>
            </a:extLst>
          </p:cNvPr>
          <p:cNvSpPr>
            <a:spLocks noGrp="1"/>
          </p:cNvSpPr>
          <p:nvPr>
            <p:ph sz="quarter" idx="35"/>
          </p:nvPr>
        </p:nvSpPr>
        <p:spPr/>
        <p:txBody>
          <a:bodyPr/>
          <a:lstStyle/>
          <a:p>
            <a:endParaRPr lang="en-US"/>
          </a:p>
        </p:txBody>
      </p:sp>
      <p:sp>
        <p:nvSpPr>
          <p:cNvPr id="62" name="Text Placeholder 61">
            <a:extLst>
              <a:ext uri="{FF2B5EF4-FFF2-40B4-BE49-F238E27FC236}">
                <a16:creationId xmlns:a16="http://schemas.microsoft.com/office/drawing/2014/main" id="{8B349909-D565-6AB4-7F34-97C02995296A}"/>
              </a:ext>
            </a:extLst>
          </p:cNvPr>
          <p:cNvSpPr>
            <a:spLocks noGrp="1"/>
          </p:cNvSpPr>
          <p:nvPr>
            <p:ph type="body" sz="quarter" idx="36"/>
          </p:nvPr>
        </p:nvSpPr>
        <p:spPr/>
        <p:txBody>
          <a:bodyPr/>
          <a:lstStyle/>
          <a:p>
            <a:endParaRPr lang="en-US"/>
          </a:p>
        </p:txBody>
      </p:sp>
      <p:sp>
        <p:nvSpPr>
          <p:cNvPr id="63" name="Content Placeholder 62">
            <a:extLst>
              <a:ext uri="{FF2B5EF4-FFF2-40B4-BE49-F238E27FC236}">
                <a16:creationId xmlns:a16="http://schemas.microsoft.com/office/drawing/2014/main" id="{BD31431F-EF94-E4F3-68D4-825E18431AF5}"/>
              </a:ext>
            </a:extLst>
          </p:cNvPr>
          <p:cNvSpPr>
            <a:spLocks noGrp="1"/>
          </p:cNvSpPr>
          <p:nvPr>
            <p:ph sz="quarter" idx="37"/>
          </p:nvPr>
        </p:nvSpPr>
        <p:spPr/>
        <p:txBody>
          <a:bodyPr/>
          <a:lstStyle/>
          <a:p>
            <a:endParaRPr lang="en-US"/>
          </a:p>
        </p:txBody>
      </p:sp>
      <p:sp>
        <p:nvSpPr>
          <p:cNvPr id="64" name="Text Placeholder 63">
            <a:extLst>
              <a:ext uri="{FF2B5EF4-FFF2-40B4-BE49-F238E27FC236}">
                <a16:creationId xmlns:a16="http://schemas.microsoft.com/office/drawing/2014/main" id="{8CCE868E-C156-A642-827D-F16111261B16}"/>
              </a:ext>
            </a:extLst>
          </p:cNvPr>
          <p:cNvSpPr>
            <a:spLocks noGrp="1"/>
          </p:cNvSpPr>
          <p:nvPr>
            <p:ph type="body" sz="quarter" idx="38"/>
          </p:nvPr>
        </p:nvSpPr>
        <p:spPr/>
        <p:txBody>
          <a:bodyPr/>
          <a:lstStyle/>
          <a:p>
            <a:endParaRPr lang="en-US"/>
          </a:p>
        </p:txBody>
      </p:sp>
    </p:spTree>
    <p:extLst>
      <p:ext uri="{BB962C8B-B14F-4D97-AF65-F5344CB8AC3E}">
        <p14:creationId xmlns:p14="http://schemas.microsoft.com/office/powerpoint/2010/main" val="85220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1E4C6-57FA-4F96-BE6A-62F305B3C7D2}"/>
              </a:ext>
            </a:extLst>
          </p:cNvPr>
          <p:cNvSpPr>
            <a:spLocks noGrp="1"/>
          </p:cNvSpPr>
          <p:nvPr>
            <p:ph type="ctrTitle"/>
          </p:nvPr>
        </p:nvSpPr>
        <p:spPr/>
        <p:txBody>
          <a:bodyPr>
            <a:normAutofit/>
          </a:bodyPr>
          <a:lstStyle/>
          <a:p>
            <a:r>
              <a:rPr lang="en-US" sz="4000" dirty="0"/>
              <a:t>Dark Background, Standard Ratio (4:3)</a:t>
            </a:r>
          </a:p>
        </p:txBody>
      </p:sp>
      <p:sp>
        <p:nvSpPr>
          <p:cNvPr id="6" name="Subtitle 5">
            <a:extLst>
              <a:ext uri="{FF2B5EF4-FFF2-40B4-BE49-F238E27FC236}">
                <a16:creationId xmlns:a16="http://schemas.microsoft.com/office/drawing/2014/main" id="{DD03A215-7599-3BE1-9F72-58DD8721C4BF}"/>
              </a:ext>
            </a:extLst>
          </p:cNvPr>
          <p:cNvSpPr>
            <a:spLocks noGrp="1"/>
          </p:cNvSpPr>
          <p:nvPr>
            <p:ph type="subTitle" idx="1"/>
          </p:nvPr>
        </p:nvSpPr>
        <p:spPr/>
        <p:txBody>
          <a:bodyPr>
            <a:normAutofit/>
          </a:bodyPr>
          <a:lstStyle/>
          <a:p>
            <a:r>
              <a:rPr lang="en-US" sz="1800" dirty="0"/>
              <a:t>Gaillardia Template</a:t>
            </a:r>
          </a:p>
        </p:txBody>
      </p:sp>
    </p:spTree>
    <p:extLst>
      <p:ext uri="{BB962C8B-B14F-4D97-AF65-F5344CB8AC3E}">
        <p14:creationId xmlns:p14="http://schemas.microsoft.com/office/powerpoint/2010/main" val="133530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dirty="0"/>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dirty="0"/>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dirty="0"/>
              <a:t>DEPARTMENTAL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dirty="0"/>
              <a:t>Use the frame above to add your department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a:bodyPr>
          <a:lstStyle/>
          <a:p>
            <a:r>
              <a:rPr lang="en-US" dirty="0"/>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dirty="0"/>
              <a:t>— Oscar Strahan</a:t>
            </a:r>
          </a:p>
        </p:txBody>
      </p:sp>
    </p:spTree>
    <p:extLst>
      <p:ext uri="{BB962C8B-B14F-4D97-AF65-F5344CB8AC3E}">
        <p14:creationId xmlns:p14="http://schemas.microsoft.com/office/powerpoint/2010/main" val="5051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pPr marL="170815" indent="-170815"/>
            <a:r>
              <a:rPr lang="en-US" dirty="0"/>
              <a:t>Be cautious about overloading a presentation with too much text.</a:t>
            </a:r>
          </a:p>
          <a:p>
            <a:pPr marL="513715" lvl="1" indent="-170815"/>
            <a:r>
              <a:rPr lang="en-US" dirty="0"/>
              <a:t>If your slide is overly dense, try breaking the slide up into multiples by bullet.</a:t>
            </a:r>
          </a:p>
          <a:p>
            <a:pPr marL="170815" indent="-170815"/>
            <a:r>
              <a:rPr lang="en-US" dirty="0"/>
              <a:t>The presentation is an aid for the audience, not the speaker.</a:t>
            </a:r>
          </a:p>
          <a:p>
            <a:pPr marL="513715" lvl="1" indent="-170815"/>
            <a:r>
              <a:rPr lang="en-US" dirty="0"/>
              <a:t>Don’t use it as a teleprompter, but to reinforce your most important takeaways.</a:t>
            </a:r>
          </a:p>
          <a:p>
            <a:pPr marL="170815" indent="-170815"/>
            <a:r>
              <a:rPr lang="en-US" dirty="0"/>
              <a:t>Want to reset the layout to match the template? </a:t>
            </a:r>
          </a:p>
          <a:p>
            <a:pPr marL="513715" lvl="1" indent="-170815"/>
            <a:r>
              <a:rPr lang="en-US" dirty="0"/>
              <a:t>Reapply the template by going to Home on the Ribbon, then next to the ‘New Slide’ button, click the ‘Reset’ button.</a:t>
            </a:r>
          </a:p>
          <a:p>
            <a:pPr marL="513715" lvl="1" indent="-170815"/>
            <a:r>
              <a:rPr lang="en-US" dirty="0"/>
              <a:t>This will also re-add any placeholder frames you’ve deleted, if you want them back.</a:t>
            </a:r>
          </a:p>
        </p:txBody>
      </p:sp>
    </p:spTree>
    <p:extLst>
      <p:ext uri="{BB962C8B-B14F-4D97-AF65-F5344CB8AC3E}">
        <p14:creationId xmlns:p14="http://schemas.microsoft.com/office/powerpoint/2010/main" val="213694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dirty="0"/>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dirty="0"/>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dirty="0"/>
              <a:t>Go to ‘Tools’ then ‘Check Accessibility.’</a:t>
            </a:r>
          </a:p>
          <a:p>
            <a:r>
              <a:rPr lang="en-US" dirty="0"/>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dirty="0"/>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dirty="0"/>
              <a:t>Be sure to add Alt Text for images you add that are contextual. </a:t>
            </a:r>
          </a:p>
          <a:p>
            <a:pPr lvl="1"/>
            <a:r>
              <a:rPr lang="en-US" dirty="0"/>
              <a:t>The stock images in the design have already been marked as decorative. </a:t>
            </a:r>
          </a:p>
          <a:p>
            <a:r>
              <a:rPr lang="en-US" dirty="0"/>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dirty="0"/>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p:txBody>
          <a:bodyPr/>
          <a:lstStyle/>
          <a:p>
            <a:endParaRPr lang="en-US" dirty="0"/>
          </a:p>
        </p:txBody>
      </p:sp>
      <p:sp>
        <p:nvSpPr>
          <p:cNvPr id="38" name="Text Placeholder 37">
            <a:extLst>
              <a:ext uri="{FF2B5EF4-FFF2-40B4-BE49-F238E27FC236}">
                <a16:creationId xmlns:a16="http://schemas.microsoft.com/office/drawing/2014/main" id="{EA397127-6782-966F-75F6-D769D1C7DB89}"/>
              </a:ext>
            </a:extLst>
          </p:cNvPr>
          <p:cNvSpPr>
            <a:spLocks noGrp="1"/>
          </p:cNvSpPr>
          <p:nvPr>
            <p:ph type="body" sz="quarter" idx="14"/>
          </p:nvPr>
        </p:nvSpPr>
        <p:spPr/>
        <p:txBody>
          <a:bodyPr/>
          <a:lstStyle/>
          <a:p>
            <a:endParaRPr lang="en-US"/>
          </a:p>
        </p:txBody>
      </p:sp>
      <p:sp>
        <p:nvSpPr>
          <p:cNvPr id="39" name="Text Placeholder 38">
            <a:extLst>
              <a:ext uri="{FF2B5EF4-FFF2-40B4-BE49-F238E27FC236}">
                <a16:creationId xmlns:a16="http://schemas.microsoft.com/office/drawing/2014/main" id="{121D32C6-11C2-7DE8-6759-7A66D305258A}"/>
              </a:ext>
            </a:extLst>
          </p:cNvPr>
          <p:cNvSpPr>
            <a:spLocks noGrp="1"/>
          </p:cNvSpPr>
          <p:nvPr>
            <p:ph type="body" sz="quarter" idx="19"/>
          </p:nvPr>
        </p:nvSpPr>
        <p:spPr/>
        <p:txBody>
          <a:bodyPr/>
          <a:lstStyle/>
          <a:p>
            <a:endParaRPr lang="en-US"/>
          </a:p>
        </p:txBody>
      </p:sp>
      <p:sp>
        <p:nvSpPr>
          <p:cNvPr id="40" name="Text Placeholder 39">
            <a:extLst>
              <a:ext uri="{FF2B5EF4-FFF2-40B4-BE49-F238E27FC236}">
                <a16:creationId xmlns:a16="http://schemas.microsoft.com/office/drawing/2014/main" id="{D7AADC96-AA0C-CFC2-11DC-F1538ED27151}"/>
              </a:ext>
            </a:extLst>
          </p:cNvPr>
          <p:cNvSpPr>
            <a:spLocks noGrp="1"/>
          </p:cNvSpPr>
          <p:nvPr>
            <p:ph type="body" sz="quarter" idx="4294967295"/>
          </p:nvPr>
        </p:nvSpPr>
        <p:spPr>
          <a:xfrm>
            <a:off x="3307038" y="2914650"/>
            <a:ext cx="2529928" cy="308610"/>
          </a:xfrm>
        </p:spPr>
        <p:txBody>
          <a:bodyPr>
            <a:normAutofit fontScale="77500" lnSpcReduction="20000"/>
          </a:bodyPr>
          <a:lstStyle/>
          <a:p>
            <a:endParaRPr lang="en-US"/>
          </a:p>
        </p:txBody>
      </p:sp>
      <p:sp>
        <p:nvSpPr>
          <p:cNvPr id="41" name="Text Placeholder 40">
            <a:extLst>
              <a:ext uri="{FF2B5EF4-FFF2-40B4-BE49-F238E27FC236}">
                <a16:creationId xmlns:a16="http://schemas.microsoft.com/office/drawing/2014/main" id="{0DD647A4-69FF-A8EC-D8C9-87336A675EAE}"/>
              </a:ext>
            </a:extLst>
          </p:cNvPr>
          <p:cNvSpPr>
            <a:spLocks noGrp="1"/>
          </p:cNvSpPr>
          <p:nvPr>
            <p:ph type="body" sz="quarter" idx="32"/>
          </p:nvPr>
        </p:nvSpPr>
        <p:spPr/>
        <p:txBody>
          <a:bodyPr/>
          <a:lstStyle/>
          <a:p>
            <a:endParaRPr lang="en-US"/>
          </a:p>
        </p:txBody>
      </p:sp>
      <p:sp>
        <p:nvSpPr>
          <p:cNvPr id="42" name="Text Placeholder 41">
            <a:extLst>
              <a:ext uri="{FF2B5EF4-FFF2-40B4-BE49-F238E27FC236}">
                <a16:creationId xmlns:a16="http://schemas.microsoft.com/office/drawing/2014/main" id="{34A2BB0F-6E67-4877-F484-B34A77E701C6}"/>
              </a:ext>
            </a:extLst>
          </p:cNvPr>
          <p:cNvSpPr>
            <a:spLocks noGrp="1"/>
          </p:cNvSpPr>
          <p:nvPr>
            <p:ph type="body" sz="quarter" idx="33"/>
          </p:nvPr>
        </p:nvSpPr>
        <p:spPr/>
        <p:txBody>
          <a:bodyPr/>
          <a:lstStyle/>
          <a:p>
            <a:endParaRPr lang="en-US"/>
          </a:p>
        </p:txBody>
      </p:sp>
      <p:sp>
        <p:nvSpPr>
          <p:cNvPr id="43" name="Text Placeholder 42">
            <a:extLst>
              <a:ext uri="{FF2B5EF4-FFF2-40B4-BE49-F238E27FC236}">
                <a16:creationId xmlns:a16="http://schemas.microsoft.com/office/drawing/2014/main" id="{530BE246-14AC-0476-5397-3D97421F6DEA}"/>
              </a:ext>
            </a:extLst>
          </p:cNvPr>
          <p:cNvSpPr>
            <a:spLocks noGrp="1"/>
          </p:cNvSpPr>
          <p:nvPr>
            <p:ph type="body" sz="quarter" idx="34"/>
          </p:nvPr>
        </p:nvSpPr>
        <p:spPr/>
        <p:txBody>
          <a:bodyPr/>
          <a:lstStyle/>
          <a:p>
            <a:endParaRPr lang="en-US"/>
          </a:p>
        </p:txBody>
      </p:sp>
      <p:sp>
        <p:nvSpPr>
          <p:cNvPr id="44" name="Text Placeholder 43">
            <a:extLst>
              <a:ext uri="{FF2B5EF4-FFF2-40B4-BE49-F238E27FC236}">
                <a16:creationId xmlns:a16="http://schemas.microsoft.com/office/drawing/2014/main" id="{94E01AC6-45CD-3267-6712-3506AF8482F0}"/>
              </a:ext>
            </a:extLst>
          </p:cNvPr>
          <p:cNvSpPr>
            <a:spLocks noGrp="1"/>
          </p:cNvSpPr>
          <p:nvPr>
            <p:ph type="body" sz="quarter" idx="35"/>
          </p:nvPr>
        </p:nvSpPr>
        <p:spPr/>
        <p:txBody>
          <a:bodyPr/>
          <a:lstStyle/>
          <a:p>
            <a:endParaRPr lang="en-US"/>
          </a:p>
        </p:txBody>
      </p:sp>
      <p:sp>
        <p:nvSpPr>
          <p:cNvPr id="45" name="Text Placeholder 44">
            <a:extLst>
              <a:ext uri="{FF2B5EF4-FFF2-40B4-BE49-F238E27FC236}">
                <a16:creationId xmlns:a16="http://schemas.microsoft.com/office/drawing/2014/main" id="{0A5FB56D-CBA6-E5F8-EC25-CF24C76AFF3B}"/>
              </a:ext>
            </a:extLst>
          </p:cNvPr>
          <p:cNvSpPr>
            <a:spLocks noGrp="1"/>
          </p:cNvSpPr>
          <p:nvPr>
            <p:ph type="body" sz="quarter" idx="36"/>
          </p:nvPr>
        </p:nvSpPr>
        <p:spPr/>
        <p:txBody>
          <a:bodyPr/>
          <a:lstStyle/>
          <a:p>
            <a:endParaRPr lang="en-US"/>
          </a:p>
        </p:txBody>
      </p:sp>
      <p:sp>
        <p:nvSpPr>
          <p:cNvPr id="46" name="Text Placeholder 45">
            <a:extLst>
              <a:ext uri="{FF2B5EF4-FFF2-40B4-BE49-F238E27FC236}">
                <a16:creationId xmlns:a16="http://schemas.microsoft.com/office/drawing/2014/main" id="{3747A620-B301-7818-A3F5-973B44D9E93E}"/>
              </a:ext>
            </a:extLst>
          </p:cNvPr>
          <p:cNvSpPr>
            <a:spLocks noGrp="1"/>
          </p:cNvSpPr>
          <p:nvPr>
            <p:ph type="body" sz="quarter" idx="37"/>
          </p:nvPr>
        </p:nvSpPr>
        <p:spPr/>
        <p:txBody>
          <a:bodyPr/>
          <a:lstStyle/>
          <a:p>
            <a:endParaRPr lang="en-US"/>
          </a:p>
        </p:txBody>
      </p:sp>
      <p:sp>
        <p:nvSpPr>
          <p:cNvPr id="47" name="Text Placeholder 46">
            <a:extLst>
              <a:ext uri="{FF2B5EF4-FFF2-40B4-BE49-F238E27FC236}">
                <a16:creationId xmlns:a16="http://schemas.microsoft.com/office/drawing/2014/main" id="{990819B1-BD81-29EB-41E9-F7C6E685EBD0}"/>
              </a:ext>
            </a:extLst>
          </p:cNvPr>
          <p:cNvSpPr>
            <a:spLocks noGrp="1"/>
          </p:cNvSpPr>
          <p:nvPr>
            <p:ph type="body" sz="quarter" idx="38"/>
          </p:nvPr>
        </p:nvSpPr>
        <p:spPr/>
        <p:txBody>
          <a:bodyPr/>
          <a:lstStyle/>
          <a:p>
            <a:endParaRPr lang="en-US"/>
          </a:p>
        </p:txBody>
      </p:sp>
      <p:sp>
        <p:nvSpPr>
          <p:cNvPr id="48" name="Text Placeholder 47">
            <a:extLst>
              <a:ext uri="{FF2B5EF4-FFF2-40B4-BE49-F238E27FC236}">
                <a16:creationId xmlns:a16="http://schemas.microsoft.com/office/drawing/2014/main" id="{722D8DB5-A257-81C1-6A62-061135708BBA}"/>
              </a:ext>
            </a:extLst>
          </p:cNvPr>
          <p:cNvSpPr>
            <a:spLocks noGrp="1"/>
          </p:cNvSpPr>
          <p:nvPr>
            <p:ph type="body" sz="quarter" idx="39"/>
          </p:nvPr>
        </p:nvSpPr>
        <p:spPr/>
        <p:txBody>
          <a:bodyPr/>
          <a:lstStyle/>
          <a:p>
            <a:endParaRPr lang="en-US"/>
          </a:p>
        </p:txBody>
      </p:sp>
      <p:sp>
        <p:nvSpPr>
          <p:cNvPr id="49" name="Text Placeholder 48">
            <a:extLst>
              <a:ext uri="{FF2B5EF4-FFF2-40B4-BE49-F238E27FC236}">
                <a16:creationId xmlns:a16="http://schemas.microsoft.com/office/drawing/2014/main" id="{98610F1E-6871-876E-85FE-88FCC029498B}"/>
              </a:ext>
            </a:extLst>
          </p:cNvPr>
          <p:cNvSpPr>
            <a:spLocks noGrp="1"/>
          </p:cNvSpPr>
          <p:nvPr>
            <p:ph type="body" sz="quarter" idx="40"/>
          </p:nvPr>
        </p:nvSpPr>
        <p:spPr/>
        <p:txBody>
          <a:bodyPr/>
          <a:lstStyle/>
          <a:p>
            <a:endParaRPr lang="en-US"/>
          </a:p>
        </p:txBody>
      </p:sp>
    </p:spTree>
    <p:extLst>
      <p:ext uri="{BB962C8B-B14F-4D97-AF65-F5344CB8AC3E}">
        <p14:creationId xmlns:p14="http://schemas.microsoft.com/office/powerpoint/2010/main" val="3875195103"/>
      </p:ext>
    </p:extLst>
  </p:cSld>
  <p:clrMapOvr>
    <a:masterClrMapping/>
  </p:clrMapOvr>
</p:sld>
</file>

<file path=ppt/theme/theme1.xml><?xml version="1.0" encoding="utf-8"?>
<a:theme xmlns:a="http://schemas.openxmlformats.org/drawingml/2006/main" name="TXST Dark">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Dark" id="{30BC9C08-1232-9047-935D-ECEB351485E0}" vid="{55B84AC1-C531-3547-9D4E-97E317A24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6bb94d-ed52-48c4-977f-e7160257263f">
      <Terms xmlns="http://schemas.microsoft.com/office/infopath/2007/PartnerControls"/>
    </lcf76f155ced4ddcb4097134ff3c332f>
    <TaxCatchAll xmlns="5f9efd60-91f6-4699-b517-a26acc9da5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3FE46A33B30747B9A930F5321D4687" ma:contentTypeVersion="13" ma:contentTypeDescription="Create a new document." ma:contentTypeScope="" ma:versionID="cf02fe36f305b03f2a5fcf8daa60f6b9">
  <xsd:schema xmlns:xsd="http://www.w3.org/2001/XMLSchema" xmlns:xs="http://www.w3.org/2001/XMLSchema" xmlns:p="http://schemas.microsoft.com/office/2006/metadata/properties" xmlns:ns2="366bb94d-ed52-48c4-977f-e7160257263f" xmlns:ns3="5f9efd60-91f6-4699-b517-a26acc9da5ac" targetNamespace="http://schemas.microsoft.com/office/2006/metadata/properties" ma:root="true" ma:fieldsID="700c9a3bd80c991f52a34e66a9c43e0f" ns2:_="" ns3:_="">
    <xsd:import namespace="366bb94d-ed52-48c4-977f-e7160257263f"/>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bb94d-ed52-48c4-977f-e71602572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A2772D-6AB4-4303-A60A-4872810885EA}">
  <ds:schemaRefs>
    <ds:schemaRef ds:uri="366bb94d-ed52-48c4-977f-e7160257263f"/>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5f9efd60-91f6-4699-b517-a26acc9da5ac"/>
    <ds:schemaRef ds:uri="http://schemas.microsoft.com/office/2006/metadata/properties"/>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DE9DF2FB-3578-4BA0-8396-BFCC67C05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bb94d-ed52-48c4-977f-e7160257263f"/>
    <ds:schemaRef ds:uri="5f9efd60-91f6-4699-b517-a26acc9da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TXST Dark</Template>
  <TotalTime>14030</TotalTime>
  <Words>438</Words>
  <Application>Microsoft Macintosh PowerPoint</Application>
  <PresentationFormat>On-screen Show (4:3)</PresentationFormat>
  <Paragraphs>50</Paragraphs>
  <Slides>13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TXST Dark</vt:lpstr>
      <vt:lpstr>DESIGNING EFFECTIVE PRESENTATIONS</vt:lpstr>
      <vt:lpstr>Dark Background, Standard Ratio (4:3)</vt:lpstr>
      <vt:lpstr>PRESENTATIONS FOR ROUND ROCK</vt:lpstr>
      <vt:lpstr>DEPARTMENTAL PRESENTATIONS</vt:lpstr>
      <vt:lpstr>“A bobcat will fight you with everything he has; with four claws, teeth, speed and brains.”</vt:lpstr>
      <vt:lpstr>Presentation Basics</vt:lpstr>
      <vt:lpstr>Accessibility Tips</vt:lpstr>
      <vt:lpstr>Section Header</vt:lpstr>
      <vt:lpstr>PowerPoint Presentation</vt:lpstr>
      <vt:lpstr>BOBCATS POUNCE ON EVERY OPPORTUNITY</vt:lpstr>
      <vt:lpstr>CAMPUS LOCATION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Murphy, Alison R</cp:lastModifiedBy>
  <cp:revision>18</cp:revision>
  <dcterms:created xsi:type="dcterms:W3CDTF">2024-06-11T19:36:44Z</dcterms:created>
  <dcterms:modified xsi:type="dcterms:W3CDTF">2024-07-25T17:56:34Z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0x0101001B3FE46A33B30747B9A930F5321D4687</vt:lpwstr>
  </property>
  <property fmtid="{D5CDD505-2E9C-101B-9397-08002B2CF9AE}" pid="3" name="MediaServiceImageTags">
    <vt:lpwstr/>
  </property>
</Properties>
</file>