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5"/>
  </p:notesMasterIdLst>
  <p:sldIdLst>
    <p:sldId id="270" r:id="rId5"/>
    <p:sldId id="256" r:id="rId6"/>
    <p:sldId id="267" r:id="rId7"/>
    <p:sldId id="268" r:id="rId8"/>
    <p:sldId id="257" r:id="rId9"/>
    <p:sldId id="269" r:id="rId10"/>
    <p:sldId id="263" r:id="rId11"/>
    <p:sldId id="258" r:id="rId12"/>
    <p:sldId id="265"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C5C27-76F1-6643-A385-F9F570E8E5F0}" v="50" dt="2024-07-25T17:52:52.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p:restoredTop sz="94694"/>
  </p:normalViewPr>
  <p:slideViewPr>
    <p:cSldViewPr snapToGrid="0">
      <p:cViewPr varScale="1">
        <p:scale>
          <a:sx n="117" d="100"/>
          <a:sy n="117" d="100"/>
        </p:scale>
        <p:origin x="2224" y="168"/>
      </p:cViewPr>
      <p:guideLst/>
    </p:cSldViewPr>
  </p:slideViewPr>
  <p:outlineViewPr>
    <p:cViewPr>
      <p:scale>
        <a:sx n="33" d="100"/>
        <a:sy n="33" d="100"/>
      </p:scale>
      <p:origin x="0" y="-84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fner, Nicole M" userId="S::nmh45@txstate.edu::37f0622f-682a-4557-a251-68c06aa3910d" providerId="AD" clId="Web-{8085A2E4-BE52-0B3F-15B8-0629FB67B8DD}"/>
    <pc:docChg chg="modSld">
      <pc:chgData name="Hefner, Nicole M" userId="S::nmh45@txstate.edu::37f0622f-682a-4557-a251-68c06aa3910d" providerId="AD" clId="Web-{8085A2E4-BE52-0B3F-15B8-0629FB67B8DD}" dt="2024-07-12T15:07:22.401" v="13"/>
      <pc:docMkLst>
        <pc:docMk/>
      </pc:docMkLst>
      <pc:sldChg chg="modSp">
        <pc:chgData name="Hefner, Nicole M" userId="S::nmh45@txstate.edu::37f0622f-682a-4557-a251-68c06aa3910d" providerId="AD" clId="Web-{8085A2E4-BE52-0B3F-15B8-0629FB67B8DD}" dt="2024-07-12T15:03:22.611" v="4" actId="20577"/>
        <pc:sldMkLst>
          <pc:docMk/>
          <pc:sldMk cId="2136948121" sldId="257"/>
        </pc:sldMkLst>
        <pc:spChg chg="mod">
          <ac:chgData name="Hefner, Nicole M" userId="S::nmh45@txstate.edu::37f0622f-682a-4557-a251-68c06aa3910d" providerId="AD" clId="Web-{8085A2E4-BE52-0B3F-15B8-0629FB67B8DD}" dt="2024-07-12T15:03:22.611" v="4" actId="20577"/>
          <ac:spMkLst>
            <pc:docMk/>
            <pc:sldMk cId="2136948121" sldId="257"/>
            <ac:spMk id="3" creationId="{F2912B85-AD56-9E29-47EA-46D797A32F8B}"/>
          </ac:spMkLst>
        </pc:spChg>
      </pc:sldChg>
      <pc:sldChg chg="modSp">
        <pc:chgData name="Hefner, Nicole M" userId="S::nmh45@txstate.edu::37f0622f-682a-4557-a251-68c06aa3910d" providerId="AD" clId="Web-{8085A2E4-BE52-0B3F-15B8-0629FB67B8DD}" dt="2024-07-12T15:07:06.807" v="12"/>
        <pc:sldMkLst>
          <pc:docMk/>
          <pc:sldMk cId="85220407" sldId="259"/>
        </pc:sldMkLst>
        <pc:spChg chg="ord">
          <ac:chgData name="Hefner, Nicole M" userId="S::nmh45@txstate.edu::37f0622f-682a-4557-a251-68c06aa3910d" providerId="AD" clId="Web-{8085A2E4-BE52-0B3F-15B8-0629FB67B8DD}" dt="2024-07-12T15:07:06.807" v="12"/>
          <ac:spMkLst>
            <pc:docMk/>
            <pc:sldMk cId="85220407" sldId="259"/>
            <ac:spMk id="58" creationId="{6D25754A-E50F-1651-B56A-419A5513DCED}"/>
          </ac:spMkLst>
        </pc:spChg>
      </pc:sldChg>
      <pc:sldChg chg="modSp">
        <pc:chgData name="Hefner, Nicole M" userId="S::nmh45@txstate.edu::37f0622f-682a-4557-a251-68c06aa3910d" providerId="AD" clId="Web-{8085A2E4-BE52-0B3F-15B8-0629FB67B8DD}" dt="2024-07-12T15:06:51.040" v="11"/>
        <pc:sldMkLst>
          <pc:docMk/>
          <pc:sldMk cId="837692863" sldId="260"/>
        </pc:sldMkLst>
        <pc:spChg chg="mod">
          <ac:chgData name="Hefner, Nicole M" userId="S::nmh45@txstate.edu::37f0622f-682a-4557-a251-68c06aa3910d" providerId="AD" clId="Web-{8085A2E4-BE52-0B3F-15B8-0629FB67B8DD}" dt="2024-07-12T15:05:10.521" v="5" actId="20577"/>
          <ac:spMkLst>
            <pc:docMk/>
            <pc:sldMk cId="837692863" sldId="260"/>
            <ac:spMk id="2" creationId="{B8E0D417-EF64-3502-19DF-B9471DAAC3A2}"/>
          </ac:spMkLst>
        </pc:spChg>
        <pc:spChg chg="ord">
          <ac:chgData name="Hefner, Nicole M" userId="S::nmh45@txstate.edu::37f0622f-682a-4557-a251-68c06aa3910d" providerId="AD" clId="Web-{8085A2E4-BE52-0B3F-15B8-0629FB67B8DD}" dt="2024-07-12T15:06:43.259" v="8"/>
          <ac:spMkLst>
            <pc:docMk/>
            <pc:sldMk cId="837692863" sldId="260"/>
            <ac:spMk id="7" creationId="{104ED3E5-0F74-38F9-7984-F987D41B1A3A}"/>
          </ac:spMkLst>
        </pc:spChg>
        <pc:spChg chg="ord">
          <ac:chgData name="Hefner, Nicole M" userId="S::nmh45@txstate.edu::37f0622f-682a-4557-a251-68c06aa3910d" providerId="AD" clId="Web-{8085A2E4-BE52-0B3F-15B8-0629FB67B8DD}" dt="2024-07-12T15:06:49.181" v="10"/>
          <ac:spMkLst>
            <pc:docMk/>
            <pc:sldMk cId="837692863" sldId="260"/>
            <ac:spMk id="8" creationId="{36230C23-E37C-01C0-EAB9-281FCF6E9D42}"/>
          </ac:spMkLst>
        </pc:spChg>
        <pc:spChg chg="ord">
          <ac:chgData name="Hefner, Nicole M" userId="S::nmh45@txstate.edu::37f0622f-682a-4557-a251-68c06aa3910d" providerId="AD" clId="Web-{8085A2E4-BE52-0B3F-15B8-0629FB67B8DD}" dt="2024-07-12T15:06:51.040" v="11"/>
          <ac:spMkLst>
            <pc:docMk/>
            <pc:sldMk cId="837692863" sldId="260"/>
            <ac:spMk id="9" creationId="{1B09B31F-5712-874E-F8CE-1A28B8285D09}"/>
          </ac:spMkLst>
        </pc:spChg>
      </pc:sldChg>
      <pc:sldChg chg="modSp">
        <pc:chgData name="Hefner, Nicole M" userId="S::nmh45@txstate.edu::37f0622f-682a-4557-a251-68c06aa3910d" providerId="AD" clId="Web-{8085A2E4-BE52-0B3F-15B8-0629FB67B8DD}" dt="2024-07-12T15:06:26.586" v="7"/>
        <pc:sldMkLst>
          <pc:docMk/>
          <pc:sldMk cId="1373188641" sldId="261"/>
        </pc:sldMkLst>
        <pc:spChg chg="ord">
          <ac:chgData name="Hefner, Nicole M" userId="S::nmh45@txstate.edu::37f0622f-682a-4557-a251-68c06aa3910d" providerId="AD" clId="Web-{8085A2E4-BE52-0B3F-15B8-0629FB67B8DD}" dt="2024-07-12T15:06:26.586" v="7"/>
          <ac:spMkLst>
            <pc:docMk/>
            <pc:sldMk cId="1373188641" sldId="261"/>
            <ac:spMk id="12" creationId="{96781B58-540C-E574-75D1-2A13001E2573}"/>
          </ac:spMkLst>
        </pc:spChg>
      </pc:sldChg>
      <pc:sldChg chg="modSp">
        <pc:chgData name="Hefner, Nicole M" userId="S::nmh45@txstate.edu::37f0622f-682a-4557-a251-68c06aa3910d" providerId="AD" clId="Web-{8085A2E4-BE52-0B3F-15B8-0629FB67B8DD}" dt="2024-07-12T15:06:12.430" v="6"/>
        <pc:sldMkLst>
          <pc:docMk/>
          <pc:sldMk cId="3031726491" sldId="263"/>
        </pc:sldMkLst>
        <pc:spChg chg="ord">
          <ac:chgData name="Hefner, Nicole M" userId="S::nmh45@txstate.edu::37f0622f-682a-4557-a251-68c06aa3910d" providerId="AD" clId="Web-{8085A2E4-BE52-0B3F-15B8-0629FB67B8DD}" dt="2024-07-12T15:06:12.430" v="6"/>
          <ac:spMkLst>
            <pc:docMk/>
            <pc:sldMk cId="3031726491" sldId="263"/>
            <ac:spMk id="3" creationId="{2C3DC79E-9030-E2CE-E41C-8B64A0CC55B8}"/>
          </ac:spMkLst>
        </pc:spChg>
      </pc:sldChg>
      <pc:sldChg chg="modSp">
        <pc:chgData name="Hefner, Nicole M" userId="S::nmh45@txstate.edu::37f0622f-682a-4557-a251-68c06aa3910d" providerId="AD" clId="Web-{8085A2E4-BE52-0B3F-15B8-0629FB67B8DD}" dt="2024-07-12T15:07:22.401" v="13"/>
        <pc:sldMkLst>
          <pc:docMk/>
          <pc:sldMk cId="3799544665" sldId="264"/>
        </pc:sldMkLst>
        <pc:spChg chg="ord">
          <ac:chgData name="Hefner, Nicole M" userId="S::nmh45@txstate.edu::37f0622f-682a-4557-a251-68c06aa3910d" providerId="AD" clId="Web-{8085A2E4-BE52-0B3F-15B8-0629FB67B8DD}" dt="2024-07-12T15:07:22.401" v="13"/>
          <ac:spMkLst>
            <pc:docMk/>
            <pc:sldMk cId="3799544665" sldId="264"/>
            <ac:spMk id="11" creationId="{388FF44A-A8E8-3641-D3C7-95C739528BB0}"/>
          </ac:spMkLst>
        </pc:spChg>
      </pc:sldChg>
    </pc:docChg>
  </pc:docChgLst>
  <pc:docChgLst>
    <pc:chgData name="Murphy, Alison R" userId="f799444f-cc99-48a2-a322-12b87cbe7a0b" providerId="ADAL" clId="{F9BC5C27-76F1-6643-A385-F9F570E8E5F0}"/>
    <pc:docChg chg="undo custSel addSld delSld modSld sldOrd modMainMaster">
      <pc:chgData name="Murphy, Alison R" userId="f799444f-cc99-48a2-a322-12b87cbe7a0b" providerId="ADAL" clId="{F9BC5C27-76F1-6643-A385-F9F570E8E5F0}" dt="2024-07-25T17:54:15.324" v="275" actId="403"/>
      <pc:docMkLst>
        <pc:docMk/>
      </pc:docMkLst>
      <pc:sldChg chg="delSp modSp mod">
        <pc:chgData name="Murphy, Alison R" userId="f799444f-cc99-48a2-a322-12b87cbe7a0b" providerId="ADAL" clId="{F9BC5C27-76F1-6643-A385-F9F570E8E5F0}" dt="2024-07-25T17:54:15.324" v="275" actId="403"/>
        <pc:sldMkLst>
          <pc:docMk/>
          <pc:sldMk cId="2122061868" sldId="256"/>
        </pc:sldMkLst>
        <pc:spChg chg="mod">
          <ac:chgData name="Murphy, Alison R" userId="f799444f-cc99-48a2-a322-12b87cbe7a0b" providerId="ADAL" clId="{F9BC5C27-76F1-6643-A385-F9F570E8E5F0}" dt="2024-07-25T17:54:09.785" v="273" actId="20577"/>
          <ac:spMkLst>
            <pc:docMk/>
            <pc:sldMk cId="2122061868" sldId="256"/>
            <ac:spMk id="4" creationId="{3182DB87-0921-47FD-6081-A4CCFA650120}"/>
          </ac:spMkLst>
        </pc:spChg>
        <pc:spChg chg="mod">
          <ac:chgData name="Murphy, Alison R" userId="f799444f-cc99-48a2-a322-12b87cbe7a0b" providerId="ADAL" clId="{F9BC5C27-76F1-6643-A385-F9F570E8E5F0}" dt="2024-07-25T17:54:15.324" v="275" actId="403"/>
          <ac:spMkLst>
            <pc:docMk/>
            <pc:sldMk cId="2122061868" sldId="256"/>
            <ac:spMk id="5" creationId="{8D116086-00E3-303E-55D3-41F5085668BF}"/>
          </ac:spMkLst>
        </pc:spChg>
        <pc:spChg chg="del">
          <ac:chgData name="Murphy, Alison R" userId="f799444f-cc99-48a2-a322-12b87cbe7a0b" providerId="ADAL" clId="{F9BC5C27-76F1-6643-A385-F9F570E8E5F0}" dt="2024-07-25T17:53:25.892" v="241" actId="478"/>
          <ac:spMkLst>
            <pc:docMk/>
            <pc:sldMk cId="2122061868" sldId="256"/>
            <ac:spMk id="7" creationId="{B2424787-35AA-44F3-76EC-0FD8734031B2}"/>
          </ac:spMkLst>
        </pc:spChg>
      </pc:sldChg>
      <pc:sldChg chg="del">
        <pc:chgData name="Murphy, Alison R" userId="f799444f-cc99-48a2-a322-12b87cbe7a0b" providerId="ADAL" clId="{F9BC5C27-76F1-6643-A385-F9F570E8E5F0}" dt="2024-07-12T18:47:38.676" v="91" actId="2696"/>
        <pc:sldMkLst>
          <pc:docMk/>
          <pc:sldMk cId="85220407" sldId="259"/>
        </pc:sldMkLst>
      </pc:sldChg>
      <pc:sldChg chg="del">
        <pc:chgData name="Murphy, Alison R" userId="f799444f-cc99-48a2-a322-12b87cbe7a0b" providerId="ADAL" clId="{F9BC5C27-76F1-6643-A385-F9F570E8E5F0}" dt="2024-07-12T18:48:48.608" v="95" actId="2696"/>
        <pc:sldMkLst>
          <pc:docMk/>
          <pc:sldMk cId="837692863" sldId="260"/>
        </pc:sldMkLst>
      </pc:sldChg>
      <pc:sldChg chg="del">
        <pc:chgData name="Murphy, Alison R" userId="f799444f-cc99-48a2-a322-12b87cbe7a0b" providerId="ADAL" clId="{F9BC5C27-76F1-6643-A385-F9F570E8E5F0}" dt="2024-07-12T18:47:34.921" v="89" actId="2696"/>
        <pc:sldMkLst>
          <pc:docMk/>
          <pc:sldMk cId="1373188641" sldId="261"/>
        </pc:sldMkLst>
      </pc:sldChg>
      <pc:sldChg chg="ord">
        <pc:chgData name="Murphy, Alison R" userId="f799444f-cc99-48a2-a322-12b87cbe7a0b" providerId="ADAL" clId="{F9BC5C27-76F1-6643-A385-F9F570E8E5F0}" dt="2024-07-12T18:52:02.349" v="191" actId="20578"/>
        <pc:sldMkLst>
          <pc:docMk/>
          <pc:sldMk cId="50519759" sldId="265"/>
        </pc:sldMkLst>
      </pc:sldChg>
      <pc:sldChg chg="modSp new mod ord">
        <pc:chgData name="Murphy, Alison R" userId="f799444f-cc99-48a2-a322-12b87cbe7a0b" providerId="ADAL" clId="{F9BC5C27-76F1-6643-A385-F9F570E8E5F0}" dt="2024-07-12T18:52:24.488" v="197" actId="20577"/>
        <pc:sldMkLst>
          <pc:docMk/>
          <pc:sldMk cId="3020176515" sldId="269"/>
        </pc:sldMkLst>
        <pc:spChg chg="mod">
          <ac:chgData name="Murphy, Alison R" userId="f799444f-cc99-48a2-a322-12b87cbe7a0b" providerId="ADAL" clId="{F9BC5C27-76F1-6643-A385-F9F570E8E5F0}" dt="2024-07-12T18:52:24.488" v="197" actId="20577"/>
          <ac:spMkLst>
            <pc:docMk/>
            <pc:sldMk cId="3020176515" sldId="269"/>
            <ac:spMk id="2" creationId="{5F10727E-9682-A8B3-72A8-837B07F00C32}"/>
          </ac:spMkLst>
        </pc:spChg>
        <pc:spChg chg="mod">
          <ac:chgData name="Murphy, Alison R" userId="f799444f-cc99-48a2-a322-12b87cbe7a0b" providerId="ADAL" clId="{F9BC5C27-76F1-6643-A385-F9F570E8E5F0}" dt="2024-07-12T18:49:10.341" v="97"/>
          <ac:spMkLst>
            <pc:docMk/>
            <pc:sldMk cId="3020176515" sldId="269"/>
            <ac:spMk id="4" creationId="{836523C6-9AEC-2AA9-14FA-6E1B589EE7D8}"/>
          </ac:spMkLst>
        </pc:spChg>
      </pc:sldChg>
      <pc:sldChg chg="del">
        <pc:chgData name="Murphy, Alison R" userId="f799444f-cc99-48a2-a322-12b87cbe7a0b" providerId="ADAL" clId="{F9BC5C27-76F1-6643-A385-F9F570E8E5F0}" dt="2024-07-12T18:47:36.917" v="90" actId="2696"/>
        <pc:sldMkLst>
          <pc:docMk/>
          <pc:sldMk cId="3875195103" sldId="269"/>
        </pc:sldMkLst>
      </pc:sldChg>
      <pc:sldChg chg="add">
        <pc:chgData name="Murphy, Alison R" userId="f799444f-cc99-48a2-a322-12b87cbe7a0b" providerId="ADAL" clId="{F9BC5C27-76F1-6643-A385-F9F570E8E5F0}" dt="2024-07-25T17:52:42.182" v="198"/>
        <pc:sldMkLst>
          <pc:docMk/>
          <pc:sldMk cId="3084671481" sldId="270"/>
        </pc:sldMkLst>
      </pc:sldChg>
      <pc:sldMasterChg chg="modSp setBg modSldLayout">
        <pc:chgData name="Murphy, Alison R" userId="f799444f-cc99-48a2-a322-12b87cbe7a0b" providerId="ADAL" clId="{F9BC5C27-76F1-6643-A385-F9F570E8E5F0}" dt="2024-07-12T18:48:36.749" v="94" actId="14100"/>
        <pc:sldMasterMkLst>
          <pc:docMk/>
          <pc:sldMasterMk cId="2144580388" sldId="2147483677"/>
        </pc:sldMasterMkLst>
        <pc:spChg chg="mod">
          <ac:chgData name="Murphy, Alison R" userId="f799444f-cc99-48a2-a322-12b87cbe7a0b" providerId="ADAL" clId="{F9BC5C27-76F1-6643-A385-F9F570E8E5F0}" dt="2024-07-10T13:44:19.841" v="0" actId="207"/>
          <ac:spMkLst>
            <pc:docMk/>
            <pc:sldMasterMk cId="2144580388" sldId="2147483677"/>
            <ac:spMk id="2" creationId="{45BE736B-1DC4-6844-CC39-7953F6F5B62A}"/>
          </ac:spMkLst>
        </pc:spChg>
        <pc:spChg chg="mod">
          <ac:chgData name="Murphy, Alison R" userId="f799444f-cc99-48a2-a322-12b87cbe7a0b" providerId="ADAL" clId="{F9BC5C27-76F1-6643-A385-F9F570E8E5F0}" dt="2024-07-10T13:44:19.841" v="0" actId="207"/>
          <ac:spMkLst>
            <pc:docMk/>
            <pc:sldMasterMk cId="2144580388" sldId="2147483677"/>
            <ac:spMk id="3" creationId="{BB408300-7DA2-3C94-2D53-431241D0FBD9}"/>
          </ac:spMkLst>
        </pc:spChg>
        <pc:sldLayoutChg chg="addSp delSp modSp mod">
          <pc:chgData name="Murphy, Alison R" userId="f799444f-cc99-48a2-a322-12b87cbe7a0b" providerId="ADAL" clId="{F9BC5C27-76F1-6643-A385-F9F570E8E5F0}" dt="2024-07-10T13:51:45.021" v="69"/>
          <pc:sldLayoutMkLst>
            <pc:docMk/>
            <pc:sldMasterMk cId="2144580388" sldId="2147483677"/>
            <pc:sldLayoutMk cId="3496432322" sldId="2147483678"/>
          </pc:sldLayoutMkLst>
          <pc:spChg chg="mod">
            <ac:chgData name="Murphy, Alison R" userId="f799444f-cc99-48a2-a322-12b87cbe7a0b" providerId="ADAL" clId="{F9BC5C27-76F1-6643-A385-F9F570E8E5F0}" dt="2024-07-10T13:44:26.524" v="2" actId="207"/>
            <ac:spMkLst>
              <pc:docMk/>
              <pc:sldMasterMk cId="2144580388" sldId="2147483677"/>
              <pc:sldLayoutMk cId="3496432322" sldId="2147483678"/>
              <ac:spMk id="2" creationId="{8F227C82-C15D-DD91-9446-76ECE7FBB8F9}"/>
            </ac:spMkLst>
          </pc:spChg>
          <pc:spChg chg="mod">
            <ac:chgData name="Murphy, Alison R" userId="f799444f-cc99-48a2-a322-12b87cbe7a0b" providerId="ADAL" clId="{F9BC5C27-76F1-6643-A385-F9F570E8E5F0}" dt="2024-07-10T13:44:40.020" v="6" actId="207"/>
            <ac:spMkLst>
              <pc:docMk/>
              <pc:sldMasterMk cId="2144580388" sldId="2147483677"/>
              <pc:sldLayoutMk cId="3496432322" sldId="2147483678"/>
              <ac:spMk id="3" creationId="{738ACAE1-6F38-180D-B778-27F9F1207EFD}"/>
            </ac:spMkLst>
          </pc:spChg>
          <pc:spChg chg="mod">
            <ac:chgData name="Murphy, Alison R" userId="f799444f-cc99-48a2-a322-12b87cbe7a0b" providerId="ADAL" clId="{F9BC5C27-76F1-6643-A385-F9F570E8E5F0}" dt="2024-07-10T13:44:43.409" v="7" actId="207"/>
            <ac:spMkLst>
              <pc:docMk/>
              <pc:sldMasterMk cId="2144580388" sldId="2147483677"/>
              <pc:sldLayoutMk cId="3496432322" sldId="2147483678"/>
              <ac:spMk id="19" creationId="{5992CB84-2E59-9790-15CE-6B6A4BA26B48}"/>
            </ac:spMkLst>
          </pc:spChg>
          <pc:grpChg chg="add mod">
            <ac:chgData name="Murphy, Alison R" userId="f799444f-cc99-48a2-a322-12b87cbe7a0b" providerId="ADAL" clId="{F9BC5C27-76F1-6643-A385-F9F570E8E5F0}" dt="2024-07-10T13:51:45.021" v="69"/>
            <ac:grpSpMkLst>
              <pc:docMk/>
              <pc:sldMasterMk cId="2144580388" sldId="2147483677"/>
              <pc:sldLayoutMk cId="3496432322" sldId="2147483678"/>
              <ac:grpSpMk id="9" creationId="{3479133C-365A-0084-0884-DDD215393633}"/>
            </ac:grpSpMkLst>
          </pc:grpChg>
          <pc:picChg chg="mod">
            <ac:chgData name="Murphy, Alison R" userId="f799444f-cc99-48a2-a322-12b87cbe7a0b" providerId="ADAL" clId="{F9BC5C27-76F1-6643-A385-F9F570E8E5F0}" dt="2024-07-10T13:51:45.021" v="69"/>
            <ac:picMkLst>
              <pc:docMk/>
              <pc:sldMasterMk cId="2144580388" sldId="2147483677"/>
              <pc:sldLayoutMk cId="3496432322" sldId="2147483678"/>
              <ac:picMk id="10" creationId="{84FDD0FE-1331-6257-2319-E15FB71F4127}"/>
            </ac:picMkLst>
          </pc:picChg>
          <pc:picChg chg="mod">
            <ac:chgData name="Murphy, Alison R" userId="f799444f-cc99-48a2-a322-12b87cbe7a0b" providerId="ADAL" clId="{F9BC5C27-76F1-6643-A385-F9F570E8E5F0}" dt="2024-07-10T13:51:45.021" v="69"/>
            <ac:picMkLst>
              <pc:docMk/>
              <pc:sldMasterMk cId="2144580388" sldId="2147483677"/>
              <pc:sldLayoutMk cId="3496432322" sldId="2147483678"/>
              <ac:picMk id="11" creationId="{E15EDEAB-E237-FFBB-4F3A-381AF5384116}"/>
            </ac:picMkLst>
          </pc:picChg>
          <pc:picChg chg="del">
            <ac:chgData name="Murphy, Alison R" userId="f799444f-cc99-48a2-a322-12b87cbe7a0b" providerId="ADAL" clId="{F9BC5C27-76F1-6643-A385-F9F570E8E5F0}" dt="2024-07-10T13:51:44.006" v="68" actId="478"/>
            <ac:picMkLst>
              <pc:docMk/>
              <pc:sldMasterMk cId="2144580388" sldId="2147483677"/>
              <pc:sldLayoutMk cId="3496432322" sldId="2147483678"/>
              <ac:picMk id="16" creationId="{D68AF5D7-2999-6FDB-596C-7BEB2626317C}"/>
            </ac:picMkLst>
          </pc:picChg>
        </pc:sldLayoutChg>
        <pc:sldLayoutChg chg="addSp delSp modSp mod">
          <pc:chgData name="Murphy, Alison R" userId="f799444f-cc99-48a2-a322-12b87cbe7a0b" providerId="ADAL" clId="{F9BC5C27-76F1-6643-A385-F9F570E8E5F0}" dt="2024-07-10T13:51:55.700" v="71"/>
          <pc:sldLayoutMkLst>
            <pc:docMk/>
            <pc:sldMasterMk cId="2144580388" sldId="2147483677"/>
            <pc:sldLayoutMk cId="3742227647" sldId="2147483679"/>
          </pc:sldLayoutMkLst>
          <pc:spChg chg="mod">
            <ac:chgData name="Murphy, Alison R" userId="f799444f-cc99-48a2-a322-12b87cbe7a0b" providerId="ADAL" clId="{F9BC5C27-76F1-6643-A385-F9F570E8E5F0}" dt="2024-07-10T13:44:29.549" v="3" actId="207"/>
            <ac:spMkLst>
              <pc:docMk/>
              <pc:sldMasterMk cId="2144580388" sldId="2147483677"/>
              <pc:sldLayoutMk cId="3742227647" sldId="2147483679"/>
              <ac:spMk id="2" creationId="{8F227C82-C15D-DD91-9446-76ECE7FBB8F9}"/>
            </ac:spMkLst>
          </pc:spChg>
          <pc:spChg chg="mod">
            <ac:chgData name="Murphy, Alison R" userId="f799444f-cc99-48a2-a322-12b87cbe7a0b" providerId="ADAL" clId="{F9BC5C27-76F1-6643-A385-F9F570E8E5F0}" dt="2024-07-10T13:44:31.845" v="4" actId="207"/>
            <ac:spMkLst>
              <pc:docMk/>
              <pc:sldMasterMk cId="2144580388" sldId="2147483677"/>
              <pc:sldLayoutMk cId="3742227647" sldId="2147483679"/>
              <ac:spMk id="3" creationId="{738ACAE1-6F38-180D-B778-27F9F1207EFD}"/>
            </ac:spMkLst>
          </pc:spChg>
          <pc:spChg chg="mod">
            <ac:chgData name="Murphy, Alison R" userId="f799444f-cc99-48a2-a322-12b87cbe7a0b" providerId="ADAL" clId="{F9BC5C27-76F1-6643-A385-F9F570E8E5F0}" dt="2024-07-10T13:45:00.053" v="8" actId="207"/>
            <ac:spMkLst>
              <pc:docMk/>
              <pc:sldMasterMk cId="2144580388" sldId="2147483677"/>
              <pc:sldLayoutMk cId="3742227647" sldId="2147483679"/>
              <ac:spMk id="7" creationId="{DBAC7BEF-9F6A-BAD7-8D67-FF28F50BE1CC}"/>
            </ac:spMkLst>
          </pc:spChg>
          <pc:grpChg chg="add mod">
            <ac:chgData name="Murphy, Alison R" userId="f799444f-cc99-48a2-a322-12b87cbe7a0b" providerId="ADAL" clId="{F9BC5C27-76F1-6643-A385-F9F570E8E5F0}" dt="2024-07-10T13:51:55.700" v="71"/>
            <ac:grpSpMkLst>
              <pc:docMk/>
              <pc:sldMasterMk cId="2144580388" sldId="2147483677"/>
              <pc:sldLayoutMk cId="3742227647" sldId="2147483679"/>
              <ac:grpSpMk id="4" creationId="{1A141381-7602-C26B-D55D-A89F369AC249}"/>
            </ac:grpSpMkLst>
          </pc:grpChg>
          <pc:picChg chg="del">
            <ac:chgData name="Murphy, Alison R" userId="f799444f-cc99-48a2-a322-12b87cbe7a0b" providerId="ADAL" clId="{F9BC5C27-76F1-6643-A385-F9F570E8E5F0}" dt="2024-07-10T13:51:48.724" v="70" actId="478"/>
            <ac:picMkLst>
              <pc:docMk/>
              <pc:sldMasterMk cId="2144580388" sldId="2147483677"/>
              <pc:sldLayoutMk cId="3742227647" sldId="2147483679"/>
              <ac:picMk id="5" creationId="{07643897-13BA-D4C3-C58E-FE25BCDD258A}"/>
            </ac:picMkLst>
          </pc:picChg>
          <pc:picChg chg="mod">
            <ac:chgData name="Murphy, Alison R" userId="f799444f-cc99-48a2-a322-12b87cbe7a0b" providerId="ADAL" clId="{F9BC5C27-76F1-6643-A385-F9F570E8E5F0}" dt="2024-07-10T13:51:55.700" v="71"/>
            <ac:picMkLst>
              <pc:docMk/>
              <pc:sldMasterMk cId="2144580388" sldId="2147483677"/>
              <pc:sldLayoutMk cId="3742227647" sldId="2147483679"/>
              <ac:picMk id="6" creationId="{45240180-B28E-1C53-A72B-0682073B714B}"/>
            </ac:picMkLst>
          </pc:picChg>
          <pc:picChg chg="mod">
            <ac:chgData name="Murphy, Alison R" userId="f799444f-cc99-48a2-a322-12b87cbe7a0b" providerId="ADAL" clId="{F9BC5C27-76F1-6643-A385-F9F570E8E5F0}" dt="2024-07-10T13:51:55.700" v="71"/>
            <ac:picMkLst>
              <pc:docMk/>
              <pc:sldMasterMk cId="2144580388" sldId="2147483677"/>
              <pc:sldLayoutMk cId="3742227647" sldId="2147483679"/>
              <ac:picMk id="13" creationId="{C5E5B934-A39F-1556-076B-DD21489DE4AD}"/>
            </ac:picMkLst>
          </pc:picChg>
        </pc:sldLayoutChg>
        <pc:sldLayoutChg chg="modSp mod">
          <pc:chgData name="Murphy, Alison R" userId="f799444f-cc99-48a2-a322-12b87cbe7a0b" providerId="ADAL" clId="{F9BC5C27-76F1-6643-A385-F9F570E8E5F0}" dt="2024-07-10T13:45:04.479" v="9" actId="207"/>
          <pc:sldLayoutMkLst>
            <pc:docMk/>
            <pc:sldMasterMk cId="2144580388" sldId="2147483677"/>
            <pc:sldLayoutMk cId="2994629352" sldId="2147483680"/>
          </pc:sldLayoutMkLst>
          <pc:spChg chg="mod">
            <ac:chgData name="Murphy, Alison R" userId="f799444f-cc99-48a2-a322-12b87cbe7a0b" providerId="ADAL" clId="{F9BC5C27-76F1-6643-A385-F9F570E8E5F0}" dt="2024-07-10T13:44:35.834" v="5" actId="207"/>
            <ac:spMkLst>
              <pc:docMk/>
              <pc:sldMasterMk cId="2144580388" sldId="2147483677"/>
              <pc:sldLayoutMk cId="2994629352" sldId="2147483680"/>
              <ac:spMk id="2" creationId="{8F227C82-C15D-DD91-9446-76ECE7FBB8F9}"/>
            </ac:spMkLst>
          </pc:spChg>
          <pc:spChg chg="mod">
            <ac:chgData name="Murphy, Alison R" userId="f799444f-cc99-48a2-a322-12b87cbe7a0b" providerId="ADAL" clId="{F9BC5C27-76F1-6643-A385-F9F570E8E5F0}" dt="2024-07-10T13:44:35.834" v="5" actId="207"/>
            <ac:spMkLst>
              <pc:docMk/>
              <pc:sldMasterMk cId="2144580388" sldId="2147483677"/>
              <pc:sldLayoutMk cId="2994629352" sldId="2147483680"/>
              <ac:spMk id="3" creationId="{738ACAE1-6F38-180D-B778-27F9F1207EFD}"/>
            </ac:spMkLst>
          </pc:spChg>
          <pc:spChg chg="mod">
            <ac:chgData name="Murphy, Alison R" userId="f799444f-cc99-48a2-a322-12b87cbe7a0b" providerId="ADAL" clId="{F9BC5C27-76F1-6643-A385-F9F570E8E5F0}" dt="2024-07-10T13:45:04.479" v="9" actId="207"/>
            <ac:spMkLst>
              <pc:docMk/>
              <pc:sldMasterMk cId="2144580388" sldId="2147483677"/>
              <pc:sldLayoutMk cId="2994629352" sldId="2147483680"/>
              <ac:spMk id="19" creationId="{5992CB84-2E59-9790-15CE-6B6A4BA26B48}"/>
            </ac:spMkLst>
          </pc:spChg>
        </pc:sldLayoutChg>
        <pc:sldLayoutChg chg="modSp">
          <pc:chgData name="Murphy, Alison R" userId="f799444f-cc99-48a2-a322-12b87cbe7a0b" providerId="ADAL" clId="{F9BC5C27-76F1-6643-A385-F9F570E8E5F0}" dt="2024-07-10T13:49:37.820" v="66" actId="207"/>
          <pc:sldLayoutMkLst>
            <pc:docMk/>
            <pc:sldMasterMk cId="2144580388" sldId="2147483677"/>
            <pc:sldLayoutMk cId="4172946873" sldId="2147483683"/>
          </pc:sldLayoutMkLst>
          <pc:spChg chg="mod">
            <ac:chgData name="Murphy, Alison R" userId="f799444f-cc99-48a2-a322-12b87cbe7a0b" providerId="ADAL" clId="{F9BC5C27-76F1-6643-A385-F9F570E8E5F0}" dt="2024-07-10T13:49:37.820" v="66" actId="207"/>
            <ac:spMkLst>
              <pc:docMk/>
              <pc:sldMasterMk cId="2144580388" sldId="2147483677"/>
              <pc:sldLayoutMk cId="4172946873" sldId="2147483683"/>
              <ac:spMk id="3" creationId="{18071ED2-2ADF-1922-C033-B529ED71C321}"/>
            </ac:spMkLst>
          </pc:spChg>
          <pc:spChg chg="mod">
            <ac:chgData name="Murphy, Alison R" userId="f799444f-cc99-48a2-a322-12b87cbe7a0b" providerId="ADAL" clId="{F9BC5C27-76F1-6643-A385-F9F570E8E5F0}" dt="2024-07-10T13:49:37.820" v="66" actId="207"/>
            <ac:spMkLst>
              <pc:docMk/>
              <pc:sldMasterMk cId="2144580388" sldId="2147483677"/>
              <pc:sldLayoutMk cId="4172946873" sldId="2147483683"/>
              <ac:spMk id="5" creationId="{11B958C2-046F-C838-40E5-86B102C15D30}"/>
            </ac:spMkLst>
          </pc:spChg>
        </pc:sldLayoutChg>
        <pc:sldLayoutChg chg="modSp mod">
          <pc:chgData name="Murphy, Alison R" userId="f799444f-cc99-48a2-a322-12b87cbe7a0b" providerId="ADAL" clId="{F9BC5C27-76F1-6643-A385-F9F570E8E5F0}" dt="2024-07-12T18:48:15.485" v="92"/>
          <pc:sldLayoutMkLst>
            <pc:docMk/>
            <pc:sldMasterMk cId="2144580388" sldId="2147483677"/>
            <pc:sldLayoutMk cId="3256296909" sldId="2147483684"/>
          </pc:sldLayoutMkLst>
          <pc:spChg chg="mod">
            <ac:chgData name="Murphy, Alison R" userId="f799444f-cc99-48a2-a322-12b87cbe7a0b" providerId="ADAL" clId="{F9BC5C27-76F1-6643-A385-F9F570E8E5F0}" dt="2024-07-12T18:48:15.485" v="92"/>
            <ac:spMkLst>
              <pc:docMk/>
              <pc:sldMasterMk cId="2144580388" sldId="2147483677"/>
              <pc:sldLayoutMk cId="3256296909" sldId="2147483684"/>
              <ac:spMk id="3" creationId="{91C204D2-F55A-7A14-2CBE-2F2E8017C47D}"/>
            </ac:spMkLst>
          </pc:spChg>
          <pc:spChg chg="mod">
            <ac:chgData name="Murphy, Alison R" userId="f799444f-cc99-48a2-a322-12b87cbe7a0b" providerId="ADAL" clId="{F9BC5C27-76F1-6643-A385-F9F570E8E5F0}" dt="2024-07-10T13:45:15.952" v="12" actId="207"/>
            <ac:spMkLst>
              <pc:docMk/>
              <pc:sldMasterMk cId="2144580388" sldId="2147483677"/>
              <pc:sldLayoutMk cId="3256296909" sldId="2147483684"/>
              <ac:spMk id="7" creationId="{C87306CE-C8E9-AF2F-E95E-DAF0FF98E7F8}"/>
            </ac:spMkLst>
          </pc:spChg>
        </pc:sldLayoutChg>
        <pc:sldLayoutChg chg="modSp mod">
          <pc:chgData name="Murphy, Alison R" userId="f799444f-cc99-48a2-a322-12b87cbe7a0b" providerId="ADAL" clId="{F9BC5C27-76F1-6643-A385-F9F570E8E5F0}" dt="2024-07-10T13:45:22.302" v="13" actId="207"/>
          <pc:sldLayoutMkLst>
            <pc:docMk/>
            <pc:sldMasterMk cId="2144580388" sldId="2147483677"/>
            <pc:sldLayoutMk cId="1839926655" sldId="2147483686"/>
          </pc:sldLayoutMkLst>
          <pc:spChg chg="mod">
            <ac:chgData name="Murphy, Alison R" userId="f799444f-cc99-48a2-a322-12b87cbe7a0b" providerId="ADAL" clId="{F9BC5C27-76F1-6643-A385-F9F570E8E5F0}" dt="2024-07-10T13:45:22.302" v="13" actId="207"/>
            <ac:spMkLst>
              <pc:docMk/>
              <pc:sldMasterMk cId="2144580388" sldId="2147483677"/>
              <pc:sldLayoutMk cId="1839926655" sldId="2147483686"/>
              <ac:spMk id="7" creationId="{C87306CE-C8E9-AF2F-E95E-DAF0FF98E7F8}"/>
            </ac:spMkLst>
          </pc:spChg>
        </pc:sldLayoutChg>
        <pc:sldLayoutChg chg="setBg">
          <pc:chgData name="Murphy, Alison R" userId="f799444f-cc99-48a2-a322-12b87cbe7a0b" providerId="ADAL" clId="{F9BC5C27-76F1-6643-A385-F9F570E8E5F0}" dt="2024-07-10T13:52:24.103" v="73"/>
          <pc:sldLayoutMkLst>
            <pc:docMk/>
            <pc:sldMasterMk cId="2144580388" sldId="2147483677"/>
            <pc:sldLayoutMk cId="1765814376" sldId="2147483687"/>
          </pc:sldLayoutMkLst>
        </pc:sldLayoutChg>
        <pc:sldLayoutChg chg="modSp mod">
          <pc:chgData name="Murphy, Alison R" userId="f799444f-cc99-48a2-a322-12b87cbe7a0b" providerId="ADAL" clId="{F9BC5C27-76F1-6643-A385-F9F570E8E5F0}" dt="2024-07-10T13:49:58.534" v="67" actId="207"/>
          <pc:sldLayoutMkLst>
            <pc:docMk/>
            <pc:sldMasterMk cId="2144580388" sldId="2147483677"/>
            <pc:sldLayoutMk cId="1784850893" sldId="2147483688"/>
          </pc:sldLayoutMkLst>
          <pc:spChg chg="mod">
            <ac:chgData name="Murphy, Alison R" userId="f799444f-cc99-48a2-a322-12b87cbe7a0b" providerId="ADAL" clId="{F9BC5C27-76F1-6643-A385-F9F570E8E5F0}" dt="2024-07-10T13:46:36.273" v="38" actId="207"/>
            <ac:spMkLst>
              <pc:docMk/>
              <pc:sldMasterMk cId="2144580388" sldId="2147483677"/>
              <pc:sldLayoutMk cId="1784850893" sldId="2147483688"/>
              <ac:spMk id="5" creationId="{11B958C2-046F-C838-40E5-86B102C15D30}"/>
            </ac:spMkLst>
          </pc:spChg>
          <pc:spChg chg="mod">
            <ac:chgData name="Murphy, Alison R" userId="f799444f-cc99-48a2-a322-12b87cbe7a0b" providerId="ADAL" clId="{F9BC5C27-76F1-6643-A385-F9F570E8E5F0}" dt="2024-07-10T13:48:25.273" v="58" actId="207"/>
            <ac:spMkLst>
              <pc:docMk/>
              <pc:sldMasterMk cId="2144580388" sldId="2147483677"/>
              <pc:sldLayoutMk cId="1784850893" sldId="2147483688"/>
              <ac:spMk id="6" creationId="{4CA84315-61EC-C4BD-1947-D38A94E7E860}"/>
            </ac:spMkLst>
          </pc:spChg>
          <pc:spChg chg="mod">
            <ac:chgData name="Murphy, Alison R" userId="f799444f-cc99-48a2-a322-12b87cbe7a0b" providerId="ADAL" clId="{F9BC5C27-76F1-6643-A385-F9F570E8E5F0}" dt="2024-07-10T13:49:58.534" v="67" actId="207"/>
            <ac:spMkLst>
              <pc:docMk/>
              <pc:sldMasterMk cId="2144580388" sldId="2147483677"/>
              <pc:sldLayoutMk cId="1784850893" sldId="2147483688"/>
              <ac:spMk id="13" creationId="{B06C98F6-1BE6-7690-A88D-7E1F54A972A8}"/>
            </ac:spMkLst>
          </pc:spChg>
        </pc:sldLayoutChg>
        <pc:sldLayoutChg chg="modSp mod">
          <pc:chgData name="Murphy, Alison R" userId="f799444f-cc99-48a2-a322-12b87cbe7a0b" providerId="ADAL" clId="{F9BC5C27-76F1-6643-A385-F9F570E8E5F0}" dt="2024-07-10T13:45:52.300" v="22" actId="207"/>
          <pc:sldLayoutMkLst>
            <pc:docMk/>
            <pc:sldMasterMk cId="2144580388" sldId="2147483677"/>
            <pc:sldLayoutMk cId="1608778391" sldId="2147483689"/>
          </pc:sldLayoutMkLst>
          <pc:spChg chg="mod">
            <ac:chgData name="Murphy, Alison R" userId="f799444f-cc99-48a2-a322-12b87cbe7a0b" providerId="ADAL" clId="{F9BC5C27-76F1-6643-A385-F9F570E8E5F0}" dt="2024-07-10T13:45:33.356" v="15" actId="207"/>
            <ac:spMkLst>
              <pc:docMk/>
              <pc:sldMasterMk cId="2144580388" sldId="2147483677"/>
              <pc:sldLayoutMk cId="1608778391" sldId="2147483689"/>
              <ac:spMk id="2" creationId="{E70A7FC6-BD39-45E8-B9B0-E969004E0012}"/>
            </ac:spMkLst>
          </pc:spChg>
          <pc:spChg chg="mod">
            <ac:chgData name="Murphy, Alison R" userId="f799444f-cc99-48a2-a322-12b87cbe7a0b" providerId="ADAL" clId="{F9BC5C27-76F1-6643-A385-F9F570E8E5F0}" dt="2024-07-10T13:45:52.300" v="22" actId="207"/>
            <ac:spMkLst>
              <pc:docMk/>
              <pc:sldMasterMk cId="2144580388" sldId="2147483677"/>
              <pc:sldLayoutMk cId="1608778391" sldId="2147483689"/>
              <ac:spMk id="4" creationId="{778CA17B-BFC1-E0F0-179B-A7F447E276BB}"/>
            </ac:spMkLst>
          </pc:spChg>
          <pc:spChg chg="mod">
            <ac:chgData name="Murphy, Alison R" userId="f799444f-cc99-48a2-a322-12b87cbe7a0b" providerId="ADAL" clId="{F9BC5C27-76F1-6643-A385-F9F570E8E5F0}" dt="2024-07-10T13:45:41.466" v="18" actId="207"/>
            <ac:spMkLst>
              <pc:docMk/>
              <pc:sldMasterMk cId="2144580388" sldId="2147483677"/>
              <pc:sldLayoutMk cId="1608778391" sldId="2147483689"/>
              <ac:spMk id="6" creationId="{4CA84315-61EC-C4BD-1947-D38A94E7E860}"/>
            </ac:spMkLst>
          </pc:spChg>
          <pc:spChg chg="mod">
            <ac:chgData name="Murphy, Alison R" userId="f799444f-cc99-48a2-a322-12b87cbe7a0b" providerId="ADAL" clId="{F9BC5C27-76F1-6643-A385-F9F570E8E5F0}" dt="2024-07-10T13:45:48.710" v="21" actId="207"/>
            <ac:spMkLst>
              <pc:docMk/>
              <pc:sldMasterMk cId="2144580388" sldId="2147483677"/>
              <pc:sldLayoutMk cId="1608778391" sldId="2147483689"/>
              <ac:spMk id="10" creationId="{BA99B2DC-ECD6-8854-2B5F-037D2BD1A8F4}"/>
            </ac:spMkLst>
          </pc:spChg>
          <pc:spChg chg="mod">
            <ac:chgData name="Murphy, Alison R" userId="f799444f-cc99-48a2-a322-12b87cbe7a0b" providerId="ADAL" clId="{F9BC5C27-76F1-6643-A385-F9F570E8E5F0}" dt="2024-07-10T13:45:33.356" v="15" actId="207"/>
            <ac:spMkLst>
              <pc:docMk/>
              <pc:sldMasterMk cId="2144580388" sldId="2147483677"/>
              <pc:sldLayoutMk cId="1608778391" sldId="2147483689"/>
              <ac:spMk id="11" creationId="{EEFD25E3-1387-8DCC-3CD1-5B72513806A7}"/>
            </ac:spMkLst>
          </pc:spChg>
          <pc:spChg chg="mod">
            <ac:chgData name="Murphy, Alison R" userId="f799444f-cc99-48a2-a322-12b87cbe7a0b" providerId="ADAL" clId="{F9BC5C27-76F1-6643-A385-F9F570E8E5F0}" dt="2024-07-10T13:45:37.013" v="16" actId="207"/>
            <ac:spMkLst>
              <pc:docMk/>
              <pc:sldMasterMk cId="2144580388" sldId="2147483677"/>
              <pc:sldLayoutMk cId="1608778391" sldId="2147483689"/>
              <ac:spMk id="13" creationId="{B06C98F6-1BE6-7690-A88D-7E1F54A972A8}"/>
            </ac:spMkLst>
          </pc:spChg>
        </pc:sldLayoutChg>
        <pc:sldLayoutChg chg="modSp mod">
          <pc:chgData name="Murphy, Alison R" userId="f799444f-cc99-48a2-a322-12b87cbe7a0b" providerId="ADAL" clId="{F9BC5C27-76F1-6643-A385-F9F570E8E5F0}" dt="2024-07-10T13:45:57.942" v="23" actId="207"/>
          <pc:sldLayoutMkLst>
            <pc:docMk/>
            <pc:sldMasterMk cId="2144580388" sldId="2147483677"/>
            <pc:sldLayoutMk cId="41535471" sldId="2147483690"/>
          </pc:sldLayoutMkLst>
          <pc:spChg chg="mod">
            <ac:chgData name="Murphy, Alison R" userId="f799444f-cc99-48a2-a322-12b87cbe7a0b" providerId="ADAL" clId="{F9BC5C27-76F1-6643-A385-F9F570E8E5F0}" dt="2024-07-10T13:45:57.942" v="23" actId="207"/>
            <ac:spMkLst>
              <pc:docMk/>
              <pc:sldMasterMk cId="2144580388" sldId="2147483677"/>
              <pc:sldLayoutMk cId="41535471" sldId="2147483690"/>
              <ac:spMk id="24" creationId="{3DB370EF-D7D5-9287-4375-7CDD35E65F78}"/>
            </ac:spMkLst>
          </pc:spChg>
        </pc:sldLayoutChg>
        <pc:sldLayoutChg chg="modSp mod">
          <pc:chgData name="Murphy, Alison R" userId="f799444f-cc99-48a2-a322-12b87cbe7a0b" providerId="ADAL" clId="{F9BC5C27-76F1-6643-A385-F9F570E8E5F0}" dt="2024-07-10T13:46:09.160" v="28" actId="207"/>
          <pc:sldLayoutMkLst>
            <pc:docMk/>
            <pc:sldMasterMk cId="2144580388" sldId="2147483677"/>
            <pc:sldLayoutMk cId="940879975" sldId="2147483691"/>
          </pc:sldLayoutMkLst>
          <pc:spChg chg="mod">
            <ac:chgData name="Murphy, Alison R" userId="f799444f-cc99-48a2-a322-12b87cbe7a0b" providerId="ADAL" clId="{F9BC5C27-76F1-6643-A385-F9F570E8E5F0}" dt="2024-07-10T13:46:09.160" v="28" actId="207"/>
            <ac:spMkLst>
              <pc:docMk/>
              <pc:sldMasterMk cId="2144580388" sldId="2147483677"/>
              <pc:sldLayoutMk cId="940879975" sldId="2147483691"/>
              <ac:spMk id="3" creationId="{3FA50C55-F058-6D66-6F50-2AAA73C4AF7D}"/>
            </ac:spMkLst>
          </pc:spChg>
          <pc:spChg chg="mod">
            <ac:chgData name="Murphy, Alison R" userId="f799444f-cc99-48a2-a322-12b87cbe7a0b" providerId="ADAL" clId="{F9BC5C27-76F1-6643-A385-F9F570E8E5F0}" dt="2024-07-10T13:46:05.744" v="25" actId="207"/>
            <ac:spMkLst>
              <pc:docMk/>
              <pc:sldMasterMk cId="2144580388" sldId="2147483677"/>
              <pc:sldLayoutMk cId="940879975" sldId="2147483691"/>
              <ac:spMk id="5" creationId="{CC89AD27-4BBA-E657-8599-BF1D7A22837B}"/>
            </ac:spMkLst>
          </pc:spChg>
        </pc:sldLayoutChg>
        <pc:sldLayoutChg chg="addSp delSp mod">
          <pc:chgData name="Murphy, Alison R" userId="f799444f-cc99-48a2-a322-12b87cbe7a0b" providerId="ADAL" clId="{F9BC5C27-76F1-6643-A385-F9F570E8E5F0}" dt="2024-07-10T15:31:56.438" v="87" actId="478"/>
          <pc:sldLayoutMkLst>
            <pc:docMk/>
            <pc:sldMasterMk cId="2144580388" sldId="2147483677"/>
            <pc:sldLayoutMk cId="3865873391" sldId="2147483692"/>
          </pc:sldLayoutMkLst>
          <pc:cxnChg chg="add del">
            <ac:chgData name="Murphy, Alison R" userId="f799444f-cc99-48a2-a322-12b87cbe7a0b" providerId="ADAL" clId="{F9BC5C27-76F1-6643-A385-F9F570E8E5F0}" dt="2024-07-10T15:31:56.438" v="87" actId="478"/>
            <ac:cxnSpMkLst>
              <pc:docMk/>
              <pc:sldMasterMk cId="2144580388" sldId="2147483677"/>
              <pc:sldLayoutMk cId="3865873391" sldId="2147483692"/>
              <ac:cxnSpMk id="8" creationId="{A718316F-FB2F-1083-E52D-F03C0A997CFC}"/>
            </ac:cxnSpMkLst>
          </pc:cxnChg>
        </pc:sldLayoutChg>
        <pc:sldLayoutChg chg="modSp">
          <pc:chgData name="Murphy, Alison R" userId="f799444f-cc99-48a2-a322-12b87cbe7a0b" providerId="ADAL" clId="{F9BC5C27-76F1-6643-A385-F9F570E8E5F0}" dt="2024-07-10T15:31:51.417" v="85" actId="207"/>
          <pc:sldLayoutMkLst>
            <pc:docMk/>
            <pc:sldMasterMk cId="2144580388" sldId="2147483677"/>
            <pc:sldLayoutMk cId="1815211130" sldId="2147483693"/>
          </pc:sldLayoutMkLst>
          <pc:spChg chg="mod">
            <ac:chgData name="Murphy, Alison R" userId="f799444f-cc99-48a2-a322-12b87cbe7a0b" providerId="ADAL" clId="{F9BC5C27-76F1-6643-A385-F9F570E8E5F0}" dt="2024-07-10T13:52:54.277" v="74" actId="207"/>
            <ac:spMkLst>
              <pc:docMk/>
              <pc:sldMasterMk cId="2144580388" sldId="2147483677"/>
              <pc:sldLayoutMk cId="1815211130" sldId="2147483693"/>
              <ac:spMk id="8" creationId="{D159E887-E404-E9B8-7288-3A700F45908A}"/>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12" creationId="{B1AAA9B4-248D-79C6-3257-E8617EFB8A67}"/>
            </ac:spMkLst>
          </pc:spChg>
          <pc:spChg chg="mod">
            <ac:chgData name="Murphy, Alison R" userId="f799444f-cc99-48a2-a322-12b87cbe7a0b" providerId="ADAL" clId="{F9BC5C27-76F1-6643-A385-F9F570E8E5F0}" dt="2024-07-10T13:53:03.193" v="75" actId="207"/>
            <ac:spMkLst>
              <pc:docMk/>
              <pc:sldMasterMk cId="2144580388" sldId="2147483677"/>
              <pc:sldLayoutMk cId="1815211130" sldId="2147483693"/>
              <ac:spMk id="21" creationId="{B06351B6-FA17-3AAC-272D-7B50AD165F53}"/>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22" creationId="{E44F5528-16F0-2830-BAF2-0A70C9015995}"/>
            </ac:spMkLst>
          </pc:spChg>
          <pc:spChg chg="mod">
            <ac:chgData name="Murphy, Alison R" userId="f799444f-cc99-48a2-a322-12b87cbe7a0b" providerId="ADAL" clId="{F9BC5C27-76F1-6643-A385-F9F570E8E5F0}" dt="2024-07-10T13:53:09.523" v="76" actId="207"/>
            <ac:spMkLst>
              <pc:docMk/>
              <pc:sldMasterMk cId="2144580388" sldId="2147483677"/>
              <pc:sldLayoutMk cId="1815211130" sldId="2147483693"/>
              <ac:spMk id="23" creationId="{06D24FB9-B714-3649-86E0-6535BFD22F1E}"/>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24" creationId="{DABB70C7-D74B-69D8-076E-27CFB4166F91}"/>
            </ac:spMkLst>
          </pc:spChg>
          <pc:spChg chg="mod">
            <ac:chgData name="Murphy, Alison R" userId="f799444f-cc99-48a2-a322-12b87cbe7a0b" providerId="ADAL" clId="{F9BC5C27-76F1-6643-A385-F9F570E8E5F0}" dt="2024-07-10T13:53:09.523" v="76" actId="207"/>
            <ac:spMkLst>
              <pc:docMk/>
              <pc:sldMasterMk cId="2144580388" sldId="2147483677"/>
              <pc:sldLayoutMk cId="1815211130" sldId="2147483693"/>
              <ac:spMk id="29" creationId="{862B9702-658F-9339-AD06-5328FA0A8283}"/>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30" creationId="{57689516-C68F-3DFE-B990-20C6441C148C}"/>
            </ac:spMkLst>
          </pc:spChg>
          <pc:spChg chg="mod">
            <ac:chgData name="Murphy, Alison R" userId="f799444f-cc99-48a2-a322-12b87cbe7a0b" providerId="ADAL" clId="{F9BC5C27-76F1-6643-A385-F9F570E8E5F0}" dt="2024-07-10T13:52:54.277" v="74" actId="207"/>
            <ac:spMkLst>
              <pc:docMk/>
              <pc:sldMasterMk cId="2144580388" sldId="2147483677"/>
              <pc:sldLayoutMk cId="1815211130" sldId="2147483693"/>
              <ac:spMk id="31" creationId="{7B9C306D-FDBC-1839-1DB4-6E340D4D9BF7}"/>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32" creationId="{BE010D1F-3F4B-0C73-4D98-88AA5C270ECF}"/>
            </ac:spMkLst>
          </pc:spChg>
          <pc:spChg chg="mod">
            <ac:chgData name="Murphy, Alison R" userId="f799444f-cc99-48a2-a322-12b87cbe7a0b" providerId="ADAL" clId="{F9BC5C27-76F1-6643-A385-F9F570E8E5F0}" dt="2024-07-10T13:53:03.193" v="75" actId="207"/>
            <ac:spMkLst>
              <pc:docMk/>
              <pc:sldMasterMk cId="2144580388" sldId="2147483677"/>
              <pc:sldLayoutMk cId="1815211130" sldId="2147483693"/>
              <ac:spMk id="33" creationId="{BA83F576-0EE9-7331-835E-F9933A66E657}"/>
            </ac:spMkLst>
          </pc:spChg>
          <pc:spChg chg="mod">
            <ac:chgData name="Murphy, Alison R" userId="f799444f-cc99-48a2-a322-12b87cbe7a0b" providerId="ADAL" clId="{F9BC5C27-76F1-6643-A385-F9F570E8E5F0}" dt="2024-07-10T15:31:51.417" v="85" actId="207"/>
            <ac:spMkLst>
              <pc:docMk/>
              <pc:sldMasterMk cId="2144580388" sldId="2147483677"/>
              <pc:sldLayoutMk cId="1815211130" sldId="2147483693"/>
              <ac:spMk id="34" creationId="{2B78A01E-6558-60F1-EC05-96774EBFCFB8}"/>
            </ac:spMkLst>
          </pc:spChg>
        </pc:sldLayoutChg>
        <pc:sldLayoutChg chg="modSp">
          <pc:chgData name="Murphy, Alison R" userId="f799444f-cc99-48a2-a322-12b87cbe7a0b" providerId="ADAL" clId="{F9BC5C27-76F1-6643-A385-F9F570E8E5F0}" dt="2024-07-10T13:47:40.987" v="47" actId="207"/>
          <pc:sldLayoutMkLst>
            <pc:docMk/>
            <pc:sldMasterMk cId="2144580388" sldId="2147483677"/>
            <pc:sldLayoutMk cId="1085068175" sldId="2147483694"/>
          </pc:sldLayoutMkLst>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2" creationId="{321D2900-2F9D-B1FF-6DDD-28F286B90C26}"/>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6" creationId="{7F8A1967-8D20-4FA5-7400-1E98245464C0}"/>
            </ac:spMkLst>
          </pc:spChg>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9" creationId="{22C4339A-0440-7DEA-8D13-5122BBD0B7A0}"/>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18" creationId="{F5472223-70CA-88A0-FF46-7B9780D7AB99}"/>
            </ac:spMkLst>
          </pc:spChg>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19" creationId="{13AFE10E-4F01-AC67-2424-A915D326AD64}"/>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21" creationId="{45E7690B-DD1C-2818-D426-0460446D6FDC}"/>
            </ac:spMkLst>
          </pc:spChg>
          <pc:spChg chg="mod">
            <ac:chgData name="Murphy, Alison R" userId="f799444f-cc99-48a2-a322-12b87cbe7a0b" providerId="ADAL" clId="{F9BC5C27-76F1-6643-A385-F9F570E8E5F0}" dt="2024-07-10T13:47:34.547" v="46" actId="207"/>
            <ac:spMkLst>
              <pc:docMk/>
              <pc:sldMasterMk cId="2144580388" sldId="2147483677"/>
              <pc:sldLayoutMk cId="1085068175" sldId="2147483694"/>
              <ac:spMk id="22" creationId="{9126DD50-619D-8AE6-A7CB-335A889E49E6}"/>
            </ac:spMkLst>
          </pc:spChg>
          <pc:spChg chg="mod">
            <ac:chgData name="Murphy, Alison R" userId="f799444f-cc99-48a2-a322-12b87cbe7a0b" providerId="ADAL" clId="{F9BC5C27-76F1-6643-A385-F9F570E8E5F0}" dt="2024-07-10T13:47:40.987" v="47" actId="207"/>
            <ac:spMkLst>
              <pc:docMk/>
              <pc:sldMasterMk cId="2144580388" sldId="2147483677"/>
              <pc:sldLayoutMk cId="1085068175" sldId="2147483694"/>
              <ac:spMk id="23" creationId="{52867F76-2F6C-A0C7-C354-A3EEEAB8762E}"/>
            </ac:spMkLst>
          </pc:spChg>
        </pc:sldLayoutChg>
        <pc:sldLayoutChg chg="modSp mod">
          <pc:chgData name="Murphy, Alison R" userId="f799444f-cc99-48a2-a322-12b87cbe7a0b" providerId="ADAL" clId="{F9BC5C27-76F1-6643-A385-F9F570E8E5F0}" dt="2024-07-10T13:47:55.002" v="50" actId="207"/>
          <pc:sldLayoutMkLst>
            <pc:docMk/>
            <pc:sldMasterMk cId="2144580388" sldId="2147483677"/>
            <pc:sldLayoutMk cId="3906886783" sldId="2147483695"/>
          </pc:sldLayoutMkLst>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2" creationId="{99E1E092-B52C-7CBD-DAD4-D168388CF3F1}"/>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5" creationId="{70FC3DE9-304C-33B8-BFA3-9E1B5B828D24}"/>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6" creationId="{946CBC1D-E47F-9F40-1FE2-1ACEB0B6E0D4}"/>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8" creationId="{1E5BE9F7-06C0-9DD5-3901-369EF86B8122}"/>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10" creationId="{A57817D6-E77D-7FDD-34CC-52CCF9ECD3E5}"/>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12" creationId="{B1D4D10A-FAE5-949F-6E01-C2F6DDF1FD22}"/>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15" creationId="{FF6BB0A5-E626-3815-C7C7-59E1ABC22284}"/>
            </ac:spMkLst>
          </pc:spChg>
          <pc:spChg chg="mod">
            <ac:chgData name="Murphy, Alison R" userId="f799444f-cc99-48a2-a322-12b87cbe7a0b" providerId="ADAL" clId="{F9BC5C27-76F1-6643-A385-F9F570E8E5F0}" dt="2024-07-10T13:47:55.002" v="50" actId="207"/>
            <ac:spMkLst>
              <pc:docMk/>
              <pc:sldMasterMk cId="2144580388" sldId="2147483677"/>
              <pc:sldLayoutMk cId="3906886783" sldId="2147483695"/>
              <ac:spMk id="26" creationId="{776E8A64-112B-D8DD-A5C0-A31C0BBBC35B}"/>
            </ac:spMkLst>
          </pc:spChg>
          <pc:spChg chg="mod">
            <ac:chgData name="Murphy, Alison R" userId="f799444f-cc99-48a2-a322-12b87cbe7a0b" providerId="ADAL" clId="{F9BC5C27-76F1-6643-A385-F9F570E8E5F0}" dt="2024-07-10T13:47:46.827" v="48" actId="207"/>
            <ac:spMkLst>
              <pc:docMk/>
              <pc:sldMasterMk cId="2144580388" sldId="2147483677"/>
              <pc:sldLayoutMk cId="3906886783" sldId="2147483695"/>
              <ac:spMk id="29" creationId="{9D4077A0-2BD0-AA57-4696-43A7AF71D85E}"/>
            </ac:spMkLst>
          </pc:spChg>
        </pc:sldLayoutChg>
        <pc:sldLayoutChg chg="modSp mod">
          <pc:chgData name="Murphy, Alison R" userId="f799444f-cc99-48a2-a322-12b87cbe7a0b" providerId="ADAL" clId="{F9BC5C27-76F1-6643-A385-F9F570E8E5F0}" dt="2024-07-12T18:47:25.486" v="88"/>
          <pc:sldLayoutMkLst>
            <pc:docMk/>
            <pc:sldMasterMk cId="2144580388" sldId="2147483677"/>
            <pc:sldLayoutMk cId="2033614201" sldId="2147483696"/>
          </pc:sldLayoutMkLst>
          <pc:spChg chg="mod">
            <ac:chgData name="Murphy, Alison R" userId="f799444f-cc99-48a2-a322-12b87cbe7a0b" providerId="ADAL" clId="{F9BC5C27-76F1-6643-A385-F9F570E8E5F0}" dt="2024-07-12T18:47:25.486" v="88"/>
            <ac:spMkLst>
              <pc:docMk/>
              <pc:sldMasterMk cId="2144580388" sldId="2147483677"/>
              <pc:sldLayoutMk cId="2033614201" sldId="2147483696"/>
              <ac:spMk id="8" creationId="{74734072-30A8-044B-748E-3AA928F91044}"/>
            </ac:spMkLst>
          </pc:spChg>
          <pc:spChg chg="mod">
            <ac:chgData name="Murphy, Alison R" userId="f799444f-cc99-48a2-a322-12b87cbe7a0b" providerId="ADAL" clId="{F9BC5C27-76F1-6643-A385-F9F570E8E5F0}" dt="2024-07-10T13:48:00.514" v="51" actId="207"/>
            <ac:spMkLst>
              <pc:docMk/>
              <pc:sldMasterMk cId="2144580388" sldId="2147483677"/>
              <pc:sldLayoutMk cId="2033614201" sldId="2147483696"/>
              <ac:spMk id="9" creationId="{DD62420E-2810-4073-D19A-7A2AF704437D}"/>
            </ac:spMkLst>
          </pc:spChg>
          <pc:spChg chg="mod">
            <ac:chgData name="Murphy, Alison R" userId="f799444f-cc99-48a2-a322-12b87cbe7a0b" providerId="ADAL" clId="{F9BC5C27-76F1-6643-A385-F9F570E8E5F0}" dt="2024-07-10T15:31:19.722" v="82" actId="207"/>
            <ac:spMkLst>
              <pc:docMk/>
              <pc:sldMasterMk cId="2144580388" sldId="2147483677"/>
              <pc:sldLayoutMk cId="2033614201" sldId="2147483696"/>
              <ac:spMk id="15" creationId="{4B5777E2-21B7-81A4-F805-5FC6DC2EA7B4}"/>
            </ac:spMkLst>
          </pc:spChg>
          <pc:spChg chg="mod">
            <ac:chgData name="Murphy, Alison R" userId="f799444f-cc99-48a2-a322-12b87cbe7a0b" providerId="ADAL" clId="{F9BC5C27-76F1-6643-A385-F9F570E8E5F0}" dt="2024-07-10T15:31:17.075" v="81" actId="207"/>
            <ac:spMkLst>
              <pc:docMk/>
              <pc:sldMasterMk cId="2144580388" sldId="2147483677"/>
              <pc:sldLayoutMk cId="2033614201" sldId="2147483696"/>
              <ac:spMk id="16" creationId="{4DBBC4B6-7A8A-E08B-43CF-13A71C009AFF}"/>
            </ac:spMkLst>
          </pc:spChg>
          <pc:spChg chg="mod">
            <ac:chgData name="Murphy, Alison R" userId="f799444f-cc99-48a2-a322-12b87cbe7a0b" providerId="ADAL" clId="{F9BC5C27-76F1-6643-A385-F9F570E8E5F0}" dt="2024-07-10T15:31:25.747" v="84" actId="207"/>
            <ac:spMkLst>
              <pc:docMk/>
              <pc:sldMasterMk cId="2144580388" sldId="2147483677"/>
              <pc:sldLayoutMk cId="2033614201" sldId="2147483696"/>
              <ac:spMk id="18" creationId="{B71807FD-9E90-7DEA-88D5-E4FDD1BC4221}"/>
            </ac:spMkLst>
          </pc:spChg>
          <pc:spChg chg="mod">
            <ac:chgData name="Murphy, Alison R" userId="f799444f-cc99-48a2-a322-12b87cbe7a0b" providerId="ADAL" clId="{F9BC5C27-76F1-6643-A385-F9F570E8E5F0}" dt="2024-07-10T15:31:14.734" v="80" actId="207"/>
            <ac:spMkLst>
              <pc:docMk/>
              <pc:sldMasterMk cId="2144580388" sldId="2147483677"/>
              <pc:sldLayoutMk cId="2033614201" sldId="2147483696"/>
              <ac:spMk id="19" creationId="{245F8FA9-F527-15E5-7F0A-5756954A4CF4}"/>
            </ac:spMkLst>
          </pc:spChg>
          <pc:picChg chg="mod">
            <ac:chgData name="Murphy, Alison R" userId="f799444f-cc99-48a2-a322-12b87cbe7a0b" providerId="ADAL" clId="{F9BC5C27-76F1-6643-A385-F9F570E8E5F0}" dt="2024-07-10T15:31:02.707" v="77" actId="14826"/>
            <ac:picMkLst>
              <pc:docMk/>
              <pc:sldMasterMk cId="2144580388" sldId="2147483677"/>
              <pc:sldLayoutMk cId="2033614201" sldId="2147483696"/>
              <ac:picMk id="6" creationId="{835C226B-455D-2D3B-B50D-607B1D453C50}"/>
            </ac:picMkLst>
          </pc:picChg>
        </pc:sldLayoutChg>
        <pc:sldLayoutChg chg="modSp mod setBg">
          <pc:chgData name="Murphy, Alison R" userId="f799444f-cc99-48a2-a322-12b87cbe7a0b" providerId="ADAL" clId="{F9BC5C27-76F1-6643-A385-F9F570E8E5F0}" dt="2024-07-12T18:48:36.749" v="94" actId="14100"/>
          <pc:sldLayoutMkLst>
            <pc:docMk/>
            <pc:sldMasterMk cId="2144580388" sldId="2147483677"/>
            <pc:sldLayoutMk cId="578697986" sldId="2147483697"/>
          </pc:sldLayoutMkLst>
          <pc:spChg chg="mod">
            <ac:chgData name="Murphy, Alison R" userId="f799444f-cc99-48a2-a322-12b87cbe7a0b" providerId="ADAL" clId="{F9BC5C27-76F1-6643-A385-F9F570E8E5F0}" dt="2024-07-12T18:48:32.586" v="93" actId="14100"/>
            <ac:spMkLst>
              <pc:docMk/>
              <pc:sldMasterMk cId="2144580388" sldId="2147483677"/>
              <pc:sldLayoutMk cId="578697986" sldId="2147483697"/>
              <ac:spMk id="2" creationId="{FFC57A2F-F3D3-58A1-E05C-DCE9526BC25B}"/>
            </ac:spMkLst>
          </pc:spChg>
          <pc:spChg chg="mod">
            <ac:chgData name="Murphy, Alison R" userId="f799444f-cc99-48a2-a322-12b87cbe7a0b" providerId="ADAL" clId="{F9BC5C27-76F1-6643-A385-F9F570E8E5F0}" dt="2024-07-12T18:48:36.749" v="94" actId="14100"/>
            <ac:spMkLst>
              <pc:docMk/>
              <pc:sldMasterMk cId="2144580388" sldId="2147483677"/>
              <pc:sldLayoutMk cId="578697986" sldId="2147483697"/>
              <ac:spMk id="12" creationId="{5DE1C05A-82B6-5B95-9199-C1DD646328E7}"/>
            </ac:spMkLst>
          </pc:spChg>
        </pc:sldLayoutChg>
        <pc:sldLayoutChg chg="modSp">
          <pc:chgData name="Murphy, Alison R" userId="f799444f-cc99-48a2-a322-12b87cbe7a0b" providerId="ADAL" clId="{F9BC5C27-76F1-6643-A385-F9F570E8E5F0}" dt="2024-07-10T13:48:39.172" v="59" actId="207"/>
          <pc:sldLayoutMkLst>
            <pc:docMk/>
            <pc:sldMasterMk cId="2144580388" sldId="2147483677"/>
            <pc:sldLayoutMk cId="1377939887" sldId="2147483698"/>
          </pc:sldLayoutMkLst>
          <pc:spChg chg="mod">
            <ac:chgData name="Murphy, Alison R" userId="f799444f-cc99-48a2-a322-12b87cbe7a0b" providerId="ADAL" clId="{F9BC5C27-76F1-6643-A385-F9F570E8E5F0}" dt="2024-07-10T13:48:39.172" v="59" actId="207"/>
            <ac:spMkLst>
              <pc:docMk/>
              <pc:sldMasterMk cId="2144580388" sldId="2147483677"/>
              <pc:sldLayoutMk cId="1377939887" sldId="2147483698"/>
              <ac:spMk id="7" creationId="{7FA30A96-9126-F34E-5619-3746E24564EE}"/>
            </ac:spMkLst>
          </pc:spChg>
        </pc:sldLayoutChg>
        <pc:sldLayoutChg chg="modSp">
          <pc:chgData name="Murphy, Alison R" userId="f799444f-cc99-48a2-a322-12b87cbe7a0b" providerId="ADAL" clId="{F9BC5C27-76F1-6643-A385-F9F570E8E5F0}" dt="2024-07-10T13:48:55.966" v="61" actId="948"/>
          <pc:sldLayoutMkLst>
            <pc:docMk/>
            <pc:sldMasterMk cId="2144580388" sldId="2147483677"/>
            <pc:sldLayoutMk cId="3719289766" sldId="2147483699"/>
          </pc:sldLayoutMkLst>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8" creationId="{8497C0D0-C4FF-28F7-B32C-D05A436FAD6A}"/>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9" creationId="{E2DAB20D-E1BC-602F-74EB-406FAE6BF48F}"/>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19" creationId="{74CB46F3-5472-B0A3-6A0A-5ED604801BFC}"/>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0" creationId="{E5B1B96F-E065-523C-352D-55E4CF7D46DF}"/>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2" creationId="{D395548C-27A6-47D9-8AED-C6BDE863835C}"/>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3" creationId="{A949499E-6A82-B840-BD12-3C9DCE4C4387}"/>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5" creationId="{4881F187-B4FF-43C2-5175-889A399B4D5D}"/>
            </ac:spMkLst>
          </pc:spChg>
          <pc:spChg chg="mod">
            <ac:chgData name="Murphy, Alison R" userId="f799444f-cc99-48a2-a322-12b87cbe7a0b" providerId="ADAL" clId="{F9BC5C27-76F1-6643-A385-F9F570E8E5F0}" dt="2024-07-10T13:48:55.966" v="61" actId="948"/>
            <ac:spMkLst>
              <pc:docMk/>
              <pc:sldMasterMk cId="2144580388" sldId="2147483677"/>
              <pc:sldLayoutMk cId="3719289766" sldId="2147483699"/>
              <ac:spMk id="26" creationId="{CF60C375-26A2-2324-242A-47183AE31DA6}"/>
            </ac:spMkLst>
          </pc:spChg>
        </pc:sldLayoutChg>
        <pc:sldLayoutChg chg="modSp">
          <pc:chgData name="Murphy, Alison R" userId="f799444f-cc99-48a2-a322-12b87cbe7a0b" providerId="ADAL" clId="{F9BC5C27-76F1-6643-A385-F9F570E8E5F0}" dt="2024-07-10T13:49:17.418" v="63" actId="207"/>
          <pc:sldLayoutMkLst>
            <pc:docMk/>
            <pc:sldMasterMk cId="2144580388" sldId="2147483677"/>
            <pc:sldLayoutMk cId="2937818371" sldId="2147483700"/>
          </pc:sldLayoutMkLst>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4" creationId="{D5D214F9-EF00-022B-497B-827DEED25C40}"/>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5" creationId="{7A778E8C-AC17-3CB4-8993-D286841B8CD4}"/>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8" creationId="{8497C0D0-C4FF-28F7-B32C-D05A436FAD6A}"/>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9" creationId="{E2DAB20D-E1BC-602F-74EB-406FAE6BF48F}"/>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17" creationId="{AB008B4D-329C-4EE9-5597-FDA6C09075B4}"/>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18" creationId="{E0410AAA-6D3C-20B2-E079-3B180A00AA70}"/>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46" creationId="{2E30E1C2-6935-DE8B-7501-BB142BC9BB57}"/>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47" creationId="{0937DD7B-69F0-326D-469B-778793254029}"/>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52" creationId="{689F8EC7-6902-6B75-1E02-29E83A2E86F1}"/>
            </ac:spMkLst>
          </pc:spChg>
          <pc:spChg chg="mod">
            <ac:chgData name="Murphy, Alison R" userId="f799444f-cc99-48a2-a322-12b87cbe7a0b" providerId="ADAL" clId="{F9BC5C27-76F1-6643-A385-F9F570E8E5F0}" dt="2024-07-10T13:49:07.615" v="62" actId="207"/>
            <ac:spMkLst>
              <pc:docMk/>
              <pc:sldMasterMk cId="2144580388" sldId="2147483677"/>
              <pc:sldLayoutMk cId="2937818371" sldId="2147483700"/>
              <ac:spMk id="53" creationId="{A0F00252-5861-93C1-B751-2B31D0C0FDFD}"/>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67" creationId="{61A80C66-F281-4FD8-DE5F-4A4EF80366A7}"/>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68" creationId="{DE07A0A9-A9AC-6A48-3DEB-4F96DC55CE82}"/>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0" creationId="{6C60132D-0453-5102-FAB0-FF65EA01047C}"/>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1" creationId="{C43F2DB7-364E-0666-EE3E-84B1CE73E804}"/>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3" creationId="{FC0A104F-CD92-AAA2-F994-B6F0109910D5}"/>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4" creationId="{E1D291D9-CB65-5AE3-5348-F45E73A41ABD}"/>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6" creationId="{093F2645-E73D-C45E-D79D-6F765BDA92E2}"/>
            </ac:spMkLst>
          </pc:spChg>
          <pc:spChg chg="mod">
            <ac:chgData name="Murphy, Alison R" userId="f799444f-cc99-48a2-a322-12b87cbe7a0b" providerId="ADAL" clId="{F9BC5C27-76F1-6643-A385-F9F570E8E5F0}" dt="2024-07-10T13:49:17.418" v="63" actId="207"/>
            <ac:spMkLst>
              <pc:docMk/>
              <pc:sldMasterMk cId="2144580388" sldId="2147483677"/>
              <pc:sldLayoutMk cId="2937818371" sldId="2147483700"/>
              <ac:spMk id="77" creationId="{49EBD817-714C-50F4-0275-CA3C7FCCBEE1}"/>
            </ac:spMkLst>
          </pc:spChg>
        </pc:sldLayoutChg>
        <pc:sldLayoutChg chg="modSp">
          <pc:chgData name="Murphy, Alison R" userId="f799444f-cc99-48a2-a322-12b87cbe7a0b" providerId="ADAL" clId="{F9BC5C27-76F1-6643-A385-F9F570E8E5F0}" dt="2024-07-10T13:49:25.016" v="65" actId="207"/>
          <pc:sldLayoutMkLst>
            <pc:docMk/>
            <pc:sldMasterMk cId="2144580388" sldId="2147483677"/>
            <pc:sldLayoutMk cId="961418709" sldId="2147483701"/>
          </pc:sldLayoutMkLst>
          <pc:spChg chg="mod">
            <ac:chgData name="Murphy, Alison R" userId="f799444f-cc99-48a2-a322-12b87cbe7a0b" providerId="ADAL" clId="{F9BC5C27-76F1-6643-A385-F9F570E8E5F0}" dt="2024-07-10T13:49:22.735" v="64" actId="207"/>
            <ac:spMkLst>
              <pc:docMk/>
              <pc:sldMasterMk cId="2144580388" sldId="2147483677"/>
              <pc:sldLayoutMk cId="961418709" sldId="2147483701"/>
              <ac:spMk id="2" creationId="{FFC57A2F-F3D3-58A1-E05C-DCE9526BC25B}"/>
            </ac:spMkLst>
          </pc:spChg>
          <pc:spChg chg="mod">
            <ac:chgData name="Murphy, Alison R" userId="f799444f-cc99-48a2-a322-12b87cbe7a0b" providerId="ADAL" clId="{F9BC5C27-76F1-6643-A385-F9F570E8E5F0}" dt="2024-07-10T13:49:25.016" v="65" actId="207"/>
            <ac:spMkLst>
              <pc:docMk/>
              <pc:sldMasterMk cId="2144580388" sldId="2147483677"/>
              <pc:sldLayoutMk cId="961418709" sldId="2147483701"/>
              <ac:spMk id="6" creationId="{0919B41D-3796-FDE8-52FB-42A97225242F}"/>
            </ac:spMkLst>
          </pc:spChg>
          <pc:spChg chg="mod">
            <ac:chgData name="Murphy, Alison R" userId="f799444f-cc99-48a2-a322-12b87cbe7a0b" providerId="ADAL" clId="{F9BC5C27-76F1-6643-A385-F9F570E8E5F0}" dt="2024-07-10T13:49:22.735" v="64" actId="207"/>
            <ac:spMkLst>
              <pc:docMk/>
              <pc:sldMasterMk cId="2144580388" sldId="2147483677"/>
              <pc:sldLayoutMk cId="961418709" sldId="2147483701"/>
              <ac:spMk id="12" creationId="{5DE1C05A-82B6-5B95-9199-C1DD646328E7}"/>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7/25/24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jp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1"/>
            <a:ext cx="9144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tx2"/>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17669" r="17669"/>
          <a:stretch/>
        </p:blipFill>
        <p:spPr>
          <a:xfrm>
            <a:off x="5165766" y="352803"/>
            <a:ext cx="3978234"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5165766" cy="176265"/>
          </a:xfrm>
          <a:prstGeom prst="rect">
            <a:avLst/>
          </a:prstGeom>
          <a:ln>
            <a:noFill/>
          </a:ln>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456106" y="6492882"/>
            <a:ext cx="2050877" cy="365125"/>
          </a:xfrm>
        </p:spPr>
        <p:txBody>
          <a:bodyPr/>
          <a:lstStyle/>
          <a:p>
            <a:fld id="{8A60A3F5-120A-A64C-8514-4F9CB3D10376}" type="datetimeFigureOut">
              <a:rPr lang="en-US" smtClean="0"/>
              <a:pPr/>
              <a:t>7/25/24</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2624621" y="6492883"/>
            <a:ext cx="6061083" cy="365125"/>
          </a:xfrm>
        </p:spPr>
        <p:txBody>
          <a:bodyPr/>
          <a:lstStyle/>
          <a:p>
            <a:endParaRPr lang="en-US" dirty="0"/>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8803344" y="6492882"/>
            <a:ext cx="340656" cy="365125"/>
          </a:xfrm>
        </p:spPr>
        <p:txBody>
          <a:bodyPr/>
          <a:lstStyle/>
          <a:p>
            <a:fld id="{8179B124-EE6F-DB4E-A403-682A40579A9A}" type="slidenum">
              <a:rPr lang="en-US" smtClean="0"/>
              <a:pPr/>
              <a:t>‹#›</a:t>
            </a:fld>
            <a:endParaRPr lang="en-US"/>
          </a:p>
        </p:txBody>
      </p:sp>
      <p:grpSp>
        <p:nvGrpSpPr>
          <p:cNvPr id="9" name="Group 8">
            <a:extLst>
              <a:ext uri="{FF2B5EF4-FFF2-40B4-BE49-F238E27FC236}">
                <a16:creationId xmlns:a16="http://schemas.microsoft.com/office/drawing/2014/main" id="{3479133C-365A-0084-0884-DDD215393633}"/>
              </a:ext>
            </a:extLst>
          </p:cNvPr>
          <p:cNvGrpSpPr/>
          <p:nvPr userDrawn="1"/>
        </p:nvGrpSpPr>
        <p:grpSpPr>
          <a:xfrm>
            <a:off x="288097" y="208686"/>
            <a:ext cx="2728123" cy="1322726"/>
            <a:chOff x="12957311" y="10007108"/>
            <a:chExt cx="5029200" cy="2438400"/>
          </a:xfrm>
        </p:grpSpPr>
        <p:pic>
          <p:nvPicPr>
            <p:cNvPr id="10" name="Picture 9" descr="Texas State University">
              <a:extLst>
                <a:ext uri="{FF2B5EF4-FFF2-40B4-BE49-F238E27FC236}">
                  <a16:creationId xmlns:a16="http://schemas.microsoft.com/office/drawing/2014/main" id="{84FDD0FE-1331-6257-2319-E15FB71F4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7311" y="10007108"/>
              <a:ext cx="5029200" cy="2438400"/>
            </a:xfrm>
            <a:prstGeom prst="rect">
              <a:avLst/>
            </a:prstGeom>
          </p:spPr>
        </p:pic>
        <p:pic>
          <p:nvPicPr>
            <p:cNvPr id="11" name="Picture 10" descr="Member the Texas State University System">
              <a:extLst>
                <a:ext uri="{FF2B5EF4-FFF2-40B4-BE49-F238E27FC236}">
                  <a16:creationId xmlns:a16="http://schemas.microsoft.com/office/drawing/2014/main" id="{E15EDEAB-E237-FFBB-4F3A-381AF538411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267548" y="12008857"/>
              <a:ext cx="4408726" cy="274321"/>
            </a:xfrm>
            <a:prstGeom prst="rect">
              <a:avLst/>
            </a:prstGeom>
          </p:spPr>
        </p:pic>
      </p:grpSp>
    </p:spTree>
    <p:extLst>
      <p:ext uri="{BB962C8B-B14F-4D97-AF65-F5344CB8AC3E}">
        <p14:creationId xmlns:p14="http://schemas.microsoft.com/office/powerpoint/2010/main" val="349643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rotWithShape="1">
          <a:blip r:embed="rId2"/>
          <a:srcRect l="12391" t="872" r="13264"/>
          <a:stretch/>
        </p:blipFill>
        <p:spPr>
          <a:xfrm>
            <a:off x="4000500" y="-1"/>
            <a:ext cx="5143500" cy="6857999"/>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4000504" y="1"/>
            <a:ext cx="5143496"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6" y="3429000"/>
            <a:ext cx="3033857"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6" y="619759"/>
            <a:ext cx="3033857"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65814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userDrawn="1"/>
        </p:nvSpPr>
        <p:spPr>
          <a:xfrm>
            <a:off x="4572000" y="0"/>
            <a:ext cx="457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5909593" y="2258909"/>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tx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3" y="3139440"/>
            <a:ext cx="3657602" cy="3050222"/>
          </a:xfrm>
        </p:spPr>
        <p:txBody>
          <a:bodyPr/>
          <a:lstStyle>
            <a:lvl1pPr marL="0" indent="0" algn="ctr">
              <a:buNone/>
              <a:defRPr>
                <a:solidFill>
                  <a:schemeClr val="tx2"/>
                </a:solidFill>
              </a:defRPr>
            </a:lvl1pPr>
            <a:lvl2pPr marL="342875" indent="0" algn="ctr">
              <a:buNone/>
              <a:defRPr/>
            </a:lvl2pPr>
            <a:lvl3pPr algn="ctr">
              <a:defRPr/>
            </a:lvl3pPr>
            <a:lvl4pPr algn="ctr">
              <a:defRPr/>
            </a:lvl4pPr>
            <a:lvl5pPr algn="ctr">
              <a:defRPr/>
            </a:lvl5pPr>
          </a:lstStyle>
          <a:p>
            <a:pPr lvl="0"/>
            <a:r>
              <a:rPr lang="en-US" dirty="0"/>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78485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4572000" y="0"/>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457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3139440"/>
            <a:ext cx="3657601" cy="3050222"/>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5028102" y="3139440"/>
            <a:ext cx="3657602" cy="3050222"/>
          </a:xfrm>
        </p:spPr>
        <p:txBody>
          <a:bodyPr/>
          <a:lstStyle>
            <a:lvl1pPr marL="0" indent="0" algn="ctr">
              <a:buNone/>
              <a:defRPr>
                <a:solidFill>
                  <a:schemeClr val="bg1"/>
                </a:solidFill>
              </a:defRPr>
            </a:lvl1pPr>
            <a:lvl2pPr marL="342875"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5909596"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accent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291297" y="2174870"/>
            <a:ext cx="1894622" cy="553998"/>
          </a:xfrm>
          <a:solidFill>
            <a:schemeClr val="bg1"/>
          </a:solidFill>
        </p:spPr>
        <p:txBody>
          <a:bodyPr wrap="none" lIns="182880" tIns="91440" rIns="182880" anchor="ctr" anchorCtr="0">
            <a:spAutoFit/>
          </a:bodyPr>
          <a:lstStyle>
            <a:lvl1pPr marL="0" indent="0" algn="ctr">
              <a:lnSpc>
                <a:spcPct val="100000"/>
              </a:lnSpc>
              <a:buNone/>
              <a:defRPr sz="2700" b="1" spc="113" baseline="0">
                <a:solidFill>
                  <a:schemeClr val="accent2"/>
                </a:solidFill>
                <a:latin typeface="+mj-lt"/>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CALLOUT</a:t>
            </a:r>
          </a:p>
        </p:txBody>
      </p:sp>
    </p:spTree>
    <p:extLst>
      <p:ext uri="{BB962C8B-B14F-4D97-AF65-F5344CB8AC3E}">
        <p14:creationId xmlns:p14="http://schemas.microsoft.com/office/powerpoint/2010/main" val="1608778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userDrawn="1"/>
        </p:nvSpPr>
        <p:spPr>
          <a:xfrm flipH="1">
            <a:off x="6263640" y="0"/>
            <a:ext cx="288036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9866" r="5142"/>
          <a:stretch/>
        </p:blipFill>
        <p:spPr>
          <a:xfrm>
            <a:off x="4472943" y="619759"/>
            <a:ext cx="4211909"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456104" y="3429000"/>
            <a:ext cx="3557685" cy="2556761"/>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4472940" y="621791"/>
            <a:ext cx="4211908" cy="5616449"/>
          </a:xfrm>
          <a:solidFill>
            <a:schemeClr val="tx2">
              <a:alpha val="23107"/>
            </a:schemeClr>
          </a:soli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456104" y="619759"/>
            <a:ext cx="3557685" cy="2506278"/>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1535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userDrawn="1"/>
        </p:nvSpPr>
        <p:spPr>
          <a:xfrm flipH="1">
            <a:off x="0" y="0"/>
            <a:ext cx="288036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456105" y="619760"/>
            <a:ext cx="4207337" cy="5614416"/>
          </a:xfrm>
          <a:solidFill>
            <a:schemeClr val="accent2"/>
          </a:solidFill>
        </p:spPr>
        <p:txBody>
          <a:bodyPr lIns="457200" tIns="457200" rIns="457200" bIns="457200" anchor="ctr">
            <a:normAutofit/>
          </a:bodyPr>
          <a:lstStyle>
            <a:lvl1pPr marL="0" indent="0" algn="ctr">
              <a:buNone/>
              <a:defRPr sz="1500">
                <a:solidFill>
                  <a:schemeClr val="bg1"/>
                </a:solidFill>
              </a:defRPr>
            </a:lvl1pPr>
            <a:lvl2pPr marL="342875" indent="0" algn="ctr">
              <a:buNone/>
              <a:defRPr sz="1800"/>
            </a:lvl2pPr>
            <a:lvl3pPr marL="685749" indent="0" algn="ctr">
              <a:buNone/>
              <a:defRPr sz="1500"/>
            </a:lvl3pPr>
            <a:lvl4pPr marL="1028624" indent="0" algn="ctr">
              <a:buNone/>
              <a:defRPr sz="1350"/>
            </a:lvl4pPr>
            <a:lvl5pPr marL="1371498" indent="0" algn="ctr">
              <a:buNone/>
              <a:defRPr sz="1350"/>
            </a:lvl5pPr>
            <a:lvl6pPr>
              <a:defRPr sz="1500"/>
            </a:lvl6pPr>
            <a:lvl7pPr>
              <a:defRPr sz="1500"/>
            </a:lvl7pPr>
            <a:lvl8pPr>
              <a:defRPr sz="1500"/>
            </a:lvl8pPr>
            <a:lvl9pPr>
              <a:defRPr sz="15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5119547" y="3429001"/>
            <a:ext cx="3559635" cy="2589779"/>
          </a:xfrm>
        </p:spPr>
        <p:txBody>
          <a:bodyPr>
            <a:normAutofit/>
          </a:bodyPr>
          <a:lstStyle>
            <a:lvl1pPr marL="0" indent="0">
              <a:buNone/>
              <a:defRPr sz="135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5128262" y="619759"/>
            <a:ext cx="3559635" cy="260509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40879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549212" y="2689360"/>
            <a:ext cx="1765077" cy="1120647"/>
          </a:xfrm>
        </p:spPr>
        <p:txBody>
          <a:bodyPr lIns="91440" rIns="91440" bIns="0" anchor="t">
            <a:noAutofit/>
          </a:bodyPr>
          <a:lstStyle>
            <a:lvl1pPr marL="0" indent="0" algn="l">
              <a:lnSpc>
                <a:spcPct val="100000"/>
              </a:lnSpc>
              <a:buNone/>
              <a:defRPr sz="1500" b="1" spc="0" baseline="0">
                <a:solidFill>
                  <a:schemeClr val="accent1"/>
                </a:solidFill>
                <a:latin typeface="+mj-lt"/>
              </a:defRPr>
            </a:lvl1pPr>
          </a:lstStyle>
          <a:p>
            <a:pPr lvl="0"/>
            <a:r>
              <a:rPr lang="en-US" dirty="0"/>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548640"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718316F-FB2F-1083-E52D-F03C0A997CFC}"/>
              </a:ext>
            </a:extLst>
          </p:cNvPr>
          <p:cNvCxnSpPr/>
          <p:nvPr userDrawn="1"/>
        </p:nvCxnSpPr>
        <p:spPr>
          <a:xfrm>
            <a:off x="467065" y="2689358"/>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2593358" y="2689358"/>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4719860" y="2689358"/>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6847301" y="2689358"/>
            <a:ext cx="0" cy="3284411"/>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2674931" y="2689360"/>
            <a:ext cx="1765077" cy="1120647"/>
          </a:xfrm>
        </p:spPr>
        <p:txBody>
          <a:bodyPr lIns="91440" rIns="91440" bIns="0" anchor="t">
            <a:noAutofit/>
          </a:bodyPr>
          <a:lstStyle>
            <a:lvl1pPr marL="0" indent="0" algn="l">
              <a:lnSpc>
                <a:spcPct val="100000"/>
              </a:lnSpc>
              <a:buNone/>
              <a:defRPr sz="1500" b="1" spc="0" baseline="0">
                <a:solidFill>
                  <a:schemeClr val="accent5"/>
                </a:solidFill>
                <a:latin typeface="+mj-lt"/>
              </a:defRPr>
            </a:lvl1pPr>
          </a:lstStyle>
          <a:p>
            <a:pPr lvl="0"/>
            <a:r>
              <a:rPr lang="en-US" dirty="0"/>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2680183"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4816793" y="2689360"/>
            <a:ext cx="1765077" cy="1120647"/>
          </a:xfrm>
        </p:spPr>
        <p:txBody>
          <a:bodyPr lIns="91440" rIns="91440" bIns="0" anchor="t">
            <a:noAutofit/>
          </a:bodyPr>
          <a:lstStyle>
            <a:lvl1pPr marL="0" indent="0" algn="l">
              <a:lnSpc>
                <a:spcPct val="100000"/>
              </a:lnSpc>
              <a:buNone/>
              <a:defRPr sz="1500" b="1" spc="0" baseline="0">
                <a:solidFill>
                  <a:schemeClr val="accent4"/>
                </a:solidFill>
                <a:latin typeface="+mj-lt"/>
              </a:defRPr>
            </a:lvl1pPr>
          </a:lstStyle>
          <a:p>
            <a:pPr lvl="0"/>
            <a:r>
              <a:rPr lang="en-US" dirty="0"/>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4811722"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6944234" y="2689360"/>
            <a:ext cx="1765077" cy="1120647"/>
          </a:xfrm>
        </p:spPr>
        <p:txBody>
          <a:bodyPr lIns="91440" rIns="91440" bIns="0" anchor="t">
            <a:noAutofit/>
          </a:bodyPr>
          <a:lstStyle>
            <a:lvl1pPr marL="0" indent="0" algn="l">
              <a:lnSpc>
                <a:spcPct val="100000"/>
              </a:lnSpc>
              <a:buNone/>
              <a:defRPr sz="1500" b="1" spc="0" baseline="0">
                <a:solidFill>
                  <a:schemeClr val="accent3"/>
                </a:solidFill>
                <a:latin typeface="+mj-lt"/>
              </a:defRPr>
            </a:lvl1pPr>
          </a:lstStyle>
          <a:p>
            <a:pPr lvl="0"/>
            <a:r>
              <a:rPr lang="en-US" dirty="0"/>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6952531" y="3810007"/>
            <a:ext cx="1765076" cy="2163763"/>
          </a:xfrm>
        </p:spPr>
        <p:txBody>
          <a:bodyPr lIns="91440" tIns="0" rIns="91440">
            <a:normAutofit/>
          </a:bodyPr>
          <a:lstStyle>
            <a:lvl1pPr marL="0" indent="0" algn="l">
              <a:buNone/>
              <a:defRPr sz="1200">
                <a:solidFill>
                  <a:schemeClr val="tx2"/>
                </a:solidFill>
              </a:defRPr>
            </a:lvl1pPr>
          </a:lstStyle>
          <a:p>
            <a:pPr lvl="0"/>
            <a:r>
              <a:rPr lang="en-US" dirty="0"/>
              <a:t>Description of Column 4</a:t>
            </a:r>
          </a:p>
        </p:txBody>
      </p:sp>
    </p:spTree>
    <p:extLst>
      <p:ext uri="{BB962C8B-B14F-4D97-AF65-F5344CB8AC3E}">
        <p14:creationId xmlns:p14="http://schemas.microsoft.com/office/powerpoint/2010/main" val="386587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456103" y="365125"/>
            <a:ext cx="8229600" cy="2130552"/>
          </a:xfrm>
        </p:spPr>
        <p:txBody>
          <a:bodyPr>
            <a:normAutofit/>
          </a:bodyPr>
          <a:lstStyle>
            <a:lvl1pPr>
              <a:defRPr sz="2700"/>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456105" y="2743200"/>
            <a:ext cx="2529928" cy="411480"/>
          </a:xfrm>
        </p:spPr>
        <p:txBody>
          <a:bodyPr tIns="0" bIns="0" anchor="b">
            <a:noAutofit/>
          </a:bodyPr>
          <a:lstStyle>
            <a:lvl1pPr marL="0" indent="0" algn="l">
              <a:buNone/>
              <a:defRPr sz="1800" b="1" spc="113" baseline="0">
                <a:solidFill>
                  <a:schemeClr val="accent1">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456104" y="3200400"/>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7/25/24</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dirty="0"/>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3307038" y="2743200"/>
            <a:ext cx="252992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3307037" y="3200400"/>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6157968" y="2743200"/>
            <a:ext cx="2529928" cy="411480"/>
          </a:xfrm>
        </p:spPr>
        <p:txBody>
          <a:bodyPr tIns="0" bIns="0" anchor="b">
            <a:noAutofit/>
          </a:bodyPr>
          <a:lstStyle>
            <a:lvl1pPr marL="0" indent="0" algn="l">
              <a:buNone/>
              <a:defRPr sz="1800" b="1" spc="113" baseline="0">
                <a:solidFill>
                  <a:schemeClr val="accent3">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6157970" y="3200400"/>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460407" y="4414203"/>
            <a:ext cx="2529928" cy="411480"/>
          </a:xfrm>
        </p:spPr>
        <p:txBody>
          <a:bodyPr tIns="0" bIns="0" anchor="b">
            <a:noAutofit/>
          </a:bodyPr>
          <a:lstStyle>
            <a:lvl1pPr marL="0" indent="0" algn="l">
              <a:buNone/>
              <a:defRPr sz="1800" b="1" spc="113" baseline="0">
                <a:solidFill>
                  <a:schemeClr val="accent3">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460409" y="4871403"/>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3305553" y="4414203"/>
            <a:ext cx="2529928" cy="411480"/>
          </a:xfrm>
        </p:spPr>
        <p:txBody>
          <a:bodyPr tIns="0" bIns="0" anchor="b">
            <a:noAutofit/>
          </a:bodyPr>
          <a:lstStyle>
            <a:lvl1pPr marL="0" indent="0" algn="l">
              <a:buNone/>
              <a:defRPr sz="1800" b="1" spc="113" baseline="0">
                <a:solidFill>
                  <a:schemeClr val="accent1">
                    <a:lumMod val="75000"/>
                  </a:schemeClr>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3305552" y="4871403"/>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6159963" y="4414203"/>
            <a:ext cx="252992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6159962" y="4871403"/>
            <a:ext cx="2529927" cy="914400"/>
          </a:xfrm>
        </p:spPr>
        <p:txBody>
          <a:bodyPr lIns="91440" rIns="91440">
            <a:normAutofit/>
          </a:bodyPr>
          <a:lstStyle>
            <a:lvl1pPr marL="0" indent="0" algn="l">
              <a:buNone/>
              <a:defRPr sz="1200">
                <a:solidFill>
                  <a:schemeClr val="tx2"/>
                </a:solidFill>
              </a:defRPr>
            </a:lvl1pPr>
          </a:lstStyle>
          <a:p>
            <a:pPr lvl="0"/>
            <a:r>
              <a:rPr lang="en-US" dirty="0"/>
              <a:t>Description of Item 6</a:t>
            </a:r>
          </a:p>
        </p:txBody>
      </p:sp>
    </p:spTree>
    <p:extLst>
      <p:ext uri="{BB962C8B-B14F-4D97-AF65-F5344CB8AC3E}">
        <p14:creationId xmlns:p14="http://schemas.microsoft.com/office/powerpoint/2010/main" val="1815211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userDrawn="1"/>
        </p:nvSpPr>
        <p:spPr>
          <a:xfrm>
            <a:off x="0" y="1"/>
            <a:ext cx="3429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rotWithShape="1">
          <a:blip r:embed="rId2"/>
          <a:srcRect l="23856" r="8138"/>
          <a:stretch/>
        </p:blipFill>
        <p:spPr>
          <a:xfrm>
            <a:off x="443713" y="673780"/>
            <a:ext cx="3604538"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443712" y="673779"/>
            <a:ext cx="3602372" cy="5300301"/>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20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4278745" y="365125"/>
            <a:ext cx="4406960" cy="2129472"/>
          </a:xfrm>
        </p:spPr>
        <p:txBody>
          <a:bodyPr>
            <a:normAutofit/>
          </a:bodyPr>
          <a:lstStyle>
            <a:lvl1pPr>
              <a:defRPr sz="2700"/>
            </a:lvl1pPr>
          </a:lstStyle>
          <a:p>
            <a:r>
              <a:rPr lang="en-US"/>
              <a:t>Click to edit Master title style</a:t>
            </a:r>
            <a:endParaRPr lang="en-US" dirty="0"/>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4274439" y="2790706"/>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4274441" y="3247906"/>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6584055" y="2790706"/>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6584057" y="3247906"/>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4278744" y="4461709"/>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4278743" y="4918909"/>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6582570" y="4461709"/>
            <a:ext cx="2101648" cy="411480"/>
          </a:xfrm>
        </p:spPr>
        <p:txBody>
          <a:bodyPr tIns="0" bIns="0" anchor="b">
            <a:noAutofit/>
          </a:bodyPr>
          <a:lstStyle>
            <a:lvl1pPr marL="0" indent="0" algn="l">
              <a:buNone/>
              <a:defRPr sz="1800" b="1" spc="113" baseline="0">
                <a:solidFill>
                  <a:schemeClr val="accent2"/>
                </a:solidFill>
                <a:latin typeface="+mj-lt"/>
              </a:defRPr>
            </a:lvl1pPr>
            <a:lvl2pPr marL="342875" indent="0">
              <a:buNone/>
              <a:defRPr/>
            </a:lvl2pPr>
            <a:lvl3pPr marL="685749" indent="0">
              <a:buNone/>
              <a:defRPr/>
            </a:lvl3pPr>
            <a:lvl4pPr marL="1028624" indent="0">
              <a:buNone/>
              <a:defRPr/>
            </a:lvl4pPr>
            <a:lvl5pPr marL="1371498" indent="0">
              <a:buNone/>
              <a:defRPr/>
            </a:lvl5pPr>
          </a:lstStyle>
          <a:p>
            <a:pPr lvl="0"/>
            <a:r>
              <a:rPr lang="en-US" dirty="0"/>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6582572" y="4918909"/>
            <a:ext cx="2101647" cy="914400"/>
          </a:xfrm>
        </p:spPr>
        <p:txBody>
          <a:bodyPr lIns="91440" rIns="91440">
            <a:normAutofit/>
          </a:bodyPr>
          <a:lstStyle>
            <a:lvl1pPr marL="0" indent="0" algn="l">
              <a:buNone/>
              <a:defRPr sz="1200">
                <a:solidFill>
                  <a:schemeClr val="tx2"/>
                </a:solidFill>
              </a:defRPr>
            </a:lvl1pPr>
          </a:lstStyle>
          <a:p>
            <a:pPr lvl="0"/>
            <a:r>
              <a:rPr lang="en-US" dirty="0"/>
              <a:t>Description of Item 4</a:t>
            </a:r>
          </a:p>
        </p:txBody>
      </p:sp>
    </p:spTree>
    <p:extLst>
      <p:ext uri="{BB962C8B-B14F-4D97-AF65-F5344CB8AC3E}">
        <p14:creationId xmlns:p14="http://schemas.microsoft.com/office/powerpoint/2010/main" val="108506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7/25/24</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dirty="0"/>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456103" y="2495678"/>
            <a:ext cx="3082845" cy="3448946"/>
          </a:xfrm>
        </p:spPr>
        <p:txBody>
          <a:bodyPr>
            <a:normAutofit/>
          </a:bodyPr>
          <a:lstStyle>
            <a:lvl1pPr marL="0" indent="0" algn="l">
              <a:buNone/>
              <a:defRPr sz="1350"/>
            </a:lvl1pPr>
            <a:lvl2pPr marL="342875" indent="0" algn="r">
              <a:buNone/>
              <a:defRPr sz="1200"/>
            </a:lvl2pPr>
            <a:lvl3pPr marL="685749" indent="0" algn="r">
              <a:buNone/>
              <a:defRPr sz="1050"/>
            </a:lvl3pPr>
            <a:lvl4pPr marL="1028624" indent="0" algn="r">
              <a:buNone/>
              <a:defRPr sz="900"/>
            </a:lvl4pPr>
            <a:lvl5pPr marL="1371498" indent="0" algn="r">
              <a:buNone/>
              <a:defRPr sz="9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3707341" y="723019"/>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4876800" y="694934"/>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456103" y="365125"/>
            <a:ext cx="3082845" cy="2130552"/>
          </a:xfrm>
        </p:spPr>
        <p:txBody>
          <a:bodyPr>
            <a:normAutofit/>
          </a:bodyPr>
          <a:lstStyle>
            <a:lvl1pPr algn="l">
              <a:defRPr sz="2700">
                <a:solidFill>
                  <a:schemeClr val="tx2"/>
                </a:solidFill>
              </a:defRPr>
            </a:lvl1pPr>
          </a:lstStyle>
          <a:p>
            <a:r>
              <a:rPr lang="en-US"/>
              <a:t>Click to edit Master title style</a:t>
            </a:r>
            <a:endParaRPr lang="en-US" dirty="0"/>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3707341" y="2106974"/>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4876800" y="2077642"/>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3707341" y="3490930"/>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4876800" y="3467556"/>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3707341" y="4874886"/>
            <a:ext cx="1097280" cy="1097280"/>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2700" b="1" spc="0" baseline="0">
                <a:solidFill>
                  <a:schemeClr val="accent2"/>
                </a:solidFill>
                <a:latin typeface="+mj-lt"/>
              </a:defRPr>
            </a:lvl1pPr>
          </a:lstStyle>
          <a:p>
            <a:pPr lvl="0"/>
            <a:r>
              <a:rPr lang="en-US" dirty="0"/>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4876800" y="4846807"/>
            <a:ext cx="3811100" cy="1141625"/>
          </a:xfrm>
        </p:spPr>
        <p:txBody>
          <a:bodyPr lIns="91440" rIns="91440" anchor="ctr">
            <a:normAutofit/>
          </a:bodyPr>
          <a:lstStyle>
            <a:lvl1pPr marL="0" indent="0" algn="l">
              <a:lnSpc>
                <a:spcPct val="100000"/>
              </a:lnSpc>
              <a:buNone/>
              <a:defRPr sz="1200" b="0">
                <a:solidFill>
                  <a:schemeClr val="tx2"/>
                </a:solidFill>
                <a:latin typeface="+mn-lt"/>
              </a:defRPr>
            </a:lvl1pPr>
          </a:lstStyle>
          <a:p>
            <a:pPr marL="0" marR="0" lvl="0" indent="0" algn="l" defTabSz="685749" rtl="0" eaLnBrk="1" fontAlgn="auto" latinLnBrk="0" hangingPunct="1">
              <a:lnSpc>
                <a:spcPct val="100000"/>
              </a:lnSpc>
              <a:spcBef>
                <a:spcPts val="750"/>
              </a:spcBef>
              <a:spcAft>
                <a:spcPts val="0"/>
              </a:spcAft>
              <a:buClr>
                <a:schemeClr val="accent1"/>
              </a:buClr>
              <a:buSzTx/>
              <a:buFont typeface="Arial" panose="020B0604020202020204" pitchFamily="34" charset="0"/>
              <a:buNone/>
              <a:tabLst/>
              <a:defRPr/>
            </a:pPr>
            <a:r>
              <a:rPr lang="en-US" dirty="0"/>
              <a:t>The third icon of a duck and a leaf will add an icon from PowerPoint’s library.</a:t>
            </a:r>
          </a:p>
        </p:txBody>
      </p:sp>
    </p:spTree>
    <p:extLst>
      <p:ext uri="{BB962C8B-B14F-4D97-AF65-F5344CB8AC3E}">
        <p14:creationId xmlns:p14="http://schemas.microsoft.com/office/powerpoint/2010/main" val="390688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2"/>
            <a:ext cx="3334923"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178899" y="1192977"/>
            <a:ext cx="4492918" cy="4472045"/>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3992880" y="2987040"/>
            <a:ext cx="4692824" cy="1402212"/>
          </a:xfrm>
        </p:spPr>
        <p:txBody>
          <a:bodyPr>
            <a:normAutofit/>
          </a:bodyPr>
          <a:lstStyle>
            <a:lvl1pPr marL="0" indent="0">
              <a:buNone/>
              <a:defRPr sz="1350"/>
            </a:lvl1pPr>
            <a:lvl5pPr marL="1371498" indent="0">
              <a:buNone/>
              <a:defRPr/>
            </a:lvl5pPr>
          </a:lstStyle>
          <a:p>
            <a:r>
              <a:rPr lang="en-US" dirty="0"/>
              <a:t>We have two vibrant campuses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4399071" y="4717166"/>
            <a:ext cx="1975851" cy="852805"/>
          </a:xfrm>
        </p:spPr>
        <p:txBody>
          <a:bodyPr anchor="ctr">
            <a:noAutofit/>
          </a:bodyPr>
          <a:lstStyle>
            <a:lvl1pPr marL="0" indent="0">
              <a:lnSpc>
                <a:spcPct val="100000"/>
              </a:lnSpc>
              <a:spcBef>
                <a:spcPts val="0"/>
              </a:spcBef>
              <a:buNone/>
              <a:defRPr sz="120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San Marcos Campus</a:t>
            </a:r>
          </a:p>
          <a:p>
            <a:pPr lvl="0"/>
            <a:r>
              <a:rPr lang="en-US" dirty="0"/>
              <a:t>601 University Drive</a:t>
            </a:r>
          </a:p>
          <a:p>
            <a:pPr lvl="0"/>
            <a:r>
              <a:rPr lang="en-US" dirty="0"/>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6871367" y="4717166"/>
            <a:ext cx="1994465" cy="852805"/>
          </a:xfrm>
        </p:spPr>
        <p:txBody>
          <a:bodyPr anchor="ctr">
            <a:noAutofit/>
          </a:bodyPr>
          <a:lstStyle>
            <a:lvl1pPr marL="0" indent="0">
              <a:lnSpc>
                <a:spcPct val="100000"/>
              </a:lnSpc>
              <a:spcBef>
                <a:spcPts val="0"/>
              </a:spcBef>
              <a:buNone/>
              <a:defRPr sz="1200">
                <a:solidFill>
                  <a:schemeClr val="accent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Round Rock Campus</a:t>
            </a:r>
          </a:p>
          <a:p>
            <a:pPr lvl="0"/>
            <a:r>
              <a:rPr lang="en-US" dirty="0"/>
              <a:t>1555 University Blvd.</a:t>
            </a:r>
          </a:p>
          <a:p>
            <a:pPr lvl="0"/>
            <a:r>
              <a:rPr lang="en-US" dirty="0"/>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3991227" y="4786059"/>
            <a:ext cx="456152" cy="487363"/>
          </a:xfrm>
          <a:prstGeom prst="teardrop">
            <a:avLst/>
          </a:prstGeom>
          <a:solidFill>
            <a:schemeClr val="tx2"/>
          </a:solidFill>
        </p:spPr>
        <p:txBody>
          <a:bodyPr>
            <a:noAutofit/>
          </a:bodyPr>
          <a:lstStyle>
            <a:lvl1pPr marL="0" indent="0">
              <a:buNone/>
              <a:defRPr sz="1500">
                <a:solidFill>
                  <a:schemeClr val="bg1"/>
                </a:solidFill>
              </a:defRPr>
            </a:lvl1pPr>
          </a:lstStyle>
          <a:p>
            <a:pPr lvl="0"/>
            <a:r>
              <a:rPr lang="en-US" dirty="0"/>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6480076" y="4785205"/>
            <a:ext cx="458566" cy="487363"/>
          </a:xfrm>
          <a:prstGeom prst="teardrop">
            <a:avLst/>
          </a:prstGeom>
          <a:solidFill>
            <a:schemeClr val="accent2"/>
          </a:solidFill>
        </p:spPr>
        <p:txBody>
          <a:bodyPr>
            <a:noAutofit/>
          </a:bodyPr>
          <a:lstStyle>
            <a:lvl1pPr marL="0" indent="0">
              <a:buNone/>
              <a:defRPr sz="1500">
                <a:solidFill>
                  <a:schemeClr val="accent2"/>
                </a:solidFill>
              </a:defRPr>
            </a:lvl1pPr>
          </a:lstStyle>
          <a:p>
            <a:pPr lvl="0"/>
            <a:r>
              <a:rPr lang="en-US" dirty="0"/>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3992883" y="365124"/>
            <a:ext cx="4692823" cy="2520316"/>
          </a:xfrm>
        </p:spPr>
        <p:txBody>
          <a:bodyPr>
            <a:normAutofit/>
          </a:bodyPr>
          <a:lstStyle>
            <a:lvl1pPr>
              <a:defRPr sz="2700"/>
            </a:lvl1pPr>
          </a:lstStyle>
          <a:p>
            <a:r>
              <a:rPr lang="en-US" dirty="0"/>
              <a:t>Click to edit Master title style</a:t>
            </a:r>
          </a:p>
        </p:txBody>
      </p:sp>
    </p:spTree>
    <p:extLst>
      <p:ext uri="{BB962C8B-B14F-4D97-AF65-F5344CB8AC3E}">
        <p14:creationId xmlns:p14="http://schemas.microsoft.com/office/powerpoint/2010/main" val="203361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p:nvSpPr>
        <p:spPr>
          <a:xfrm>
            <a:off x="0" y="1"/>
            <a:ext cx="9144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rotWithShape="1">
          <a:blip r:embed="rId2"/>
          <a:srcRect l="13668" r="21670"/>
          <a:stretch/>
        </p:blipFill>
        <p:spPr>
          <a:xfrm>
            <a:off x="5165766" y="352803"/>
            <a:ext cx="3978234"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tx2"/>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14" name="Picture 13">
            <a:extLst>
              <a:ext uri="{FF2B5EF4-FFF2-40B4-BE49-F238E27FC236}">
                <a16:creationId xmlns:a16="http://schemas.microsoft.com/office/drawing/2014/main" id="{317E5A2C-3673-B78E-8195-755A3FDF6DF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5165766" cy="176265"/>
          </a:xfrm>
          <a:prstGeom prst="rect">
            <a:avLst/>
          </a:prstGeom>
          <a:ln>
            <a:noFill/>
          </a:ln>
        </p:spPr>
      </p:pic>
      <p:sp>
        <p:nvSpPr>
          <p:cNvPr id="8" name="Picture Placeholder 8">
            <a:extLst>
              <a:ext uri="{FF2B5EF4-FFF2-40B4-BE49-F238E27FC236}">
                <a16:creationId xmlns:a16="http://schemas.microsoft.com/office/drawing/2014/main" id="{54B1C2B2-EEAB-7D3D-6A65-4A90FB4A6CBC}"/>
              </a:ext>
            </a:extLst>
          </p:cNvPr>
          <p:cNvSpPr>
            <a:spLocks noGrp="1"/>
          </p:cNvSpPr>
          <p:nvPr>
            <p:ph type="pic" sz="quarter" idx="13" hasCustomPrompt="1"/>
          </p:nvPr>
        </p:nvSpPr>
        <p:spPr>
          <a:xfrm>
            <a:off x="5173360" y="352803"/>
            <a:ext cx="3970639"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p:ph type="dt" sz="half" idx="14"/>
          </p:nvPr>
        </p:nvSpPr>
        <p:spPr>
          <a:xfrm>
            <a:off x="456106" y="6501561"/>
            <a:ext cx="2050877" cy="365125"/>
          </a:xfrm>
        </p:spPr>
        <p:txBody>
          <a:bodyPr/>
          <a:lstStyle/>
          <a:p>
            <a:fld id="{8A60A3F5-120A-A64C-8514-4F9CB3D10376}" type="datetimeFigureOut">
              <a:rPr lang="en-US" smtClean="0"/>
              <a:pPr/>
              <a:t>7/25/24</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p:ph type="ftr" sz="quarter" idx="15"/>
          </p:nvPr>
        </p:nvSpPr>
        <p:spPr>
          <a:xfrm>
            <a:off x="2624621" y="6501562"/>
            <a:ext cx="6061083" cy="365125"/>
          </a:xfrm>
        </p:spPr>
        <p:txBody>
          <a:bodyPr/>
          <a:lstStyle/>
          <a:p>
            <a:endParaRPr lang="en-US" dirty="0"/>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p:ph type="sldNum" sz="quarter" idx="16"/>
          </p:nvPr>
        </p:nvSpPr>
        <p:spPr>
          <a:xfrm>
            <a:off x="8803344" y="6501561"/>
            <a:ext cx="340656" cy="365125"/>
          </a:xfrm>
        </p:spPr>
        <p:txBody>
          <a:bodyPr/>
          <a:lstStyle/>
          <a:p>
            <a:fld id="{8179B124-EE6F-DB4E-A403-682A40579A9A}" type="slidenum">
              <a:rPr lang="en-US" smtClean="0"/>
              <a:pPr/>
              <a:t>‹#›</a:t>
            </a:fld>
            <a:endParaRPr lang="en-US"/>
          </a:p>
        </p:txBody>
      </p:sp>
      <p:grpSp>
        <p:nvGrpSpPr>
          <p:cNvPr id="4" name="Group 3">
            <a:extLst>
              <a:ext uri="{FF2B5EF4-FFF2-40B4-BE49-F238E27FC236}">
                <a16:creationId xmlns:a16="http://schemas.microsoft.com/office/drawing/2014/main" id="{1A141381-7602-C26B-D55D-A89F369AC249}"/>
              </a:ext>
            </a:extLst>
          </p:cNvPr>
          <p:cNvGrpSpPr/>
          <p:nvPr userDrawn="1"/>
        </p:nvGrpSpPr>
        <p:grpSpPr>
          <a:xfrm>
            <a:off x="354506" y="163035"/>
            <a:ext cx="2493425" cy="1496055"/>
            <a:chOff x="354506" y="285432"/>
            <a:chExt cx="2493425" cy="1496055"/>
          </a:xfrm>
        </p:grpSpPr>
        <p:pic>
          <p:nvPicPr>
            <p:cNvPr id="6" name="Picture 5" descr="Texas State University Round Rock">
              <a:extLst>
                <a:ext uri="{FF2B5EF4-FFF2-40B4-BE49-F238E27FC236}">
                  <a16:creationId xmlns:a16="http://schemas.microsoft.com/office/drawing/2014/main" id="{45240180-B28E-1C53-A72B-0682073B71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54506" y="285432"/>
              <a:ext cx="2493425" cy="1496055"/>
            </a:xfrm>
            <a:prstGeom prst="rect">
              <a:avLst/>
            </a:prstGeom>
          </p:spPr>
        </p:pic>
        <p:pic>
          <p:nvPicPr>
            <p:cNvPr id="13" name="Picture 12" descr="Member the Texas State University System">
              <a:extLst>
                <a:ext uri="{FF2B5EF4-FFF2-40B4-BE49-F238E27FC236}">
                  <a16:creationId xmlns:a16="http://schemas.microsoft.com/office/drawing/2014/main" id="{C5E5B934-A39F-1556-076B-DD21489DE4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6388" y="1411908"/>
              <a:ext cx="2391543" cy="148807"/>
            </a:xfrm>
            <a:prstGeom prst="rect">
              <a:avLst/>
            </a:prstGeom>
          </p:spPr>
        </p:pic>
      </p:grpSp>
    </p:spTree>
    <p:extLst>
      <p:ext uri="{BB962C8B-B14F-4D97-AF65-F5344CB8AC3E}">
        <p14:creationId xmlns:p14="http://schemas.microsoft.com/office/powerpoint/2010/main" val="3742227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D74978-3746-587D-DAE3-A2ED8AFCDE35}"/>
              </a:ext>
              <a:ext uri="{C183D7F6-B498-43B3-948B-1728B52AA6E4}">
                <adec:decorative xmlns:adec="http://schemas.microsoft.com/office/drawing/2017/decorative" val="1"/>
              </a:ext>
            </a:extLst>
          </p:cNvPr>
          <p:cNvPicPr>
            <a:picLocks noChangeAspect="1"/>
          </p:cNvPicPr>
          <p:nvPr userDrawn="1"/>
        </p:nvPicPr>
        <p:blipFill rotWithShape="1">
          <a:blip r:embed="rId2"/>
          <a:srcRect l="39088" t="11075" r="6754" b="11075"/>
          <a:stretch/>
        </p:blipFill>
        <p:spPr>
          <a:xfrm>
            <a:off x="0" y="0"/>
            <a:ext cx="4766199"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1554480" y="365124"/>
            <a:ext cx="7131225" cy="4878010"/>
          </a:xfrm>
        </p:spPr>
        <p:txBody>
          <a:bodyPr>
            <a:normAutofit/>
          </a:bodyPr>
          <a:lstStyle>
            <a:lvl1pPr marL="7144" indent="-7144">
              <a:tabLst/>
              <a:defRPr sz="5400">
                <a:solidFill>
                  <a:schemeClr val="tx2"/>
                </a:solidFill>
              </a:defRPr>
            </a:lvl1pPr>
          </a:lstStyle>
          <a:p>
            <a:r>
              <a:rPr lang="en-US" dirty="0"/>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1950720" y="5243134"/>
            <a:ext cx="6734893" cy="731520"/>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57869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457203" y="1966205"/>
            <a:ext cx="2926077"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38880" y="4033527"/>
            <a:ext cx="4946824" cy="858275"/>
          </a:xfrm>
        </p:spPr>
        <p:txBody>
          <a:bodyPr lIns="91440" rIns="91440">
            <a:normAutofit/>
          </a:bodyPr>
          <a:lstStyle>
            <a:lvl1pPr marL="0" indent="0" algn="l">
              <a:buNone/>
              <a:defRPr sz="135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38880" y="365125"/>
            <a:ext cx="4946824" cy="3587115"/>
          </a:xfrm>
        </p:spPr>
        <p:txBody>
          <a:bodyPr/>
          <a:lstStyle/>
          <a:p>
            <a:r>
              <a:rPr lang="en-US" dirty="0"/>
              <a:t>Click to edit Master title style</a:t>
            </a:r>
          </a:p>
        </p:txBody>
      </p:sp>
    </p:spTree>
    <p:extLst>
      <p:ext uri="{BB962C8B-B14F-4D97-AF65-F5344CB8AC3E}">
        <p14:creationId xmlns:p14="http://schemas.microsoft.com/office/powerpoint/2010/main" val="137793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476422" y="1965960"/>
            <a:ext cx="1463040" cy="146304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026444" y="1925871"/>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026444" y="2687878"/>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4540074" y="1965960"/>
            <a:ext cx="1463040" cy="1463040"/>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6085639" y="1925871"/>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6082041" y="2687878"/>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480880" y="4078968"/>
            <a:ext cx="1463040" cy="1463040"/>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026444" y="4038883"/>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026443" y="4813835"/>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4540074" y="4078968"/>
            <a:ext cx="1463040" cy="1463040"/>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825" b="1">
                <a:solidFill>
                  <a:schemeClr val="bg1"/>
                </a:solidFill>
              </a:defRPr>
            </a:lvl1pPr>
          </a:lstStyle>
          <a:p>
            <a:r>
              <a:rPr lang="en-US" dirty="0"/>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6085639" y="4038883"/>
            <a:ext cx="2309336" cy="756369"/>
          </a:xfrm>
        </p:spPr>
        <p:txBody>
          <a:bodyPr anchor="b"/>
          <a:lstStyle>
            <a:lvl1pPr marL="0" indent="0">
              <a:lnSpc>
                <a:spcPct val="100000"/>
              </a:lnSpc>
              <a:buNone/>
              <a:defRPr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6085639" y="4813835"/>
            <a:ext cx="2309336" cy="756369"/>
          </a:xfrm>
        </p:spPr>
        <p:txBody>
          <a:bodyPr anchor="t">
            <a:normAutofit/>
          </a:bodyPr>
          <a:lstStyle>
            <a:lvl1pPr marL="0" indent="0">
              <a:lnSpc>
                <a:spcPct val="100000"/>
              </a:lnSpc>
              <a:buNone/>
              <a:defRPr sz="12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7/25/24</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dirty="0"/>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71928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71728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501969"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501969"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7/25/24</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dirty="0"/>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27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2373772"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161093"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161093"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4030260"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3820215"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3820215"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5686747"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5479339"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5479339"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7343235" y="2145604"/>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7138462" y="3030495"/>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7138462" y="3589294"/>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1545529" y="4104143"/>
            <a:ext cx="857627" cy="859536"/>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331530"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331530"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3202016"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2990656"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2990656"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4858504"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4649779"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4649779"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6514991" y="4104141"/>
            <a:ext cx="857627" cy="859537"/>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tx2"/>
                </a:solidFill>
              </a:defRPr>
            </a:lvl1pPr>
          </a:lstStyle>
          <a:p>
            <a:r>
              <a:rPr lang="en-US" dirty="0"/>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6308902" y="4989030"/>
            <a:ext cx="1288256" cy="533442"/>
          </a:xfrm>
        </p:spPr>
        <p:txBody>
          <a:bodyPr anchor="t">
            <a:normAutofit/>
          </a:bodyPr>
          <a:lstStyle>
            <a:lvl1pPr marL="0" indent="0" algn="ctr">
              <a:lnSpc>
                <a:spcPct val="100000"/>
              </a:lnSpc>
              <a:buNone/>
              <a:defRPr sz="1200" b="1">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6308902" y="5547836"/>
            <a:ext cx="1288256" cy="449867"/>
          </a:xfrm>
        </p:spPr>
        <p:txBody>
          <a:bodyPr anchor="t">
            <a:normAutofit/>
          </a:bodyPr>
          <a:lstStyle>
            <a:lvl1pPr marL="0" indent="0" algn="ctr">
              <a:lnSpc>
                <a:spcPct val="100000"/>
              </a:lnSpc>
              <a:buNone/>
              <a:defRPr sz="900" b="0">
                <a:solidFill>
                  <a:schemeClr val="tx2"/>
                </a:solidFill>
              </a:defRPr>
            </a:lvl1pPr>
            <a:lvl2pPr marL="342875" indent="0">
              <a:buNone/>
              <a:defRPr b="1">
                <a:solidFill>
                  <a:schemeClr val="tx2"/>
                </a:solidFill>
              </a:defRPr>
            </a:lvl2pPr>
            <a:lvl3pPr marL="685749" indent="0">
              <a:buNone/>
              <a:defRPr b="1">
                <a:solidFill>
                  <a:schemeClr val="tx2"/>
                </a:solidFill>
              </a:defRPr>
            </a:lvl3pPr>
            <a:lvl4pPr marL="1028624" indent="0">
              <a:buNone/>
              <a:defRPr b="1">
                <a:solidFill>
                  <a:schemeClr val="tx2"/>
                </a:solidFill>
              </a:defRPr>
            </a:lvl4pPr>
            <a:lvl5pPr marL="1371498" indent="0">
              <a:buNone/>
              <a:defRPr b="1">
                <a:solidFill>
                  <a:schemeClr val="tx2"/>
                </a:solidFill>
              </a:defRPr>
            </a:lvl5pPr>
          </a:lstStyle>
          <a:p>
            <a:pPr lvl="0"/>
            <a:r>
              <a:rPr lang="en-US" dirty="0"/>
              <a:t>Job Title</a:t>
            </a:r>
          </a:p>
        </p:txBody>
      </p:sp>
    </p:spTree>
    <p:extLst>
      <p:ext uri="{BB962C8B-B14F-4D97-AF65-F5344CB8AC3E}">
        <p14:creationId xmlns:p14="http://schemas.microsoft.com/office/powerpoint/2010/main" val="293781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25754" r="15728"/>
          <a:stretch/>
        </p:blipFill>
        <p:spPr>
          <a:xfrm>
            <a:off x="5130803" y="0"/>
            <a:ext cx="4013201"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456323" y="719840"/>
            <a:ext cx="4174899" cy="1791054"/>
          </a:xfrm>
        </p:spPr>
        <p:txBody>
          <a:bodyPr>
            <a:normAutofit/>
          </a:bodyPr>
          <a:lstStyle>
            <a:lvl1pPr marL="7144" indent="-7144">
              <a:tabLst/>
              <a:defRPr sz="4500">
                <a:solidFill>
                  <a:schemeClr val="tx2"/>
                </a:solidFill>
              </a:defRPr>
            </a:lvl1pPr>
          </a:lstStyle>
          <a:p>
            <a:r>
              <a:rPr lang="en-US" dirty="0"/>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456230" y="2628300"/>
            <a:ext cx="4174899" cy="1114778"/>
          </a:xfrm>
        </p:spPr>
        <p:txBody>
          <a:bodyPr>
            <a:normAutofit/>
          </a:bodyPr>
          <a:lstStyle>
            <a:lvl1pPr marL="0" indent="0" algn="l">
              <a:buNone/>
              <a:defRPr sz="1350">
                <a:solidFill>
                  <a:schemeClr val="tx2"/>
                </a:solidFill>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7/25/24</a:t>
            </a:fld>
            <a:endParaRPr lang="en-US" dirty="0"/>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666239" y="4701823"/>
            <a:ext cx="2981961" cy="1114778"/>
          </a:xfrm>
        </p:spPr>
        <p:txBody>
          <a:bodyPr anchor="ctr">
            <a:normAutofit/>
          </a:bodyPr>
          <a:lstStyle>
            <a:lvl1pPr marL="0" indent="0" algn="l">
              <a:buNone/>
              <a:defRPr sz="1350" b="1">
                <a:solidFill>
                  <a:schemeClr val="tx2"/>
                </a:solidFill>
                <a:latin typeface="+mj-lt"/>
              </a:defRPr>
            </a:lvl1pPr>
            <a:lvl2pPr marL="342875" indent="0">
              <a:buNone/>
              <a:defRPr sz="1200"/>
            </a:lvl2pPr>
            <a:lvl3pPr marL="685749" indent="0">
              <a:buNone/>
              <a:defRPr sz="1050"/>
            </a:lvl3pPr>
            <a:lvl4pPr marL="1028624" indent="0">
              <a:buNone/>
              <a:defRPr sz="900"/>
            </a:lvl4pPr>
            <a:lvl5pPr marL="1371498" indent="0">
              <a:buNone/>
              <a:defRPr sz="900"/>
            </a:lvl5pPr>
          </a:lstStyle>
          <a:p>
            <a:pPr lvl="0"/>
            <a:r>
              <a:rPr lang="en-US" dirty="0"/>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456106" y="4701830"/>
            <a:ext cx="1108534"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750" b="1">
                <a:solidFill>
                  <a:schemeClr val="bg1"/>
                </a:solidFill>
              </a:defRPr>
            </a:lvl1pPr>
          </a:lstStyle>
          <a:p>
            <a:r>
              <a:rPr lang="en-US" dirty="0"/>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5130801" y="0"/>
            <a:ext cx="4013199"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Tree>
    <p:extLst>
      <p:ext uri="{BB962C8B-B14F-4D97-AF65-F5344CB8AC3E}">
        <p14:creationId xmlns:p14="http://schemas.microsoft.com/office/powerpoint/2010/main" val="96141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580671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7297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9144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16074" y="1761167"/>
            <a:ext cx="4691404" cy="3827166"/>
          </a:xfrm>
        </p:spPr>
        <p:txBody>
          <a:bodyPr anchor="b">
            <a:normAutofit/>
          </a:bodyPr>
          <a:lstStyle>
            <a:lvl1pPr algn="l">
              <a:defRPr sz="4050" spc="113" baseline="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16074" y="5588333"/>
            <a:ext cx="4691404" cy="671550"/>
          </a:xfrm>
        </p:spPr>
        <p:txBody>
          <a:bodyPr>
            <a:normAutofit/>
          </a:bodyPr>
          <a:lstStyle>
            <a:lvl1pPr marL="0" indent="0" algn="l">
              <a:buNone/>
              <a:defRPr sz="1500">
                <a:solidFill>
                  <a:schemeClr val="tx2"/>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rotWithShape="1">
          <a:blip r:embed="rId2"/>
          <a:srcRect l="14962" r="20376"/>
          <a:stretch/>
        </p:blipFill>
        <p:spPr>
          <a:xfrm>
            <a:off x="5165766" y="352803"/>
            <a:ext cx="3978234"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flipV="1">
            <a:off x="0" y="1740098"/>
            <a:ext cx="5165766" cy="176265"/>
          </a:xfrm>
          <a:prstGeom prst="rect">
            <a:avLst/>
          </a:prstGeom>
          <a:ln>
            <a:noFill/>
          </a:ln>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304800" y="233680"/>
            <a:ext cx="3017520" cy="1239519"/>
          </a:xfrm>
        </p:spPr>
        <p:txBody>
          <a:bodyPr anchor="ctr">
            <a:normAutofit/>
          </a:bodyPr>
          <a:lstStyle>
            <a:lvl1pPr marL="0" indent="0" algn="ctr">
              <a:buNone/>
              <a:defRPr sz="1500">
                <a:solidFill>
                  <a:schemeClr val="bg1">
                    <a:lumMod val="65000"/>
                  </a:schemeClr>
                </a:solidFill>
              </a:defRPr>
            </a:lvl1pPr>
          </a:lstStyle>
          <a:p>
            <a:r>
              <a:rPr lang="en-US" dirty="0"/>
              <a:t>Add your department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5165766" y="352803"/>
            <a:ext cx="3978234"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350">
                <a:solidFill>
                  <a:schemeClr val="bg1"/>
                </a:solidFill>
              </a:defRPr>
            </a:lvl1pPr>
          </a:lstStyle>
          <a:p>
            <a:r>
              <a:rPr lang="en-US" dirty="0"/>
              <a:t>Optional: Click the icon in the center to add a custom image. </a:t>
            </a:r>
            <a:br>
              <a:rPr lang="en-US" dirty="0"/>
            </a:br>
            <a:r>
              <a:rPr lang="en-US" dirty="0"/>
              <a:t>Be careful not to move the frame, or the placeholder image beneath may peek through.</a:t>
            </a:r>
            <a:br>
              <a:rPr lang="en-US" dirty="0"/>
            </a:br>
            <a:r>
              <a:rPr lang="en-US" dirty="0"/>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456106" y="6505204"/>
            <a:ext cx="2050877" cy="365125"/>
          </a:xfrm>
        </p:spPr>
        <p:txBody>
          <a:body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2624621" y="6505205"/>
            <a:ext cx="6061083" cy="365125"/>
          </a:xfrm>
        </p:spPr>
        <p:txBody>
          <a:bodyPr/>
          <a:lstStyle/>
          <a:p>
            <a:endParaRPr lang="en-US" dirty="0"/>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8803344" y="6505204"/>
            <a:ext cx="340656" cy="365125"/>
          </a:xfrm>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99462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420050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456105" y="1802451"/>
            <a:ext cx="4058747" cy="4374512"/>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4629152" y="1802454"/>
            <a:ext cx="4056552" cy="4374513"/>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90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456106" y="2001519"/>
            <a:ext cx="4009217" cy="734057"/>
          </a:xfrm>
        </p:spPr>
        <p:txBody>
          <a:bodyPr anchor="b"/>
          <a:lstStyle>
            <a:lvl1pPr marL="0" indent="0">
              <a:buNone/>
              <a:defRPr sz="1800" b="1">
                <a:solidFill>
                  <a:schemeClr val="accent2"/>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456106" y="2834645"/>
            <a:ext cx="4009217"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4655561" y="2001519"/>
            <a:ext cx="4030143" cy="734057"/>
          </a:xfrm>
        </p:spPr>
        <p:txBody>
          <a:bodyPr anchor="b"/>
          <a:lstStyle>
            <a:lvl1pPr marL="0" indent="0">
              <a:buNone/>
              <a:defRPr sz="1800" b="1">
                <a:solidFill>
                  <a:schemeClr val="accent2"/>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4655561" y="2834645"/>
            <a:ext cx="403014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7/25/24</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294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3" y="1709932"/>
            <a:ext cx="8229600" cy="2973679"/>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3" y="4809073"/>
            <a:ext cx="8229600" cy="1183977"/>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a:p>
            <a:endParaRPr lang="en-US" dirty="0"/>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7/25/24</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325629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7/25/24</a:t>
            </a:fld>
            <a:endParaRPr lang="en-US" dirty="0"/>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56104" y="1709929"/>
            <a:ext cx="5143500" cy="2669032"/>
          </a:xfrm>
        </p:spPr>
        <p:txBody>
          <a:bodyPr anchor="b">
            <a:normAutofit/>
          </a:bodyPr>
          <a:lstStyle>
            <a:lvl1pPr>
              <a:defRPr sz="3600" spc="113" baseline="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56104" y="4424130"/>
            <a:ext cx="5143500" cy="1568914"/>
          </a:xfrm>
        </p:spPr>
        <p:txBody>
          <a:bodyPr>
            <a:normAutofit/>
          </a:bodyPr>
          <a:lstStyle>
            <a:lvl1pPr marL="0" indent="0">
              <a:buNone/>
              <a:defRPr sz="1500">
                <a:solidFill>
                  <a:schemeClr val="bg1"/>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53275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9144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7/25/24</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dirty="0"/>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dirty="0"/>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3539070" y="1709929"/>
            <a:ext cx="5146637" cy="2669032"/>
          </a:xfrm>
        </p:spPr>
        <p:txBody>
          <a:bodyPr anchor="b">
            <a:normAutofit/>
          </a:bodyPr>
          <a:lstStyle>
            <a:lvl1pPr>
              <a:defRPr sz="3600" spc="113"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3539070" y="4424130"/>
            <a:ext cx="5146637" cy="1568914"/>
          </a:xfrm>
        </p:spPr>
        <p:txBody>
          <a:bodyPr>
            <a:normAutofit/>
          </a:bodyPr>
          <a:lstStyle>
            <a:lvl1pPr marL="0" indent="0">
              <a:buNone/>
              <a:defRPr sz="1500">
                <a:solidFill>
                  <a:schemeClr val="tx2"/>
                </a:solidFill>
              </a:defRPr>
            </a:lvl1pPr>
            <a:lvl2pPr marL="342875" indent="0">
              <a:buNone/>
              <a:defRPr sz="1500">
                <a:solidFill>
                  <a:schemeClr val="tx1">
                    <a:tint val="82000"/>
                  </a:schemeClr>
                </a:solidFill>
              </a:defRPr>
            </a:lvl2pPr>
            <a:lvl3pPr marL="685749" indent="0">
              <a:buNone/>
              <a:defRPr sz="1350">
                <a:solidFill>
                  <a:schemeClr val="tx1">
                    <a:tint val="82000"/>
                  </a:schemeClr>
                </a:solidFill>
              </a:defRPr>
            </a:lvl3pPr>
            <a:lvl4pPr marL="1028624" indent="0">
              <a:buNone/>
              <a:defRPr sz="1200">
                <a:solidFill>
                  <a:schemeClr val="tx1">
                    <a:tint val="82000"/>
                  </a:schemeClr>
                </a:solidFill>
              </a:defRPr>
            </a:lvl4pPr>
            <a:lvl5pPr marL="1371498" indent="0">
              <a:buNone/>
              <a:defRPr sz="1200">
                <a:solidFill>
                  <a:schemeClr val="tx1">
                    <a:tint val="82000"/>
                  </a:schemeClr>
                </a:solidFill>
              </a:defRPr>
            </a:lvl5pPr>
            <a:lvl6pPr marL="1714373" indent="0">
              <a:buNone/>
              <a:defRPr sz="1200">
                <a:solidFill>
                  <a:schemeClr val="tx1">
                    <a:tint val="82000"/>
                  </a:schemeClr>
                </a:solidFill>
              </a:defRPr>
            </a:lvl6pPr>
            <a:lvl7pPr marL="2057246" indent="0">
              <a:buNone/>
              <a:defRPr sz="1200">
                <a:solidFill>
                  <a:schemeClr val="tx1">
                    <a:tint val="82000"/>
                  </a:schemeClr>
                </a:solidFill>
              </a:defRPr>
            </a:lvl7pPr>
            <a:lvl8pPr marL="2400120" indent="0">
              <a:buNone/>
              <a:defRPr sz="1200">
                <a:solidFill>
                  <a:schemeClr val="tx1">
                    <a:tint val="82000"/>
                  </a:schemeClr>
                </a:solidFill>
              </a:defRPr>
            </a:lvl8pPr>
            <a:lvl9pPr marL="2742995" indent="0">
              <a:buNone/>
              <a:defRPr sz="1200">
                <a:solidFill>
                  <a:schemeClr val="tx1">
                    <a:tint val="82000"/>
                  </a:schemeClr>
                </a:solidFill>
              </a:defRPr>
            </a:lvl9pPr>
          </a:lstStyle>
          <a:p>
            <a:pPr lvl="0"/>
            <a:r>
              <a:rPr lang="en-US" dirty="0"/>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18399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456103" y="365126"/>
            <a:ext cx="8229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456103" y="1825627"/>
            <a:ext cx="82296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456106" y="6288730"/>
            <a:ext cx="2050877"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60A3F5-120A-A64C-8514-4F9CB3D10376}" type="datetimeFigureOut">
              <a:rPr lang="en-US" smtClean="0"/>
              <a:pPr/>
              <a:t>7/25/24</a:t>
            </a:fld>
            <a:endParaRPr lang="en-US" dirty="0"/>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2624621" y="6288731"/>
            <a:ext cx="6061083" cy="365125"/>
          </a:xfrm>
          <a:prstGeom prst="rect">
            <a:avLst/>
          </a:prstGeom>
        </p:spPr>
        <p:txBody>
          <a:bodyPr vert="horz" lIns="91440" tIns="45720" rIns="91440" bIns="45720" rtlCol="0" anchor="ctr"/>
          <a:lstStyle>
            <a:lvl1pPr algn="r">
              <a:defRPr sz="900" b="0">
                <a:solidFill>
                  <a:schemeClr val="tx1">
                    <a:lumMod val="50000"/>
                    <a:lumOff val="50000"/>
                  </a:schemeClr>
                </a:solidFill>
              </a:defRPr>
            </a:lvl1pPr>
          </a:lstStyle>
          <a:p>
            <a:endParaRPr lang="en-US" dirty="0"/>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8803344" y="6288730"/>
            <a:ext cx="340656" cy="365125"/>
          </a:xfrm>
          <a:prstGeom prst="rect">
            <a:avLst/>
          </a:prstGeom>
          <a:noFill/>
        </p:spPr>
        <p:txBody>
          <a:bodyPr vert="horz" lIns="91440" tIns="45720" rIns="91440" bIns="45720" rtlCol="0" anchor="ctr"/>
          <a:lstStyle>
            <a:lvl1pPr algn="l">
              <a:defRPr sz="9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9144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1A47C665-F12B-CDFE-7D27-E75C66BEDEB0}"/>
              </a:ext>
              <a:ext uri="{C183D7F6-B498-43B3-948B-1728B52AA6E4}">
                <adec:decorative xmlns:adec="http://schemas.microsoft.com/office/drawing/2017/decorative" val="1"/>
              </a:ext>
            </a:extLst>
          </p:cNvPr>
          <p:cNvSpPr/>
          <p:nvPr userDrawn="1"/>
        </p:nvSpPr>
        <p:spPr>
          <a:xfrm>
            <a:off x="8313420" y="6065520"/>
            <a:ext cx="83058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445803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685749" rtl="0" eaLnBrk="1" latinLnBrk="0" hangingPunct="1">
        <a:lnSpc>
          <a:spcPct val="90000"/>
        </a:lnSpc>
        <a:spcBef>
          <a:spcPct val="0"/>
        </a:spcBef>
        <a:buNone/>
        <a:defRPr sz="3300" b="1" kern="1200">
          <a:solidFill>
            <a:schemeClr val="tx2"/>
          </a:solidFill>
          <a:latin typeface="+mj-lt"/>
          <a:ea typeface="+mj-ea"/>
          <a:cs typeface="+mj-cs"/>
        </a:defRPr>
      </a:lvl1pPr>
    </p:titleStyle>
    <p:bodyStyle>
      <a:lvl1pPr marL="171438" indent="-171438" algn="l" defTabSz="685749" rtl="0" eaLnBrk="1" latinLnBrk="0" hangingPunct="1">
        <a:lnSpc>
          <a:spcPct val="120000"/>
        </a:lnSpc>
        <a:spcBef>
          <a:spcPts val="750"/>
        </a:spcBef>
        <a:buClr>
          <a:schemeClr val="accent1"/>
        </a:buClr>
        <a:buFont typeface="Arial" panose="020B0604020202020204" pitchFamily="34" charset="0"/>
        <a:buChar char="•"/>
        <a:defRPr sz="1800" kern="1200">
          <a:solidFill>
            <a:schemeClr val="tx2"/>
          </a:solidFill>
          <a:latin typeface="+mn-lt"/>
          <a:ea typeface="+mn-ea"/>
          <a:cs typeface="+mn-cs"/>
        </a:defRPr>
      </a:lvl1pPr>
      <a:lvl2pPr marL="514313" indent="-171438" algn="l" defTabSz="685749" rtl="0" eaLnBrk="1" latinLnBrk="0" hangingPunct="1">
        <a:lnSpc>
          <a:spcPct val="120000"/>
        </a:lnSpc>
        <a:spcBef>
          <a:spcPts val="375"/>
        </a:spcBef>
        <a:buClr>
          <a:schemeClr val="accent1"/>
        </a:buClr>
        <a:buFont typeface="Arial" panose="020B0604020202020204" pitchFamily="34" charset="0"/>
        <a:buChar char="•"/>
        <a:defRPr sz="1500" kern="1200">
          <a:solidFill>
            <a:schemeClr val="tx2"/>
          </a:solidFill>
          <a:latin typeface="+mn-lt"/>
          <a:ea typeface="+mn-ea"/>
          <a:cs typeface="+mn-cs"/>
        </a:defRPr>
      </a:lvl2pPr>
      <a:lvl3pPr marL="857186" indent="-171438" algn="l" defTabSz="685749" rtl="0" eaLnBrk="1" latinLnBrk="0" hangingPunct="1">
        <a:lnSpc>
          <a:spcPct val="120000"/>
        </a:lnSpc>
        <a:spcBef>
          <a:spcPts val="375"/>
        </a:spcBef>
        <a:buClr>
          <a:schemeClr val="accent1"/>
        </a:buClr>
        <a:buFont typeface="Arial" panose="020B0604020202020204" pitchFamily="34" charset="0"/>
        <a:buChar char="•"/>
        <a:defRPr sz="1350" kern="1200">
          <a:solidFill>
            <a:schemeClr val="tx2"/>
          </a:solidFill>
          <a:latin typeface="+mn-lt"/>
          <a:ea typeface="+mn-ea"/>
          <a:cs typeface="+mn-cs"/>
        </a:defRPr>
      </a:lvl3pPr>
      <a:lvl4pPr marL="1200060"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4pPr>
      <a:lvl5pPr marL="1542935" indent="-171438" algn="l" defTabSz="685749" rtl="0" eaLnBrk="1" latinLnBrk="0" hangingPunct="1">
        <a:lnSpc>
          <a:spcPct val="120000"/>
        </a:lnSpc>
        <a:spcBef>
          <a:spcPts val="375"/>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dirty="0"/>
              <a:t>With help from your friends in DMC</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08467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normAutofit/>
          </a:bodyPr>
          <a:lstStyle/>
          <a:p>
            <a:r>
              <a:rPr lang="en-US" sz="4000" dirty="0"/>
              <a:t>Light Background, Standard Screen Ratio (4:3)</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a:bodyPr>
          <a:lstStyle/>
          <a:p>
            <a:r>
              <a:rPr lang="en-US" sz="1800" dirty="0"/>
              <a:t>Gaillardia Template</a:t>
            </a:r>
          </a:p>
        </p:txBody>
      </p:sp>
    </p:spTree>
    <p:extLst>
      <p:ext uri="{BB962C8B-B14F-4D97-AF65-F5344CB8AC3E}">
        <p14:creationId xmlns:p14="http://schemas.microsoft.com/office/powerpoint/2010/main" val="212206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dirty="0"/>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dirty="0"/>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DEPARTMENTAL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department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dirty="0"/>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pPr marL="170815" indent="-170815"/>
            <a:r>
              <a:rPr lang="en-US" dirty="0"/>
              <a:t>Be cautious about overloading a presentation with too much text</a:t>
            </a:r>
            <a:r>
              <a:rPr lang="en-US"/>
              <a:t>.</a:t>
            </a:r>
          </a:p>
          <a:p>
            <a:pPr marL="513715" lvl="1" indent="-170815"/>
            <a:r>
              <a:rPr lang="en-US" dirty="0"/>
              <a:t>If your slide is overly dense, try breaking the slide up into multiples by bullet</a:t>
            </a:r>
            <a:r>
              <a:rPr lang="en-US"/>
              <a:t>.</a:t>
            </a:r>
          </a:p>
          <a:p>
            <a:pPr marL="170815" indent="-170815"/>
            <a:r>
              <a:rPr lang="en-US" dirty="0"/>
              <a:t>The presentation is an aid for the audience, not the speaker</a:t>
            </a:r>
            <a:r>
              <a:rPr lang="en-US"/>
              <a:t>.</a:t>
            </a:r>
          </a:p>
          <a:p>
            <a:pPr marL="513715" lvl="1" indent="-170815"/>
            <a:r>
              <a:rPr lang="en-US" dirty="0"/>
              <a:t>Don’t use it as a teleprompter, but to reinforce your most important takeaways</a:t>
            </a:r>
            <a:r>
              <a:rPr lang="en-US"/>
              <a:t>.</a:t>
            </a:r>
          </a:p>
          <a:p>
            <a:pPr marL="170815" indent="-170815"/>
            <a:r>
              <a:rPr lang="en-US" dirty="0"/>
              <a:t>Want to reset the layout to match the template? </a:t>
            </a:r>
            <a:endParaRPr lang="en-US"/>
          </a:p>
          <a:p>
            <a:pPr marL="513715" lvl="1" indent="-170815"/>
            <a:r>
              <a:rPr lang="en-US" dirty="0"/>
              <a:t>Reapply the template by going to Home on the Ribbon, then next to the ‘New Slide’ button, click the ‘Reset’ button.</a:t>
            </a:r>
            <a:endParaRPr lang="en-US"/>
          </a:p>
          <a:p>
            <a:pPr marL="513715" lvl="1" indent="-170815"/>
            <a:r>
              <a:rPr lang="en-US" dirty="0"/>
              <a:t>This will also re-add any placeholder frames you’ve deleted, if you want them back.</a:t>
            </a:r>
            <a:endParaRPr lang="en-US"/>
          </a:p>
        </p:txBody>
      </p:sp>
    </p:spTree>
    <p:extLst>
      <p:ext uri="{BB962C8B-B14F-4D97-AF65-F5344CB8AC3E}">
        <p14:creationId xmlns:p14="http://schemas.microsoft.com/office/powerpoint/2010/main" val="21369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10727E-9682-A8B3-72A8-837B07F00C32}"/>
              </a:ext>
            </a:extLst>
          </p:cNvPr>
          <p:cNvSpPr>
            <a:spLocks noGrp="1"/>
          </p:cNvSpPr>
          <p:nvPr>
            <p:ph type="body" sz="half" idx="2"/>
          </p:nvPr>
        </p:nvSpPr>
        <p:spPr/>
        <p:txBody>
          <a:bodyPr/>
          <a:lstStyle/>
          <a:p>
            <a:r>
              <a:rPr lang="en-US" b="1" dirty="0"/>
              <a:t>This template includes over 20 unique layout options! </a:t>
            </a:r>
          </a:p>
          <a:p>
            <a:r>
              <a:rPr lang="en-US" dirty="0"/>
              <a:t>Click the </a:t>
            </a:r>
            <a:r>
              <a:rPr lang="en-US"/>
              <a:t>dropdown arrow </a:t>
            </a:r>
            <a:r>
              <a:rPr lang="en-US" dirty="0"/>
              <a:t>directly next to the ‘New Slide’ button to see more slide options not included in these samples. </a:t>
            </a:r>
          </a:p>
        </p:txBody>
      </p:sp>
      <p:sp>
        <p:nvSpPr>
          <p:cNvPr id="3" name="Picture Placeholder 2">
            <a:extLst>
              <a:ext uri="{FF2B5EF4-FFF2-40B4-BE49-F238E27FC236}">
                <a16:creationId xmlns:a16="http://schemas.microsoft.com/office/drawing/2014/main" id="{6484B1BC-F499-A740-DF88-E7DBB4597C44}"/>
              </a:ext>
            </a:extLst>
          </p:cNvPr>
          <p:cNvSpPr>
            <a:spLocks noGrp="1"/>
          </p:cNvSpPr>
          <p:nvPr>
            <p:ph type="pic" sz="quarter" idx="18"/>
          </p:nvPr>
        </p:nvSpPr>
        <p:spPr/>
        <p:txBody>
          <a:bodyPr/>
          <a:lstStyle/>
          <a:p>
            <a:endParaRPr lang="en-US"/>
          </a:p>
        </p:txBody>
      </p:sp>
      <p:sp>
        <p:nvSpPr>
          <p:cNvPr id="4" name="Title 3">
            <a:extLst>
              <a:ext uri="{FF2B5EF4-FFF2-40B4-BE49-F238E27FC236}">
                <a16:creationId xmlns:a16="http://schemas.microsoft.com/office/drawing/2014/main" id="{836523C6-9AEC-2AA9-14FA-6E1B589EE7D8}"/>
              </a:ext>
            </a:extLst>
          </p:cNvPr>
          <p:cNvSpPr>
            <a:spLocks noGrp="1"/>
          </p:cNvSpPr>
          <p:nvPr>
            <p:ph type="title"/>
          </p:nvPr>
        </p:nvSpPr>
        <p:spPr/>
        <p:txBody>
          <a:bodyPr/>
          <a:lstStyle/>
          <a:p>
            <a:r>
              <a:rPr lang="en-US" dirty="0"/>
              <a:t>Accessing all the layout options</a:t>
            </a:r>
          </a:p>
        </p:txBody>
      </p:sp>
    </p:spTree>
    <p:extLst>
      <p:ext uri="{BB962C8B-B14F-4D97-AF65-F5344CB8AC3E}">
        <p14:creationId xmlns:p14="http://schemas.microsoft.com/office/powerpoint/2010/main" val="302017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dirty="0"/>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dirty="0"/>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dirty="0"/>
              <a:t>Go to ‘Tools’ then ‘Check Accessibility.’</a:t>
            </a:r>
          </a:p>
          <a:p>
            <a:r>
              <a:rPr lang="en-US" dirty="0"/>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dirty="0"/>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dirty="0"/>
              <a:t>Be sure to add Alt Text for images you add that are contextual. </a:t>
            </a:r>
          </a:p>
          <a:p>
            <a:pPr lvl="1"/>
            <a:r>
              <a:rPr lang="en-US" dirty="0"/>
              <a:t>The stock images in the design have already been marked as decorative. </a:t>
            </a:r>
          </a:p>
          <a:p>
            <a:r>
              <a:rPr lang="en-US" dirty="0"/>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dirty="0"/>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dirty="0"/>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theme/theme1.xml><?xml version="1.0" encoding="utf-8"?>
<a:theme xmlns:a="http://schemas.openxmlformats.org/drawingml/2006/main" name="TXST Dark">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Dark" id="{30BC9C08-1232-9047-935D-ECEB351485E0}" vid="{55B84AC1-C531-3547-9D4E-97E317A241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FE46A33B30747B9A930F5321D4687" ma:contentTypeVersion="13" ma:contentTypeDescription="Create a new document." ma:contentTypeScope="" ma:versionID="cf02fe36f305b03f2a5fcf8daa60f6b9">
  <xsd:schema xmlns:xsd="http://www.w3.org/2001/XMLSchema" xmlns:xs="http://www.w3.org/2001/XMLSchema" xmlns:p="http://schemas.microsoft.com/office/2006/metadata/properties" xmlns:ns2="366bb94d-ed52-48c4-977f-e7160257263f" xmlns:ns3="5f9efd60-91f6-4699-b517-a26acc9da5ac" targetNamespace="http://schemas.microsoft.com/office/2006/metadata/properties" ma:root="true" ma:fieldsID="700c9a3bd80c991f52a34e66a9c43e0f" ns2:_="" ns3:_="">
    <xsd:import namespace="366bb94d-ed52-48c4-977f-e7160257263f"/>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bb94d-ed52-48c4-977f-e71602572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6bb94d-ed52-48c4-977f-e7160257263f">
      <Terms xmlns="http://schemas.microsoft.com/office/infopath/2007/PartnerControls"/>
    </lcf76f155ced4ddcb4097134ff3c332f>
    <TaxCatchAll xmlns="5f9efd60-91f6-4699-b517-a26acc9da5a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DF2FB-3578-4BA0-8396-BFCC67C05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bb94d-ed52-48c4-977f-e7160257263f"/>
    <ds:schemaRef ds:uri="5f9efd60-91f6-4699-b517-a26acc9da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A2772D-6AB4-4303-A60A-4872810885EA}">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5f9efd60-91f6-4699-b517-a26acc9da5ac"/>
    <ds:schemaRef ds:uri="http://schemas.microsoft.com/office/infopath/2007/PartnerControls"/>
    <ds:schemaRef ds:uri="http://schemas.openxmlformats.org/package/2006/metadata/core-properties"/>
    <ds:schemaRef ds:uri="366bb94d-ed52-48c4-977f-e7160257263f"/>
  </ds:schemaRefs>
</ds:datastoreItem>
</file>

<file path=customXml/itemProps3.xml><?xml version="1.0" encoding="utf-8"?>
<ds:datastoreItem xmlns:ds="http://schemas.openxmlformats.org/officeDocument/2006/customXml" ds:itemID="{FF113E3F-0FBA-4077-AF2F-9563E8FA16D3}">
  <ds:schemaRefs>
    <ds:schemaRef ds:uri="http://schemas.microsoft.com/sharepoint/v3/contenttype/forms"/>
  </ds:schemaRefs>
</ds:datastoreItem>
</file>

<file path=docMetadata/LabelInfo.xml><?xml version="1.0" encoding="utf-8"?>
<clbl:labelList xmlns:clbl="http://schemas.microsoft.com/office/2020/mipLabelMetadata">
  <clbl:label id="{b19c134a-14c9-4d4c-af65-c420f94c8cbb}" enabled="0" method="" siteId="{b19c134a-14c9-4d4c-af65-c420f94c8cbb}" removed="1"/>
</clbl:labelList>
</file>

<file path=docProps/app.xml><?xml version="1.0" encoding="utf-8"?>
<Properties xmlns="http://schemas.openxmlformats.org/officeDocument/2006/extended-properties" xmlns:vt="http://schemas.openxmlformats.org/officeDocument/2006/docPropsVTypes">
  <Template>TXST Dark</Template>
  <TotalTime>14050</TotalTime>
  <Words>348</Words>
  <Application>Microsoft Macintosh PowerPoint</Application>
  <PresentationFormat>On-screen Show (4:3)</PresentationFormat>
  <Paragraphs>34</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TXST Dark</vt:lpstr>
      <vt:lpstr>DESIGNING EFFECTIVE PRESENTATIONS</vt:lpstr>
      <vt:lpstr>Light Background, Standard Screen Ratio (4:3)</vt:lpstr>
      <vt:lpstr>PRESENTATIONS FOR ROUND ROCK</vt:lpstr>
      <vt:lpstr>DEPARTMENTAL PRESENTATIONS</vt:lpstr>
      <vt:lpstr>Presentation Basics</vt:lpstr>
      <vt:lpstr>Accessing all the layout options</vt:lpstr>
      <vt:lpstr>Accessibility Tips</vt:lpstr>
      <vt:lpstr>Section Header</vt:lpstr>
      <vt:lpstr>“A bobcat will fight you with everything he has; with four claws, teeth, speed and brains.”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Murphy, Alison R</cp:lastModifiedBy>
  <cp:revision>19</cp:revision>
  <dcterms:created xsi:type="dcterms:W3CDTF">2024-06-11T19:36:44Z</dcterms:created>
  <dcterms:modified xsi:type="dcterms:W3CDTF">2024-07-25T17:54:20Z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0x0101001B3FE46A33B30747B9A930F5321D4687</vt:lpwstr>
  </property>
  <property fmtid="{D5CDD505-2E9C-101B-9397-08002B2CF9AE}" pid="3" name="MediaServiceImageTags">
    <vt:lpwstr/>
  </property>
</Properties>
</file>