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5"/>
  </p:notesMasterIdLst>
  <p:sldIdLst>
    <p:sldId id="256" r:id="rId5"/>
    <p:sldId id="270" r:id="rId6"/>
    <p:sldId id="267" r:id="rId7"/>
    <p:sldId id="268" r:id="rId8"/>
    <p:sldId id="257" r:id="rId9"/>
    <p:sldId id="269" r:id="rId10"/>
    <p:sldId id="263" r:id="rId11"/>
    <p:sldId id="258" r:id="rId12"/>
    <p:sldId id="26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E6308-52FE-AB47-8A0C-A235718C6300}" v="209" dt="2024-07-25T17:50:53.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fner, Nicole M" userId="S::nmh45@txstate.edu::37f0622f-682a-4557-a251-68c06aa3910d" providerId="AD" clId="Web-{F2D54EDD-4BD4-ADCA-C504-8C8CB1683B55}"/>
    <pc:docChg chg="modSld">
      <pc:chgData name="Hefner, Nicole M" userId="S::nmh45@txstate.edu::37f0622f-682a-4557-a251-68c06aa3910d" providerId="AD" clId="Web-{F2D54EDD-4BD4-ADCA-C504-8C8CB1683B55}" dt="2024-07-12T14:58:11.857" v="13"/>
      <pc:docMkLst>
        <pc:docMk/>
      </pc:docMkLst>
      <pc:sldChg chg="modSp">
        <pc:chgData name="Hefner, Nicole M" userId="S::nmh45@txstate.edu::37f0622f-682a-4557-a251-68c06aa3910d" providerId="AD" clId="Web-{F2D54EDD-4BD4-ADCA-C504-8C8CB1683B55}" dt="2024-07-12T14:54:45.365" v="4" actId="20577"/>
        <pc:sldMkLst>
          <pc:docMk/>
          <pc:sldMk cId="2136948121" sldId="257"/>
        </pc:sldMkLst>
        <pc:spChg chg="mod">
          <ac:chgData name="Hefner, Nicole M" userId="S::nmh45@txstate.edu::37f0622f-682a-4557-a251-68c06aa3910d" providerId="AD" clId="Web-{F2D54EDD-4BD4-ADCA-C504-8C8CB1683B55}" dt="2024-07-12T14:54:45.365" v="4" actId="20577"/>
          <ac:spMkLst>
            <pc:docMk/>
            <pc:sldMk cId="2136948121" sldId="257"/>
            <ac:spMk id="3" creationId="{F2912B85-AD56-9E29-47EA-46D797A32F8B}"/>
          </ac:spMkLst>
        </pc:spChg>
      </pc:sldChg>
      <pc:sldChg chg="modSp">
        <pc:chgData name="Hefner, Nicole M" userId="S::nmh45@txstate.edu::37f0622f-682a-4557-a251-68c06aa3910d" providerId="AD" clId="Web-{F2D54EDD-4BD4-ADCA-C504-8C8CB1683B55}" dt="2024-07-12T14:57:57.216" v="12"/>
        <pc:sldMkLst>
          <pc:docMk/>
          <pc:sldMk cId="85220407" sldId="259"/>
        </pc:sldMkLst>
        <pc:spChg chg="ord">
          <ac:chgData name="Hefner, Nicole M" userId="S::nmh45@txstate.edu::37f0622f-682a-4557-a251-68c06aa3910d" providerId="AD" clId="Web-{F2D54EDD-4BD4-ADCA-C504-8C8CB1683B55}" dt="2024-07-12T14:57:57.216" v="12"/>
          <ac:spMkLst>
            <pc:docMk/>
            <pc:sldMk cId="85220407" sldId="259"/>
            <ac:spMk id="58" creationId="{6D25754A-E50F-1651-B56A-419A5513DCED}"/>
          </ac:spMkLst>
        </pc:spChg>
      </pc:sldChg>
      <pc:sldChg chg="modSp">
        <pc:chgData name="Hefner, Nicole M" userId="S::nmh45@txstate.edu::37f0622f-682a-4557-a251-68c06aa3910d" providerId="AD" clId="Web-{F2D54EDD-4BD4-ADCA-C504-8C8CB1683B55}" dt="2024-07-12T14:57:46.450" v="11"/>
        <pc:sldMkLst>
          <pc:docMk/>
          <pc:sldMk cId="837692863" sldId="260"/>
        </pc:sldMkLst>
        <pc:spChg chg="mod">
          <ac:chgData name="Hefner, Nicole M" userId="S::nmh45@txstate.edu::37f0622f-682a-4557-a251-68c06aa3910d" providerId="AD" clId="Web-{F2D54EDD-4BD4-ADCA-C504-8C8CB1683B55}" dt="2024-07-12T14:55:55.274" v="5" actId="20577"/>
          <ac:spMkLst>
            <pc:docMk/>
            <pc:sldMk cId="837692863" sldId="260"/>
            <ac:spMk id="2" creationId="{B8E0D417-EF64-3502-19DF-B9471DAAC3A2}"/>
          </ac:spMkLst>
        </pc:spChg>
        <pc:spChg chg="ord">
          <ac:chgData name="Hefner, Nicole M" userId="S::nmh45@txstate.edu::37f0622f-682a-4557-a251-68c06aa3910d" providerId="AD" clId="Web-{F2D54EDD-4BD4-ADCA-C504-8C8CB1683B55}" dt="2024-07-12T14:57:35.402" v="8"/>
          <ac:spMkLst>
            <pc:docMk/>
            <pc:sldMk cId="837692863" sldId="260"/>
            <ac:spMk id="7" creationId="{104ED3E5-0F74-38F9-7984-F987D41B1A3A}"/>
          </ac:spMkLst>
        </pc:spChg>
        <pc:spChg chg="ord">
          <ac:chgData name="Hefner, Nicole M" userId="S::nmh45@txstate.edu::37f0622f-682a-4557-a251-68c06aa3910d" providerId="AD" clId="Web-{F2D54EDD-4BD4-ADCA-C504-8C8CB1683B55}" dt="2024-07-12T14:57:40.715" v="10"/>
          <ac:spMkLst>
            <pc:docMk/>
            <pc:sldMk cId="837692863" sldId="260"/>
            <ac:spMk id="8" creationId="{36230C23-E37C-01C0-EAB9-281FCF6E9D42}"/>
          </ac:spMkLst>
        </pc:spChg>
        <pc:spChg chg="ord">
          <ac:chgData name="Hefner, Nicole M" userId="S::nmh45@txstate.edu::37f0622f-682a-4557-a251-68c06aa3910d" providerId="AD" clId="Web-{F2D54EDD-4BD4-ADCA-C504-8C8CB1683B55}" dt="2024-07-12T14:57:46.450" v="11"/>
          <ac:spMkLst>
            <pc:docMk/>
            <pc:sldMk cId="837692863" sldId="260"/>
            <ac:spMk id="9" creationId="{1B09B31F-5712-874E-F8CE-1A28B8285D09}"/>
          </ac:spMkLst>
        </pc:spChg>
      </pc:sldChg>
      <pc:sldChg chg="modSp">
        <pc:chgData name="Hefner, Nicole M" userId="S::nmh45@txstate.edu::37f0622f-682a-4557-a251-68c06aa3910d" providerId="AD" clId="Web-{F2D54EDD-4BD4-ADCA-C504-8C8CB1683B55}" dt="2024-07-12T14:57:18.167" v="7"/>
        <pc:sldMkLst>
          <pc:docMk/>
          <pc:sldMk cId="1373188641" sldId="261"/>
        </pc:sldMkLst>
        <pc:spChg chg="ord">
          <ac:chgData name="Hefner, Nicole M" userId="S::nmh45@txstate.edu::37f0622f-682a-4557-a251-68c06aa3910d" providerId="AD" clId="Web-{F2D54EDD-4BD4-ADCA-C504-8C8CB1683B55}" dt="2024-07-12T14:57:18.167" v="7"/>
          <ac:spMkLst>
            <pc:docMk/>
            <pc:sldMk cId="1373188641" sldId="261"/>
            <ac:spMk id="12" creationId="{96781B58-540C-E574-75D1-2A13001E2573}"/>
          </ac:spMkLst>
        </pc:spChg>
      </pc:sldChg>
      <pc:sldChg chg="modSp">
        <pc:chgData name="Hefner, Nicole M" userId="S::nmh45@txstate.edu::37f0622f-682a-4557-a251-68c06aa3910d" providerId="AD" clId="Web-{F2D54EDD-4BD4-ADCA-C504-8C8CB1683B55}" dt="2024-07-12T14:57:04.073" v="6"/>
        <pc:sldMkLst>
          <pc:docMk/>
          <pc:sldMk cId="3031726491" sldId="263"/>
        </pc:sldMkLst>
        <pc:spChg chg="ord">
          <ac:chgData name="Hefner, Nicole M" userId="S::nmh45@txstate.edu::37f0622f-682a-4557-a251-68c06aa3910d" providerId="AD" clId="Web-{F2D54EDD-4BD4-ADCA-C504-8C8CB1683B55}" dt="2024-07-12T14:57:04.073" v="6"/>
          <ac:spMkLst>
            <pc:docMk/>
            <pc:sldMk cId="3031726491" sldId="263"/>
            <ac:spMk id="3" creationId="{2C3DC79E-9030-E2CE-E41C-8B64A0CC55B8}"/>
          </ac:spMkLst>
        </pc:spChg>
      </pc:sldChg>
      <pc:sldChg chg="modSp">
        <pc:chgData name="Hefner, Nicole M" userId="S::nmh45@txstate.edu::37f0622f-682a-4557-a251-68c06aa3910d" providerId="AD" clId="Web-{F2D54EDD-4BD4-ADCA-C504-8C8CB1683B55}" dt="2024-07-12T14:58:11.857" v="13"/>
        <pc:sldMkLst>
          <pc:docMk/>
          <pc:sldMk cId="3799544665" sldId="264"/>
        </pc:sldMkLst>
        <pc:spChg chg="ord">
          <ac:chgData name="Hefner, Nicole M" userId="S::nmh45@txstate.edu::37f0622f-682a-4557-a251-68c06aa3910d" providerId="AD" clId="Web-{F2D54EDD-4BD4-ADCA-C504-8C8CB1683B55}" dt="2024-07-12T14:58:11.857" v="13"/>
          <ac:spMkLst>
            <pc:docMk/>
            <pc:sldMk cId="3799544665" sldId="264"/>
            <ac:spMk id="11" creationId="{388FF44A-A8E8-3641-D3C7-95C739528BB0}"/>
          </ac:spMkLst>
        </pc:spChg>
      </pc:sldChg>
    </pc:docChg>
  </pc:docChgLst>
  <pc:docChgLst>
    <pc:chgData name="Murphy, Alison R" userId="f799444f-cc99-48a2-a322-12b87cbe7a0b" providerId="ADAL" clId="{C47E6308-52FE-AB47-8A0C-A235718C6300}"/>
    <pc:docChg chg="undo redo custSel addSld delSld modSld sldOrd modMainMaster modNotesMaster">
      <pc:chgData name="Murphy, Alison R" userId="f799444f-cc99-48a2-a322-12b87cbe7a0b" providerId="ADAL" clId="{C47E6308-52FE-AB47-8A0C-A235718C6300}" dt="2024-07-25T17:54:45.077" v="399" actId="20577"/>
      <pc:docMkLst>
        <pc:docMk/>
      </pc:docMkLst>
      <pc:sldChg chg="modSp">
        <pc:chgData name="Murphy, Alison R" userId="f799444f-cc99-48a2-a322-12b87cbe7a0b" providerId="ADAL" clId="{C47E6308-52FE-AB47-8A0C-A235718C6300}" dt="2024-07-10T14:05:56.920" v="11"/>
        <pc:sldMkLst>
          <pc:docMk/>
          <pc:sldMk cId="2122061868" sldId="256"/>
        </pc:sldMkLst>
        <pc:spChg chg="mod">
          <ac:chgData name="Murphy, Alison R" userId="f799444f-cc99-48a2-a322-12b87cbe7a0b" providerId="ADAL" clId="{C47E6308-52FE-AB47-8A0C-A235718C6300}" dt="2024-07-10T14:05:56.920" v="11"/>
          <ac:spMkLst>
            <pc:docMk/>
            <pc:sldMk cId="2122061868" sldId="256"/>
            <ac:spMk id="4" creationId="{3182DB87-0921-47FD-6081-A4CCFA650120}"/>
          </ac:spMkLst>
        </pc:spChg>
        <pc:spChg chg="mod">
          <ac:chgData name="Murphy, Alison R" userId="f799444f-cc99-48a2-a322-12b87cbe7a0b" providerId="ADAL" clId="{C47E6308-52FE-AB47-8A0C-A235718C6300}" dt="2024-07-10T14:05:56.920" v="11"/>
          <ac:spMkLst>
            <pc:docMk/>
            <pc:sldMk cId="2122061868" sldId="256"/>
            <ac:spMk id="5" creationId="{8D116086-00E3-303E-55D3-41F5085668BF}"/>
          </ac:spMkLst>
        </pc:spChg>
        <pc:spChg chg="mod">
          <ac:chgData name="Murphy, Alison R" userId="f799444f-cc99-48a2-a322-12b87cbe7a0b" providerId="ADAL" clId="{C47E6308-52FE-AB47-8A0C-A235718C6300}" dt="2024-07-10T14:05:56.920" v="11"/>
          <ac:spMkLst>
            <pc:docMk/>
            <pc:sldMk cId="2122061868" sldId="256"/>
            <ac:spMk id="7" creationId="{B2424787-35AA-44F3-76EC-0FD8734031B2}"/>
          </ac:spMkLst>
        </pc:spChg>
      </pc:sldChg>
      <pc:sldChg chg="modSp mod modNotes">
        <pc:chgData name="Murphy, Alison R" userId="f799444f-cc99-48a2-a322-12b87cbe7a0b" providerId="ADAL" clId="{C47E6308-52FE-AB47-8A0C-A235718C6300}" dt="2024-07-10T14:05:56.920" v="11"/>
        <pc:sldMkLst>
          <pc:docMk/>
          <pc:sldMk cId="2136948121" sldId="257"/>
        </pc:sldMkLst>
        <pc:spChg chg="mod">
          <ac:chgData name="Murphy, Alison R" userId="f799444f-cc99-48a2-a322-12b87cbe7a0b" providerId="ADAL" clId="{C47E6308-52FE-AB47-8A0C-A235718C6300}" dt="2024-07-10T14:05:56.920" v="11"/>
          <ac:spMkLst>
            <pc:docMk/>
            <pc:sldMk cId="2136948121" sldId="257"/>
            <ac:spMk id="3" creationId="{F2912B85-AD56-9E29-47EA-46D797A32F8B}"/>
          </ac:spMkLst>
        </pc:spChg>
        <pc:spChg chg="mod">
          <ac:chgData name="Murphy, Alison R" userId="f799444f-cc99-48a2-a322-12b87cbe7a0b" providerId="ADAL" clId="{C47E6308-52FE-AB47-8A0C-A235718C6300}" dt="2024-07-10T14:05:56.920" v="11"/>
          <ac:spMkLst>
            <pc:docMk/>
            <pc:sldMk cId="2136948121" sldId="257"/>
            <ac:spMk id="6" creationId="{862F4535-7038-67F5-0861-F93417A7E65B}"/>
          </ac:spMkLst>
        </pc:spChg>
      </pc:sldChg>
      <pc:sldChg chg="modSp mod">
        <pc:chgData name="Murphy, Alison R" userId="f799444f-cc99-48a2-a322-12b87cbe7a0b" providerId="ADAL" clId="{C47E6308-52FE-AB47-8A0C-A235718C6300}" dt="2024-07-10T14:05:56.920" v="11"/>
        <pc:sldMkLst>
          <pc:docMk/>
          <pc:sldMk cId="2401880967" sldId="258"/>
        </pc:sldMkLst>
        <pc:spChg chg="mod">
          <ac:chgData name="Murphy, Alison R" userId="f799444f-cc99-48a2-a322-12b87cbe7a0b" providerId="ADAL" clId="{C47E6308-52FE-AB47-8A0C-A235718C6300}" dt="2024-07-10T14:05:56.920" v="11"/>
          <ac:spMkLst>
            <pc:docMk/>
            <pc:sldMk cId="2401880967" sldId="258"/>
            <ac:spMk id="2" creationId="{97908D0B-AB06-690B-F0CB-593DBEEDF4F5}"/>
          </ac:spMkLst>
        </pc:spChg>
        <pc:spChg chg="mod">
          <ac:chgData name="Murphy, Alison R" userId="f799444f-cc99-48a2-a322-12b87cbe7a0b" providerId="ADAL" clId="{C47E6308-52FE-AB47-8A0C-A235718C6300}" dt="2024-07-10T14:05:56.920" v="11"/>
          <ac:spMkLst>
            <pc:docMk/>
            <pc:sldMk cId="2401880967" sldId="258"/>
            <ac:spMk id="3" creationId="{DDF536B4-DCB3-FA90-DF57-4EB17CF7B334}"/>
          </ac:spMkLst>
        </pc:spChg>
      </pc:sldChg>
      <pc:sldChg chg="modSp del modNotes">
        <pc:chgData name="Murphy, Alison R" userId="f799444f-cc99-48a2-a322-12b87cbe7a0b" providerId="ADAL" clId="{C47E6308-52FE-AB47-8A0C-A235718C6300}" dt="2024-07-12T18:46:42.419" v="246" actId="2696"/>
        <pc:sldMkLst>
          <pc:docMk/>
          <pc:sldMk cId="85220407" sldId="259"/>
        </pc:sldMkLst>
        <pc:spChg chg="mod">
          <ac:chgData name="Murphy, Alison R" userId="f799444f-cc99-48a2-a322-12b87cbe7a0b" providerId="ADAL" clId="{C47E6308-52FE-AB47-8A0C-A235718C6300}" dt="2024-07-10T14:05:56.920" v="11"/>
          <ac:spMkLst>
            <pc:docMk/>
            <pc:sldMk cId="85220407" sldId="259"/>
            <ac:spMk id="55" creationId="{0C5237ED-E56B-FAE8-D184-CCF332E6BBE9}"/>
          </ac:spMkLst>
        </pc:spChg>
        <pc:spChg chg="mod">
          <ac:chgData name="Murphy, Alison R" userId="f799444f-cc99-48a2-a322-12b87cbe7a0b" providerId="ADAL" clId="{C47E6308-52FE-AB47-8A0C-A235718C6300}" dt="2024-07-10T14:05:56.920" v="11"/>
          <ac:spMkLst>
            <pc:docMk/>
            <pc:sldMk cId="85220407" sldId="259"/>
            <ac:spMk id="56" creationId="{FF726D90-BD67-61D2-F0A4-2BF7AECBCA6B}"/>
          </ac:spMkLst>
        </pc:spChg>
        <pc:spChg chg="mod">
          <ac:chgData name="Murphy, Alison R" userId="f799444f-cc99-48a2-a322-12b87cbe7a0b" providerId="ADAL" clId="{C47E6308-52FE-AB47-8A0C-A235718C6300}" dt="2024-07-10T14:05:56.920" v="11"/>
          <ac:spMkLst>
            <pc:docMk/>
            <pc:sldMk cId="85220407" sldId="259"/>
            <ac:spMk id="57" creationId="{92EA36DF-EC9F-5DD5-4105-32A8E08B213F}"/>
          </ac:spMkLst>
        </pc:spChg>
        <pc:spChg chg="mod">
          <ac:chgData name="Murphy, Alison R" userId="f799444f-cc99-48a2-a322-12b87cbe7a0b" providerId="ADAL" clId="{C47E6308-52FE-AB47-8A0C-A235718C6300}" dt="2024-07-10T14:05:56.920" v="11"/>
          <ac:spMkLst>
            <pc:docMk/>
            <pc:sldMk cId="85220407" sldId="259"/>
            <ac:spMk id="58" creationId="{6D25754A-E50F-1651-B56A-419A5513DCED}"/>
          </ac:spMkLst>
        </pc:spChg>
        <pc:spChg chg="mod">
          <ac:chgData name="Murphy, Alison R" userId="f799444f-cc99-48a2-a322-12b87cbe7a0b" providerId="ADAL" clId="{C47E6308-52FE-AB47-8A0C-A235718C6300}" dt="2024-07-10T14:05:56.920" v="11"/>
          <ac:spMkLst>
            <pc:docMk/>
            <pc:sldMk cId="85220407" sldId="259"/>
            <ac:spMk id="59" creationId="{06032C9E-01CA-FB1C-09DD-9A7D29DE9752}"/>
          </ac:spMkLst>
        </pc:spChg>
        <pc:spChg chg="mod">
          <ac:chgData name="Murphy, Alison R" userId="f799444f-cc99-48a2-a322-12b87cbe7a0b" providerId="ADAL" clId="{C47E6308-52FE-AB47-8A0C-A235718C6300}" dt="2024-07-10T14:05:56.920" v="11"/>
          <ac:spMkLst>
            <pc:docMk/>
            <pc:sldMk cId="85220407" sldId="259"/>
            <ac:spMk id="60" creationId="{2AA268F7-D39A-CAEC-4B66-C3C23BB05FBB}"/>
          </ac:spMkLst>
        </pc:spChg>
        <pc:spChg chg="mod">
          <ac:chgData name="Murphy, Alison R" userId="f799444f-cc99-48a2-a322-12b87cbe7a0b" providerId="ADAL" clId="{C47E6308-52FE-AB47-8A0C-A235718C6300}" dt="2024-07-10T14:05:56.920" v="11"/>
          <ac:spMkLst>
            <pc:docMk/>
            <pc:sldMk cId="85220407" sldId="259"/>
            <ac:spMk id="61" creationId="{34DB65E9-5956-6C36-C1BC-002FDD93FD5D}"/>
          </ac:spMkLst>
        </pc:spChg>
        <pc:spChg chg="mod">
          <ac:chgData name="Murphy, Alison R" userId="f799444f-cc99-48a2-a322-12b87cbe7a0b" providerId="ADAL" clId="{C47E6308-52FE-AB47-8A0C-A235718C6300}" dt="2024-07-10T14:05:56.920" v="11"/>
          <ac:spMkLst>
            <pc:docMk/>
            <pc:sldMk cId="85220407" sldId="259"/>
            <ac:spMk id="62" creationId="{8B349909-D565-6AB4-7F34-97C02995296A}"/>
          </ac:spMkLst>
        </pc:spChg>
        <pc:spChg chg="mod">
          <ac:chgData name="Murphy, Alison R" userId="f799444f-cc99-48a2-a322-12b87cbe7a0b" providerId="ADAL" clId="{C47E6308-52FE-AB47-8A0C-A235718C6300}" dt="2024-07-10T14:05:56.920" v="11"/>
          <ac:spMkLst>
            <pc:docMk/>
            <pc:sldMk cId="85220407" sldId="259"/>
            <ac:spMk id="63" creationId="{BD31431F-EF94-E4F3-68D4-825E18431AF5}"/>
          </ac:spMkLst>
        </pc:spChg>
        <pc:spChg chg="mod">
          <ac:chgData name="Murphy, Alison R" userId="f799444f-cc99-48a2-a322-12b87cbe7a0b" providerId="ADAL" clId="{C47E6308-52FE-AB47-8A0C-A235718C6300}" dt="2024-07-10T14:05:56.920" v="11"/>
          <ac:spMkLst>
            <pc:docMk/>
            <pc:sldMk cId="85220407" sldId="259"/>
            <ac:spMk id="64" creationId="{8CCE868E-C156-A642-827D-F16111261B16}"/>
          </ac:spMkLst>
        </pc:spChg>
      </pc:sldChg>
      <pc:sldChg chg="modSp add del">
        <pc:chgData name="Murphy, Alison R" userId="f799444f-cc99-48a2-a322-12b87cbe7a0b" providerId="ADAL" clId="{C47E6308-52FE-AB47-8A0C-A235718C6300}" dt="2024-07-12T18:47:55.080" v="254" actId="2696"/>
        <pc:sldMkLst>
          <pc:docMk/>
          <pc:sldMk cId="837692863" sldId="260"/>
        </pc:sldMkLst>
        <pc:spChg chg="mod">
          <ac:chgData name="Murphy, Alison R" userId="f799444f-cc99-48a2-a322-12b87cbe7a0b" providerId="ADAL" clId="{C47E6308-52FE-AB47-8A0C-A235718C6300}" dt="2024-07-10T14:05:56.920" v="11"/>
          <ac:spMkLst>
            <pc:docMk/>
            <pc:sldMk cId="837692863" sldId="260"/>
            <ac:spMk id="2" creationId="{B8E0D417-EF64-3502-19DF-B9471DAAC3A2}"/>
          </ac:spMkLst>
        </pc:spChg>
        <pc:spChg chg="mod">
          <ac:chgData name="Murphy, Alison R" userId="f799444f-cc99-48a2-a322-12b87cbe7a0b" providerId="ADAL" clId="{C47E6308-52FE-AB47-8A0C-A235718C6300}" dt="2024-07-10T14:05:56.920" v="11"/>
          <ac:spMkLst>
            <pc:docMk/>
            <pc:sldMk cId="837692863" sldId="260"/>
            <ac:spMk id="3" creationId="{0BB4BBF2-C855-9983-D049-7EE92AF225BF}"/>
          </ac:spMkLst>
        </pc:spChg>
        <pc:spChg chg="mod">
          <ac:chgData name="Murphy, Alison R" userId="f799444f-cc99-48a2-a322-12b87cbe7a0b" providerId="ADAL" clId="{C47E6308-52FE-AB47-8A0C-A235718C6300}" dt="2024-07-10T14:05:56.920" v="11"/>
          <ac:spMkLst>
            <pc:docMk/>
            <pc:sldMk cId="837692863" sldId="260"/>
            <ac:spMk id="4" creationId="{747CF244-FA8A-2BDA-B4D2-B9960EAABA42}"/>
          </ac:spMkLst>
        </pc:spChg>
        <pc:spChg chg="mod">
          <ac:chgData name="Murphy, Alison R" userId="f799444f-cc99-48a2-a322-12b87cbe7a0b" providerId="ADAL" clId="{C47E6308-52FE-AB47-8A0C-A235718C6300}" dt="2024-07-10T14:05:56.920" v="11"/>
          <ac:spMkLst>
            <pc:docMk/>
            <pc:sldMk cId="837692863" sldId="260"/>
            <ac:spMk id="7" creationId="{104ED3E5-0F74-38F9-7984-F987D41B1A3A}"/>
          </ac:spMkLst>
        </pc:spChg>
        <pc:spChg chg="mod">
          <ac:chgData name="Murphy, Alison R" userId="f799444f-cc99-48a2-a322-12b87cbe7a0b" providerId="ADAL" clId="{C47E6308-52FE-AB47-8A0C-A235718C6300}" dt="2024-07-10T14:05:56.920" v="11"/>
          <ac:spMkLst>
            <pc:docMk/>
            <pc:sldMk cId="837692863" sldId="260"/>
            <ac:spMk id="8" creationId="{36230C23-E37C-01C0-EAB9-281FCF6E9D42}"/>
          </ac:spMkLst>
        </pc:spChg>
        <pc:spChg chg="mod">
          <ac:chgData name="Murphy, Alison R" userId="f799444f-cc99-48a2-a322-12b87cbe7a0b" providerId="ADAL" clId="{C47E6308-52FE-AB47-8A0C-A235718C6300}" dt="2024-07-10T14:05:56.920" v="11"/>
          <ac:spMkLst>
            <pc:docMk/>
            <pc:sldMk cId="837692863" sldId="260"/>
            <ac:spMk id="9" creationId="{1B09B31F-5712-874E-F8CE-1A28B8285D09}"/>
          </ac:spMkLst>
        </pc:spChg>
      </pc:sldChg>
      <pc:sldChg chg="modSp del mod modNotes">
        <pc:chgData name="Murphy, Alison R" userId="f799444f-cc99-48a2-a322-12b87cbe7a0b" providerId="ADAL" clId="{C47E6308-52FE-AB47-8A0C-A235718C6300}" dt="2024-07-12T18:46:10.468" v="242" actId="2696"/>
        <pc:sldMkLst>
          <pc:docMk/>
          <pc:sldMk cId="1373188641" sldId="261"/>
        </pc:sldMkLst>
        <pc:spChg chg="mod">
          <ac:chgData name="Murphy, Alison R" userId="f799444f-cc99-48a2-a322-12b87cbe7a0b" providerId="ADAL" clId="{C47E6308-52FE-AB47-8A0C-A235718C6300}" dt="2024-07-10T14:05:56.920" v="11"/>
          <ac:spMkLst>
            <pc:docMk/>
            <pc:sldMk cId="1373188641" sldId="261"/>
            <ac:spMk id="3" creationId="{A227DF22-42F2-F8C1-A038-94C0D5FD956C}"/>
          </ac:spMkLst>
        </pc:spChg>
        <pc:spChg chg="mod">
          <ac:chgData name="Murphy, Alison R" userId="f799444f-cc99-48a2-a322-12b87cbe7a0b" providerId="ADAL" clId="{C47E6308-52FE-AB47-8A0C-A235718C6300}" dt="2024-07-10T14:05:56.920" v="11"/>
          <ac:spMkLst>
            <pc:docMk/>
            <pc:sldMk cId="1373188641" sldId="261"/>
            <ac:spMk id="12" creationId="{96781B58-540C-E574-75D1-2A13001E2573}"/>
          </ac:spMkLst>
        </pc:spChg>
        <pc:spChg chg="mod">
          <ac:chgData name="Murphy, Alison R" userId="f799444f-cc99-48a2-a322-12b87cbe7a0b" providerId="ADAL" clId="{C47E6308-52FE-AB47-8A0C-A235718C6300}" dt="2024-07-10T14:05:56.920" v="11"/>
          <ac:spMkLst>
            <pc:docMk/>
            <pc:sldMk cId="1373188641" sldId="261"/>
            <ac:spMk id="13" creationId="{F1B4862C-5875-92B8-90D9-B227B766F445}"/>
          </ac:spMkLst>
        </pc:spChg>
        <pc:spChg chg="mod">
          <ac:chgData name="Murphy, Alison R" userId="f799444f-cc99-48a2-a322-12b87cbe7a0b" providerId="ADAL" clId="{C47E6308-52FE-AB47-8A0C-A235718C6300}" dt="2024-07-10T14:05:56.920" v="11"/>
          <ac:spMkLst>
            <pc:docMk/>
            <pc:sldMk cId="1373188641" sldId="261"/>
            <ac:spMk id="14" creationId="{9AA1C190-BDE6-56ED-E792-FF03EF73BB11}"/>
          </ac:spMkLst>
        </pc:spChg>
        <pc:spChg chg="mod">
          <ac:chgData name="Murphy, Alison R" userId="f799444f-cc99-48a2-a322-12b87cbe7a0b" providerId="ADAL" clId="{C47E6308-52FE-AB47-8A0C-A235718C6300}" dt="2024-07-10T14:05:56.920" v="11"/>
          <ac:spMkLst>
            <pc:docMk/>
            <pc:sldMk cId="1373188641" sldId="261"/>
            <ac:spMk id="15" creationId="{A089F49D-CA34-2539-FC2E-22B2EFA7A3A2}"/>
          </ac:spMkLst>
        </pc:spChg>
        <pc:spChg chg="mod">
          <ac:chgData name="Murphy, Alison R" userId="f799444f-cc99-48a2-a322-12b87cbe7a0b" providerId="ADAL" clId="{C47E6308-52FE-AB47-8A0C-A235718C6300}" dt="2024-07-10T14:05:56.920" v="11"/>
          <ac:spMkLst>
            <pc:docMk/>
            <pc:sldMk cId="1373188641" sldId="261"/>
            <ac:spMk id="16" creationId="{60AD0574-D0DC-2835-448A-A4BFDC24CC91}"/>
          </ac:spMkLst>
        </pc:spChg>
        <pc:spChg chg="mod">
          <ac:chgData name="Murphy, Alison R" userId="f799444f-cc99-48a2-a322-12b87cbe7a0b" providerId="ADAL" clId="{C47E6308-52FE-AB47-8A0C-A235718C6300}" dt="2024-07-10T14:05:56.920" v="11"/>
          <ac:spMkLst>
            <pc:docMk/>
            <pc:sldMk cId="1373188641" sldId="261"/>
            <ac:spMk id="17" creationId="{3DC8C174-7F8A-0EB2-D3D3-C0AD49A2A04B}"/>
          </ac:spMkLst>
        </pc:spChg>
        <pc:spChg chg="mod">
          <ac:chgData name="Murphy, Alison R" userId="f799444f-cc99-48a2-a322-12b87cbe7a0b" providerId="ADAL" clId="{C47E6308-52FE-AB47-8A0C-A235718C6300}" dt="2024-07-10T14:05:56.920" v="11"/>
          <ac:spMkLst>
            <pc:docMk/>
            <pc:sldMk cId="1373188641" sldId="261"/>
            <ac:spMk id="18" creationId="{293D2EE5-E1B8-6F26-350C-C86554B535CD}"/>
          </ac:spMkLst>
        </pc:spChg>
        <pc:spChg chg="mod">
          <ac:chgData name="Murphy, Alison R" userId="f799444f-cc99-48a2-a322-12b87cbe7a0b" providerId="ADAL" clId="{C47E6308-52FE-AB47-8A0C-A235718C6300}" dt="2024-07-10T14:05:56.920" v="11"/>
          <ac:spMkLst>
            <pc:docMk/>
            <pc:sldMk cId="1373188641" sldId="261"/>
            <ac:spMk id="19" creationId="{CE4423C2-CD5F-2873-FBDB-DFD169995580}"/>
          </ac:spMkLst>
        </pc:spChg>
        <pc:spChg chg="mod">
          <ac:chgData name="Murphy, Alison R" userId="f799444f-cc99-48a2-a322-12b87cbe7a0b" providerId="ADAL" clId="{C47E6308-52FE-AB47-8A0C-A235718C6300}" dt="2024-07-10T14:05:56.920" v="11"/>
          <ac:spMkLst>
            <pc:docMk/>
            <pc:sldMk cId="1373188641" sldId="261"/>
            <ac:spMk id="20" creationId="{DCEF5681-A4DF-EABC-2241-74B99A0BBF91}"/>
          </ac:spMkLst>
        </pc:spChg>
      </pc:sldChg>
      <pc:sldChg chg="modSp mod modNotes">
        <pc:chgData name="Murphy, Alison R" userId="f799444f-cc99-48a2-a322-12b87cbe7a0b" providerId="ADAL" clId="{C47E6308-52FE-AB47-8A0C-A235718C6300}" dt="2024-07-10T14:05:56.920" v="11"/>
        <pc:sldMkLst>
          <pc:docMk/>
          <pc:sldMk cId="3031726491" sldId="263"/>
        </pc:sldMkLst>
        <pc:spChg chg="mod">
          <ac:chgData name="Murphy, Alison R" userId="f799444f-cc99-48a2-a322-12b87cbe7a0b" providerId="ADAL" clId="{C47E6308-52FE-AB47-8A0C-A235718C6300}" dt="2024-07-10T14:05:56.920" v="11"/>
          <ac:spMkLst>
            <pc:docMk/>
            <pc:sldMk cId="3031726491" sldId="263"/>
            <ac:spMk id="3" creationId="{2C3DC79E-9030-E2CE-E41C-8B64A0CC55B8}"/>
          </ac:spMkLst>
        </pc:spChg>
        <pc:spChg chg="mod">
          <ac:chgData name="Murphy, Alison R" userId="f799444f-cc99-48a2-a322-12b87cbe7a0b" providerId="ADAL" clId="{C47E6308-52FE-AB47-8A0C-A235718C6300}" dt="2024-07-10T14:05:56.920" v="11"/>
          <ac:spMkLst>
            <pc:docMk/>
            <pc:sldMk cId="3031726491" sldId="263"/>
            <ac:spMk id="9" creationId="{FBED17F0-B2FA-E330-E57F-DB49B4DB9A5E}"/>
          </ac:spMkLst>
        </pc:spChg>
        <pc:spChg chg="mod">
          <ac:chgData name="Murphy, Alison R" userId="f799444f-cc99-48a2-a322-12b87cbe7a0b" providerId="ADAL" clId="{C47E6308-52FE-AB47-8A0C-A235718C6300}" dt="2024-07-10T14:05:56.920" v="11"/>
          <ac:spMkLst>
            <pc:docMk/>
            <pc:sldMk cId="3031726491" sldId="263"/>
            <ac:spMk id="10" creationId="{5FC1529A-643E-D8A5-F1F2-88A7E2C5767D}"/>
          </ac:spMkLst>
        </pc:spChg>
        <pc:spChg chg="mod">
          <ac:chgData name="Murphy, Alison R" userId="f799444f-cc99-48a2-a322-12b87cbe7a0b" providerId="ADAL" clId="{C47E6308-52FE-AB47-8A0C-A235718C6300}" dt="2024-07-10T14:05:56.920" v="11"/>
          <ac:spMkLst>
            <pc:docMk/>
            <pc:sldMk cId="3031726491" sldId="263"/>
            <ac:spMk id="11" creationId="{7D1DF50B-38EC-54C5-AA94-365DDCE227D2}"/>
          </ac:spMkLst>
        </pc:spChg>
        <pc:spChg chg="mod">
          <ac:chgData name="Murphy, Alison R" userId="f799444f-cc99-48a2-a322-12b87cbe7a0b" providerId="ADAL" clId="{C47E6308-52FE-AB47-8A0C-A235718C6300}" dt="2024-07-10T14:05:56.920" v="11"/>
          <ac:spMkLst>
            <pc:docMk/>
            <pc:sldMk cId="3031726491" sldId="263"/>
            <ac:spMk id="12" creationId="{8531A6E9-80FD-FB0D-321D-07A5B749DC03}"/>
          </ac:spMkLst>
        </pc:spChg>
      </pc:sldChg>
      <pc:sldChg chg="modSp modNotes">
        <pc:chgData name="Murphy, Alison R" userId="f799444f-cc99-48a2-a322-12b87cbe7a0b" providerId="ADAL" clId="{C47E6308-52FE-AB47-8A0C-A235718C6300}" dt="2024-07-10T14:05:56.920" v="11"/>
        <pc:sldMkLst>
          <pc:docMk/>
          <pc:sldMk cId="3799544665" sldId="264"/>
        </pc:sldMkLst>
        <pc:spChg chg="mod">
          <ac:chgData name="Murphy, Alison R" userId="f799444f-cc99-48a2-a322-12b87cbe7a0b" providerId="ADAL" clId="{C47E6308-52FE-AB47-8A0C-A235718C6300}" dt="2024-07-10T14:05:56.920" v="11"/>
          <ac:spMkLst>
            <pc:docMk/>
            <pc:sldMk cId="3799544665" sldId="264"/>
            <ac:spMk id="2" creationId="{03C3E9BF-28A0-D2A7-8F62-E4FCC627E509}"/>
          </ac:spMkLst>
        </pc:spChg>
        <pc:spChg chg="mod">
          <ac:chgData name="Murphy, Alison R" userId="f799444f-cc99-48a2-a322-12b87cbe7a0b" providerId="ADAL" clId="{C47E6308-52FE-AB47-8A0C-A235718C6300}" dt="2024-07-10T14:05:56.920" v="11"/>
          <ac:spMkLst>
            <pc:docMk/>
            <pc:sldMk cId="3799544665" sldId="264"/>
            <ac:spMk id="4" creationId="{BEE272FC-8B28-3D48-B1A4-FA2B4524AD0D}"/>
          </ac:spMkLst>
        </pc:spChg>
        <pc:spChg chg="mod">
          <ac:chgData name="Murphy, Alison R" userId="f799444f-cc99-48a2-a322-12b87cbe7a0b" providerId="ADAL" clId="{C47E6308-52FE-AB47-8A0C-A235718C6300}" dt="2024-07-10T14:05:56.920" v="11"/>
          <ac:spMkLst>
            <pc:docMk/>
            <pc:sldMk cId="3799544665" sldId="264"/>
            <ac:spMk id="5" creationId="{26BCF36E-166E-025B-B5B2-3BCD37940CCE}"/>
          </ac:spMkLst>
        </pc:spChg>
        <pc:spChg chg="mod">
          <ac:chgData name="Murphy, Alison R" userId="f799444f-cc99-48a2-a322-12b87cbe7a0b" providerId="ADAL" clId="{C47E6308-52FE-AB47-8A0C-A235718C6300}" dt="2024-07-10T14:05:56.920" v="11"/>
          <ac:spMkLst>
            <pc:docMk/>
            <pc:sldMk cId="3799544665" sldId="264"/>
            <ac:spMk id="9" creationId="{3E863675-CB58-5162-9F31-AC18436C41DC}"/>
          </ac:spMkLst>
        </pc:spChg>
        <pc:spChg chg="mod">
          <ac:chgData name="Murphy, Alison R" userId="f799444f-cc99-48a2-a322-12b87cbe7a0b" providerId="ADAL" clId="{C47E6308-52FE-AB47-8A0C-A235718C6300}" dt="2024-07-10T14:05:56.920" v="11"/>
          <ac:spMkLst>
            <pc:docMk/>
            <pc:sldMk cId="3799544665" sldId="264"/>
            <ac:spMk id="11" creationId="{388FF44A-A8E8-3641-D3C7-95C739528BB0}"/>
          </ac:spMkLst>
        </pc:spChg>
      </pc:sldChg>
      <pc:sldChg chg="modSp mod ord">
        <pc:chgData name="Murphy, Alison R" userId="f799444f-cc99-48a2-a322-12b87cbe7a0b" providerId="ADAL" clId="{C47E6308-52FE-AB47-8A0C-A235718C6300}" dt="2024-07-12T18:46:34.881" v="245" actId="20578"/>
        <pc:sldMkLst>
          <pc:docMk/>
          <pc:sldMk cId="50519759" sldId="265"/>
        </pc:sldMkLst>
        <pc:spChg chg="mod">
          <ac:chgData name="Murphy, Alison R" userId="f799444f-cc99-48a2-a322-12b87cbe7a0b" providerId="ADAL" clId="{C47E6308-52FE-AB47-8A0C-A235718C6300}" dt="2024-07-10T14:05:56.920" v="11"/>
          <ac:spMkLst>
            <pc:docMk/>
            <pc:sldMk cId="50519759" sldId="265"/>
            <ac:spMk id="3" creationId="{BAC2C01E-EFD4-15C8-C59D-D2ACCCEA4707}"/>
          </ac:spMkLst>
        </pc:spChg>
        <pc:spChg chg="mod">
          <ac:chgData name="Murphy, Alison R" userId="f799444f-cc99-48a2-a322-12b87cbe7a0b" providerId="ADAL" clId="{C47E6308-52FE-AB47-8A0C-A235718C6300}" dt="2024-07-10T14:05:56.920" v="11"/>
          <ac:spMkLst>
            <pc:docMk/>
            <pc:sldMk cId="50519759" sldId="265"/>
            <ac:spMk id="5" creationId="{383DC0F2-6294-F7AA-0975-9D509AE29607}"/>
          </ac:spMkLst>
        </pc:spChg>
      </pc:sldChg>
      <pc:sldChg chg="modSp">
        <pc:chgData name="Murphy, Alison R" userId="f799444f-cc99-48a2-a322-12b87cbe7a0b" providerId="ADAL" clId="{C47E6308-52FE-AB47-8A0C-A235718C6300}" dt="2024-07-10T14:05:56.920" v="11"/>
        <pc:sldMkLst>
          <pc:docMk/>
          <pc:sldMk cId="1404855772" sldId="267"/>
        </pc:sldMkLst>
        <pc:spChg chg="mod">
          <ac:chgData name="Murphy, Alison R" userId="f799444f-cc99-48a2-a322-12b87cbe7a0b" providerId="ADAL" clId="{C47E6308-52FE-AB47-8A0C-A235718C6300}" dt="2024-07-10T14:05:56.920" v="11"/>
          <ac:spMkLst>
            <pc:docMk/>
            <pc:sldMk cId="1404855772" sldId="267"/>
            <ac:spMk id="2" creationId="{A81EA26F-184F-A99E-5231-6428E5EA58D4}"/>
          </ac:spMkLst>
        </pc:spChg>
        <pc:spChg chg="mod">
          <ac:chgData name="Murphy, Alison R" userId="f799444f-cc99-48a2-a322-12b87cbe7a0b" providerId="ADAL" clId="{C47E6308-52FE-AB47-8A0C-A235718C6300}" dt="2024-07-10T14:05:56.920" v="11"/>
          <ac:spMkLst>
            <pc:docMk/>
            <pc:sldMk cId="1404855772" sldId="267"/>
            <ac:spMk id="3" creationId="{AB77D3F3-10BA-C2BF-753E-F4A927077DD9}"/>
          </ac:spMkLst>
        </pc:spChg>
        <pc:spChg chg="mod">
          <ac:chgData name="Murphy, Alison R" userId="f799444f-cc99-48a2-a322-12b87cbe7a0b" providerId="ADAL" clId="{C47E6308-52FE-AB47-8A0C-A235718C6300}" dt="2024-07-10T14:05:56.920" v="11"/>
          <ac:spMkLst>
            <pc:docMk/>
            <pc:sldMk cId="1404855772" sldId="267"/>
            <ac:spMk id="7" creationId="{9EF7FB67-E2FF-4681-88C7-5FEAA1711F27}"/>
          </ac:spMkLst>
        </pc:spChg>
      </pc:sldChg>
      <pc:sldChg chg="modSp">
        <pc:chgData name="Murphy, Alison R" userId="f799444f-cc99-48a2-a322-12b87cbe7a0b" providerId="ADAL" clId="{C47E6308-52FE-AB47-8A0C-A235718C6300}" dt="2024-07-10T14:05:56.920" v="11"/>
        <pc:sldMkLst>
          <pc:docMk/>
          <pc:sldMk cId="2292944646" sldId="268"/>
        </pc:sldMkLst>
        <pc:spChg chg="mod">
          <ac:chgData name="Murphy, Alison R" userId="f799444f-cc99-48a2-a322-12b87cbe7a0b" providerId="ADAL" clId="{C47E6308-52FE-AB47-8A0C-A235718C6300}" dt="2024-07-10T14:05:56.920" v="11"/>
          <ac:spMkLst>
            <pc:docMk/>
            <pc:sldMk cId="2292944646" sldId="268"/>
            <ac:spMk id="10" creationId="{7F10458E-CD40-7AB5-6D51-47AE136AF086}"/>
          </ac:spMkLst>
        </pc:spChg>
        <pc:spChg chg="mod">
          <ac:chgData name="Murphy, Alison R" userId="f799444f-cc99-48a2-a322-12b87cbe7a0b" providerId="ADAL" clId="{C47E6308-52FE-AB47-8A0C-A235718C6300}" dt="2024-07-10T14:05:56.920" v="11"/>
          <ac:spMkLst>
            <pc:docMk/>
            <pc:sldMk cId="2292944646" sldId="268"/>
            <ac:spMk id="11" creationId="{2AB6C4B2-0A8C-49F4-1D70-7F80E4F09178}"/>
          </ac:spMkLst>
        </pc:spChg>
        <pc:spChg chg="mod">
          <ac:chgData name="Murphy, Alison R" userId="f799444f-cc99-48a2-a322-12b87cbe7a0b" providerId="ADAL" clId="{C47E6308-52FE-AB47-8A0C-A235718C6300}" dt="2024-07-10T14:05:56.920" v="11"/>
          <ac:spMkLst>
            <pc:docMk/>
            <pc:sldMk cId="2292944646" sldId="268"/>
            <ac:spMk id="12" creationId="{C87ED51D-3D48-C33B-338C-2639A602F704}"/>
          </ac:spMkLst>
        </pc:spChg>
        <pc:spChg chg="mod">
          <ac:chgData name="Murphy, Alison R" userId="f799444f-cc99-48a2-a322-12b87cbe7a0b" providerId="ADAL" clId="{C47E6308-52FE-AB47-8A0C-A235718C6300}" dt="2024-07-10T14:05:56.920" v="11"/>
          <ac:spMkLst>
            <pc:docMk/>
            <pc:sldMk cId="2292944646" sldId="268"/>
            <ac:spMk id="13" creationId="{0EA84507-AE95-31ED-1EAA-1FB553567CD1}"/>
          </ac:spMkLst>
        </pc:spChg>
      </pc:sldChg>
      <pc:sldChg chg="addSp delSp modSp mod ord modClrScheme chgLayout">
        <pc:chgData name="Murphy, Alison R" userId="f799444f-cc99-48a2-a322-12b87cbe7a0b" providerId="ADAL" clId="{C47E6308-52FE-AB47-8A0C-A235718C6300}" dt="2024-07-12T18:52:32.575" v="275" actId="20577"/>
        <pc:sldMkLst>
          <pc:docMk/>
          <pc:sldMk cId="3875195103" sldId="269"/>
        </pc:sldMkLst>
        <pc:spChg chg="add mod ord">
          <ac:chgData name="Murphy, Alison R" userId="f799444f-cc99-48a2-a322-12b87cbe7a0b" providerId="ADAL" clId="{C47E6308-52FE-AB47-8A0C-A235718C6300}" dt="2024-07-12T18:52:32.575" v="275" actId="20577"/>
          <ac:spMkLst>
            <pc:docMk/>
            <pc:sldMk cId="3875195103" sldId="269"/>
            <ac:spMk id="2" creationId="{22A5CB60-F452-37E7-8819-9260ED58F850}"/>
          </ac:spMkLst>
        </pc:spChg>
        <pc:spChg chg="add del mod ord">
          <ac:chgData name="Murphy, Alison R" userId="f799444f-cc99-48a2-a322-12b87cbe7a0b" providerId="ADAL" clId="{C47E6308-52FE-AB47-8A0C-A235718C6300}" dt="2024-07-12T18:46:23.684" v="243" actId="700"/>
          <ac:spMkLst>
            <pc:docMk/>
            <pc:sldMk cId="3875195103" sldId="269"/>
            <ac:spMk id="3" creationId="{AE6F1BE9-1C98-9339-3778-336AEEB15583}"/>
          </ac:spMkLst>
        </pc:spChg>
        <pc:spChg chg="add mod ord">
          <ac:chgData name="Murphy, Alison R" userId="f799444f-cc99-48a2-a322-12b87cbe7a0b" providerId="ADAL" clId="{C47E6308-52FE-AB47-8A0C-A235718C6300}" dt="2024-07-12T18:46:23.684" v="243" actId="700"/>
          <ac:spMkLst>
            <pc:docMk/>
            <pc:sldMk cId="3875195103" sldId="269"/>
            <ac:spMk id="4" creationId="{1E79E326-F89C-185C-2A87-CFEABA69FA68}"/>
          </ac:spMkLst>
        </pc:spChg>
        <pc:spChg chg="mod ord">
          <ac:chgData name="Murphy, Alison R" userId="f799444f-cc99-48a2-a322-12b87cbe7a0b" providerId="ADAL" clId="{C47E6308-52FE-AB47-8A0C-A235718C6300}" dt="2024-07-12T18:46:23.684" v="243" actId="700"/>
          <ac:spMkLst>
            <pc:docMk/>
            <pc:sldMk cId="3875195103" sldId="269"/>
            <ac:spMk id="37" creationId="{83E6A6DF-221A-CB75-675D-240E7E681FD6}"/>
          </ac:spMkLst>
        </pc:spChg>
        <pc:spChg chg="del mod ord">
          <ac:chgData name="Murphy, Alison R" userId="f799444f-cc99-48a2-a322-12b87cbe7a0b" providerId="ADAL" clId="{C47E6308-52FE-AB47-8A0C-A235718C6300}" dt="2024-07-12T18:44:49.654" v="113" actId="700"/>
          <ac:spMkLst>
            <pc:docMk/>
            <pc:sldMk cId="3875195103" sldId="269"/>
            <ac:spMk id="38" creationId="{EA397127-6782-966F-75F6-D769D1C7DB89}"/>
          </ac:spMkLst>
        </pc:spChg>
        <pc:spChg chg="del mod">
          <ac:chgData name="Murphy, Alison R" userId="f799444f-cc99-48a2-a322-12b87cbe7a0b" providerId="ADAL" clId="{C47E6308-52FE-AB47-8A0C-A235718C6300}" dt="2024-07-12T18:44:49.654" v="113" actId="700"/>
          <ac:spMkLst>
            <pc:docMk/>
            <pc:sldMk cId="3875195103" sldId="269"/>
            <ac:spMk id="39" creationId="{121D32C6-11C2-7DE8-6759-7A66D305258A}"/>
          </ac:spMkLst>
        </pc:spChg>
        <pc:spChg chg="del mod">
          <ac:chgData name="Murphy, Alison R" userId="f799444f-cc99-48a2-a322-12b87cbe7a0b" providerId="ADAL" clId="{C47E6308-52FE-AB47-8A0C-A235718C6300}" dt="2024-07-12T18:44:49.654" v="113" actId="700"/>
          <ac:spMkLst>
            <pc:docMk/>
            <pc:sldMk cId="3875195103" sldId="269"/>
            <ac:spMk id="40" creationId="{D7AADC96-AA0C-CFC2-11DC-F1538ED27151}"/>
          </ac:spMkLst>
        </pc:spChg>
        <pc:spChg chg="del mod">
          <ac:chgData name="Murphy, Alison R" userId="f799444f-cc99-48a2-a322-12b87cbe7a0b" providerId="ADAL" clId="{C47E6308-52FE-AB47-8A0C-A235718C6300}" dt="2024-07-12T18:44:49.654" v="113" actId="700"/>
          <ac:spMkLst>
            <pc:docMk/>
            <pc:sldMk cId="3875195103" sldId="269"/>
            <ac:spMk id="41" creationId="{0DD647A4-69FF-A8EC-D8C9-87336A675EAE}"/>
          </ac:spMkLst>
        </pc:spChg>
        <pc:spChg chg="del mod">
          <ac:chgData name="Murphy, Alison R" userId="f799444f-cc99-48a2-a322-12b87cbe7a0b" providerId="ADAL" clId="{C47E6308-52FE-AB47-8A0C-A235718C6300}" dt="2024-07-12T18:44:49.654" v="113" actId="700"/>
          <ac:spMkLst>
            <pc:docMk/>
            <pc:sldMk cId="3875195103" sldId="269"/>
            <ac:spMk id="42" creationId="{34A2BB0F-6E67-4877-F484-B34A77E701C6}"/>
          </ac:spMkLst>
        </pc:spChg>
        <pc:spChg chg="del mod">
          <ac:chgData name="Murphy, Alison R" userId="f799444f-cc99-48a2-a322-12b87cbe7a0b" providerId="ADAL" clId="{C47E6308-52FE-AB47-8A0C-A235718C6300}" dt="2024-07-12T18:44:49.654" v="113" actId="700"/>
          <ac:spMkLst>
            <pc:docMk/>
            <pc:sldMk cId="3875195103" sldId="269"/>
            <ac:spMk id="43" creationId="{530BE246-14AC-0476-5397-3D97421F6DEA}"/>
          </ac:spMkLst>
        </pc:spChg>
        <pc:spChg chg="del mod">
          <ac:chgData name="Murphy, Alison R" userId="f799444f-cc99-48a2-a322-12b87cbe7a0b" providerId="ADAL" clId="{C47E6308-52FE-AB47-8A0C-A235718C6300}" dt="2024-07-12T18:44:49.654" v="113" actId="700"/>
          <ac:spMkLst>
            <pc:docMk/>
            <pc:sldMk cId="3875195103" sldId="269"/>
            <ac:spMk id="44" creationId="{94E01AC6-45CD-3267-6712-3506AF8482F0}"/>
          </ac:spMkLst>
        </pc:spChg>
        <pc:spChg chg="del mod">
          <ac:chgData name="Murphy, Alison R" userId="f799444f-cc99-48a2-a322-12b87cbe7a0b" providerId="ADAL" clId="{C47E6308-52FE-AB47-8A0C-A235718C6300}" dt="2024-07-12T18:44:49.654" v="113" actId="700"/>
          <ac:spMkLst>
            <pc:docMk/>
            <pc:sldMk cId="3875195103" sldId="269"/>
            <ac:spMk id="45" creationId="{0A5FB56D-CBA6-E5F8-EC25-CF24C76AFF3B}"/>
          </ac:spMkLst>
        </pc:spChg>
        <pc:spChg chg="del mod">
          <ac:chgData name="Murphy, Alison R" userId="f799444f-cc99-48a2-a322-12b87cbe7a0b" providerId="ADAL" clId="{C47E6308-52FE-AB47-8A0C-A235718C6300}" dt="2024-07-12T18:44:49.654" v="113" actId="700"/>
          <ac:spMkLst>
            <pc:docMk/>
            <pc:sldMk cId="3875195103" sldId="269"/>
            <ac:spMk id="46" creationId="{3747A620-B301-7818-A3F5-973B44D9E93E}"/>
          </ac:spMkLst>
        </pc:spChg>
        <pc:spChg chg="del mod">
          <ac:chgData name="Murphy, Alison R" userId="f799444f-cc99-48a2-a322-12b87cbe7a0b" providerId="ADAL" clId="{C47E6308-52FE-AB47-8A0C-A235718C6300}" dt="2024-07-12T18:44:49.654" v="113" actId="700"/>
          <ac:spMkLst>
            <pc:docMk/>
            <pc:sldMk cId="3875195103" sldId="269"/>
            <ac:spMk id="47" creationId="{990819B1-BD81-29EB-41E9-F7C6E685EBD0}"/>
          </ac:spMkLst>
        </pc:spChg>
        <pc:spChg chg="del mod">
          <ac:chgData name="Murphy, Alison R" userId="f799444f-cc99-48a2-a322-12b87cbe7a0b" providerId="ADAL" clId="{C47E6308-52FE-AB47-8A0C-A235718C6300}" dt="2024-07-12T18:44:49.654" v="113" actId="700"/>
          <ac:spMkLst>
            <pc:docMk/>
            <pc:sldMk cId="3875195103" sldId="269"/>
            <ac:spMk id="48" creationId="{722D8DB5-A257-81C1-6A62-061135708BBA}"/>
          </ac:spMkLst>
        </pc:spChg>
        <pc:spChg chg="del mod">
          <ac:chgData name="Murphy, Alison R" userId="f799444f-cc99-48a2-a322-12b87cbe7a0b" providerId="ADAL" clId="{C47E6308-52FE-AB47-8A0C-A235718C6300}" dt="2024-07-12T18:44:49.654" v="113" actId="700"/>
          <ac:spMkLst>
            <pc:docMk/>
            <pc:sldMk cId="3875195103" sldId="269"/>
            <ac:spMk id="49" creationId="{98610F1E-6871-876E-85FE-88FCC029498B}"/>
          </ac:spMkLst>
        </pc:spChg>
      </pc:sldChg>
      <pc:sldChg chg="addSp delSp modSp new mod">
        <pc:chgData name="Murphy, Alison R" userId="f799444f-cc99-48a2-a322-12b87cbe7a0b" providerId="ADAL" clId="{C47E6308-52FE-AB47-8A0C-A235718C6300}" dt="2024-07-25T17:54:45.077" v="399" actId="20577"/>
        <pc:sldMkLst>
          <pc:docMk/>
          <pc:sldMk cId="1470396526" sldId="270"/>
        </pc:sldMkLst>
        <pc:spChg chg="mod">
          <ac:chgData name="Murphy, Alison R" userId="f799444f-cc99-48a2-a322-12b87cbe7a0b" providerId="ADAL" clId="{C47E6308-52FE-AB47-8A0C-A235718C6300}" dt="2024-07-25T17:54:32.765" v="380" actId="404"/>
          <ac:spMkLst>
            <pc:docMk/>
            <pc:sldMk cId="1470396526" sldId="270"/>
            <ac:spMk id="2" creationId="{D753793B-D047-9921-E8D0-ED2F003A1DEF}"/>
          </ac:spMkLst>
        </pc:spChg>
        <pc:spChg chg="add del mod">
          <ac:chgData name="Murphy, Alison R" userId="f799444f-cc99-48a2-a322-12b87cbe7a0b" providerId="ADAL" clId="{C47E6308-52FE-AB47-8A0C-A235718C6300}" dt="2024-07-25T17:54:45.077" v="399" actId="20577"/>
          <ac:spMkLst>
            <pc:docMk/>
            <pc:sldMk cId="1470396526" sldId="270"/>
            <ac:spMk id="3" creationId="{DBE4FF0B-89C3-E55C-E5A7-9F24E3F9823D}"/>
          </ac:spMkLst>
        </pc:spChg>
        <pc:spChg chg="del">
          <ac:chgData name="Murphy, Alison R" userId="f799444f-cc99-48a2-a322-12b87cbe7a0b" providerId="ADAL" clId="{C47E6308-52FE-AB47-8A0C-A235718C6300}" dt="2024-07-25T17:50:22.365" v="305" actId="478"/>
          <ac:spMkLst>
            <pc:docMk/>
            <pc:sldMk cId="1470396526" sldId="270"/>
            <ac:spMk id="4" creationId="{134D88A2-B063-1931-CB0B-AD6E645EB953}"/>
          </ac:spMkLst>
        </pc:spChg>
      </pc:sldChg>
      <pc:sldChg chg="new del">
        <pc:chgData name="Murphy, Alison R" userId="f799444f-cc99-48a2-a322-12b87cbe7a0b" providerId="ADAL" clId="{C47E6308-52FE-AB47-8A0C-A235718C6300}" dt="2024-07-12T18:45:24.020" v="153" actId="680"/>
        <pc:sldMkLst>
          <pc:docMk/>
          <pc:sldMk cId="2901478426" sldId="270"/>
        </pc:sldMkLst>
      </pc:sldChg>
      <pc:sldMasterChg chg="modSp modSldLayout">
        <pc:chgData name="Murphy, Alison R" userId="f799444f-cc99-48a2-a322-12b87cbe7a0b" providerId="ADAL" clId="{C47E6308-52FE-AB47-8A0C-A235718C6300}" dt="2024-07-10T14:05:54.236" v="10"/>
        <pc:sldMasterMkLst>
          <pc:docMk/>
          <pc:sldMasterMk cId="1765816245" sldId="2147483648"/>
        </pc:sldMasterMkLst>
        <pc:spChg chg="mod">
          <ac:chgData name="Murphy, Alison R" userId="f799444f-cc99-48a2-a322-12b87cbe7a0b" providerId="ADAL" clId="{C47E6308-52FE-AB47-8A0C-A235718C6300}" dt="2024-07-10T14:05:54.236" v="10"/>
          <ac:spMkLst>
            <pc:docMk/>
            <pc:sldMasterMk cId="1765816245" sldId="2147483648"/>
            <ac:spMk id="2" creationId="{45BE736B-1DC4-6844-CC39-7953F6F5B62A}"/>
          </ac:spMkLst>
        </pc:spChg>
        <pc:spChg chg="mod">
          <ac:chgData name="Murphy, Alison R" userId="f799444f-cc99-48a2-a322-12b87cbe7a0b" providerId="ADAL" clId="{C47E6308-52FE-AB47-8A0C-A235718C6300}" dt="2024-07-10T14:05:54.236" v="10"/>
          <ac:spMkLst>
            <pc:docMk/>
            <pc:sldMasterMk cId="1765816245" sldId="2147483648"/>
            <ac:spMk id="3" creationId="{BB408300-7DA2-3C94-2D53-431241D0FBD9}"/>
          </ac:spMkLst>
        </pc:spChg>
        <pc:spChg chg="mod">
          <ac:chgData name="Murphy, Alison R" userId="f799444f-cc99-48a2-a322-12b87cbe7a0b" providerId="ADAL" clId="{C47E6308-52FE-AB47-8A0C-A235718C6300}" dt="2024-07-10T14:05:54.236" v="10"/>
          <ac:spMkLst>
            <pc:docMk/>
            <pc:sldMasterMk cId="1765816245" sldId="2147483648"/>
            <ac:spMk id="4" creationId="{2C92772C-906D-1430-9923-C061127ADF39}"/>
          </ac:spMkLst>
        </pc:spChg>
        <pc:spChg chg="mod">
          <ac:chgData name="Murphy, Alison R" userId="f799444f-cc99-48a2-a322-12b87cbe7a0b" providerId="ADAL" clId="{C47E6308-52FE-AB47-8A0C-A235718C6300}" dt="2024-07-10T14:05:54.236" v="10"/>
          <ac:spMkLst>
            <pc:docMk/>
            <pc:sldMasterMk cId="1765816245" sldId="2147483648"/>
            <ac:spMk id="5" creationId="{493D683C-3CBA-82D6-F7F6-7AC29C2CED46}"/>
          </ac:spMkLst>
        </pc:spChg>
        <pc:spChg chg="mod">
          <ac:chgData name="Murphy, Alison R" userId="f799444f-cc99-48a2-a322-12b87cbe7a0b" providerId="ADAL" clId="{C47E6308-52FE-AB47-8A0C-A235718C6300}" dt="2024-07-10T14:05:54.236" v="10"/>
          <ac:spMkLst>
            <pc:docMk/>
            <pc:sldMasterMk cId="1765816245" sldId="2147483648"/>
            <ac:spMk id="6" creationId="{9627A4A6-1594-51B3-2B27-71503A3EA162}"/>
          </ac:spMkLst>
        </pc:spChg>
        <pc:spChg chg="mod">
          <ac:chgData name="Murphy, Alison R" userId="f799444f-cc99-48a2-a322-12b87cbe7a0b" providerId="ADAL" clId="{C47E6308-52FE-AB47-8A0C-A235718C6300}" dt="2024-07-10T14:05:54.236" v="10"/>
          <ac:spMkLst>
            <pc:docMk/>
            <pc:sldMasterMk cId="1765816245" sldId="2147483648"/>
            <ac:spMk id="9" creationId="{9F63E526-6775-6BC5-8B3F-B3BA8B479B2C}"/>
          </ac:spMkLst>
        </pc:spChg>
        <pc:picChg chg="mod">
          <ac:chgData name="Murphy, Alison R" userId="f799444f-cc99-48a2-a322-12b87cbe7a0b" providerId="ADAL" clId="{C47E6308-52FE-AB47-8A0C-A235718C6300}" dt="2024-07-10T14:05:54.236" v="10"/>
          <ac:picMkLst>
            <pc:docMk/>
            <pc:sldMasterMk cId="1765816245" sldId="2147483648"/>
            <ac:picMk id="7" creationId="{696235D1-2BC9-75F7-C101-3EB37E70A8AE}"/>
          </ac:picMkLst>
        </pc:picChg>
        <pc:sldLayoutChg chg="modSp">
          <pc:chgData name="Murphy, Alison R" userId="f799444f-cc99-48a2-a322-12b87cbe7a0b" providerId="ADAL" clId="{C47E6308-52FE-AB47-8A0C-A235718C6300}" dt="2024-07-10T14:05:54.236" v="10"/>
          <pc:sldLayoutMkLst>
            <pc:docMk/>
            <pc:sldMasterMk cId="1765816245" sldId="2147483648"/>
            <pc:sldLayoutMk cId="4194937672" sldId="2147483651"/>
          </pc:sldLayoutMkLst>
          <pc:spChg chg="mod">
            <ac:chgData name="Murphy, Alison R" userId="f799444f-cc99-48a2-a322-12b87cbe7a0b" providerId="ADAL" clId="{C47E6308-52FE-AB47-8A0C-A235718C6300}" dt="2024-07-10T14:05:54.236" v="10"/>
            <ac:spMkLst>
              <pc:docMk/>
              <pc:sldMasterMk cId="1765816245" sldId="2147483648"/>
              <pc:sldLayoutMk cId="4194937672" sldId="2147483651"/>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4194937672" sldId="2147483651"/>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4194937672" sldId="2147483651"/>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4194937672" sldId="2147483651"/>
              <ac:picMk id="14" creationId="{3EECD6C0-B461-F1CE-26E8-AD76728E0D5A}"/>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1705309665" sldId="2147483652"/>
          </pc:sldLayoutMkLst>
          <pc:spChg chg="mod">
            <ac:chgData name="Murphy, Alison R" userId="f799444f-cc99-48a2-a322-12b87cbe7a0b" providerId="ADAL" clId="{C47E6308-52FE-AB47-8A0C-A235718C6300}" dt="2024-07-10T14:05:54.236" v="10"/>
            <ac:spMkLst>
              <pc:docMk/>
              <pc:sldMasterMk cId="3807555873" sldId="2147483677"/>
              <pc:sldLayoutMk cId="1705309665" sldId="2147483652"/>
              <ac:spMk id="3" creationId="{EE8DAE36-0AE6-44BF-42F8-FD484F5191ED}"/>
            </ac:spMkLst>
          </pc:spChg>
          <pc:spChg chg="mod">
            <ac:chgData name="Murphy, Alison R" userId="f799444f-cc99-48a2-a322-12b87cbe7a0b" providerId="ADAL" clId="{C47E6308-52FE-AB47-8A0C-A235718C6300}" dt="2024-07-10T14:05:54.236" v="10"/>
            <ac:spMkLst>
              <pc:docMk/>
              <pc:sldMasterMk cId="3807555873" sldId="2147483677"/>
              <pc:sldLayoutMk cId="1705309665" sldId="2147483652"/>
              <ac:spMk id="4" creationId="{C06D5932-A488-822F-DC7C-EA3AEA01F160}"/>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140056359" sldId="2147483653"/>
          </pc:sldLayoutMkLst>
          <pc:spChg chg="mod">
            <ac:chgData name="Murphy, Alison R" userId="f799444f-cc99-48a2-a322-12b87cbe7a0b" providerId="ADAL" clId="{C47E6308-52FE-AB47-8A0C-A235718C6300}" dt="2024-07-10T14:05:54.236" v="10"/>
            <ac:spMkLst>
              <pc:docMk/>
              <pc:sldMasterMk cId="3807555873" sldId="2147483677"/>
              <pc:sldLayoutMk cId="1140056359" sldId="2147483653"/>
              <ac:spMk id="3" creationId="{18071ED2-2ADF-1922-C033-B529ED71C321}"/>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4" creationId="{778CA17B-BFC1-E0F0-179B-A7F447E276BB}"/>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5" creationId="{11B958C2-046F-C838-40E5-86B102C15D30}"/>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6" creationId="{4CA84315-61EC-C4BD-1947-D38A94E7E860}"/>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032140483" sldId="2147483656"/>
          </pc:sldLayoutMkLst>
          <pc:spChg chg="mod">
            <ac:chgData name="Murphy, Alison R" userId="f799444f-cc99-48a2-a322-12b87cbe7a0b" providerId="ADAL" clId="{C47E6308-52FE-AB47-8A0C-A235718C6300}" dt="2024-07-10T14:05:54.236" v="10"/>
            <ac:spMkLst>
              <pc:docMk/>
              <pc:sldMasterMk cId="3807555873" sldId="2147483677"/>
              <pc:sldLayoutMk cId="1032140483" sldId="2147483656"/>
              <ac:spMk id="2" creationId="{3CCA670E-0A7A-94B9-CE55-7BFEC2AB597A}"/>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3" creationId="{3FA50C55-F058-6D66-6F50-2AAA73C4AF7D}"/>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4" creationId="{8C6F12D1-6CD4-46B3-D63F-0BBF0B149124}"/>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5" creationId="{CC89AD27-4BBA-E657-8599-BF1D7A22837B}"/>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134617497" sldId="2147483657"/>
          </pc:sldLayoutMkLst>
          <pc:spChg chg="mod">
            <ac:chgData name="Murphy, Alison R" userId="f799444f-cc99-48a2-a322-12b87cbe7a0b" providerId="ADAL" clId="{C47E6308-52FE-AB47-8A0C-A235718C6300}" dt="2024-07-10T14:05:54.236" v="10"/>
            <ac:spMkLst>
              <pc:docMk/>
              <pc:sldMasterMk cId="3807555873" sldId="2147483677"/>
              <pc:sldLayoutMk cId="2134617497" sldId="2147483657"/>
              <ac:spMk id="3" creationId="{5934830D-FBB2-5A9E-6DE0-C3A239A25306}"/>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4" creationId="{B63A6AA5-9CD1-502A-C6B1-DAD0AFDA1030}"/>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16" creationId="{C770BF24-8D00-40A6-9C69-742A02DC93AB}"/>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24" creationId="{3DB370EF-D7D5-9287-4375-7CDD35E65F78}"/>
            </ac:spMkLst>
          </pc:spChg>
          <pc:picChg chg="mod">
            <ac:chgData name="Murphy, Alison R" userId="f799444f-cc99-48a2-a322-12b87cbe7a0b" providerId="ADAL" clId="{C47E6308-52FE-AB47-8A0C-A235718C6300}" dt="2024-07-10T14:05:54.236" v="10"/>
            <ac:picMkLst>
              <pc:docMk/>
              <pc:sldMasterMk cId="3807555873" sldId="2147483677"/>
              <pc:sldLayoutMk cId="2134617497" sldId="2147483657"/>
              <ac:picMk id="10" creationId="{A2058621-1B9D-377D-AABD-3FEBA3743600}"/>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142698318" sldId="2147483658"/>
          </pc:sldLayoutMkLst>
          <pc:spChg chg="mod">
            <ac:chgData name="Murphy, Alison R" userId="f799444f-cc99-48a2-a322-12b87cbe7a0b" providerId="ADAL" clId="{C47E6308-52FE-AB47-8A0C-A235718C6300}" dt="2024-07-10T14:05:54.236" v="10"/>
            <ac:spMkLst>
              <pc:docMk/>
              <pc:sldMasterMk cId="3807555873" sldId="2147483677"/>
              <pc:sldLayoutMk cId="142698318" sldId="2147483658"/>
              <ac:spMk id="6" creationId="{BAA57087-3E08-8033-B654-1FC00AC6A5FB}"/>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9" creationId="{B8919015-ED07-D3DC-8321-B72D84EA1C53}"/>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12" creationId="{C02DCADB-0892-7D58-923F-3ABC8EA85E0B}"/>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15" creationId="{91FBE498-FDB6-5660-8BE1-4F4C01BEF7E5}"/>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1" creationId="{AB21D54F-F36E-D4AF-C2DD-E22524360A14}"/>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2" creationId="{5A71DF1F-6F1B-0403-7331-3FEE327EEC72}"/>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3" creationId="{3B7BE6AB-85CB-6973-A1DA-BC5EECEC992D}"/>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4" creationId="{CE74D4BC-5E12-E0A7-58A1-9C3D90B9DB42}"/>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5" creationId="{B9C20913-CDDC-CF58-3085-A7B30F30F8A5}"/>
            </ac:spMkLst>
          </pc:sp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8" creationId="{A718316F-FB2F-1083-E52D-F03C0A997CFC}"/>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14" creationId="{74883942-E107-407A-9D30-A8C59369571B}"/>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18" creationId="{D5157E4A-8DA3-38B2-15DC-3D9C685270AE}"/>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20" creationId="{4D43F744-AB0A-9075-7758-AFBCA8E7F5F6}"/>
            </ac:cxnSpMkLst>
          </pc:cxnChg>
        </pc:sldLayoutChg>
        <pc:sldLayoutChg chg="modSp">
          <pc:chgData name="Murphy, Alison R" userId="f799444f-cc99-48a2-a322-12b87cbe7a0b" providerId="ADAL" clId="{C47E6308-52FE-AB47-8A0C-A235718C6300}" dt="2024-07-10T14:05:54.236" v="10"/>
          <pc:sldLayoutMkLst>
            <pc:docMk/>
            <pc:sldMasterMk cId="3807555873" sldId="2147483677"/>
            <pc:sldLayoutMk cId="3790857754" sldId="2147483659"/>
          </pc:sldLayoutMkLst>
          <pc:spChg chg="mod">
            <ac:chgData name="Murphy, Alison R" userId="f799444f-cc99-48a2-a322-12b87cbe7a0b" providerId="ADAL" clId="{C47E6308-52FE-AB47-8A0C-A235718C6300}" dt="2024-07-10T14:05:54.236" v="10"/>
            <ac:spMkLst>
              <pc:docMk/>
              <pc:sldMasterMk cId="3807555873" sldId="2147483677"/>
              <pc:sldLayoutMk cId="3790857754" sldId="2147483659"/>
              <ac:spMk id="2" creationId="{D627D8A6-7B04-B85E-A128-28D84515D4C4}"/>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6" creationId="{BF02EB3A-23B9-32BA-870D-285DDE5BDAF5}"/>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8" creationId="{8497C0D0-C4FF-28F7-B32C-D05A436FAD6A}"/>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9" creationId="{E2DAB20D-E1BC-602F-74EB-406FAE6BF48F}"/>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19" creationId="{74CB46F3-5472-B0A3-6A0A-5ED604801BFC}"/>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0" creationId="{E5B1B96F-E065-523C-352D-55E4CF7D46DF}"/>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1" creationId="{7DC03777-7704-D178-37DC-3582A872D339}"/>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2" creationId="{D395548C-27A6-47D9-8AED-C6BDE863835C}"/>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3" creationId="{A949499E-6A82-B840-BD12-3C9DCE4C4387}"/>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4" creationId="{4383F6E8-8C37-2336-DF18-48E62D725189}"/>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5" creationId="{4881F187-B4FF-43C2-5175-889A399B4D5D}"/>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6" creationId="{CF60C375-26A2-2324-242A-47183AE31DA6}"/>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787206268" sldId="2147483660"/>
          </pc:sldLayoutMkLst>
          <pc:spChg chg="mod">
            <ac:chgData name="Murphy, Alison R" userId="f799444f-cc99-48a2-a322-12b87cbe7a0b" providerId="ADAL" clId="{C47E6308-52FE-AB47-8A0C-A235718C6300}" dt="2024-07-10T14:05:54.236" v="10"/>
            <ac:spMkLst>
              <pc:docMk/>
              <pc:sldMasterMk cId="3807555873" sldId="2147483677"/>
              <pc:sldLayoutMk cId="1787206268" sldId="2147483660"/>
              <ac:spMk id="2" creationId="{C256B669-B5E8-5178-13F9-EC0C31B23868}"/>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 creationId="{D5D214F9-EF00-022B-497B-827DEED25C40}"/>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 creationId="{7A778E8C-AC17-3CB4-8993-D286841B8CD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 creationId="{BF02EB3A-23B9-32BA-870D-285DDE5BDAF5}"/>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8" creationId="{8497C0D0-C4FF-28F7-B32C-D05A436FAD6A}"/>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9" creationId="{E2DAB20D-E1BC-602F-74EB-406FAE6BF48F}"/>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6" creationId="{8A687A43-E4A4-BE96-0B21-52D6A3D651E1}"/>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7" creationId="{AB008B4D-329C-4EE9-5597-FDA6C09075B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8" creationId="{E0410AAA-6D3C-20B2-E079-3B180A00AA70}"/>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5" creationId="{60B529B9-0FFD-A486-CADE-6D7CC15BDC4E}"/>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6" creationId="{2E30E1C2-6935-DE8B-7501-BB142BC9BB5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7" creationId="{0937DD7B-69F0-326D-469B-778793254029}"/>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1" creationId="{692240BA-D864-33C3-60EB-4AF507DC349B}"/>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2" creationId="{689F8EC7-6902-6B75-1E02-29E83A2E86F1}"/>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3" creationId="{A0F00252-5861-93C1-B751-2B31D0C0FDF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6" creationId="{08D3EE5E-CDB5-1AD1-6AB3-B7A44FF27F6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7" creationId="{61A80C66-F281-4FD8-DE5F-4A4EF80366A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8" creationId="{DE07A0A9-A9AC-6A48-3DEB-4F96DC55CE82}"/>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9" creationId="{7C372095-3D44-2C00-08DF-06BC7B3D3DF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0" creationId="{6C60132D-0453-5102-FAB0-FF65EA01047C}"/>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1" creationId="{C43F2DB7-364E-0666-EE3E-84B1CE73E80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2" creationId="{09249EDD-F81A-C769-B366-21C1A340A289}"/>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3" creationId="{FC0A104F-CD92-AAA2-F994-B6F0109910D5}"/>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4" creationId="{E1D291D9-CB65-5AE3-5348-F45E73A41AB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5" creationId="{1B434753-B537-949C-9633-4C8DD11F057F}"/>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6" creationId="{093F2645-E73D-C45E-D79D-6F765BDA92E2}"/>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7" creationId="{49EBD817-714C-50F4-0275-CA3C7FCCBEE1}"/>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152234343" sldId="2147483661"/>
          </pc:sldLayoutMkLst>
          <pc:spChg chg="mod">
            <ac:chgData name="Murphy, Alison R" userId="f799444f-cc99-48a2-a322-12b87cbe7a0b" providerId="ADAL" clId="{C47E6308-52FE-AB47-8A0C-A235718C6300}" dt="2024-07-10T14:05:54.236" v="10"/>
            <ac:spMkLst>
              <pc:docMk/>
              <pc:sldMasterMk cId="3807555873" sldId="2147483677"/>
              <pc:sldLayoutMk cId="1152234343" sldId="2147483661"/>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7" creationId="{DBAC7BEF-9F6A-BAD7-8D67-FF28F50BE1CC}"/>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8" creationId="{54B1C2B2-EEAB-7D3D-6A65-4A90FB4A6CBC}"/>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9" creationId="{42F367F5-BF14-328E-6ECE-9A15FA161D0E}"/>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10" creationId="{B32A1D37-F382-E28D-AE70-8E4DD87D98E6}"/>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12" creationId="{9E036E75-B49B-1E46-42DB-8A775A86DA85}"/>
            </ac:spMkLst>
          </pc:spChg>
          <pc:grpChg chg="mod">
            <ac:chgData name="Murphy, Alison R" userId="f799444f-cc99-48a2-a322-12b87cbe7a0b" providerId="ADAL" clId="{C47E6308-52FE-AB47-8A0C-A235718C6300}" dt="2024-07-10T14:05:54.236" v="10"/>
            <ac:grpSpMkLst>
              <pc:docMk/>
              <pc:sldMasterMk cId="3807555873" sldId="2147483677"/>
              <pc:sldLayoutMk cId="1152234343" sldId="2147483661"/>
              <ac:grpSpMk id="4" creationId="{C9336362-6AE8-102D-3BFB-172AC0EBDFEA}"/>
            </ac:grpSpMkLst>
          </pc:grp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5" creationId="{07643897-13BA-D4C3-C58E-FE25BCDD258A}"/>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6" creationId="{FAE210B5-B2A5-D427-5003-BC96C9C25B7B}"/>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11" creationId="{E1A52739-9823-BA64-6141-7B902BFA9BBE}"/>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14" creationId="{317E5A2C-3673-B78E-8195-755A3FDF6DFF}"/>
            </ac:picMkLst>
          </pc:picChg>
        </pc:sldLayoutChg>
        <pc:sldLayoutChg chg="modSp">
          <pc:chgData name="Murphy, Alison R" userId="f799444f-cc99-48a2-a322-12b87cbe7a0b" providerId="ADAL" clId="{C47E6308-52FE-AB47-8A0C-A235718C6300}" dt="2024-07-10T14:05:54.236" v="10"/>
          <pc:sldLayoutMkLst>
            <pc:docMk/>
            <pc:sldMasterMk cId="1765816245" sldId="2147483648"/>
            <pc:sldLayoutMk cId="2314929079" sldId="2147483662"/>
          </pc:sldLayoutMkLst>
          <pc:spChg chg="mod">
            <ac:chgData name="Murphy, Alison R" userId="f799444f-cc99-48a2-a322-12b87cbe7a0b" providerId="ADAL" clId="{C47E6308-52FE-AB47-8A0C-A235718C6300}" dt="2024-07-10T14:05:54.236" v="10"/>
            <ac:spMkLst>
              <pc:docMk/>
              <pc:sldMasterMk cId="1765816245" sldId="2147483648"/>
              <pc:sldLayoutMk cId="2314929079" sldId="2147483662"/>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2314929079" sldId="2147483662"/>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2314929079" sldId="2147483662"/>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2314929079" sldId="2147483662"/>
              <ac:picMk id="5" creationId="{41F80E48-A69A-7EC6-301E-3BC4CA272513}"/>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761862077" sldId="2147483663"/>
          </pc:sldLayoutMkLst>
          <pc:spChg chg="mod">
            <ac:chgData name="Murphy, Alison R" userId="f799444f-cc99-48a2-a322-12b87cbe7a0b" providerId="ADAL" clId="{C47E6308-52FE-AB47-8A0C-A235718C6300}" dt="2024-07-10T14:05:54.236" v="10"/>
            <ac:spMkLst>
              <pc:docMk/>
              <pc:sldMasterMk cId="3807555873" sldId="2147483677"/>
              <pc:sldLayoutMk cId="761862077" sldId="2147483663"/>
              <ac:spMk id="2" creationId="{095F04EF-44E5-EE75-0E99-0D74C6B23661}"/>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8" creationId="{74734072-30A8-044B-748E-3AA928F91044}"/>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9" creationId="{DD62420E-2810-4073-D19A-7A2AF704437D}"/>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5" creationId="{4B5777E2-21B7-81A4-F805-5FC6DC2EA7B4}"/>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6" creationId="{4DBBC4B6-7A8A-E08B-43CF-13A71C009AFF}"/>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8" creationId="{B71807FD-9E90-7DEA-88D5-E4FDD1BC4221}"/>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9" creationId="{245F8FA9-F527-15E5-7F0A-5756954A4CF4}"/>
            </ac:spMkLst>
          </pc:spChg>
          <pc:picChg chg="mod">
            <ac:chgData name="Murphy, Alison R" userId="f799444f-cc99-48a2-a322-12b87cbe7a0b" providerId="ADAL" clId="{C47E6308-52FE-AB47-8A0C-A235718C6300}" dt="2024-07-10T14:05:54.236" v="10"/>
            <ac:picMkLst>
              <pc:docMk/>
              <pc:sldMasterMk cId="3807555873" sldId="2147483677"/>
              <pc:sldLayoutMk cId="761862077" sldId="2147483663"/>
              <ac:picMk id="6" creationId="{835C226B-455D-2D3B-B50D-607B1D453C50}"/>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2728780311" sldId="2147483664"/>
          </pc:sldLayoutMkLst>
          <pc:spChg chg="mod">
            <ac:chgData name="Murphy, Alison R" userId="f799444f-cc99-48a2-a322-12b87cbe7a0b" providerId="ADAL" clId="{C47E6308-52FE-AB47-8A0C-A235718C6300}" dt="2024-07-10T14:05:54.236" v="10"/>
            <ac:spMkLst>
              <pc:docMk/>
              <pc:sldMasterMk cId="3807555873" sldId="2147483677"/>
              <pc:sldLayoutMk cId="2728780311" sldId="2147483664"/>
              <ac:spMk id="6" creationId="{63D45A54-1295-772C-DB1D-E9E3496AA1B9}"/>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8" creationId="{D159E887-E404-E9B8-7288-3A700F45908A}"/>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12" creationId="{B1AAA9B4-248D-79C6-3257-E8617EFB8A6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1" creationId="{B06351B6-FA17-3AAC-272D-7B50AD165F53}"/>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2" creationId="{E44F5528-16F0-2830-BAF2-0A70C9015995}"/>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3" creationId="{06D24FB9-B714-3649-86E0-6535BFD22F1E}"/>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4" creationId="{DABB70C7-D74B-69D8-076E-27CFB4166F91}"/>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9" creationId="{862B9702-658F-9339-AD06-5328FA0A8283}"/>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0" creationId="{57689516-C68F-3DFE-B990-20C6441C148C}"/>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1" creationId="{7B9C306D-FDBC-1839-1DB4-6E340D4D9BF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2" creationId="{BE010D1F-3F4B-0C73-4D98-88AA5C270ECF}"/>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3" creationId="{BA83F576-0EE9-7331-835E-F9933A66E65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4" creationId="{2B78A01E-6558-60F1-EC05-96774EBFCFB8}"/>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111481502" sldId="2147483665"/>
          </pc:sldLayoutMkLst>
          <pc:spChg chg="mod">
            <ac:chgData name="Murphy, Alison R" userId="f799444f-cc99-48a2-a322-12b87cbe7a0b" providerId="ADAL" clId="{C47E6308-52FE-AB47-8A0C-A235718C6300}" dt="2024-07-10T14:05:54.236" v="10"/>
            <ac:spMkLst>
              <pc:docMk/>
              <pc:sldMasterMk cId="3807555873" sldId="2147483677"/>
              <pc:sldLayoutMk cId="2111481502" sldId="2147483665"/>
              <ac:spMk id="2" creationId="{321D2900-2F9D-B1FF-6DDD-28F286B90C26}"/>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6" creationId="{7F8A1967-8D20-4FA5-7400-1E98245464C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9" creationId="{22C4339A-0440-7DEA-8D13-5122BBD0B7A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0" creationId="{48291921-404F-259D-3802-9FDDC9EC8165}"/>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8" creationId="{F5472223-70CA-88A0-FF46-7B9780D7AB99}"/>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9" creationId="{13AFE10E-4F01-AC67-2424-A915D326AD64}"/>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0" creationId="{E545DEA1-88F4-8868-CC72-516C33885F3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1" creationId="{45E7690B-DD1C-2818-D426-0460446D6FDC}"/>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2" creationId="{9126DD50-619D-8AE6-A7CB-335A889E49E6}"/>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3" creationId="{52867F76-2F6C-A0C7-C354-A3EEEAB8762E}"/>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4" creationId="{DB4E8710-F613-296C-6D27-511D587D94D2}"/>
            </ac:spMkLst>
          </pc:spChg>
          <pc:picChg chg="mod">
            <ac:chgData name="Murphy, Alison R" userId="f799444f-cc99-48a2-a322-12b87cbe7a0b" providerId="ADAL" clId="{C47E6308-52FE-AB47-8A0C-A235718C6300}" dt="2024-07-10T14:05:54.236" v="10"/>
            <ac:picMkLst>
              <pc:docMk/>
              <pc:sldMasterMk cId="3807555873" sldId="2147483677"/>
              <pc:sldLayoutMk cId="2111481502" sldId="2147483665"/>
              <ac:picMk id="17" creationId="{D77B3C8E-6DA8-70F4-3F47-07475C9F1BD8}"/>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4097652384" sldId="2147483666"/>
          </pc:sldLayoutMkLst>
          <pc:spChg chg="mod">
            <ac:chgData name="Murphy, Alison R" userId="f799444f-cc99-48a2-a322-12b87cbe7a0b" providerId="ADAL" clId="{C47E6308-52FE-AB47-8A0C-A235718C6300}" dt="2024-07-10T14:05:54.236" v="10"/>
            <ac:spMkLst>
              <pc:docMk/>
              <pc:sldMasterMk cId="3807555873" sldId="2147483677"/>
              <pc:sldLayoutMk cId="4097652384" sldId="2147483666"/>
              <ac:spMk id="6" creationId="{C8A60102-E0C3-2CAF-DD93-6F80DD998D16}"/>
            </ac:spMkLst>
          </pc:spChg>
          <pc:spChg chg="mod">
            <ac:chgData name="Murphy, Alison R" userId="f799444f-cc99-48a2-a322-12b87cbe7a0b" providerId="ADAL" clId="{C47E6308-52FE-AB47-8A0C-A235718C6300}" dt="2024-07-10T14:05:54.236" v="10"/>
            <ac:spMkLst>
              <pc:docMk/>
              <pc:sldMasterMk cId="3807555873" sldId="2147483677"/>
              <pc:sldLayoutMk cId="4097652384" sldId="2147483666"/>
              <ac:spMk id="7" creationId="{7FA30A96-9126-F34E-5619-3746E24564EE}"/>
            </ac:spMkLst>
          </pc:spChg>
          <pc:spChg chg="mod">
            <ac:chgData name="Murphy, Alison R" userId="f799444f-cc99-48a2-a322-12b87cbe7a0b" providerId="ADAL" clId="{C47E6308-52FE-AB47-8A0C-A235718C6300}" dt="2024-07-10T14:05:54.236" v="10"/>
            <ac:spMkLst>
              <pc:docMk/>
              <pc:sldMasterMk cId="3807555873" sldId="2147483677"/>
              <pc:sldLayoutMk cId="4097652384" sldId="2147483666"/>
              <ac:spMk id="8" creationId="{00792357-BD60-0E76-D69A-707F22148C9B}"/>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361953264" sldId="2147483667"/>
          </pc:sldLayoutMkLst>
          <pc:spChg chg="mod">
            <ac:chgData name="Murphy, Alison R" userId="f799444f-cc99-48a2-a322-12b87cbe7a0b" providerId="ADAL" clId="{C47E6308-52FE-AB47-8A0C-A235718C6300}" dt="2024-07-10T14:05:54.236" v="10"/>
            <ac:spMkLst>
              <pc:docMk/>
              <pc:sldMasterMk cId="3807555873" sldId="2147483677"/>
              <pc:sldLayoutMk cId="2361953264" sldId="2147483667"/>
              <ac:spMk id="2" creationId="{99E1E092-B52C-7CBD-DAD4-D168388CF3F1}"/>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5" creationId="{70FC3DE9-304C-33B8-BFA3-9E1B5B828D2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6" creationId="{946CBC1D-E47F-9F40-1FE2-1ACEB0B6E0D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8" creationId="{1E5BE9F7-06C0-9DD5-3901-369EF86B8122}"/>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0" creationId="{A57817D6-E77D-7FDD-34CC-52CCF9ECD3E5}"/>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2" creationId="{B1D4D10A-FAE5-949F-6E01-C2F6DDF1FD22}"/>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5" creationId="{FF6BB0A5-E626-3815-C7C7-59E1ABC2228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5" creationId="{BFC2A16B-BB3E-61E5-1858-7CB04B77B04D}"/>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6" creationId="{776E8A64-112B-D8DD-A5C0-A31C0BBBC35B}"/>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9" creationId="{9D4077A0-2BD0-AA57-4696-43A7AF71D85E}"/>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567125959" sldId="2147483668"/>
          </pc:sldLayoutMkLst>
          <pc:spChg chg="mod">
            <ac:chgData name="Murphy, Alison R" userId="f799444f-cc99-48a2-a322-12b87cbe7a0b" providerId="ADAL" clId="{C47E6308-52FE-AB47-8A0C-A235718C6300}" dt="2024-07-10T14:05:54.236" v="10"/>
            <ac:spMkLst>
              <pc:docMk/>
              <pc:sldMasterMk cId="3807555873" sldId="2147483677"/>
              <pc:sldLayoutMk cId="1567125959" sldId="2147483668"/>
              <ac:spMk id="2" creationId="{FFC57A2F-F3D3-58A1-E05C-DCE9526BC25B}"/>
            </ac:spMkLst>
          </pc:spChg>
          <pc:spChg chg="mod">
            <ac:chgData name="Murphy, Alison R" userId="f799444f-cc99-48a2-a322-12b87cbe7a0b" providerId="ADAL" clId="{C47E6308-52FE-AB47-8A0C-A235718C6300}" dt="2024-07-10T14:05:54.236" v="10"/>
            <ac:spMkLst>
              <pc:docMk/>
              <pc:sldMasterMk cId="3807555873" sldId="2147483677"/>
              <pc:sldLayoutMk cId="1567125959" sldId="2147483668"/>
              <ac:spMk id="12" creationId="{5DE1C05A-82B6-5B95-9199-C1DD646328E7}"/>
            </ac:spMkLst>
          </pc:spChg>
          <pc:picChg chg="mod">
            <ac:chgData name="Murphy, Alison R" userId="f799444f-cc99-48a2-a322-12b87cbe7a0b" providerId="ADAL" clId="{C47E6308-52FE-AB47-8A0C-A235718C6300}" dt="2024-07-10T14:05:54.236" v="10"/>
            <ac:picMkLst>
              <pc:docMk/>
              <pc:sldMasterMk cId="3807555873" sldId="2147483677"/>
              <pc:sldLayoutMk cId="1567125959" sldId="2147483668"/>
              <ac:picMk id="10" creationId="{B2D74978-3746-587D-DAE3-A2ED8AFCDE35}"/>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2127630916" sldId="2147483669"/>
          </pc:sldLayoutMkLst>
          <pc:spChg chg="mod">
            <ac:chgData name="Murphy, Alison R" userId="f799444f-cc99-48a2-a322-12b87cbe7a0b" providerId="ADAL" clId="{C47E6308-52FE-AB47-8A0C-A235718C6300}" dt="2024-07-10T14:05:54.236" v="10"/>
            <ac:spMkLst>
              <pc:docMk/>
              <pc:sldMasterMk cId="3807555873" sldId="2147483677"/>
              <pc:sldLayoutMk cId="2127630916" sldId="2147483669"/>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4" creationId="{C6BD34BC-F97D-4FF5-24C8-5F11D66044BE}"/>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5" creationId="{B6D426D2-F400-3DD1-192B-23A6A40F9F4D}"/>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6" creationId="{779B827A-F436-38D8-7C92-B979B14587FB}"/>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8" creationId="{FA269407-F89A-625D-EC35-284BD92EFCC7}"/>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19" creationId="{5992CB84-2E59-9790-15CE-6B6A4BA26B48}"/>
            </ac:spMkLst>
          </pc:spChg>
          <pc:grpChg chg="mod">
            <ac:chgData name="Murphy, Alison R" userId="f799444f-cc99-48a2-a322-12b87cbe7a0b" providerId="ADAL" clId="{C47E6308-52FE-AB47-8A0C-A235718C6300}" dt="2024-07-10T14:05:54.236" v="10"/>
            <ac:grpSpMkLst>
              <pc:docMk/>
              <pc:sldMasterMk cId="3807555873" sldId="2147483677"/>
              <pc:sldLayoutMk cId="2127630916" sldId="2147483669"/>
              <ac:grpSpMk id="15" creationId="{C299F184-673F-B5F3-811B-60FEF8201C4A}"/>
            </ac:grpSpMkLst>
          </pc:grp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7" creationId="{A9B458E7-A2B6-FC5A-0C77-E55A680EDEDD}"/>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16" creationId="{D68AF5D7-2999-6FDB-596C-7BEB2626317C}"/>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18" creationId="{307BFAAA-B3FC-DF89-72E6-854DF8F8C452}"/>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23" creationId="{C1100FFA-7370-3098-53A1-548D0E5617BF}"/>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4196616228" sldId="2147483670"/>
          </pc:sldLayoutMkLst>
          <pc:spChg chg="mod">
            <ac:chgData name="Murphy, Alison R" userId="f799444f-cc99-48a2-a322-12b87cbe7a0b" providerId="ADAL" clId="{C47E6308-52FE-AB47-8A0C-A235718C6300}" dt="2024-07-10T14:05:54.236" v="10"/>
            <ac:spMkLst>
              <pc:docMk/>
              <pc:sldMasterMk cId="3807555873" sldId="2147483677"/>
              <pc:sldLayoutMk cId="4196616228" sldId="2147483670"/>
              <ac:spMk id="2" creationId="{E70A7FC6-BD39-45E8-B9B0-E969004E0012}"/>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4" creationId="{778CA17B-BFC1-E0F0-179B-A7F447E276BB}"/>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6" creationId="{4CA84315-61EC-C4BD-1947-D38A94E7E860}"/>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0" creationId="{BA99B2DC-ECD6-8854-2B5F-037D2BD1A8F4}"/>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1" creationId="{EEFD25E3-1387-8DCC-3CD1-5B72513806A7}"/>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3" creationId="{B06C98F6-1BE6-7690-A88D-7E1F54A972A8}"/>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3845935749" sldId="2147483672"/>
          </pc:sldLayoutMkLst>
          <pc:spChg chg="mod">
            <ac:chgData name="Murphy, Alison R" userId="f799444f-cc99-48a2-a322-12b87cbe7a0b" providerId="ADAL" clId="{C47E6308-52FE-AB47-8A0C-A235718C6300}" dt="2024-07-10T14:05:54.236" v="10"/>
            <ac:spMkLst>
              <pc:docMk/>
              <pc:sldMasterMk cId="3807555873" sldId="2147483677"/>
              <pc:sldLayoutMk cId="3845935749" sldId="2147483672"/>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4" creationId="{521B6FEC-7E16-C065-CF37-CC8CFDBAFBE6}"/>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5" creationId="{C633AD40-62E8-0AE1-41A5-49B5C21E6059}"/>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6" creationId="{489DB17B-C337-E847-80A3-C530C0F6C34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8" creationId="{F89350FA-8319-0602-822A-5E7C411C5E0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9" creationId="{0EED07B3-0013-1330-B33D-F86EA5923D2F}"/>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19" creationId="{5992CB84-2E59-9790-15CE-6B6A4BA26B48}"/>
            </ac:spMkLst>
          </pc:spChg>
          <pc:picChg chg="mod">
            <ac:chgData name="Murphy, Alison R" userId="f799444f-cc99-48a2-a322-12b87cbe7a0b" providerId="ADAL" clId="{C47E6308-52FE-AB47-8A0C-A235718C6300}" dt="2024-07-10T14:05:54.236" v="10"/>
            <ac:picMkLst>
              <pc:docMk/>
              <pc:sldMasterMk cId="3807555873" sldId="2147483677"/>
              <pc:sldLayoutMk cId="3845935749" sldId="2147483672"/>
              <ac:picMk id="7" creationId="{A9B458E7-A2B6-FC5A-0C77-E55A680EDEDD}"/>
            </ac:picMkLst>
          </pc:picChg>
          <pc:picChg chg="mod">
            <ac:chgData name="Murphy, Alison R" userId="f799444f-cc99-48a2-a322-12b87cbe7a0b" providerId="ADAL" clId="{C47E6308-52FE-AB47-8A0C-A235718C6300}" dt="2024-07-10T14:05:54.236" v="10"/>
            <ac:picMkLst>
              <pc:docMk/>
              <pc:sldMasterMk cId="3807555873" sldId="2147483677"/>
              <pc:sldLayoutMk cId="3845935749" sldId="2147483672"/>
              <ac:picMk id="23" creationId="{C1100FFA-7370-3098-53A1-548D0E5617BF}"/>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715769095" sldId="2147483673"/>
          </pc:sldLayoutMkLst>
          <pc:spChg chg="mod">
            <ac:chgData name="Murphy, Alison R" userId="f799444f-cc99-48a2-a322-12b87cbe7a0b" providerId="ADAL" clId="{C47E6308-52FE-AB47-8A0C-A235718C6300}" dt="2024-07-10T14:05:54.236" v="10"/>
            <ac:spMkLst>
              <pc:docMk/>
              <pc:sldMasterMk cId="3807555873" sldId="2147483677"/>
              <pc:sldLayoutMk cId="715769095" sldId="2147483673"/>
              <ac:spMk id="3" creationId="{5934830D-FBB2-5A9E-6DE0-C3A239A25306}"/>
            </ac:spMkLst>
          </pc:spChg>
          <pc:spChg chg="mod">
            <ac:chgData name="Murphy, Alison R" userId="f799444f-cc99-48a2-a322-12b87cbe7a0b" providerId="ADAL" clId="{C47E6308-52FE-AB47-8A0C-A235718C6300}" dt="2024-07-10T14:05:54.236" v="10"/>
            <ac:spMkLst>
              <pc:docMk/>
              <pc:sldMasterMk cId="3807555873" sldId="2147483677"/>
              <pc:sldLayoutMk cId="715769095" sldId="2147483673"/>
              <ac:spMk id="4" creationId="{B63A6AA5-9CD1-502A-C6B1-DAD0AFDA1030}"/>
            </ac:spMkLst>
          </pc:spChg>
          <pc:spChg chg="mod">
            <ac:chgData name="Murphy, Alison R" userId="f799444f-cc99-48a2-a322-12b87cbe7a0b" providerId="ADAL" clId="{C47E6308-52FE-AB47-8A0C-A235718C6300}" dt="2024-07-10T14:05:54.236" v="10"/>
            <ac:spMkLst>
              <pc:docMk/>
              <pc:sldMasterMk cId="3807555873" sldId="2147483677"/>
              <pc:sldLayoutMk cId="715769095" sldId="2147483673"/>
              <ac:spMk id="6" creationId="{E3049668-4A8F-8AF4-17B4-C74FDB40BB5D}"/>
            </ac:spMkLst>
          </pc:spChg>
          <pc:picChg chg="mod">
            <ac:chgData name="Murphy, Alison R" userId="f799444f-cc99-48a2-a322-12b87cbe7a0b" providerId="ADAL" clId="{C47E6308-52FE-AB47-8A0C-A235718C6300}" dt="2024-07-10T14:05:54.236" v="10"/>
            <ac:picMkLst>
              <pc:docMk/>
              <pc:sldMasterMk cId="3807555873" sldId="2147483677"/>
              <pc:sldLayoutMk cId="715769095" sldId="2147483673"/>
              <ac:picMk id="8" creationId="{B154AA94-6C8E-83C9-2FBA-64F5EBC8F0CC}"/>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595263888" sldId="2147483674"/>
          </pc:sldLayoutMkLst>
          <pc:spChg chg="mod">
            <ac:chgData name="Murphy, Alison R" userId="f799444f-cc99-48a2-a322-12b87cbe7a0b" providerId="ADAL" clId="{C47E6308-52FE-AB47-8A0C-A235718C6300}" dt="2024-07-10T14:05:54.236" v="10"/>
            <ac:spMkLst>
              <pc:docMk/>
              <pc:sldMasterMk cId="3807555873" sldId="2147483677"/>
              <pc:sldLayoutMk cId="595263888" sldId="2147483674"/>
              <ac:spMk id="5" creationId="{11B958C2-046F-C838-40E5-86B102C15D30}"/>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6" creationId="{4CA84315-61EC-C4BD-1947-D38A94E7E860}"/>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1" creationId="{CB6D8E76-7443-829D-3BDF-53D63BEA8469}"/>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2" creationId="{229E924E-32C2-34F9-21F3-FE6656ED345D}"/>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3" creationId="{B06C98F6-1BE6-7690-A88D-7E1F54A972A8}"/>
            </ac:spMkLst>
          </pc:spChg>
        </pc:sldLayoutChg>
        <pc:sldLayoutChg chg="modSp">
          <pc:chgData name="Murphy, Alison R" userId="f799444f-cc99-48a2-a322-12b87cbe7a0b" providerId="ADAL" clId="{C47E6308-52FE-AB47-8A0C-A235718C6300}" dt="2024-07-10T14:05:54.236" v="10"/>
          <pc:sldLayoutMkLst>
            <pc:docMk/>
            <pc:sldMasterMk cId="1765816245" sldId="2147483648"/>
            <pc:sldLayoutMk cId="4024445088" sldId="2147483675"/>
          </pc:sldLayoutMkLst>
          <pc:spChg chg="mod">
            <ac:chgData name="Murphy, Alison R" userId="f799444f-cc99-48a2-a322-12b87cbe7a0b" providerId="ADAL" clId="{C47E6308-52FE-AB47-8A0C-A235718C6300}" dt="2024-07-10T14:05:54.236" v="10"/>
            <ac:spMkLst>
              <pc:docMk/>
              <pc:sldMasterMk cId="1765816245" sldId="2147483648"/>
              <pc:sldLayoutMk cId="4024445088" sldId="2147483675"/>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4024445088" sldId="2147483675"/>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4024445088" sldId="2147483675"/>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4024445088" sldId="2147483675"/>
              <ac:picMk id="5" creationId="{41F80E48-A69A-7EC6-301E-3BC4CA272513}"/>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3634786467" sldId="2147483676"/>
          </pc:sldLayoutMkLst>
          <pc:spChg chg="mod">
            <ac:chgData name="Murphy, Alison R" userId="f799444f-cc99-48a2-a322-12b87cbe7a0b" providerId="ADAL" clId="{C47E6308-52FE-AB47-8A0C-A235718C6300}" dt="2024-07-10T14:05:54.236" v="10"/>
            <ac:spMkLst>
              <pc:docMk/>
              <pc:sldMasterMk cId="3807555873" sldId="2147483677"/>
              <pc:sldLayoutMk cId="3634786467" sldId="2147483676"/>
              <ac:spMk id="2" creationId="{FFC57A2F-F3D3-58A1-E05C-DCE9526BC25B}"/>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6" creationId="{0919B41D-3796-FDE8-52FB-42A97225242F}"/>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7" creationId="{23BB6382-9652-CDCD-0A21-EA3D90C96EF3}"/>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11" creationId="{CC590B82-ABFE-881A-3A53-DF48DE3B6443}"/>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12" creationId="{5DE1C05A-82B6-5B95-9199-C1DD646328E7}"/>
            </ac:spMkLst>
          </pc:spChg>
          <pc:picChg chg="mod">
            <ac:chgData name="Murphy, Alison R" userId="f799444f-cc99-48a2-a322-12b87cbe7a0b" providerId="ADAL" clId="{C47E6308-52FE-AB47-8A0C-A235718C6300}" dt="2024-07-10T14:05:54.236" v="10"/>
            <ac:picMkLst>
              <pc:docMk/>
              <pc:sldMasterMk cId="3807555873" sldId="2147483677"/>
              <pc:sldLayoutMk cId="3634786467" sldId="2147483676"/>
              <ac:picMk id="14" creationId="{47F08387-D003-3179-0811-8E81572D3925}"/>
            </ac:picMkLst>
          </pc:picChg>
        </pc:sldLayoutChg>
      </pc:sldMasterChg>
      <pc:sldMasterChg chg="addSp modSldLayout">
        <pc:chgData name="Murphy, Alison R" userId="f799444f-cc99-48a2-a322-12b87cbe7a0b" providerId="ADAL" clId="{C47E6308-52FE-AB47-8A0C-A235718C6300}" dt="2024-07-10T14:05:51.863" v="0"/>
        <pc:sldMasterMkLst>
          <pc:docMk/>
          <pc:sldMasterMk cId="1907786262" sldId="2147483677"/>
        </pc:sldMasterMkLst>
        <pc:spChg chg="add">
          <ac:chgData name="Murphy, Alison R" userId="f799444f-cc99-48a2-a322-12b87cbe7a0b" providerId="ADAL" clId="{C47E6308-52FE-AB47-8A0C-A235718C6300}" dt="2024-07-10T14:05:51.863" v="0"/>
          <ac:spMkLst>
            <pc:docMk/>
            <pc:sldMasterMk cId="1907786262" sldId="2147483677"/>
            <ac:spMk id="8" creationId="{762EA318-2549-23C2-B62E-5C1EA971AAEB}"/>
          </ac:spMkLst>
        </pc:spChg>
        <pc:picChg chg="add">
          <ac:chgData name="Murphy, Alison R" userId="f799444f-cc99-48a2-a322-12b87cbe7a0b" providerId="ADAL" clId="{C47E6308-52FE-AB47-8A0C-A235718C6300}" dt="2024-07-10T14:05:51.863" v="0"/>
          <ac:picMkLst>
            <pc:docMk/>
            <pc:sldMasterMk cId="1907786262" sldId="2147483677"/>
            <ac:picMk id="7" creationId="{B6C439D0-09CA-6634-B9F2-7ED5EAA94FCD}"/>
          </ac:picMkLst>
        </pc:picChg>
        <pc:sldLayoutChg chg="addSp">
          <pc:chgData name="Murphy, Alison R" userId="f799444f-cc99-48a2-a322-12b87cbe7a0b" providerId="ADAL" clId="{C47E6308-52FE-AB47-8A0C-A235718C6300}" dt="2024-07-10T14:05:51.863" v="0"/>
          <pc:sldLayoutMkLst>
            <pc:docMk/>
            <pc:sldMasterMk cId="1907786262" sldId="2147483677"/>
            <pc:sldLayoutMk cId="1238589699" sldId="2147483680"/>
          </pc:sldLayoutMkLst>
          <pc:spChg chg="add">
            <ac:chgData name="Murphy, Alison R" userId="f799444f-cc99-48a2-a322-12b87cbe7a0b" providerId="ADAL" clId="{C47E6308-52FE-AB47-8A0C-A235718C6300}" dt="2024-07-10T14:05:51.863" v="0"/>
            <ac:spMkLst>
              <pc:docMk/>
              <pc:sldMasterMk cId="1907786262" sldId="2147483677"/>
              <pc:sldLayoutMk cId="1238589699" sldId="2147483680"/>
              <ac:spMk id="7" creationId="{890766B5-8582-7551-9A69-1BCE36C2B075}"/>
            </ac:spMkLst>
          </pc:spChg>
          <pc:picChg chg="add">
            <ac:chgData name="Murphy, Alison R" userId="f799444f-cc99-48a2-a322-12b87cbe7a0b" providerId="ADAL" clId="{C47E6308-52FE-AB47-8A0C-A235718C6300}" dt="2024-07-10T14:05:51.863" v="0"/>
            <ac:picMkLst>
              <pc:docMk/>
              <pc:sldMasterMk cId="1907786262" sldId="2147483677"/>
              <pc:sldLayoutMk cId="1238589699" sldId="2147483680"/>
              <ac:picMk id="8" creationId="{3DF3E6D9-4535-E269-81B0-5E82BFAEC37E}"/>
            </ac:picMkLst>
          </pc:picChg>
        </pc:sldLayoutChg>
        <pc:sldLayoutChg chg="addSp">
          <pc:chgData name="Murphy, Alison R" userId="f799444f-cc99-48a2-a322-12b87cbe7a0b" providerId="ADAL" clId="{C47E6308-52FE-AB47-8A0C-A235718C6300}" dt="2024-07-10T14:05:51.863" v="0"/>
          <pc:sldLayoutMkLst>
            <pc:docMk/>
            <pc:sldMasterMk cId="1907786262" sldId="2147483677"/>
            <pc:sldLayoutMk cId="2849384142" sldId="2147483685"/>
          </pc:sldLayoutMkLst>
          <pc:spChg chg="add">
            <ac:chgData name="Murphy, Alison R" userId="f799444f-cc99-48a2-a322-12b87cbe7a0b" providerId="ADAL" clId="{C47E6308-52FE-AB47-8A0C-A235718C6300}" dt="2024-07-10T14:05:51.863" v="0"/>
            <ac:spMkLst>
              <pc:docMk/>
              <pc:sldMasterMk cId="1907786262" sldId="2147483677"/>
              <pc:sldLayoutMk cId="2849384142" sldId="2147483685"/>
              <ac:spMk id="8" creationId="{A88A2631-7026-F7DE-2FE2-1E1C0396D3D4}"/>
            </ac:spMkLst>
          </pc:spChg>
        </pc:sldLayoutChg>
      </pc:sldMasterChg>
      <pc:sldMasterChg chg="addSp delSldLayout modSldLayout">
        <pc:chgData name="Murphy, Alison R" userId="f799444f-cc99-48a2-a322-12b87cbe7a0b" providerId="ADAL" clId="{C47E6308-52FE-AB47-8A0C-A235718C6300}" dt="2024-07-12T18:48:06.297" v="255"/>
        <pc:sldMasterMkLst>
          <pc:docMk/>
          <pc:sldMasterMk cId="3807555873" sldId="2147483677"/>
        </pc:sldMasterMkLst>
        <pc:spChg chg="add">
          <ac:chgData name="Murphy, Alison R" userId="f799444f-cc99-48a2-a322-12b87cbe7a0b" providerId="ADAL" clId="{C47E6308-52FE-AB47-8A0C-A235718C6300}" dt="2024-07-10T14:05:56.920" v="11"/>
          <ac:spMkLst>
            <pc:docMk/>
            <pc:sldMasterMk cId="3807555873" sldId="2147483677"/>
            <ac:spMk id="10" creationId="{881F2A86-DF7A-A404-D87F-9594D62BE3AA}"/>
          </ac:spMkLst>
        </pc:spChg>
        <pc:picChg chg="add">
          <ac:chgData name="Murphy, Alison R" userId="f799444f-cc99-48a2-a322-12b87cbe7a0b" providerId="ADAL" clId="{C47E6308-52FE-AB47-8A0C-A235718C6300}" dt="2024-07-10T14:05:56.920" v="11"/>
          <ac:picMkLst>
            <pc:docMk/>
            <pc:sldMasterMk cId="3807555873" sldId="2147483677"/>
            <ac:picMk id="8" creationId="{306F9A3E-E378-7717-0B3B-9B77201B4D5F}"/>
          </ac:picMkLst>
        </pc:picChg>
        <pc:sldLayoutChg chg="del">
          <pc:chgData name="Murphy, Alison R" userId="f799444f-cc99-48a2-a322-12b87cbe7a0b" providerId="ADAL" clId="{C47E6308-52FE-AB47-8A0C-A235718C6300}" dt="2024-07-10T14:06:08.659" v="17" actId="2696"/>
          <pc:sldLayoutMkLst>
            <pc:docMk/>
            <pc:sldMasterMk cId="3807555873" sldId="2147483677"/>
            <pc:sldLayoutMk cId="1705309665" sldId="2147483652"/>
          </pc:sldLayoutMkLst>
        </pc:sldLayoutChg>
        <pc:sldLayoutChg chg="del">
          <pc:chgData name="Murphy, Alison R" userId="f799444f-cc99-48a2-a322-12b87cbe7a0b" providerId="ADAL" clId="{C47E6308-52FE-AB47-8A0C-A235718C6300}" dt="2024-07-10T14:06:08.660" v="19" actId="2696"/>
          <pc:sldLayoutMkLst>
            <pc:docMk/>
            <pc:sldMasterMk cId="3807555873" sldId="2147483677"/>
            <pc:sldLayoutMk cId="1140056359" sldId="2147483653"/>
          </pc:sldLayoutMkLst>
        </pc:sldLayoutChg>
        <pc:sldLayoutChg chg="del">
          <pc:chgData name="Murphy, Alison R" userId="f799444f-cc99-48a2-a322-12b87cbe7a0b" providerId="ADAL" clId="{C47E6308-52FE-AB47-8A0C-A235718C6300}" dt="2024-07-10T14:06:08.676" v="30" actId="2696"/>
          <pc:sldLayoutMkLst>
            <pc:docMk/>
            <pc:sldMasterMk cId="3807555873" sldId="2147483677"/>
            <pc:sldLayoutMk cId="1032140483" sldId="2147483656"/>
          </pc:sldLayoutMkLst>
        </pc:sldLayoutChg>
        <pc:sldLayoutChg chg="del">
          <pc:chgData name="Murphy, Alison R" userId="f799444f-cc99-48a2-a322-12b87cbe7a0b" providerId="ADAL" clId="{C47E6308-52FE-AB47-8A0C-A235718C6300}" dt="2024-07-10T14:06:08.665" v="27" actId="2696"/>
          <pc:sldLayoutMkLst>
            <pc:docMk/>
            <pc:sldMasterMk cId="3807555873" sldId="2147483677"/>
            <pc:sldLayoutMk cId="2134617497" sldId="2147483657"/>
          </pc:sldLayoutMkLst>
        </pc:sldLayoutChg>
        <pc:sldLayoutChg chg="del">
          <pc:chgData name="Murphy, Alison R" userId="f799444f-cc99-48a2-a322-12b87cbe7a0b" providerId="ADAL" clId="{C47E6308-52FE-AB47-8A0C-A235718C6300}" dt="2024-07-10T14:06:08.666" v="28" actId="2696"/>
          <pc:sldLayoutMkLst>
            <pc:docMk/>
            <pc:sldMasterMk cId="3807555873" sldId="2147483677"/>
            <pc:sldLayoutMk cId="142698318" sldId="2147483658"/>
          </pc:sldLayoutMkLst>
        </pc:sldLayoutChg>
        <pc:sldLayoutChg chg="del">
          <pc:chgData name="Murphy, Alison R" userId="f799444f-cc99-48a2-a322-12b87cbe7a0b" providerId="ADAL" clId="{C47E6308-52FE-AB47-8A0C-A235718C6300}" dt="2024-07-10T14:06:08.662" v="21" actId="2696"/>
          <pc:sldLayoutMkLst>
            <pc:docMk/>
            <pc:sldMasterMk cId="3807555873" sldId="2147483677"/>
            <pc:sldLayoutMk cId="3790857754" sldId="2147483659"/>
          </pc:sldLayoutMkLst>
        </pc:sldLayoutChg>
        <pc:sldLayoutChg chg="del">
          <pc:chgData name="Murphy, Alison R" userId="f799444f-cc99-48a2-a322-12b87cbe7a0b" providerId="ADAL" clId="{C47E6308-52FE-AB47-8A0C-A235718C6300}" dt="2024-07-10T14:06:08.658" v="14" actId="2696"/>
          <pc:sldLayoutMkLst>
            <pc:docMk/>
            <pc:sldMasterMk cId="3807555873" sldId="2147483677"/>
            <pc:sldLayoutMk cId="1787206268" sldId="2147483660"/>
          </pc:sldLayoutMkLst>
        </pc:sldLayoutChg>
        <pc:sldLayoutChg chg="del">
          <pc:chgData name="Murphy, Alison R" userId="f799444f-cc99-48a2-a322-12b87cbe7a0b" providerId="ADAL" clId="{C47E6308-52FE-AB47-8A0C-A235718C6300}" dt="2024-07-10T14:06:08.670" v="29" actId="2696"/>
          <pc:sldLayoutMkLst>
            <pc:docMk/>
            <pc:sldMasterMk cId="3807555873" sldId="2147483677"/>
            <pc:sldLayoutMk cId="1152234343" sldId="2147483661"/>
          </pc:sldLayoutMkLst>
        </pc:sldLayoutChg>
        <pc:sldLayoutChg chg="del">
          <pc:chgData name="Murphy, Alison R" userId="f799444f-cc99-48a2-a322-12b87cbe7a0b" providerId="ADAL" clId="{C47E6308-52FE-AB47-8A0C-A235718C6300}" dt="2024-07-10T14:06:08.661" v="20" actId="2696"/>
          <pc:sldLayoutMkLst>
            <pc:docMk/>
            <pc:sldMasterMk cId="3807555873" sldId="2147483677"/>
            <pc:sldLayoutMk cId="761862077" sldId="2147483663"/>
          </pc:sldLayoutMkLst>
        </pc:sldLayoutChg>
        <pc:sldLayoutChg chg="del">
          <pc:chgData name="Murphy, Alison R" userId="f799444f-cc99-48a2-a322-12b87cbe7a0b" providerId="ADAL" clId="{C47E6308-52FE-AB47-8A0C-A235718C6300}" dt="2024-07-10T14:06:08.660" v="18" actId="2696"/>
          <pc:sldLayoutMkLst>
            <pc:docMk/>
            <pc:sldMasterMk cId="3807555873" sldId="2147483677"/>
            <pc:sldLayoutMk cId="2728780311" sldId="2147483664"/>
          </pc:sldLayoutMkLst>
        </pc:sldLayoutChg>
        <pc:sldLayoutChg chg="del">
          <pc:chgData name="Murphy, Alison R" userId="f799444f-cc99-48a2-a322-12b87cbe7a0b" providerId="ADAL" clId="{C47E6308-52FE-AB47-8A0C-A235718C6300}" dt="2024-07-10T14:06:08.663" v="23" actId="2696"/>
          <pc:sldLayoutMkLst>
            <pc:docMk/>
            <pc:sldMasterMk cId="3807555873" sldId="2147483677"/>
            <pc:sldLayoutMk cId="2111481502" sldId="2147483665"/>
          </pc:sldLayoutMkLst>
        </pc:sldLayoutChg>
        <pc:sldLayoutChg chg="del">
          <pc:chgData name="Murphy, Alison R" userId="f799444f-cc99-48a2-a322-12b87cbe7a0b" providerId="ADAL" clId="{C47E6308-52FE-AB47-8A0C-A235718C6300}" dt="2024-07-10T14:06:08.662" v="22" actId="2696"/>
          <pc:sldLayoutMkLst>
            <pc:docMk/>
            <pc:sldMasterMk cId="3807555873" sldId="2147483677"/>
            <pc:sldLayoutMk cId="4097652384" sldId="2147483666"/>
          </pc:sldLayoutMkLst>
        </pc:sldLayoutChg>
        <pc:sldLayoutChg chg="del">
          <pc:chgData name="Murphy, Alison R" userId="f799444f-cc99-48a2-a322-12b87cbe7a0b" providerId="ADAL" clId="{C47E6308-52FE-AB47-8A0C-A235718C6300}" dt="2024-07-10T14:06:08.678" v="31" actId="2696"/>
          <pc:sldLayoutMkLst>
            <pc:docMk/>
            <pc:sldMasterMk cId="3807555873" sldId="2147483677"/>
            <pc:sldLayoutMk cId="2361953264" sldId="2147483667"/>
          </pc:sldLayoutMkLst>
        </pc:sldLayoutChg>
        <pc:sldLayoutChg chg="del">
          <pc:chgData name="Murphy, Alison R" userId="f799444f-cc99-48a2-a322-12b87cbe7a0b" providerId="ADAL" clId="{C47E6308-52FE-AB47-8A0C-A235718C6300}" dt="2024-07-10T14:06:08.659" v="16" actId="2696"/>
          <pc:sldLayoutMkLst>
            <pc:docMk/>
            <pc:sldMasterMk cId="3807555873" sldId="2147483677"/>
            <pc:sldLayoutMk cId="1567125959" sldId="2147483668"/>
          </pc:sldLayoutMkLst>
        </pc:sldLayoutChg>
        <pc:sldLayoutChg chg="del">
          <pc:chgData name="Murphy, Alison R" userId="f799444f-cc99-48a2-a322-12b87cbe7a0b" providerId="ADAL" clId="{C47E6308-52FE-AB47-8A0C-A235718C6300}" dt="2024-07-10T14:06:08.655" v="12" actId="2696"/>
          <pc:sldLayoutMkLst>
            <pc:docMk/>
            <pc:sldMasterMk cId="3807555873" sldId="2147483677"/>
            <pc:sldLayoutMk cId="2127630916" sldId="2147483669"/>
          </pc:sldLayoutMkLst>
        </pc:sldLayoutChg>
        <pc:sldLayoutChg chg="del">
          <pc:chgData name="Murphy, Alison R" userId="f799444f-cc99-48a2-a322-12b87cbe7a0b" providerId="ADAL" clId="{C47E6308-52FE-AB47-8A0C-A235718C6300}" dt="2024-07-10T14:06:08.656" v="13" actId="2696"/>
          <pc:sldLayoutMkLst>
            <pc:docMk/>
            <pc:sldMasterMk cId="3807555873" sldId="2147483677"/>
            <pc:sldLayoutMk cId="4196616228" sldId="2147483670"/>
          </pc:sldLayoutMkLst>
        </pc:sldLayoutChg>
        <pc:sldLayoutChg chg="del">
          <pc:chgData name="Murphy, Alison R" userId="f799444f-cc99-48a2-a322-12b87cbe7a0b" providerId="ADAL" clId="{C47E6308-52FE-AB47-8A0C-A235718C6300}" dt="2024-07-10T14:06:08.665" v="26" actId="2696"/>
          <pc:sldLayoutMkLst>
            <pc:docMk/>
            <pc:sldMasterMk cId="3807555873" sldId="2147483677"/>
            <pc:sldLayoutMk cId="3845935749" sldId="2147483672"/>
          </pc:sldLayoutMkLst>
        </pc:sldLayoutChg>
        <pc:sldLayoutChg chg="del">
          <pc:chgData name="Murphy, Alison R" userId="f799444f-cc99-48a2-a322-12b87cbe7a0b" providerId="ADAL" clId="{C47E6308-52FE-AB47-8A0C-A235718C6300}" dt="2024-07-10T14:06:08.664" v="25" actId="2696"/>
          <pc:sldLayoutMkLst>
            <pc:docMk/>
            <pc:sldMasterMk cId="3807555873" sldId="2147483677"/>
            <pc:sldLayoutMk cId="715769095" sldId="2147483673"/>
          </pc:sldLayoutMkLst>
        </pc:sldLayoutChg>
        <pc:sldLayoutChg chg="del">
          <pc:chgData name="Murphy, Alison R" userId="f799444f-cc99-48a2-a322-12b87cbe7a0b" providerId="ADAL" clId="{C47E6308-52FE-AB47-8A0C-A235718C6300}" dt="2024-07-10T14:06:08.664" v="24" actId="2696"/>
          <pc:sldLayoutMkLst>
            <pc:docMk/>
            <pc:sldMasterMk cId="3807555873" sldId="2147483677"/>
            <pc:sldLayoutMk cId="595263888" sldId="2147483674"/>
          </pc:sldLayoutMkLst>
        </pc:sldLayoutChg>
        <pc:sldLayoutChg chg="del">
          <pc:chgData name="Murphy, Alison R" userId="f799444f-cc99-48a2-a322-12b87cbe7a0b" providerId="ADAL" clId="{C47E6308-52FE-AB47-8A0C-A235718C6300}" dt="2024-07-10T14:06:08.658" v="15" actId="2696"/>
          <pc:sldLayoutMkLst>
            <pc:docMk/>
            <pc:sldMasterMk cId="3807555873" sldId="2147483677"/>
            <pc:sldLayoutMk cId="3634786467" sldId="2147483676"/>
          </pc:sldLayoutMkLst>
        </pc:sldLayoutChg>
        <pc:sldLayoutChg chg="addSp delSp mod">
          <pc:chgData name="Murphy, Alison R" userId="f799444f-cc99-48a2-a322-12b87cbe7a0b" providerId="ADAL" clId="{C47E6308-52FE-AB47-8A0C-A235718C6300}" dt="2024-07-10T14:07:17.635" v="64" actId="478"/>
          <pc:sldLayoutMkLst>
            <pc:docMk/>
            <pc:sldMasterMk cId="3807555873" sldId="2147483677"/>
            <pc:sldLayoutMk cId="1316012428" sldId="2147483678"/>
          </pc:sldLayoutMkLst>
          <pc:spChg chg="add del">
            <ac:chgData name="Murphy, Alison R" userId="f799444f-cc99-48a2-a322-12b87cbe7a0b" providerId="ADAL" clId="{C47E6308-52FE-AB47-8A0C-A235718C6300}" dt="2024-07-10T14:07:14.870" v="62" actId="478"/>
            <ac:spMkLst>
              <pc:docMk/>
              <pc:sldMasterMk cId="3807555873" sldId="2147483677"/>
              <pc:sldLayoutMk cId="1316012428" sldId="2147483678"/>
              <ac:spMk id="9" creationId="{8D3054FC-343C-6AD4-B008-6CA996ED3EC5}"/>
            </ac:spMkLst>
          </pc:spChg>
          <pc:grpChg chg="add del">
            <ac:chgData name="Murphy, Alison R" userId="f799444f-cc99-48a2-a322-12b87cbe7a0b" providerId="ADAL" clId="{C47E6308-52FE-AB47-8A0C-A235718C6300}" dt="2024-07-10T14:07:17.635" v="64" actId="478"/>
            <ac:grpSpMkLst>
              <pc:docMk/>
              <pc:sldMasterMk cId="3807555873" sldId="2147483677"/>
              <pc:sldLayoutMk cId="1316012428" sldId="2147483678"/>
              <ac:grpSpMk id="10" creationId="{22DCE723-6EAA-171C-2538-769675AB5178}"/>
            </ac:grpSpMkLst>
          </pc:grpChg>
          <pc:picChg chg="add">
            <ac:chgData name="Murphy, Alison R" userId="f799444f-cc99-48a2-a322-12b87cbe7a0b" providerId="ADAL" clId="{C47E6308-52FE-AB47-8A0C-A235718C6300}" dt="2024-07-10T14:05:56.920" v="11"/>
            <ac:picMkLst>
              <pc:docMk/>
              <pc:sldMasterMk cId="3807555873" sldId="2147483677"/>
              <pc:sldLayoutMk cId="1316012428" sldId="2147483678"/>
              <ac:picMk id="13" creationId="{BF0244C0-E69C-2409-2732-BEC7F9B194F9}"/>
            </ac:picMkLst>
          </pc:picChg>
          <pc:picChg chg="add del">
            <ac:chgData name="Murphy, Alison R" userId="f799444f-cc99-48a2-a322-12b87cbe7a0b" providerId="ADAL" clId="{C47E6308-52FE-AB47-8A0C-A235718C6300}" dt="2024-07-10T14:07:16.616" v="63" actId="478"/>
            <ac:picMkLst>
              <pc:docMk/>
              <pc:sldMasterMk cId="3807555873" sldId="2147483677"/>
              <pc:sldLayoutMk cId="1316012428" sldId="2147483678"/>
              <ac:picMk id="14" creationId="{8A5BEA48-A5BD-05E6-ABAC-DD2DC5031485}"/>
            </ac:picMkLst>
          </pc:picChg>
        </pc:sldLayoutChg>
        <pc:sldLayoutChg chg="addSp delSp mod">
          <pc:chgData name="Murphy, Alison R" userId="f799444f-cc99-48a2-a322-12b87cbe7a0b" providerId="ADAL" clId="{C47E6308-52FE-AB47-8A0C-A235718C6300}" dt="2024-07-10T14:07:22.639" v="68" actId="478"/>
          <pc:sldLayoutMkLst>
            <pc:docMk/>
            <pc:sldMasterMk cId="3807555873" sldId="2147483677"/>
            <pc:sldLayoutMk cId="175404492" sldId="2147483679"/>
          </pc:sldLayoutMkLst>
          <pc:spChg chg="add del">
            <ac:chgData name="Murphy, Alison R" userId="f799444f-cc99-48a2-a322-12b87cbe7a0b" providerId="ADAL" clId="{C47E6308-52FE-AB47-8A0C-A235718C6300}" dt="2024-07-10T14:07:22.639" v="68" actId="478"/>
            <ac:spMkLst>
              <pc:docMk/>
              <pc:sldMasterMk cId="3807555873" sldId="2147483677"/>
              <pc:sldLayoutMk cId="175404492" sldId="2147483679"/>
              <ac:spMk id="7" creationId="{DBAC7BEF-9F6A-BAD7-8D67-FF28F50BE1CC}"/>
            </ac:spMkLst>
          </pc:spChg>
          <pc:spChg chg="add del">
            <ac:chgData name="Murphy, Alison R" userId="f799444f-cc99-48a2-a322-12b87cbe7a0b" providerId="ADAL" clId="{C47E6308-52FE-AB47-8A0C-A235718C6300}" dt="2024-07-10T14:07:08.034" v="58" actId="478"/>
            <ac:spMkLst>
              <pc:docMk/>
              <pc:sldMasterMk cId="3807555873" sldId="2147483677"/>
              <pc:sldLayoutMk cId="175404492" sldId="2147483679"/>
              <ac:spMk id="13" creationId="{A7DC89EC-798C-5253-4CE4-00AC3C197252}"/>
            </ac:spMkLst>
          </pc:spChg>
          <pc:grpChg chg="add del">
            <ac:chgData name="Murphy, Alison R" userId="f799444f-cc99-48a2-a322-12b87cbe7a0b" providerId="ADAL" clId="{C47E6308-52FE-AB47-8A0C-A235718C6300}" dt="2024-07-10T14:07:20.854" v="66" actId="478"/>
            <ac:grpSpMkLst>
              <pc:docMk/>
              <pc:sldMasterMk cId="3807555873" sldId="2147483677"/>
              <pc:sldLayoutMk cId="175404492" sldId="2147483679"/>
              <ac:grpSpMk id="4" creationId="{C9336362-6AE8-102D-3BFB-172AC0EBDFEA}"/>
            </ac:grpSpMkLst>
          </pc:grpChg>
          <pc:grpChg chg="add del">
            <ac:chgData name="Murphy, Alison R" userId="f799444f-cc99-48a2-a322-12b87cbe7a0b" providerId="ADAL" clId="{C47E6308-52FE-AB47-8A0C-A235718C6300}" dt="2024-07-10T14:07:09.489" v="59" actId="478"/>
            <ac:grpSpMkLst>
              <pc:docMk/>
              <pc:sldMasterMk cId="3807555873" sldId="2147483677"/>
              <pc:sldLayoutMk cId="175404492" sldId="2147483679"/>
              <ac:grpSpMk id="17" creationId="{8E93D000-3FCA-1490-1AC1-913332D06983}"/>
            </ac:grpSpMkLst>
          </pc:grpChg>
          <pc:picChg chg="add del">
            <ac:chgData name="Murphy, Alison R" userId="f799444f-cc99-48a2-a322-12b87cbe7a0b" providerId="ADAL" clId="{C47E6308-52FE-AB47-8A0C-A235718C6300}" dt="2024-07-10T14:07:06.487" v="56" actId="478"/>
            <ac:picMkLst>
              <pc:docMk/>
              <pc:sldMasterMk cId="3807555873" sldId="2147483677"/>
              <pc:sldLayoutMk cId="175404492" sldId="2147483679"/>
              <ac:picMk id="15" creationId="{96DBF809-134C-82FB-C6EF-8B663A66C426}"/>
            </ac:picMkLst>
          </pc:picChg>
          <pc:picChg chg="add del">
            <ac:chgData name="Murphy, Alison R" userId="f799444f-cc99-48a2-a322-12b87cbe7a0b" providerId="ADAL" clId="{C47E6308-52FE-AB47-8A0C-A235718C6300}" dt="2024-07-10T14:07:07.461" v="57" actId="478"/>
            <ac:picMkLst>
              <pc:docMk/>
              <pc:sldMasterMk cId="3807555873" sldId="2147483677"/>
              <pc:sldLayoutMk cId="175404492" sldId="2147483679"/>
              <ac:picMk id="16" creationId="{7DAB839C-ECA2-49DB-881C-C758B8FFEB8D}"/>
            </ac:picMkLst>
          </pc:picChg>
        </pc:sldLayoutChg>
        <pc:sldLayoutChg chg="addSp delSp mod">
          <pc:chgData name="Murphy, Alison R" userId="f799444f-cc99-48a2-a322-12b87cbe7a0b" providerId="ADAL" clId="{C47E6308-52FE-AB47-8A0C-A235718C6300}" dt="2024-07-10T14:07:28.445" v="72" actId="478"/>
          <pc:sldLayoutMkLst>
            <pc:docMk/>
            <pc:sldMasterMk cId="3807555873" sldId="2147483677"/>
            <pc:sldLayoutMk cId="2540398812" sldId="2147483680"/>
          </pc:sldLayoutMkLst>
          <pc:spChg chg="add del">
            <ac:chgData name="Murphy, Alison R" userId="f799444f-cc99-48a2-a322-12b87cbe7a0b" providerId="ADAL" clId="{C47E6308-52FE-AB47-8A0C-A235718C6300}" dt="2024-07-10T14:07:02.682" v="54" actId="478"/>
            <ac:spMkLst>
              <pc:docMk/>
              <pc:sldMasterMk cId="3807555873" sldId="2147483677"/>
              <pc:sldLayoutMk cId="2540398812" sldId="2147483680"/>
              <ac:spMk id="10" creationId="{B57BB5B4-A7DD-99C9-67C6-DB64EB4D8DFB}"/>
            </ac:spMkLst>
          </pc:spChg>
          <pc:spChg chg="add del">
            <ac:chgData name="Murphy, Alison R" userId="f799444f-cc99-48a2-a322-12b87cbe7a0b" providerId="ADAL" clId="{C47E6308-52FE-AB47-8A0C-A235718C6300}" dt="2024-07-10T14:07:25.812" v="70" actId="478"/>
            <ac:spMkLst>
              <pc:docMk/>
              <pc:sldMasterMk cId="3807555873" sldId="2147483677"/>
              <pc:sldLayoutMk cId="2540398812" sldId="2147483680"/>
              <ac:spMk id="19" creationId="{5992CB84-2E59-9790-15CE-6B6A4BA26B48}"/>
            </ac:spMkLst>
          </pc:spChg>
          <pc:picChg chg="add del">
            <ac:chgData name="Murphy, Alison R" userId="f799444f-cc99-48a2-a322-12b87cbe7a0b" providerId="ADAL" clId="{C47E6308-52FE-AB47-8A0C-A235718C6300}" dt="2024-07-10T14:07:28.445" v="72" actId="478"/>
            <ac:picMkLst>
              <pc:docMk/>
              <pc:sldMasterMk cId="3807555873" sldId="2147483677"/>
              <pc:sldLayoutMk cId="2540398812" sldId="2147483680"/>
              <ac:picMk id="7" creationId="{A9B458E7-A2B6-FC5A-0C77-E55A680EDEDD}"/>
            </ac:picMkLst>
          </pc:picChg>
          <pc:picChg chg="add del">
            <ac:chgData name="Murphy, Alison R" userId="f799444f-cc99-48a2-a322-12b87cbe7a0b" providerId="ADAL" clId="{C47E6308-52FE-AB47-8A0C-A235718C6300}" dt="2024-07-10T14:07:02.069" v="53" actId="478"/>
            <ac:picMkLst>
              <pc:docMk/>
              <pc:sldMasterMk cId="3807555873" sldId="2147483677"/>
              <pc:sldLayoutMk cId="2540398812" sldId="2147483680"/>
              <ac:picMk id="11" creationId="{C53D6CE6-03DA-5287-435E-8DD4140FCB67}"/>
            </ac:picMkLst>
          </pc:picChg>
          <pc:picChg chg="add del">
            <ac:chgData name="Murphy, Alison R" userId="f799444f-cc99-48a2-a322-12b87cbe7a0b" providerId="ADAL" clId="{C47E6308-52FE-AB47-8A0C-A235718C6300}" dt="2024-07-10T14:07:04.033" v="55" actId="478"/>
            <ac:picMkLst>
              <pc:docMk/>
              <pc:sldMasterMk cId="3807555873" sldId="2147483677"/>
              <pc:sldLayoutMk cId="2540398812" sldId="2147483680"/>
              <ac:picMk id="12" creationId="{F85A7A01-FFDD-FBFB-81BF-908C52B07C67}"/>
            </ac:picMkLst>
          </pc:picChg>
        </pc:sldLayoutChg>
        <pc:sldLayoutChg chg="addSp delSp modSp mod">
          <pc:chgData name="Murphy, Alison R" userId="f799444f-cc99-48a2-a322-12b87cbe7a0b" providerId="ADAL" clId="{C47E6308-52FE-AB47-8A0C-A235718C6300}" dt="2024-07-12T18:48:06.297" v="255"/>
          <pc:sldLayoutMkLst>
            <pc:docMk/>
            <pc:sldMasterMk cId="3807555873" sldId="2147483677"/>
            <pc:sldLayoutMk cId="4082244302" sldId="2147483684"/>
          </pc:sldLayoutMkLst>
          <pc:spChg chg="mod">
            <ac:chgData name="Murphy, Alison R" userId="f799444f-cc99-48a2-a322-12b87cbe7a0b" providerId="ADAL" clId="{C47E6308-52FE-AB47-8A0C-A235718C6300}" dt="2024-07-12T18:48:06.297" v="255"/>
            <ac:spMkLst>
              <pc:docMk/>
              <pc:sldMasterMk cId="3807555873" sldId="2147483677"/>
              <pc:sldLayoutMk cId="4082244302" sldId="2147483684"/>
              <ac:spMk id="3" creationId="{91C204D2-F55A-7A14-2CBE-2F2E8017C47D}"/>
            </ac:spMkLst>
          </pc:spChg>
          <pc:spChg chg="add del">
            <ac:chgData name="Murphy, Alison R" userId="f799444f-cc99-48a2-a322-12b87cbe7a0b" providerId="ADAL" clId="{C47E6308-52FE-AB47-8A0C-A235718C6300}" dt="2024-07-10T14:06:57.914" v="52" actId="478"/>
            <ac:spMkLst>
              <pc:docMk/>
              <pc:sldMasterMk cId="3807555873" sldId="2147483677"/>
              <pc:sldLayoutMk cId="4082244302" sldId="2147483684"/>
              <ac:spMk id="4" creationId="{3EC69662-378E-D2CA-8C74-EBE968776652}"/>
            </ac:spMkLst>
          </pc:spChg>
          <pc:picChg chg="add del">
            <ac:chgData name="Murphy, Alison R" userId="f799444f-cc99-48a2-a322-12b87cbe7a0b" providerId="ADAL" clId="{C47E6308-52FE-AB47-8A0C-A235718C6300}" dt="2024-07-10T14:06:57.481" v="51" actId="478"/>
            <ac:picMkLst>
              <pc:docMk/>
              <pc:sldMasterMk cId="3807555873" sldId="2147483677"/>
              <pc:sldLayoutMk cId="4082244302" sldId="2147483684"/>
              <ac:picMk id="5" creationId="{FEE9A84C-997C-232C-63A1-3410BFD826A1}"/>
            </ac:picMkLst>
          </pc:picChg>
        </pc:sldLayoutChg>
        <pc:sldLayoutChg chg="addSp delSp mod">
          <pc:chgData name="Murphy, Alison R" userId="f799444f-cc99-48a2-a322-12b87cbe7a0b" providerId="ADAL" clId="{C47E6308-52FE-AB47-8A0C-A235718C6300}" dt="2024-07-10T14:06:52.285" v="49" actId="478"/>
          <pc:sldLayoutMkLst>
            <pc:docMk/>
            <pc:sldMasterMk cId="3807555873" sldId="2147483677"/>
            <pc:sldLayoutMk cId="3834224497" sldId="2147483685"/>
          </pc:sldLayoutMkLst>
          <pc:spChg chg="add del">
            <ac:chgData name="Murphy, Alison R" userId="f799444f-cc99-48a2-a322-12b87cbe7a0b" providerId="ADAL" clId="{C47E6308-52FE-AB47-8A0C-A235718C6300}" dt="2024-07-10T14:06:48.714" v="46" actId="478"/>
            <ac:spMkLst>
              <pc:docMk/>
              <pc:sldMasterMk cId="3807555873" sldId="2147483677"/>
              <pc:sldLayoutMk cId="3834224497" sldId="2147483685"/>
              <ac:spMk id="4" creationId="{D8E7B5EA-426B-9484-D0D4-B17C1056D9F8}"/>
            </ac:spMkLst>
          </pc:spChg>
          <pc:spChg chg="add del">
            <ac:chgData name="Murphy, Alison R" userId="f799444f-cc99-48a2-a322-12b87cbe7a0b" providerId="ADAL" clId="{C47E6308-52FE-AB47-8A0C-A235718C6300}" dt="2024-07-10T14:06:50.744" v="48" actId="478"/>
            <ac:spMkLst>
              <pc:docMk/>
              <pc:sldMasterMk cId="3807555873" sldId="2147483677"/>
              <pc:sldLayoutMk cId="3834224497" sldId="2147483685"/>
              <ac:spMk id="7" creationId="{C87306CE-C8E9-AF2F-E95E-DAF0FF98E7F8}"/>
            </ac:spMkLst>
          </pc:spChg>
          <pc:picChg chg="add del">
            <ac:chgData name="Murphy, Alison R" userId="f799444f-cc99-48a2-a322-12b87cbe7a0b" providerId="ADAL" clId="{C47E6308-52FE-AB47-8A0C-A235718C6300}" dt="2024-07-10T14:06:52.285" v="49" actId="478"/>
            <ac:picMkLst>
              <pc:docMk/>
              <pc:sldMasterMk cId="3807555873" sldId="2147483677"/>
              <pc:sldLayoutMk cId="3834224497" sldId="2147483685"/>
              <ac:picMk id="6" creationId="{01B27FEF-F7FD-B212-1C7D-F417EF16F91B}"/>
            </ac:picMkLst>
          </pc:picChg>
        </pc:sldLayoutChg>
        <pc:sldLayoutChg chg="addSp delSp mod">
          <pc:chgData name="Murphy, Alison R" userId="f799444f-cc99-48a2-a322-12b87cbe7a0b" providerId="ADAL" clId="{C47E6308-52FE-AB47-8A0C-A235718C6300}" dt="2024-07-10T14:06:55.162" v="50" actId="478"/>
          <pc:sldLayoutMkLst>
            <pc:docMk/>
            <pc:sldMasterMk cId="3807555873" sldId="2147483677"/>
            <pc:sldLayoutMk cId="2432216614" sldId="2147483686"/>
          </pc:sldLayoutMkLst>
          <pc:spChg chg="add del">
            <ac:chgData name="Murphy, Alison R" userId="f799444f-cc99-48a2-a322-12b87cbe7a0b" providerId="ADAL" clId="{C47E6308-52FE-AB47-8A0C-A235718C6300}" dt="2024-07-10T14:06:47.235" v="45" actId="478"/>
            <ac:spMkLst>
              <pc:docMk/>
              <pc:sldMasterMk cId="3807555873" sldId="2147483677"/>
              <pc:sldLayoutMk cId="2432216614" sldId="2147483686"/>
              <ac:spMk id="4" creationId="{E9C5EF73-748A-DF99-2438-8B6ACED3F513}"/>
            </ac:spMkLst>
          </pc:spChg>
          <pc:picChg chg="add del">
            <ac:chgData name="Murphy, Alison R" userId="f799444f-cc99-48a2-a322-12b87cbe7a0b" providerId="ADAL" clId="{C47E6308-52FE-AB47-8A0C-A235718C6300}" dt="2024-07-10T14:06:55.162" v="50" actId="478"/>
            <ac:picMkLst>
              <pc:docMk/>
              <pc:sldMasterMk cId="3807555873" sldId="2147483677"/>
              <pc:sldLayoutMk cId="2432216614" sldId="2147483686"/>
              <ac:picMk id="6" creationId="{18489BCD-2162-84B2-C8DB-9D3D39D0335E}"/>
            </ac:picMkLst>
          </pc:picChg>
        </pc:sldLayoutChg>
        <pc:sldLayoutChg chg="addSp delSp mod">
          <pc:chgData name="Murphy, Alison R" userId="f799444f-cc99-48a2-a322-12b87cbe7a0b" providerId="ADAL" clId="{C47E6308-52FE-AB47-8A0C-A235718C6300}" dt="2024-07-10T14:06:45.146" v="44" actId="478"/>
          <pc:sldLayoutMkLst>
            <pc:docMk/>
            <pc:sldMasterMk cId="3807555873" sldId="2147483677"/>
            <pc:sldLayoutMk cId="3718520116" sldId="2147483687"/>
          </pc:sldLayoutMkLst>
          <pc:picChg chg="add del">
            <ac:chgData name="Murphy, Alison R" userId="f799444f-cc99-48a2-a322-12b87cbe7a0b" providerId="ADAL" clId="{C47E6308-52FE-AB47-8A0C-A235718C6300}" dt="2024-07-10T14:06:45.146" v="44" actId="478"/>
            <ac:picMkLst>
              <pc:docMk/>
              <pc:sldMasterMk cId="3807555873" sldId="2147483677"/>
              <pc:sldLayoutMk cId="3718520116" sldId="2147483687"/>
              <ac:picMk id="2" creationId="{D8092B6C-89C9-1C16-AC77-F0088D7EED50}"/>
            </ac:picMkLst>
          </pc:picChg>
        </pc:sldLayoutChg>
        <pc:sldLayoutChg chg="addSp delSp mod">
          <pc:chgData name="Murphy, Alison R" userId="f799444f-cc99-48a2-a322-12b87cbe7a0b" providerId="ADAL" clId="{C47E6308-52FE-AB47-8A0C-A235718C6300}" dt="2024-07-10T14:06:42.218" v="43" actId="478"/>
          <pc:sldLayoutMkLst>
            <pc:docMk/>
            <pc:sldMasterMk cId="3807555873" sldId="2147483677"/>
            <pc:sldLayoutMk cId="2349533925" sldId="2147483688"/>
          </pc:sldLayoutMkLst>
          <pc:spChg chg="add del">
            <ac:chgData name="Murphy, Alison R" userId="f799444f-cc99-48a2-a322-12b87cbe7a0b" providerId="ADAL" clId="{C47E6308-52FE-AB47-8A0C-A235718C6300}" dt="2024-07-10T14:06:42.218" v="43" actId="478"/>
            <ac:spMkLst>
              <pc:docMk/>
              <pc:sldMasterMk cId="3807555873" sldId="2147483677"/>
              <pc:sldLayoutMk cId="2349533925" sldId="2147483688"/>
              <ac:spMk id="2" creationId="{E6FF53D3-321A-9633-4A8F-9A35C7B447C7}"/>
            </ac:spMkLst>
          </pc:spChg>
        </pc:sldLayoutChg>
        <pc:sldLayoutChg chg="addSp delSp mod">
          <pc:chgData name="Murphy, Alison R" userId="f799444f-cc99-48a2-a322-12b87cbe7a0b" providerId="ADAL" clId="{C47E6308-52FE-AB47-8A0C-A235718C6300}" dt="2024-07-10T14:06:40.545" v="42" actId="478"/>
          <pc:sldLayoutMkLst>
            <pc:docMk/>
            <pc:sldMasterMk cId="3807555873" sldId="2147483677"/>
            <pc:sldLayoutMk cId="1172390815" sldId="2147483689"/>
          </pc:sldLayoutMkLst>
          <pc:spChg chg="add del">
            <ac:chgData name="Murphy, Alison R" userId="f799444f-cc99-48a2-a322-12b87cbe7a0b" providerId="ADAL" clId="{C47E6308-52FE-AB47-8A0C-A235718C6300}" dt="2024-07-10T14:06:40.545" v="42" actId="478"/>
            <ac:spMkLst>
              <pc:docMk/>
              <pc:sldMasterMk cId="3807555873" sldId="2147483677"/>
              <pc:sldLayoutMk cId="1172390815" sldId="2147483689"/>
              <ac:spMk id="3" creationId="{9908B516-E5D0-1CC2-93BE-8D6E5E552F06}"/>
            </ac:spMkLst>
          </pc:spChg>
          <pc:spChg chg="add del">
            <ac:chgData name="Murphy, Alison R" userId="f799444f-cc99-48a2-a322-12b87cbe7a0b" providerId="ADAL" clId="{C47E6308-52FE-AB47-8A0C-A235718C6300}" dt="2024-07-10T14:06:40.158" v="41" actId="478"/>
            <ac:spMkLst>
              <pc:docMk/>
              <pc:sldMasterMk cId="3807555873" sldId="2147483677"/>
              <pc:sldLayoutMk cId="1172390815" sldId="2147483689"/>
              <ac:spMk id="5" creationId="{08A0EE2C-9D45-52C2-CD75-A550DAF926D1}"/>
            </ac:spMkLst>
          </pc:spChg>
        </pc:sldLayoutChg>
        <pc:sldLayoutChg chg="addSp delSp mod">
          <pc:chgData name="Murphy, Alison R" userId="f799444f-cc99-48a2-a322-12b87cbe7a0b" providerId="ADAL" clId="{C47E6308-52FE-AB47-8A0C-A235718C6300}" dt="2024-07-10T14:06:38.255" v="40" actId="478"/>
          <pc:sldLayoutMkLst>
            <pc:docMk/>
            <pc:sldMasterMk cId="3807555873" sldId="2147483677"/>
            <pc:sldLayoutMk cId="765011687" sldId="2147483690"/>
          </pc:sldLayoutMkLst>
          <pc:spChg chg="add del">
            <ac:chgData name="Murphy, Alison R" userId="f799444f-cc99-48a2-a322-12b87cbe7a0b" providerId="ADAL" clId="{C47E6308-52FE-AB47-8A0C-A235718C6300}" dt="2024-07-10T14:06:37.609" v="39" actId="478"/>
            <ac:spMkLst>
              <pc:docMk/>
              <pc:sldMasterMk cId="3807555873" sldId="2147483677"/>
              <pc:sldLayoutMk cId="765011687" sldId="2147483690"/>
              <ac:spMk id="2" creationId="{AB10F5D6-12E2-8381-B1CB-A412E21D7810}"/>
            </ac:spMkLst>
          </pc:spChg>
          <pc:picChg chg="add del">
            <ac:chgData name="Murphy, Alison R" userId="f799444f-cc99-48a2-a322-12b87cbe7a0b" providerId="ADAL" clId="{C47E6308-52FE-AB47-8A0C-A235718C6300}" dt="2024-07-10T14:06:38.255" v="40" actId="478"/>
            <ac:picMkLst>
              <pc:docMk/>
              <pc:sldMasterMk cId="3807555873" sldId="2147483677"/>
              <pc:sldLayoutMk cId="765011687" sldId="2147483690"/>
              <ac:picMk id="5" creationId="{F78A00B2-304C-F0AF-DCB0-05CECAAB0D53}"/>
            </ac:picMkLst>
          </pc:picChg>
        </pc:sldLayoutChg>
        <pc:sldLayoutChg chg="addSp delSp mod">
          <pc:chgData name="Murphy, Alison R" userId="f799444f-cc99-48a2-a322-12b87cbe7a0b" providerId="ADAL" clId="{C47E6308-52FE-AB47-8A0C-A235718C6300}" dt="2024-07-10T14:06:34.505" v="38" actId="478"/>
          <pc:sldLayoutMkLst>
            <pc:docMk/>
            <pc:sldMasterMk cId="3807555873" sldId="2147483677"/>
            <pc:sldLayoutMk cId="3886454766" sldId="2147483691"/>
          </pc:sldLayoutMkLst>
          <pc:spChg chg="add del">
            <ac:chgData name="Murphy, Alison R" userId="f799444f-cc99-48a2-a322-12b87cbe7a0b" providerId="ADAL" clId="{C47E6308-52FE-AB47-8A0C-A235718C6300}" dt="2024-07-10T14:06:34.505" v="38" actId="478"/>
            <ac:spMkLst>
              <pc:docMk/>
              <pc:sldMasterMk cId="3807555873" sldId="2147483677"/>
              <pc:sldLayoutMk cId="3886454766" sldId="2147483691"/>
              <ac:spMk id="6" creationId="{C2BB8F37-6DD1-9D36-5DB1-4E30C63464E8}"/>
            </ac:spMkLst>
          </pc:spChg>
        </pc:sldLayoutChg>
        <pc:sldLayoutChg chg="addSp delSp mod">
          <pc:chgData name="Murphy, Alison R" userId="f799444f-cc99-48a2-a322-12b87cbe7a0b" providerId="ADAL" clId="{C47E6308-52FE-AB47-8A0C-A235718C6300}" dt="2024-07-10T15:32:42.042" v="77" actId="478"/>
          <pc:sldLayoutMkLst>
            <pc:docMk/>
            <pc:sldMasterMk cId="3807555873" sldId="2147483677"/>
            <pc:sldLayoutMk cId="515709289" sldId="2147483692"/>
          </pc:sldLayoutMkLst>
          <pc:cxnChg chg="add del">
            <ac:chgData name="Murphy, Alison R" userId="f799444f-cc99-48a2-a322-12b87cbe7a0b" providerId="ADAL" clId="{C47E6308-52FE-AB47-8A0C-A235718C6300}" dt="2024-07-10T15:32:39.194" v="74" actId="478"/>
            <ac:cxnSpMkLst>
              <pc:docMk/>
              <pc:sldMasterMk cId="3807555873" sldId="2147483677"/>
              <pc:sldLayoutMk cId="515709289" sldId="2147483692"/>
              <ac:cxnSpMk id="2" creationId="{E1BFB1B1-457A-175D-CD83-815F7684DB17}"/>
            </ac:cxnSpMkLst>
          </pc:cxnChg>
          <pc:cxnChg chg="add del">
            <ac:chgData name="Murphy, Alison R" userId="f799444f-cc99-48a2-a322-12b87cbe7a0b" providerId="ADAL" clId="{C47E6308-52FE-AB47-8A0C-A235718C6300}" dt="2024-07-10T15:32:40.384" v="75" actId="478"/>
            <ac:cxnSpMkLst>
              <pc:docMk/>
              <pc:sldMasterMk cId="3807555873" sldId="2147483677"/>
              <pc:sldLayoutMk cId="515709289" sldId="2147483692"/>
              <ac:cxnSpMk id="7" creationId="{576B53C4-A2BF-2F54-F481-8B8BE7340EA4}"/>
            </ac:cxnSpMkLst>
          </pc:cxnChg>
          <pc:cxnChg chg="add del">
            <ac:chgData name="Murphy, Alison R" userId="f799444f-cc99-48a2-a322-12b87cbe7a0b" providerId="ADAL" clId="{C47E6308-52FE-AB47-8A0C-A235718C6300}" dt="2024-07-10T15:32:41.101" v="76" actId="478"/>
            <ac:cxnSpMkLst>
              <pc:docMk/>
              <pc:sldMasterMk cId="3807555873" sldId="2147483677"/>
              <pc:sldLayoutMk cId="515709289" sldId="2147483692"/>
              <ac:cxnSpMk id="10" creationId="{D43581C5-4AB9-EE31-5B8D-684774E72464}"/>
            </ac:cxnSpMkLst>
          </pc:cxnChg>
          <pc:cxnChg chg="add del">
            <ac:chgData name="Murphy, Alison R" userId="f799444f-cc99-48a2-a322-12b87cbe7a0b" providerId="ADAL" clId="{C47E6308-52FE-AB47-8A0C-A235718C6300}" dt="2024-07-10T15:32:42.042" v="77" actId="478"/>
            <ac:cxnSpMkLst>
              <pc:docMk/>
              <pc:sldMasterMk cId="3807555873" sldId="2147483677"/>
              <pc:sldLayoutMk cId="515709289" sldId="2147483692"/>
              <ac:cxnSpMk id="11" creationId="{81AB5E23-F7F2-7E21-DA6F-D2AC89E63F69}"/>
            </ac:cxnSpMkLst>
          </pc:cxnChg>
        </pc:sldLayoutChg>
        <pc:sldLayoutChg chg="addSp delSp mod">
          <pc:chgData name="Murphy, Alison R" userId="f799444f-cc99-48a2-a322-12b87cbe7a0b" providerId="ADAL" clId="{C47E6308-52FE-AB47-8A0C-A235718C6300}" dt="2024-07-10T14:06:31.800" v="37" actId="478"/>
          <pc:sldLayoutMkLst>
            <pc:docMk/>
            <pc:sldMasterMk cId="3807555873" sldId="2147483677"/>
            <pc:sldLayoutMk cId="507607482" sldId="2147483694"/>
          </pc:sldLayoutMkLst>
          <pc:spChg chg="add del">
            <ac:chgData name="Murphy, Alison R" userId="f799444f-cc99-48a2-a322-12b87cbe7a0b" providerId="ADAL" clId="{C47E6308-52FE-AB47-8A0C-A235718C6300}" dt="2024-07-10T14:06:31.800" v="37" actId="478"/>
            <ac:spMkLst>
              <pc:docMk/>
              <pc:sldMasterMk cId="3807555873" sldId="2147483677"/>
              <pc:sldLayoutMk cId="507607482" sldId="2147483694"/>
              <ac:spMk id="7" creationId="{415342A1-83CF-BF0B-95A2-ACAEF69ABB77}"/>
            </ac:spMkLst>
          </pc:spChg>
          <pc:picChg chg="add del">
            <ac:chgData name="Murphy, Alison R" userId="f799444f-cc99-48a2-a322-12b87cbe7a0b" providerId="ADAL" clId="{C47E6308-52FE-AB47-8A0C-A235718C6300}" dt="2024-07-10T14:06:31.224" v="36" actId="478"/>
            <ac:picMkLst>
              <pc:docMk/>
              <pc:sldMasterMk cId="3807555873" sldId="2147483677"/>
              <pc:sldLayoutMk cId="507607482" sldId="2147483694"/>
              <ac:picMk id="8" creationId="{615F95AB-88A7-D87A-FECD-78B3320D7D51}"/>
            </ac:picMkLst>
          </pc:picChg>
        </pc:sldLayoutChg>
        <pc:sldLayoutChg chg="addSp delSp modSp mod">
          <pc:chgData name="Murphy, Alison R" userId="f799444f-cc99-48a2-a322-12b87cbe7a0b" providerId="ADAL" clId="{C47E6308-52FE-AB47-8A0C-A235718C6300}" dt="2024-07-12T18:47:01.818" v="253"/>
          <pc:sldLayoutMkLst>
            <pc:docMk/>
            <pc:sldMasterMk cId="3807555873" sldId="2147483677"/>
            <pc:sldLayoutMk cId="3339258464" sldId="2147483696"/>
          </pc:sldLayoutMkLst>
          <pc:spChg chg="add del">
            <ac:chgData name="Murphy, Alison R" userId="f799444f-cc99-48a2-a322-12b87cbe7a0b" providerId="ADAL" clId="{C47E6308-52FE-AB47-8A0C-A235718C6300}" dt="2024-07-10T14:06:26.955" v="35" actId="478"/>
            <ac:spMkLst>
              <pc:docMk/>
              <pc:sldMasterMk cId="3807555873" sldId="2147483677"/>
              <pc:sldLayoutMk cId="3339258464" sldId="2147483696"/>
              <ac:spMk id="7" creationId="{6C5BE55A-72A0-7BF7-0F42-973040E9D6C7}"/>
            </ac:spMkLst>
          </pc:spChg>
          <pc:spChg chg="mod">
            <ac:chgData name="Murphy, Alison R" userId="f799444f-cc99-48a2-a322-12b87cbe7a0b" providerId="ADAL" clId="{C47E6308-52FE-AB47-8A0C-A235718C6300}" dt="2024-07-12T18:47:01.818" v="253"/>
            <ac:spMkLst>
              <pc:docMk/>
              <pc:sldMasterMk cId="3807555873" sldId="2147483677"/>
              <pc:sldLayoutMk cId="3339258464" sldId="2147483696"/>
              <ac:spMk id="8" creationId="{74734072-30A8-044B-748E-3AA928F91044}"/>
            </ac:spMkLst>
          </pc:spChg>
          <pc:picChg chg="mod">
            <ac:chgData name="Murphy, Alison R" userId="f799444f-cc99-48a2-a322-12b87cbe7a0b" providerId="ADAL" clId="{C47E6308-52FE-AB47-8A0C-A235718C6300}" dt="2024-07-10T15:30:38.590" v="73" actId="14826"/>
            <ac:picMkLst>
              <pc:docMk/>
              <pc:sldMasterMk cId="3807555873" sldId="2147483677"/>
              <pc:sldLayoutMk cId="3339258464" sldId="2147483696"/>
              <ac:picMk id="6" creationId="{835C226B-455D-2D3B-B50D-607B1D453C50}"/>
            </ac:picMkLst>
          </pc:picChg>
          <pc:picChg chg="add del">
            <ac:chgData name="Murphy, Alison R" userId="f799444f-cc99-48a2-a322-12b87cbe7a0b" providerId="ADAL" clId="{C47E6308-52FE-AB47-8A0C-A235718C6300}" dt="2024-07-10T14:06:25.845" v="34" actId="478"/>
            <ac:picMkLst>
              <pc:docMk/>
              <pc:sldMasterMk cId="3807555873" sldId="2147483677"/>
              <pc:sldLayoutMk cId="3339258464" sldId="2147483696"/>
              <ac:picMk id="10" creationId="{370D4CF7-A963-15F6-2B2B-90494B286843}"/>
            </ac:picMkLst>
          </pc:picChg>
        </pc:sldLayoutChg>
        <pc:sldLayoutChg chg="addSp delSp mod">
          <pc:chgData name="Murphy, Alison R" userId="f799444f-cc99-48a2-a322-12b87cbe7a0b" providerId="ADAL" clId="{C47E6308-52FE-AB47-8A0C-A235718C6300}" dt="2024-07-10T14:06:23.814" v="33" actId="478"/>
          <pc:sldLayoutMkLst>
            <pc:docMk/>
            <pc:sldMasterMk cId="3807555873" sldId="2147483677"/>
            <pc:sldLayoutMk cId="1915886192" sldId="2147483697"/>
          </pc:sldLayoutMkLst>
          <pc:picChg chg="add del">
            <ac:chgData name="Murphy, Alison R" userId="f799444f-cc99-48a2-a322-12b87cbe7a0b" providerId="ADAL" clId="{C47E6308-52FE-AB47-8A0C-A235718C6300}" dt="2024-07-10T14:06:23.814" v="33" actId="478"/>
            <ac:picMkLst>
              <pc:docMk/>
              <pc:sldMasterMk cId="3807555873" sldId="2147483677"/>
              <pc:sldLayoutMk cId="1915886192" sldId="2147483697"/>
              <ac:picMk id="6" creationId="{C9A8D2FC-08F5-6BB8-170B-840D3E4A5758}"/>
            </ac:picMkLst>
          </pc:picChg>
        </pc:sldLayoutChg>
        <pc:sldLayoutChg chg="addSp delSp mod">
          <pc:chgData name="Murphy, Alison R" userId="f799444f-cc99-48a2-a322-12b87cbe7a0b" providerId="ADAL" clId="{C47E6308-52FE-AB47-8A0C-A235718C6300}" dt="2024-07-10T14:06:15.942" v="32" actId="478"/>
          <pc:sldLayoutMkLst>
            <pc:docMk/>
            <pc:sldMasterMk cId="3807555873" sldId="2147483677"/>
            <pc:sldLayoutMk cId="1328668584" sldId="2147483701"/>
          </pc:sldLayoutMkLst>
          <pc:picChg chg="add del">
            <ac:chgData name="Murphy, Alison R" userId="f799444f-cc99-48a2-a322-12b87cbe7a0b" providerId="ADAL" clId="{C47E6308-52FE-AB47-8A0C-A235718C6300}" dt="2024-07-10T14:06:15.942" v="32" actId="478"/>
            <ac:picMkLst>
              <pc:docMk/>
              <pc:sldMasterMk cId="3807555873" sldId="2147483677"/>
              <pc:sldLayoutMk cId="1328668584" sldId="2147483701"/>
              <ac:picMk id="8" creationId="{F79A19FA-B859-59FF-B48F-A56C9E6A0C2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C299F184-673F-B5F3-811B-60FEF8201C4A}"/>
              </a:ext>
            </a:extLst>
          </p:cNvPr>
          <p:cNvGrpSpPr/>
          <p:nvPr/>
        </p:nvGrpSpPr>
        <p:grpSpPr>
          <a:xfrm>
            <a:off x="288097" y="208686"/>
            <a:ext cx="2728123" cy="1322726"/>
            <a:chOff x="12957311" y="10007108"/>
            <a:chExt cx="5029200" cy="2438400"/>
          </a:xfrm>
        </p:grpSpPr>
        <p:pic>
          <p:nvPicPr>
            <p:cNvPr id="16" name="Picture 15" descr="Texas State University">
              <a:extLst>
                <a:ext uri="{FF2B5EF4-FFF2-40B4-BE49-F238E27FC236}">
                  <a16:creationId xmlns:a16="http://schemas.microsoft.com/office/drawing/2014/main" id="{D68AF5D7-2999-6FDB-596C-7BEB26263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7311" y="10007108"/>
              <a:ext cx="5029200" cy="2438400"/>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7548" y="12008857"/>
              <a:ext cx="4408726" cy="274321"/>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7/25/24</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userDrawn="1"/>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7/25/24</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14" name="Picture 13">
            <a:extLst>
              <a:ext uri="{FF2B5EF4-FFF2-40B4-BE49-F238E27FC236}">
                <a16:creationId xmlns:a16="http://schemas.microsoft.com/office/drawing/2014/main" id="{317E5A2C-3673-B78E-8195-755A3FDF6DF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grpSp>
        <p:nvGrpSpPr>
          <p:cNvPr id="4" name="Group 3">
            <a:extLst>
              <a:ext uri="{FF2B5EF4-FFF2-40B4-BE49-F238E27FC236}">
                <a16:creationId xmlns:a16="http://schemas.microsoft.com/office/drawing/2014/main" id="{C9336362-6AE8-102D-3BFB-172AC0EBDFEA}"/>
              </a:ext>
            </a:extLst>
          </p:cNvPr>
          <p:cNvGrpSpPr/>
          <p:nvPr userDrawn="1"/>
        </p:nvGrpSpPr>
        <p:grpSpPr>
          <a:xfrm>
            <a:off x="354506" y="163035"/>
            <a:ext cx="2493425" cy="1496055"/>
            <a:chOff x="354506" y="285432"/>
            <a:chExt cx="2493425" cy="1496055"/>
          </a:xfrm>
        </p:grpSpPr>
        <p:pic>
          <p:nvPicPr>
            <p:cNvPr id="5" name="Picture 4" descr="Texas State University Round Rock">
              <a:extLst>
                <a:ext uri="{FF2B5EF4-FFF2-40B4-BE49-F238E27FC236}">
                  <a16:creationId xmlns:a16="http://schemas.microsoft.com/office/drawing/2014/main" id="{07643897-13BA-D4C3-C58E-FE25BCDD25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4506" y="285432"/>
              <a:ext cx="2493425" cy="1496055"/>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388" y="1411908"/>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608138" y="6501554"/>
            <a:ext cx="2734502" cy="365125"/>
          </a:xfrm>
        </p:spPr>
        <p:txBody>
          <a:bodyPr/>
          <a:lstStyle/>
          <a:p>
            <a:fld id="{8A60A3F5-120A-A64C-8514-4F9CB3D10376}" type="datetimeFigureOut">
              <a:rPr lang="en-US" smtClean="0"/>
              <a:pPr/>
              <a:t>7/25/24</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11737792" y="6501554"/>
            <a:ext cx="454208"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74978-3746-587D-DAE3-A2ED8AFCDE35}"/>
              </a:ext>
              <a:ext uri="{C183D7F6-B498-43B3-948B-1728B52AA6E4}">
                <adec:decorative xmlns:adec="http://schemas.microsoft.com/office/drawing/2017/decorative" val="1"/>
              </a:ext>
            </a:extLst>
          </p:cNvPr>
          <p:cNvPicPr>
            <a:picLocks noChangeAspect="1"/>
          </p:cNvPicPr>
          <p:nvPr/>
        </p:nvPicPr>
        <p:blipFill rotWithShape="1">
          <a:blip r:embed="rId2"/>
          <a:srcRect l="31842" t="11075" r="8996" b="11075"/>
          <a:stretch/>
        </p:blipFill>
        <p:spPr>
          <a:xfrm>
            <a:off x="-1" y="0"/>
            <a:ext cx="5211653"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7/25/24</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7/25/24</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6887688" cy="176265"/>
          </a:xfrm>
          <a:prstGeom prst="rect">
            <a:avLst/>
          </a:prstGeom>
          <a:ln>
            <a:noFill/>
          </a:ln>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a:t>Add your department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7/25/24</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7/25/24</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8A60A3F5-120A-A64C-8514-4F9CB3D10376}" type="datetimeFigureOut">
              <a:rPr lang="en-US" smtClean="0"/>
              <a:pPr/>
              <a:t>7/25/24</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a:t>With help from your friends in DMC</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793B-D047-9921-E8D0-ED2F003A1DEF}"/>
              </a:ext>
            </a:extLst>
          </p:cNvPr>
          <p:cNvSpPr>
            <a:spLocks noGrp="1"/>
          </p:cNvSpPr>
          <p:nvPr>
            <p:ph type="ctrTitle"/>
          </p:nvPr>
        </p:nvSpPr>
        <p:spPr/>
        <p:txBody>
          <a:bodyPr>
            <a:normAutofit/>
          </a:bodyPr>
          <a:lstStyle/>
          <a:p>
            <a:r>
              <a:rPr lang="en-US" dirty="0"/>
              <a:t>Light Background, Widescreen Ratio (16:9)</a:t>
            </a:r>
          </a:p>
        </p:txBody>
      </p:sp>
      <p:sp>
        <p:nvSpPr>
          <p:cNvPr id="3" name="Subtitle 2">
            <a:extLst>
              <a:ext uri="{FF2B5EF4-FFF2-40B4-BE49-F238E27FC236}">
                <a16:creationId xmlns:a16="http://schemas.microsoft.com/office/drawing/2014/main" id="{DBE4FF0B-89C3-E55C-E5A7-9F24E3F9823D}"/>
              </a:ext>
            </a:extLst>
          </p:cNvPr>
          <p:cNvSpPr>
            <a:spLocks noGrp="1"/>
          </p:cNvSpPr>
          <p:nvPr>
            <p:ph type="subTitle" idx="1"/>
          </p:nvPr>
        </p:nvSpPr>
        <p:spPr/>
        <p:txBody>
          <a:bodyPr/>
          <a:lstStyle/>
          <a:p>
            <a:r>
              <a:rPr lang="en-US"/>
              <a:t>Gaillardia Template</a:t>
            </a:r>
            <a:endParaRPr lang="en-US" dirty="0"/>
          </a:p>
        </p:txBody>
      </p:sp>
    </p:spTree>
    <p:extLst>
      <p:ext uri="{BB962C8B-B14F-4D97-AF65-F5344CB8AC3E}">
        <p14:creationId xmlns:p14="http://schemas.microsoft.com/office/powerpoint/2010/main" val="147039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a:t>DEPARTMENTAL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a:t>Use the frame above to add your department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r>
              <a:rPr lang="en-US"/>
              <a:t>Be cautious about overloading a presentation with too much text.</a:t>
            </a:r>
          </a:p>
          <a:p>
            <a:pPr lvl="1"/>
            <a:r>
              <a:rPr lang="en-US"/>
              <a:t>If your slide is overly dense, try breaking the slide up into multiples by bullet.</a:t>
            </a:r>
          </a:p>
          <a:p>
            <a:r>
              <a:rPr lang="en-US"/>
              <a:t>The presentation is an aid for the audience, not the speaker.</a:t>
            </a:r>
          </a:p>
          <a:p>
            <a:pPr lvl="1"/>
            <a:r>
              <a:rPr lang="en-US"/>
              <a:t>Don’t use it as a teleprompter, but to reinforce your most important takeaways.</a:t>
            </a:r>
          </a:p>
          <a:p>
            <a:r>
              <a:rPr lang="en-US"/>
              <a:t>Want to reset the layout to match the template? </a:t>
            </a:r>
          </a:p>
          <a:p>
            <a:pPr lvl="1"/>
            <a:r>
              <a:rPr lang="en-US"/>
              <a:t>Reapply the template by going to Home on the Ribbon, then next to the ‘New Slide’ button, click the ‘Reset’ button.</a:t>
            </a:r>
          </a:p>
          <a:p>
            <a:pPr lvl="1"/>
            <a:r>
              <a:rPr lang="en-US"/>
              <a:t>This will also re-add any placeholder frames you’ve deleted, if you want them back.</a:t>
            </a:r>
          </a:p>
        </p:txBody>
      </p:sp>
    </p:spTree>
    <p:extLst>
      <p:ext uri="{BB962C8B-B14F-4D97-AF65-F5344CB8AC3E}">
        <p14:creationId xmlns:p14="http://schemas.microsoft.com/office/powerpoint/2010/main" val="213694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5CB60-F452-37E7-8819-9260ED58F850}"/>
              </a:ext>
            </a:extLst>
          </p:cNvPr>
          <p:cNvSpPr>
            <a:spLocks noGrp="1"/>
          </p:cNvSpPr>
          <p:nvPr>
            <p:ph type="body" sz="half" idx="2"/>
          </p:nvPr>
        </p:nvSpPr>
        <p:spPr/>
        <p:txBody>
          <a:bodyPr/>
          <a:lstStyle/>
          <a:p>
            <a:r>
              <a:rPr lang="en-US" b="1"/>
              <a:t>This template includes over 20 unique layout options! </a:t>
            </a:r>
          </a:p>
          <a:p>
            <a:r>
              <a:rPr lang="en-US"/>
              <a:t>Click the dropdown arrow directly next to the ‘New Slide’ button to see more slide options not included in these samples. </a:t>
            </a:r>
          </a:p>
        </p:txBody>
      </p:sp>
      <p:sp>
        <p:nvSpPr>
          <p:cNvPr id="4" name="Picture Placeholder 3">
            <a:extLst>
              <a:ext uri="{FF2B5EF4-FFF2-40B4-BE49-F238E27FC236}">
                <a16:creationId xmlns:a16="http://schemas.microsoft.com/office/drawing/2014/main" id="{1E79E326-F89C-185C-2A87-CFEABA69FA68}"/>
              </a:ext>
            </a:extLst>
          </p:cNvPr>
          <p:cNvSpPr>
            <a:spLocks noGrp="1"/>
          </p:cNvSpPr>
          <p:nvPr>
            <p:ph type="pic" sz="quarter" idx="18"/>
          </p:nvPr>
        </p:nvSpPr>
        <p:spPr/>
        <p:txBody>
          <a:bodyPr/>
          <a:lstStyle/>
          <a:p>
            <a:endParaRPr lang="en-US"/>
          </a:p>
        </p:txBody>
      </p:sp>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p:txBody>
          <a:bodyPr/>
          <a:lstStyle/>
          <a:p>
            <a:r>
              <a:rPr lang="en-US"/>
              <a:t>Accessing all the layout options</a:t>
            </a:r>
          </a:p>
        </p:txBody>
      </p:sp>
    </p:spTree>
    <p:extLst>
      <p:ext uri="{BB962C8B-B14F-4D97-AF65-F5344CB8AC3E}">
        <p14:creationId xmlns:p14="http://schemas.microsoft.com/office/powerpoint/2010/main" val="387519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a:t>Go to ‘Tools’ then ‘Check Accessibility.’</a:t>
            </a:r>
          </a:p>
          <a:p>
            <a:r>
              <a:rPr lang="en-US"/>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a:t>Be sure to add Alt Text for images you add that are contextual. </a:t>
            </a:r>
          </a:p>
          <a:p>
            <a:pPr lvl="1"/>
            <a:r>
              <a:rPr lang="en-US"/>
              <a:t>The stock images in the design have already been marked as decorative. </a:t>
            </a:r>
          </a:p>
          <a:p>
            <a:r>
              <a:rPr lang="en-US"/>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fontScale="90000"/>
          </a:bodyPr>
          <a:lstStyle/>
          <a:p>
            <a:r>
              <a:rPr lang="en-US"/>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a:t>— Oscar Strahan</a:t>
            </a:r>
          </a:p>
        </p:txBody>
      </p:sp>
    </p:spTree>
    <p:extLst>
      <p:ext uri="{BB962C8B-B14F-4D97-AF65-F5344CB8AC3E}">
        <p14:creationId xmlns:p14="http://schemas.microsoft.com/office/powerpoint/2010/main" val="50519759"/>
      </p:ext>
    </p:extLst>
  </p:cSld>
  <p:clrMapOvr>
    <a:masterClrMapping/>
  </p:clrMapOvr>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FE46A33B30747B9A930F5321D4687" ma:contentTypeVersion="13" ma:contentTypeDescription="Create a new document." ma:contentTypeScope="" ma:versionID="cf02fe36f305b03f2a5fcf8daa60f6b9">
  <xsd:schema xmlns:xsd="http://www.w3.org/2001/XMLSchema" xmlns:xs="http://www.w3.org/2001/XMLSchema" xmlns:p="http://schemas.microsoft.com/office/2006/metadata/properties" xmlns:ns2="366bb94d-ed52-48c4-977f-e7160257263f" xmlns:ns3="5f9efd60-91f6-4699-b517-a26acc9da5ac" targetNamespace="http://schemas.microsoft.com/office/2006/metadata/properties" ma:root="true" ma:fieldsID="700c9a3bd80c991f52a34e66a9c43e0f" ns2:_="" ns3:_="">
    <xsd:import namespace="366bb94d-ed52-48c4-977f-e7160257263f"/>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bb94d-ed52-48c4-977f-e71602572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6bb94d-ed52-48c4-977f-e7160257263f">
      <Terms xmlns="http://schemas.microsoft.com/office/infopath/2007/PartnerControls"/>
    </lcf76f155ced4ddcb4097134ff3c332f>
    <TaxCatchAll xmlns="5f9efd60-91f6-4699-b517-a26acc9da5ac" xsi:nil="true"/>
  </documentManagement>
</p:properties>
</file>

<file path=customXml/itemProps1.xml><?xml version="1.0" encoding="utf-8"?>
<ds:datastoreItem xmlns:ds="http://schemas.openxmlformats.org/officeDocument/2006/customXml" ds:itemID="{DE9DF2FB-3578-4BA0-8396-BFCC67C05102}">
  <ds:schemaRefs>
    <ds:schemaRef ds:uri="366bb94d-ed52-48c4-977f-e7160257263f"/>
    <ds:schemaRef ds:uri="5f9efd60-91f6-4699-b517-a26acc9da5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6CA2772D-6AB4-4303-A60A-4872810885EA}">
  <ds:schemaRefs>
    <ds:schemaRef ds:uri="5f9efd60-91f6-4699-b517-a26acc9da5ac"/>
    <ds:schemaRef ds:uri="http://purl.org/dc/elements/1.1/"/>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66bb94d-ed52-48c4-977f-e7160257263f"/>
  </ds:schemaRefs>
</ds:datastoreItem>
</file>

<file path=docProps/app.xml><?xml version="1.0" encoding="utf-8"?>
<Properties xmlns="http://schemas.openxmlformats.org/officeDocument/2006/extended-properties" xmlns:vt="http://schemas.openxmlformats.org/officeDocument/2006/docPropsVTypes">
  <Template>TXST Light</Template>
  <TotalTime>0</TotalTime>
  <Words>347</Words>
  <Application>Microsoft Macintosh PowerPoint</Application>
  <PresentationFormat>Widescreen</PresentationFormat>
  <Paragraphs>34</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TXST Light</vt:lpstr>
      <vt:lpstr>DESIGNING EFFECTIVE PRESENTATIONS</vt:lpstr>
      <vt:lpstr>Light Background, Widescreen Ratio (16:9)</vt:lpstr>
      <vt:lpstr>PRESENTATIONS FOR ROUND ROCK</vt:lpstr>
      <vt:lpstr>DEPARTMENTAL PRESENTATIONS</vt:lpstr>
      <vt:lpstr>Presentation Basics</vt:lpstr>
      <vt:lpstr>Accessing all the layout options</vt:lpstr>
      <vt:lpstr>Accessibility Tips</vt:lpstr>
      <vt:lpstr>Section Header</vt:lpstr>
      <vt:lpstr>“A bobcat will fight you with everything he has; with four claws, teeth, speed and brains.”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Murphy, Alison R</cp:lastModifiedBy>
  <cp:revision>1</cp:revision>
  <dcterms:created xsi:type="dcterms:W3CDTF">2024-06-11T19:36:44Z</dcterms:created>
  <dcterms:modified xsi:type="dcterms:W3CDTF">2024-07-25T17:54:45Z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0x0101001B3FE46A33B30747B9A930F5321D4687</vt:lpwstr>
  </property>
  <property fmtid="{D5CDD505-2E9C-101B-9397-08002B2CF9AE}" pid="3" name="MediaServiceImageTags">
    <vt:lpwstr/>
  </property>
</Properties>
</file>