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652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6148-46BC-4E2E-AC39-D221CF3D2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E9A141-E8FB-4278-A209-3042DFC87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9D6D5-B181-4A61-8FA3-B8FF281DA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7AC72-68E7-4018-B219-0F142D11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329AF-B546-4C25-A999-4E9FA78D9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5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A8BFC-C48B-4F2B-8C6C-E5DB9F0C5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F3DA2-4396-4963-938C-1EF2AFBC1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01F1-4DB7-4CA6-A620-BCA96C8C5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2CD33-AC6B-401A-8419-068F75A0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2E284-40E4-4CF9-9722-693DE59E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3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8482EA-404C-46B5-9329-61BBD1637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F3691-BF2F-44C2-A061-777F454AB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053C5-EA0B-44D8-80B6-B7A76C2A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87571-12DB-4478-AB7E-5A6D76C9E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47AC5-C14B-4D10-8E9E-48A76D83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68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ADC27-EB83-4991-9B54-112C465FC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5F8C7-7343-432D-A079-8EB023A22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C042A-0999-40D0-8E4D-82AE6CCA2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ADF39-D3F2-46BC-94A3-4D828E06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9A918-4463-48F6-8BE1-24738E0D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2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240BB-244B-49BD-82BA-8A5B94ECA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23825-6069-4A8D-B1DD-9F6DADE49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2D21E-E287-4C4F-969E-AEE99EB8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D2A11-5A22-427D-AA91-5241BDD9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CB75C-B7E3-489C-AF45-E5097FE4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77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2A06A-02F7-4429-B2C7-43AED579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5DB36-7046-4FE3-9460-5E209E1B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0FFDDC-38C5-4911-BBF1-CB073F74F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20916-97DF-477D-94C2-A361B9224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6D8C2-97E0-4018-9E56-9A39232E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D1B8A-AF23-4A8D-BA31-DD48ECEDF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8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2A4D5-23CB-468E-8561-9CA2CFD08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DB6A6-BE32-4F02-8E47-0C11402E8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F94AE-101C-4AE7-8B26-BA65F806B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FEA23F-BBB8-4AA6-B089-8FF5F1123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58916-CE88-4249-AC40-11184237ED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0B5F82-F5BE-403B-885B-750DD13C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F6EBC-2085-42F4-B484-88F197299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FB2D16-41F5-4C93-91D2-946ED2C8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7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8BC3-A6CC-402D-98BB-EFD08942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E924EA-424F-458A-BF00-5EEA4632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71C48-8120-47BB-94DD-F5D2D5303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FFD8C-929F-4C81-8DC4-363AA9BE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2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20F90-E18C-4CAC-B00D-D2702A54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BB92A-235F-42EB-8812-75F8089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4DD3C-ECBF-49F3-B94F-56874F8AD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2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074E0-420B-47D4-B267-D1A50B5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E4F10-7B5E-45C8-A05B-8AA2D7104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15AAA-F42D-4098-98E5-E06DC8276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57FB6-8EF3-4724-AA46-2B09DD6F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C9954-052A-4CF1-A286-25A558B0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13DBF-0027-4D62-AABC-CF1D3CB59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1B7D8-2B19-410E-A7B7-D769D69F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64B56-91C7-4E96-B6A6-4A3D6B0D7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EB129-6BD8-4F7E-AC62-4B3D7DC3E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130EC-458C-4860-992F-904EDACD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78803-410D-4AB6-9B05-DCD95DEB3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E752A-AF5A-4003-8502-3F00D17E9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6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EEAACD-AB72-4D74-AF17-051A0AD50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72108-4325-4094-887B-2517E061D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20E2C-C903-4660-AC2D-700B21DD1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520A5-5835-418C-AF79-04B249A79559}" type="datetimeFigureOut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F164D-C587-45B6-8119-039EA1A6B9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DE4F3-B928-4D06-A64D-083DCFA6F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4D7D3-A5C4-4AB9-9AB0-9BCD6DFC58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2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553" y="2215699"/>
            <a:ext cx="9144000" cy="3572705"/>
          </a:xfrm>
        </p:spPr>
        <p:txBody>
          <a:bodyPr/>
          <a:lstStyle/>
          <a:p>
            <a:pPr algn="l"/>
            <a:r>
              <a:rPr lang="en-US" sz="3200" dirty="0"/>
              <a:t>Benefits of E-PCR Initiator Monitor (</a:t>
            </a:r>
            <a:r>
              <a:rPr lang="en-US" sz="3200" b="1" dirty="0"/>
              <a:t>ZWFHCM6)</a:t>
            </a:r>
            <a:r>
              <a:rPr lang="en-US" sz="3200" dirty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Track workflow of your PCRs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Print FPM PCR Forms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See comments on PCRs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35976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b="1" dirty="0"/>
              <a:t>E-PCR Initiator Monitor </a:t>
            </a:r>
          </a:p>
        </p:txBody>
      </p:sp>
    </p:spTree>
    <p:extLst>
      <p:ext uri="{BB962C8B-B14F-4D97-AF65-F5344CB8AC3E}">
        <p14:creationId xmlns:p14="http://schemas.microsoft.com/office/powerpoint/2010/main" val="2311028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56" y="1806144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Viewing PCR Overview and PCR Approvers: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0FAF2A-25AD-4468-957F-820BBFF44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24" y="2458767"/>
            <a:ext cx="11659352" cy="30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576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435" y="1722254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Viewing PCR Overview and PCR Approvers: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8E1261-310B-4F53-8B38-54AB231EC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073" y="2139191"/>
            <a:ext cx="9372495" cy="463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0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354" y="1816158"/>
            <a:ext cx="9960530" cy="4342207"/>
          </a:xfrm>
        </p:spPr>
        <p:txBody>
          <a:bodyPr/>
          <a:lstStyle/>
          <a:p>
            <a:pPr algn="l"/>
            <a:r>
              <a:rPr lang="en-US" sz="3200" dirty="0"/>
              <a:t>E-PCR Initiator Monitor transaction code is (ZWFHCM6):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BB5A26A-8B6B-43EE-85AF-AFF2DD64C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54" y="2306526"/>
            <a:ext cx="9390476" cy="444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354" y="1816158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Searching by effective dates and personnel number: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822837-2A70-4219-8EC6-F79AD92D8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488" y="2365385"/>
            <a:ext cx="9428571" cy="41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81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354" y="1816158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Searching by Process Status: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3F4279-CCAF-463F-8E9D-31F06B211B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649" y="2387355"/>
            <a:ext cx="8798404" cy="414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22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354" y="1816158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Searching by Process Description: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91D406-1729-479F-877C-2E9EE142A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348" y="2314721"/>
            <a:ext cx="9370502" cy="431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364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354" y="1816158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Example of searching by effective dates only: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8670CE-02EB-4EE7-B939-8EA056694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54" y="2375380"/>
            <a:ext cx="9009524" cy="4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2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354" y="1816158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E-PCR Monitor Report: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270669-540B-4ECF-A831-0887F7A7D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06" y="2608873"/>
            <a:ext cx="11536363" cy="354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465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856" y="1842267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Viewing Workflow Level: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6B8CC6-DFC1-48CA-8C7C-02C946197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56" y="2383422"/>
            <a:ext cx="11126884" cy="326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4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EE462E5-F022-49DF-9BFA-398C352AA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856" y="1842267"/>
            <a:ext cx="10105026" cy="4342207"/>
          </a:xfrm>
        </p:spPr>
        <p:txBody>
          <a:bodyPr/>
          <a:lstStyle/>
          <a:p>
            <a:pPr algn="l"/>
            <a:r>
              <a:rPr lang="en-US" sz="3200" dirty="0"/>
              <a:t>Next click on “Ready”, then “Agents”: 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Branding_Bar-02_new.JPG">
            <a:extLst>
              <a:ext uri="{FF2B5EF4-FFF2-40B4-BE49-F238E27FC236}">
                <a16:creationId xmlns:a16="http://schemas.microsoft.com/office/drawing/2014/main" id="{4C1700D7-678C-46A8-A5CF-EEDFE55860D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65273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100974F-255A-4510-920E-EE382885105B}"/>
              </a:ext>
            </a:extLst>
          </p:cNvPr>
          <p:cNvSpPr txBox="1">
            <a:spLocks/>
          </p:cNvSpPr>
          <p:nvPr/>
        </p:nvSpPr>
        <p:spPr>
          <a:xfrm>
            <a:off x="4116484" y="578337"/>
            <a:ext cx="7010400" cy="98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E-PCR Initiator Monitor Instructions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FE4C72-6AD6-4756-B3AE-349BFA123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13" y="2483159"/>
            <a:ext cx="9659742" cy="405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10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131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Mello, Elizabeth S</dc:creator>
  <cp:lastModifiedBy>Mello, Elizabeth S</cp:lastModifiedBy>
  <cp:revision>15</cp:revision>
  <dcterms:created xsi:type="dcterms:W3CDTF">2021-05-24T15:48:03Z</dcterms:created>
  <dcterms:modified xsi:type="dcterms:W3CDTF">2021-05-24T19:16:59Z</dcterms:modified>
</cp:coreProperties>
</file>