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2982" y="7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45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69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56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83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99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83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34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59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94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74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48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EC5DF2CA-78AF-25BF-43F1-D07776D14E1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3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2480" y="3293140"/>
            <a:ext cx="3026664" cy="356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 dirty="0">
                <a:solidFill>
                  <a:schemeClr val="bg1"/>
                </a:solidFill>
              </a:rPr>
              <a:t>THURSDAY </a:t>
            </a:r>
          </a:p>
          <a:p>
            <a:pPr algn="ctr">
              <a:lnSpc>
                <a:spcPct val="80000"/>
              </a:lnSpc>
            </a:pPr>
            <a:r>
              <a:rPr lang="en-US" sz="2100" b="1" dirty="0">
                <a:solidFill>
                  <a:schemeClr val="bg1"/>
                </a:solidFill>
              </a:rPr>
              <a:t>OCTOBER 22</a:t>
            </a:r>
            <a:r>
              <a:rPr lang="en-US" sz="2100" b="1" baseline="30000" dirty="0">
                <a:solidFill>
                  <a:schemeClr val="bg1"/>
                </a:solidFill>
              </a:rPr>
              <a:t>ND</a:t>
            </a:r>
            <a:r>
              <a:rPr lang="en-US" sz="2100" b="1" dirty="0">
                <a:solidFill>
                  <a:schemeClr val="bg1"/>
                </a:solidFill>
              </a:rPr>
              <a:t> 2024</a:t>
            </a:r>
          </a:p>
          <a:p>
            <a:pPr algn="ctr">
              <a:lnSpc>
                <a:spcPct val="80000"/>
              </a:lnSpc>
            </a:pPr>
            <a:endParaRPr lang="en-US" b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2100" b="1" dirty="0">
                <a:solidFill>
                  <a:schemeClr val="bg1"/>
                </a:solidFill>
              </a:rPr>
              <a:t>9:00 a.m. to 1:00 p.m.</a:t>
            </a:r>
          </a:p>
          <a:p>
            <a:pPr algn="ctr">
              <a:lnSpc>
                <a:spcPct val="80000"/>
              </a:lnSpc>
            </a:pPr>
            <a:endParaRPr lang="en-US" sz="2100" b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2100" b="1" dirty="0">
                <a:solidFill>
                  <a:schemeClr val="bg1"/>
                </a:solidFill>
              </a:rPr>
              <a:t>TEXAS STATE UNIVERSITY</a:t>
            </a:r>
          </a:p>
          <a:p>
            <a:pPr algn="ctr">
              <a:lnSpc>
                <a:spcPct val="80000"/>
              </a:lnSpc>
            </a:pPr>
            <a:r>
              <a:rPr lang="en-US" sz="2100" b="1">
                <a:solidFill>
                  <a:schemeClr val="bg1"/>
                </a:solidFill>
              </a:rPr>
              <a:t>601 </a:t>
            </a:r>
            <a:r>
              <a:rPr lang="en-US" sz="2100" b="1" dirty="0">
                <a:solidFill>
                  <a:schemeClr val="bg1"/>
                </a:solidFill>
              </a:rPr>
              <a:t>UNIVERSITY</a:t>
            </a:r>
          </a:p>
          <a:p>
            <a:pPr algn="ctr">
              <a:lnSpc>
                <a:spcPct val="80000"/>
              </a:lnSpc>
            </a:pPr>
            <a:r>
              <a:rPr lang="en-US" sz="2100" b="1" dirty="0">
                <a:solidFill>
                  <a:schemeClr val="bg1"/>
                </a:solidFill>
              </a:rPr>
              <a:t>SAN MARCOS TX</a:t>
            </a:r>
          </a:p>
          <a:p>
            <a:pPr algn="ctr">
              <a:lnSpc>
                <a:spcPct val="80000"/>
              </a:lnSpc>
            </a:pPr>
            <a:endParaRPr lang="en-US" sz="2100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Please call 210.704.4100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to schedule your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appointment today.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(Se </a:t>
            </a:r>
            <a:r>
              <a:rPr lang="en-US" sz="1200" dirty="0" err="1">
                <a:solidFill>
                  <a:schemeClr val="bg1"/>
                </a:solidFill>
              </a:rPr>
              <a:t>Habla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Español</a:t>
            </a:r>
            <a:r>
              <a:rPr lang="en-US" sz="1200" dirty="0">
                <a:solidFill>
                  <a:schemeClr val="bg1"/>
                </a:solidFill>
              </a:rPr>
              <a:t>.)</a:t>
            </a:r>
          </a:p>
          <a:p>
            <a:pPr algn="ctr">
              <a:lnSpc>
                <a:spcPct val="70000"/>
              </a:lnSpc>
            </a:pPr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7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39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Meredith Morton</dc:creator>
  <cp:lastModifiedBy>Lopez, Lisa</cp:lastModifiedBy>
  <cp:revision>10</cp:revision>
  <dcterms:created xsi:type="dcterms:W3CDTF">2016-09-01T20:16:26Z</dcterms:created>
  <dcterms:modified xsi:type="dcterms:W3CDTF">2024-04-24T18:46:32Z</dcterms:modified>
</cp:coreProperties>
</file>