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1214"/>
    <a:srgbClr val="AC9155"/>
    <a:srgbClr val="006F98"/>
    <a:srgbClr val="92D7E8"/>
    <a:srgbClr val="6EA096"/>
    <a:srgbClr val="3A9F68"/>
    <a:srgbClr val="296835"/>
    <a:srgbClr val="F3725A"/>
    <a:srgbClr val="F9DDDD"/>
    <a:srgbClr val="EAB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0D95043-C7D5-4A9B-9098-6DC8AEB1DA7A}" v="2" dt="2024-09-10T16:08:38.8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11" Type="http://schemas.openxmlformats.org/officeDocument/2006/relationships/customXml" Target="../customXml/item3.xml"/><Relationship Id="rId5" Type="http://schemas.openxmlformats.org/officeDocument/2006/relationships/theme" Target="theme/theme1.xml"/><Relationship Id="rId10" Type="http://schemas.openxmlformats.org/officeDocument/2006/relationships/customXml" Target="../customXml/item2.xml"/><Relationship Id="rId4" Type="http://schemas.openxmlformats.org/officeDocument/2006/relationships/viewProps" Target="viewProps.xml"/><Relationship Id="rId9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llivan, Todd E" userId="278dac5a-1f80-45fc-9b84-3d4f5f286d2c" providerId="ADAL" clId="{75698991-C4CB-4199-8933-9F54DEEBEDFD}"/>
    <pc:docChg chg="undo custSel modSld">
      <pc:chgData name="Sullivan, Todd E" userId="278dac5a-1f80-45fc-9b84-3d4f5f286d2c" providerId="ADAL" clId="{75698991-C4CB-4199-8933-9F54DEEBEDFD}" dt="2023-10-12T20:15:14.080" v="138" actId="14100"/>
      <pc:docMkLst>
        <pc:docMk/>
      </pc:docMkLst>
      <pc:sldChg chg="addSp delSp modSp mod setBg">
        <pc:chgData name="Sullivan, Todd E" userId="278dac5a-1f80-45fc-9b84-3d4f5f286d2c" providerId="ADAL" clId="{75698991-C4CB-4199-8933-9F54DEEBEDFD}" dt="2023-10-12T20:15:14.080" v="138" actId="14100"/>
        <pc:sldMkLst>
          <pc:docMk/>
          <pc:sldMk cId="1450176291" sldId="256"/>
        </pc:sldMkLst>
        <pc:spChg chg="del">
          <ac:chgData name="Sullivan, Todd E" userId="278dac5a-1f80-45fc-9b84-3d4f5f286d2c" providerId="ADAL" clId="{75698991-C4CB-4199-8933-9F54DEEBEDFD}" dt="2023-10-12T20:02:42.332" v="3" actId="478"/>
          <ac:spMkLst>
            <pc:docMk/>
            <pc:sldMk cId="1450176291" sldId="256"/>
            <ac:spMk id="2" creationId="{34416240-C515-FF3B-477E-11DF17A350ED}"/>
          </ac:spMkLst>
        </pc:spChg>
        <pc:spChg chg="del">
          <ac:chgData name="Sullivan, Todd E" userId="278dac5a-1f80-45fc-9b84-3d4f5f286d2c" providerId="ADAL" clId="{75698991-C4CB-4199-8933-9F54DEEBEDFD}" dt="2023-10-12T20:02:45.160" v="4" actId="478"/>
          <ac:spMkLst>
            <pc:docMk/>
            <pc:sldMk cId="1450176291" sldId="256"/>
            <ac:spMk id="3" creationId="{F59A6CBF-6585-81A8-81E7-EED7B39F1E56}"/>
          </ac:spMkLst>
        </pc:spChg>
        <pc:spChg chg="add del mod">
          <ac:chgData name="Sullivan, Todd E" userId="278dac5a-1f80-45fc-9b84-3d4f5f286d2c" providerId="ADAL" clId="{75698991-C4CB-4199-8933-9F54DEEBEDFD}" dt="2023-10-12T20:07:46.446" v="42"/>
          <ac:spMkLst>
            <pc:docMk/>
            <pc:sldMk cId="1450176291" sldId="256"/>
            <ac:spMk id="10" creationId="{B894602E-EA07-AA27-E16D-0B08B96A2000}"/>
          </ac:spMkLst>
        </pc:spChg>
        <pc:spChg chg="add mod">
          <ac:chgData name="Sullivan, Todd E" userId="278dac5a-1f80-45fc-9b84-3d4f5f286d2c" providerId="ADAL" clId="{75698991-C4CB-4199-8933-9F54DEEBEDFD}" dt="2023-10-12T20:14:32.239" v="133" actId="14100"/>
          <ac:spMkLst>
            <pc:docMk/>
            <pc:sldMk cId="1450176291" sldId="256"/>
            <ac:spMk id="13" creationId="{006E61DB-EDFA-FB44-2A1C-F850848C752E}"/>
          </ac:spMkLst>
        </pc:spChg>
        <pc:spChg chg="add mod">
          <ac:chgData name="Sullivan, Todd E" userId="278dac5a-1f80-45fc-9b84-3d4f5f286d2c" providerId="ADAL" clId="{75698991-C4CB-4199-8933-9F54DEEBEDFD}" dt="2023-10-12T20:14:47.752" v="135" actId="1076"/>
          <ac:spMkLst>
            <pc:docMk/>
            <pc:sldMk cId="1450176291" sldId="256"/>
            <ac:spMk id="14" creationId="{30264A33-3DDA-A440-BC7B-D0C605E4DDF4}"/>
          </ac:spMkLst>
        </pc:spChg>
        <pc:spChg chg="add mod">
          <ac:chgData name="Sullivan, Todd E" userId="278dac5a-1f80-45fc-9b84-3d4f5f286d2c" providerId="ADAL" clId="{75698991-C4CB-4199-8933-9F54DEEBEDFD}" dt="2023-10-12T20:14:25.751" v="131" actId="14100"/>
          <ac:spMkLst>
            <pc:docMk/>
            <pc:sldMk cId="1450176291" sldId="256"/>
            <ac:spMk id="15" creationId="{5BC70D14-4FFA-EF7F-DDF1-C2C74C94B4E0}"/>
          </ac:spMkLst>
        </pc:spChg>
        <pc:spChg chg="add mod">
          <ac:chgData name="Sullivan, Todd E" userId="278dac5a-1f80-45fc-9b84-3d4f5f286d2c" providerId="ADAL" clId="{75698991-C4CB-4199-8933-9F54DEEBEDFD}" dt="2023-10-12T20:14:11.383" v="128" actId="1076"/>
          <ac:spMkLst>
            <pc:docMk/>
            <pc:sldMk cId="1450176291" sldId="256"/>
            <ac:spMk id="16" creationId="{D5018902-4E47-5CF3-552D-16BB9226E1A3}"/>
          </ac:spMkLst>
        </pc:spChg>
        <pc:picChg chg="add mod">
          <ac:chgData name="Sullivan, Todd E" userId="278dac5a-1f80-45fc-9b84-3d4f5f286d2c" providerId="ADAL" clId="{75698991-C4CB-4199-8933-9F54DEEBEDFD}" dt="2023-10-12T20:15:14.080" v="138" actId="14100"/>
          <ac:picMkLst>
            <pc:docMk/>
            <pc:sldMk cId="1450176291" sldId="256"/>
            <ac:picMk id="5" creationId="{F1B193A1-6217-73D3-8B91-6C2D17BDE08E}"/>
          </ac:picMkLst>
        </pc:picChg>
        <pc:picChg chg="add mod">
          <ac:chgData name="Sullivan, Todd E" userId="278dac5a-1f80-45fc-9b84-3d4f5f286d2c" providerId="ADAL" clId="{75698991-C4CB-4199-8933-9F54DEEBEDFD}" dt="2023-10-12T20:04:41.359" v="10" actId="1076"/>
          <ac:picMkLst>
            <pc:docMk/>
            <pc:sldMk cId="1450176291" sldId="256"/>
            <ac:picMk id="7" creationId="{CA215989-CD71-AD20-00C9-A385A5F5866F}"/>
          </ac:picMkLst>
        </pc:picChg>
        <pc:picChg chg="add del mod">
          <ac:chgData name="Sullivan, Todd E" userId="278dac5a-1f80-45fc-9b84-3d4f5f286d2c" providerId="ADAL" clId="{75698991-C4CB-4199-8933-9F54DEEBEDFD}" dt="2023-10-12T20:07:46.444" v="40" actId="478"/>
          <ac:picMkLst>
            <pc:docMk/>
            <pc:sldMk cId="1450176291" sldId="256"/>
            <ac:picMk id="9" creationId="{DCF51E60-7E35-68A0-B603-F6560F8A9189}"/>
          </ac:picMkLst>
        </pc:picChg>
        <pc:picChg chg="add mod ord">
          <ac:chgData name="Sullivan, Todd E" userId="278dac5a-1f80-45fc-9b84-3d4f5f286d2c" providerId="ADAL" clId="{75698991-C4CB-4199-8933-9F54DEEBEDFD}" dt="2023-10-12T20:15:07.463" v="136" actId="14100"/>
          <ac:picMkLst>
            <pc:docMk/>
            <pc:sldMk cId="1450176291" sldId="256"/>
            <ac:picMk id="12" creationId="{5D659EDD-1567-BB74-11B7-DB80FFB1530E}"/>
          </ac:picMkLst>
        </pc:picChg>
      </pc:sldChg>
    </pc:docChg>
  </pc:docChgLst>
  <pc:docChgLst>
    <pc:chgData name="Sullivan, Todd E" userId="278dac5a-1f80-45fc-9b84-3d4f5f286d2c" providerId="ADAL" clId="{A0D95043-C7D5-4A9B-9098-6DC8AEB1DA7A}"/>
    <pc:docChg chg="undo custSel modSld">
      <pc:chgData name="Sullivan, Todd E" userId="278dac5a-1f80-45fc-9b84-3d4f5f286d2c" providerId="ADAL" clId="{A0D95043-C7D5-4A9B-9098-6DC8AEB1DA7A}" dt="2024-09-10T16:12:03.946" v="181" actId="14100"/>
      <pc:docMkLst>
        <pc:docMk/>
      </pc:docMkLst>
      <pc:sldChg chg="addSp delSp modSp mod">
        <pc:chgData name="Sullivan, Todd E" userId="278dac5a-1f80-45fc-9b84-3d4f5f286d2c" providerId="ADAL" clId="{A0D95043-C7D5-4A9B-9098-6DC8AEB1DA7A}" dt="2024-09-10T16:12:03.946" v="181" actId="14100"/>
        <pc:sldMkLst>
          <pc:docMk/>
          <pc:sldMk cId="1450176291" sldId="256"/>
        </pc:sldMkLst>
        <pc:spChg chg="add mod">
          <ac:chgData name="Sullivan, Todd E" userId="278dac5a-1f80-45fc-9b84-3d4f5f286d2c" providerId="ADAL" clId="{A0D95043-C7D5-4A9B-9098-6DC8AEB1DA7A}" dt="2024-09-10T16:11:45.068" v="164" actId="255"/>
          <ac:spMkLst>
            <pc:docMk/>
            <pc:sldMk cId="1450176291" sldId="256"/>
            <ac:spMk id="2" creationId="{40434130-611A-AFBA-B88A-527946A430FF}"/>
          </ac:spMkLst>
        </pc:spChg>
        <pc:spChg chg="mod">
          <ac:chgData name="Sullivan, Todd E" userId="278dac5a-1f80-45fc-9b84-3d4f5f286d2c" providerId="ADAL" clId="{A0D95043-C7D5-4A9B-9098-6DC8AEB1DA7A}" dt="2024-09-10T16:12:03.946" v="181" actId="14100"/>
          <ac:spMkLst>
            <pc:docMk/>
            <pc:sldMk cId="1450176291" sldId="256"/>
            <ac:spMk id="13" creationId="{006E61DB-EDFA-FB44-2A1C-F850848C752E}"/>
          </ac:spMkLst>
        </pc:spChg>
        <pc:spChg chg="mod">
          <ac:chgData name="Sullivan, Todd E" userId="278dac5a-1f80-45fc-9b84-3d4f5f286d2c" providerId="ADAL" clId="{A0D95043-C7D5-4A9B-9098-6DC8AEB1DA7A}" dt="2024-09-10T16:10:57.269" v="123" actId="1076"/>
          <ac:spMkLst>
            <pc:docMk/>
            <pc:sldMk cId="1450176291" sldId="256"/>
            <ac:spMk id="14" creationId="{30264A33-3DDA-A440-BC7B-D0C605E4DDF4}"/>
          </ac:spMkLst>
        </pc:spChg>
        <pc:spChg chg="del mod">
          <ac:chgData name="Sullivan, Todd E" userId="278dac5a-1f80-45fc-9b84-3d4f5f286d2c" providerId="ADAL" clId="{A0D95043-C7D5-4A9B-9098-6DC8AEB1DA7A}" dt="2024-09-10T16:09:51.355" v="105" actId="478"/>
          <ac:spMkLst>
            <pc:docMk/>
            <pc:sldMk cId="1450176291" sldId="256"/>
            <ac:spMk id="15" creationId="{5BC70D14-4FFA-EF7F-DDF1-C2C74C94B4E0}"/>
          </ac:spMkLst>
        </pc:spChg>
        <pc:spChg chg="mod">
          <ac:chgData name="Sullivan, Todd E" userId="278dac5a-1f80-45fc-9b84-3d4f5f286d2c" providerId="ADAL" clId="{A0D95043-C7D5-4A9B-9098-6DC8AEB1DA7A}" dt="2024-09-10T16:10:46.474" v="120" actId="1076"/>
          <ac:spMkLst>
            <pc:docMk/>
            <pc:sldMk cId="1450176291" sldId="256"/>
            <ac:spMk id="16" creationId="{D5018902-4E47-5CF3-552D-16BB9226E1A3}"/>
          </ac:spMkLst>
        </pc:spChg>
        <pc:picChg chg="mod">
          <ac:chgData name="Sullivan, Todd E" userId="278dac5a-1f80-45fc-9b84-3d4f5f286d2c" providerId="ADAL" clId="{A0D95043-C7D5-4A9B-9098-6DC8AEB1DA7A}" dt="2024-09-10T16:11:53.732" v="173" actId="1035"/>
          <ac:picMkLst>
            <pc:docMk/>
            <pc:sldMk cId="1450176291" sldId="256"/>
            <ac:picMk id="5" creationId="{F1B193A1-6217-73D3-8B91-6C2D17BDE08E}"/>
          </ac:picMkLst>
        </pc:picChg>
        <pc:picChg chg="mod">
          <ac:chgData name="Sullivan, Todd E" userId="278dac5a-1f80-45fc-9b84-3d4f5f286d2c" providerId="ADAL" clId="{A0D95043-C7D5-4A9B-9098-6DC8AEB1DA7A}" dt="2024-09-10T16:05:47.926" v="4" actId="14100"/>
          <ac:picMkLst>
            <pc:docMk/>
            <pc:sldMk cId="1450176291" sldId="256"/>
            <ac:picMk id="7" creationId="{CA215989-CD71-AD20-00C9-A385A5F5866F}"/>
          </ac:picMkLst>
        </pc:picChg>
      </pc:sldChg>
    </pc:docChg>
  </pc:docChgLst>
  <pc:docChgLst>
    <pc:chgData name="Sullivan, Todd E" userId="278dac5a-1f80-45fc-9b84-3d4f5f286d2c" providerId="ADAL" clId="{A31FE490-16BA-4A78-8E65-38FF265E963D}"/>
    <pc:docChg chg="modSld">
      <pc:chgData name="Sullivan, Todd E" userId="278dac5a-1f80-45fc-9b84-3d4f5f286d2c" providerId="ADAL" clId="{A31FE490-16BA-4A78-8E65-38FF265E963D}" dt="2024-09-10T21:41:39.918" v="14" actId="20577"/>
      <pc:docMkLst>
        <pc:docMk/>
      </pc:docMkLst>
      <pc:sldChg chg="modSp mod">
        <pc:chgData name="Sullivan, Todd E" userId="278dac5a-1f80-45fc-9b84-3d4f5f286d2c" providerId="ADAL" clId="{A31FE490-16BA-4A78-8E65-38FF265E963D}" dt="2024-09-10T21:41:39.918" v="14" actId="20577"/>
        <pc:sldMkLst>
          <pc:docMk/>
          <pc:sldMk cId="1450176291" sldId="256"/>
        </pc:sldMkLst>
        <pc:spChg chg="mod">
          <ac:chgData name="Sullivan, Todd E" userId="278dac5a-1f80-45fc-9b84-3d4f5f286d2c" providerId="ADAL" clId="{A31FE490-16BA-4A78-8E65-38FF265E963D}" dt="2024-09-10T21:41:34.409" v="12" actId="1036"/>
          <ac:spMkLst>
            <pc:docMk/>
            <pc:sldMk cId="1450176291" sldId="256"/>
            <ac:spMk id="2" creationId="{40434130-611A-AFBA-B88A-527946A430FF}"/>
          </ac:spMkLst>
        </pc:spChg>
        <pc:spChg chg="mod">
          <ac:chgData name="Sullivan, Todd E" userId="278dac5a-1f80-45fc-9b84-3d4f5f286d2c" providerId="ADAL" clId="{A31FE490-16BA-4A78-8E65-38FF265E963D}" dt="2024-09-10T21:41:23.353" v="6" actId="1036"/>
          <ac:spMkLst>
            <pc:docMk/>
            <pc:sldMk cId="1450176291" sldId="256"/>
            <ac:spMk id="13" creationId="{006E61DB-EDFA-FB44-2A1C-F850848C752E}"/>
          </ac:spMkLst>
        </pc:spChg>
        <pc:spChg chg="mod">
          <ac:chgData name="Sullivan, Todd E" userId="278dac5a-1f80-45fc-9b84-3d4f5f286d2c" providerId="ADAL" clId="{A31FE490-16BA-4A78-8E65-38FF265E963D}" dt="2024-09-10T21:41:39.918" v="14" actId="20577"/>
          <ac:spMkLst>
            <pc:docMk/>
            <pc:sldMk cId="1450176291" sldId="256"/>
            <ac:spMk id="14" creationId="{30264A33-3DDA-A440-BC7B-D0C605E4DD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5772E-11EC-A34E-7C8F-57B603324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9C71E5-F159-5EC1-1DF9-86BA39740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A2BB3-9E1A-D8D7-96F6-44E32902C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82889-C1AB-EAA0-6085-40FA8BAC1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1C208-2288-7A58-C0EF-EDF0BFF63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67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67CE6-0810-D100-6024-9C38B08B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C7E17-B1C6-0BCA-F06B-E7D401B505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D585E-4CBE-3FD2-C2E1-49AA2435F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A5A34-2BE2-1798-29E9-1816C775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070AE-4199-2CDC-AE2D-DF404B3F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31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F2CB3E7-31CA-3BFD-5B42-2246637B2A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596648-ABF8-8102-797F-ED491FB6D4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AF53B-A065-E8E4-63CC-BC9A2CB1F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9B7C1C-7010-CA9E-FBA4-35071DEC4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EBCD8-EBF9-E277-79CD-B177425FA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920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0EA2F-005C-6605-D056-50AD2335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70506-90DA-E12B-154F-5AC1BA6F0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3B0D1-2007-767A-EF8D-9488522D5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D993E-6D26-0025-E874-6BC85E7A2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4B708-66A6-11DF-7BF8-F52FD2BDF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14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98EF4-487E-84BE-20DD-C6F3B35D7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C7FD6-B2C1-B7B6-A421-FF346DD9D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0C620-6ECE-D8EE-1096-181220B61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C588C-5A17-7F4D-0552-2DA34E76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A1A24-E6CB-6CA8-F3C5-DFC67DD8D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8C488-6D10-43AF-643D-A7545BC5D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EB7EF-B84C-7550-F047-41678DA1D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0AC468-8DEF-BCFA-EBBA-F9FD7EDF31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63A1B-EC0E-3710-C83D-FB4156CB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24187-3DD5-CB18-6B12-D0FD71C9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5E73A-894E-12A3-19D2-AB5F30BB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892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89572-E5FD-3C35-BB40-D5BDA643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F48FA-6821-D579-2D59-DAECA390EB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15070-B5C8-C9D5-1797-307B05CDC8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95ACC6-33A2-5C54-BA02-FF9B390570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5D3430-DCA2-4BC6-C2EA-E7F318BF61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4DF65D-5614-CB4B-4B6A-B937F6385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2BB8A4-228B-1EB4-D70B-E0586D87D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3A9B05-98AF-5A56-B8DA-92C335553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61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CF7D-7712-7052-6355-1172608A6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45ECE-8AE9-800F-1303-4998418F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3971BD-7BD6-2B01-102C-9ED79E14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EE7B0-C811-BC14-71F7-0968E51D8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7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FA02B-C499-7436-4BDD-0C4955D4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7DA18A-4634-3CE1-72F4-AC287DCF4F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13150F-0B9D-5185-1497-2C79F1B20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7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4CC93-492C-EC5B-88A4-7C642BBA8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895C85-54FE-6A13-8D67-13B4E20EB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C5244B-6E25-8515-23CD-3BDBEB9568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6CCA4F-2313-CDA4-2776-854D6B45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30F91C-867F-4C6B-3AF8-9A34B2953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3DE56-F09B-F199-0CF7-4BE334B82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51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CDD80-AB5C-288D-5733-E8BC6CDFB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06FCCA-C7D8-132B-189A-248033D01B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94DB0-ACE8-0D7C-8A7F-B44067539D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2B41A0-DF74-4E57-4B7F-129AA179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5D763-8AB7-4653-A80A-8D6FBCCCA6A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23637-AC82-EFE3-E2ED-C2C3C080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20023-E3AA-2551-6508-62F168CC8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532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F21031-1D0B-9FF6-AB15-52559899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67720-BFC7-9FCA-7E24-15D9EE929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6639C-A776-8EB6-2E72-E72D1AA61E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5D763-8AB7-4653-A80A-8D6FBCCCA6AB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A6625-402C-86AF-33C3-640ABADB75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AB9ED-CECD-E084-09F6-1ECEE67B9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9985D-E306-4AB5-B7C6-2F31E8ACD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2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121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erson playing french horn&#10;&#10;Description automatically generated">
            <a:extLst>
              <a:ext uri="{FF2B5EF4-FFF2-40B4-BE49-F238E27FC236}">
                <a16:creationId xmlns:a16="http://schemas.microsoft.com/office/drawing/2014/main" id="{5D659EDD-1567-BB74-11B7-DB80FFB153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6295" cy="6339442"/>
          </a:xfrm>
          <a:prstGeom prst="rect">
            <a:avLst/>
          </a:prstGeom>
        </p:spPr>
      </p:pic>
      <p:pic>
        <p:nvPicPr>
          <p:cNvPr id="5" name="Picture 4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F1B193A1-6217-73D3-8B91-6C2D17BDE0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9" y="4928325"/>
            <a:ext cx="4156363" cy="1464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215989-CD71-AD20-00C9-A385A5F58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269" y="6339442"/>
            <a:ext cx="12167462" cy="51855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06E61DB-EDFA-FB44-2A1C-F850848C752E}"/>
              </a:ext>
            </a:extLst>
          </p:cNvPr>
          <p:cNvSpPr txBox="1"/>
          <p:nvPr/>
        </p:nvSpPr>
        <p:spPr>
          <a:xfrm>
            <a:off x="4226294" y="308077"/>
            <a:ext cx="79657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rtl="0"/>
            <a:r>
              <a:rPr lang="en-US" sz="5400" b="0" i="0" u="none" strike="noStrike" dirty="0">
                <a:solidFill>
                  <a:schemeClr val="bg1"/>
                </a:solidFill>
                <a:latin typeface="Palatino Linotype" panose="02040502050505030304" pitchFamily="18" charset="0"/>
              </a:rPr>
              <a:t>“All That Brass”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264A33-3DDA-A440-BC7B-D0C605E4DDF4}"/>
              </a:ext>
            </a:extLst>
          </p:cNvPr>
          <p:cNvSpPr txBox="1"/>
          <p:nvPr/>
        </p:nvSpPr>
        <p:spPr>
          <a:xfrm>
            <a:off x="4502070" y="5325899"/>
            <a:ext cx="3463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/>
            <a:r>
              <a:rPr lang="en-US" sz="2400" b="0" i="0" u="none" strike="noStrike" dirty="0">
                <a:solidFill>
                  <a:schemeClr val="bg1"/>
                </a:solidFill>
                <a:latin typeface="Palatino Linotype" panose="02040502050505030304" pitchFamily="18" charset="0"/>
              </a:rPr>
              <a:t>2024-2025 </a:t>
            </a:r>
          </a:p>
          <a:p>
            <a:pPr marR="0" algn="l" rtl="0"/>
            <a:r>
              <a:rPr lang="en-US" sz="2400" b="0" i="0" u="none" strike="noStrike" dirty="0">
                <a:solidFill>
                  <a:schemeClr val="bg1"/>
                </a:solidFill>
                <a:latin typeface="Palatino Linotype" panose="02040502050505030304" pitchFamily="18" charset="0"/>
              </a:rPr>
              <a:t>Student Artist Series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018902-4E47-5CF3-552D-16BB9226E1A3}"/>
              </a:ext>
            </a:extLst>
          </p:cNvPr>
          <p:cNvSpPr txBox="1"/>
          <p:nvPr/>
        </p:nvSpPr>
        <p:spPr>
          <a:xfrm>
            <a:off x="7694163" y="4697881"/>
            <a:ext cx="41563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r" rtl="0"/>
            <a:r>
              <a:rPr lang="en-US" sz="2800" b="0" i="0" u="none" strike="noStrike" dirty="0">
                <a:solidFill>
                  <a:schemeClr val="bg1"/>
                </a:solidFill>
                <a:latin typeface="Palatino Linotype" panose="02040502050505030304" pitchFamily="18" charset="0"/>
              </a:rPr>
              <a:t>Day, Month Date, Year</a:t>
            </a:r>
          </a:p>
          <a:p>
            <a:pPr marR="0" algn="r" rtl="0"/>
            <a:r>
              <a:rPr lang="en-US" sz="2800" b="0" i="0" u="none" strike="noStrike" dirty="0">
                <a:solidFill>
                  <a:schemeClr val="bg1"/>
                </a:solidFill>
                <a:latin typeface="Palatino Linotype" panose="02040502050505030304" pitchFamily="18" charset="0"/>
              </a:rPr>
              <a:t>Time</a:t>
            </a:r>
          </a:p>
          <a:p>
            <a:pPr marR="0" algn="r" rtl="0"/>
            <a:r>
              <a:rPr lang="en-US" sz="2800" b="0" i="0" u="none" strike="noStrike" dirty="0">
                <a:solidFill>
                  <a:schemeClr val="bg1"/>
                </a:solidFill>
                <a:latin typeface="Palatino Linotype" panose="02040502050505030304" pitchFamily="18" charset="0"/>
              </a:rPr>
              <a:t>Venue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434130-611A-AFBA-B88A-527946A430FF}"/>
              </a:ext>
            </a:extLst>
          </p:cNvPr>
          <p:cNvSpPr txBox="1"/>
          <p:nvPr/>
        </p:nvSpPr>
        <p:spPr>
          <a:xfrm>
            <a:off x="4226294" y="1767519"/>
            <a:ext cx="796570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Senior Recital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Jane Doe, </a:t>
            </a:r>
            <a:r>
              <a:rPr lang="en-US" sz="44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horn</a:t>
            </a:r>
            <a:endParaRPr lang="en-US" sz="4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Palatino Linotype" panose="02040502050505030304" pitchFamily="18" charset="0"/>
              </a:rPr>
              <a:t>John Doe, </a:t>
            </a:r>
            <a:r>
              <a:rPr lang="en-US" sz="4400" i="1" dirty="0">
                <a:solidFill>
                  <a:schemeClr val="bg1"/>
                </a:solidFill>
                <a:latin typeface="Palatino Linotype" panose="02040502050505030304" pitchFamily="18" charset="0"/>
              </a:rPr>
              <a:t>piano</a:t>
            </a:r>
            <a:endParaRPr lang="en-US" sz="44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1762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4BC2AB1B67841BBC38B6601085795" ma:contentTypeVersion="21" ma:contentTypeDescription="Create a new document." ma:contentTypeScope="" ma:versionID="f74ba088102b0ce3a3fd6bdae0d8286e">
  <xsd:schema xmlns:xsd="http://www.w3.org/2001/XMLSchema" xmlns:xs="http://www.w3.org/2001/XMLSchema" xmlns:p="http://schemas.microsoft.com/office/2006/metadata/properties" xmlns:ns1="http://schemas.microsoft.com/sharepoint/v3" xmlns:ns2="d1a05461-4a50-42a1-b8ce-adf191c426a7" xmlns:ns3="ddd843e9-aa8f-4d4e-ae6e-22f9f86c00c1" targetNamespace="http://schemas.microsoft.com/office/2006/metadata/properties" ma:root="true" ma:fieldsID="f3d04a7b74324dc468a6cdabceb6efc3" ns1:_="" ns2:_="" ns3:_="">
    <xsd:import namespace="http://schemas.microsoft.com/sharepoint/v3"/>
    <xsd:import namespace="d1a05461-4a50-42a1-b8ce-adf191c426a7"/>
    <xsd:import namespace="ddd843e9-aa8f-4d4e-ae6e-22f9f86c00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GeneralScopeofGTPE_x002d_draf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a05461-4a50-42a1-b8ce-adf191c426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3a692e8-e48a-48e7-a779-d106e04dcfd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GeneralScopeofGTPE_x002d_draft" ma:index="28" nillable="true" ma:displayName="General Scope of GTPE-draft" ma:description="This is only a draft open to suggestions" ma:format="Dropdown" ma:internalName="GeneralScopeofGTPE_x002d_draft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d843e9-aa8f-4d4e-ae6e-22f9f86c00c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5b146bf-0522-418b-bc22-3dac8d333781}" ma:internalName="TaxCatchAll" ma:showField="CatchAllData" ma:web="ddd843e9-aa8f-4d4e-ae6e-22f9f86c00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1a05461-4a50-42a1-b8ce-adf191c426a7">
      <Terms xmlns="http://schemas.microsoft.com/office/infopath/2007/PartnerControls"/>
    </lcf76f155ced4ddcb4097134ff3c332f>
    <_ip_UnifiedCompliancePolicyUIAction xmlns="http://schemas.microsoft.com/sharepoint/v3" xsi:nil="true"/>
    <GeneralScopeofGTPE_x002d_draft xmlns="d1a05461-4a50-42a1-b8ce-adf191c426a7" xsi:nil="true"/>
    <_ip_UnifiedCompliancePolicyProperties xmlns="http://schemas.microsoft.com/sharepoint/v3" xsi:nil="true"/>
    <TaxCatchAll xmlns="ddd843e9-aa8f-4d4e-ae6e-22f9f86c00c1" xsi:nil="true"/>
  </documentManagement>
</p:properties>
</file>

<file path=customXml/itemProps1.xml><?xml version="1.0" encoding="utf-8"?>
<ds:datastoreItem xmlns:ds="http://schemas.openxmlformats.org/officeDocument/2006/customXml" ds:itemID="{5774C81D-36F7-4F76-9414-63FD572B8646}"/>
</file>

<file path=customXml/itemProps2.xml><?xml version="1.0" encoding="utf-8"?>
<ds:datastoreItem xmlns:ds="http://schemas.openxmlformats.org/officeDocument/2006/customXml" ds:itemID="{75EBB417-086D-4049-AC0E-1ED2D99FA3B2}"/>
</file>

<file path=customXml/itemProps3.xml><?xml version="1.0" encoding="utf-8"?>
<ds:datastoreItem xmlns:ds="http://schemas.openxmlformats.org/officeDocument/2006/customXml" ds:itemID="{F0DBD587-D67E-4EB0-8DA0-39B2DC12FA4D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Palatino Linotype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Sullivan, Todd E</dc:creator>
  <cp:lastModifiedBy>Sullivan, Todd E</cp:lastModifiedBy>
  <cp:revision>1</cp:revision>
  <dcterms:created xsi:type="dcterms:W3CDTF">2023-10-12T19:55:03Z</dcterms:created>
  <dcterms:modified xsi:type="dcterms:W3CDTF">2024-09-10T21:41:44Z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0x01010044B4BC2AB1B67841BBC38B6601085795</vt:lpwstr>
  </property>
</Properties>
</file>