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1" r:id="rId3"/>
    <p:sldId id="262" r:id="rId4"/>
    <p:sldId id="257" r:id="rId5"/>
    <p:sldId id="260" r:id="rId6"/>
    <p:sldId id="265" r:id="rId7"/>
    <p:sldId id="266" r:id="rId8"/>
    <p:sldId id="263" r:id="rId9"/>
    <p:sldId id="264" r:id="rId10"/>
    <p:sldId id="258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E103BF-C1DD-4FA2-924E-FC3215BA3D3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34F2A9-EE0F-45D5-A503-72D4B715A757}">
      <dgm:prSet phldrT="[Text]"/>
      <dgm:spPr/>
      <dgm:t>
        <a:bodyPr/>
        <a:lstStyle/>
        <a:p>
          <a:r>
            <a:rPr lang="en-US" dirty="0" smtClean="0"/>
            <a:t>WELLCHPs</a:t>
          </a:r>
          <a:endParaRPr lang="en-US" dirty="0"/>
        </a:p>
      </dgm:t>
    </dgm:pt>
    <dgm:pt modelId="{4DB0EB22-A9C2-4419-AC70-57F19EA83916}" type="parTrans" cxnId="{0F1EFF97-7C0E-4B83-B1AE-33BE40D4091A}">
      <dgm:prSet/>
      <dgm:spPr/>
      <dgm:t>
        <a:bodyPr/>
        <a:lstStyle/>
        <a:p>
          <a:endParaRPr lang="en-US"/>
        </a:p>
      </dgm:t>
    </dgm:pt>
    <dgm:pt modelId="{C89B9D57-F267-4D05-A278-8362006B60A3}" type="sibTrans" cxnId="{0F1EFF97-7C0E-4B83-B1AE-33BE40D4091A}">
      <dgm:prSet/>
      <dgm:spPr/>
      <dgm:t>
        <a:bodyPr/>
        <a:lstStyle/>
        <a:p>
          <a:endParaRPr lang="en-US"/>
        </a:p>
      </dgm:t>
    </dgm:pt>
    <dgm:pt modelId="{63349883-941A-4B91-BA98-710A69AD6D40}">
      <dgm:prSet phldrT="[Text]"/>
      <dgm:spPr/>
      <dgm:t>
        <a:bodyPr/>
        <a:lstStyle/>
        <a:p>
          <a:r>
            <a:rPr lang="en-US" dirty="0" smtClean="0"/>
            <a:t>Increase College PA</a:t>
          </a:r>
          <a:endParaRPr lang="en-US" dirty="0"/>
        </a:p>
      </dgm:t>
    </dgm:pt>
    <dgm:pt modelId="{05E21D5D-6C7B-4CB5-8F19-5E40D78429E0}" type="parTrans" cxnId="{84ED3F39-0A55-4666-BDA3-8C05C6426964}">
      <dgm:prSet/>
      <dgm:spPr/>
      <dgm:t>
        <a:bodyPr/>
        <a:lstStyle/>
        <a:p>
          <a:endParaRPr lang="en-US"/>
        </a:p>
      </dgm:t>
    </dgm:pt>
    <dgm:pt modelId="{ED75C400-AC20-461F-BD52-518CFF6B656A}" type="sibTrans" cxnId="{84ED3F39-0A55-4666-BDA3-8C05C6426964}">
      <dgm:prSet/>
      <dgm:spPr/>
      <dgm:t>
        <a:bodyPr/>
        <a:lstStyle/>
        <a:p>
          <a:endParaRPr lang="en-US"/>
        </a:p>
      </dgm:t>
    </dgm:pt>
    <dgm:pt modelId="{EA882729-E8BD-4684-B3BF-E6548B6FC950}">
      <dgm:prSet phldrT="[Text]"/>
      <dgm:spPr/>
      <dgm:t>
        <a:bodyPr/>
        <a:lstStyle/>
        <a:p>
          <a:r>
            <a:rPr lang="en-US" dirty="0" smtClean="0"/>
            <a:t>Support &amp; Acknowledge</a:t>
          </a:r>
        </a:p>
        <a:p>
          <a:r>
            <a:rPr lang="en-US" dirty="0" smtClean="0"/>
            <a:t>PA</a:t>
          </a:r>
          <a:endParaRPr lang="en-US" dirty="0"/>
        </a:p>
      </dgm:t>
    </dgm:pt>
    <dgm:pt modelId="{DF7039D4-8FCB-4F43-87B8-141F5914DF85}" type="parTrans" cxnId="{9F098F46-9D85-46BC-A7B6-85DBD25D7119}">
      <dgm:prSet/>
      <dgm:spPr/>
      <dgm:t>
        <a:bodyPr/>
        <a:lstStyle/>
        <a:p>
          <a:endParaRPr lang="en-US"/>
        </a:p>
      </dgm:t>
    </dgm:pt>
    <dgm:pt modelId="{28B9D59D-BB7D-4256-874E-DD61CD52248B}" type="sibTrans" cxnId="{9F098F46-9D85-46BC-A7B6-85DBD25D7119}">
      <dgm:prSet/>
      <dgm:spPr/>
      <dgm:t>
        <a:bodyPr/>
        <a:lstStyle/>
        <a:p>
          <a:endParaRPr lang="en-US"/>
        </a:p>
      </dgm:t>
    </dgm:pt>
    <dgm:pt modelId="{C2FFE769-8328-4228-ACB6-BFB872F91F0A}">
      <dgm:prSet phldrT="[Text]"/>
      <dgm:spPr/>
      <dgm:t>
        <a:bodyPr/>
        <a:lstStyle/>
        <a:p>
          <a:r>
            <a:rPr lang="en-US" dirty="0" smtClean="0"/>
            <a:t>Support Information Sharing</a:t>
          </a:r>
          <a:endParaRPr lang="en-US" dirty="0"/>
        </a:p>
      </dgm:t>
    </dgm:pt>
    <dgm:pt modelId="{1EA0D27E-D574-408E-B70A-F39247DBEA80}" type="parTrans" cxnId="{D720939C-8212-4AFC-87E2-A9AFBB246E45}">
      <dgm:prSet/>
      <dgm:spPr/>
      <dgm:t>
        <a:bodyPr/>
        <a:lstStyle/>
        <a:p>
          <a:endParaRPr lang="en-US"/>
        </a:p>
      </dgm:t>
    </dgm:pt>
    <dgm:pt modelId="{5226475A-1E1F-4540-987C-EEEBA56F0CB7}" type="sibTrans" cxnId="{D720939C-8212-4AFC-87E2-A9AFBB246E45}">
      <dgm:prSet/>
      <dgm:spPr/>
      <dgm:t>
        <a:bodyPr/>
        <a:lstStyle/>
        <a:p>
          <a:endParaRPr lang="en-US"/>
        </a:p>
      </dgm:t>
    </dgm:pt>
    <dgm:pt modelId="{7EA6E029-AFF8-46F5-A791-2DC551BD4D79}">
      <dgm:prSet phldrT="[Text]"/>
      <dgm:spPr/>
      <dgm:t>
        <a:bodyPr/>
        <a:lstStyle/>
        <a:p>
          <a:r>
            <a:rPr lang="en-US" dirty="0" smtClean="0"/>
            <a:t>Promote Health &amp; Wellness Culture</a:t>
          </a:r>
          <a:endParaRPr lang="en-US" dirty="0"/>
        </a:p>
      </dgm:t>
    </dgm:pt>
    <dgm:pt modelId="{C729B444-2CEC-427B-8BA3-D93C403F4920}" type="parTrans" cxnId="{4CD2ECA9-0E98-452D-85B4-66A5655EF585}">
      <dgm:prSet/>
      <dgm:spPr/>
      <dgm:t>
        <a:bodyPr/>
        <a:lstStyle/>
        <a:p>
          <a:endParaRPr lang="en-US"/>
        </a:p>
      </dgm:t>
    </dgm:pt>
    <dgm:pt modelId="{D5F3B654-D2A5-4DD6-B50C-0DB0FA043CC5}" type="sibTrans" cxnId="{4CD2ECA9-0E98-452D-85B4-66A5655EF585}">
      <dgm:prSet/>
      <dgm:spPr/>
      <dgm:t>
        <a:bodyPr/>
        <a:lstStyle/>
        <a:p>
          <a:endParaRPr lang="en-US"/>
        </a:p>
      </dgm:t>
    </dgm:pt>
    <dgm:pt modelId="{63E21F01-7DE7-4BAC-997E-B073A6E5975C}">
      <dgm:prSet phldrT="[Text]"/>
      <dgm:spPr/>
      <dgm:t>
        <a:bodyPr/>
        <a:lstStyle/>
        <a:p>
          <a:r>
            <a:rPr lang="en-US" dirty="0" smtClean="0"/>
            <a:t>Track &amp; Report Program Outcomes</a:t>
          </a:r>
          <a:endParaRPr lang="en-US" dirty="0"/>
        </a:p>
      </dgm:t>
    </dgm:pt>
    <dgm:pt modelId="{5BFEFD33-C48D-4398-99E8-1369C2471E60}" type="parTrans" cxnId="{56DA0468-6AF6-4B66-B1D3-B88D8845405D}">
      <dgm:prSet/>
      <dgm:spPr/>
      <dgm:t>
        <a:bodyPr/>
        <a:lstStyle/>
        <a:p>
          <a:endParaRPr lang="en-US"/>
        </a:p>
      </dgm:t>
    </dgm:pt>
    <dgm:pt modelId="{09F63768-7313-4D92-876E-6BE0440E7ECB}" type="sibTrans" cxnId="{56DA0468-6AF6-4B66-B1D3-B88D8845405D}">
      <dgm:prSet/>
      <dgm:spPr/>
      <dgm:t>
        <a:bodyPr/>
        <a:lstStyle/>
        <a:p>
          <a:endParaRPr lang="en-US"/>
        </a:p>
      </dgm:t>
    </dgm:pt>
    <dgm:pt modelId="{06B7CD54-E4E3-422F-A432-42113BFFF67C}" type="pres">
      <dgm:prSet presAssocID="{C6E103BF-C1DD-4FA2-924E-FC3215BA3D3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54AF6B-3EB6-4475-9944-ED2795F96836}" type="pres">
      <dgm:prSet presAssocID="{3734F2A9-EE0F-45D5-A503-72D4B715A757}" presName="root1" presStyleCnt="0"/>
      <dgm:spPr/>
    </dgm:pt>
    <dgm:pt modelId="{FF4335CE-2516-4308-ACA3-F3A0B93209C6}" type="pres">
      <dgm:prSet presAssocID="{3734F2A9-EE0F-45D5-A503-72D4B715A75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510A7C-9BB0-4939-89DB-4CAD3F337CCD}" type="pres">
      <dgm:prSet presAssocID="{3734F2A9-EE0F-45D5-A503-72D4B715A757}" presName="level2hierChild" presStyleCnt="0"/>
      <dgm:spPr/>
    </dgm:pt>
    <dgm:pt modelId="{33D4B671-5799-466A-8C3E-6D38610B8250}" type="pres">
      <dgm:prSet presAssocID="{05E21D5D-6C7B-4CB5-8F19-5E40D78429E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0301BF7B-333E-42E6-B069-430EA53F6F55}" type="pres">
      <dgm:prSet presAssocID="{05E21D5D-6C7B-4CB5-8F19-5E40D78429E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2044184-76E4-4A2E-B79A-BC3D7F3A5381}" type="pres">
      <dgm:prSet presAssocID="{63349883-941A-4B91-BA98-710A69AD6D40}" presName="root2" presStyleCnt="0"/>
      <dgm:spPr/>
    </dgm:pt>
    <dgm:pt modelId="{D56C0EBF-9D67-48D7-A472-E514CC90A6FE}" type="pres">
      <dgm:prSet presAssocID="{63349883-941A-4B91-BA98-710A69AD6D4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AFDFBE-C5E8-46F1-B5CC-D12E731E3F2F}" type="pres">
      <dgm:prSet presAssocID="{63349883-941A-4B91-BA98-710A69AD6D40}" presName="level3hierChild" presStyleCnt="0"/>
      <dgm:spPr/>
    </dgm:pt>
    <dgm:pt modelId="{F16DE2E1-D55A-4A38-B82B-9E73CD961974}" type="pres">
      <dgm:prSet presAssocID="{DF7039D4-8FCB-4F43-87B8-141F5914DF85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375CA045-1D81-48B5-B9E5-8B6EDCFCB818}" type="pres">
      <dgm:prSet presAssocID="{DF7039D4-8FCB-4F43-87B8-141F5914DF85}" presName="connTx" presStyleLbl="parChTrans1D3" presStyleIdx="0" presStyleCnt="3"/>
      <dgm:spPr/>
      <dgm:t>
        <a:bodyPr/>
        <a:lstStyle/>
        <a:p>
          <a:endParaRPr lang="en-US"/>
        </a:p>
      </dgm:t>
    </dgm:pt>
    <dgm:pt modelId="{3C610EA0-9C96-4C4E-97F5-BD6CDC86A6AD}" type="pres">
      <dgm:prSet presAssocID="{EA882729-E8BD-4684-B3BF-E6548B6FC950}" presName="root2" presStyleCnt="0"/>
      <dgm:spPr/>
    </dgm:pt>
    <dgm:pt modelId="{91591801-D40C-45D3-82CA-C1EB302EDC68}" type="pres">
      <dgm:prSet presAssocID="{EA882729-E8BD-4684-B3BF-E6548B6FC950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787CA4-7053-4021-A7F5-9B452FF76065}" type="pres">
      <dgm:prSet presAssocID="{EA882729-E8BD-4684-B3BF-E6548B6FC950}" presName="level3hierChild" presStyleCnt="0"/>
      <dgm:spPr/>
    </dgm:pt>
    <dgm:pt modelId="{15C0B59A-D3E5-4313-819D-4994B2221EE1}" type="pres">
      <dgm:prSet presAssocID="{1EA0D27E-D574-408E-B70A-F39247DBEA80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F347BAF3-98EA-4B49-B184-C5B30D599530}" type="pres">
      <dgm:prSet presAssocID="{1EA0D27E-D574-408E-B70A-F39247DBEA80}" presName="connTx" presStyleLbl="parChTrans1D3" presStyleIdx="1" presStyleCnt="3"/>
      <dgm:spPr/>
      <dgm:t>
        <a:bodyPr/>
        <a:lstStyle/>
        <a:p>
          <a:endParaRPr lang="en-US"/>
        </a:p>
      </dgm:t>
    </dgm:pt>
    <dgm:pt modelId="{E7E1A099-44CA-4253-9CFD-D9A814C4C3F8}" type="pres">
      <dgm:prSet presAssocID="{C2FFE769-8328-4228-ACB6-BFB872F91F0A}" presName="root2" presStyleCnt="0"/>
      <dgm:spPr/>
    </dgm:pt>
    <dgm:pt modelId="{94A4020B-EA4C-4A47-BE2C-9ED983A28FF5}" type="pres">
      <dgm:prSet presAssocID="{C2FFE769-8328-4228-ACB6-BFB872F91F0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CA95E1-A16F-4A13-9C31-4A53202B6DB3}" type="pres">
      <dgm:prSet presAssocID="{C2FFE769-8328-4228-ACB6-BFB872F91F0A}" presName="level3hierChild" presStyleCnt="0"/>
      <dgm:spPr/>
    </dgm:pt>
    <dgm:pt modelId="{F439D51E-74B0-41F2-8513-BDEDDEE598F4}" type="pres">
      <dgm:prSet presAssocID="{C729B444-2CEC-427B-8BA3-D93C403F4920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125CFE85-235E-4CE0-BCD2-F7D11444F8EA}" type="pres">
      <dgm:prSet presAssocID="{C729B444-2CEC-427B-8BA3-D93C403F4920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14AB069-F4B6-4A61-B2C0-4E801B17F6BE}" type="pres">
      <dgm:prSet presAssocID="{7EA6E029-AFF8-46F5-A791-2DC551BD4D79}" presName="root2" presStyleCnt="0"/>
      <dgm:spPr/>
    </dgm:pt>
    <dgm:pt modelId="{1211F5AB-4580-42F9-80B1-0A0E2C12F79D}" type="pres">
      <dgm:prSet presAssocID="{7EA6E029-AFF8-46F5-A791-2DC551BD4D7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208FE7-1746-4549-91BD-CAF2CD94C13F}" type="pres">
      <dgm:prSet presAssocID="{7EA6E029-AFF8-46F5-A791-2DC551BD4D79}" presName="level3hierChild" presStyleCnt="0"/>
      <dgm:spPr/>
    </dgm:pt>
    <dgm:pt modelId="{1FC00147-92CF-4817-8F55-5602F69A8D16}" type="pres">
      <dgm:prSet presAssocID="{5BFEFD33-C48D-4398-99E8-1369C2471E60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78AE2E6C-5AA0-4FB2-9606-C7DA6FEF21E9}" type="pres">
      <dgm:prSet presAssocID="{5BFEFD33-C48D-4398-99E8-1369C2471E60}" presName="connTx" presStyleLbl="parChTrans1D3" presStyleIdx="2" presStyleCnt="3"/>
      <dgm:spPr/>
      <dgm:t>
        <a:bodyPr/>
        <a:lstStyle/>
        <a:p>
          <a:endParaRPr lang="en-US"/>
        </a:p>
      </dgm:t>
    </dgm:pt>
    <dgm:pt modelId="{905DC787-733C-406D-8581-0FD0E5A46F23}" type="pres">
      <dgm:prSet presAssocID="{63E21F01-7DE7-4BAC-997E-B073A6E5975C}" presName="root2" presStyleCnt="0"/>
      <dgm:spPr/>
    </dgm:pt>
    <dgm:pt modelId="{0D092A67-53FC-48D5-862A-5BD2226BEB8B}" type="pres">
      <dgm:prSet presAssocID="{63E21F01-7DE7-4BAC-997E-B073A6E5975C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B8EBCD-95BE-479F-BD75-E574D92B343A}" type="pres">
      <dgm:prSet presAssocID="{63E21F01-7DE7-4BAC-997E-B073A6E5975C}" presName="level3hierChild" presStyleCnt="0"/>
      <dgm:spPr/>
    </dgm:pt>
  </dgm:ptLst>
  <dgm:cxnLst>
    <dgm:cxn modelId="{28CBD581-A473-4482-91B1-E514BDEE540B}" type="presOf" srcId="{1EA0D27E-D574-408E-B70A-F39247DBEA80}" destId="{F347BAF3-98EA-4B49-B184-C5B30D599530}" srcOrd="1" destOrd="0" presId="urn:microsoft.com/office/officeart/2005/8/layout/hierarchy2"/>
    <dgm:cxn modelId="{0F1EFF97-7C0E-4B83-B1AE-33BE40D4091A}" srcId="{C6E103BF-C1DD-4FA2-924E-FC3215BA3D3B}" destId="{3734F2A9-EE0F-45D5-A503-72D4B715A757}" srcOrd="0" destOrd="0" parTransId="{4DB0EB22-A9C2-4419-AC70-57F19EA83916}" sibTransId="{C89B9D57-F267-4D05-A278-8362006B60A3}"/>
    <dgm:cxn modelId="{CE4AC32C-C2AB-4277-BE97-56B276F81B0B}" type="presOf" srcId="{63E21F01-7DE7-4BAC-997E-B073A6E5975C}" destId="{0D092A67-53FC-48D5-862A-5BD2226BEB8B}" srcOrd="0" destOrd="0" presId="urn:microsoft.com/office/officeart/2005/8/layout/hierarchy2"/>
    <dgm:cxn modelId="{36B8895A-0523-4AA9-99B4-D12E6F1DBAF0}" type="presOf" srcId="{C6E103BF-C1DD-4FA2-924E-FC3215BA3D3B}" destId="{06B7CD54-E4E3-422F-A432-42113BFFF67C}" srcOrd="0" destOrd="0" presId="urn:microsoft.com/office/officeart/2005/8/layout/hierarchy2"/>
    <dgm:cxn modelId="{A0FC4B1A-BF7A-4A96-BE27-CCE3A520665E}" type="presOf" srcId="{C2FFE769-8328-4228-ACB6-BFB872F91F0A}" destId="{94A4020B-EA4C-4A47-BE2C-9ED983A28FF5}" srcOrd="0" destOrd="0" presId="urn:microsoft.com/office/officeart/2005/8/layout/hierarchy2"/>
    <dgm:cxn modelId="{0D03B774-1150-49E8-8E5A-EA6F4051B0C9}" type="presOf" srcId="{5BFEFD33-C48D-4398-99E8-1369C2471E60}" destId="{78AE2E6C-5AA0-4FB2-9606-C7DA6FEF21E9}" srcOrd="1" destOrd="0" presId="urn:microsoft.com/office/officeart/2005/8/layout/hierarchy2"/>
    <dgm:cxn modelId="{D720939C-8212-4AFC-87E2-A9AFBB246E45}" srcId="{63349883-941A-4B91-BA98-710A69AD6D40}" destId="{C2FFE769-8328-4228-ACB6-BFB872F91F0A}" srcOrd="1" destOrd="0" parTransId="{1EA0D27E-D574-408E-B70A-F39247DBEA80}" sibTransId="{5226475A-1E1F-4540-987C-EEEBA56F0CB7}"/>
    <dgm:cxn modelId="{7F43259E-917E-4F6F-BFEF-6401621E40C8}" type="presOf" srcId="{C729B444-2CEC-427B-8BA3-D93C403F4920}" destId="{125CFE85-235E-4CE0-BCD2-F7D11444F8EA}" srcOrd="1" destOrd="0" presId="urn:microsoft.com/office/officeart/2005/8/layout/hierarchy2"/>
    <dgm:cxn modelId="{D3553249-F13D-4028-B790-45AB6E5F5E80}" type="presOf" srcId="{05E21D5D-6C7B-4CB5-8F19-5E40D78429E0}" destId="{33D4B671-5799-466A-8C3E-6D38610B8250}" srcOrd="0" destOrd="0" presId="urn:microsoft.com/office/officeart/2005/8/layout/hierarchy2"/>
    <dgm:cxn modelId="{4CD2ECA9-0E98-452D-85B4-66A5655EF585}" srcId="{3734F2A9-EE0F-45D5-A503-72D4B715A757}" destId="{7EA6E029-AFF8-46F5-A791-2DC551BD4D79}" srcOrd="1" destOrd="0" parTransId="{C729B444-2CEC-427B-8BA3-D93C403F4920}" sibTransId="{D5F3B654-D2A5-4DD6-B50C-0DB0FA043CC5}"/>
    <dgm:cxn modelId="{C0D42E73-27CC-4087-A918-7C8BF0DCDA83}" type="presOf" srcId="{7EA6E029-AFF8-46F5-A791-2DC551BD4D79}" destId="{1211F5AB-4580-42F9-80B1-0A0E2C12F79D}" srcOrd="0" destOrd="0" presId="urn:microsoft.com/office/officeart/2005/8/layout/hierarchy2"/>
    <dgm:cxn modelId="{43D73BC5-7583-43D8-BB8F-14AD3A7C4364}" type="presOf" srcId="{DF7039D4-8FCB-4F43-87B8-141F5914DF85}" destId="{375CA045-1D81-48B5-B9E5-8B6EDCFCB818}" srcOrd="1" destOrd="0" presId="urn:microsoft.com/office/officeart/2005/8/layout/hierarchy2"/>
    <dgm:cxn modelId="{56DA0468-6AF6-4B66-B1D3-B88D8845405D}" srcId="{7EA6E029-AFF8-46F5-A791-2DC551BD4D79}" destId="{63E21F01-7DE7-4BAC-997E-B073A6E5975C}" srcOrd="0" destOrd="0" parTransId="{5BFEFD33-C48D-4398-99E8-1369C2471E60}" sibTransId="{09F63768-7313-4D92-876E-6BE0440E7ECB}"/>
    <dgm:cxn modelId="{52DBC15E-4E14-4981-90A3-7C431435A68F}" type="presOf" srcId="{5BFEFD33-C48D-4398-99E8-1369C2471E60}" destId="{1FC00147-92CF-4817-8F55-5602F69A8D16}" srcOrd="0" destOrd="0" presId="urn:microsoft.com/office/officeart/2005/8/layout/hierarchy2"/>
    <dgm:cxn modelId="{7DA952B5-B9B4-4177-ACD5-11DDD99926C1}" type="presOf" srcId="{1EA0D27E-D574-408E-B70A-F39247DBEA80}" destId="{15C0B59A-D3E5-4313-819D-4994B2221EE1}" srcOrd="0" destOrd="0" presId="urn:microsoft.com/office/officeart/2005/8/layout/hierarchy2"/>
    <dgm:cxn modelId="{41B882CC-E29E-46CF-8DE9-EBD14A477B3A}" type="presOf" srcId="{EA882729-E8BD-4684-B3BF-E6548B6FC950}" destId="{91591801-D40C-45D3-82CA-C1EB302EDC68}" srcOrd="0" destOrd="0" presId="urn:microsoft.com/office/officeart/2005/8/layout/hierarchy2"/>
    <dgm:cxn modelId="{687C01BF-D30E-4AEB-A505-E84881C695DE}" type="presOf" srcId="{DF7039D4-8FCB-4F43-87B8-141F5914DF85}" destId="{F16DE2E1-D55A-4A38-B82B-9E73CD961974}" srcOrd="0" destOrd="0" presId="urn:microsoft.com/office/officeart/2005/8/layout/hierarchy2"/>
    <dgm:cxn modelId="{E3F019C8-A97C-4A81-9EAD-341F222FD146}" type="presOf" srcId="{05E21D5D-6C7B-4CB5-8F19-5E40D78429E0}" destId="{0301BF7B-333E-42E6-B069-430EA53F6F55}" srcOrd="1" destOrd="0" presId="urn:microsoft.com/office/officeart/2005/8/layout/hierarchy2"/>
    <dgm:cxn modelId="{59BBE93E-3D3B-46AB-95AA-64671F4D0670}" type="presOf" srcId="{C729B444-2CEC-427B-8BA3-D93C403F4920}" destId="{F439D51E-74B0-41F2-8513-BDEDDEE598F4}" srcOrd="0" destOrd="0" presId="urn:microsoft.com/office/officeart/2005/8/layout/hierarchy2"/>
    <dgm:cxn modelId="{B69E062C-7A82-41D8-8B6D-A06B7400EDC9}" type="presOf" srcId="{3734F2A9-EE0F-45D5-A503-72D4B715A757}" destId="{FF4335CE-2516-4308-ACA3-F3A0B93209C6}" srcOrd="0" destOrd="0" presId="urn:microsoft.com/office/officeart/2005/8/layout/hierarchy2"/>
    <dgm:cxn modelId="{84ED3F39-0A55-4666-BDA3-8C05C6426964}" srcId="{3734F2A9-EE0F-45D5-A503-72D4B715A757}" destId="{63349883-941A-4B91-BA98-710A69AD6D40}" srcOrd="0" destOrd="0" parTransId="{05E21D5D-6C7B-4CB5-8F19-5E40D78429E0}" sibTransId="{ED75C400-AC20-461F-BD52-518CFF6B656A}"/>
    <dgm:cxn modelId="{9F098F46-9D85-46BC-A7B6-85DBD25D7119}" srcId="{63349883-941A-4B91-BA98-710A69AD6D40}" destId="{EA882729-E8BD-4684-B3BF-E6548B6FC950}" srcOrd="0" destOrd="0" parTransId="{DF7039D4-8FCB-4F43-87B8-141F5914DF85}" sibTransId="{28B9D59D-BB7D-4256-874E-DD61CD52248B}"/>
    <dgm:cxn modelId="{F19EFBF2-41C8-457F-A1C5-29327CE3B9F2}" type="presOf" srcId="{63349883-941A-4B91-BA98-710A69AD6D40}" destId="{D56C0EBF-9D67-48D7-A472-E514CC90A6FE}" srcOrd="0" destOrd="0" presId="urn:microsoft.com/office/officeart/2005/8/layout/hierarchy2"/>
    <dgm:cxn modelId="{40A5AB72-847A-47CE-8D20-D846F6FC5358}" type="presParOf" srcId="{06B7CD54-E4E3-422F-A432-42113BFFF67C}" destId="{F854AF6B-3EB6-4475-9944-ED2795F96836}" srcOrd="0" destOrd="0" presId="urn:microsoft.com/office/officeart/2005/8/layout/hierarchy2"/>
    <dgm:cxn modelId="{2FA64D67-18AE-4E42-BDB6-D2399E3BE0B1}" type="presParOf" srcId="{F854AF6B-3EB6-4475-9944-ED2795F96836}" destId="{FF4335CE-2516-4308-ACA3-F3A0B93209C6}" srcOrd="0" destOrd="0" presId="urn:microsoft.com/office/officeart/2005/8/layout/hierarchy2"/>
    <dgm:cxn modelId="{F51D586A-FF16-4D8C-9DBC-B699463AE439}" type="presParOf" srcId="{F854AF6B-3EB6-4475-9944-ED2795F96836}" destId="{7C510A7C-9BB0-4939-89DB-4CAD3F337CCD}" srcOrd="1" destOrd="0" presId="urn:microsoft.com/office/officeart/2005/8/layout/hierarchy2"/>
    <dgm:cxn modelId="{E6074EC5-E6A8-44C4-9F43-DFBBC1E86AEF}" type="presParOf" srcId="{7C510A7C-9BB0-4939-89DB-4CAD3F337CCD}" destId="{33D4B671-5799-466A-8C3E-6D38610B8250}" srcOrd="0" destOrd="0" presId="urn:microsoft.com/office/officeart/2005/8/layout/hierarchy2"/>
    <dgm:cxn modelId="{FC8AD410-DB5E-45CC-AFC8-75679A3BD3FE}" type="presParOf" srcId="{33D4B671-5799-466A-8C3E-6D38610B8250}" destId="{0301BF7B-333E-42E6-B069-430EA53F6F55}" srcOrd="0" destOrd="0" presId="urn:microsoft.com/office/officeart/2005/8/layout/hierarchy2"/>
    <dgm:cxn modelId="{1FF92839-71D6-415C-B98E-73A396C0E6A7}" type="presParOf" srcId="{7C510A7C-9BB0-4939-89DB-4CAD3F337CCD}" destId="{E2044184-76E4-4A2E-B79A-BC3D7F3A5381}" srcOrd="1" destOrd="0" presId="urn:microsoft.com/office/officeart/2005/8/layout/hierarchy2"/>
    <dgm:cxn modelId="{0000AF7E-4B7F-4C3A-943C-0C9B1D80804B}" type="presParOf" srcId="{E2044184-76E4-4A2E-B79A-BC3D7F3A5381}" destId="{D56C0EBF-9D67-48D7-A472-E514CC90A6FE}" srcOrd="0" destOrd="0" presId="urn:microsoft.com/office/officeart/2005/8/layout/hierarchy2"/>
    <dgm:cxn modelId="{710A8DED-1DAD-4D0B-8B58-374C4168371B}" type="presParOf" srcId="{E2044184-76E4-4A2E-B79A-BC3D7F3A5381}" destId="{3FAFDFBE-C5E8-46F1-B5CC-D12E731E3F2F}" srcOrd="1" destOrd="0" presId="urn:microsoft.com/office/officeart/2005/8/layout/hierarchy2"/>
    <dgm:cxn modelId="{F89FF8C7-CD0A-4079-8DCB-448FAFBF190D}" type="presParOf" srcId="{3FAFDFBE-C5E8-46F1-B5CC-D12E731E3F2F}" destId="{F16DE2E1-D55A-4A38-B82B-9E73CD961974}" srcOrd="0" destOrd="0" presId="urn:microsoft.com/office/officeart/2005/8/layout/hierarchy2"/>
    <dgm:cxn modelId="{686DA37E-5966-452F-8A8C-853A7AD1123D}" type="presParOf" srcId="{F16DE2E1-D55A-4A38-B82B-9E73CD961974}" destId="{375CA045-1D81-48B5-B9E5-8B6EDCFCB818}" srcOrd="0" destOrd="0" presId="urn:microsoft.com/office/officeart/2005/8/layout/hierarchy2"/>
    <dgm:cxn modelId="{2ACA7DC1-EEB7-4BA8-9F07-A186B4732489}" type="presParOf" srcId="{3FAFDFBE-C5E8-46F1-B5CC-D12E731E3F2F}" destId="{3C610EA0-9C96-4C4E-97F5-BD6CDC86A6AD}" srcOrd="1" destOrd="0" presId="urn:microsoft.com/office/officeart/2005/8/layout/hierarchy2"/>
    <dgm:cxn modelId="{F7E429C7-F238-400E-95CE-222850226178}" type="presParOf" srcId="{3C610EA0-9C96-4C4E-97F5-BD6CDC86A6AD}" destId="{91591801-D40C-45D3-82CA-C1EB302EDC68}" srcOrd="0" destOrd="0" presId="urn:microsoft.com/office/officeart/2005/8/layout/hierarchy2"/>
    <dgm:cxn modelId="{F7C37555-4438-40DE-8F54-9BE8D268C1B3}" type="presParOf" srcId="{3C610EA0-9C96-4C4E-97F5-BD6CDC86A6AD}" destId="{1A787CA4-7053-4021-A7F5-9B452FF76065}" srcOrd="1" destOrd="0" presId="urn:microsoft.com/office/officeart/2005/8/layout/hierarchy2"/>
    <dgm:cxn modelId="{40FF5307-2B04-4CC2-AD86-34EBA4D0863E}" type="presParOf" srcId="{3FAFDFBE-C5E8-46F1-B5CC-D12E731E3F2F}" destId="{15C0B59A-D3E5-4313-819D-4994B2221EE1}" srcOrd="2" destOrd="0" presId="urn:microsoft.com/office/officeart/2005/8/layout/hierarchy2"/>
    <dgm:cxn modelId="{A552B8CC-9747-4DD0-BF98-E70C9A5B3311}" type="presParOf" srcId="{15C0B59A-D3E5-4313-819D-4994B2221EE1}" destId="{F347BAF3-98EA-4B49-B184-C5B30D599530}" srcOrd="0" destOrd="0" presId="urn:microsoft.com/office/officeart/2005/8/layout/hierarchy2"/>
    <dgm:cxn modelId="{C90DD507-D722-443B-BD84-7F6277A7B39B}" type="presParOf" srcId="{3FAFDFBE-C5E8-46F1-B5CC-D12E731E3F2F}" destId="{E7E1A099-44CA-4253-9CFD-D9A814C4C3F8}" srcOrd="3" destOrd="0" presId="urn:microsoft.com/office/officeart/2005/8/layout/hierarchy2"/>
    <dgm:cxn modelId="{DF1D0D86-02CA-47E1-AFAB-50391D4B304A}" type="presParOf" srcId="{E7E1A099-44CA-4253-9CFD-D9A814C4C3F8}" destId="{94A4020B-EA4C-4A47-BE2C-9ED983A28FF5}" srcOrd="0" destOrd="0" presId="urn:microsoft.com/office/officeart/2005/8/layout/hierarchy2"/>
    <dgm:cxn modelId="{D5637EA7-A2D0-4418-8CE5-A9113C76AA18}" type="presParOf" srcId="{E7E1A099-44CA-4253-9CFD-D9A814C4C3F8}" destId="{6BCA95E1-A16F-4A13-9C31-4A53202B6DB3}" srcOrd="1" destOrd="0" presId="urn:microsoft.com/office/officeart/2005/8/layout/hierarchy2"/>
    <dgm:cxn modelId="{4CFA3E68-9C9D-47C6-8871-E0FF74808EC0}" type="presParOf" srcId="{7C510A7C-9BB0-4939-89DB-4CAD3F337CCD}" destId="{F439D51E-74B0-41F2-8513-BDEDDEE598F4}" srcOrd="2" destOrd="0" presId="urn:microsoft.com/office/officeart/2005/8/layout/hierarchy2"/>
    <dgm:cxn modelId="{955CF269-D6F1-4CE9-BDBD-86A1F613F424}" type="presParOf" srcId="{F439D51E-74B0-41F2-8513-BDEDDEE598F4}" destId="{125CFE85-235E-4CE0-BCD2-F7D11444F8EA}" srcOrd="0" destOrd="0" presId="urn:microsoft.com/office/officeart/2005/8/layout/hierarchy2"/>
    <dgm:cxn modelId="{BE7420FF-923D-4E13-986C-BBFDE08028BB}" type="presParOf" srcId="{7C510A7C-9BB0-4939-89DB-4CAD3F337CCD}" destId="{D14AB069-F4B6-4A61-B2C0-4E801B17F6BE}" srcOrd="3" destOrd="0" presId="urn:microsoft.com/office/officeart/2005/8/layout/hierarchy2"/>
    <dgm:cxn modelId="{B1CAAE3A-4D4E-45C1-BC9A-D6B96FBF5D2E}" type="presParOf" srcId="{D14AB069-F4B6-4A61-B2C0-4E801B17F6BE}" destId="{1211F5AB-4580-42F9-80B1-0A0E2C12F79D}" srcOrd="0" destOrd="0" presId="urn:microsoft.com/office/officeart/2005/8/layout/hierarchy2"/>
    <dgm:cxn modelId="{9FCCF226-C663-4B34-B3A4-1D35F22BB4FE}" type="presParOf" srcId="{D14AB069-F4B6-4A61-B2C0-4E801B17F6BE}" destId="{81208FE7-1746-4549-91BD-CAF2CD94C13F}" srcOrd="1" destOrd="0" presId="urn:microsoft.com/office/officeart/2005/8/layout/hierarchy2"/>
    <dgm:cxn modelId="{251D22E1-7A00-439F-A882-795AE7CDB0D7}" type="presParOf" srcId="{81208FE7-1746-4549-91BD-CAF2CD94C13F}" destId="{1FC00147-92CF-4817-8F55-5602F69A8D16}" srcOrd="0" destOrd="0" presId="urn:microsoft.com/office/officeart/2005/8/layout/hierarchy2"/>
    <dgm:cxn modelId="{A52BCC4C-73CC-4BB7-A483-EE92B6BC2FAE}" type="presParOf" srcId="{1FC00147-92CF-4817-8F55-5602F69A8D16}" destId="{78AE2E6C-5AA0-4FB2-9606-C7DA6FEF21E9}" srcOrd="0" destOrd="0" presId="urn:microsoft.com/office/officeart/2005/8/layout/hierarchy2"/>
    <dgm:cxn modelId="{19D935E9-9BA8-4D7B-89B0-D3EB31C7024C}" type="presParOf" srcId="{81208FE7-1746-4549-91BD-CAF2CD94C13F}" destId="{905DC787-733C-406D-8581-0FD0E5A46F23}" srcOrd="1" destOrd="0" presId="urn:microsoft.com/office/officeart/2005/8/layout/hierarchy2"/>
    <dgm:cxn modelId="{F91C2A01-A8C9-4520-AF1B-7DE3709FBBDF}" type="presParOf" srcId="{905DC787-733C-406D-8581-0FD0E5A46F23}" destId="{0D092A67-53FC-48D5-862A-5BD2226BEB8B}" srcOrd="0" destOrd="0" presId="urn:microsoft.com/office/officeart/2005/8/layout/hierarchy2"/>
    <dgm:cxn modelId="{362EE6DC-59EB-4DAB-B455-DA0B08A152D3}" type="presParOf" srcId="{905DC787-733C-406D-8581-0FD0E5A46F23}" destId="{B7B8EBCD-95BE-479F-BD75-E574D92B34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BD64C4-091A-48DA-8826-7DB0A80A294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82732B-A4C0-48A7-8987-0334D1E43696}">
      <dgm:prSet phldrT="[Text]"/>
      <dgm:spPr/>
      <dgm:t>
        <a:bodyPr/>
        <a:lstStyle/>
        <a:p>
          <a:r>
            <a:rPr lang="en-US" dirty="0" smtClean="0"/>
            <a:t>WELLCHPs</a:t>
          </a:r>
          <a:endParaRPr lang="en-US" dirty="0"/>
        </a:p>
      </dgm:t>
    </dgm:pt>
    <dgm:pt modelId="{236BCA2C-DB2F-4F8A-9870-D620F18BBB38}" type="parTrans" cxnId="{7C07BE70-1FBB-4B57-ABDF-F62B7E10F032}">
      <dgm:prSet/>
      <dgm:spPr/>
      <dgm:t>
        <a:bodyPr/>
        <a:lstStyle/>
        <a:p>
          <a:endParaRPr lang="en-US"/>
        </a:p>
      </dgm:t>
    </dgm:pt>
    <dgm:pt modelId="{FA6DFCA1-80AA-4E25-9EF3-6E7B4E0A1A3F}" type="sibTrans" cxnId="{7C07BE70-1FBB-4B57-ABDF-F62B7E10F032}">
      <dgm:prSet/>
      <dgm:spPr/>
      <dgm:t>
        <a:bodyPr/>
        <a:lstStyle/>
        <a:p>
          <a:endParaRPr lang="en-US"/>
        </a:p>
      </dgm:t>
    </dgm:pt>
    <dgm:pt modelId="{742429DC-27A4-4541-895C-B34EB5BD72AF}">
      <dgm:prSet phldrT="[Text]"/>
      <dgm:spPr/>
      <dgm:t>
        <a:bodyPr/>
        <a:lstStyle/>
        <a:p>
          <a:r>
            <a:rPr lang="en-US" dirty="0" smtClean="0"/>
            <a:t>Monthly Information Seminars</a:t>
          </a:r>
        </a:p>
        <a:p>
          <a:r>
            <a:rPr lang="en-US" dirty="0" smtClean="0"/>
            <a:t>(i.e. WELLCHPs Thursdays)</a:t>
          </a:r>
          <a:endParaRPr lang="en-US" dirty="0"/>
        </a:p>
      </dgm:t>
    </dgm:pt>
    <dgm:pt modelId="{5685A044-94F2-4F71-A2AD-2F02C182645B}" type="parTrans" cxnId="{BEAA35EC-CA53-4DC5-AD9D-15E053999D5B}">
      <dgm:prSet/>
      <dgm:spPr/>
      <dgm:t>
        <a:bodyPr/>
        <a:lstStyle/>
        <a:p>
          <a:endParaRPr lang="en-US"/>
        </a:p>
      </dgm:t>
    </dgm:pt>
    <dgm:pt modelId="{922B6304-B355-44F6-B3EE-60BFB25F92DA}" type="sibTrans" cxnId="{BEAA35EC-CA53-4DC5-AD9D-15E053999D5B}">
      <dgm:prSet/>
      <dgm:spPr/>
      <dgm:t>
        <a:bodyPr/>
        <a:lstStyle/>
        <a:p>
          <a:endParaRPr lang="en-US"/>
        </a:p>
      </dgm:t>
    </dgm:pt>
    <dgm:pt modelId="{5F82861A-6ED4-4EC0-B6C3-25E920F08EA7}">
      <dgm:prSet phldrT="[Text]"/>
      <dgm:spPr/>
      <dgm:t>
        <a:bodyPr/>
        <a:lstStyle/>
        <a:p>
          <a:r>
            <a:rPr lang="en-US" dirty="0" smtClean="0"/>
            <a:t>Participant PA Tracking &amp; Outcomes Reporting</a:t>
          </a:r>
        </a:p>
        <a:p>
          <a:r>
            <a:rPr lang="en-US" dirty="0" smtClean="0"/>
            <a:t>(i.e. Online Survey) </a:t>
          </a:r>
          <a:endParaRPr lang="en-US" dirty="0"/>
        </a:p>
      </dgm:t>
    </dgm:pt>
    <dgm:pt modelId="{BAF3E1A1-9792-49AE-ABBB-4AB69E51656A}" type="parTrans" cxnId="{6A2A7BD1-7B2F-47A7-A987-A0CD0F7F7812}">
      <dgm:prSet/>
      <dgm:spPr/>
      <dgm:t>
        <a:bodyPr/>
        <a:lstStyle/>
        <a:p>
          <a:endParaRPr lang="en-US"/>
        </a:p>
      </dgm:t>
    </dgm:pt>
    <dgm:pt modelId="{599DF457-B342-4119-BADC-836B3FF0776F}" type="sibTrans" cxnId="{6A2A7BD1-7B2F-47A7-A987-A0CD0F7F7812}">
      <dgm:prSet/>
      <dgm:spPr/>
      <dgm:t>
        <a:bodyPr/>
        <a:lstStyle/>
        <a:p>
          <a:endParaRPr lang="en-US"/>
        </a:p>
      </dgm:t>
    </dgm:pt>
    <dgm:pt modelId="{8545311E-D10E-41BC-81A8-8A645E3D9D19}">
      <dgm:prSet phldrT="[Text]"/>
      <dgm:spPr/>
      <dgm:t>
        <a:bodyPr/>
        <a:lstStyle/>
        <a:p>
          <a:r>
            <a:rPr lang="en-US" dirty="0" smtClean="0"/>
            <a:t>Unit Participation &amp; Bonding</a:t>
          </a:r>
        </a:p>
        <a:p>
          <a:r>
            <a:rPr lang="en-US" dirty="0" smtClean="0"/>
            <a:t>(i.e. Unit representatives)</a:t>
          </a:r>
          <a:endParaRPr lang="en-US" dirty="0"/>
        </a:p>
      </dgm:t>
    </dgm:pt>
    <dgm:pt modelId="{8E7778BA-3EB0-41FA-AF93-B478A25F55D7}" type="parTrans" cxnId="{A589678C-52AC-4925-A47C-E285DBC47F4D}">
      <dgm:prSet/>
      <dgm:spPr/>
      <dgm:t>
        <a:bodyPr/>
        <a:lstStyle/>
        <a:p>
          <a:endParaRPr lang="en-US"/>
        </a:p>
      </dgm:t>
    </dgm:pt>
    <dgm:pt modelId="{ABDA80BD-EEB7-482F-B00A-83640A33A184}" type="sibTrans" cxnId="{A589678C-52AC-4925-A47C-E285DBC47F4D}">
      <dgm:prSet/>
      <dgm:spPr/>
      <dgm:t>
        <a:bodyPr/>
        <a:lstStyle/>
        <a:p>
          <a:endParaRPr lang="en-US"/>
        </a:p>
      </dgm:t>
    </dgm:pt>
    <dgm:pt modelId="{E6713EFF-378F-42C7-837F-8A146C05ABCF}">
      <dgm:prSet phldrT="[Text]"/>
      <dgm:spPr/>
      <dgm:t>
        <a:bodyPr/>
        <a:lstStyle/>
        <a:p>
          <a:r>
            <a:rPr lang="en-US" dirty="0" smtClean="0"/>
            <a:t>WELLCHPs Merit Awards</a:t>
          </a:r>
        </a:p>
        <a:p>
          <a:r>
            <a:rPr lang="en-US" dirty="0" smtClean="0"/>
            <a:t>(i.e. WELLCHPs Gifts)  </a:t>
          </a:r>
          <a:endParaRPr lang="en-US" dirty="0"/>
        </a:p>
      </dgm:t>
    </dgm:pt>
    <dgm:pt modelId="{18D7EACD-1421-4674-8062-7741FB2284C7}" type="parTrans" cxnId="{5D45EA82-D1A4-42C1-825B-B41CF3934AF3}">
      <dgm:prSet/>
      <dgm:spPr/>
      <dgm:t>
        <a:bodyPr/>
        <a:lstStyle/>
        <a:p>
          <a:endParaRPr lang="en-US"/>
        </a:p>
      </dgm:t>
    </dgm:pt>
    <dgm:pt modelId="{8975BA53-9935-4A54-A5DD-6B0E799AC635}" type="sibTrans" cxnId="{5D45EA82-D1A4-42C1-825B-B41CF3934AF3}">
      <dgm:prSet/>
      <dgm:spPr/>
      <dgm:t>
        <a:bodyPr/>
        <a:lstStyle/>
        <a:p>
          <a:endParaRPr lang="en-US"/>
        </a:p>
      </dgm:t>
    </dgm:pt>
    <dgm:pt modelId="{75C97183-E80B-4C6D-BE9C-B1601962C4BF}" type="pres">
      <dgm:prSet presAssocID="{E6BD64C4-091A-48DA-8826-7DB0A80A294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62336F-8FED-4958-AAD9-6F1DBDF6A1FB}" type="pres">
      <dgm:prSet presAssocID="{E6BD64C4-091A-48DA-8826-7DB0A80A294F}" presName="matrix" presStyleCnt="0"/>
      <dgm:spPr/>
    </dgm:pt>
    <dgm:pt modelId="{00D871A7-F17F-43B9-AA13-531FF5FDB024}" type="pres">
      <dgm:prSet presAssocID="{E6BD64C4-091A-48DA-8826-7DB0A80A294F}" presName="tile1" presStyleLbl="node1" presStyleIdx="0" presStyleCnt="4"/>
      <dgm:spPr/>
      <dgm:t>
        <a:bodyPr/>
        <a:lstStyle/>
        <a:p>
          <a:endParaRPr lang="en-US"/>
        </a:p>
      </dgm:t>
    </dgm:pt>
    <dgm:pt modelId="{B39CB092-56C1-4849-943D-EC72C43D1A1D}" type="pres">
      <dgm:prSet presAssocID="{E6BD64C4-091A-48DA-8826-7DB0A80A294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C8549-1EAC-47AB-9FA6-C01CA586D259}" type="pres">
      <dgm:prSet presAssocID="{E6BD64C4-091A-48DA-8826-7DB0A80A294F}" presName="tile2" presStyleLbl="node1" presStyleIdx="1" presStyleCnt="4" custLinFactNeighborX="-451" custLinFactNeighborY="-405"/>
      <dgm:spPr/>
      <dgm:t>
        <a:bodyPr/>
        <a:lstStyle/>
        <a:p>
          <a:endParaRPr lang="en-US"/>
        </a:p>
      </dgm:t>
    </dgm:pt>
    <dgm:pt modelId="{034BF711-BB07-4E7C-A8DA-9F384B56E989}" type="pres">
      <dgm:prSet presAssocID="{E6BD64C4-091A-48DA-8826-7DB0A80A294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7DD67-6CE5-4FDF-9046-A3ADD233AF7C}" type="pres">
      <dgm:prSet presAssocID="{E6BD64C4-091A-48DA-8826-7DB0A80A294F}" presName="tile3" presStyleLbl="node1" presStyleIdx="2" presStyleCnt="4"/>
      <dgm:spPr/>
      <dgm:t>
        <a:bodyPr/>
        <a:lstStyle/>
        <a:p>
          <a:endParaRPr lang="en-US"/>
        </a:p>
      </dgm:t>
    </dgm:pt>
    <dgm:pt modelId="{4F6C6829-43AA-423B-9CA7-9FF2A864C44A}" type="pres">
      <dgm:prSet presAssocID="{E6BD64C4-091A-48DA-8826-7DB0A80A294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3E684-8DEC-4E4E-9B66-5BCCE648E66B}" type="pres">
      <dgm:prSet presAssocID="{E6BD64C4-091A-48DA-8826-7DB0A80A294F}" presName="tile4" presStyleLbl="node1" presStyleIdx="3" presStyleCnt="4"/>
      <dgm:spPr/>
      <dgm:t>
        <a:bodyPr/>
        <a:lstStyle/>
        <a:p>
          <a:endParaRPr lang="en-US"/>
        </a:p>
      </dgm:t>
    </dgm:pt>
    <dgm:pt modelId="{6E6646B6-9918-478D-BEB8-B750E5E827F3}" type="pres">
      <dgm:prSet presAssocID="{E6BD64C4-091A-48DA-8826-7DB0A80A294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8862C-7AF0-4142-9CCF-5618C9FB6C1F}" type="pres">
      <dgm:prSet presAssocID="{E6BD64C4-091A-48DA-8826-7DB0A80A294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589678C-52AC-4925-A47C-E285DBC47F4D}" srcId="{1482732B-A4C0-48A7-8987-0334D1E43696}" destId="{8545311E-D10E-41BC-81A8-8A645E3D9D19}" srcOrd="2" destOrd="0" parTransId="{8E7778BA-3EB0-41FA-AF93-B478A25F55D7}" sibTransId="{ABDA80BD-EEB7-482F-B00A-83640A33A184}"/>
    <dgm:cxn modelId="{23FF67AC-54AE-4D75-8D77-E66D9D798D92}" type="presOf" srcId="{E6713EFF-378F-42C7-837F-8A146C05ABCF}" destId="{F303E684-8DEC-4E4E-9B66-5BCCE648E66B}" srcOrd="0" destOrd="0" presId="urn:microsoft.com/office/officeart/2005/8/layout/matrix1"/>
    <dgm:cxn modelId="{60F90A2B-4637-42A5-9DB1-6D89BE621A16}" type="presOf" srcId="{8545311E-D10E-41BC-81A8-8A645E3D9D19}" destId="{62F7DD67-6CE5-4FDF-9046-A3ADD233AF7C}" srcOrd="0" destOrd="0" presId="urn:microsoft.com/office/officeart/2005/8/layout/matrix1"/>
    <dgm:cxn modelId="{6A2A7BD1-7B2F-47A7-A987-A0CD0F7F7812}" srcId="{1482732B-A4C0-48A7-8987-0334D1E43696}" destId="{5F82861A-6ED4-4EC0-B6C3-25E920F08EA7}" srcOrd="1" destOrd="0" parTransId="{BAF3E1A1-9792-49AE-ABBB-4AB69E51656A}" sibTransId="{599DF457-B342-4119-BADC-836B3FF0776F}"/>
    <dgm:cxn modelId="{8259F3C6-0387-4A57-A268-6B6C6887FA98}" type="presOf" srcId="{E6BD64C4-091A-48DA-8826-7DB0A80A294F}" destId="{75C97183-E80B-4C6D-BE9C-B1601962C4BF}" srcOrd="0" destOrd="0" presId="urn:microsoft.com/office/officeart/2005/8/layout/matrix1"/>
    <dgm:cxn modelId="{466E721D-4538-41A7-9D35-D5ABC5C282A9}" type="presOf" srcId="{742429DC-27A4-4541-895C-B34EB5BD72AF}" destId="{00D871A7-F17F-43B9-AA13-531FF5FDB024}" srcOrd="0" destOrd="0" presId="urn:microsoft.com/office/officeart/2005/8/layout/matrix1"/>
    <dgm:cxn modelId="{79ECFE7F-A3D7-41A5-97D8-E49AC9898908}" type="presOf" srcId="{742429DC-27A4-4541-895C-B34EB5BD72AF}" destId="{B39CB092-56C1-4849-943D-EC72C43D1A1D}" srcOrd="1" destOrd="0" presId="urn:microsoft.com/office/officeart/2005/8/layout/matrix1"/>
    <dgm:cxn modelId="{736F64FF-0AD4-4FC2-8F82-18FB4FCEE30C}" type="presOf" srcId="{5F82861A-6ED4-4EC0-B6C3-25E920F08EA7}" destId="{034BF711-BB07-4E7C-A8DA-9F384B56E989}" srcOrd="1" destOrd="0" presId="urn:microsoft.com/office/officeart/2005/8/layout/matrix1"/>
    <dgm:cxn modelId="{DF041FE1-A61E-4A7B-8B3B-EA08FBA767BE}" type="presOf" srcId="{1482732B-A4C0-48A7-8987-0334D1E43696}" destId="{7ED8862C-7AF0-4142-9CCF-5618C9FB6C1F}" srcOrd="0" destOrd="0" presId="urn:microsoft.com/office/officeart/2005/8/layout/matrix1"/>
    <dgm:cxn modelId="{BEAA35EC-CA53-4DC5-AD9D-15E053999D5B}" srcId="{1482732B-A4C0-48A7-8987-0334D1E43696}" destId="{742429DC-27A4-4541-895C-B34EB5BD72AF}" srcOrd="0" destOrd="0" parTransId="{5685A044-94F2-4F71-A2AD-2F02C182645B}" sibTransId="{922B6304-B355-44F6-B3EE-60BFB25F92DA}"/>
    <dgm:cxn modelId="{E686DB97-B91A-4A63-BA89-96642756E8AE}" type="presOf" srcId="{E6713EFF-378F-42C7-837F-8A146C05ABCF}" destId="{6E6646B6-9918-478D-BEB8-B750E5E827F3}" srcOrd="1" destOrd="0" presId="urn:microsoft.com/office/officeart/2005/8/layout/matrix1"/>
    <dgm:cxn modelId="{5155DDF7-7745-4174-AF99-9F9E610DEA34}" type="presOf" srcId="{8545311E-D10E-41BC-81A8-8A645E3D9D19}" destId="{4F6C6829-43AA-423B-9CA7-9FF2A864C44A}" srcOrd="1" destOrd="0" presId="urn:microsoft.com/office/officeart/2005/8/layout/matrix1"/>
    <dgm:cxn modelId="{7C07BE70-1FBB-4B57-ABDF-F62B7E10F032}" srcId="{E6BD64C4-091A-48DA-8826-7DB0A80A294F}" destId="{1482732B-A4C0-48A7-8987-0334D1E43696}" srcOrd="0" destOrd="0" parTransId="{236BCA2C-DB2F-4F8A-9870-D620F18BBB38}" sibTransId="{FA6DFCA1-80AA-4E25-9EF3-6E7B4E0A1A3F}"/>
    <dgm:cxn modelId="{6D8A258B-B1AC-4BFA-A50D-A5D72E0F39A5}" type="presOf" srcId="{5F82861A-6ED4-4EC0-B6C3-25E920F08EA7}" destId="{0EAC8549-1EAC-47AB-9FA6-C01CA586D259}" srcOrd="0" destOrd="0" presId="urn:microsoft.com/office/officeart/2005/8/layout/matrix1"/>
    <dgm:cxn modelId="{5D45EA82-D1A4-42C1-825B-B41CF3934AF3}" srcId="{1482732B-A4C0-48A7-8987-0334D1E43696}" destId="{E6713EFF-378F-42C7-837F-8A146C05ABCF}" srcOrd="3" destOrd="0" parTransId="{18D7EACD-1421-4674-8062-7741FB2284C7}" sibTransId="{8975BA53-9935-4A54-A5DD-6B0E799AC635}"/>
    <dgm:cxn modelId="{1EB9BA29-C97E-47B3-9E6E-12B6A7E5C900}" type="presParOf" srcId="{75C97183-E80B-4C6D-BE9C-B1601962C4BF}" destId="{6162336F-8FED-4958-AAD9-6F1DBDF6A1FB}" srcOrd="0" destOrd="0" presId="urn:microsoft.com/office/officeart/2005/8/layout/matrix1"/>
    <dgm:cxn modelId="{1F328132-AB85-4FC7-B616-931018A38A21}" type="presParOf" srcId="{6162336F-8FED-4958-AAD9-6F1DBDF6A1FB}" destId="{00D871A7-F17F-43B9-AA13-531FF5FDB024}" srcOrd="0" destOrd="0" presId="urn:microsoft.com/office/officeart/2005/8/layout/matrix1"/>
    <dgm:cxn modelId="{733B489F-856E-4FC6-BBBF-982F01BA7AF3}" type="presParOf" srcId="{6162336F-8FED-4958-AAD9-6F1DBDF6A1FB}" destId="{B39CB092-56C1-4849-943D-EC72C43D1A1D}" srcOrd="1" destOrd="0" presId="urn:microsoft.com/office/officeart/2005/8/layout/matrix1"/>
    <dgm:cxn modelId="{C205C4EA-1C68-4C7D-8B7D-995735A82CBA}" type="presParOf" srcId="{6162336F-8FED-4958-AAD9-6F1DBDF6A1FB}" destId="{0EAC8549-1EAC-47AB-9FA6-C01CA586D259}" srcOrd="2" destOrd="0" presId="urn:microsoft.com/office/officeart/2005/8/layout/matrix1"/>
    <dgm:cxn modelId="{B1829B94-5E0D-48C0-B321-1DD99D77D0F7}" type="presParOf" srcId="{6162336F-8FED-4958-AAD9-6F1DBDF6A1FB}" destId="{034BF711-BB07-4E7C-A8DA-9F384B56E989}" srcOrd="3" destOrd="0" presId="urn:microsoft.com/office/officeart/2005/8/layout/matrix1"/>
    <dgm:cxn modelId="{41818538-4739-46B4-AE0B-178E8722AC13}" type="presParOf" srcId="{6162336F-8FED-4958-AAD9-6F1DBDF6A1FB}" destId="{62F7DD67-6CE5-4FDF-9046-A3ADD233AF7C}" srcOrd="4" destOrd="0" presId="urn:microsoft.com/office/officeart/2005/8/layout/matrix1"/>
    <dgm:cxn modelId="{F3A94A66-8595-49DF-ACBD-B2B36EFBD728}" type="presParOf" srcId="{6162336F-8FED-4958-AAD9-6F1DBDF6A1FB}" destId="{4F6C6829-43AA-423B-9CA7-9FF2A864C44A}" srcOrd="5" destOrd="0" presId="urn:microsoft.com/office/officeart/2005/8/layout/matrix1"/>
    <dgm:cxn modelId="{10A5416D-7404-48CD-8B3B-6FEFD0FD0DD1}" type="presParOf" srcId="{6162336F-8FED-4958-AAD9-6F1DBDF6A1FB}" destId="{F303E684-8DEC-4E4E-9B66-5BCCE648E66B}" srcOrd="6" destOrd="0" presId="urn:microsoft.com/office/officeart/2005/8/layout/matrix1"/>
    <dgm:cxn modelId="{8421DB20-C1B3-468F-B8A3-99FC0289A18E}" type="presParOf" srcId="{6162336F-8FED-4958-AAD9-6F1DBDF6A1FB}" destId="{6E6646B6-9918-478D-BEB8-B750E5E827F3}" srcOrd="7" destOrd="0" presId="urn:microsoft.com/office/officeart/2005/8/layout/matrix1"/>
    <dgm:cxn modelId="{D7D4FFD0-0B0F-4966-9805-6661AE989601}" type="presParOf" srcId="{75C97183-E80B-4C6D-BE9C-B1601962C4BF}" destId="{7ED8862C-7AF0-4142-9CCF-5618C9FB6C1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335CE-2516-4308-ACA3-F3A0B93209C6}">
      <dsp:nvSpPr>
        <dsp:cNvPr id="0" name=""/>
        <dsp:cNvSpPr/>
      </dsp:nvSpPr>
      <dsp:spPr>
        <a:xfrm>
          <a:off x="111236" y="1646066"/>
          <a:ext cx="2287612" cy="1143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WELLCHPs</a:t>
          </a:r>
          <a:endParaRPr lang="en-US" sz="2200" kern="1200" dirty="0"/>
        </a:p>
      </dsp:txBody>
      <dsp:txXfrm>
        <a:off x="144737" y="1679567"/>
        <a:ext cx="2220610" cy="1076804"/>
      </dsp:txXfrm>
    </dsp:sp>
    <dsp:sp modelId="{33D4B671-5799-466A-8C3E-6D38610B8250}">
      <dsp:nvSpPr>
        <dsp:cNvPr id="0" name=""/>
        <dsp:cNvSpPr/>
      </dsp:nvSpPr>
      <dsp:spPr>
        <a:xfrm rot="18770822">
          <a:off x="2183587" y="1697456"/>
          <a:ext cx="134556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45568" y="2724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22732" y="1691063"/>
        <a:ext cx="67278" cy="67278"/>
      </dsp:txXfrm>
    </dsp:sp>
    <dsp:sp modelId="{D56C0EBF-9D67-48D7-A472-E514CC90A6FE}">
      <dsp:nvSpPr>
        <dsp:cNvPr id="0" name=""/>
        <dsp:cNvSpPr/>
      </dsp:nvSpPr>
      <dsp:spPr>
        <a:xfrm>
          <a:off x="3313893" y="659533"/>
          <a:ext cx="2287612" cy="1143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Increase College PA</a:t>
          </a:r>
          <a:endParaRPr lang="en-US" sz="2200" kern="1200" dirty="0"/>
        </a:p>
      </dsp:txBody>
      <dsp:txXfrm>
        <a:off x="3347394" y="693034"/>
        <a:ext cx="2220610" cy="1076804"/>
      </dsp:txXfrm>
    </dsp:sp>
    <dsp:sp modelId="{F16DE2E1-D55A-4A38-B82B-9E73CD961974}">
      <dsp:nvSpPr>
        <dsp:cNvPr id="0" name=""/>
        <dsp:cNvSpPr/>
      </dsp:nvSpPr>
      <dsp:spPr>
        <a:xfrm rot="19457599">
          <a:off x="5495587" y="875346"/>
          <a:ext cx="112688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26881" y="2724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30856" y="874420"/>
        <a:ext cx="56344" cy="56344"/>
      </dsp:txXfrm>
    </dsp:sp>
    <dsp:sp modelId="{91591801-D40C-45D3-82CA-C1EB302EDC68}">
      <dsp:nvSpPr>
        <dsp:cNvPr id="0" name=""/>
        <dsp:cNvSpPr/>
      </dsp:nvSpPr>
      <dsp:spPr>
        <a:xfrm>
          <a:off x="6516551" y="1844"/>
          <a:ext cx="2287612" cy="1143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Support &amp; Acknowledge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PA</a:t>
          </a:r>
          <a:endParaRPr lang="en-US" sz="2200" kern="1200" dirty="0"/>
        </a:p>
      </dsp:txBody>
      <dsp:txXfrm>
        <a:off x="6550052" y="35345"/>
        <a:ext cx="2220610" cy="1076804"/>
      </dsp:txXfrm>
    </dsp:sp>
    <dsp:sp modelId="{15C0B59A-D3E5-4313-819D-4994B2221EE1}">
      <dsp:nvSpPr>
        <dsp:cNvPr id="0" name=""/>
        <dsp:cNvSpPr/>
      </dsp:nvSpPr>
      <dsp:spPr>
        <a:xfrm rot="2142401">
          <a:off x="5495587" y="1533034"/>
          <a:ext cx="112688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26881" y="2724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30856" y="1532108"/>
        <a:ext cx="56344" cy="56344"/>
      </dsp:txXfrm>
    </dsp:sp>
    <dsp:sp modelId="{94A4020B-EA4C-4A47-BE2C-9ED983A28FF5}">
      <dsp:nvSpPr>
        <dsp:cNvPr id="0" name=""/>
        <dsp:cNvSpPr/>
      </dsp:nvSpPr>
      <dsp:spPr>
        <a:xfrm>
          <a:off x="6516551" y="1317221"/>
          <a:ext cx="2287612" cy="1143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Support Information Sharing</a:t>
          </a:r>
          <a:endParaRPr lang="en-US" sz="2200" kern="1200" dirty="0"/>
        </a:p>
      </dsp:txBody>
      <dsp:txXfrm>
        <a:off x="6550052" y="1350722"/>
        <a:ext cx="2220610" cy="1076804"/>
      </dsp:txXfrm>
    </dsp:sp>
    <dsp:sp modelId="{F439D51E-74B0-41F2-8513-BDEDDEE598F4}">
      <dsp:nvSpPr>
        <dsp:cNvPr id="0" name=""/>
        <dsp:cNvSpPr/>
      </dsp:nvSpPr>
      <dsp:spPr>
        <a:xfrm rot="2829178">
          <a:off x="2183587" y="2683989"/>
          <a:ext cx="134556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45568" y="2724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22732" y="2677596"/>
        <a:ext cx="67278" cy="67278"/>
      </dsp:txXfrm>
    </dsp:sp>
    <dsp:sp modelId="{1211F5AB-4580-42F9-80B1-0A0E2C12F79D}">
      <dsp:nvSpPr>
        <dsp:cNvPr id="0" name=""/>
        <dsp:cNvSpPr/>
      </dsp:nvSpPr>
      <dsp:spPr>
        <a:xfrm>
          <a:off x="3313893" y="2632598"/>
          <a:ext cx="2287612" cy="1143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Promote Health &amp; Wellness Culture</a:t>
          </a:r>
          <a:endParaRPr lang="en-US" sz="2200" kern="1200" dirty="0"/>
        </a:p>
      </dsp:txBody>
      <dsp:txXfrm>
        <a:off x="3347394" y="2666099"/>
        <a:ext cx="2220610" cy="1076804"/>
      </dsp:txXfrm>
    </dsp:sp>
    <dsp:sp modelId="{1FC00147-92CF-4817-8F55-5602F69A8D16}">
      <dsp:nvSpPr>
        <dsp:cNvPr id="0" name=""/>
        <dsp:cNvSpPr/>
      </dsp:nvSpPr>
      <dsp:spPr>
        <a:xfrm>
          <a:off x="5601506" y="3177255"/>
          <a:ext cx="91504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15044" y="2724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36152" y="3181625"/>
        <a:ext cx="45752" cy="45752"/>
      </dsp:txXfrm>
    </dsp:sp>
    <dsp:sp modelId="{0D092A67-53FC-48D5-862A-5BD2226BEB8B}">
      <dsp:nvSpPr>
        <dsp:cNvPr id="0" name=""/>
        <dsp:cNvSpPr/>
      </dsp:nvSpPr>
      <dsp:spPr>
        <a:xfrm>
          <a:off x="6516551" y="2632598"/>
          <a:ext cx="2287612" cy="1143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Track &amp; Report Program Outcomes</a:t>
          </a:r>
          <a:endParaRPr lang="en-US" sz="2200" kern="1200" dirty="0"/>
        </a:p>
      </dsp:txBody>
      <dsp:txXfrm>
        <a:off x="6550052" y="2666099"/>
        <a:ext cx="2220610" cy="1076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871A7-F17F-43B9-AA13-531FF5FDB024}">
      <dsp:nvSpPr>
        <dsp:cNvPr id="0" name=""/>
        <dsp:cNvSpPr/>
      </dsp:nvSpPr>
      <dsp:spPr>
        <a:xfrm rot="16200000">
          <a:off x="987878" y="-987878"/>
          <a:ext cx="2481942" cy="44577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Monthly Information Seminars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(i.e. WELLCHPs Thursdays)</a:t>
          </a:r>
          <a:endParaRPr lang="en-US" sz="2600" kern="1200" dirty="0"/>
        </a:p>
      </dsp:txBody>
      <dsp:txXfrm rot="5400000">
        <a:off x="-1" y="1"/>
        <a:ext cx="4457700" cy="1861456"/>
      </dsp:txXfrm>
    </dsp:sp>
    <dsp:sp modelId="{0EAC8549-1EAC-47AB-9FA6-C01CA586D259}">
      <dsp:nvSpPr>
        <dsp:cNvPr id="0" name=""/>
        <dsp:cNvSpPr/>
      </dsp:nvSpPr>
      <dsp:spPr>
        <a:xfrm>
          <a:off x="4437595" y="0"/>
          <a:ext cx="4457700" cy="248194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Participant PA Tracking &amp; Outcomes Reporting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(i.e. Online Survey) </a:t>
          </a:r>
          <a:endParaRPr lang="en-US" sz="2600" kern="1200" dirty="0"/>
        </a:p>
      </dsp:txBody>
      <dsp:txXfrm>
        <a:off x="4437595" y="0"/>
        <a:ext cx="4457700" cy="1861456"/>
      </dsp:txXfrm>
    </dsp:sp>
    <dsp:sp modelId="{62F7DD67-6CE5-4FDF-9046-A3ADD233AF7C}">
      <dsp:nvSpPr>
        <dsp:cNvPr id="0" name=""/>
        <dsp:cNvSpPr/>
      </dsp:nvSpPr>
      <dsp:spPr>
        <a:xfrm rot="10800000">
          <a:off x="0" y="2481942"/>
          <a:ext cx="4457700" cy="248194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Unit Participation &amp; Bonding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(i.e. Unit representatives)</a:t>
          </a:r>
          <a:endParaRPr lang="en-US" sz="2600" kern="1200" dirty="0"/>
        </a:p>
      </dsp:txBody>
      <dsp:txXfrm rot="10800000">
        <a:off x="0" y="3102428"/>
        <a:ext cx="4457700" cy="1861456"/>
      </dsp:txXfrm>
    </dsp:sp>
    <dsp:sp modelId="{F303E684-8DEC-4E4E-9B66-5BCCE648E66B}">
      <dsp:nvSpPr>
        <dsp:cNvPr id="0" name=""/>
        <dsp:cNvSpPr/>
      </dsp:nvSpPr>
      <dsp:spPr>
        <a:xfrm rot="5400000">
          <a:off x="5445578" y="1494063"/>
          <a:ext cx="2481942" cy="44577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WELLCHPs Merit Awards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(i.e. WELLCHPs Gifts)  </a:t>
          </a:r>
          <a:endParaRPr lang="en-US" sz="2600" kern="1200" dirty="0"/>
        </a:p>
      </dsp:txBody>
      <dsp:txXfrm rot="-5400000">
        <a:off x="4457699" y="3102428"/>
        <a:ext cx="4457700" cy="1861456"/>
      </dsp:txXfrm>
    </dsp:sp>
    <dsp:sp modelId="{7ED8862C-7AF0-4142-9CCF-5618C9FB6C1F}">
      <dsp:nvSpPr>
        <dsp:cNvPr id="0" name=""/>
        <dsp:cNvSpPr/>
      </dsp:nvSpPr>
      <dsp:spPr>
        <a:xfrm>
          <a:off x="3120390" y="1861456"/>
          <a:ext cx="2674620" cy="124097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WELLCHPs</a:t>
          </a:r>
          <a:endParaRPr lang="en-US" sz="2600" kern="1200" dirty="0"/>
        </a:p>
      </dsp:txBody>
      <dsp:txXfrm>
        <a:off x="3180969" y="1922035"/>
        <a:ext cx="2553462" cy="1119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r>
              <a:rPr lang="en-US" smtClean="0"/>
              <a:t>10/23/2014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C9B7ABBD-EEA8-4CEC-9AD0-0AC8C94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2816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r>
              <a:rPr lang="en-US" smtClean="0"/>
              <a:t>10/23/2014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A9864533-C80C-41E0-9F32-924069DB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44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4533-C80C-41E0-9F32-924069DBB05F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10/23/2014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03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10/23/2014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864533-C80C-41E0-9F32-924069DBB0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1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10/23/2014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864533-C80C-41E0-9F32-924069DBB0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85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10/23/2014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864533-C80C-41E0-9F32-924069DBB0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06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10/23/2014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864533-C80C-41E0-9F32-924069DBB0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81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10/23/2014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864533-C80C-41E0-9F32-924069DBB0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76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10/23/2014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864533-C80C-41E0-9F32-924069DBB0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07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10/23/2014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864533-C80C-41E0-9F32-924069DBB0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75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10/23/2014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864533-C80C-41E0-9F32-924069DBB0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10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10/23/2014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864533-C80C-41E0-9F32-924069DBB0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8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1776-60F0-4B2D-94A8-A4BACF92324E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5BCA9A7-6EB1-41AD-B75B-A7B802B2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1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1776-60F0-4B2D-94A8-A4BACF92324E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BCA9A7-6EB1-41AD-B75B-A7B802B2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7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1776-60F0-4B2D-94A8-A4BACF92324E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BCA9A7-6EB1-41AD-B75B-A7B802B2EA2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5261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1776-60F0-4B2D-94A8-A4BACF92324E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BCA9A7-6EB1-41AD-B75B-A7B802B2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43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1776-60F0-4B2D-94A8-A4BACF92324E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BCA9A7-6EB1-41AD-B75B-A7B802B2EA2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7570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1776-60F0-4B2D-94A8-A4BACF92324E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BCA9A7-6EB1-41AD-B75B-A7B802B2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77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1776-60F0-4B2D-94A8-A4BACF92324E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A9A7-6EB1-41AD-B75B-A7B802B2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89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1776-60F0-4B2D-94A8-A4BACF92324E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A9A7-6EB1-41AD-B75B-A7B802B2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3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1776-60F0-4B2D-94A8-A4BACF92324E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A9A7-6EB1-41AD-B75B-A7B802B2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7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1776-60F0-4B2D-94A8-A4BACF92324E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BCA9A7-6EB1-41AD-B75B-A7B802B2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1776-60F0-4B2D-94A8-A4BACF92324E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BCA9A7-6EB1-41AD-B75B-A7B802B2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3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1776-60F0-4B2D-94A8-A4BACF92324E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BCA9A7-6EB1-41AD-B75B-A7B802B2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9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1776-60F0-4B2D-94A8-A4BACF92324E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A9A7-6EB1-41AD-B75B-A7B802B2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1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1776-60F0-4B2D-94A8-A4BACF92324E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A9A7-6EB1-41AD-B75B-A7B802B2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1776-60F0-4B2D-94A8-A4BACF92324E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A9A7-6EB1-41AD-B75B-A7B802B2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5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1776-60F0-4B2D-94A8-A4BACF92324E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BCA9A7-6EB1-41AD-B75B-A7B802B2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6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41776-60F0-4B2D-94A8-A4BACF92324E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5BCA9A7-6EB1-41AD-B75B-A7B802B2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txstate.ed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nap.txstate.edu/snapwebhost/s.asp?k=14115950569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9283919" cy="2262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College of Health Professions’                 “WELLCHPs Program”</a:t>
            </a:r>
            <a:br>
              <a:rPr lang="en-US" dirty="0" smtClean="0"/>
            </a:br>
            <a:r>
              <a:rPr lang="en-US" dirty="0" smtClean="0"/>
              <a:t>2014 - 2015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Questions?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911" y="3025977"/>
            <a:ext cx="4573002" cy="351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840" y="624110"/>
            <a:ext cx="9901311" cy="565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2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Goal= Active Culture in 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3892" y="1581187"/>
            <a:ext cx="8915400" cy="377762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About 36% of waking hours spent at work</a:t>
            </a:r>
          </a:p>
          <a:p>
            <a:r>
              <a:rPr lang="en-US" sz="2000" dirty="0"/>
              <a:t>U</a:t>
            </a:r>
            <a:r>
              <a:rPr lang="en-US" sz="2000" dirty="0" smtClean="0"/>
              <a:t>nhealthy lifestyles (modifiable behaviors) = 25</a:t>
            </a:r>
            <a:r>
              <a:rPr lang="en-US" sz="2000" dirty="0"/>
              <a:t>% of employee health care </a:t>
            </a:r>
            <a:r>
              <a:rPr lang="en-US" sz="2000" dirty="0" smtClean="0"/>
              <a:t>expenditures </a:t>
            </a:r>
            <a:r>
              <a:rPr lang="en-US" sz="2000" dirty="0"/>
              <a:t>(Anderson 2000)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ost-benefit </a:t>
            </a:r>
            <a:r>
              <a:rPr lang="en-US" sz="2000" dirty="0"/>
              <a:t>ratio for worksite </a:t>
            </a:r>
            <a:r>
              <a:rPr lang="en-US" sz="2000" dirty="0" smtClean="0"/>
              <a:t>wellness </a:t>
            </a:r>
            <a:r>
              <a:rPr lang="en-US" sz="2000" dirty="0"/>
              <a:t>programs ranges from $3.48 to $6 for every </a:t>
            </a:r>
            <a:r>
              <a:rPr lang="en-US" sz="2000" dirty="0" smtClean="0"/>
              <a:t>$</a:t>
            </a:r>
            <a:r>
              <a:rPr lang="en-US" sz="2000" dirty="0"/>
              <a:t>1 </a:t>
            </a:r>
            <a:r>
              <a:rPr lang="en-US" sz="2000" dirty="0" smtClean="0"/>
              <a:t>invested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193" y="3825240"/>
            <a:ext cx="6737871" cy="27486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1132" y="6112446"/>
            <a:ext cx="1087783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Making the Health Choice ……the Easy Choice…..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06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725" y="624110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WELLCHPs Program Objectives</a:t>
            </a:r>
            <a:br>
              <a:rPr lang="en-US" dirty="0" smtClean="0"/>
            </a:br>
            <a:r>
              <a:rPr lang="en-US" dirty="0" smtClean="0"/>
              <a:t>         2014 - 2015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669930"/>
              </p:ext>
            </p:extLst>
          </p:nvPr>
        </p:nvGraphicFramePr>
        <p:xfrm>
          <a:off x="1998375" y="1978857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78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765" y="232224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Program Highlights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791683"/>
              </p:ext>
            </p:extLst>
          </p:nvPr>
        </p:nvGraphicFramePr>
        <p:xfrm>
          <a:off x="2317908" y="854109"/>
          <a:ext cx="8915400" cy="4963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020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D8862C-7AF0-4142-9CCF-5618C9FB6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ED8862C-7AF0-4142-9CCF-5618C9FB6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D871A7-F17F-43B9-AA13-531FF5FDB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0D871A7-F17F-43B9-AA13-531FF5FDB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C8549-1EAC-47AB-9FA6-C01CA586D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0EAC8549-1EAC-47AB-9FA6-C01CA586D2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F7DD67-6CE5-4FDF-9046-A3ADD233A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62F7DD67-6CE5-4FDF-9046-A3ADD233A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03E684-8DEC-4E4E-9B66-5BCCE648E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F303E684-8DEC-4E4E-9B66-5BCCE648E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WELLCHPs Seminars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001" y="2743200"/>
            <a:ext cx="6602260" cy="37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5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WELLCHPs Outcomes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490" y="2807044"/>
            <a:ext cx="6602540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WELLCHPs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3"/>
              </a:rPr>
              <a:t>http://www.health.txstate.edu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921" y="3358756"/>
            <a:ext cx="3535818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sign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0092" y="1645920"/>
            <a:ext cx="8915400" cy="377762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https://snap.txstate.edu/snapwebhost/s.asp?k=141159505699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092" y="2229693"/>
            <a:ext cx="7970520" cy="404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627</TotalTime>
  <Words>182</Words>
  <Application>Microsoft Office PowerPoint</Application>
  <PresentationFormat>Widescreen</PresentationFormat>
  <Paragraphs>51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Wisp</vt:lpstr>
      <vt:lpstr>The College of Health Professions’                 “WELLCHPs Program” 2014 - 2015</vt:lpstr>
      <vt:lpstr>PowerPoint Presentation</vt:lpstr>
      <vt:lpstr>Goal= Active Culture in the Workplace</vt:lpstr>
      <vt:lpstr>WELLCHPs Program Objectives          2014 - 2015</vt:lpstr>
      <vt:lpstr>Program Highlights</vt:lpstr>
      <vt:lpstr>The WELLCHPs Seminars</vt:lpstr>
      <vt:lpstr>The WELLCHPs Outcomes Study</vt:lpstr>
      <vt:lpstr>WELLCHPs Website</vt:lpstr>
      <vt:lpstr>How do I sign up?</vt:lpstr>
      <vt:lpstr>Questions?</vt:lpstr>
    </vt:vector>
  </TitlesOfParts>
  <Company>Texas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College of Health Professions’                 “WELLCHPs Program” 2014 - 2015</dc:title>
  <dc:creator>Gobert, Dr. Denise</dc:creator>
  <cp:lastModifiedBy>Cardwell, William</cp:lastModifiedBy>
  <cp:revision>20</cp:revision>
  <cp:lastPrinted>2015-04-21T15:20:13Z</cp:lastPrinted>
  <dcterms:created xsi:type="dcterms:W3CDTF">2014-09-22T16:21:16Z</dcterms:created>
  <dcterms:modified xsi:type="dcterms:W3CDTF">2015-04-21T15:20:21Z</dcterms:modified>
</cp:coreProperties>
</file>