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9" autoAdjust="0"/>
    <p:restoredTop sz="94660"/>
  </p:normalViewPr>
  <p:slideViewPr>
    <p:cSldViewPr snapToGrid="0">
      <p:cViewPr varScale="1">
        <p:scale>
          <a:sx n="87" d="100"/>
          <a:sy n="87" d="100"/>
        </p:scale>
        <p:origin x="2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B7972-12CF-48C5-A186-BD488FAC4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02AF96-2F0A-4DE3-A209-3DBC586809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1C6712-E322-466C-AC02-B0E49DEF6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C015-2A4B-45A5-B493-AD1B039D7EE2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1A24CB-4289-4139-8DCF-C87866ACB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FA2D8-6113-44E3-A08B-F72AC4B4B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EDB7-AF06-4F45-8005-2CE340CB8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960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AD2C0-93E7-4441-B34A-418CA8C94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3C9D85-FD23-41A1-9AB5-4BBE6E7B39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CBA0F-1012-4B57-9F9F-AD62D0E63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C015-2A4B-45A5-B493-AD1B039D7EE2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BC974A-6C11-4528-A5B2-798D5696E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F2A879-6552-4D17-B33E-F56DDA335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EDB7-AF06-4F45-8005-2CE340CB8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780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9F938E-8238-48C9-9534-A6BB9DE398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85EB65-B155-4BDD-8F4F-DDD2D549C5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C312-041B-47EA-98FC-0EA886E56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C015-2A4B-45A5-B493-AD1B039D7EE2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80E702-6C9C-49BB-8A02-45501868F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61715-49B7-4E6D-B7E3-0F011ABA7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EDB7-AF06-4F45-8005-2CE340CB8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736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61832-C337-4239-A734-7D15774A2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EB82B-A0DE-4431-B9B6-D5DC1DFBE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E9B435-DDC1-46BE-AC77-D1F5B94F7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C015-2A4B-45A5-B493-AD1B039D7EE2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17F5BD-B069-4354-B764-80DC232BA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E86098-7A6E-4566-B21F-B66DD82DD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EDB7-AF06-4F45-8005-2CE340CB8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84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DDBD2-F361-448B-8419-8EBB873F5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07BDF4-D770-489C-A381-EE2F809C99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1F3713-5DD7-480A-8802-C53703BAA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C015-2A4B-45A5-B493-AD1B039D7EE2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79641-6295-45C3-9AA4-17E4858DC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FC05D-66B1-45ED-88FC-2B6716643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EDB7-AF06-4F45-8005-2CE340CB8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0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015A9-11E7-4AF9-8F37-D645532C2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566A6-0835-45B9-9AF2-3A08FBB922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ECA886-6D98-4269-ACE7-3589F662C8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A17D44-571B-4816-AC92-F68965A5F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C015-2A4B-45A5-B493-AD1B039D7EE2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85835B-2A52-4AEE-98FF-6028225AD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3EE30B-3BD0-44FA-8127-107E9FC97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EDB7-AF06-4F45-8005-2CE340CB8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002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36561-6204-421E-A6AA-3F87FE5A7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856400-1AFC-4586-9837-404EDFDBD4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18DDFB-6415-471F-A1EE-7121E7914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85A02D-E8EC-4FBE-B514-E92403B5BC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947F72-8029-4691-B24B-B3E2E23C2F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F53E8B-0083-4838-B49B-D7B65A107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C015-2A4B-45A5-B493-AD1B039D7EE2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50B7AE-5467-414D-87E1-153D2AF30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796FDD-DFBF-4C20-B67C-92A83912B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EDB7-AF06-4F45-8005-2CE340CB8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556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2CF46-0E62-4B5A-AE40-A612292DE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F7F408-A989-4AD2-9118-CE81532E5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C015-2A4B-45A5-B493-AD1B039D7EE2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C67CFD-B909-404C-98AE-087F46918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9A4DED-6EB9-4C34-958E-299C562BE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EDB7-AF06-4F45-8005-2CE340CB8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61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312E16-796F-4C56-9314-1F07C58FA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C015-2A4B-45A5-B493-AD1B039D7EE2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7E352C-9ACE-41FA-B23F-B09EBC28B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1EDDD5-0101-4B57-9EB8-750F9D125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EDB7-AF06-4F45-8005-2CE340CB8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74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69F39-A3FF-4A11-A703-FB086B924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A0317-7B54-4E2B-9D82-762D546BD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E3FCFC-3F9A-4D9C-A1BB-3A15A8B0D9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C1C379-5A73-4983-838F-11B753833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C015-2A4B-45A5-B493-AD1B039D7EE2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DB3026-43F9-4938-972F-2909D8A98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7C1F9E-3FBB-493B-BC19-C194F4D3A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EDB7-AF06-4F45-8005-2CE340CB8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65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B9097-D5DF-44AB-B029-FB9704A1F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AAE7C6-50B0-4F8D-8FDE-4B4FAA935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6FAB73-A4E5-4FD0-9AA7-6E0BC4387C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A9634E-6757-4D7D-A121-5803A3E80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C015-2A4B-45A5-B493-AD1B039D7EE2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847F69-E371-444E-AE74-782D6E8C9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CE6177-2E4C-447B-97FC-9C3ED2902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EDB7-AF06-4F45-8005-2CE340CB8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6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EDAACD-A0AF-480D-A13D-FD9AF643B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31E0C5-6204-4116-8927-47895F00F7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AE92FF-2270-4C5A-8628-A1B2BE09DD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DC015-2A4B-45A5-B493-AD1B039D7EE2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95CE8F-3AD3-4A5D-80DF-2EB81D4351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3D4E76-AE1A-418E-BB45-AB279AF099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FEDB7-AF06-4F45-8005-2CE340CB8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47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, timeline&#10;&#10;Description automatically generated">
            <a:extLst>
              <a:ext uri="{FF2B5EF4-FFF2-40B4-BE49-F238E27FC236}">
                <a16:creationId xmlns:a16="http://schemas.microsoft.com/office/drawing/2014/main" id="{1B89EF6E-3BA3-4A6D-A591-DD2098381F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4655" cy="6092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089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Clarke, Patricia A</dc:creator>
  <cp:lastModifiedBy>Clarke, Patricia A</cp:lastModifiedBy>
  <cp:revision>1</cp:revision>
  <dcterms:created xsi:type="dcterms:W3CDTF">2020-10-19T19:41:46Z</dcterms:created>
  <dcterms:modified xsi:type="dcterms:W3CDTF">2020-10-19T19:43:00Z</dcterms:modified>
</cp:coreProperties>
</file>