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70" r:id="rId4"/>
    <p:sldId id="272" r:id="rId5"/>
    <p:sldId id="284" r:id="rId6"/>
    <p:sldId id="280" r:id="rId7"/>
    <p:sldId id="285" r:id="rId8"/>
    <p:sldId id="283" r:id="rId9"/>
    <p:sldId id="271" r:id="rId10"/>
    <p:sldId id="273" r:id="rId11"/>
    <p:sldId id="274" r:id="rId12"/>
    <p:sldId id="275" r:id="rId13"/>
    <p:sldId id="276" r:id="rId14"/>
    <p:sldId id="279" r:id="rId15"/>
    <p:sldId id="277" r:id="rId16"/>
    <p:sldId id="278" r:id="rId17"/>
    <p:sldId id="281" r:id="rId18"/>
    <p:sldId id="282" r:id="rId19"/>
  </p:sldIdLst>
  <p:sldSz cx="18288000" cy="10287000"/>
  <p:notesSz cx="6858000" cy="9144000"/>
  <p:embeddedFontLst>
    <p:embeddedFont>
      <p:font typeface="Montserrat Bold" panose="020B0604020202020204" charset="0"/>
      <p:regular r:id="rId21"/>
    </p:embeddedFont>
    <p:embeddedFont>
      <p:font typeface="Montserrat Classic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14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646D7-152E-4575-86AB-BA14147B078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62FDDAB-031A-43C0-97AC-1AABD1F090B9}">
      <dgm:prSet/>
      <dgm:spPr/>
      <dgm:t>
        <a:bodyPr/>
        <a:lstStyle/>
        <a:p>
          <a:r>
            <a:rPr lang="en-US"/>
            <a:t>Live in Texas for at least 12 months and your precinct for at least 6 months</a:t>
          </a:r>
        </a:p>
      </dgm:t>
    </dgm:pt>
    <dgm:pt modelId="{B97A4063-4995-4BD6-8DA5-37BB744E4F86}" type="parTrans" cxnId="{3B88E285-B737-4BD7-BF83-650D0A6BDBD2}">
      <dgm:prSet/>
      <dgm:spPr/>
      <dgm:t>
        <a:bodyPr/>
        <a:lstStyle/>
        <a:p>
          <a:endParaRPr lang="en-US"/>
        </a:p>
      </dgm:t>
    </dgm:pt>
    <dgm:pt modelId="{1BFDB47F-7684-4620-AAAD-A4FD16563290}" type="sibTrans" cxnId="{3B88E285-B737-4BD7-BF83-650D0A6BDBD2}">
      <dgm:prSet/>
      <dgm:spPr/>
      <dgm:t>
        <a:bodyPr/>
        <a:lstStyle/>
        <a:p>
          <a:endParaRPr lang="en-US"/>
        </a:p>
      </dgm:t>
    </dgm:pt>
    <dgm:pt modelId="{74627A62-CEA1-4F5F-B84A-899678F0E07D}">
      <dgm:prSet/>
      <dgm:spPr/>
      <dgm:t>
        <a:bodyPr/>
        <a:lstStyle/>
        <a:p>
          <a:r>
            <a:rPr lang="en-US"/>
            <a:t>Be a United States citizen</a:t>
          </a:r>
        </a:p>
      </dgm:t>
    </dgm:pt>
    <dgm:pt modelId="{68DC0AEC-D6C4-4480-9A2E-C875B116373F}" type="parTrans" cxnId="{C67A035C-41EE-431F-ADCA-8F8D3F735C65}">
      <dgm:prSet/>
      <dgm:spPr/>
      <dgm:t>
        <a:bodyPr/>
        <a:lstStyle/>
        <a:p>
          <a:endParaRPr lang="en-US"/>
        </a:p>
      </dgm:t>
    </dgm:pt>
    <dgm:pt modelId="{C9496C2F-B750-4DEE-84AE-F9DA205F2461}" type="sibTrans" cxnId="{C67A035C-41EE-431F-ADCA-8F8D3F735C65}">
      <dgm:prSet/>
      <dgm:spPr/>
      <dgm:t>
        <a:bodyPr/>
        <a:lstStyle/>
        <a:p>
          <a:endParaRPr lang="en-US"/>
        </a:p>
      </dgm:t>
    </dgm:pt>
    <dgm:pt modelId="{102C93DA-E3FE-47FE-B919-4EC7179E0B32}">
      <dgm:prSet/>
      <dgm:spPr/>
      <dgm:t>
        <a:bodyPr/>
        <a:lstStyle/>
        <a:p>
          <a:r>
            <a:rPr lang="en-US"/>
            <a:t>Be at least 18 years old on the first day of the term</a:t>
          </a:r>
        </a:p>
      </dgm:t>
    </dgm:pt>
    <dgm:pt modelId="{274E6F54-2EB3-4B79-ADCD-31B84F12F7FA}" type="parTrans" cxnId="{D113135D-24CF-402D-B52D-89D258C297D0}">
      <dgm:prSet/>
      <dgm:spPr/>
      <dgm:t>
        <a:bodyPr/>
        <a:lstStyle/>
        <a:p>
          <a:endParaRPr lang="en-US"/>
        </a:p>
      </dgm:t>
    </dgm:pt>
    <dgm:pt modelId="{FD6603EE-8B5A-4CB2-B5F2-97D61C5DE31E}" type="sibTrans" cxnId="{D113135D-24CF-402D-B52D-89D258C297D0}">
      <dgm:prSet/>
      <dgm:spPr/>
      <dgm:t>
        <a:bodyPr/>
        <a:lstStyle/>
        <a:p>
          <a:endParaRPr lang="en-US"/>
        </a:p>
      </dgm:t>
    </dgm:pt>
    <dgm:pt modelId="{FE4034F7-33FB-4B69-A000-6DC707AEB885}">
      <dgm:prSet/>
      <dgm:spPr/>
      <dgm:t>
        <a:bodyPr/>
        <a:lstStyle/>
        <a:p>
          <a:r>
            <a:rPr lang="en-US"/>
            <a:t>Be mentally competent</a:t>
          </a:r>
        </a:p>
      </dgm:t>
    </dgm:pt>
    <dgm:pt modelId="{C9E5836F-C6AD-4E4C-8B4A-4F1C0EF9DDE6}" type="parTrans" cxnId="{5F00F3A5-EF2E-42C1-A3EE-B93E9512C53A}">
      <dgm:prSet/>
      <dgm:spPr/>
      <dgm:t>
        <a:bodyPr/>
        <a:lstStyle/>
        <a:p>
          <a:endParaRPr lang="en-US"/>
        </a:p>
      </dgm:t>
    </dgm:pt>
    <dgm:pt modelId="{FFDE2B97-500F-486A-9476-81438036475F}" type="sibTrans" cxnId="{5F00F3A5-EF2E-42C1-A3EE-B93E9512C53A}">
      <dgm:prSet/>
      <dgm:spPr/>
      <dgm:t>
        <a:bodyPr/>
        <a:lstStyle/>
        <a:p>
          <a:endParaRPr lang="en-US"/>
        </a:p>
      </dgm:t>
    </dgm:pt>
    <dgm:pt modelId="{BBFD925D-5B9D-4A9D-92CC-7C59A6364C7F}">
      <dgm:prSet/>
      <dgm:spPr/>
      <dgm:t>
        <a:bodyPr/>
        <a:lstStyle/>
        <a:p>
          <a:r>
            <a:rPr lang="en-US"/>
            <a:t>Cannot be a convicted felon</a:t>
          </a:r>
        </a:p>
      </dgm:t>
    </dgm:pt>
    <dgm:pt modelId="{A820547E-F0F0-474B-836B-A284E482C7A2}" type="parTrans" cxnId="{177C0F7D-1308-4A2A-9410-D12606A42E72}">
      <dgm:prSet/>
      <dgm:spPr/>
      <dgm:t>
        <a:bodyPr/>
        <a:lstStyle/>
        <a:p>
          <a:endParaRPr lang="en-US"/>
        </a:p>
      </dgm:t>
    </dgm:pt>
    <dgm:pt modelId="{99A516F0-CA5A-4299-AC1C-A84D452DADEE}" type="sibTrans" cxnId="{177C0F7D-1308-4A2A-9410-D12606A42E72}">
      <dgm:prSet/>
      <dgm:spPr/>
      <dgm:t>
        <a:bodyPr/>
        <a:lstStyle/>
        <a:p>
          <a:endParaRPr lang="en-US"/>
        </a:p>
      </dgm:t>
    </dgm:pt>
    <dgm:pt modelId="{0455DC8B-50C8-4F5F-AA0E-22BCBF41BFED}" type="pres">
      <dgm:prSet presAssocID="{ECC646D7-152E-4575-86AB-BA14147B0788}" presName="linear" presStyleCnt="0">
        <dgm:presLayoutVars>
          <dgm:animLvl val="lvl"/>
          <dgm:resizeHandles val="exact"/>
        </dgm:presLayoutVars>
      </dgm:prSet>
      <dgm:spPr/>
    </dgm:pt>
    <dgm:pt modelId="{1F052EA6-12DA-4C94-8812-1952D184B74D}" type="pres">
      <dgm:prSet presAssocID="{A62FDDAB-031A-43C0-97AC-1AABD1F090B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33A4F6-00F3-4995-8BEE-9F1FCB7425B7}" type="pres">
      <dgm:prSet presAssocID="{1BFDB47F-7684-4620-AAAD-A4FD16563290}" presName="spacer" presStyleCnt="0"/>
      <dgm:spPr/>
    </dgm:pt>
    <dgm:pt modelId="{38ACA150-D7D5-408A-A047-1663453F6AD5}" type="pres">
      <dgm:prSet presAssocID="{74627A62-CEA1-4F5F-B84A-899678F0E07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7087F72-5464-4367-B44F-E69AF5E9BCC6}" type="pres">
      <dgm:prSet presAssocID="{C9496C2F-B750-4DEE-84AE-F9DA205F2461}" presName="spacer" presStyleCnt="0"/>
      <dgm:spPr/>
    </dgm:pt>
    <dgm:pt modelId="{F2FE2EF7-4FC3-436F-89D8-2C094112A39D}" type="pres">
      <dgm:prSet presAssocID="{102C93DA-E3FE-47FE-B919-4EC7179E0B3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DDEB870-91EC-4227-BACF-FD38E8A2CEFA}" type="pres">
      <dgm:prSet presAssocID="{FD6603EE-8B5A-4CB2-B5F2-97D61C5DE31E}" presName="spacer" presStyleCnt="0"/>
      <dgm:spPr/>
    </dgm:pt>
    <dgm:pt modelId="{080790D2-1EC2-4845-948D-263116F26892}" type="pres">
      <dgm:prSet presAssocID="{FE4034F7-33FB-4B69-A000-6DC707AEB88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48F6EBC-35CD-4848-B928-FD790374D240}" type="pres">
      <dgm:prSet presAssocID="{FFDE2B97-500F-486A-9476-81438036475F}" presName="spacer" presStyleCnt="0"/>
      <dgm:spPr/>
    </dgm:pt>
    <dgm:pt modelId="{2FDBEEF4-9F65-47CD-B02E-7EF720578D7D}" type="pres">
      <dgm:prSet presAssocID="{BBFD925D-5B9D-4A9D-92CC-7C59A6364C7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CFD2A2E-4717-47A3-9DEC-103A793C53AE}" type="presOf" srcId="{A62FDDAB-031A-43C0-97AC-1AABD1F090B9}" destId="{1F052EA6-12DA-4C94-8812-1952D184B74D}" srcOrd="0" destOrd="0" presId="urn:microsoft.com/office/officeart/2005/8/layout/vList2"/>
    <dgm:cxn modelId="{C67A035C-41EE-431F-ADCA-8F8D3F735C65}" srcId="{ECC646D7-152E-4575-86AB-BA14147B0788}" destId="{74627A62-CEA1-4F5F-B84A-899678F0E07D}" srcOrd="1" destOrd="0" parTransId="{68DC0AEC-D6C4-4480-9A2E-C875B116373F}" sibTransId="{C9496C2F-B750-4DEE-84AE-F9DA205F2461}"/>
    <dgm:cxn modelId="{D113135D-24CF-402D-B52D-89D258C297D0}" srcId="{ECC646D7-152E-4575-86AB-BA14147B0788}" destId="{102C93DA-E3FE-47FE-B919-4EC7179E0B32}" srcOrd="2" destOrd="0" parTransId="{274E6F54-2EB3-4B79-ADCD-31B84F12F7FA}" sibTransId="{FD6603EE-8B5A-4CB2-B5F2-97D61C5DE31E}"/>
    <dgm:cxn modelId="{BC8B5A61-E15D-411F-8691-02D916BB38D0}" type="presOf" srcId="{ECC646D7-152E-4575-86AB-BA14147B0788}" destId="{0455DC8B-50C8-4F5F-AA0E-22BCBF41BFED}" srcOrd="0" destOrd="0" presId="urn:microsoft.com/office/officeart/2005/8/layout/vList2"/>
    <dgm:cxn modelId="{177C0F7D-1308-4A2A-9410-D12606A42E72}" srcId="{ECC646D7-152E-4575-86AB-BA14147B0788}" destId="{BBFD925D-5B9D-4A9D-92CC-7C59A6364C7F}" srcOrd="4" destOrd="0" parTransId="{A820547E-F0F0-474B-836B-A284E482C7A2}" sibTransId="{99A516F0-CA5A-4299-AC1C-A84D452DADEE}"/>
    <dgm:cxn modelId="{3B88E285-B737-4BD7-BF83-650D0A6BDBD2}" srcId="{ECC646D7-152E-4575-86AB-BA14147B0788}" destId="{A62FDDAB-031A-43C0-97AC-1AABD1F090B9}" srcOrd="0" destOrd="0" parTransId="{B97A4063-4995-4BD6-8DA5-37BB744E4F86}" sibTransId="{1BFDB47F-7684-4620-AAAD-A4FD16563290}"/>
    <dgm:cxn modelId="{54BECF99-3E09-48E9-ABBE-B290F592E5E0}" type="presOf" srcId="{102C93DA-E3FE-47FE-B919-4EC7179E0B32}" destId="{F2FE2EF7-4FC3-436F-89D8-2C094112A39D}" srcOrd="0" destOrd="0" presId="urn:microsoft.com/office/officeart/2005/8/layout/vList2"/>
    <dgm:cxn modelId="{5F00F3A5-EF2E-42C1-A3EE-B93E9512C53A}" srcId="{ECC646D7-152E-4575-86AB-BA14147B0788}" destId="{FE4034F7-33FB-4B69-A000-6DC707AEB885}" srcOrd="3" destOrd="0" parTransId="{C9E5836F-C6AD-4E4C-8B4A-4F1C0EF9DDE6}" sibTransId="{FFDE2B97-500F-486A-9476-81438036475F}"/>
    <dgm:cxn modelId="{5D0596B0-6CEB-4BEB-9312-4268C58763E1}" type="presOf" srcId="{FE4034F7-33FB-4B69-A000-6DC707AEB885}" destId="{080790D2-1EC2-4845-948D-263116F26892}" srcOrd="0" destOrd="0" presId="urn:microsoft.com/office/officeart/2005/8/layout/vList2"/>
    <dgm:cxn modelId="{D7FBA0BF-C990-4BA8-89DE-4328FA81012B}" type="presOf" srcId="{74627A62-CEA1-4F5F-B84A-899678F0E07D}" destId="{38ACA150-D7D5-408A-A047-1663453F6AD5}" srcOrd="0" destOrd="0" presId="urn:microsoft.com/office/officeart/2005/8/layout/vList2"/>
    <dgm:cxn modelId="{37B1E4CE-010B-4F75-878E-54E7F6CA4B5A}" type="presOf" srcId="{BBFD925D-5B9D-4A9D-92CC-7C59A6364C7F}" destId="{2FDBEEF4-9F65-47CD-B02E-7EF720578D7D}" srcOrd="0" destOrd="0" presId="urn:microsoft.com/office/officeart/2005/8/layout/vList2"/>
    <dgm:cxn modelId="{0230CAFF-4B59-4E2D-A518-E91F9985BE95}" type="presParOf" srcId="{0455DC8B-50C8-4F5F-AA0E-22BCBF41BFED}" destId="{1F052EA6-12DA-4C94-8812-1952D184B74D}" srcOrd="0" destOrd="0" presId="urn:microsoft.com/office/officeart/2005/8/layout/vList2"/>
    <dgm:cxn modelId="{8F98D1F2-D4A6-4BEE-88D1-96DF8D76B932}" type="presParOf" srcId="{0455DC8B-50C8-4F5F-AA0E-22BCBF41BFED}" destId="{E433A4F6-00F3-4995-8BEE-9F1FCB7425B7}" srcOrd="1" destOrd="0" presId="urn:microsoft.com/office/officeart/2005/8/layout/vList2"/>
    <dgm:cxn modelId="{405F8007-4AED-44F1-AED2-D52C2C3BF6CC}" type="presParOf" srcId="{0455DC8B-50C8-4F5F-AA0E-22BCBF41BFED}" destId="{38ACA150-D7D5-408A-A047-1663453F6AD5}" srcOrd="2" destOrd="0" presId="urn:microsoft.com/office/officeart/2005/8/layout/vList2"/>
    <dgm:cxn modelId="{60268DCD-2327-452A-ACD9-5640224F70F1}" type="presParOf" srcId="{0455DC8B-50C8-4F5F-AA0E-22BCBF41BFED}" destId="{07087F72-5464-4367-B44F-E69AF5E9BCC6}" srcOrd="3" destOrd="0" presId="urn:microsoft.com/office/officeart/2005/8/layout/vList2"/>
    <dgm:cxn modelId="{08C0887F-26BF-428C-924E-C0A8CA1DC938}" type="presParOf" srcId="{0455DC8B-50C8-4F5F-AA0E-22BCBF41BFED}" destId="{F2FE2EF7-4FC3-436F-89D8-2C094112A39D}" srcOrd="4" destOrd="0" presId="urn:microsoft.com/office/officeart/2005/8/layout/vList2"/>
    <dgm:cxn modelId="{702CFC16-24A9-44F6-AB81-0F3A4C1FB290}" type="presParOf" srcId="{0455DC8B-50C8-4F5F-AA0E-22BCBF41BFED}" destId="{EDDEB870-91EC-4227-BACF-FD38E8A2CEFA}" srcOrd="5" destOrd="0" presId="urn:microsoft.com/office/officeart/2005/8/layout/vList2"/>
    <dgm:cxn modelId="{6C2C8D65-F3D3-4817-9518-360425A36198}" type="presParOf" srcId="{0455DC8B-50C8-4F5F-AA0E-22BCBF41BFED}" destId="{080790D2-1EC2-4845-948D-263116F26892}" srcOrd="6" destOrd="0" presId="urn:microsoft.com/office/officeart/2005/8/layout/vList2"/>
    <dgm:cxn modelId="{170DE8D5-E4B4-4FAC-A806-E09F71EAC69F}" type="presParOf" srcId="{0455DC8B-50C8-4F5F-AA0E-22BCBF41BFED}" destId="{648F6EBC-35CD-4848-B928-FD790374D240}" srcOrd="7" destOrd="0" presId="urn:microsoft.com/office/officeart/2005/8/layout/vList2"/>
    <dgm:cxn modelId="{11785FF8-7C2A-4AF5-8270-CAA47DD2AC9F}" type="presParOf" srcId="{0455DC8B-50C8-4F5F-AA0E-22BCBF41BFED}" destId="{2FDBEEF4-9F65-47CD-B02E-7EF720578D7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ACF47E-ECEF-4C16-BC60-AADAD1317665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6282D8-4A15-4A54-B4F2-D3C9EFFF4AE2}">
      <dgm:prSet/>
      <dgm:spPr/>
      <dgm:t>
        <a:bodyPr/>
        <a:lstStyle/>
        <a:p>
          <a:r>
            <a:rPr lang="en-US"/>
            <a:t>80 hours of training your first year</a:t>
          </a:r>
        </a:p>
      </dgm:t>
    </dgm:pt>
    <dgm:pt modelId="{72D1FDA1-DFA1-4656-974E-50884C6EAC07}" type="parTrans" cxnId="{9579352A-6829-4390-83E8-FFA8C4EB2A88}">
      <dgm:prSet/>
      <dgm:spPr/>
      <dgm:t>
        <a:bodyPr/>
        <a:lstStyle/>
        <a:p>
          <a:endParaRPr lang="en-US"/>
        </a:p>
      </dgm:t>
    </dgm:pt>
    <dgm:pt modelId="{A7170E2B-25DE-4C9F-8A7C-F297C08B8B3F}" type="sibTrans" cxnId="{9579352A-6829-4390-83E8-FFA8C4EB2A88}">
      <dgm:prSet/>
      <dgm:spPr/>
      <dgm:t>
        <a:bodyPr/>
        <a:lstStyle/>
        <a:p>
          <a:endParaRPr lang="en-US"/>
        </a:p>
      </dgm:t>
    </dgm:pt>
    <dgm:pt modelId="{E690DEBC-79C4-4599-BF3D-C81F5C2AAE88}">
      <dgm:prSet/>
      <dgm:spPr/>
      <dgm:t>
        <a:bodyPr/>
        <a:lstStyle/>
        <a:p>
          <a:r>
            <a:rPr lang="en-US"/>
            <a:t>20 hours each additional year</a:t>
          </a:r>
        </a:p>
      </dgm:t>
    </dgm:pt>
    <dgm:pt modelId="{A8226054-B536-4E29-97E8-C1F96AC3A6E9}" type="parTrans" cxnId="{DE3241FA-0F3A-409A-9BDC-2EDCEB1879FE}">
      <dgm:prSet/>
      <dgm:spPr/>
      <dgm:t>
        <a:bodyPr/>
        <a:lstStyle/>
        <a:p>
          <a:endParaRPr lang="en-US"/>
        </a:p>
      </dgm:t>
    </dgm:pt>
    <dgm:pt modelId="{AF6E40DD-137A-43F5-AA4D-F821A6F3E466}" type="sibTrans" cxnId="{DE3241FA-0F3A-409A-9BDC-2EDCEB1879FE}">
      <dgm:prSet/>
      <dgm:spPr/>
      <dgm:t>
        <a:bodyPr/>
        <a:lstStyle/>
        <a:p>
          <a:endParaRPr lang="en-US"/>
        </a:p>
      </dgm:t>
    </dgm:pt>
    <dgm:pt modelId="{9F6E18A7-B948-4EB0-8128-BA33749C2FE4}">
      <dgm:prSet/>
      <dgm:spPr/>
      <dgm:t>
        <a:bodyPr/>
        <a:lstStyle/>
        <a:p>
          <a:r>
            <a:rPr lang="en-US"/>
            <a:t>Specific requirements</a:t>
          </a:r>
        </a:p>
      </dgm:t>
    </dgm:pt>
    <dgm:pt modelId="{A20B76AF-EC24-4135-B9A4-62A80CC4DFD6}" type="parTrans" cxnId="{475C1CE8-6BB5-4715-8401-2BE10CED0CA9}">
      <dgm:prSet/>
      <dgm:spPr/>
      <dgm:t>
        <a:bodyPr/>
        <a:lstStyle/>
        <a:p>
          <a:endParaRPr lang="en-US"/>
        </a:p>
      </dgm:t>
    </dgm:pt>
    <dgm:pt modelId="{570C5533-F5A1-46A5-B27A-088E345EE8B5}" type="sibTrans" cxnId="{475C1CE8-6BB5-4715-8401-2BE10CED0CA9}">
      <dgm:prSet/>
      <dgm:spPr/>
      <dgm:t>
        <a:bodyPr/>
        <a:lstStyle/>
        <a:p>
          <a:endParaRPr lang="en-US"/>
        </a:p>
      </dgm:t>
    </dgm:pt>
    <dgm:pt modelId="{3F083644-55B8-4805-9CE2-3B6093116EA9}">
      <dgm:prSet/>
      <dgm:spPr/>
      <dgm:t>
        <a:bodyPr/>
        <a:lstStyle/>
        <a:p>
          <a:r>
            <a:rPr lang="en-US"/>
            <a:t>Juvenile diversion issues</a:t>
          </a:r>
        </a:p>
      </dgm:t>
    </dgm:pt>
    <dgm:pt modelId="{3AADB058-6323-4409-A6EA-FA29DC7D3B4C}" type="parTrans" cxnId="{ECE0138D-DB88-42E8-9BAD-67DF5403202B}">
      <dgm:prSet/>
      <dgm:spPr/>
      <dgm:t>
        <a:bodyPr/>
        <a:lstStyle/>
        <a:p>
          <a:endParaRPr lang="en-US"/>
        </a:p>
      </dgm:t>
    </dgm:pt>
    <dgm:pt modelId="{D779CF90-E1CB-4C67-91D9-AB5E2EA65B06}" type="sibTrans" cxnId="{ECE0138D-DB88-42E8-9BAD-67DF5403202B}">
      <dgm:prSet/>
      <dgm:spPr/>
      <dgm:t>
        <a:bodyPr/>
        <a:lstStyle/>
        <a:p>
          <a:endParaRPr lang="en-US"/>
        </a:p>
      </dgm:t>
    </dgm:pt>
    <dgm:pt modelId="{1E2BCCA4-3C6B-41E2-9101-B27E1DCF8987}">
      <dgm:prSet/>
      <dgm:spPr/>
      <dgm:t>
        <a:bodyPr/>
        <a:lstStyle/>
        <a:p>
          <a:r>
            <a:rPr lang="en-US"/>
            <a:t>Civil law</a:t>
          </a:r>
        </a:p>
      </dgm:t>
    </dgm:pt>
    <dgm:pt modelId="{A6F7ED2B-5F14-4F5E-AE26-0AD798C8F18D}" type="parTrans" cxnId="{037BFC13-694E-4DD2-BC77-F27BBF6C034E}">
      <dgm:prSet/>
      <dgm:spPr/>
      <dgm:t>
        <a:bodyPr/>
        <a:lstStyle/>
        <a:p>
          <a:endParaRPr lang="en-US"/>
        </a:p>
      </dgm:t>
    </dgm:pt>
    <dgm:pt modelId="{496EDEA8-B326-4BF1-9EF7-104B3F6DDEDB}" type="sibTrans" cxnId="{037BFC13-694E-4DD2-BC77-F27BBF6C034E}">
      <dgm:prSet/>
      <dgm:spPr/>
      <dgm:t>
        <a:bodyPr/>
        <a:lstStyle/>
        <a:p>
          <a:endParaRPr lang="en-US"/>
        </a:p>
      </dgm:t>
    </dgm:pt>
    <dgm:pt modelId="{F7C3514C-EDB2-4D86-BBCB-F69323F1CB69}">
      <dgm:prSet/>
      <dgm:spPr/>
      <dgm:t>
        <a:bodyPr/>
        <a:lstStyle/>
        <a:p>
          <a:r>
            <a:rPr lang="en-US"/>
            <a:t>Setting bail</a:t>
          </a:r>
        </a:p>
      </dgm:t>
    </dgm:pt>
    <dgm:pt modelId="{E10C5FC2-C057-48BF-837B-3149C0B29894}" type="parTrans" cxnId="{9AA02A59-041C-47EC-B521-69D397D55377}">
      <dgm:prSet/>
      <dgm:spPr/>
      <dgm:t>
        <a:bodyPr/>
        <a:lstStyle/>
        <a:p>
          <a:endParaRPr lang="en-US"/>
        </a:p>
      </dgm:t>
    </dgm:pt>
    <dgm:pt modelId="{EA4F3EE7-1D0D-493D-824B-702AC3B9491A}" type="sibTrans" cxnId="{9AA02A59-041C-47EC-B521-69D397D55377}">
      <dgm:prSet/>
      <dgm:spPr/>
      <dgm:t>
        <a:bodyPr/>
        <a:lstStyle/>
        <a:p>
          <a:endParaRPr lang="en-US"/>
        </a:p>
      </dgm:t>
    </dgm:pt>
    <dgm:pt modelId="{1930E573-AC34-426B-801E-CED4E1CADF3B}" type="pres">
      <dgm:prSet presAssocID="{45ACF47E-ECEF-4C16-BC60-AADAD1317665}" presName="linear" presStyleCnt="0">
        <dgm:presLayoutVars>
          <dgm:dir/>
          <dgm:animLvl val="lvl"/>
          <dgm:resizeHandles val="exact"/>
        </dgm:presLayoutVars>
      </dgm:prSet>
      <dgm:spPr/>
    </dgm:pt>
    <dgm:pt modelId="{A3F9F2B4-D6CE-48D7-A320-7DE86B4F4CAC}" type="pres">
      <dgm:prSet presAssocID="{596282D8-4A15-4A54-B4F2-D3C9EFFF4AE2}" presName="parentLin" presStyleCnt="0"/>
      <dgm:spPr/>
    </dgm:pt>
    <dgm:pt modelId="{106499F4-0426-49C0-9A50-071D806FF359}" type="pres">
      <dgm:prSet presAssocID="{596282D8-4A15-4A54-B4F2-D3C9EFFF4AE2}" presName="parentLeftMargin" presStyleLbl="node1" presStyleIdx="0" presStyleCnt="3"/>
      <dgm:spPr/>
    </dgm:pt>
    <dgm:pt modelId="{48B595C1-EB5D-4274-A092-E334DBEC693F}" type="pres">
      <dgm:prSet presAssocID="{596282D8-4A15-4A54-B4F2-D3C9EFFF4AE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920080-B18E-4C25-A8EE-72DC8F2137B5}" type="pres">
      <dgm:prSet presAssocID="{596282D8-4A15-4A54-B4F2-D3C9EFFF4AE2}" presName="negativeSpace" presStyleCnt="0"/>
      <dgm:spPr/>
    </dgm:pt>
    <dgm:pt modelId="{6ADF8862-9040-492C-ABE4-5F797C6F47FD}" type="pres">
      <dgm:prSet presAssocID="{596282D8-4A15-4A54-B4F2-D3C9EFFF4AE2}" presName="childText" presStyleLbl="conFgAcc1" presStyleIdx="0" presStyleCnt="3">
        <dgm:presLayoutVars>
          <dgm:bulletEnabled val="1"/>
        </dgm:presLayoutVars>
      </dgm:prSet>
      <dgm:spPr/>
    </dgm:pt>
    <dgm:pt modelId="{63688144-B87A-4941-8296-D91BAFFD221B}" type="pres">
      <dgm:prSet presAssocID="{A7170E2B-25DE-4C9F-8A7C-F297C08B8B3F}" presName="spaceBetweenRectangles" presStyleCnt="0"/>
      <dgm:spPr/>
    </dgm:pt>
    <dgm:pt modelId="{45F4CBDD-E748-42B3-AD3C-0EE8CC2028D1}" type="pres">
      <dgm:prSet presAssocID="{E690DEBC-79C4-4599-BF3D-C81F5C2AAE88}" presName="parentLin" presStyleCnt="0"/>
      <dgm:spPr/>
    </dgm:pt>
    <dgm:pt modelId="{E585E681-9BDC-49B5-8F34-3377A252D423}" type="pres">
      <dgm:prSet presAssocID="{E690DEBC-79C4-4599-BF3D-C81F5C2AAE88}" presName="parentLeftMargin" presStyleLbl="node1" presStyleIdx="0" presStyleCnt="3"/>
      <dgm:spPr/>
    </dgm:pt>
    <dgm:pt modelId="{A0411701-DC41-4AB1-BE33-08114D98D31B}" type="pres">
      <dgm:prSet presAssocID="{E690DEBC-79C4-4599-BF3D-C81F5C2AAE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CE79E27-5B92-46DC-B3D0-7252DB8BB655}" type="pres">
      <dgm:prSet presAssocID="{E690DEBC-79C4-4599-BF3D-C81F5C2AAE88}" presName="negativeSpace" presStyleCnt="0"/>
      <dgm:spPr/>
    </dgm:pt>
    <dgm:pt modelId="{5C8A27C4-FB2E-4B74-9154-3529A19E306D}" type="pres">
      <dgm:prSet presAssocID="{E690DEBC-79C4-4599-BF3D-C81F5C2AAE88}" presName="childText" presStyleLbl="conFgAcc1" presStyleIdx="1" presStyleCnt="3">
        <dgm:presLayoutVars>
          <dgm:bulletEnabled val="1"/>
        </dgm:presLayoutVars>
      </dgm:prSet>
      <dgm:spPr/>
    </dgm:pt>
    <dgm:pt modelId="{CBE00AE3-0F3B-4665-96BA-AA1F207A2ED8}" type="pres">
      <dgm:prSet presAssocID="{AF6E40DD-137A-43F5-AA4D-F821A6F3E466}" presName="spaceBetweenRectangles" presStyleCnt="0"/>
      <dgm:spPr/>
    </dgm:pt>
    <dgm:pt modelId="{FE59645F-6C15-47C7-AD8E-8CA661D4B118}" type="pres">
      <dgm:prSet presAssocID="{9F6E18A7-B948-4EB0-8128-BA33749C2FE4}" presName="parentLin" presStyleCnt="0"/>
      <dgm:spPr/>
    </dgm:pt>
    <dgm:pt modelId="{0A401822-703F-4CB4-89F2-C0ACDCE2B176}" type="pres">
      <dgm:prSet presAssocID="{9F6E18A7-B948-4EB0-8128-BA33749C2FE4}" presName="parentLeftMargin" presStyleLbl="node1" presStyleIdx="1" presStyleCnt="3"/>
      <dgm:spPr/>
    </dgm:pt>
    <dgm:pt modelId="{317634FD-A02A-46E2-BA80-4EBCCC9599AA}" type="pres">
      <dgm:prSet presAssocID="{9F6E18A7-B948-4EB0-8128-BA33749C2FE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9191252-2806-4944-A5DE-AFA2E61DB208}" type="pres">
      <dgm:prSet presAssocID="{9F6E18A7-B948-4EB0-8128-BA33749C2FE4}" presName="negativeSpace" presStyleCnt="0"/>
      <dgm:spPr/>
    </dgm:pt>
    <dgm:pt modelId="{C3C01775-C868-479C-86C6-26423BE9B5ED}" type="pres">
      <dgm:prSet presAssocID="{9F6E18A7-B948-4EB0-8128-BA33749C2FE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22CF20A-1FB1-4682-9220-45EB680F4581}" type="presOf" srcId="{596282D8-4A15-4A54-B4F2-D3C9EFFF4AE2}" destId="{106499F4-0426-49C0-9A50-071D806FF359}" srcOrd="0" destOrd="0" presId="urn:microsoft.com/office/officeart/2005/8/layout/list1"/>
    <dgm:cxn modelId="{037BFC13-694E-4DD2-BC77-F27BBF6C034E}" srcId="{9F6E18A7-B948-4EB0-8128-BA33749C2FE4}" destId="{1E2BCCA4-3C6B-41E2-9101-B27E1DCF8987}" srcOrd="1" destOrd="0" parTransId="{A6F7ED2B-5F14-4F5E-AE26-0AD798C8F18D}" sibTransId="{496EDEA8-B326-4BF1-9EF7-104B3F6DDEDB}"/>
    <dgm:cxn modelId="{ECFBF61A-9DCA-4B16-A2B8-69BAD92D6008}" type="presOf" srcId="{3F083644-55B8-4805-9CE2-3B6093116EA9}" destId="{C3C01775-C868-479C-86C6-26423BE9B5ED}" srcOrd="0" destOrd="0" presId="urn:microsoft.com/office/officeart/2005/8/layout/list1"/>
    <dgm:cxn modelId="{9E2A0420-7266-41C8-82BE-F95159A45837}" type="presOf" srcId="{E690DEBC-79C4-4599-BF3D-C81F5C2AAE88}" destId="{E585E681-9BDC-49B5-8F34-3377A252D423}" srcOrd="0" destOrd="0" presId="urn:microsoft.com/office/officeart/2005/8/layout/list1"/>
    <dgm:cxn modelId="{07ADD726-5198-454B-8885-B4B559611C9E}" type="presOf" srcId="{1E2BCCA4-3C6B-41E2-9101-B27E1DCF8987}" destId="{C3C01775-C868-479C-86C6-26423BE9B5ED}" srcOrd="0" destOrd="1" presId="urn:microsoft.com/office/officeart/2005/8/layout/list1"/>
    <dgm:cxn modelId="{9579352A-6829-4390-83E8-FFA8C4EB2A88}" srcId="{45ACF47E-ECEF-4C16-BC60-AADAD1317665}" destId="{596282D8-4A15-4A54-B4F2-D3C9EFFF4AE2}" srcOrd="0" destOrd="0" parTransId="{72D1FDA1-DFA1-4656-974E-50884C6EAC07}" sibTransId="{A7170E2B-25DE-4C9F-8A7C-F297C08B8B3F}"/>
    <dgm:cxn modelId="{ABB7AD3C-9C96-48B0-B48C-1C4087F9F01A}" type="presOf" srcId="{9F6E18A7-B948-4EB0-8128-BA33749C2FE4}" destId="{0A401822-703F-4CB4-89F2-C0ACDCE2B176}" srcOrd="0" destOrd="0" presId="urn:microsoft.com/office/officeart/2005/8/layout/list1"/>
    <dgm:cxn modelId="{7BC7B83C-6F25-46A4-92F2-0A5E9D15F89A}" type="presOf" srcId="{9F6E18A7-B948-4EB0-8128-BA33749C2FE4}" destId="{317634FD-A02A-46E2-BA80-4EBCCC9599AA}" srcOrd="1" destOrd="0" presId="urn:microsoft.com/office/officeart/2005/8/layout/list1"/>
    <dgm:cxn modelId="{88CE9E3D-5200-48E6-927A-557D85836E5F}" type="presOf" srcId="{F7C3514C-EDB2-4D86-BBCB-F69323F1CB69}" destId="{C3C01775-C868-479C-86C6-26423BE9B5ED}" srcOrd="0" destOrd="2" presId="urn:microsoft.com/office/officeart/2005/8/layout/list1"/>
    <dgm:cxn modelId="{1EF1D46B-2655-4185-8907-C6DC7AF7A8D3}" type="presOf" srcId="{45ACF47E-ECEF-4C16-BC60-AADAD1317665}" destId="{1930E573-AC34-426B-801E-CED4E1CADF3B}" srcOrd="0" destOrd="0" presId="urn:microsoft.com/office/officeart/2005/8/layout/list1"/>
    <dgm:cxn modelId="{D867174D-540C-448B-B871-A7152B3E7959}" type="presOf" srcId="{596282D8-4A15-4A54-B4F2-D3C9EFFF4AE2}" destId="{48B595C1-EB5D-4274-A092-E334DBEC693F}" srcOrd="1" destOrd="0" presId="urn:microsoft.com/office/officeart/2005/8/layout/list1"/>
    <dgm:cxn modelId="{4CC30A75-5041-4708-9C14-45BB596A189E}" type="presOf" srcId="{E690DEBC-79C4-4599-BF3D-C81F5C2AAE88}" destId="{A0411701-DC41-4AB1-BE33-08114D98D31B}" srcOrd="1" destOrd="0" presId="urn:microsoft.com/office/officeart/2005/8/layout/list1"/>
    <dgm:cxn modelId="{9AA02A59-041C-47EC-B521-69D397D55377}" srcId="{9F6E18A7-B948-4EB0-8128-BA33749C2FE4}" destId="{F7C3514C-EDB2-4D86-BBCB-F69323F1CB69}" srcOrd="2" destOrd="0" parTransId="{E10C5FC2-C057-48BF-837B-3149C0B29894}" sibTransId="{EA4F3EE7-1D0D-493D-824B-702AC3B9491A}"/>
    <dgm:cxn modelId="{ECE0138D-DB88-42E8-9BAD-67DF5403202B}" srcId="{9F6E18A7-B948-4EB0-8128-BA33749C2FE4}" destId="{3F083644-55B8-4805-9CE2-3B6093116EA9}" srcOrd="0" destOrd="0" parTransId="{3AADB058-6323-4409-A6EA-FA29DC7D3B4C}" sibTransId="{D779CF90-E1CB-4C67-91D9-AB5E2EA65B06}"/>
    <dgm:cxn modelId="{475C1CE8-6BB5-4715-8401-2BE10CED0CA9}" srcId="{45ACF47E-ECEF-4C16-BC60-AADAD1317665}" destId="{9F6E18A7-B948-4EB0-8128-BA33749C2FE4}" srcOrd="2" destOrd="0" parTransId="{A20B76AF-EC24-4135-B9A4-62A80CC4DFD6}" sibTransId="{570C5533-F5A1-46A5-B27A-088E345EE8B5}"/>
    <dgm:cxn modelId="{DE3241FA-0F3A-409A-9BDC-2EDCEB1879FE}" srcId="{45ACF47E-ECEF-4C16-BC60-AADAD1317665}" destId="{E690DEBC-79C4-4599-BF3D-C81F5C2AAE88}" srcOrd="1" destOrd="0" parTransId="{A8226054-B536-4E29-97E8-C1F96AC3A6E9}" sibTransId="{AF6E40DD-137A-43F5-AA4D-F821A6F3E466}"/>
    <dgm:cxn modelId="{8AAF5584-2E5C-410C-8025-1598EF2E6906}" type="presParOf" srcId="{1930E573-AC34-426B-801E-CED4E1CADF3B}" destId="{A3F9F2B4-D6CE-48D7-A320-7DE86B4F4CAC}" srcOrd="0" destOrd="0" presId="urn:microsoft.com/office/officeart/2005/8/layout/list1"/>
    <dgm:cxn modelId="{98A9E2C0-B214-467E-9EF2-96EEB8943AE7}" type="presParOf" srcId="{A3F9F2B4-D6CE-48D7-A320-7DE86B4F4CAC}" destId="{106499F4-0426-49C0-9A50-071D806FF359}" srcOrd="0" destOrd="0" presId="urn:microsoft.com/office/officeart/2005/8/layout/list1"/>
    <dgm:cxn modelId="{6ED21563-7970-4601-92FD-E79A89F50B03}" type="presParOf" srcId="{A3F9F2B4-D6CE-48D7-A320-7DE86B4F4CAC}" destId="{48B595C1-EB5D-4274-A092-E334DBEC693F}" srcOrd="1" destOrd="0" presId="urn:microsoft.com/office/officeart/2005/8/layout/list1"/>
    <dgm:cxn modelId="{D5ABFD03-E798-4B08-9329-EC10817B10DA}" type="presParOf" srcId="{1930E573-AC34-426B-801E-CED4E1CADF3B}" destId="{CD920080-B18E-4C25-A8EE-72DC8F2137B5}" srcOrd="1" destOrd="0" presId="urn:microsoft.com/office/officeart/2005/8/layout/list1"/>
    <dgm:cxn modelId="{209113B1-2275-4813-B82E-B0452C4B9FB1}" type="presParOf" srcId="{1930E573-AC34-426B-801E-CED4E1CADF3B}" destId="{6ADF8862-9040-492C-ABE4-5F797C6F47FD}" srcOrd="2" destOrd="0" presId="urn:microsoft.com/office/officeart/2005/8/layout/list1"/>
    <dgm:cxn modelId="{BB483806-3CCD-4546-B8CC-8D0D7ABD0291}" type="presParOf" srcId="{1930E573-AC34-426B-801E-CED4E1CADF3B}" destId="{63688144-B87A-4941-8296-D91BAFFD221B}" srcOrd="3" destOrd="0" presId="urn:microsoft.com/office/officeart/2005/8/layout/list1"/>
    <dgm:cxn modelId="{6DB6C0E1-D7E0-46A8-918C-EA856D373FFA}" type="presParOf" srcId="{1930E573-AC34-426B-801E-CED4E1CADF3B}" destId="{45F4CBDD-E748-42B3-AD3C-0EE8CC2028D1}" srcOrd="4" destOrd="0" presId="urn:microsoft.com/office/officeart/2005/8/layout/list1"/>
    <dgm:cxn modelId="{8B5EC071-A71A-42AE-8352-7D643C8414BC}" type="presParOf" srcId="{45F4CBDD-E748-42B3-AD3C-0EE8CC2028D1}" destId="{E585E681-9BDC-49B5-8F34-3377A252D423}" srcOrd="0" destOrd="0" presId="urn:microsoft.com/office/officeart/2005/8/layout/list1"/>
    <dgm:cxn modelId="{57694439-6F46-4411-A0CB-DFAB82851A88}" type="presParOf" srcId="{45F4CBDD-E748-42B3-AD3C-0EE8CC2028D1}" destId="{A0411701-DC41-4AB1-BE33-08114D98D31B}" srcOrd="1" destOrd="0" presId="urn:microsoft.com/office/officeart/2005/8/layout/list1"/>
    <dgm:cxn modelId="{E110EF1C-02DE-4CBC-A764-5C3AF83B8FFC}" type="presParOf" srcId="{1930E573-AC34-426B-801E-CED4E1CADF3B}" destId="{CCE79E27-5B92-46DC-B3D0-7252DB8BB655}" srcOrd="5" destOrd="0" presId="urn:microsoft.com/office/officeart/2005/8/layout/list1"/>
    <dgm:cxn modelId="{8935F433-7A24-4BE0-B286-FA7626376A3F}" type="presParOf" srcId="{1930E573-AC34-426B-801E-CED4E1CADF3B}" destId="{5C8A27C4-FB2E-4B74-9154-3529A19E306D}" srcOrd="6" destOrd="0" presId="urn:microsoft.com/office/officeart/2005/8/layout/list1"/>
    <dgm:cxn modelId="{F3320AEB-67CF-420E-B440-992B456ADD76}" type="presParOf" srcId="{1930E573-AC34-426B-801E-CED4E1CADF3B}" destId="{CBE00AE3-0F3B-4665-96BA-AA1F207A2ED8}" srcOrd="7" destOrd="0" presId="urn:microsoft.com/office/officeart/2005/8/layout/list1"/>
    <dgm:cxn modelId="{A4B9964A-13A9-4ADC-B601-14FD5A4E09DB}" type="presParOf" srcId="{1930E573-AC34-426B-801E-CED4E1CADF3B}" destId="{FE59645F-6C15-47C7-AD8E-8CA661D4B118}" srcOrd="8" destOrd="0" presId="urn:microsoft.com/office/officeart/2005/8/layout/list1"/>
    <dgm:cxn modelId="{C32A3D6A-1994-4BDB-9D77-8792CD68A143}" type="presParOf" srcId="{FE59645F-6C15-47C7-AD8E-8CA661D4B118}" destId="{0A401822-703F-4CB4-89F2-C0ACDCE2B176}" srcOrd="0" destOrd="0" presId="urn:microsoft.com/office/officeart/2005/8/layout/list1"/>
    <dgm:cxn modelId="{CBB76909-4737-40BB-9124-BFFAFEBA1CD9}" type="presParOf" srcId="{FE59645F-6C15-47C7-AD8E-8CA661D4B118}" destId="{317634FD-A02A-46E2-BA80-4EBCCC9599AA}" srcOrd="1" destOrd="0" presId="urn:microsoft.com/office/officeart/2005/8/layout/list1"/>
    <dgm:cxn modelId="{2A136C75-F9F5-4C8F-8D4A-F1688E349B69}" type="presParOf" srcId="{1930E573-AC34-426B-801E-CED4E1CADF3B}" destId="{F9191252-2806-4944-A5DE-AFA2E61DB208}" srcOrd="9" destOrd="0" presId="urn:microsoft.com/office/officeart/2005/8/layout/list1"/>
    <dgm:cxn modelId="{99EB8F23-2EEA-4888-952D-F70189D3E459}" type="presParOf" srcId="{1930E573-AC34-426B-801E-CED4E1CADF3B}" destId="{C3C01775-C868-479C-86C6-26423BE9B5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D2973D-A488-45C0-BEC5-69A2B9A0197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4F543B3-CAAE-4143-B9B9-932419FA7412}">
      <dgm:prSet/>
      <dgm:spPr/>
      <dgm:t>
        <a:bodyPr/>
        <a:lstStyle/>
        <a:p>
          <a:r>
            <a:rPr lang="en-US"/>
            <a:t>Cruelly-Treated Animals</a:t>
          </a:r>
        </a:p>
      </dgm:t>
    </dgm:pt>
    <dgm:pt modelId="{95F8367F-D8E3-401D-88AA-45A8FD5C0851}" type="parTrans" cxnId="{680BB507-55D5-46E2-8A37-CB0A140FAE2A}">
      <dgm:prSet/>
      <dgm:spPr/>
      <dgm:t>
        <a:bodyPr/>
        <a:lstStyle/>
        <a:p>
          <a:endParaRPr lang="en-US"/>
        </a:p>
      </dgm:t>
    </dgm:pt>
    <dgm:pt modelId="{DA99BEF7-C0F1-42EF-ACDE-CC3AC754C1DA}" type="sibTrans" cxnId="{680BB507-55D5-46E2-8A37-CB0A140FAE2A}">
      <dgm:prSet/>
      <dgm:spPr/>
      <dgm:t>
        <a:bodyPr/>
        <a:lstStyle/>
        <a:p>
          <a:endParaRPr lang="en-US"/>
        </a:p>
      </dgm:t>
    </dgm:pt>
    <dgm:pt modelId="{BB6F2B9B-F12A-4320-A1C5-637025E75094}">
      <dgm:prSet/>
      <dgm:spPr/>
      <dgm:t>
        <a:bodyPr/>
        <a:lstStyle/>
        <a:p>
          <a:r>
            <a:rPr lang="en-US"/>
            <a:t>Tow Hearings</a:t>
          </a:r>
        </a:p>
      </dgm:t>
    </dgm:pt>
    <dgm:pt modelId="{9247D9D6-25ED-442A-B426-41352E52597B}" type="parTrans" cxnId="{10B931E8-3AF0-44E2-B5C1-C1F53DBDE960}">
      <dgm:prSet/>
      <dgm:spPr/>
      <dgm:t>
        <a:bodyPr/>
        <a:lstStyle/>
        <a:p>
          <a:endParaRPr lang="en-US"/>
        </a:p>
      </dgm:t>
    </dgm:pt>
    <dgm:pt modelId="{3593155E-2450-4BF8-A263-3BE0008E5270}" type="sibTrans" cxnId="{10B931E8-3AF0-44E2-B5C1-C1F53DBDE960}">
      <dgm:prSet/>
      <dgm:spPr/>
      <dgm:t>
        <a:bodyPr/>
        <a:lstStyle/>
        <a:p>
          <a:endParaRPr lang="en-US"/>
        </a:p>
      </dgm:t>
    </dgm:pt>
    <dgm:pt modelId="{A7DAFDE4-A7F0-4259-AEA6-1D668B7BF11D}">
      <dgm:prSet/>
      <dgm:spPr/>
      <dgm:t>
        <a:bodyPr/>
        <a:lstStyle/>
        <a:p>
          <a:r>
            <a:rPr lang="en-US"/>
            <a:t>Occupational Driver’s Licenses</a:t>
          </a:r>
        </a:p>
      </dgm:t>
    </dgm:pt>
    <dgm:pt modelId="{32C80164-DE0B-4D20-AB99-E638FAB7231F}" type="parTrans" cxnId="{EE91C6DF-3C60-4B92-B6C5-4CDB69CE3266}">
      <dgm:prSet/>
      <dgm:spPr/>
      <dgm:t>
        <a:bodyPr/>
        <a:lstStyle/>
        <a:p>
          <a:endParaRPr lang="en-US"/>
        </a:p>
      </dgm:t>
    </dgm:pt>
    <dgm:pt modelId="{43B4136A-216D-4564-9F9D-1F206CBC789B}" type="sibTrans" cxnId="{EE91C6DF-3C60-4B92-B6C5-4CDB69CE3266}">
      <dgm:prSet/>
      <dgm:spPr/>
      <dgm:t>
        <a:bodyPr/>
        <a:lstStyle/>
        <a:p>
          <a:endParaRPr lang="en-US"/>
        </a:p>
      </dgm:t>
    </dgm:pt>
    <dgm:pt modelId="{649EBC03-3E0A-4808-8EC4-8B6D60688BE8}">
      <dgm:prSet/>
      <dgm:spPr/>
      <dgm:t>
        <a:bodyPr/>
        <a:lstStyle/>
        <a:p>
          <a:r>
            <a:rPr lang="en-US"/>
            <a:t>Dangerous Dogs</a:t>
          </a:r>
        </a:p>
      </dgm:t>
    </dgm:pt>
    <dgm:pt modelId="{8F542BB7-3E8A-4375-BD7A-DB9F735E195F}" type="parTrans" cxnId="{83F81052-2496-4373-85F8-C315F9B11EEC}">
      <dgm:prSet/>
      <dgm:spPr/>
      <dgm:t>
        <a:bodyPr/>
        <a:lstStyle/>
        <a:p>
          <a:endParaRPr lang="en-US"/>
        </a:p>
      </dgm:t>
    </dgm:pt>
    <dgm:pt modelId="{D56E62BD-CA1D-4633-A611-A4BC971B0BFD}" type="sibTrans" cxnId="{83F81052-2496-4373-85F8-C315F9B11EEC}">
      <dgm:prSet/>
      <dgm:spPr/>
      <dgm:t>
        <a:bodyPr/>
        <a:lstStyle/>
        <a:p>
          <a:endParaRPr lang="en-US"/>
        </a:p>
      </dgm:t>
    </dgm:pt>
    <dgm:pt modelId="{EFF74B21-74B0-4FD0-BD13-C99AA9C5D262}">
      <dgm:prSet/>
      <dgm:spPr/>
      <dgm:t>
        <a:bodyPr/>
        <a:lstStyle/>
        <a:p>
          <a:r>
            <a:rPr lang="en-US"/>
            <a:t>Public Nuisance</a:t>
          </a:r>
        </a:p>
      </dgm:t>
    </dgm:pt>
    <dgm:pt modelId="{67B4568A-C43F-42B5-B6F6-AAD9B411D4F4}" type="parTrans" cxnId="{5C573109-51C2-4846-AE4E-7086D0753F77}">
      <dgm:prSet/>
      <dgm:spPr/>
      <dgm:t>
        <a:bodyPr/>
        <a:lstStyle/>
        <a:p>
          <a:endParaRPr lang="en-US"/>
        </a:p>
      </dgm:t>
    </dgm:pt>
    <dgm:pt modelId="{CA1D1F41-E0AB-4861-90AC-50B6154EAEF9}" type="sibTrans" cxnId="{5C573109-51C2-4846-AE4E-7086D0753F77}">
      <dgm:prSet/>
      <dgm:spPr/>
      <dgm:t>
        <a:bodyPr/>
        <a:lstStyle/>
        <a:p>
          <a:endParaRPr lang="en-US"/>
        </a:p>
      </dgm:t>
    </dgm:pt>
    <dgm:pt modelId="{D5FD9AAC-BA15-48D5-B900-20CFE36895C3}">
      <dgm:prSet/>
      <dgm:spPr/>
      <dgm:t>
        <a:bodyPr/>
        <a:lstStyle/>
        <a:p>
          <a:r>
            <a:rPr lang="en-US"/>
            <a:t>Handgun License</a:t>
          </a:r>
        </a:p>
      </dgm:t>
    </dgm:pt>
    <dgm:pt modelId="{FCFF5AA1-03DA-4AA0-8127-6213553EC626}" type="parTrans" cxnId="{A103872A-7385-40EE-A06D-CDF9F737551C}">
      <dgm:prSet/>
      <dgm:spPr/>
      <dgm:t>
        <a:bodyPr/>
        <a:lstStyle/>
        <a:p>
          <a:endParaRPr lang="en-US"/>
        </a:p>
      </dgm:t>
    </dgm:pt>
    <dgm:pt modelId="{AAE71CDD-D3B3-43D3-B1BF-D59EEF842D84}" type="sibTrans" cxnId="{A103872A-7385-40EE-A06D-CDF9F737551C}">
      <dgm:prSet/>
      <dgm:spPr/>
      <dgm:t>
        <a:bodyPr/>
        <a:lstStyle/>
        <a:p>
          <a:endParaRPr lang="en-US"/>
        </a:p>
      </dgm:t>
    </dgm:pt>
    <dgm:pt modelId="{15426E24-0C66-4D89-B6D2-D502DE426913}">
      <dgm:prSet/>
      <dgm:spPr/>
      <dgm:t>
        <a:bodyPr/>
        <a:lstStyle/>
        <a:p>
          <a:r>
            <a:rPr lang="en-US"/>
            <a:t>Driver License Suspension</a:t>
          </a:r>
        </a:p>
      </dgm:t>
    </dgm:pt>
    <dgm:pt modelId="{9FE32343-E8FE-427C-A96D-0CC3230201B7}" type="parTrans" cxnId="{B90590A8-6A03-4EE5-A78C-35925FD16E0B}">
      <dgm:prSet/>
      <dgm:spPr/>
      <dgm:t>
        <a:bodyPr/>
        <a:lstStyle/>
        <a:p>
          <a:endParaRPr lang="en-US"/>
        </a:p>
      </dgm:t>
    </dgm:pt>
    <dgm:pt modelId="{D8218787-35A0-461B-AD7C-0C921F67532B}" type="sibTrans" cxnId="{B90590A8-6A03-4EE5-A78C-35925FD16E0B}">
      <dgm:prSet/>
      <dgm:spPr/>
      <dgm:t>
        <a:bodyPr/>
        <a:lstStyle/>
        <a:p>
          <a:endParaRPr lang="en-US"/>
        </a:p>
      </dgm:t>
    </dgm:pt>
    <dgm:pt modelId="{DDE471F6-CD40-4BD8-B46A-93FCCF43A600}">
      <dgm:prSet/>
      <dgm:spPr/>
      <dgm:t>
        <a:bodyPr/>
        <a:lstStyle/>
        <a:p>
          <a:r>
            <a:rPr lang="en-US"/>
            <a:t>And more!!</a:t>
          </a:r>
        </a:p>
      </dgm:t>
    </dgm:pt>
    <dgm:pt modelId="{B0777F7A-A6D6-4E27-896D-6923C3CB8F20}" type="parTrans" cxnId="{AB1B7FA0-4B3D-4E89-B2A1-7E5B84527797}">
      <dgm:prSet/>
      <dgm:spPr/>
      <dgm:t>
        <a:bodyPr/>
        <a:lstStyle/>
        <a:p>
          <a:endParaRPr lang="en-US"/>
        </a:p>
      </dgm:t>
    </dgm:pt>
    <dgm:pt modelId="{EF8C4638-9578-4B6C-8886-A077AD22E07A}" type="sibTrans" cxnId="{AB1B7FA0-4B3D-4E89-B2A1-7E5B84527797}">
      <dgm:prSet/>
      <dgm:spPr/>
      <dgm:t>
        <a:bodyPr/>
        <a:lstStyle/>
        <a:p>
          <a:endParaRPr lang="en-US"/>
        </a:p>
      </dgm:t>
    </dgm:pt>
    <dgm:pt modelId="{0DD3DB39-A57D-4D5E-A400-2B7ABA8518ED}" type="pres">
      <dgm:prSet presAssocID="{6CD2973D-A488-45C0-BEC5-69A2B9A01979}" presName="vert0" presStyleCnt="0">
        <dgm:presLayoutVars>
          <dgm:dir/>
          <dgm:animOne val="branch"/>
          <dgm:animLvl val="lvl"/>
        </dgm:presLayoutVars>
      </dgm:prSet>
      <dgm:spPr/>
    </dgm:pt>
    <dgm:pt modelId="{C6926843-B315-4B43-9BC6-95CAE2B776F7}" type="pres">
      <dgm:prSet presAssocID="{84F543B3-CAAE-4143-B9B9-932419FA7412}" presName="thickLine" presStyleLbl="alignNode1" presStyleIdx="0" presStyleCnt="8"/>
      <dgm:spPr/>
    </dgm:pt>
    <dgm:pt modelId="{99273962-0C01-4760-B057-07E525C93A54}" type="pres">
      <dgm:prSet presAssocID="{84F543B3-CAAE-4143-B9B9-932419FA7412}" presName="horz1" presStyleCnt="0"/>
      <dgm:spPr/>
    </dgm:pt>
    <dgm:pt modelId="{1B2B92EA-E172-4259-8B19-17C683B968C4}" type="pres">
      <dgm:prSet presAssocID="{84F543B3-CAAE-4143-B9B9-932419FA7412}" presName="tx1" presStyleLbl="revTx" presStyleIdx="0" presStyleCnt="8"/>
      <dgm:spPr/>
    </dgm:pt>
    <dgm:pt modelId="{D41BEF02-1A37-4340-B55B-9210256AEF66}" type="pres">
      <dgm:prSet presAssocID="{84F543B3-CAAE-4143-B9B9-932419FA7412}" presName="vert1" presStyleCnt="0"/>
      <dgm:spPr/>
    </dgm:pt>
    <dgm:pt modelId="{75058A1D-FB11-40F1-94C3-5E7C22CE13AE}" type="pres">
      <dgm:prSet presAssocID="{BB6F2B9B-F12A-4320-A1C5-637025E75094}" presName="thickLine" presStyleLbl="alignNode1" presStyleIdx="1" presStyleCnt="8"/>
      <dgm:spPr/>
    </dgm:pt>
    <dgm:pt modelId="{C247F535-6560-496D-BE22-C618BEDC487D}" type="pres">
      <dgm:prSet presAssocID="{BB6F2B9B-F12A-4320-A1C5-637025E75094}" presName="horz1" presStyleCnt="0"/>
      <dgm:spPr/>
    </dgm:pt>
    <dgm:pt modelId="{B9D2D0C4-7EBA-4DBF-81F8-C483764C2FD2}" type="pres">
      <dgm:prSet presAssocID="{BB6F2B9B-F12A-4320-A1C5-637025E75094}" presName="tx1" presStyleLbl="revTx" presStyleIdx="1" presStyleCnt="8"/>
      <dgm:spPr/>
    </dgm:pt>
    <dgm:pt modelId="{4F5C7F35-F29C-41B9-9D77-177A84E8F9F3}" type="pres">
      <dgm:prSet presAssocID="{BB6F2B9B-F12A-4320-A1C5-637025E75094}" presName="vert1" presStyleCnt="0"/>
      <dgm:spPr/>
    </dgm:pt>
    <dgm:pt modelId="{2D7440D7-8C38-48F2-A532-0665E40BEBC5}" type="pres">
      <dgm:prSet presAssocID="{A7DAFDE4-A7F0-4259-AEA6-1D668B7BF11D}" presName="thickLine" presStyleLbl="alignNode1" presStyleIdx="2" presStyleCnt="8"/>
      <dgm:spPr/>
    </dgm:pt>
    <dgm:pt modelId="{98C0D6F6-52C1-4459-8B68-AF402E56118F}" type="pres">
      <dgm:prSet presAssocID="{A7DAFDE4-A7F0-4259-AEA6-1D668B7BF11D}" presName="horz1" presStyleCnt="0"/>
      <dgm:spPr/>
    </dgm:pt>
    <dgm:pt modelId="{95CD10CB-EDF4-470A-8627-834F0D53F508}" type="pres">
      <dgm:prSet presAssocID="{A7DAFDE4-A7F0-4259-AEA6-1D668B7BF11D}" presName="tx1" presStyleLbl="revTx" presStyleIdx="2" presStyleCnt="8"/>
      <dgm:spPr/>
    </dgm:pt>
    <dgm:pt modelId="{202F1C28-903D-41C8-BA64-F952BD1D9128}" type="pres">
      <dgm:prSet presAssocID="{A7DAFDE4-A7F0-4259-AEA6-1D668B7BF11D}" presName="vert1" presStyleCnt="0"/>
      <dgm:spPr/>
    </dgm:pt>
    <dgm:pt modelId="{B881C799-DAFE-4768-B913-D7E61A537BD7}" type="pres">
      <dgm:prSet presAssocID="{649EBC03-3E0A-4808-8EC4-8B6D60688BE8}" presName="thickLine" presStyleLbl="alignNode1" presStyleIdx="3" presStyleCnt="8"/>
      <dgm:spPr/>
    </dgm:pt>
    <dgm:pt modelId="{9EAE2F7C-2D22-4C19-8D46-EE076C43F852}" type="pres">
      <dgm:prSet presAssocID="{649EBC03-3E0A-4808-8EC4-8B6D60688BE8}" presName="horz1" presStyleCnt="0"/>
      <dgm:spPr/>
    </dgm:pt>
    <dgm:pt modelId="{871A9C54-F21F-4F63-ACB5-DA7F80A71476}" type="pres">
      <dgm:prSet presAssocID="{649EBC03-3E0A-4808-8EC4-8B6D60688BE8}" presName="tx1" presStyleLbl="revTx" presStyleIdx="3" presStyleCnt="8"/>
      <dgm:spPr/>
    </dgm:pt>
    <dgm:pt modelId="{25FD4603-D914-44AC-A20C-E9AAD3D3716C}" type="pres">
      <dgm:prSet presAssocID="{649EBC03-3E0A-4808-8EC4-8B6D60688BE8}" presName="vert1" presStyleCnt="0"/>
      <dgm:spPr/>
    </dgm:pt>
    <dgm:pt modelId="{092215A0-2726-4511-BB73-7A99A7E07BE5}" type="pres">
      <dgm:prSet presAssocID="{EFF74B21-74B0-4FD0-BD13-C99AA9C5D262}" presName="thickLine" presStyleLbl="alignNode1" presStyleIdx="4" presStyleCnt="8"/>
      <dgm:spPr/>
    </dgm:pt>
    <dgm:pt modelId="{812E6FB7-8FCF-4F13-9E57-FA443D6A8929}" type="pres">
      <dgm:prSet presAssocID="{EFF74B21-74B0-4FD0-BD13-C99AA9C5D262}" presName="horz1" presStyleCnt="0"/>
      <dgm:spPr/>
    </dgm:pt>
    <dgm:pt modelId="{F8757CF3-FCA9-47CC-BECB-F258131997AB}" type="pres">
      <dgm:prSet presAssocID="{EFF74B21-74B0-4FD0-BD13-C99AA9C5D262}" presName="tx1" presStyleLbl="revTx" presStyleIdx="4" presStyleCnt="8"/>
      <dgm:spPr/>
    </dgm:pt>
    <dgm:pt modelId="{8685A3F5-7916-4BD4-8CED-0073DE1F3FB7}" type="pres">
      <dgm:prSet presAssocID="{EFF74B21-74B0-4FD0-BD13-C99AA9C5D262}" presName="vert1" presStyleCnt="0"/>
      <dgm:spPr/>
    </dgm:pt>
    <dgm:pt modelId="{F1A480A3-BE0E-4043-84C6-02DA7181E6A1}" type="pres">
      <dgm:prSet presAssocID="{D5FD9AAC-BA15-48D5-B900-20CFE36895C3}" presName="thickLine" presStyleLbl="alignNode1" presStyleIdx="5" presStyleCnt="8"/>
      <dgm:spPr/>
    </dgm:pt>
    <dgm:pt modelId="{43E3EAA6-4C7E-41A2-B4B8-F673E0CC854A}" type="pres">
      <dgm:prSet presAssocID="{D5FD9AAC-BA15-48D5-B900-20CFE36895C3}" presName="horz1" presStyleCnt="0"/>
      <dgm:spPr/>
    </dgm:pt>
    <dgm:pt modelId="{15138448-228C-4AF6-A758-EB107D725C68}" type="pres">
      <dgm:prSet presAssocID="{D5FD9AAC-BA15-48D5-B900-20CFE36895C3}" presName="tx1" presStyleLbl="revTx" presStyleIdx="5" presStyleCnt="8"/>
      <dgm:spPr/>
    </dgm:pt>
    <dgm:pt modelId="{7C259745-F0F8-4265-9926-20E6A7F017AD}" type="pres">
      <dgm:prSet presAssocID="{D5FD9AAC-BA15-48D5-B900-20CFE36895C3}" presName="vert1" presStyleCnt="0"/>
      <dgm:spPr/>
    </dgm:pt>
    <dgm:pt modelId="{89DE7732-9296-40E4-BA89-C73FFDD49101}" type="pres">
      <dgm:prSet presAssocID="{15426E24-0C66-4D89-B6D2-D502DE426913}" presName="thickLine" presStyleLbl="alignNode1" presStyleIdx="6" presStyleCnt="8"/>
      <dgm:spPr/>
    </dgm:pt>
    <dgm:pt modelId="{411C54CF-FB12-49CD-AD71-81C3F030479B}" type="pres">
      <dgm:prSet presAssocID="{15426E24-0C66-4D89-B6D2-D502DE426913}" presName="horz1" presStyleCnt="0"/>
      <dgm:spPr/>
    </dgm:pt>
    <dgm:pt modelId="{A71A162F-1FF5-4531-9552-DB522D2D8F8D}" type="pres">
      <dgm:prSet presAssocID="{15426E24-0C66-4D89-B6D2-D502DE426913}" presName="tx1" presStyleLbl="revTx" presStyleIdx="6" presStyleCnt="8"/>
      <dgm:spPr/>
    </dgm:pt>
    <dgm:pt modelId="{09527827-FAE1-47E9-A53F-160A8FC8B17A}" type="pres">
      <dgm:prSet presAssocID="{15426E24-0C66-4D89-B6D2-D502DE426913}" presName="vert1" presStyleCnt="0"/>
      <dgm:spPr/>
    </dgm:pt>
    <dgm:pt modelId="{212FC9C6-F5A4-4166-B6AE-13DBC7CDED25}" type="pres">
      <dgm:prSet presAssocID="{DDE471F6-CD40-4BD8-B46A-93FCCF43A600}" presName="thickLine" presStyleLbl="alignNode1" presStyleIdx="7" presStyleCnt="8"/>
      <dgm:spPr/>
    </dgm:pt>
    <dgm:pt modelId="{369CEE8D-9945-428A-83D8-D8A68C04A07C}" type="pres">
      <dgm:prSet presAssocID="{DDE471F6-CD40-4BD8-B46A-93FCCF43A600}" presName="horz1" presStyleCnt="0"/>
      <dgm:spPr/>
    </dgm:pt>
    <dgm:pt modelId="{0A25873A-B92A-4B4E-A3FA-FFFCADA5D3F6}" type="pres">
      <dgm:prSet presAssocID="{DDE471F6-CD40-4BD8-B46A-93FCCF43A600}" presName="tx1" presStyleLbl="revTx" presStyleIdx="7" presStyleCnt="8"/>
      <dgm:spPr/>
    </dgm:pt>
    <dgm:pt modelId="{D91D8E8C-A2CB-4660-A5C9-ED2061CD0946}" type="pres">
      <dgm:prSet presAssocID="{DDE471F6-CD40-4BD8-B46A-93FCCF43A600}" presName="vert1" presStyleCnt="0"/>
      <dgm:spPr/>
    </dgm:pt>
  </dgm:ptLst>
  <dgm:cxnLst>
    <dgm:cxn modelId="{680BB507-55D5-46E2-8A37-CB0A140FAE2A}" srcId="{6CD2973D-A488-45C0-BEC5-69A2B9A01979}" destId="{84F543B3-CAAE-4143-B9B9-932419FA7412}" srcOrd="0" destOrd="0" parTransId="{95F8367F-D8E3-401D-88AA-45A8FD5C0851}" sibTransId="{DA99BEF7-C0F1-42EF-ACDE-CC3AC754C1DA}"/>
    <dgm:cxn modelId="{5C573109-51C2-4846-AE4E-7086D0753F77}" srcId="{6CD2973D-A488-45C0-BEC5-69A2B9A01979}" destId="{EFF74B21-74B0-4FD0-BD13-C99AA9C5D262}" srcOrd="4" destOrd="0" parTransId="{67B4568A-C43F-42B5-B6F6-AAD9B411D4F4}" sibTransId="{CA1D1F41-E0AB-4861-90AC-50B6154EAEF9}"/>
    <dgm:cxn modelId="{9DCED629-FDBD-41C6-BFD7-8E6D54F3E53A}" type="presOf" srcId="{DDE471F6-CD40-4BD8-B46A-93FCCF43A600}" destId="{0A25873A-B92A-4B4E-A3FA-FFFCADA5D3F6}" srcOrd="0" destOrd="0" presId="urn:microsoft.com/office/officeart/2008/layout/LinedList"/>
    <dgm:cxn modelId="{A103872A-7385-40EE-A06D-CDF9F737551C}" srcId="{6CD2973D-A488-45C0-BEC5-69A2B9A01979}" destId="{D5FD9AAC-BA15-48D5-B900-20CFE36895C3}" srcOrd="5" destOrd="0" parTransId="{FCFF5AA1-03DA-4AA0-8127-6213553EC626}" sibTransId="{AAE71CDD-D3B3-43D3-B1BF-D59EEF842D84}"/>
    <dgm:cxn modelId="{1F77DA2D-85B7-4283-9E39-84622DDAE2E9}" type="presOf" srcId="{649EBC03-3E0A-4808-8EC4-8B6D60688BE8}" destId="{871A9C54-F21F-4F63-ACB5-DA7F80A71476}" srcOrd="0" destOrd="0" presId="urn:microsoft.com/office/officeart/2008/layout/LinedList"/>
    <dgm:cxn modelId="{A342202F-9F1B-4502-9B2A-0319B3761FD2}" type="presOf" srcId="{EFF74B21-74B0-4FD0-BD13-C99AA9C5D262}" destId="{F8757CF3-FCA9-47CC-BECB-F258131997AB}" srcOrd="0" destOrd="0" presId="urn:microsoft.com/office/officeart/2008/layout/LinedList"/>
    <dgm:cxn modelId="{F151E168-C6FE-46E6-88EC-CBF5998649E1}" type="presOf" srcId="{D5FD9AAC-BA15-48D5-B900-20CFE36895C3}" destId="{15138448-228C-4AF6-A758-EB107D725C68}" srcOrd="0" destOrd="0" presId="urn:microsoft.com/office/officeart/2008/layout/LinedList"/>
    <dgm:cxn modelId="{868A316B-52FF-4525-8807-3F07CFDC8F19}" type="presOf" srcId="{15426E24-0C66-4D89-B6D2-D502DE426913}" destId="{A71A162F-1FF5-4531-9552-DB522D2D8F8D}" srcOrd="0" destOrd="0" presId="urn:microsoft.com/office/officeart/2008/layout/LinedList"/>
    <dgm:cxn modelId="{83F81052-2496-4373-85F8-C315F9B11EEC}" srcId="{6CD2973D-A488-45C0-BEC5-69A2B9A01979}" destId="{649EBC03-3E0A-4808-8EC4-8B6D60688BE8}" srcOrd="3" destOrd="0" parTransId="{8F542BB7-3E8A-4375-BD7A-DB9F735E195F}" sibTransId="{D56E62BD-CA1D-4633-A611-A4BC971B0BFD}"/>
    <dgm:cxn modelId="{17427973-CF92-45FE-9E88-84857EAC764C}" type="presOf" srcId="{6CD2973D-A488-45C0-BEC5-69A2B9A01979}" destId="{0DD3DB39-A57D-4D5E-A400-2B7ABA8518ED}" srcOrd="0" destOrd="0" presId="urn:microsoft.com/office/officeart/2008/layout/LinedList"/>
    <dgm:cxn modelId="{45A68E59-357D-4E6D-BECB-6B95B7A6D315}" type="presOf" srcId="{84F543B3-CAAE-4143-B9B9-932419FA7412}" destId="{1B2B92EA-E172-4259-8B19-17C683B968C4}" srcOrd="0" destOrd="0" presId="urn:microsoft.com/office/officeart/2008/layout/LinedList"/>
    <dgm:cxn modelId="{69213E7C-EA10-49BA-8920-793C8F2B7B57}" type="presOf" srcId="{BB6F2B9B-F12A-4320-A1C5-637025E75094}" destId="{B9D2D0C4-7EBA-4DBF-81F8-C483764C2FD2}" srcOrd="0" destOrd="0" presId="urn:microsoft.com/office/officeart/2008/layout/LinedList"/>
    <dgm:cxn modelId="{AB1B7FA0-4B3D-4E89-B2A1-7E5B84527797}" srcId="{6CD2973D-A488-45C0-BEC5-69A2B9A01979}" destId="{DDE471F6-CD40-4BD8-B46A-93FCCF43A600}" srcOrd="7" destOrd="0" parTransId="{B0777F7A-A6D6-4E27-896D-6923C3CB8F20}" sibTransId="{EF8C4638-9578-4B6C-8886-A077AD22E07A}"/>
    <dgm:cxn modelId="{C2793BA4-D517-4FE7-B113-BF1B14493E41}" type="presOf" srcId="{A7DAFDE4-A7F0-4259-AEA6-1D668B7BF11D}" destId="{95CD10CB-EDF4-470A-8627-834F0D53F508}" srcOrd="0" destOrd="0" presId="urn:microsoft.com/office/officeart/2008/layout/LinedList"/>
    <dgm:cxn modelId="{B90590A8-6A03-4EE5-A78C-35925FD16E0B}" srcId="{6CD2973D-A488-45C0-BEC5-69A2B9A01979}" destId="{15426E24-0C66-4D89-B6D2-D502DE426913}" srcOrd="6" destOrd="0" parTransId="{9FE32343-E8FE-427C-A96D-0CC3230201B7}" sibTransId="{D8218787-35A0-461B-AD7C-0C921F67532B}"/>
    <dgm:cxn modelId="{EE91C6DF-3C60-4B92-B6C5-4CDB69CE3266}" srcId="{6CD2973D-A488-45C0-BEC5-69A2B9A01979}" destId="{A7DAFDE4-A7F0-4259-AEA6-1D668B7BF11D}" srcOrd="2" destOrd="0" parTransId="{32C80164-DE0B-4D20-AB99-E638FAB7231F}" sibTransId="{43B4136A-216D-4564-9F9D-1F206CBC789B}"/>
    <dgm:cxn modelId="{10B931E8-3AF0-44E2-B5C1-C1F53DBDE960}" srcId="{6CD2973D-A488-45C0-BEC5-69A2B9A01979}" destId="{BB6F2B9B-F12A-4320-A1C5-637025E75094}" srcOrd="1" destOrd="0" parTransId="{9247D9D6-25ED-442A-B426-41352E52597B}" sibTransId="{3593155E-2450-4BF8-A263-3BE0008E5270}"/>
    <dgm:cxn modelId="{98D08B41-6EA3-40B0-90B6-BCE3B08A75E8}" type="presParOf" srcId="{0DD3DB39-A57D-4D5E-A400-2B7ABA8518ED}" destId="{C6926843-B315-4B43-9BC6-95CAE2B776F7}" srcOrd="0" destOrd="0" presId="urn:microsoft.com/office/officeart/2008/layout/LinedList"/>
    <dgm:cxn modelId="{C092A716-1756-4231-97FD-72B0080759B5}" type="presParOf" srcId="{0DD3DB39-A57D-4D5E-A400-2B7ABA8518ED}" destId="{99273962-0C01-4760-B057-07E525C93A54}" srcOrd="1" destOrd="0" presId="urn:microsoft.com/office/officeart/2008/layout/LinedList"/>
    <dgm:cxn modelId="{6191C9E1-7B37-4A5C-A86B-A2212A52C0E5}" type="presParOf" srcId="{99273962-0C01-4760-B057-07E525C93A54}" destId="{1B2B92EA-E172-4259-8B19-17C683B968C4}" srcOrd="0" destOrd="0" presId="urn:microsoft.com/office/officeart/2008/layout/LinedList"/>
    <dgm:cxn modelId="{E6A453ED-BED5-4FC9-9385-41706B3B9342}" type="presParOf" srcId="{99273962-0C01-4760-B057-07E525C93A54}" destId="{D41BEF02-1A37-4340-B55B-9210256AEF66}" srcOrd="1" destOrd="0" presId="urn:microsoft.com/office/officeart/2008/layout/LinedList"/>
    <dgm:cxn modelId="{9678499E-C3C3-407A-87C8-9D5D9FF4A054}" type="presParOf" srcId="{0DD3DB39-A57D-4D5E-A400-2B7ABA8518ED}" destId="{75058A1D-FB11-40F1-94C3-5E7C22CE13AE}" srcOrd="2" destOrd="0" presId="urn:microsoft.com/office/officeart/2008/layout/LinedList"/>
    <dgm:cxn modelId="{D5A2004B-665D-4286-A08E-08356A5B8452}" type="presParOf" srcId="{0DD3DB39-A57D-4D5E-A400-2B7ABA8518ED}" destId="{C247F535-6560-496D-BE22-C618BEDC487D}" srcOrd="3" destOrd="0" presId="urn:microsoft.com/office/officeart/2008/layout/LinedList"/>
    <dgm:cxn modelId="{C47B3B59-90F6-44E1-91AD-4EB71A2BE83B}" type="presParOf" srcId="{C247F535-6560-496D-BE22-C618BEDC487D}" destId="{B9D2D0C4-7EBA-4DBF-81F8-C483764C2FD2}" srcOrd="0" destOrd="0" presId="urn:microsoft.com/office/officeart/2008/layout/LinedList"/>
    <dgm:cxn modelId="{2DA6779B-00F2-47E4-BC6F-6612B0AEAC94}" type="presParOf" srcId="{C247F535-6560-496D-BE22-C618BEDC487D}" destId="{4F5C7F35-F29C-41B9-9D77-177A84E8F9F3}" srcOrd="1" destOrd="0" presId="urn:microsoft.com/office/officeart/2008/layout/LinedList"/>
    <dgm:cxn modelId="{130343BE-BAA8-4015-8870-7BF48DFC2B66}" type="presParOf" srcId="{0DD3DB39-A57D-4D5E-A400-2B7ABA8518ED}" destId="{2D7440D7-8C38-48F2-A532-0665E40BEBC5}" srcOrd="4" destOrd="0" presId="urn:microsoft.com/office/officeart/2008/layout/LinedList"/>
    <dgm:cxn modelId="{110F04F1-2563-43F3-8438-31798E8BE5C0}" type="presParOf" srcId="{0DD3DB39-A57D-4D5E-A400-2B7ABA8518ED}" destId="{98C0D6F6-52C1-4459-8B68-AF402E56118F}" srcOrd="5" destOrd="0" presId="urn:microsoft.com/office/officeart/2008/layout/LinedList"/>
    <dgm:cxn modelId="{33C02EBC-A714-4F70-BC43-5B0E7A935B94}" type="presParOf" srcId="{98C0D6F6-52C1-4459-8B68-AF402E56118F}" destId="{95CD10CB-EDF4-470A-8627-834F0D53F508}" srcOrd="0" destOrd="0" presId="urn:microsoft.com/office/officeart/2008/layout/LinedList"/>
    <dgm:cxn modelId="{B6F9508E-52DF-4E7C-94A4-11B58521781D}" type="presParOf" srcId="{98C0D6F6-52C1-4459-8B68-AF402E56118F}" destId="{202F1C28-903D-41C8-BA64-F952BD1D9128}" srcOrd="1" destOrd="0" presId="urn:microsoft.com/office/officeart/2008/layout/LinedList"/>
    <dgm:cxn modelId="{B0F33961-1421-4D30-ADF7-A2DFC6428402}" type="presParOf" srcId="{0DD3DB39-A57D-4D5E-A400-2B7ABA8518ED}" destId="{B881C799-DAFE-4768-B913-D7E61A537BD7}" srcOrd="6" destOrd="0" presId="urn:microsoft.com/office/officeart/2008/layout/LinedList"/>
    <dgm:cxn modelId="{59D230D5-5995-414A-965C-2813BC605233}" type="presParOf" srcId="{0DD3DB39-A57D-4D5E-A400-2B7ABA8518ED}" destId="{9EAE2F7C-2D22-4C19-8D46-EE076C43F852}" srcOrd="7" destOrd="0" presId="urn:microsoft.com/office/officeart/2008/layout/LinedList"/>
    <dgm:cxn modelId="{50C85AD8-60A3-4DD1-8913-7FFE3E804341}" type="presParOf" srcId="{9EAE2F7C-2D22-4C19-8D46-EE076C43F852}" destId="{871A9C54-F21F-4F63-ACB5-DA7F80A71476}" srcOrd="0" destOrd="0" presId="urn:microsoft.com/office/officeart/2008/layout/LinedList"/>
    <dgm:cxn modelId="{8F71BEDD-09B7-4F01-905D-7E329E041B5B}" type="presParOf" srcId="{9EAE2F7C-2D22-4C19-8D46-EE076C43F852}" destId="{25FD4603-D914-44AC-A20C-E9AAD3D3716C}" srcOrd="1" destOrd="0" presId="urn:microsoft.com/office/officeart/2008/layout/LinedList"/>
    <dgm:cxn modelId="{786067F5-2146-4505-A78C-E7EC6AA022EB}" type="presParOf" srcId="{0DD3DB39-A57D-4D5E-A400-2B7ABA8518ED}" destId="{092215A0-2726-4511-BB73-7A99A7E07BE5}" srcOrd="8" destOrd="0" presId="urn:microsoft.com/office/officeart/2008/layout/LinedList"/>
    <dgm:cxn modelId="{B0FD86AC-B3E1-490D-979E-0AC880C24F31}" type="presParOf" srcId="{0DD3DB39-A57D-4D5E-A400-2B7ABA8518ED}" destId="{812E6FB7-8FCF-4F13-9E57-FA443D6A8929}" srcOrd="9" destOrd="0" presId="urn:microsoft.com/office/officeart/2008/layout/LinedList"/>
    <dgm:cxn modelId="{A730538B-F68F-4DB3-BC88-A94CBB3ACDA6}" type="presParOf" srcId="{812E6FB7-8FCF-4F13-9E57-FA443D6A8929}" destId="{F8757CF3-FCA9-47CC-BECB-F258131997AB}" srcOrd="0" destOrd="0" presId="urn:microsoft.com/office/officeart/2008/layout/LinedList"/>
    <dgm:cxn modelId="{91582A79-3D25-432D-9A2A-917101166ADB}" type="presParOf" srcId="{812E6FB7-8FCF-4F13-9E57-FA443D6A8929}" destId="{8685A3F5-7916-4BD4-8CED-0073DE1F3FB7}" srcOrd="1" destOrd="0" presId="urn:microsoft.com/office/officeart/2008/layout/LinedList"/>
    <dgm:cxn modelId="{AE4E5FFF-DEB3-4CE1-81CC-24C3BB23D8DD}" type="presParOf" srcId="{0DD3DB39-A57D-4D5E-A400-2B7ABA8518ED}" destId="{F1A480A3-BE0E-4043-84C6-02DA7181E6A1}" srcOrd="10" destOrd="0" presId="urn:microsoft.com/office/officeart/2008/layout/LinedList"/>
    <dgm:cxn modelId="{B4688F35-3DAD-47A6-A83F-63A6700F98E9}" type="presParOf" srcId="{0DD3DB39-A57D-4D5E-A400-2B7ABA8518ED}" destId="{43E3EAA6-4C7E-41A2-B4B8-F673E0CC854A}" srcOrd="11" destOrd="0" presId="urn:microsoft.com/office/officeart/2008/layout/LinedList"/>
    <dgm:cxn modelId="{7D8ACBE7-76D9-45DA-A0AB-F4DE01FE61CB}" type="presParOf" srcId="{43E3EAA6-4C7E-41A2-B4B8-F673E0CC854A}" destId="{15138448-228C-4AF6-A758-EB107D725C68}" srcOrd="0" destOrd="0" presId="urn:microsoft.com/office/officeart/2008/layout/LinedList"/>
    <dgm:cxn modelId="{34972751-0152-42BC-B169-9E8D9255F27E}" type="presParOf" srcId="{43E3EAA6-4C7E-41A2-B4B8-F673E0CC854A}" destId="{7C259745-F0F8-4265-9926-20E6A7F017AD}" srcOrd="1" destOrd="0" presId="urn:microsoft.com/office/officeart/2008/layout/LinedList"/>
    <dgm:cxn modelId="{09BFEA4E-F8B7-4E50-8B8B-ACA449B3A2BA}" type="presParOf" srcId="{0DD3DB39-A57D-4D5E-A400-2B7ABA8518ED}" destId="{89DE7732-9296-40E4-BA89-C73FFDD49101}" srcOrd="12" destOrd="0" presId="urn:microsoft.com/office/officeart/2008/layout/LinedList"/>
    <dgm:cxn modelId="{395417E6-7617-4F0D-B060-DFD15BD273FE}" type="presParOf" srcId="{0DD3DB39-A57D-4D5E-A400-2B7ABA8518ED}" destId="{411C54CF-FB12-49CD-AD71-81C3F030479B}" srcOrd="13" destOrd="0" presId="urn:microsoft.com/office/officeart/2008/layout/LinedList"/>
    <dgm:cxn modelId="{C92CC2A4-1206-4382-95F5-4A3500FFCF85}" type="presParOf" srcId="{411C54CF-FB12-49CD-AD71-81C3F030479B}" destId="{A71A162F-1FF5-4531-9552-DB522D2D8F8D}" srcOrd="0" destOrd="0" presId="urn:microsoft.com/office/officeart/2008/layout/LinedList"/>
    <dgm:cxn modelId="{886ADB64-FC85-4059-BF0D-690AFD7E0347}" type="presParOf" srcId="{411C54CF-FB12-49CD-AD71-81C3F030479B}" destId="{09527827-FAE1-47E9-A53F-160A8FC8B17A}" srcOrd="1" destOrd="0" presId="urn:microsoft.com/office/officeart/2008/layout/LinedList"/>
    <dgm:cxn modelId="{31B5A2C3-87B4-4154-A79C-703E88D19853}" type="presParOf" srcId="{0DD3DB39-A57D-4D5E-A400-2B7ABA8518ED}" destId="{212FC9C6-F5A4-4166-B6AE-13DBC7CDED25}" srcOrd="14" destOrd="0" presId="urn:microsoft.com/office/officeart/2008/layout/LinedList"/>
    <dgm:cxn modelId="{4DB90FBF-4871-4A51-80D3-837817F5004F}" type="presParOf" srcId="{0DD3DB39-A57D-4D5E-A400-2B7ABA8518ED}" destId="{369CEE8D-9945-428A-83D8-D8A68C04A07C}" srcOrd="15" destOrd="0" presId="urn:microsoft.com/office/officeart/2008/layout/LinedList"/>
    <dgm:cxn modelId="{4C3D5434-54A8-48AD-8331-8F7585196050}" type="presParOf" srcId="{369CEE8D-9945-428A-83D8-D8A68C04A07C}" destId="{0A25873A-B92A-4B4E-A3FA-FFFCADA5D3F6}" srcOrd="0" destOrd="0" presId="urn:microsoft.com/office/officeart/2008/layout/LinedList"/>
    <dgm:cxn modelId="{F8D1156B-7699-45B9-8B67-C7C23B5B5110}" type="presParOf" srcId="{369CEE8D-9945-428A-83D8-D8A68C04A07C}" destId="{D91D8E8C-A2CB-4660-A5C9-ED2061CD09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52EA6-12DA-4C94-8812-1952D184B74D}">
      <dsp:nvSpPr>
        <dsp:cNvPr id="0" name=""/>
        <dsp:cNvSpPr/>
      </dsp:nvSpPr>
      <dsp:spPr>
        <a:xfrm>
          <a:off x="0" y="48915"/>
          <a:ext cx="10350768" cy="1551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Live in Texas for at least 12 months and your precinct for at least 6 months</a:t>
          </a:r>
        </a:p>
      </dsp:txBody>
      <dsp:txXfrm>
        <a:off x="75734" y="124649"/>
        <a:ext cx="10199300" cy="1399952"/>
      </dsp:txXfrm>
    </dsp:sp>
    <dsp:sp modelId="{38ACA150-D7D5-408A-A047-1663453F6AD5}">
      <dsp:nvSpPr>
        <dsp:cNvPr id="0" name=""/>
        <dsp:cNvSpPr/>
      </dsp:nvSpPr>
      <dsp:spPr>
        <a:xfrm>
          <a:off x="0" y="1712655"/>
          <a:ext cx="10350768" cy="155142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Be a United States citizen</a:t>
          </a:r>
        </a:p>
      </dsp:txBody>
      <dsp:txXfrm>
        <a:off x="75734" y="1788389"/>
        <a:ext cx="10199300" cy="1399952"/>
      </dsp:txXfrm>
    </dsp:sp>
    <dsp:sp modelId="{F2FE2EF7-4FC3-436F-89D8-2C094112A39D}">
      <dsp:nvSpPr>
        <dsp:cNvPr id="0" name=""/>
        <dsp:cNvSpPr/>
      </dsp:nvSpPr>
      <dsp:spPr>
        <a:xfrm>
          <a:off x="0" y="3376395"/>
          <a:ext cx="10350768" cy="15514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Be at least 18 years old on the first day of the term</a:t>
          </a:r>
        </a:p>
      </dsp:txBody>
      <dsp:txXfrm>
        <a:off x="75734" y="3452129"/>
        <a:ext cx="10199300" cy="1399952"/>
      </dsp:txXfrm>
    </dsp:sp>
    <dsp:sp modelId="{080790D2-1EC2-4845-948D-263116F26892}">
      <dsp:nvSpPr>
        <dsp:cNvPr id="0" name=""/>
        <dsp:cNvSpPr/>
      </dsp:nvSpPr>
      <dsp:spPr>
        <a:xfrm>
          <a:off x="0" y="5040135"/>
          <a:ext cx="10350768" cy="155142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Be mentally competent</a:t>
          </a:r>
        </a:p>
      </dsp:txBody>
      <dsp:txXfrm>
        <a:off x="75734" y="5115869"/>
        <a:ext cx="10199300" cy="1399952"/>
      </dsp:txXfrm>
    </dsp:sp>
    <dsp:sp modelId="{2FDBEEF4-9F65-47CD-B02E-7EF720578D7D}">
      <dsp:nvSpPr>
        <dsp:cNvPr id="0" name=""/>
        <dsp:cNvSpPr/>
      </dsp:nvSpPr>
      <dsp:spPr>
        <a:xfrm>
          <a:off x="0" y="6703875"/>
          <a:ext cx="10350768" cy="15514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Cannot be a convicted felon</a:t>
          </a:r>
        </a:p>
      </dsp:txBody>
      <dsp:txXfrm>
        <a:off x="75734" y="6779609"/>
        <a:ext cx="10199300" cy="1399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F8862-9040-492C-ABE4-5F797C6F47FD}">
      <dsp:nvSpPr>
        <dsp:cNvPr id="0" name=""/>
        <dsp:cNvSpPr/>
      </dsp:nvSpPr>
      <dsp:spPr>
        <a:xfrm>
          <a:off x="0" y="1362360"/>
          <a:ext cx="1000024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595C1-EB5D-4274-A092-E334DBEC693F}">
      <dsp:nvSpPr>
        <dsp:cNvPr id="0" name=""/>
        <dsp:cNvSpPr/>
      </dsp:nvSpPr>
      <dsp:spPr>
        <a:xfrm>
          <a:off x="500012" y="830999"/>
          <a:ext cx="7000174" cy="1062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590" tIns="0" rIns="26459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80 hours of training your first year</a:t>
          </a:r>
        </a:p>
      </dsp:txBody>
      <dsp:txXfrm>
        <a:off x="551890" y="882877"/>
        <a:ext cx="6896418" cy="958964"/>
      </dsp:txXfrm>
    </dsp:sp>
    <dsp:sp modelId="{5C8A27C4-FB2E-4B74-9154-3529A19E306D}">
      <dsp:nvSpPr>
        <dsp:cNvPr id="0" name=""/>
        <dsp:cNvSpPr/>
      </dsp:nvSpPr>
      <dsp:spPr>
        <a:xfrm>
          <a:off x="0" y="2995320"/>
          <a:ext cx="1000024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11701-DC41-4AB1-BE33-08114D98D31B}">
      <dsp:nvSpPr>
        <dsp:cNvPr id="0" name=""/>
        <dsp:cNvSpPr/>
      </dsp:nvSpPr>
      <dsp:spPr>
        <a:xfrm>
          <a:off x="500012" y="2463959"/>
          <a:ext cx="7000174" cy="106272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590" tIns="0" rIns="26459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20 hours each additional year</a:t>
          </a:r>
        </a:p>
      </dsp:txBody>
      <dsp:txXfrm>
        <a:off x="551890" y="2515837"/>
        <a:ext cx="6896418" cy="958964"/>
      </dsp:txXfrm>
    </dsp:sp>
    <dsp:sp modelId="{C3C01775-C868-479C-86C6-26423BE9B5ED}">
      <dsp:nvSpPr>
        <dsp:cNvPr id="0" name=""/>
        <dsp:cNvSpPr/>
      </dsp:nvSpPr>
      <dsp:spPr>
        <a:xfrm>
          <a:off x="0" y="4628280"/>
          <a:ext cx="10000249" cy="272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130" tIns="749808" rIns="776130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Juvenile diversion issues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Civil law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Setting bail</a:t>
          </a:r>
        </a:p>
      </dsp:txBody>
      <dsp:txXfrm>
        <a:off x="0" y="4628280"/>
        <a:ext cx="10000249" cy="2721600"/>
      </dsp:txXfrm>
    </dsp:sp>
    <dsp:sp modelId="{317634FD-A02A-46E2-BA80-4EBCCC9599AA}">
      <dsp:nvSpPr>
        <dsp:cNvPr id="0" name=""/>
        <dsp:cNvSpPr/>
      </dsp:nvSpPr>
      <dsp:spPr>
        <a:xfrm>
          <a:off x="500012" y="4096920"/>
          <a:ext cx="7000174" cy="106272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590" tIns="0" rIns="264590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Specific requirements</a:t>
          </a:r>
        </a:p>
      </dsp:txBody>
      <dsp:txXfrm>
        <a:off x="551890" y="4148798"/>
        <a:ext cx="6896418" cy="958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26843-B315-4B43-9BC6-95CAE2B776F7}">
      <dsp:nvSpPr>
        <dsp:cNvPr id="0" name=""/>
        <dsp:cNvSpPr/>
      </dsp:nvSpPr>
      <dsp:spPr>
        <a:xfrm>
          <a:off x="0" y="0"/>
          <a:ext cx="1035076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B92EA-E172-4259-8B19-17C683B968C4}">
      <dsp:nvSpPr>
        <dsp:cNvPr id="0" name=""/>
        <dsp:cNvSpPr/>
      </dsp:nvSpPr>
      <dsp:spPr>
        <a:xfrm>
          <a:off x="0" y="0"/>
          <a:ext cx="10350768" cy="1038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Cruelly-Treated Animals</a:t>
          </a:r>
        </a:p>
      </dsp:txBody>
      <dsp:txXfrm>
        <a:off x="0" y="0"/>
        <a:ext cx="10350768" cy="1038026"/>
      </dsp:txXfrm>
    </dsp:sp>
    <dsp:sp modelId="{75058A1D-FB11-40F1-94C3-5E7C22CE13AE}">
      <dsp:nvSpPr>
        <dsp:cNvPr id="0" name=""/>
        <dsp:cNvSpPr/>
      </dsp:nvSpPr>
      <dsp:spPr>
        <a:xfrm>
          <a:off x="0" y="1038026"/>
          <a:ext cx="10350768" cy="0"/>
        </a:xfrm>
        <a:prstGeom prst="line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2D0C4-7EBA-4DBF-81F8-C483764C2FD2}">
      <dsp:nvSpPr>
        <dsp:cNvPr id="0" name=""/>
        <dsp:cNvSpPr/>
      </dsp:nvSpPr>
      <dsp:spPr>
        <a:xfrm>
          <a:off x="0" y="1038026"/>
          <a:ext cx="10350768" cy="1038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Tow Hearings</a:t>
          </a:r>
        </a:p>
      </dsp:txBody>
      <dsp:txXfrm>
        <a:off x="0" y="1038026"/>
        <a:ext cx="10350768" cy="1038026"/>
      </dsp:txXfrm>
    </dsp:sp>
    <dsp:sp modelId="{2D7440D7-8C38-48F2-A532-0665E40BEBC5}">
      <dsp:nvSpPr>
        <dsp:cNvPr id="0" name=""/>
        <dsp:cNvSpPr/>
      </dsp:nvSpPr>
      <dsp:spPr>
        <a:xfrm>
          <a:off x="0" y="2076052"/>
          <a:ext cx="10350768" cy="0"/>
        </a:xfrm>
        <a:prstGeom prst="line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D10CB-EDF4-470A-8627-834F0D53F508}">
      <dsp:nvSpPr>
        <dsp:cNvPr id="0" name=""/>
        <dsp:cNvSpPr/>
      </dsp:nvSpPr>
      <dsp:spPr>
        <a:xfrm>
          <a:off x="0" y="2076052"/>
          <a:ext cx="10350768" cy="1038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Occupational Driver’s Licenses</a:t>
          </a:r>
        </a:p>
      </dsp:txBody>
      <dsp:txXfrm>
        <a:off x="0" y="2076052"/>
        <a:ext cx="10350768" cy="1038026"/>
      </dsp:txXfrm>
    </dsp:sp>
    <dsp:sp modelId="{B881C799-DAFE-4768-B913-D7E61A537BD7}">
      <dsp:nvSpPr>
        <dsp:cNvPr id="0" name=""/>
        <dsp:cNvSpPr/>
      </dsp:nvSpPr>
      <dsp:spPr>
        <a:xfrm>
          <a:off x="0" y="3114079"/>
          <a:ext cx="10350768" cy="0"/>
        </a:xfrm>
        <a:prstGeom prst="line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A9C54-F21F-4F63-ACB5-DA7F80A71476}">
      <dsp:nvSpPr>
        <dsp:cNvPr id="0" name=""/>
        <dsp:cNvSpPr/>
      </dsp:nvSpPr>
      <dsp:spPr>
        <a:xfrm>
          <a:off x="0" y="3114079"/>
          <a:ext cx="10350768" cy="1038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Dangerous Dogs</a:t>
          </a:r>
        </a:p>
      </dsp:txBody>
      <dsp:txXfrm>
        <a:off x="0" y="3114079"/>
        <a:ext cx="10350768" cy="1038026"/>
      </dsp:txXfrm>
    </dsp:sp>
    <dsp:sp modelId="{092215A0-2726-4511-BB73-7A99A7E07BE5}">
      <dsp:nvSpPr>
        <dsp:cNvPr id="0" name=""/>
        <dsp:cNvSpPr/>
      </dsp:nvSpPr>
      <dsp:spPr>
        <a:xfrm>
          <a:off x="0" y="4152105"/>
          <a:ext cx="10350768" cy="0"/>
        </a:xfrm>
        <a:prstGeom prst="line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57CF3-FCA9-47CC-BECB-F258131997AB}">
      <dsp:nvSpPr>
        <dsp:cNvPr id="0" name=""/>
        <dsp:cNvSpPr/>
      </dsp:nvSpPr>
      <dsp:spPr>
        <a:xfrm>
          <a:off x="0" y="4152105"/>
          <a:ext cx="10350768" cy="1038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Public Nuisance</a:t>
          </a:r>
        </a:p>
      </dsp:txBody>
      <dsp:txXfrm>
        <a:off x="0" y="4152105"/>
        <a:ext cx="10350768" cy="1038026"/>
      </dsp:txXfrm>
    </dsp:sp>
    <dsp:sp modelId="{F1A480A3-BE0E-4043-84C6-02DA7181E6A1}">
      <dsp:nvSpPr>
        <dsp:cNvPr id="0" name=""/>
        <dsp:cNvSpPr/>
      </dsp:nvSpPr>
      <dsp:spPr>
        <a:xfrm>
          <a:off x="0" y="5190131"/>
          <a:ext cx="10350768" cy="0"/>
        </a:xfrm>
        <a:prstGeom prst="line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38448-228C-4AF6-A758-EB107D725C68}">
      <dsp:nvSpPr>
        <dsp:cNvPr id="0" name=""/>
        <dsp:cNvSpPr/>
      </dsp:nvSpPr>
      <dsp:spPr>
        <a:xfrm>
          <a:off x="0" y="5190131"/>
          <a:ext cx="10350768" cy="1038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Handgun License</a:t>
          </a:r>
        </a:p>
      </dsp:txBody>
      <dsp:txXfrm>
        <a:off x="0" y="5190131"/>
        <a:ext cx="10350768" cy="1038026"/>
      </dsp:txXfrm>
    </dsp:sp>
    <dsp:sp modelId="{89DE7732-9296-40E4-BA89-C73FFDD49101}">
      <dsp:nvSpPr>
        <dsp:cNvPr id="0" name=""/>
        <dsp:cNvSpPr/>
      </dsp:nvSpPr>
      <dsp:spPr>
        <a:xfrm>
          <a:off x="0" y="6228158"/>
          <a:ext cx="10350768" cy="0"/>
        </a:xfrm>
        <a:prstGeom prst="line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A162F-1FF5-4531-9552-DB522D2D8F8D}">
      <dsp:nvSpPr>
        <dsp:cNvPr id="0" name=""/>
        <dsp:cNvSpPr/>
      </dsp:nvSpPr>
      <dsp:spPr>
        <a:xfrm>
          <a:off x="0" y="6228158"/>
          <a:ext cx="10350768" cy="1038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Driver License Suspension</a:t>
          </a:r>
        </a:p>
      </dsp:txBody>
      <dsp:txXfrm>
        <a:off x="0" y="6228158"/>
        <a:ext cx="10350768" cy="1038026"/>
      </dsp:txXfrm>
    </dsp:sp>
    <dsp:sp modelId="{212FC9C6-F5A4-4166-B6AE-13DBC7CDED25}">
      <dsp:nvSpPr>
        <dsp:cNvPr id="0" name=""/>
        <dsp:cNvSpPr/>
      </dsp:nvSpPr>
      <dsp:spPr>
        <a:xfrm>
          <a:off x="0" y="7266184"/>
          <a:ext cx="10350768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5873A-B92A-4B4E-A3FA-FFFCADA5D3F6}">
      <dsp:nvSpPr>
        <dsp:cNvPr id="0" name=""/>
        <dsp:cNvSpPr/>
      </dsp:nvSpPr>
      <dsp:spPr>
        <a:xfrm>
          <a:off x="0" y="7266184"/>
          <a:ext cx="10350768" cy="1038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And more!!</a:t>
          </a:r>
        </a:p>
      </dsp:txBody>
      <dsp:txXfrm>
        <a:off x="0" y="7266184"/>
        <a:ext cx="10350768" cy="1038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8DA12-A357-470D-A2C3-78C2383E271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0835E-4587-4A4A-B314-663FCC941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6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nittingandcrocheting-club.blogspot.com/2012/03/law-west-of-peco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411815" y="6585624"/>
            <a:ext cx="12114058" cy="0"/>
          </a:xfrm>
          <a:prstGeom prst="line">
            <a:avLst/>
          </a:prstGeom>
          <a:ln w="66675" cap="flat">
            <a:solidFill>
              <a:srgbClr val="2254C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411815" y="1028700"/>
            <a:ext cx="16002177" cy="2488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549"/>
              </a:lnSpc>
            </a:pPr>
            <a:r>
              <a:rPr lang="en-US" sz="7200" b="1" dirty="0">
                <a:solidFill>
                  <a:srgbClr val="2254C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is a Justice of the Peace?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21840-EAEE-FA24-336F-432D93E9F3ED}"/>
              </a:ext>
            </a:extLst>
          </p:cNvPr>
          <p:cNvSpPr txBox="1"/>
          <p:nvPr/>
        </p:nvSpPr>
        <p:spPr>
          <a:xfrm>
            <a:off x="1411815" y="6896100"/>
            <a:ext cx="10399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Hon. YOUR NAME, YOUR COUNTY PRECINCT X</a:t>
            </a:r>
          </a:p>
          <a:p>
            <a:r>
              <a:rPr lang="en-US" sz="3200" dirty="0"/>
              <a:t>Contact Information if Preferred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124621" cy="10287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18BC3-A2CF-0144-3236-DBCE28BD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113" y="1143001"/>
            <a:ext cx="6234768" cy="2562366"/>
          </a:xfrm>
        </p:spPr>
        <p:txBody>
          <a:bodyPr anchor="ctr">
            <a:normAutofit/>
          </a:bodyPr>
          <a:lstStyle/>
          <a:p>
            <a:r>
              <a:rPr lang="en-US" sz="6000" dirty="0"/>
              <a:t>Small Claims Cases</a:t>
            </a:r>
          </a:p>
        </p:txBody>
      </p:sp>
      <p:pic>
        <p:nvPicPr>
          <p:cNvPr id="5" name="Picture 4" descr="Gavel resting on block">
            <a:extLst>
              <a:ext uri="{FF2B5EF4-FFF2-40B4-BE49-F238E27FC236}">
                <a16:creationId xmlns:a16="http://schemas.microsoft.com/office/drawing/2014/main" id="{19C5C005-5CB1-3022-66C3-C87FDA5533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8" r="5149"/>
          <a:stretch/>
        </p:blipFill>
        <p:spPr>
          <a:xfrm>
            <a:off x="-1" y="-3"/>
            <a:ext cx="9144001" cy="10287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1489D-DD36-80CF-B1A4-799327417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5113" y="3705367"/>
            <a:ext cx="6234768" cy="5654753"/>
          </a:xfrm>
        </p:spPr>
        <p:txBody>
          <a:bodyPr anchor="ctr">
            <a:normAutofit/>
          </a:bodyPr>
          <a:lstStyle/>
          <a:p>
            <a:r>
              <a:rPr lang="en-US" sz="3000"/>
              <a:t>If someone is suing for up to $20,000, they can do it in justice court</a:t>
            </a:r>
          </a:p>
          <a:p>
            <a:r>
              <a:rPr lang="en-US" sz="3000"/>
              <a:t>What types of cases can that be?</a:t>
            </a:r>
          </a:p>
          <a:p>
            <a:pPr lvl="1"/>
            <a:r>
              <a:rPr lang="en-US" sz="3000"/>
              <a:t>Car accidents</a:t>
            </a:r>
          </a:p>
          <a:p>
            <a:pPr lvl="1"/>
            <a:r>
              <a:rPr lang="en-US" sz="3000"/>
              <a:t>Debt claim cases (like credit cards)</a:t>
            </a:r>
          </a:p>
          <a:p>
            <a:pPr lvl="1"/>
            <a:r>
              <a:rPr lang="en-US" sz="3000"/>
              <a:t>Damage to property</a:t>
            </a:r>
          </a:p>
        </p:txBody>
      </p:sp>
    </p:spTree>
    <p:extLst>
      <p:ext uri="{BB962C8B-B14F-4D97-AF65-F5344CB8AC3E}">
        <p14:creationId xmlns:p14="http://schemas.microsoft.com/office/powerpoint/2010/main" val="81785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865080" y="5003800"/>
            <a:ext cx="4937760" cy="4800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661" y="934912"/>
            <a:ext cx="16357579" cy="8411823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CC7B1-79BB-C42F-784B-71123A6D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0" y="1782955"/>
            <a:ext cx="4482351" cy="6721089"/>
          </a:xfrm>
        </p:spPr>
        <p:txBody>
          <a:bodyPr>
            <a:normAutofit/>
          </a:bodyPr>
          <a:lstStyle/>
          <a:p>
            <a:pPr algn="r"/>
            <a:r>
              <a:rPr lang="en-US" sz="9200"/>
              <a:t>Evictions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81444" y="2779294"/>
            <a:ext cx="0" cy="4854743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22B2C-5B0A-5FB7-3543-18251E7EF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890" y="2473305"/>
            <a:ext cx="7054272" cy="53403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Cases where a person is trying to get back possession of a residence or business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Often because rent hasn’t been paid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Other lease violations like criminal activity or disallowed pets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Squatters</a:t>
            </a:r>
          </a:p>
        </p:txBody>
      </p:sp>
    </p:spTree>
    <p:extLst>
      <p:ext uri="{BB962C8B-B14F-4D97-AF65-F5344CB8AC3E}">
        <p14:creationId xmlns:p14="http://schemas.microsoft.com/office/powerpoint/2010/main" val="3955206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8288000" cy="10286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E1D85-EA95-2EE7-8475-9485657B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4789" y="734260"/>
            <a:ext cx="4637411" cy="2483225"/>
          </a:xfrm>
        </p:spPr>
        <p:txBody>
          <a:bodyPr anchor="b">
            <a:normAutofit/>
          </a:bodyPr>
          <a:lstStyle/>
          <a:p>
            <a:r>
              <a:rPr lang="en-US" sz="6000" dirty="0"/>
              <a:t>Criminal 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B96F2-B39C-5979-BBD9-1BAA4722A1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30" r="8037"/>
          <a:stretch/>
        </p:blipFill>
        <p:spPr>
          <a:xfrm>
            <a:off x="20" y="646"/>
            <a:ext cx="12172930" cy="9612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495C0-44D5-4F4A-C42C-89CE2D2B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4789" y="3627612"/>
            <a:ext cx="4414220" cy="531039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Justices of the Peace hear criminal cases where the person can’t go to jail as punishment for the crime</a:t>
            </a:r>
          </a:p>
          <a:p>
            <a:pPr>
              <a:lnSpc>
                <a:spcPct val="90000"/>
              </a:lnSpc>
            </a:pPr>
            <a:r>
              <a:rPr lang="en-US" sz="300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3000"/>
              <a:t>Traffic violations</a:t>
            </a:r>
          </a:p>
          <a:p>
            <a:pPr lvl="1">
              <a:lnSpc>
                <a:spcPct val="90000"/>
              </a:lnSpc>
            </a:pPr>
            <a:r>
              <a:rPr lang="en-US" sz="3000"/>
              <a:t>Public intoxication</a:t>
            </a:r>
          </a:p>
          <a:p>
            <a:pPr lvl="1">
              <a:lnSpc>
                <a:spcPct val="90000"/>
              </a:lnSpc>
            </a:pPr>
            <a:r>
              <a:rPr lang="en-US" sz="3000"/>
              <a:t>Minor alcohol offenses</a:t>
            </a:r>
          </a:p>
          <a:p>
            <a:pPr lvl="1">
              <a:lnSpc>
                <a:spcPct val="90000"/>
              </a:lnSpc>
            </a:pPr>
            <a:r>
              <a:rPr lang="en-US" sz="3000"/>
              <a:t>Disorderly conduct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9613111"/>
            <a:ext cx="18287996" cy="685803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9613113"/>
            <a:ext cx="12172950" cy="673887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07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379A8-358F-9CF3-A0CB-CD12ABFD4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88053"/>
            <a:ext cx="6552903" cy="2935262"/>
          </a:xfrm>
        </p:spPr>
        <p:txBody>
          <a:bodyPr anchor="b">
            <a:normAutofit/>
          </a:bodyPr>
          <a:lstStyle/>
          <a:p>
            <a:r>
              <a:rPr lang="en-US" sz="8100"/>
              <a:t>Truancy Hearings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128838" y="-11329"/>
                  <a:pt x="306779" y="5198"/>
                  <a:pt x="599389" y="0"/>
                </a:cubicBezTo>
                <a:cubicBezTo>
                  <a:pt x="891999" y="-5198"/>
                  <a:pt x="916635" y="-24425"/>
                  <a:pt x="1198778" y="0"/>
                </a:cubicBezTo>
                <a:cubicBezTo>
                  <a:pt x="1480921" y="24425"/>
                  <a:pt x="1761605" y="-17440"/>
                  <a:pt x="1954530" y="0"/>
                </a:cubicBezTo>
                <a:cubicBezTo>
                  <a:pt x="2147455" y="17440"/>
                  <a:pt x="2239112" y="-16223"/>
                  <a:pt x="2501798" y="0"/>
                </a:cubicBezTo>
                <a:cubicBezTo>
                  <a:pt x="2764484" y="16223"/>
                  <a:pt x="2838074" y="12987"/>
                  <a:pt x="3049067" y="0"/>
                </a:cubicBezTo>
                <a:cubicBezTo>
                  <a:pt x="3260060" y="-12987"/>
                  <a:pt x="3470388" y="-15138"/>
                  <a:pt x="3700577" y="0"/>
                </a:cubicBezTo>
                <a:cubicBezTo>
                  <a:pt x="3930766" y="15138"/>
                  <a:pt x="4052672" y="-14938"/>
                  <a:pt x="4247845" y="0"/>
                </a:cubicBezTo>
                <a:cubicBezTo>
                  <a:pt x="4443018" y="14938"/>
                  <a:pt x="4730158" y="-1623"/>
                  <a:pt x="5212080" y="0"/>
                </a:cubicBezTo>
                <a:cubicBezTo>
                  <a:pt x="5212790" y="9050"/>
                  <a:pt x="5211442" y="21151"/>
                  <a:pt x="5212080" y="27432"/>
                </a:cubicBezTo>
                <a:cubicBezTo>
                  <a:pt x="4991075" y="27722"/>
                  <a:pt x="4932008" y="37429"/>
                  <a:pt x="4664812" y="27432"/>
                </a:cubicBezTo>
                <a:cubicBezTo>
                  <a:pt x="4397616" y="17435"/>
                  <a:pt x="4374940" y="47585"/>
                  <a:pt x="4117543" y="27432"/>
                </a:cubicBezTo>
                <a:cubicBezTo>
                  <a:pt x="3860146" y="7279"/>
                  <a:pt x="3773367" y="36569"/>
                  <a:pt x="3466033" y="27432"/>
                </a:cubicBezTo>
                <a:cubicBezTo>
                  <a:pt x="3158699" y="18296"/>
                  <a:pt x="3137854" y="54523"/>
                  <a:pt x="2918765" y="27432"/>
                </a:cubicBezTo>
                <a:cubicBezTo>
                  <a:pt x="2699676" y="341"/>
                  <a:pt x="2536311" y="13149"/>
                  <a:pt x="2423617" y="27432"/>
                </a:cubicBezTo>
                <a:cubicBezTo>
                  <a:pt x="2310923" y="41715"/>
                  <a:pt x="2021228" y="23141"/>
                  <a:pt x="1772107" y="27432"/>
                </a:cubicBezTo>
                <a:cubicBezTo>
                  <a:pt x="1522986" y="31724"/>
                  <a:pt x="1317107" y="20364"/>
                  <a:pt x="1120597" y="27432"/>
                </a:cubicBezTo>
                <a:cubicBezTo>
                  <a:pt x="924087" y="34501"/>
                  <a:pt x="454536" y="8495"/>
                  <a:pt x="0" y="27432"/>
                </a:cubicBezTo>
                <a:cubicBezTo>
                  <a:pt x="-1228" y="21145"/>
                  <a:pt x="-815" y="8816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33695" y="-764"/>
                  <a:pt x="364103" y="24957"/>
                  <a:pt x="547268" y="0"/>
                </a:cubicBezTo>
                <a:cubicBezTo>
                  <a:pt x="730433" y="-24957"/>
                  <a:pt x="937737" y="-21107"/>
                  <a:pt x="1303020" y="0"/>
                </a:cubicBezTo>
                <a:cubicBezTo>
                  <a:pt x="1668303" y="21107"/>
                  <a:pt x="1620404" y="13071"/>
                  <a:pt x="1798168" y="0"/>
                </a:cubicBezTo>
                <a:cubicBezTo>
                  <a:pt x="1975932" y="-13071"/>
                  <a:pt x="2090998" y="4232"/>
                  <a:pt x="2293315" y="0"/>
                </a:cubicBezTo>
                <a:cubicBezTo>
                  <a:pt x="2495632" y="-4232"/>
                  <a:pt x="2738710" y="-17332"/>
                  <a:pt x="2944825" y="0"/>
                </a:cubicBezTo>
                <a:cubicBezTo>
                  <a:pt x="3150940" y="17332"/>
                  <a:pt x="3308101" y="26665"/>
                  <a:pt x="3544214" y="0"/>
                </a:cubicBezTo>
                <a:cubicBezTo>
                  <a:pt x="3780327" y="-26665"/>
                  <a:pt x="4028425" y="-24303"/>
                  <a:pt x="4247845" y="0"/>
                </a:cubicBezTo>
                <a:cubicBezTo>
                  <a:pt x="4467265" y="24303"/>
                  <a:pt x="4779418" y="33057"/>
                  <a:pt x="5212080" y="0"/>
                </a:cubicBezTo>
                <a:cubicBezTo>
                  <a:pt x="5212137" y="6776"/>
                  <a:pt x="5210915" y="20935"/>
                  <a:pt x="5212080" y="27432"/>
                </a:cubicBezTo>
                <a:cubicBezTo>
                  <a:pt x="4921467" y="60248"/>
                  <a:pt x="4631077" y="62273"/>
                  <a:pt x="4456328" y="27432"/>
                </a:cubicBezTo>
                <a:cubicBezTo>
                  <a:pt x="4281579" y="-7409"/>
                  <a:pt x="4048724" y="47667"/>
                  <a:pt x="3856939" y="27432"/>
                </a:cubicBezTo>
                <a:cubicBezTo>
                  <a:pt x="3665154" y="7197"/>
                  <a:pt x="3498754" y="15866"/>
                  <a:pt x="3257550" y="27432"/>
                </a:cubicBezTo>
                <a:cubicBezTo>
                  <a:pt x="3016346" y="38998"/>
                  <a:pt x="2854089" y="39360"/>
                  <a:pt x="2710282" y="27432"/>
                </a:cubicBezTo>
                <a:cubicBezTo>
                  <a:pt x="2566475" y="15504"/>
                  <a:pt x="2336282" y="56792"/>
                  <a:pt x="2110892" y="27432"/>
                </a:cubicBezTo>
                <a:cubicBezTo>
                  <a:pt x="1885502" y="-1928"/>
                  <a:pt x="1825148" y="42061"/>
                  <a:pt x="1615745" y="27432"/>
                </a:cubicBezTo>
                <a:cubicBezTo>
                  <a:pt x="1406342" y="12803"/>
                  <a:pt x="1193655" y="44031"/>
                  <a:pt x="1016356" y="27432"/>
                </a:cubicBezTo>
                <a:cubicBezTo>
                  <a:pt x="839057" y="10833"/>
                  <a:pt x="292902" y="7819"/>
                  <a:pt x="0" y="27432"/>
                </a:cubicBezTo>
                <a:cubicBezTo>
                  <a:pt x="-234" y="21031"/>
                  <a:pt x="-921" y="632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11A47-56F3-02AC-4CBC-C05F62ED9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4309348"/>
            <a:ext cx="6365383" cy="4981002"/>
          </a:xfrm>
        </p:spPr>
        <p:txBody>
          <a:bodyPr>
            <a:normAutofit/>
          </a:bodyPr>
          <a:lstStyle/>
          <a:p>
            <a:r>
              <a:rPr lang="en-US" sz="3300"/>
              <a:t>Discover why a child is not attending school</a:t>
            </a:r>
          </a:p>
          <a:p>
            <a:r>
              <a:rPr lang="en-US" sz="3300" dirty="0"/>
              <a:t>Resolve the issue in a non-adversarial, non-criminal process</a:t>
            </a:r>
          </a:p>
          <a:p>
            <a:r>
              <a:rPr lang="en-US" sz="3300" dirty="0"/>
              <a:t>Nothing more relevant to quality of life measures down the line than getting a diploma or GED</a:t>
            </a:r>
          </a:p>
        </p:txBody>
      </p:sp>
      <p:pic>
        <p:nvPicPr>
          <p:cNvPr id="5" name="Picture 4" descr="Schoolgirl with red backpack">
            <a:extLst>
              <a:ext uri="{FF2B5EF4-FFF2-40B4-BE49-F238E27FC236}">
                <a16:creationId xmlns:a16="http://schemas.microsoft.com/office/drawing/2014/main" id="{636C482F-D58B-5C3D-DEAA-26CA28A4D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9275"/>
          <a:stretch/>
        </p:blipFill>
        <p:spPr>
          <a:xfrm>
            <a:off x="7967553" y="10"/>
            <a:ext cx="10318162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831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41B26-2A29-4266-4A2A-7BE6EAFF4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61234"/>
            <a:ext cx="5127988" cy="8374722"/>
          </a:xfrm>
        </p:spPr>
        <p:txBody>
          <a:bodyPr anchor="ctr">
            <a:normAutofit/>
          </a:bodyPr>
          <a:lstStyle/>
          <a:p>
            <a:r>
              <a:rPr lang="en-US" sz="6300"/>
              <a:t>Administrative Hearings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41175" y="5194079"/>
            <a:ext cx="8115300" cy="27432"/>
          </a:xfrm>
          <a:custGeom>
            <a:avLst/>
            <a:gdLst>
              <a:gd name="connsiteX0" fmla="*/ 0 w 8115300"/>
              <a:gd name="connsiteY0" fmla="*/ 0 h 27432"/>
              <a:gd name="connsiteX1" fmla="*/ 432816 w 8115300"/>
              <a:gd name="connsiteY1" fmla="*/ 0 h 27432"/>
              <a:gd name="connsiteX2" fmla="*/ 1190244 w 8115300"/>
              <a:gd name="connsiteY2" fmla="*/ 0 h 27432"/>
              <a:gd name="connsiteX3" fmla="*/ 1623060 w 8115300"/>
              <a:gd name="connsiteY3" fmla="*/ 0 h 27432"/>
              <a:gd name="connsiteX4" fmla="*/ 2218182 w 8115300"/>
              <a:gd name="connsiteY4" fmla="*/ 0 h 27432"/>
              <a:gd name="connsiteX5" fmla="*/ 3056763 w 8115300"/>
              <a:gd name="connsiteY5" fmla="*/ 0 h 27432"/>
              <a:gd name="connsiteX6" fmla="*/ 3733038 w 8115300"/>
              <a:gd name="connsiteY6" fmla="*/ 0 h 27432"/>
              <a:gd name="connsiteX7" fmla="*/ 4490466 w 8115300"/>
              <a:gd name="connsiteY7" fmla="*/ 0 h 27432"/>
              <a:gd name="connsiteX8" fmla="*/ 5085588 w 8115300"/>
              <a:gd name="connsiteY8" fmla="*/ 0 h 27432"/>
              <a:gd name="connsiteX9" fmla="*/ 5761863 w 8115300"/>
              <a:gd name="connsiteY9" fmla="*/ 0 h 27432"/>
              <a:gd name="connsiteX10" fmla="*/ 6600444 w 8115300"/>
              <a:gd name="connsiteY10" fmla="*/ 0 h 27432"/>
              <a:gd name="connsiteX11" fmla="*/ 7114413 w 8115300"/>
              <a:gd name="connsiteY11" fmla="*/ 0 h 27432"/>
              <a:gd name="connsiteX12" fmla="*/ 8115300 w 8115300"/>
              <a:gd name="connsiteY12" fmla="*/ 0 h 27432"/>
              <a:gd name="connsiteX13" fmla="*/ 8115300 w 8115300"/>
              <a:gd name="connsiteY13" fmla="*/ 27432 h 27432"/>
              <a:gd name="connsiteX14" fmla="*/ 7520178 w 8115300"/>
              <a:gd name="connsiteY14" fmla="*/ 27432 h 27432"/>
              <a:gd name="connsiteX15" fmla="*/ 7087362 w 8115300"/>
              <a:gd name="connsiteY15" fmla="*/ 27432 h 27432"/>
              <a:gd name="connsiteX16" fmla="*/ 6411087 w 8115300"/>
              <a:gd name="connsiteY16" fmla="*/ 27432 h 27432"/>
              <a:gd name="connsiteX17" fmla="*/ 5897118 w 8115300"/>
              <a:gd name="connsiteY17" fmla="*/ 27432 h 27432"/>
              <a:gd name="connsiteX18" fmla="*/ 5220843 w 8115300"/>
              <a:gd name="connsiteY18" fmla="*/ 27432 h 27432"/>
              <a:gd name="connsiteX19" fmla="*/ 4544568 w 8115300"/>
              <a:gd name="connsiteY19" fmla="*/ 27432 h 27432"/>
              <a:gd name="connsiteX20" fmla="*/ 3868293 w 8115300"/>
              <a:gd name="connsiteY20" fmla="*/ 27432 h 27432"/>
              <a:gd name="connsiteX21" fmla="*/ 3192018 w 8115300"/>
              <a:gd name="connsiteY21" fmla="*/ 27432 h 27432"/>
              <a:gd name="connsiteX22" fmla="*/ 2596896 w 8115300"/>
              <a:gd name="connsiteY22" fmla="*/ 27432 h 27432"/>
              <a:gd name="connsiteX23" fmla="*/ 1839468 w 8115300"/>
              <a:gd name="connsiteY23" fmla="*/ 27432 h 27432"/>
              <a:gd name="connsiteX24" fmla="*/ 1163193 w 8115300"/>
              <a:gd name="connsiteY24" fmla="*/ 27432 h 27432"/>
              <a:gd name="connsiteX25" fmla="*/ 0 w 8115300"/>
              <a:gd name="connsiteY25" fmla="*/ 27432 h 27432"/>
              <a:gd name="connsiteX26" fmla="*/ 0 w 8115300"/>
              <a:gd name="connsiteY2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15300" h="27432" fill="none" extrusionOk="0">
                <a:moveTo>
                  <a:pt x="0" y="0"/>
                </a:moveTo>
                <a:cubicBezTo>
                  <a:pt x="190010" y="894"/>
                  <a:pt x="220703" y="16712"/>
                  <a:pt x="432816" y="0"/>
                </a:cubicBezTo>
                <a:cubicBezTo>
                  <a:pt x="644929" y="-16712"/>
                  <a:pt x="925351" y="-2130"/>
                  <a:pt x="1190244" y="0"/>
                </a:cubicBezTo>
                <a:cubicBezTo>
                  <a:pt x="1455137" y="2130"/>
                  <a:pt x="1428691" y="10242"/>
                  <a:pt x="1623060" y="0"/>
                </a:cubicBezTo>
                <a:cubicBezTo>
                  <a:pt x="1817429" y="-10242"/>
                  <a:pt x="1970637" y="26101"/>
                  <a:pt x="2218182" y="0"/>
                </a:cubicBezTo>
                <a:cubicBezTo>
                  <a:pt x="2465727" y="-26101"/>
                  <a:pt x="2697424" y="-37662"/>
                  <a:pt x="3056763" y="0"/>
                </a:cubicBezTo>
                <a:cubicBezTo>
                  <a:pt x="3416102" y="37662"/>
                  <a:pt x="3593057" y="5679"/>
                  <a:pt x="3733038" y="0"/>
                </a:cubicBezTo>
                <a:cubicBezTo>
                  <a:pt x="3873019" y="-5679"/>
                  <a:pt x="4227702" y="-17899"/>
                  <a:pt x="4490466" y="0"/>
                </a:cubicBezTo>
                <a:cubicBezTo>
                  <a:pt x="4753230" y="17899"/>
                  <a:pt x="4954916" y="-7629"/>
                  <a:pt x="5085588" y="0"/>
                </a:cubicBezTo>
                <a:cubicBezTo>
                  <a:pt x="5216260" y="7629"/>
                  <a:pt x="5443283" y="13568"/>
                  <a:pt x="5761863" y="0"/>
                </a:cubicBezTo>
                <a:cubicBezTo>
                  <a:pt x="6080443" y="-13568"/>
                  <a:pt x="6414913" y="34176"/>
                  <a:pt x="6600444" y="0"/>
                </a:cubicBezTo>
                <a:cubicBezTo>
                  <a:pt x="6785975" y="-34176"/>
                  <a:pt x="6979908" y="24439"/>
                  <a:pt x="7114413" y="0"/>
                </a:cubicBezTo>
                <a:cubicBezTo>
                  <a:pt x="7248918" y="-24439"/>
                  <a:pt x="7753242" y="49243"/>
                  <a:pt x="8115300" y="0"/>
                </a:cubicBezTo>
                <a:cubicBezTo>
                  <a:pt x="8114711" y="10802"/>
                  <a:pt x="8114630" y="18406"/>
                  <a:pt x="8115300" y="27432"/>
                </a:cubicBezTo>
                <a:cubicBezTo>
                  <a:pt x="7919968" y="56537"/>
                  <a:pt x="7815832" y="29302"/>
                  <a:pt x="7520178" y="27432"/>
                </a:cubicBezTo>
                <a:cubicBezTo>
                  <a:pt x="7224524" y="25562"/>
                  <a:pt x="7237397" y="41582"/>
                  <a:pt x="7087362" y="27432"/>
                </a:cubicBezTo>
                <a:cubicBezTo>
                  <a:pt x="6937327" y="13282"/>
                  <a:pt x="6666361" y="21099"/>
                  <a:pt x="6411087" y="27432"/>
                </a:cubicBezTo>
                <a:cubicBezTo>
                  <a:pt x="6155814" y="33765"/>
                  <a:pt x="6076699" y="29106"/>
                  <a:pt x="5897118" y="27432"/>
                </a:cubicBezTo>
                <a:cubicBezTo>
                  <a:pt x="5717537" y="25758"/>
                  <a:pt x="5480643" y="60140"/>
                  <a:pt x="5220843" y="27432"/>
                </a:cubicBezTo>
                <a:cubicBezTo>
                  <a:pt x="4961043" y="-5276"/>
                  <a:pt x="4741983" y="10261"/>
                  <a:pt x="4544568" y="27432"/>
                </a:cubicBezTo>
                <a:cubicBezTo>
                  <a:pt x="4347154" y="44603"/>
                  <a:pt x="4107592" y="3653"/>
                  <a:pt x="3868293" y="27432"/>
                </a:cubicBezTo>
                <a:cubicBezTo>
                  <a:pt x="3628995" y="51211"/>
                  <a:pt x="3474283" y="17408"/>
                  <a:pt x="3192018" y="27432"/>
                </a:cubicBezTo>
                <a:cubicBezTo>
                  <a:pt x="2909754" y="37456"/>
                  <a:pt x="2798966" y="32872"/>
                  <a:pt x="2596896" y="27432"/>
                </a:cubicBezTo>
                <a:cubicBezTo>
                  <a:pt x="2394826" y="21992"/>
                  <a:pt x="2025585" y="38694"/>
                  <a:pt x="1839468" y="27432"/>
                </a:cubicBezTo>
                <a:cubicBezTo>
                  <a:pt x="1653351" y="16170"/>
                  <a:pt x="1444068" y="17283"/>
                  <a:pt x="1163193" y="27432"/>
                </a:cubicBezTo>
                <a:cubicBezTo>
                  <a:pt x="882319" y="37581"/>
                  <a:pt x="259987" y="69926"/>
                  <a:pt x="0" y="27432"/>
                </a:cubicBezTo>
                <a:cubicBezTo>
                  <a:pt x="586" y="19291"/>
                  <a:pt x="-218" y="13009"/>
                  <a:pt x="0" y="0"/>
                </a:cubicBezTo>
                <a:close/>
              </a:path>
              <a:path w="8115300" h="27432" stroke="0" extrusionOk="0">
                <a:moveTo>
                  <a:pt x="0" y="0"/>
                </a:moveTo>
                <a:cubicBezTo>
                  <a:pt x="246921" y="20773"/>
                  <a:pt x="378767" y="-16956"/>
                  <a:pt x="595122" y="0"/>
                </a:cubicBezTo>
                <a:cubicBezTo>
                  <a:pt x="811477" y="16956"/>
                  <a:pt x="846257" y="-13061"/>
                  <a:pt x="1027938" y="0"/>
                </a:cubicBezTo>
                <a:cubicBezTo>
                  <a:pt x="1209619" y="13061"/>
                  <a:pt x="1578503" y="7172"/>
                  <a:pt x="1866519" y="0"/>
                </a:cubicBezTo>
                <a:cubicBezTo>
                  <a:pt x="2154535" y="-7172"/>
                  <a:pt x="2226239" y="7373"/>
                  <a:pt x="2461641" y="0"/>
                </a:cubicBezTo>
                <a:cubicBezTo>
                  <a:pt x="2697043" y="-7373"/>
                  <a:pt x="2901650" y="-10054"/>
                  <a:pt x="3056763" y="0"/>
                </a:cubicBezTo>
                <a:cubicBezTo>
                  <a:pt x="3211876" y="10054"/>
                  <a:pt x="3585194" y="26991"/>
                  <a:pt x="3895344" y="0"/>
                </a:cubicBezTo>
                <a:cubicBezTo>
                  <a:pt x="4205494" y="-26991"/>
                  <a:pt x="4295029" y="18672"/>
                  <a:pt x="4409313" y="0"/>
                </a:cubicBezTo>
                <a:cubicBezTo>
                  <a:pt x="4523597" y="-18672"/>
                  <a:pt x="4956843" y="3306"/>
                  <a:pt x="5247894" y="0"/>
                </a:cubicBezTo>
                <a:cubicBezTo>
                  <a:pt x="5538945" y="-3306"/>
                  <a:pt x="5725486" y="41316"/>
                  <a:pt x="6086475" y="0"/>
                </a:cubicBezTo>
                <a:cubicBezTo>
                  <a:pt x="6447464" y="-41316"/>
                  <a:pt x="6467270" y="-130"/>
                  <a:pt x="6762750" y="0"/>
                </a:cubicBezTo>
                <a:cubicBezTo>
                  <a:pt x="7058230" y="130"/>
                  <a:pt x="7713814" y="14357"/>
                  <a:pt x="8115300" y="0"/>
                </a:cubicBezTo>
                <a:cubicBezTo>
                  <a:pt x="8113940" y="10164"/>
                  <a:pt x="8115383" y="19377"/>
                  <a:pt x="8115300" y="27432"/>
                </a:cubicBezTo>
                <a:cubicBezTo>
                  <a:pt x="7951056" y="30523"/>
                  <a:pt x="7778080" y="21630"/>
                  <a:pt x="7682484" y="27432"/>
                </a:cubicBezTo>
                <a:cubicBezTo>
                  <a:pt x="7586888" y="33234"/>
                  <a:pt x="7123604" y="-3715"/>
                  <a:pt x="6843903" y="27432"/>
                </a:cubicBezTo>
                <a:cubicBezTo>
                  <a:pt x="6564202" y="58579"/>
                  <a:pt x="6499708" y="46045"/>
                  <a:pt x="6329934" y="27432"/>
                </a:cubicBezTo>
                <a:cubicBezTo>
                  <a:pt x="6160160" y="8819"/>
                  <a:pt x="5847230" y="12305"/>
                  <a:pt x="5653659" y="27432"/>
                </a:cubicBezTo>
                <a:cubicBezTo>
                  <a:pt x="5460088" y="42559"/>
                  <a:pt x="5091368" y="49579"/>
                  <a:pt x="4815078" y="27432"/>
                </a:cubicBezTo>
                <a:cubicBezTo>
                  <a:pt x="4538788" y="5285"/>
                  <a:pt x="4312121" y="56408"/>
                  <a:pt x="4138803" y="27432"/>
                </a:cubicBezTo>
                <a:cubicBezTo>
                  <a:pt x="3965485" y="-1544"/>
                  <a:pt x="3850471" y="37054"/>
                  <a:pt x="3705987" y="27432"/>
                </a:cubicBezTo>
                <a:cubicBezTo>
                  <a:pt x="3561503" y="17810"/>
                  <a:pt x="3428606" y="6693"/>
                  <a:pt x="3192018" y="27432"/>
                </a:cubicBezTo>
                <a:cubicBezTo>
                  <a:pt x="2955430" y="48171"/>
                  <a:pt x="2708142" y="29499"/>
                  <a:pt x="2353437" y="27432"/>
                </a:cubicBezTo>
                <a:cubicBezTo>
                  <a:pt x="1998732" y="25365"/>
                  <a:pt x="1984171" y="39554"/>
                  <a:pt x="1677162" y="27432"/>
                </a:cubicBezTo>
                <a:cubicBezTo>
                  <a:pt x="1370153" y="15310"/>
                  <a:pt x="1367960" y="5957"/>
                  <a:pt x="1163193" y="27432"/>
                </a:cubicBezTo>
                <a:cubicBezTo>
                  <a:pt x="958426" y="48907"/>
                  <a:pt x="303607" y="-7538"/>
                  <a:pt x="0" y="27432"/>
                </a:cubicBezTo>
                <a:cubicBezTo>
                  <a:pt x="-383" y="21019"/>
                  <a:pt x="-503" y="124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E17BC5-4237-547E-8BBA-ABB8937D59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581400"/>
              </p:ext>
            </p:extLst>
          </p:nvPr>
        </p:nvGraphicFramePr>
        <p:xfrm>
          <a:off x="6972027" y="961233"/>
          <a:ext cx="10350768" cy="8304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2187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865080" y="5003800"/>
            <a:ext cx="4937760" cy="4800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661" y="934912"/>
            <a:ext cx="16357579" cy="8411823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63849-BDEA-E73E-F02E-DDEA72C0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0" y="1782955"/>
            <a:ext cx="4482351" cy="6721089"/>
          </a:xfrm>
        </p:spPr>
        <p:txBody>
          <a:bodyPr>
            <a:normAutofit/>
          </a:bodyPr>
          <a:lstStyle/>
          <a:p>
            <a:pPr algn="r"/>
            <a:r>
              <a:rPr lang="en-US" sz="7700"/>
              <a:t>Magistrate Duties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81444" y="2779294"/>
            <a:ext cx="0" cy="4854743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6BE4C-B479-2E01-57A8-1DA0A9CF1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890" y="2473305"/>
            <a:ext cx="7054272" cy="5340390"/>
          </a:xfrm>
        </p:spPr>
        <p:txBody>
          <a:bodyPr anchor="ctr">
            <a:normAutofit/>
          </a:bodyPr>
          <a:lstStyle/>
          <a:p>
            <a:r>
              <a:rPr lang="en-US" sz="3300"/>
              <a:t>When someone is arrested…</a:t>
            </a:r>
          </a:p>
          <a:p>
            <a:pPr lvl="1"/>
            <a:r>
              <a:rPr lang="en-US" sz="3300"/>
              <a:t>Provide them their rights under state law and the U.S. Constitution</a:t>
            </a:r>
          </a:p>
          <a:p>
            <a:pPr lvl="1"/>
            <a:r>
              <a:rPr lang="en-US" sz="3300"/>
              <a:t>Appoint an attorney if necessary</a:t>
            </a:r>
          </a:p>
          <a:p>
            <a:pPr lvl="1"/>
            <a:r>
              <a:rPr lang="en-US" sz="3300"/>
              <a:t>Set bail in order to secure the release of the accused while ensure their appearance and the safety of the community and any victim</a:t>
            </a:r>
          </a:p>
        </p:txBody>
      </p:sp>
    </p:spTree>
    <p:extLst>
      <p:ext uri="{BB962C8B-B14F-4D97-AF65-F5344CB8AC3E}">
        <p14:creationId xmlns:p14="http://schemas.microsoft.com/office/powerpoint/2010/main" val="1858435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up of flowers on top of a coffin">
            <a:extLst>
              <a:ext uri="{FF2B5EF4-FFF2-40B4-BE49-F238E27FC236}">
                <a16:creationId xmlns:a16="http://schemas.microsoft.com/office/drawing/2014/main" id="{55C2964C-AFE0-36B4-81D1-86E8627F8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>
          <a:xfrm>
            <a:off x="3783534" y="10"/>
            <a:ext cx="14504463" cy="10286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085394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8EE330-1825-D117-281F-9D09A8DC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7"/>
            <a:ext cx="5733283" cy="2849868"/>
          </a:xfrm>
        </p:spPr>
        <p:txBody>
          <a:bodyPr>
            <a:normAutofit/>
          </a:bodyPr>
          <a:lstStyle/>
          <a:p>
            <a:r>
              <a:rPr lang="en-US" sz="6000"/>
              <a:t>Inquests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8DF9-449B-64D4-31A3-C05D44B1A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3651301"/>
            <a:ext cx="5733283" cy="5614143"/>
          </a:xfrm>
        </p:spPr>
        <p:txBody>
          <a:bodyPr>
            <a:normAutofit/>
          </a:bodyPr>
          <a:lstStyle/>
          <a:p>
            <a:r>
              <a:rPr lang="en-US" sz="3000"/>
              <a:t>In most counties, a Justice of the Peace must determine the cause and manner of death and fill out the death certificate for any death where there is not an attending physician</a:t>
            </a:r>
          </a:p>
        </p:txBody>
      </p:sp>
    </p:spTree>
    <p:extLst>
      <p:ext uri="{BB962C8B-B14F-4D97-AF65-F5344CB8AC3E}">
        <p14:creationId xmlns:p14="http://schemas.microsoft.com/office/powerpoint/2010/main" val="1201812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A9118-39C0-BB51-BA01-F19383CC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822960"/>
            <a:ext cx="5401290" cy="8147304"/>
          </a:xfrm>
        </p:spPr>
        <p:txBody>
          <a:bodyPr>
            <a:normAutofit/>
          </a:bodyPr>
          <a:lstStyle/>
          <a:p>
            <a:r>
              <a:rPr lang="en-US" sz="8100"/>
              <a:t>How To Be a Good Judge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815975" y="4888073"/>
            <a:ext cx="6720840" cy="27432"/>
          </a:xfrm>
          <a:custGeom>
            <a:avLst/>
            <a:gdLst>
              <a:gd name="connsiteX0" fmla="*/ 0 w 6720840"/>
              <a:gd name="connsiteY0" fmla="*/ 0 h 27432"/>
              <a:gd name="connsiteX1" fmla="*/ 672084 w 6720840"/>
              <a:gd name="connsiteY1" fmla="*/ 0 h 27432"/>
              <a:gd name="connsiteX2" fmla="*/ 1344168 w 6720840"/>
              <a:gd name="connsiteY2" fmla="*/ 0 h 27432"/>
              <a:gd name="connsiteX3" fmla="*/ 2016252 w 6720840"/>
              <a:gd name="connsiteY3" fmla="*/ 0 h 27432"/>
              <a:gd name="connsiteX4" fmla="*/ 2822753 w 6720840"/>
              <a:gd name="connsiteY4" fmla="*/ 0 h 27432"/>
              <a:gd name="connsiteX5" fmla="*/ 3562045 w 6720840"/>
              <a:gd name="connsiteY5" fmla="*/ 0 h 27432"/>
              <a:gd name="connsiteX6" fmla="*/ 4032504 w 6720840"/>
              <a:gd name="connsiteY6" fmla="*/ 0 h 27432"/>
              <a:gd name="connsiteX7" fmla="*/ 4637380 w 6720840"/>
              <a:gd name="connsiteY7" fmla="*/ 0 h 27432"/>
              <a:gd name="connsiteX8" fmla="*/ 5443880 w 6720840"/>
              <a:gd name="connsiteY8" fmla="*/ 0 h 27432"/>
              <a:gd name="connsiteX9" fmla="*/ 6115964 w 6720840"/>
              <a:gd name="connsiteY9" fmla="*/ 0 h 27432"/>
              <a:gd name="connsiteX10" fmla="*/ 6720840 w 6720840"/>
              <a:gd name="connsiteY10" fmla="*/ 0 h 27432"/>
              <a:gd name="connsiteX11" fmla="*/ 6720840 w 6720840"/>
              <a:gd name="connsiteY11" fmla="*/ 27432 h 27432"/>
              <a:gd name="connsiteX12" fmla="*/ 6183173 w 6720840"/>
              <a:gd name="connsiteY12" fmla="*/ 27432 h 27432"/>
              <a:gd name="connsiteX13" fmla="*/ 5376672 w 6720840"/>
              <a:gd name="connsiteY13" fmla="*/ 27432 h 27432"/>
              <a:gd name="connsiteX14" fmla="*/ 4839005 w 6720840"/>
              <a:gd name="connsiteY14" fmla="*/ 27432 h 27432"/>
              <a:gd name="connsiteX15" fmla="*/ 4368546 w 6720840"/>
              <a:gd name="connsiteY15" fmla="*/ 27432 h 27432"/>
              <a:gd name="connsiteX16" fmla="*/ 3898087 w 6720840"/>
              <a:gd name="connsiteY16" fmla="*/ 27432 h 27432"/>
              <a:gd name="connsiteX17" fmla="*/ 3158795 w 6720840"/>
              <a:gd name="connsiteY17" fmla="*/ 27432 h 27432"/>
              <a:gd name="connsiteX18" fmla="*/ 2688336 w 6720840"/>
              <a:gd name="connsiteY18" fmla="*/ 27432 h 27432"/>
              <a:gd name="connsiteX19" fmla="*/ 2016252 w 6720840"/>
              <a:gd name="connsiteY19" fmla="*/ 27432 h 27432"/>
              <a:gd name="connsiteX20" fmla="*/ 1478585 w 6720840"/>
              <a:gd name="connsiteY20" fmla="*/ 27432 h 27432"/>
              <a:gd name="connsiteX21" fmla="*/ 806501 w 6720840"/>
              <a:gd name="connsiteY21" fmla="*/ 27432 h 27432"/>
              <a:gd name="connsiteX22" fmla="*/ 0 w 6720840"/>
              <a:gd name="connsiteY22" fmla="*/ 27432 h 27432"/>
              <a:gd name="connsiteX23" fmla="*/ 0 w 6720840"/>
              <a:gd name="connsiteY23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20840" h="27432" fill="none" extrusionOk="0">
                <a:moveTo>
                  <a:pt x="0" y="0"/>
                </a:moveTo>
                <a:cubicBezTo>
                  <a:pt x="230225" y="22712"/>
                  <a:pt x="497837" y="-22454"/>
                  <a:pt x="672084" y="0"/>
                </a:cubicBezTo>
                <a:cubicBezTo>
                  <a:pt x="846331" y="22454"/>
                  <a:pt x="1065787" y="7145"/>
                  <a:pt x="1344168" y="0"/>
                </a:cubicBezTo>
                <a:cubicBezTo>
                  <a:pt x="1622549" y="-7145"/>
                  <a:pt x="1727735" y="19685"/>
                  <a:pt x="2016252" y="0"/>
                </a:cubicBezTo>
                <a:cubicBezTo>
                  <a:pt x="2304769" y="-19685"/>
                  <a:pt x="2474481" y="18666"/>
                  <a:pt x="2822753" y="0"/>
                </a:cubicBezTo>
                <a:cubicBezTo>
                  <a:pt x="3171025" y="-18666"/>
                  <a:pt x="3328492" y="-4011"/>
                  <a:pt x="3562045" y="0"/>
                </a:cubicBezTo>
                <a:cubicBezTo>
                  <a:pt x="3795598" y="4011"/>
                  <a:pt x="3934344" y="18190"/>
                  <a:pt x="4032504" y="0"/>
                </a:cubicBezTo>
                <a:cubicBezTo>
                  <a:pt x="4130664" y="-18190"/>
                  <a:pt x="4364758" y="-5129"/>
                  <a:pt x="4637380" y="0"/>
                </a:cubicBezTo>
                <a:cubicBezTo>
                  <a:pt x="4910002" y="5129"/>
                  <a:pt x="5217194" y="-8463"/>
                  <a:pt x="5443880" y="0"/>
                </a:cubicBezTo>
                <a:cubicBezTo>
                  <a:pt x="5670566" y="8463"/>
                  <a:pt x="5966429" y="-893"/>
                  <a:pt x="6115964" y="0"/>
                </a:cubicBezTo>
                <a:cubicBezTo>
                  <a:pt x="6265499" y="893"/>
                  <a:pt x="6595925" y="-18622"/>
                  <a:pt x="6720840" y="0"/>
                </a:cubicBezTo>
                <a:cubicBezTo>
                  <a:pt x="6720582" y="7487"/>
                  <a:pt x="6719919" y="19984"/>
                  <a:pt x="6720840" y="27432"/>
                </a:cubicBezTo>
                <a:cubicBezTo>
                  <a:pt x="6498484" y="41642"/>
                  <a:pt x="6403740" y="11820"/>
                  <a:pt x="6183173" y="27432"/>
                </a:cubicBezTo>
                <a:cubicBezTo>
                  <a:pt x="5962606" y="43044"/>
                  <a:pt x="5588173" y="23028"/>
                  <a:pt x="5376672" y="27432"/>
                </a:cubicBezTo>
                <a:cubicBezTo>
                  <a:pt x="5165171" y="31836"/>
                  <a:pt x="4976332" y="28258"/>
                  <a:pt x="4839005" y="27432"/>
                </a:cubicBezTo>
                <a:cubicBezTo>
                  <a:pt x="4701678" y="26606"/>
                  <a:pt x="4496355" y="47443"/>
                  <a:pt x="4368546" y="27432"/>
                </a:cubicBezTo>
                <a:cubicBezTo>
                  <a:pt x="4240737" y="7421"/>
                  <a:pt x="4061284" y="13951"/>
                  <a:pt x="3898087" y="27432"/>
                </a:cubicBezTo>
                <a:cubicBezTo>
                  <a:pt x="3734890" y="40913"/>
                  <a:pt x="3502915" y="13124"/>
                  <a:pt x="3158795" y="27432"/>
                </a:cubicBezTo>
                <a:cubicBezTo>
                  <a:pt x="2814675" y="41740"/>
                  <a:pt x="2835392" y="27235"/>
                  <a:pt x="2688336" y="27432"/>
                </a:cubicBezTo>
                <a:cubicBezTo>
                  <a:pt x="2541280" y="27629"/>
                  <a:pt x="2307706" y="60476"/>
                  <a:pt x="2016252" y="27432"/>
                </a:cubicBezTo>
                <a:cubicBezTo>
                  <a:pt x="1724798" y="-5612"/>
                  <a:pt x="1733667" y="27732"/>
                  <a:pt x="1478585" y="27432"/>
                </a:cubicBezTo>
                <a:cubicBezTo>
                  <a:pt x="1223503" y="27132"/>
                  <a:pt x="1078527" y="31851"/>
                  <a:pt x="806501" y="27432"/>
                </a:cubicBezTo>
                <a:cubicBezTo>
                  <a:pt x="534475" y="23013"/>
                  <a:pt x="221411" y="-1678"/>
                  <a:pt x="0" y="27432"/>
                </a:cubicBezTo>
                <a:cubicBezTo>
                  <a:pt x="-14" y="18173"/>
                  <a:pt x="-517" y="8990"/>
                  <a:pt x="0" y="0"/>
                </a:cubicBezTo>
                <a:close/>
              </a:path>
              <a:path w="6720840" h="27432" stroke="0" extrusionOk="0">
                <a:moveTo>
                  <a:pt x="0" y="0"/>
                </a:moveTo>
                <a:cubicBezTo>
                  <a:pt x="124531" y="-22389"/>
                  <a:pt x="354282" y="5467"/>
                  <a:pt x="604876" y="0"/>
                </a:cubicBezTo>
                <a:cubicBezTo>
                  <a:pt x="855470" y="-5467"/>
                  <a:pt x="967013" y="22460"/>
                  <a:pt x="1075334" y="0"/>
                </a:cubicBezTo>
                <a:cubicBezTo>
                  <a:pt x="1183655" y="-22460"/>
                  <a:pt x="1610061" y="34787"/>
                  <a:pt x="1881835" y="0"/>
                </a:cubicBezTo>
                <a:cubicBezTo>
                  <a:pt x="2153609" y="-34787"/>
                  <a:pt x="2307152" y="13752"/>
                  <a:pt x="2486711" y="0"/>
                </a:cubicBezTo>
                <a:cubicBezTo>
                  <a:pt x="2666270" y="-13752"/>
                  <a:pt x="2890091" y="-12576"/>
                  <a:pt x="3091586" y="0"/>
                </a:cubicBezTo>
                <a:cubicBezTo>
                  <a:pt x="3293082" y="12576"/>
                  <a:pt x="3715287" y="-3114"/>
                  <a:pt x="3898087" y="0"/>
                </a:cubicBezTo>
                <a:cubicBezTo>
                  <a:pt x="4080887" y="3114"/>
                  <a:pt x="4270844" y="15240"/>
                  <a:pt x="4435754" y="0"/>
                </a:cubicBezTo>
                <a:cubicBezTo>
                  <a:pt x="4600664" y="-15240"/>
                  <a:pt x="4997045" y="-22440"/>
                  <a:pt x="5242255" y="0"/>
                </a:cubicBezTo>
                <a:cubicBezTo>
                  <a:pt x="5487465" y="22440"/>
                  <a:pt x="5701832" y="1667"/>
                  <a:pt x="6048756" y="0"/>
                </a:cubicBezTo>
                <a:cubicBezTo>
                  <a:pt x="6395680" y="-1667"/>
                  <a:pt x="6436180" y="8118"/>
                  <a:pt x="6720840" y="0"/>
                </a:cubicBezTo>
                <a:cubicBezTo>
                  <a:pt x="6720009" y="6329"/>
                  <a:pt x="6721244" y="16858"/>
                  <a:pt x="6720840" y="27432"/>
                </a:cubicBezTo>
                <a:cubicBezTo>
                  <a:pt x="6355819" y="6368"/>
                  <a:pt x="6238603" y="9637"/>
                  <a:pt x="5981548" y="27432"/>
                </a:cubicBezTo>
                <a:cubicBezTo>
                  <a:pt x="5724493" y="45227"/>
                  <a:pt x="5501077" y="1054"/>
                  <a:pt x="5175047" y="27432"/>
                </a:cubicBezTo>
                <a:cubicBezTo>
                  <a:pt x="4849017" y="53810"/>
                  <a:pt x="4559292" y="-3445"/>
                  <a:pt x="4368546" y="27432"/>
                </a:cubicBezTo>
                <a:cubicBezTo>
                  <a:pt x="4177800" y="58309"/>
                  <a:pt x="4094337" y="39926"/>
                  <a:pt x="3830879" y="27432"/>
                </a:cubicBezTo>
                <a:cubicBezTo>
                  <a:pt x="3567421" y="14938"/>
                  <a:pt x="3376102" y="1847"/>
                  <a:pt x="3158795" y="27432"/>
                </a:cubicBezTo>
                <a:cubicBezTo>
                  <a:pt x="2941488" y="53017"/>
                  <a:pt x="2565542" y="53678"/>
                  <a:pt x="2352294" y="27432"/>
                </a:cubicBezTo>
                <a:cubicBezTo>
                  <a:pt x="2139046" y="1186"/>
                  <a:pt x="1869687" y="11507"/>
                  <a:pt x="1680210" y="27432"/>
                </a:cubicBezTo>
                <a:cubicBezTo>
                  <a:pt x="1490733" y="43357"/>
                  <a:pt x="1411517" y="33447"/>
                  <a:pt x="1209751" y="27432"/>
                </a:cubicBezTo>
                <a:cubicBezTo>
                  <a:pt x="1007985" y="21417"/>
                  <a:pt x="885144" y="31673"/>
                  <a:pt x="672084" y="27432"/>
                </a:cubicBezTo>
                <a:cubicBezTo>
                  <a:pt x="459024" y="23191"/>
                  <a:pt x="153553" y="25175"/>
                  <a:pt x="0" y="27432"/>
                </a:cubicBezTo>
                <a:cubicBezTo>
                  <a:pt x="-177" y="19307"/>
                  <a:pt x="-1145" y="917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C4316-960D-964B-495E-53A7B153B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627" y="828136"/>
            <a:ext cx="9336502" cy="814730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4 Guiding Principles</a:t>
            </a:r>
          </a:p>
          <a:p>
            <a:pPr lvl="1"/>
            <a:r>
              <a:rPr lang="en-US" sz="4000" dirty="0"/>
              <a:t>Know Your Job</a:t>
            </a:r>
          </a:p>
          <a:p>
            <a:pPr lvl="1"/>
            <a:r>
              <a:rPr lang="en-US" sz="4000" dirty="0"/>
              <a:t>Do Your Job</a:t>
            </a:r>
          </a:p>
          <a:p>
            <a:pPr lvl="1"/>
            <a:r>
              <a:rPr lang="en-US" sz="4000" dirty="0"/>
              <a:t>Do </a:t>
            </a:r>
            <a:r>
              <a:rPr lang="en-US" sz="4000" b="1" dirty="0"/>
              <a:t>Only</a:t>
            </a:r>
            <a:r>
              <a:rPr lang="en-US" sz="4000" dirty="0"/>
              <a:t> Your Job</a:t>
            </a:r>
          </a:p>
          <a:p>
            <a:pPr lvl="1"/>
            <a:r>
              <a:rPr lang="en-US" sz="4000" dirty="0"/>
              <a:t>The Golden Rule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742399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-1"/>
            <a:ext cx="18287985" cy="56138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630008-733B-9BE5-FE02-E7F7FD71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337" y="956644"/>
            <a:ext cx="14834695" cy="43117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0" kern="1200" cap="none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5613895"/>
            <a:ext cx="18287985" cy="4673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0CFA7-3D25-755D-EBBC-D22E85A15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3337" y="6461526"/>
            <a:ext cx="14316229" cy="28602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4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41770" y="6151645"/>
            <a:ext cx="685800" cy="685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3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43068-454D-FC73-C5AA-0F2E99E0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700" y="1143001"/>
            <a:ext cx="8001295" cy="2562363"/>
          </a:xfrm>
        </p:spPr>
        <p:txBody>
          <a:bodyPr anchor="ctr"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Montserrat Classic" panose="020B0604020202020204" charset="0"/>
              </a:rPr>
              <a:t>History of Justices of the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B850D-AA6C-046B-61FA-23DF8C3C8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700" y="3705366"/>
            <a:ext cx="8001295" cy="5654752"/>
          </a:xfrm>
        </p:spPr>
        <p:txBody>
          <a:bodyPr anchor="ctr">
            <a:normAutofit/>
          </a:bodyPr>
          <a:lstStyle/>
          <a:p>
            <a:r>
              <a:rPr lang="en-US" sz="3000" dirty="0"/>
              <a:t>Over 800 years of history!</a:t>
            </a:r>
          </a:p>
          <a:p>
            <a:r>
              <a:rPr lang="en-US" sz="3000" dirty="0"/>
              <a:t>King Richard I (“The Lionheart”) commissioned knights to preserve the peace in unruly areas beginning in 1195.</a:t>
            </a:r>
          </a:p>
          <a:p>
            <a:r>
              <a:rPr lang="en-US" sz="3000" dirty="0"/>
              <a:t>Act of 1327 appointed “good and lawful men” to “guard the peace” in every county. </a:t>
            </a:r>
          </a:p>
          <a:p>
            <a:r>
              <a:rPr lang="en-US" sz="3000" dirty="0"/>
              <a:t>In the colonies, volunteer justices resolved local conflicts and kept the peace. </a:t>
            </a:r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99941BB3-7EA5-EF50-C59B-8A7089CA1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07" r="25256" b="-1"/>
          <a:stretch/>
        </p:blipFill>
        <p:spPr>
          <a:xfrm>
            <a:off x="10286695" y="-16329"/>
            <a:ext cx="8001306" cy="10303329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78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DD5AC-98B7-8235-D06F-EA827D915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547687"/>
            <a:ext cx="5724143" cy="290711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Montserrat Classic" panose="020B0604020202020204" charset="0"/>
              </a:rPr>
              <a:t>Famous Justices of the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6D286-A304-1522-9873-0BB2499F8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1" y="3723883"/>
            <a:ext cx="5724144" cy="5541560"/>
          </a:xfrm>
        </p:spPr>
        <p:txBody>
          <a:bodyPr>
            <a:normAutofit/>
          </a:bodyPr>
          <a:lstStyle/>
          <a:p>
            <a:r>
              <a:rPr lang="en-US" sz="3000" dirty="0"/>
              <a:t>George Washington served as a justice of the peace early on in his career.</a:t>
            </a:r>
          </a:p>
          <a:p>
            <a:endParaRPr lang="en-US" sz="3000" dirty="0"/>
          </a:p>
          <a:p>
            <a:r>
              <a:rPr lang="en-US" sz="3000" dirty="0"/>
              <a:t>Many have heard of Judge Roy Bean, the “Law West of the Pecos.” Bean was a saloon-keeper and justice of the peace in Val Verde County.</a:t>
            </a:r>
          </a:p>
        </p:txBody>
      </p:sp>
      <p:pic>
        <p:nvPicPr>
          <p:cNvPr id="7" name="Picture 6" descr="A group of men sitting on a porch&#10;&#10;Description automatically generated">
            <a:extLst>
              <a:ext uri="{FF2B5EF4-FFF2-40B4-BE49-F238E27FC236}">
                <a16:creationId xmlns:a16="http://schemas.microsoft.com/office/drawing/2014/main" id="{A44B0850-B9B0-C2B3-CB3F-E57FD5ACC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316" r="1" b="19094"/>
          <a:stretch/>
        </p:blipFill>
        <p:spPr>
          <a:xfrm>
            <a:off x="7356474" y="-6"/>
            <a:ext cx="10931526" cy="5541558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Mount Rushmore on a sunny day">
            <a:extLst>
              <a:ext uri="{FF2B5EF4-FFF2-40B4-BE49-F238E27FC236}">
                <a16:creationId xmlns:a16="http://schemas.microsoft.com/office/drawing/2014/main" id="{980F4452-6B75-6E1B-70CE-1D8E59AF0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1" r="-2" b="15437"/>
          <a:stretch/>
        </p:blipFill>
        <p:spPr>
          <a:xfrm>
            <a:off x="7090092" y="5704441"/>
            <a:ext cx="11208571" cy="4582565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357C5E-D89F-D3BF-BAD2-768FBE05207C}"/>
              </a:ext>
            </a:extLst>
          </p:cNvPr>
          <p:cNvSpPr txBox="1"/>
          <p:nvPr/>
        </p:nvSpPr>
        <p:spPr>
          <a:xfrm>
            <a:off x="15828673" y="10086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knittingandcrocheting-club.blogspot.com/2012/03/law-west-of-peco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2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706095"/>
            <a:ext cx="18287999" cy="2580902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AE8CD-5963-0EBF-EF4A-60E1E2F6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37" y="8258563"/>
            <a:ext cx="10523250" cy="15291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100"/>
              <a:t>What Does It Take to Be a Justice of the Peace?</a:t>
            </a:r>
          </a:p>
        </p:txBody>
      </p:sp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id="{A92A5852-E35F-875F-951F-4B05C75560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600" b="48308"/>
          <a:stretch/>
        </p:blipFill>
        <p:spPr>
          <a:xfrm>
            <a:off x="20" y="10"/>
            <a:ext cx="18287978" cy="7706085"/>
          </a:xfrm>
          <a:prstGeom prst="rect">
            <a:avLst/>
          </a:prstGeom>
          <a:effectLst>
            <a:outerShdw blurRad="190500" dist="63500" dir="5400000" sx="98000" sy="98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12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77C68-AAFC-3544-D152-EB138CFA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61234"/>
            <a:ext cx="5127988" cy="8374722"/>
          </a:xfrm>
        </p:spPr>
        <p:txBody>
          <a:bodyPr anchor="ctr">
            <a:normAutofit/>
          </a:bodyPr>
          <a:lstStyle/>
          <a:p>
            <a:r>
              <a:rPr lang="en-US" sz="6300"/>
              <a:t>Requirements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41175" y="5194079"/>
            <a:ext cx="8115300" cy="27432"/>
          </a:xfrm>
          <a:custGeom>
            <a:avLst/>
            <a:gdLst>
              <a:gd name="connsiteX0" fmla="*/ 0 w 8115300"/>
              <a:gd name="connsiteY0" fmla="*/ 0 h 27432"/>
              <a:gd name="connsiteX1" fmla="*/ 432816 w 8115300"/>
              <a:gd name="connsiteY1" fmla="*/ 0 h 27432"/>
              <a:gd name="connsiteX2" fmla="*/ 1190244 w 8115300"/>
              <a:gd name="connsiteY2" fmla="*/ 0 h 27432"/>
              <a:gd name="connsiteX3" fmla="*/ 1623060 w 8115300"/>
              <a:gd name="connsiteY3" fmla="*/ 0 h 27432"/>
              <a:gd name="connsiteX4" fmla="*/ 2218182 w 8115300"/>
              <a:gd name="connsiteY4" fmla="*/ 0 h 27432"/>
              <a:gd name="connsiteX5" fmla="*/ 3056763 w 8115300"/>
              <a:gd name="connsiteY5" fmla="*/ 0 h 27432"/>
              <a:gd name="connsiteX6" fmla="*/ 3733038 w 8115300"/>
              <a:gd name="connsiteY6" fmla="*/ 0 h 27432"/>
              <a:gd name="connsiteX7" fmla="*/ 4490466 w 8115300"/>
              <a:gd name="connsiteY7" fmla="*/ 0 h 27432"/>
              <a:gd name="connsiteX8" fmla="*/ 5085588 w 8115300"/>
              <a:gd name="connsiteY8" fmla="*/ 0 h 27432"/>
              <a:gd name="connsiteX9" fmla="*/ 5761863 w 8115300"/>
              <a:gd name="connsiteY9" fmla="*/ 0 h 27432"/>
              <a:gd name="connsiteX10" fmla="*/ 6600444 w 8115300"/>
              <a:gd name="connsiteY10" fmla="*/ 0 h 27432"/>
              <a:gd name="connsiteX11" fmla="*/ 7114413 w 8115300"/>
              <a:gd name="connsiteY11" fmla="*/ 0 h 27432"/>
              <a:gd name="connsiteX12" fmla="*/ 8115300 w 8115300"/>
              <a:gd name="connsiteY12" fmla="*/ 0 h 27432"/>
              <a:gd name="connsiteX13" fmla="*/ 8115300 w 8115300"/>
              <a:gd name="connsiteY13" fmla="*/ 27432 h 27432"/>
              <a:gd name="connsiteX14" fmla="*/ 7520178 w 8115300"/>
              <a:gd name="connsiteY14" fmla="*/ 27432 h 27432"/>
              <a:gd name="connsiteX15" fmla="*/ 7087362 w 8115300"/>
              <a:gd name="connsiteY15" fmla="*/ 27432 h 27432"/>
              <a:gd name="connsiteX16" fmla="*/ 6411087 w 8115300"/>
              <a:gd name="connsiteY16" fmla="*/ 27432 h 27432"/>
              <a:gd name="connsiteX17" fmla="*/ 5897118 w 8115300"/>
              <a:gd name="connsiteY17" fmla="*/ 27432 h 27432"/>
              <a:gd name="connsiteX18" fmla="*/ 5220843 w 8115300"/>
              <a:gd name="connsiteY18" fmla="*/ 27432 h 27432"/>
              <a:gd name="connsiteX19" fmla="*/ 4544568 w 8115300"/>
              <a:gd name="connsiteY19" fmla="*/ 27432 h 27432"/>
              <a:gd name="connsiteX20" fmla="*/ 3868293 w 8115300"/>
              <a:gd name="connsiteY20" fmla="*/ 27432 h 27432"/>
              <a:gd name="connsiteX21" fmla="*/ 3192018 w 8115300"/>
              <a:gd name="connsiteY21" fmla="*/ 27432 h 27432"/>
              <a:gd name="connsiteX22" fmla="*/ 2596896 w 8115300"/>
              <a:gd name="connsiteY22" fmla="*/ 27432 h 27432"/>
              <a:gd name="connsiteX23" fmla="*/ 1839468 w 8115300"/>
              <a:gd name="connsiteY23" fmla="*/ 27432 h 27432"/>
              <a:gd name="connsiteX24" fmla="*/ 1163193 w 8115300"/>
              <a:gd name="connsiteY24" fmla="*/ 27432 h 27432"/>
              <a:gd name="connsiteX25" fmla="*/ 0 w 8115300"/>
              <a:gd name="connsiteY25" fmla="*/ 27432 h 27432"/>
              <a:gd name="connsiteX26" fmla="*/ 0 w 8115300"/>
              <a:gd name="connsiteY2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15300" h="27432" fill="none" extrusionOk="0">
                <a:moveTo>
                  <a:pt x="0" y="0"/>
                </a:moveTo>
                <a:cubicBezTo>
                  <a:pt x="190010" y="894"/>
                  <a:pt x="220703" y="16712"/>
                  <a:pt x="432816" y="0"/>
                </a:cubicBezTo>
                <a:cubicBezTo>
                  <a:pt x="644929" y="-16712"/>
                  <a:pt x="925351" y="-2130"/>
                  <a:pt x="1190244" y="0"/>
                </a:cubicBezTo>
                <a:cubicBezTo>
                  <a:pt x="1455137" y="2130"/>
                  <a:pt x="1428691" y="10242"/>
                  <a:pt x="1623060" y="0"/>
                </a:cubicBezTo>
                <a:cubicBezTo>
                  <a:pt x="1817429" y="-10242"/>
                  <a:pt x="1970637" y="26101"/>
                  <a:pt x="2218182" y="0"/>
                </a:cubicBezTo>
                <a:cubicBezTo>
                  <a:pt x="2465727" y="-26101"/>
                  <a:pt x="2697424" y="-37662"/>
                  <a:pt x="3056763" y="0"/>
                </a:cubicBezTo>
                <a:cubicBezTo>
                  <a:pt x="3416102" y="37662"/>
                  <a:pt x="3593057" y="5679"/>
                  <a:pt x="3733038" y="0"/>
                </a:cubicBezTo>
                <a:cubicBezTo>
                  <a:pt x="3873019" y="-5679"/>
                  <a:pt x="4227702" y="-17899"/>
                  <a:pt x="4490466" y="0"/>
                </a:cubicBezTo>
                <a:cubicBezTo>
                  <a:pt x="4753230" y="17899"/>
                  <a:pt x="4954916" y="-7629"/>
                  <a:pt x="5085588" y="0"/>
                </a:cubicBezTo>
                <a:cubicBezTo>
                  <a:pt x="5216260" y="7629"/>
                  <a:pt x="5443283" y="13568"/>
                  <a:pt x="5761863" y="0"/>
                </a:cubicBezTo>
                <a:cubicBezTo>
                  <a:pt x="6080443" y="-13568"/>
                  <a:pt x="6414913" y="34176"/>
                  <a:pt x="6600444" y="0"/>
                </a:cubicBezTo>
                <a:cubicBezTo>
                  <a:pt x="6785975" y="-34176"/>
                  <a:pt x="6979908" y="24439"/>
                  <a:pt x="7114413" y="0"/>
                </a:cubicBezTo>
                <a:cubicBezTo>
                  <a:pt x="7248918" y="-24439"/>
                  <a:pt x="7753242" y="49243"/>
                  <a:pt x="8115300" y="0"/>
                </a:cubicBezTo>
                <a:cubicBezTo>
                  <a:pt x="8114711" y="10802"/>
                  <a:pt x="8114630" y="18406"/>
                  <a:pt x="8115300" y="27432"/>
                </a:cubicBezTo>
                <a:cubicBezTo>
                  <a:pt x="7919968" y="56537"/>
                  <a:pt x="7815832" y="29302"/>
                  <a:pt x="7520178" y="27432"/>
                </a:cubicBezTo>
                <a:cubicBezTo>
                  <a:pt x="7224524" y="25562"/>
                  <a:pt x="7237397" y="41582"/>
                  <a:pt x="7087362" y="27432"/>
                </a:cubicBezTo>
                <a:cubicBezTo>
                  <a:pt x="6937327" y="13282"/>
                  <a:pt x="6666361" y="21099"/>
                  <a:pt x="6411087" y="27432"/>
                </a:cubicBezTo>
                <a:cubicBezTo>
                  <a:pt x="6155814" y="33765"/>
                  <a:pt x="6076699" y="29106"/>
                  <a:pt x="5897118" y="27432"/>
                </a:cubicBezTo>
                <a:cubicBezTo>
                  <a:pt x="5717537" y="25758"/>
                  <a:pt x="5480643" y="60140"/>
                  <a:pt x="5220843" y="27432"/>
                </a:cubicBezTo>
                <a:cubicBezTo>
                  <a:pt x="4961043" y="-5276"/>
                  <a:pt x="4741983" y="10261"/>
                  <a:pt x="4544568" y="27432"/>
                </a:cubicBezTo>
                <a:cubicBezTo>
                  <a:pt x="4347154" y="44603"/>
                  <a:pt x="4107592" y="3653"/>
                  <a:pt x="3868293" y="27432"/>
                </a:cubicBezTo>
                <a:cubicBezTo>
                  <a:pt x="3628995" y="51211"/>
                  <a:pt x="3474283" y="17408"/>
                  <a:pt x="3192018" y="27432"/>
                </a:cubicBezTo>
                <a:cubicBezTo>
                  <a:pt x="2909754" y="37456"/>
                  <a:pt x="2798966" y="32872"/>
                  <a:pt x="2596896" y="27432"/>
                </a:cubicBezTo>
                <a:cubicBezTo>
                  <a:pt x="2394826" y="21992"/>
                  <a:pt x="2025585" y="38694"/>
                  <a:pt x="1839468" y="27432"/>
                </a:cubicBezTo>
                <a:cubicBezTo>
                  <a:pt x="1653351" y="16170"/>
                  <a:pt x="1444068" y="17283"/>
                  <a:pt x="1163193" y="27432"/>
                </a:cubicBezTo>
                <a:cubicBezTo>
                  <a:pt x="882319" y="37581"/>
                  <a:pt x="259987" y="69926"/>
                  <a:pt x="0" y="27432"/>
                </a:cubicBezTo>
                <a:cubicBezTo>
                  <a:pt x="586" y="19291"/>
                  <a:pt x="-218" y="13009"/>
                  <a:pt x="0" y="0"/>
                </a:cubicBezTo>
                <a:close/>
              </a:path>
              <a:path w="8115300" h="27432" stroke="0" extrusionOk="0">
                <a:moveTo>
                  <a:pt x="0" y="0"/>
                </a:moveTo>
                <a:cubicBezTo>
                  <a:pt x="246921" y="20773"/>
                  <a:pt x="378767" y="-16956"/>
                  <a:pt x="595122" y="0"/>
                </a:cubicBezTo>
                <a:cubicBezTo>
                  <a:pt x="811477" y="16956"/>
                  <a:pt x="846257" y="-13061"/>
                  <a:pt x="1027938" y="0"/>
                </a:cubicBezTo>
                <a:cubicBezTo>
                  <a:pt x="1209619" y="13061"/>
                  <a:pt x="1578503" y="7172"/>
                  <a:pt x="1866519" y="0"/>
                </a:cubicBezTo>
                <a:cubicBezTo>
                  <a:pt x="2154535" y="-7172"/>
                  <a:pt x="2226239" y="7373"/>
                  <a:pt x="2461641" y="0"/>
                </a:cubicBezTo>
                <a:cubicBezTo>
                  <a:pt x="2697043" y="-7373"/>
                  <a:pt x="2901650" y="-10054"/>
                  <a:pt x="3056763" y="0"/>
                </a:cubicBezTo>
                <a:cubicBezTo>
                  <a:pt x="3211876" y="10054"/>
                  <a:pt x="3585194" y="26991"/>
                  <a:pt x="3895344" y="0"/>
                </a:cubicBezTo>
                <a:cubicBezTo>
                  <a:pt x="4205494" y="-26991"/>
                  <a:pt x="4295029" y="18672"/>
                  <a:pt x="4409313" y="0"/>
                </a:cubicBezTo>
                <a:cubicBezTo>
                  <a:pt x="4523597" y="-18672"/>
                  <a:pt x="4956843" y="3306"/>
                  <a:pt x="5247894" y="0"/>
                </a:cubicBezTo>
                <a:cubicBezTo>
                  <a:pt x="5538945" y="-3306"/>
                  <a:pt x="5725486" y="41316"/>
                  <a:pt x="6086475" y="0"/>
                </a:cubicBezTo>
                <a:cubicBezTo>
                  <a:pt x="6447464" y="-41316"/>
                  <a:pt x="6467270" y="-130"/>
                  <a:pt x="6762750" y="0"/>
                </a:cubicBezTo>
                <a:cubicBezTo>
                  <a:pt x="7058230" y="130"/>
                  <a:pt x="7713814" y="14357"/>
                  <a:pt x="8115300" y="0"/>
                </a:cubicBezTo>
                <a:cubicBezTo>
                  <a:pt x="8113940" y="10164"/>
                  <a:pt x="8115383" y="19377"/>
                  <a:pt x="8115300" y="27432"/>
                </a:cubicBezTo>
                <a:cubicBezTo>
                  <a:pt x="7951056" y="30523"/>
                  <a:pt x="7778080" y="21630"/>
                  <a:pt x="7682484" y="27432"/>
                </a:cubicBezTo>
                <a:cubicBezTo>
                  <a:pt x="7586888" y="33234"/>
                  <a:pt x="7123604" y="-3715"/>
                  <a:pt x="6843903" y="27432"/>
                </a:cubicBezTo>
                <a:cubicBezTo>
                  <a:pt x="6564202" y="58579"/>
                  <a:pt x="6499708" y="46045"/>
                  <a:pt x="6329934" y="27432"/>
                </a:cubicBezTo>
                <a:cubicBezTo>
                  <a:pt x="6160160" y="8819"/>
                  <a:pt x="5847230" y="12305"/>
                  <a:pt x="5653659" y="27432"/>
                </a:cubicBezTo>
                <a:cubicBezTo>
                  <a:pt x="5460088" y="42559"/>
                  <a:pt x="5091368" y="49579"/>
                  <a:pt x="4815078" y="27432"/>
                </a:cubicBezTo>
                <a:cubicBezTo>
                  <a:pt x="4538788" y="5285"/>
                  <a:pt x="4312121" y="56408"/>
                  <a:pt x="4138803" y="27432"/>
                </a:cubicBezTo>
                <a:cubicBezTo>
                  <a:pt x="3965485" y="-1544"/>
                  <a:pt x="3850471" y="37054"/>
                  <a:pt x="3705987" y="27432"/>
                </a:cubicBezTo>
                <a:cubicBezTo>
                  <a:pt x="3561503" y="17810"/>
                  <a:pt x="3428606" y="6693"/>
                  <a:pt x="3192018" y="27432"/>
                </a:cubicBezTo>
                <a:cubicBezTo>
                  <a:pt x="2955430" y="48171"/>
                  <a:pt x="2708142" y="29499"/>
                  <a:pt x="2353437" y="27432"/>
                </a:cubicBezTo>
                <a:cubicBezTo>
                  <a:pt x="1998732" y="25365"/>
                  <a:pt x="1984171" y="39554"/>
                  <a:pt x="1677162" y="27432"/>
                </a:cubicBezTo>
                <a:cubicBezTo>
                  <a:pt x="1370153" y="15310"/>
                  <a:pt x="1367960" y="5957"/>
                  <a:pt x="1163193" y="27432"/>
                </a:cubicBezTo>
                <a:cubicBezTo>
                  <a:pt x="958426" y="48907"/>
                  <a:pt x="303607" y="-7538"/>
                  <a:pt x="0" y="27432"/>
                </a:cubicBezTo>
                <a:cubicBezTo>
                  <a:pt x="-383" y="21019"/>
                  <a:pt x="-503" y="124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6EF238-9660-1C05-E346-DB48CD378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681545"/>
              </p:ext>
            </p:extLst>
          </p:nvPr>
        </p:nvGraphicFramePr>
        <p:xfrm>
          <a:off x="6972027" y="961233"/>
          <a:ext cx="10350768" cy="8304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379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26" y="2115123"/>
            <a:ext cx="10287000" cy="6056754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28" y="2130329"/>
            <a:ext cx="10286999" cy="605675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51885" y="5382128"/>
            <a:ext cx="3752969" cy="6056762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752605" y="1454577"/>
            <a:ext cx="5850535" cy="6268437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43" y="2115119"/>
            <a:ext cx="10287005" cy="605675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1BC2B7-D292-EF2A-2A81-99B90E86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717" y="2525634"/>
            <a:ext cx="4672897" cy="3594538"/>
          </a:xfrm>
        </p:spPr>
        <p:txBody>
          <a:bodyPr anchor="b">
            <a:normAutofit/>
          </a:bodyPr>
          <a:lstStyle/>
          <a:p>
            <a:pPr algn="r"/>
            <a:r>
              <a:rPr lang="en-US" sz="6000">
                <a:solidFill>
                  <a:srgbClr val="FFFFFF"/>
                </a:solidFill>
              </a:rPr>
              <a:t>Training Requirements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95EA24-4B0D-54BD-FC13-187A88FAD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007629"/>
              </p:ext>
            </p:extLst>
          </p:nvPr>
        </p:nvGraphicFramePr>
        <p:xfrm>
          <a:off x="7357578" y="1125660"/>
          <a:ext cx="10000249" cy="818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564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8288000" cy="10286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A8CEE-5D64-11CA-244C-4DFFE1F0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4789" y="734260"/>
            <a:ext cx="4637411" cy="248322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Texas Justice Court Training Center</a:t>
            </a:r>
          </a:p>
        </p:txBody>
      </p:sp>
      <p:pic>
        <p:nvPicPr>
          <p:cNvPr id="5" name="Picture 4" descr="Illuminated San Francisco City Hall">
            <a:extLst>
              <a:ext uri="{FF2B5EF4-FFF2-40B4-BE49-F238E27FC236}">
                <a16:creationId xmlns:a16="http://schemas.microsoft.com/office/drawing/2014/main" id="{99B06606-811C-6C26-5676-689B395C4F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80" r="10191" b="1"/>
          <a:stretch/>
        </p:blipFill>
        <p:spPr>
          <a:xfrm>
            <a:off x="20" y="646"/>
            <a:ext cx="12172930" cy="9612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248E-2354-9F3C-E7BF-32BC985FD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4789" y="3627612"/>
            <a:ext cx="4414220" cy="5310397"/>
          </a:xfrm>
        </p:spPr>
        <p:txBody>
          <a:bodyPr>
            <a:normAutofit/>
          </a:bodyPr>
          <a:lstStyle/>
          <a:p>
            <a:r>
              <a:rPr lang="en-US" sz="3000" dirty="0"/>
              <a:t>Funded by grant from the Texas Court of Criminal Appeals under the supervision of the Justices of the Peace and Constables Association of Texas (JPCA)</a:t>
            </a:r>
          </a:p>
          <a:p>
            <a:r>
              <a:rPr lang="en-US" sz="3000" dirty="0"/>
              <a:t>Provides training and other educational materials.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9613111"/>
            <a:ext cx="18287996" cy="685803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9613113"/>
            <a:ext cx="12172950" cy="673887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5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ewlywed couple face to face">
            <a:extLst>
              <a:ext uri="{FF2B5EF4-FFF2-40B4-BE49-F238E27FC236}">
                <a16:creationId xmlns:a16="http://schemas.microsoft.com/office/drawing/2014/main" id="{1A9E86E1-9F42-DB6F-681C-F32375634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0"/>
            <a:ext cx="18287980" cy="10286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80213"/>
            <a:ext cx="18288000" cy="110482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4877A-ABF8-4A01-D94C-4BC69C42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7975860"/>
            <a:ext cx="16816388" cy="11172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Don’t Y’all Just Do Weddings?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7862974"/>
            <a:ext cx="18288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9202278"/>
            <a:ext cx="18288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26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E6E860E0-3768-8433-6D37-49A06C9052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20" y="10"/>
            <a:ext cx="18287980" cy="10286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80213"/>
            <a:ext cx="18288000" cy="110482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C9800-857A-67C1-A0BF-5BE396D3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7975860"/>
            <a:ext cx="16816388" cy="11172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No! So What Do We Do?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7862974"/>
            <a:ext cx="18288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9202278"/>
            <a:ext cx="18288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72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550</Words>
  <Application>Microsoft Office PowerPoint</Application>
  <PresentationFormat>Custom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Montserrat Bold</vt:lpstr>
      <vt:lpstr>Arial</vt:lpstr>
      <vt:lpstr>Montserrat Classic</vt:lpstr>
      <vt:lpstr>Calibri</vt:lpstr>
      <vt:lpstr>Aptos</vt:lpstr>
      <vt:lpstr>Office Theme</vt:lpstr>
      <vt:lpstr>PowerPoint Presentation</vt:lpstr>
      <vt:lpstr>History of Justices of the Peace</vt:lpstr>
      <vt:lpstr>Famous Justices of the Peace</vt:lpstr>
      <vt:lpstr>What Does It Take to Be a Justice of the Peace?</vt:lpstr>
      <vt:lpstr>Requirements</vt:lpstr>
      <vt:lpstr>Training Requirements</vt:lpstr>
      <vt:lpstr>Texas Justice Court Training Center</vt:lpstr>
      <vt:lpstr>Don’t Y’all Just Do Weddings?</vt:lpstr>
      <vt:lpstr>No! So What Do We Do?</vt:lpstr>
      <vt:lpstr>Small Claims Cases</vt:lpstr>
      <vt:lpstr>Evictions</vt:lpstr>
      <vt:lpstr>Criminal Cases</vt:lpstr>
      <vt:lpstr>Truancy Hearings</vt:lpstr>
      <vt:lpstr>Administrative Hearings</vt:lpstr>
      <vt:lpstr>Magistrate Duties</vt:lpstr>
      <vt:lpstr>Inquests</vt:lpstr>
      <vt:lpstr>How To Be a Good Judge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Blue White Business Pitch Deck Presentation</dc:title>
  <cp:lastModifiedBy>Bronson Tucker</cp:lastModifiedBy>
  <cp:revision>4</cp:revision>
  <dcterms:created xsi:type="dcterms:W3CDTF">2006-08-16T00:00:00Z</dcterms:created>
  <dcterms:modified xsi:type="dcterms:W3CDTF">2024-11-27T14:32:39Z</dcterms:modified>
  <dc:identifier>DAGXfh10ibI</dc:identifier>
</cp:coreProperties>
</file>