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A40"/>
    <a:srgbClr val="C42C48"/>
    <a:srgbClr val="501214"/>
    <a:srgbClr val="A18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49"/>
    <p:restoredTop sz="96361" autoAdjust="0"/>
  </p:normalViewPr>
  <p:slideViewPr>
    <p:cSldViewPr snapToGrid="0">
      <p:cViewPr varScale="1">
        <p:scale>
          <a:sx n="28" d="100"/>
          <a:sy n="28" d="100"/>
        </p:scale>
        <p:origin x="164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87AA8-E2E4-6346-957B-53DDA6B87A4D}" type="datetimeFigureOut">
              <a:rPr lang="en-US" smtClean="0"/>
              <a:t>9/26/22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EC17E-66F9-8D46-AB06-0783D4B00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4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2EC17E-66F9-8D46-AB06-0783D4B00B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7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2EC17E-66F9-8D46-AB06-0783D4B00B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6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D08243AF-1F2D-AC3B-CC49-8ECCE1AED0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424573" y="30191756"/>
            <a:ext cx="10058400" cy="1828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5D040BE2-2A67-FBE0-A98F-B0D85AA19084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2424573" y="25745169"/>
            <a:ext cx="100584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9FF976F0-D6C6-6850-2ADD-E25F51D010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228598" y="21298582"/>
            <a:ext cx="3207884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6CB25B35-8C3A-F255-4247-63CCF2DCEAA4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2432057" y="21298582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3E757CD4-3C62-40DA-9483-A14CCF6E9F0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228598" y="16817070"/>
            <a:ext cx="3207884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6011BDB6-C438-5329-5DAC-2A45C1F447E4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2432057" y="16817070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1CB940-C445-84EB-362C-C3E4F09EA2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08229" y="30175200"/>
            <a:ext cx="10058400" cy="1828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129E9E52-3736-62F8-E282-CD10E8BFE7D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1408229" y="25728613"/>
            <a:ext cx="100584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5A505-F2F6-EC1B-F2D5-1E9A1D8140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11854" y="21282026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A0E649D8-1505-8DDD-68D1-BFF552281B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408229" y="21282026"/>
            <a:ext cx="3207884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B649A50E-6065-43D5-4F6E-457BCDC1BC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212254" y="16800514"/>
            <a:ext cx="3207884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36445EC-F62C-42DA-66E0-5DA2F7D8BEE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415713" y="16800514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9B37EEA-EC87-6949-7F3B-736785C6A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657600"/>
            <a:ext cx="4206240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solidFill>
                  <a:schemeClr val="bg1"/>
                </a:solidFill>
                <a:latin typeface="Nunito Sans" pitchFamily="2" charset="77"/>
              </a:defRPr>
            </a:lvl1pPr>
          </a:lstStyle>
          <a:p>
            <a:r>
              <a:rPr lang="en-US" dirty="0">
                <a:solidFill>
                  <a:srgbClr val="FFFFFF"/>
                </a:solidFill>
                <a:effectLst/>
                <a:latin typeface="Nunito Sans" pitchFamily="2" charset="77"/>
              </a:rPr>
              <a:t>Department of {Insert Name Here}, College {Insert Name Here}, Texas State University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DEC278-8623-5925-D09F-08933A3321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514600"/>
            <a:ext cx="4206240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 i="0">
                <a:solidFill>
                  <a:schemeClr val="bg1"/>
                </a:solidFill>
                <a:latin typeface="Nunito Sans SemiBold" pitchFamily="2" charset="77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>
                <a:solidFill>
                  <a:srgbClr val="FFFFFF"/>
                </a:solidFill>
                <a:effectLst/>
                <a:latin typeface="Nunito Sans" pitchFamily="2" charset="77"/>
              </a:rPr>
              <a:t>Presenter name, Associates and Collaborators</a:t>
            </a:r>
            <a:endParaRPr lang="en-US" dirty="0">
              <a:solidFill>
                <a:srgbClr val="FFFFFF"/>
              </a:solidFill>
              <a:effectLst/>
              <a:latin typeface="Nunito Sans SemiBold" pitchFamily="2" charset="77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643DDC-7EDE-3C68-12E7-4C2644BAD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14400"/>
            <a:ext cx="420624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0" b="1" i="0">
                <a:solidFill>
                  <a:srgbClr val="A18A52"/>
                </a:solidFill>
                <a:latin typeface="Brandon Grotesque Bold" panose="020B0503020203060202" pitchFamily="34" charset="77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987F19"/>
                </a:solidFill>
                <a:effectLst/>
                <a:latin typeface="Halis GR Regular" panose="02000505000000020004" pitchFamily="2" charset="77"/>
              </a:rPr>
              <a:t>EXCEEDINGLY INTELLIGENT ANALYSIS POSTER APPELLATION</a:t>
            </a:r>
          </a:p>
        </p:txBody>
      </p:sp>
    </p:spTree>
    <p:extLst>
      <p:ext uri="{BB962C8B-B14F-4D97-AF65-F5344CB8AC3E}">
        <p14:creationId xmlns:p14="http://schemas.microsoft.com/office/powerpoint/2010/main" val="262566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C4AE37-6824-22FB-D401-652B1DEC1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891200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31C6B-675C-02B8-A039-1BF8C9FB5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57200" y="5120640"/>
            <a:ext cx="44805600" cy="36576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E2E2C8A-B6BA-8EA1-15B4-BE781BB1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003345"/>
            <a:ext cx="43891200" cy="0"/>
          </a:xfrm>
          <a:prstGeom prst="line">
            <a:avLst/>
          </a:prstGeom>
          <a:ln w="88900">
            <a:solidFill>
              <a:srgbClr val="501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022F6330-40AD-17B3-27DE-9911C3F48BB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236082" y="27889200"/>
            <a:ext cx="3200400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02463ADD-3AE5-0067-D574-2BA7BE0EE98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2432057" y="27889200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F8BB8AD2-8441-F0BE-A438-32F13C4347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378082" y="25719428"/>
            <a:ext cx="10058400" cy="1828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E6CF978D-2D73-EC32-1BFA-B9FDCFD4B18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2378082" y="21272841"/>
            <a:ext cx="100584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C6F6170D-404B-6572-2EFE-9F451CC108E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236082" y="16817070"/>
            <a:ext cx="3200400" cy="4114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ACBCC58C-7D35-451F-0403-327A53C6F059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2432057" y="16817070"/>
            <a:ext cx="6400800" cy="4114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5753CC9E-7202-E6FE-80A9-83FA8BB6EE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08229" y="30175200"/>
            <a:ext cx="10058400" cy="1828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1C6B421D-13D2-AE7F-2C52-95326E52BD8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1408229" y="24117300"/>
            <a:ext cx="10058400" cy="571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A9CF98BA-F9FD-F25B-6A7C-C7EE154FB8F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212254" y="16800514"/>
            <a:ext cx="3200400" cy="6858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1200"/>
              </a:spcBef>
              <a:buNone/>
              <a:defRPr sz="2100" b="0" i="1">
                <a:solidFill>
                  <a:schemeClr val="tx1"/>
                </a:solidFill>
                <a:latin typeface="Nunito Sans" pitchFamily="2" charset="77"/>
              </a:defRPr>
            </a:lvl1pPr>
          </a:lstStyle>
          <a:p>
            <a:r>
              <a:rPr lang="en-US" i="1" dirty="0">
                <a:effectLst/>
                <a:latin typeface="Nunito Sans" pitchFamily="2" charset="77"/>
              </a:rPr>
              <a:t>This is the suggested format for captions.</a:t>
            </a:r>
          </a:p>
          <a:p>
            <a:r>
              <a:rPr lang="en-US" i="1" dirty="0">
                <a:effectLst/>
                <a:latin typeface="Nunito Sans" pitchFamily="2" charset="77"/>
              </a:rPr>
              <a:t>Duis autem vel </a:t>
            </a:r>
            <a:r>
              <a:rPr lang="en-US" i="1" dirty="0" err="1">
                <a:effectLst/>
                <a:latin typeface="Nunito Sans" pitchFamily="2" charset="77"/>
              </a:rPr>
              <a:t>eum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iriure</a:t>
            </a:r>
            <a:r>
              <a:rPr lang="en-US" i="1" dirty="0">
                <a:effectLst/>
                <a:latin typeface="Nunito Sans" pitchFamily="2" charset="77"/>
              </a:rPr>
              <a:t> dolor in </a:t>
            </a:r>
            <a:r>
              <a:rPr lang="en-US" i="1" dirty="0" err="1">
                <a:effectLst/>
                <a:latin typeface="Nunito Sans" pitchFamily="2" charset="77"/>
              </a:rPr>
              <a:t>hendrerit</a:t>
            </a:r>
            <a:r>
              <a:rPr lang="en-US" i="1" dirty="0">
                <a:effectLst/>
                <a:latin typeface="Nunito Sans" pitchFamily="2" charset="77"/>
              </a:rPr>
              <a:t> in </a:t>
            </a:r>
            <a:r>
              <a:rPr lang="en-US" i="1" dirty="0" err="1">
                <a:effectLst/>
                <a:latin typeface="Nunito Sans" pitchFamily="2" charset="77"/>
              </a:rPr>
              <a:t>vulputate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velit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esse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molestie</a:t>
            </a:r>
            <a:r>
              <a:rPr lang="en-US" i="1" dirty="0">
                <a:effectLst/>
                <a:latin typeface="Nunito Sans" pitchFamily="2" charset="77"/>
              </a:rPr>
              <a:t> </a:t>
            </a:r>
            <a:r>
              <a:rPr lang="en-US" i="1" dirty="0" err="1">
                <a:effectLst/>
                <a:latin typeface="Nunito Sans" pitchFamily="2" charset="77"/>
              </a:rPr>
              <a:t>consequat</a:t>
            </a:r>
            <a:r>
              <a:rPr lang="en-US" i="1" dirty="0">
                <a:effectLst/>
                <a:latin typeface="Nunito Sans" pitchFamily="2" charset="77"/>
              </a:rPr>
              <a:t>.</a:t>
            </a:r>
            <a:endParaRPr lang="en-US" dirty="0">
              <a:effectLst/>
              <a:latin typeface="Nunito Sans" pitchFamily="2" charset="77"/>
            </a:endParaRPr>
          </a:p>
          <a:p>
            <a:pPr lvl="0"/>
            <a:endParaRPr lang="en-US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5F2EF210-D39D-D29D-16AE-1D7D90690E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415713" y="16800514"/>
            <a:ext cx="64008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1DE1B02E-4467-9C8C-E107-DA955BA481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3657600"/>
            <a:ext cx="42062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0" i="0">
                <a:solidFill>
                  <a:srgbClr val="501214"/>
                </a:solidFill>
                <a:latin typeface="Nunito Sans" pitchFamily="2" charset="77"/>
              </a:defRPr>
            </a:lvl1pPr>
          </a:lstStyle>
          <a:p>
            <a:r>
              <a:rPr lang="en-US" dirty="0">
                <a:solidFill>
                  <a:srgbClr val="FFFFFF"/>
                </a:solidFill>
                <a:effectLst/>
                <a:latin typeface="Nunito Sans" pitchFamily="2" charset="77"/>
              </a:rPr>
              <a:t>Department of {Insert Name Here}, College {Insert Name Here}, Texas State University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A65E1A3-885D-3A37-56A0-035DDB0124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514600"/>
            <a:ext cx="42062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 i="0">
                <a:solidFill>
                  <a:srgbClr val="501214"/>
                </a:solidFill>
                <a:latin typeface="Nunito Sans SemiBold" pitchFamily="2" charset="77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>
                <a:solidFill>
                  <a:srgbClr val="FFFFFF"/>
                </a:solidFill>
                <a:effectLst/>
                <a:latin typeface="Nunito Sans" pitchFamily="2" charset="77"/>
              </a:rPr>
              <a:t>Presenter name, Associates and Collaborators</a:t>
            </a:r>
            <a:endParaRPr lang="en-US" dirty="0">
              <a:solidFill>
                <a:srgbClr val="FFFFFF"/>
              </a:solidFill>
              <a:effectLst/>
              <a:latin typeface="Nunito Sans SemiBold" pitchFamily="2" charset="77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9FADB779-B577-A0BF-94BC-740806DFEE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914400"/>
            <a:ext cx="42062400" cy="1371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0" b="1" i="0">
                <a:solidFill>
                  <a:srgbClr val="DA2A40"/>
                </a:solidFill>
                <a:latin typeface="Brandon Grotesque Bold" panose="020B0503020203060202" pitchFamily="34" charset="77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987F19"/>
                </a:solidFill>
                <a:effectLst/>
                <a:latin typeface="Halis GR Regular" panose="02000505000000020004" pitchFamily="2" charset="77"/>
              </a:rPr>
              <a:t>EXCEEDINGLY INTELLIGENT ANALYSIS POSTER APPELLATION</a:t>
            </a:r>
          </a:p>
        </p:txBody>
      </p:sp>
    </p:spTree>
    <p:extLst>
      <p:ext uri="{BB962C8B-B14F-4D97-AF65-F5344CB8AC3E}">
        <p14:creationId xmlns:p14="http://schemas.microsoft.com/office/powerpoint/2010/main" val="36446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8EBBE4-8381-21DA-881C-2F990C9DB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891200" cy="32918400"/>
          </a:xfrm>
          <a:prstGeom prst="rect">
            <a:avLst/>
          </a:prstGeom>
          <a:solidFill>
            <a:srgbClr val="5012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671D48-852B-8BE9-3263-5100FF9B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009321"/>
            <a:ext cx="43891200" cy="0"/>
          </a:xfrm>
          <a:prstGeom prst="line">
            <a:avLst/>
          </a:prstGeom>
          <a:ln w="63500">
            <a:solidFill>
              <a:srgbClr val="A18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4E8DC6A-0E94-E6C7-914A-412F936886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383331" y="28291734"/>
            <a:ext cx="9144000" cy="24204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0FBDA11-CAA9-F2EE-7E98-6FCA1A161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4297731" y="31518478"/>
            <a:ext cx="7315200" cy="48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5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160" userDrawn="1">
          <p15:clr>
            <a:srgbClr val="F26B43"/>
          </p15:clr>
        </p15:guide>
        <p15:guide id="2" pos="6912" userDrawn="1">
          <p15:clr>
            <a:srgbClr val="F26B43"/>
          </p15:clr>
        </p15:guide>
        <p15:guide id="3" pos="13824" userDrawn="1">
          <p15:clr>
            <a:srgbClr val="F26B43"/>
          </p15:clr>
        </p15:guide>
        <p15:guide id="4" pos="20736" userDrawn="1">
          <p15:clr>
            <a:srgbClr val="F26B43"/>
          </p15:clr>
        </p15:guide>
        <p15:guide id="5" orient="horz" pos="3456" userDrawn="1">
          <p15:clr>
            <a:srgbClr val="F26B43"/>
          </p15:clr>
        </p15:guide>
        <p15:guide id="6" orient="horz" pos="576" userDrawn="1">
          <p15:clr>
            <a:srgbClr val="F26B43"/>
          </p15:clr>
        </p15:guide>
        <p15:guide id="7" pos="576" userDrawn="1">
          <p15:clr>
            <a:srgbClr val="F26B43"/>
          </p15:clr>
        </p15:guide>
        <p15:guide id="8" pos="270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40A99AD5-7B39-7E10-BCC2-EE523EAC51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837" y="-5480609"/>
            <a:ext cx="37855525" cy="2819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Poster Template 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276E8-34C0-C3E5-BBAF-858AFB151D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596421-575C-4E0B-8FDF-4A40DFC937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26A64D-4F64-83A8-4A32-BE0208957B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F65400-E90D-E64E-D99F-94A4FF574B82}"/>
              </a:ext>
            </a:extLst>
          </p:cNvPr>
          <p:cNvSpPr txBox="1"/>
          <p:nvPr/>
        </p:nvSpPr>
        <p:spPr>
          <a:xfrm>
            <a:off x="1391478" y="5923721"/>
            <a:ext cx="9144000" cy="1371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b="1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b="1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0FA32A-93A1-CCA7-E388-D4E913DC0ED8}"/>
              </a:ext>
            </a:extLst>
          </p:cNvPr>
          <p:cNvSpPr txBox="1"/>
          <p:nvPr/>
        </p:nvSpPr>
        <p:spPr>
          <a:xfrm>
            <a:off x="1391478" y="20116800"/>
            <a:ext cx="9144000" cy="1188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3EE957-41C8-4661-BA0B-7B2C81200423}"/>
              </a:ext>
            </a:extLst>
          </p:cNvPr>
          <p:cNvSpPr txBox="1"/>
          <p:nvPr/>
        </p:nvSpPr>
        <p:spPr>
          <a:xfrm>
            <a:off x="11424037" y="5923721"/>
            <a:ext cx="10058400" cy="10287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latin typeface="Nunito Sans" pitchFamily="2" charset="77"/>
              </a:rPr>
              <a:t>This is the suggested format for bullets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Nunito Sans" pitchFamily="2" charset="77"/>
              </a:rPr>
              <a:t>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latin typeface="Nunito Sans" pitchFamily="2" charset="77"/>
              </a:rPr>
              <a:t>I</a:t>
            </a:r>
            <a:r>
              <a:rPr lang="en-US" sz="2800" dirty="0" err="1">
                <a:effectLst/>
                <a:latin typeface="Nunito Sans" pitchFamily="2" charset="77"/>
              </a:rPr>
              <a:t>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BCDE8DE-C0E5-B824-81A8-25560E9262F9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7176AF9-7937-D7FD-9945-376690220FD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0634BBA-7E4F-A7B2-8B6F-D3E916D86F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F212A6C-2A1E-9A4E-9614-2806C3675F5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3699E88-9CE4-6DFD-EF54-4C3A8D33B660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9C90D7-4463-8EAB-DD15-3B5BF83D1A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61D241-1FDB-2A7C-1D07-D85F757DA381}"/>
              </a:ext>
            </a:extLst>
          </p:cNvPr>
          <p:cNvSpPr txBox="1"/>
          <p:nvPr/>
        </p:nvSpPr>
        <p:spPr>
          <a:xfrm>
            <a:off x="22370996" y="5923720"/>
            <a:ext cx="10058400" cy="10287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latin typeface="Nunito Sans" pitchFamily="2" charset="77"/>
              </a:rPr>
              <a:t>Suggested format for numbered list: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Nunito Sans" pitchFamily="2" charset="77"/>
              </a:rPr>
              <a:t>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latin typeface="Nunito Sans" pitchFamily="2" charset="77"/>
              </a:rPr>
              <a:t>A</a:t>
            </a:r>
            <a:r>
              <a:rPr lang="en-US" sz="2800" dirty="0" err="1">
                <a:effectLst/>
                <a:latin typeface="Nunito Sans" pitchFamily="2" charset="77"/>
              </a:rPr>
              <a:t>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latin typeface="Nunito Sans" pitchFamily="2" charset="77"/>
              </a:rPr>
              <a:t>I</a:t>
            </a:r>
            <a:r>
              <a:rPr lang="en-US" sz="2800" dirty="0" err="1">
                <a:effectLst/>
                <a:latin typeface="Nunito Sans" pitchFamily="2" charset="77"/>
              </a:rPr>
              <a:t>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06EA267B-8CC4-35F4-4A98-F51BEE6B543D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9641662-EBE2-6D1F-4BBB-DBD5CA86EE7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9069B4A-C827-3EEB-7240-0C0A355F675F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F04964D-B52F-993A-6E14-1812A15EE11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AF76AA52-CB6B-A5CB-9320-6A98C93151D3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4CF5D63-2736-1721-2228-3072749348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796A49-31BC-EF13-7AB2-B044DC2A0BA9}"/>
              </a:ext>
            </a:extLst>
          </p:cNvPr>
          <p:cNvSpPr txBox="1"/>
          <p:nvPr/>
        </p:nvSpPr>
        <p:spPr>
          <a:xfrm>
            <a:off x="33355722" y="5923720"/>
            <a:ext cx="9144000" cy="1234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9E3672-12AC-5D3D-4807-34A87C67D040}"/>
              </a:ext>
            </a:extLst>
          </p:cNvPr>
          <p:cNvSpPr txBox="1"/>
          <p:nvPr/>
        </p:nvSpPr>
        <p:spPr>
          <a:xfrm>
            <a:off x="33355722" y="18812405"/>
            <a:ext cx="9144000" cy="4114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7A9712-7595-EDB2-9D53-7664804F4EC5}"/>
              </a:ext>
            </a:extLst>
          </p:cNvPr>
          <p:cNvSpPr txBox="1"/>
          <p:nvPr/>
        </p:nvSpPr>
        <p:spPr>
          <a:xfrm>
            <a:off x="33355722" y="23471490"/>
            <a:ext cx="9144000" cy="4114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785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31D3-1B2C-9AE9-047F-D85C2DF884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54674" y="-4448589"/>
            <a:ext cx="37855525" cy="2819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Poster Template B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A3DF7A54-7241-07E8-7FD3-93623B51B0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1FFB1D8-F359-F269-4DD0-2D5C27F673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4694DB7-8ED7-FAF8-3D11-DACC2AE883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30AE4E-436F-8BB6-1E47-1F5CDAD3B782}"/>
              </a:ext>
            </a:extLst>
          </p:cNvPr>
          <p:cNvSpPr txBox="1"/>
          <p:nvPr/>
        </p:nvSpPr>
        <p:spPr>
          <a:xfrm>
            <a:off x="1391478" y="5923721"/>
            <a:ext cx="9144000" cy="1371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b="1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b="1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AC365-7C51-C8E4-2D96-252FF1258841}"/>
              </a:ext>
            </a:extLst>
          </p:cNvPr>
          <p:cNvSpPr txBox="1"/>
          <p:nvPr/>
        </p:nvSpPr>
        <p:spPr>
          <a:xfrm>
            <a:off x="1391478" y="20116800"/>
            <a:ext cx="9144000" cy="1188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C8B434-230F-6D88-C328-D7641E3B0034}"/>
              </a:ext>
            </a:extLst>
          </p:cNvPr>
          <p:cNvSpPr txBox="1"/>
          <p:nvPr/>
        </p:nvSpPr>
        <p:spPr>
          <a:xfrm>
            <a:off x="11424037" y="5923721"/>
            <a:ext cx="10058400" cy="10287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latin typeface="Nunito Sans" pitchFamily="2" charset="77"/>
              </a:rPr>
              <a:t>This is the suggested format for bullets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endParaRPr lang="en-US" sz="2800" dirty="0">
              <a:effectLst/>
              <a:latin typeface="Nunito Sans" pitchFamily="2" charset="77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Nunito Sans" pitchFamily="2" charset="77"/>
              </a:rPr>
              <a:t>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latin typeface="Nunito Sans" pitchFamily="2" charset="77"/>
              </a:rPr>
              <a:t>I</a:t>
            </a:r>
            <a:r>
              <a:rPr lang="en-US" sz="2800" dirty="0" err="1">
                <a:effectLst/>
                <a:latin typeface="Nunito Sans" pitchFamily="2" charset="77"/>
              </a:rPr>
              <a:t>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FF6723E2-A135-A561-796A-AB40B3804034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5F825155-0EFA-120E-CC4C-A7B0AD13BA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A42AC0C9-9C16-72B3-039D-2D76CE5F0562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89B02EF3-A52F-1F5B-010C-1EAADF8407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F6D641-2B7E-38AE-B190-C530A596DDD7}"/>
              </a:ext>
            </a:extLst>
          </p:cNvPr>
          <p:cNvSpPr txBox="1"/>
          <p:nvPr/>
        </p:nvSpPr>
        <p:spPr>
          <a:xfrm>
            <a:off x="22370996" y="5923720"/>
            <a:ext cx="10058400" cy="10287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>
                <a:latin typeface="Nunito Sans" pitchFamily="2" charset="77"/>
              </a:rPr>
              <a:t>Suggested format for numbered list: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endParaRPr lang="en-US" sz="2800" dirty="0">
              <a:effectLst/>
              <a:latin typeface="Nunito Sans" pitchFamily="2" charset="7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Nunito Sans" pitchFamily="2" charset="77"/>
              </a:rPr>
              <a:t>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latin typeface="Nunito Sans" pitchFamily="2" charset="77"/>
              </a:rPr>
              <a:t>A</a:t>
            </a:r>
            <a:r>
              <a:rPr lang="en-US" sz="2800" dirty="0" err="1">
                <a:effectLst/>
                <a:latin typeface="Nunito Sans" pitchFamily="2" charset="77"/>
              </a:rPr>
              <a:t>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>
                <a:latin typeface="Nunito Sans" pitchFamily="2" charset="77"/>
              </a:rPr>
              <a:t>I</a:t>
            </a:r>
            <a:r>
              <a:rPr lang="en-US" sz="2800" dirty="0" err="1">
                <a:effectLst/>
                <a:latin typeface="Nunito Sans" pitchFamily="2" charset="77"/>
              </a:rPr>
              <a:t>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F91C6DD9-3FEF-E8BB-159F-A7BA201D5E82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410D493B-892D-FA72-B031-924AD74F69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9E49727C-81E9-F7A9-CBB8-EB48F4949567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9F3D0F2A-EF78-0D9F-5D1B-DC755C4430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Content Placeholder 44">
            <a:extLst>
              <a:ext uri="{FF2B5EF4-FFF2-40B4-BE49-F238E27FC236}">
                <a16:creationId xmlns:a16="http://schemas.microsoft.com/office/drawing/2014/main" id="{8DAC3E66-D58A-50F9-3F7C-AF1BDF5F726A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E7E88DA-BD50-4D8A-9AB6-27AC288E526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85A751-F0C6-70B4-86D0-B98D7A2755C8}"/>
              </a:ext>
            </a:extLst>
          </p:cNvPr>
          <p:cNvSpPr txBox="1"/>
          <p:nvPr/>
        </p:nvSpPr>
        <p:spPr>
          <a:xfrm>
            <a:off x="33355722" y="5923720"/>
            <a:ext cx="9144000" cy="1234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b="1" dirty="0">
              <a:effectLst/>
              <a:latin typeface="Nunito Sans" pitchFamily="2" charset="77"/>
            </a:endParaRP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  <a:p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endParaRPr lang="en-US" sz="2800" dirty="0">
              <a:effectLst/>
              <a:latin typeface="Nunito Sans" pitchFamily="2" charset="77"/>
            </a:endParaRPr>
          </a:p>
          <a:p>
            <a:endParaRPr lang="en-US" sz="2800" dirty="0">
              <a:effectLst/>
              <a:latin typeface="Nunito Sans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Nunito Sans" pitchFamily="2" charset="77"/>
              </a:rPr>
              <a:t>Subheader</a:t>
            </a:r>
            <a:endParaRPr lang="en-US" sz="2800" dirty="0">
              <a:effectLst/>
              <a:latin typeface="Nunito Sans" pitchFamily="2" charset="77"/>
            </a:endParaRPr>
          </a:p>
          <a:p>
            <a:r>
              <a:rPr lang="en-US" sz="2800" dirty="0" err="1">
                <a:effectLst/>
                <a:latin typeface="Nunito Sans" pitchFamily="2" charset="77"/>
              </a:rPr>
              <a:t>Ossus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volupicabore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iminciae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nitati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diaeculpa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cumquo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omnihil</a:t>
            </a:r>
            <a:r>
              <a:rPr lang="en-US" sz="2800" dirty="0">
                <a:effectLst/>
                <a:latin typeface="Nunito Sans" pitchFamily="2" charset="77"/>
              </a:rPr>
              <a:t> et, </a:t>
            </a:r>
            <a:r>
              <a:rPr lang="en-US" sz="2800" dirty="0" err="1">
                <a:effectLst/>
                <a:latin typeface="Nunito Sans" pitchFamily="2" charset="77"/>
              </a:rPr>
              <a:t>occulpa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venient</a:t>
            </a:r>
            <a:r>
              <a:rPr lang="en-US" sz="2800" dirty="0">
                <a:effectLst/>
                <a:latin typeface="Nunito Sans" pitchFamily="2" charset="77"/>
              </a:rPr>
              <a:t> ab </a:t>
            </a:r>
            <a:r>
              <a:rPr lang="en-US" sz="2800" dirty="0" err="1">
                <a:effectLst/>
                <a:latin typeface="Nunito Sans" pitchFamily="2" charset="77"/>
              </a:rPr>
              <a:t>ilibusam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volectes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vellic</a:t>
            </a:r>
            <a:r>
              <a:rPr lang="en-US" sz="2800" dirty="0">
                <a:effectLst/>
                <a:latin typeface="Nunito Sans" pitchFamily="2" charset="77"/>
              </a:rPr>
              <a:t> tori </a:t>
            </a:r>
            <a:r>
              <a:rPr lang="en-US" sz="2800" dirty="0" err="1">
                <a:effectLst/>
                <a:latin typeface="Nunito Sans" pitchFamily="2" charset="77"/>
              </a:rPr>
              <a:t>sitiusam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inciis</a:t>
            </a:r>
            <a:r>
              <a:rPr lang="en-US" sz="2800" dirty="0">
                <a:effectLst/>
                <a:latin typeface="Nunito Sans" pitchFamily="2" charset="77"/>
              </a:rPr>
              <a:t> net </a:t>
            </a:r>
            <a:r>
              <a:rPr lang="en-US" sz="2800" dirty="0" err="1">
                <a:effectLst/>
                <a:latin typeface="Nunito Sans" pitchFamily="2" charset="77"/>
              </a:rPr>
              <a:t>voluptatiis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auditius</a:t>
            </a:r>
            <a:r>
              <a:rPr lang="en-US" sz="2800" dirty="0">
                <a:effectLst/>
                <a:latin typeface="Nunito Sans" pitchFamily="2" charset="77"/>
              </a:rPr>
              <a:t> dem </a:t>
            </a:r>
            <a:r>
              <a:rPr lang="en-US" sz="2800" dirty="0" err="1">
                <a:effectLst/>
                <a:latin typeface="Nunito Sans" pitchFamily="2" charset="77"/>
              </a:rPr>
              <a:t>venimus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ium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eatius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tatumquae</a:t>
            </a:r>
            <a:r>
              <a:rPr lang="en-US" sz="2800" dirty="0">
                <a:effectLst/>
                <a:latin typeface="Nunito Sans" pitchFamily="2" charset="77"/>
              </a:rPr>
              <a:t> num </a:t>
            </a:r>
            <a:r>
              <a:rPr lang="en-US" sz="2800" dirty="0" err="1">
                <a:effectLst/>
                <a:latin typeface="Nunito Sans" pitchFamily="2" charset="77"/>
              </a:rPr>
              <a:t>eos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fugitis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ipienimet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estisit</a:t>
            </a:r>
            <a:r>
              <a:rPr lang="en-US" sz="2800" dirty="0">
                <a:effectLst/>
                <a:latin typeface="Nunito Sans" pitchFamily="2" charset="77"/>
              </a:rPr>
              <a:t>, que con </a:t>
            </a:r>
            <a:r>
              <a:rPr lang="en-US" sz="2800" dirty="0" err="1">
                <a:effectLst/>
                <a:latin typeface="Nunito Sans" pitchFamily="2" charset="77"/>
              </a:rPr>
              <a:t>nonsequi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culluptia</a:t>
            </a:r>
            <a:r>
              <a:rPr lang="en-US" sz="2800" dirty="0">
                <a:effectLst/>
                <a:latin typeface="Nunito Sans" pitchFamily="2" charset="77"/>
              </a:rPr>
              <a:t> as dis </a:t>
            </a:r>
            <a:r>
              <a:rPr lang="en-US" sz="2800" dirty="0" err="1">
                <a:effectLst/>
                <a:latin typeface="Nunito Sans" pitchFamily="2" charset="77"/>
              </a:rPr>
              <a:t>consequatem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aliqui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doluptatum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</a:t>
            </a:r>
            <a:r>
              <a:rPr lang="en-US" sz="2800" dirty="0">
                <a:effectLst/>
                <a:latin typeface="Nunito Sans" pitchFamily="2" charset="77"/>
              </a:rPr>
              <a:t>, od quo blab </a:t>
            </a:r>
            <a:r>
              <a:rPr lang="en-US" sz="2800" dirty="0" err="1">
                <a:effectLst/>
                <a:latin typeface="Nunito Sans" pitchFamily="2" charset="77"/>
              </a:rPr>
              <a:t>ilias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exeres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delitem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ipiti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omnisquam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harchic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empere</a:t>
            </a:r>
            <a:r>
              <a:rPr lang="en-US" sz="2800" dirty="0">
                <a:effectLst/>
                <a:latin typeface="Nunito Sans" pitchFamily="2" charset="77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F90DED-94C5-A36C-48A4-ED93F0AE911B}"/>
              </a:ext>
            </a:extLst>
          </p:cNvPr>
          <p:cNvSpPr txBox="1"/>
          <p:nvPr/>
        </p:nvSpPr>
        <p:spPr>
          <a:xfrm>
            <a:off x="33355722" y="18812405"/>
            <a:ext cx="9144000" cy="4114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 qui </a:t>
            </a:r>
            <a:r>
              <a:rPr lang="en-US" sz="2800" dirty="0" err="1">
                <a:effectLst/>
                <a:latin typeface="Nunito Sans" pitchFamily="2" charset="77"/>
              </a:rPr>
              <a:t>tessum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faccuptatet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odignisim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eatur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sincia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nusdantent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estem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haruntiatint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idit</a:t>
            </a:r>
            <a:r>
              <a:rPr lang="en-US" sz="2800" dirty="0">
                <a:effectLst/>
                <a:latin typeface="Nunito Sans" pitchFamily="2" charset="77"/>
              </a:rPr>
              <a:t> rem </a:t>
            </a:r>
            <a:r>
              <a:rPr lang="en-US" sz="2800" dirty="0" err="1">
                <a:effectLst/>
                <a:latin typeface="Nunito Sans" pitchFamily="2" charset="77"/>
              </a:rPr>
              <a:t>ulpa</a:t>
            </a:r>
            <a:r>
              <a:rPr lang="en-US" sz="2800" dirty="0">
                <a:effectLst/>
                <a:latin typeface="Nunito Sans" pitchFamily="2" charset="77"/>
              </a:rPr>
              <a:t> et </a:t>
            </a:r>
            <a:r>
              <a:rPr lang="en-US" sz="2800" dirty="0" err="1">
                <a:effectLst/>
                <a:latin typeface="Nunito Sans" pitchFamily="2" charset="77"/>
              </a:rPr>
              <a:t>exped</a:t>
            </a:r>
            <a:r>
              <a:rPr lang="en-US" sz="2800" dirty="0">
                <a:effectLst/>
                <a:latin typeface="Nunito Sans" pitchFamily="2" charset="77"/>
              </a:rPr>
              <a:t> que </a:t>
            </a:r>
            <a:r>
              <a:rPr lang="en-US" sz="2800" dirty="0" err="1">
                <a:effectLst/>
                <a:latin typeface="Nunito Sans" pitchFamily="2" charset="77"/>
              </a:rPr>
              <a:t>provitatatur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seque</a:t>
            </a:r>
            <a:r>
              <a:rPr lang="en-US" sz="2800" dirty="0">
                <a:effectLst/>
                <a:latin typeface="Nunito Sans" pitchFamily="2" charset="77"/>
              </a:rPr>
              <a:t> pro </a:t>
            </a:r>
            <a:r>
              <a:rPr lang="en-US" sz="2800" dirty="0" err="1">
                <a:effectLst/>
                <a:latin typeface="Nunito Sans" pitchFamily="2" charset="77"/>
              </a:rPr>
              <a:t>idi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nos</a:t>
            </a:r>
            <a:r>
              <a:rPr lang="en-US" sz="2800" dirty="0">
                <a:effectLst/>
                <a:latin typeface="Nunito Sans" pitchFamily="2" charset="77"/>
              </a:rPr>
              <a:t> quid quo vent.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680652-BA66-9794-EC7B-4675995960B0}"/>
              </a:ext>
            </a:extLst>
          </p:cNvPr>
          <p:cNvSpPr txBox="1"/>
          <p:nvPr/>
        </p:nvSpPr>
        <p:spPr>
          <a:xfrm>
            <a:off x="33355722" y="23471490"/>
            <a:ext cx="9144000" cy="4114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200" b="1" dirty="0">
                <a:effectLst/>
                <a:latin typeface="Nunito Sans SemiBold" pitchFamily="2" charset="77"/>
              </a:rPr>
              <a:t>Header</a:t>
            </a:r>
          </a:p>
          <a:p>
            <a:r>
              <a:rPr lang="en-US" sz="2800" dirty="0">
                <a:effectLst/>
                <a:latin typeface="Nunito Sans" pitchFamily="2" charset="77"/>
              </a:rPr>
              <a:t>Content goes here: </a:t>
            </a:r>
            <a:r>
              <a:rPr lang="en-US" sz="2800" dirty="0" err="1">
                <a:effectLst/>
                <a:latin typeface="Nunito Sans" pitchFamily="2" charset="77"/>
              </a:rPr>
              <a:t>Totat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ullaborernam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harci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cus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cuscidendit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lat</a:t>
            </a:r>
            <a:r>
              <a:rPr lang="en-US" sz="2800" dirty="0">
                <a:effectLst/>
                <a:latin typeface="Nunito Sans" pitchFamily="2" charset="77"/>
              </a:rPr>
              <a:t> et as </a:t>
            </a:r>
            <a:r>
              <a:rPr lang="en-US" sz="2800" dirty="0" err="1">
                <a:effectLst/>
                <a:latin typeface="Nunito Sans" pitchFamily="2" charset="77"/>
              </a:rPr>
              <a:t>eum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explit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apicaboria</a:t>
            </a:r>
            <a:r>
              <a:rPr lang="en-US" sz="2800" dirty="0">
                <a:effectLst/>
                <a:latin typeface="Nunito Sans" pitchFamily="2" charset="77"/>
              </a:rPr>
              <a:t> am que </a:t>
            </a:r>
            <a:r>
              <a:rPr lang="en-US" sz="2800" dirty="0" err="1">
                <a:effectLst/>
                <a:latin typeface="Nunito Sans" pitchFamily="2" charset="77"/>
              </a:rPr>
              <a:t>vendent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inullup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tatur</a:t>
            </a:r>
            <a:r>
              <a:rPr lang="en-US" sz="2800" dirty="0">
                <a:effectLst/>
                <a:latin typeface="Nunito Sans" pitchFamily="2" charset="77"/>
              </a:rPr>
              <a:t>? </a:t>
            </a:r>
            <a:r>
              <a:rPr lang="en-US" sz="2800" dirty="0" err="1">
                <a:effectLst/>
                <a:latin typeface="Nunito Sans" pitchFamily="2" charset="77"/>
              </a:rPr>
              <a:t>Quia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voluptat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prae</a:t>
            </a:r>
            <a:r>
              <a:rPr lang="en-US" sz="2800" dirty="0">
                <a:effectLst/>
                <a:latin typeface="Nunito Sans" pitchFamily="2" charset="77"/>
              </a:rPr>
              <a:t>. Qui </a:t>
            </a:r>
            <a:r>
              <a:rPr lang="en-US" sz="2800" dirty="0" err="1">
                <a:effectLst/>
                <a:latin typeface="Nunito Sans" pitchFamily="2" charset="77"/>
              </a:rPr>
              <a:t>blatibu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saecture</a:t>
            </a:r>
            <a:r>
              <a:rPr lang="en-US" sz="2800" dirty="0">
                <a:effectLst/>
                <a:latin typeface="Nunito Sans" pitchFamily="2" charset="77"/>
              </a:rPr>
              <a:t>, </a:t>
            </a:r>
            <a:r>
              <a:rPr lang="en-US" sz="2800" dirty="0" err="1">
                <a:effectLst/>
                <a:latin typeface="Nunito Sans" pitchFamily="2" charset="77"/>
              </a:rPr>
              <a:t>ut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volor</a:t>
            </a:r>
            <a:r>
              <a:rPr lang="en-US" sz="2800" dirty="0">
                <a:effectLst/>
                <a:latin typeface="Nunito Sans" pitchFamily="2" charset="77"/>
              </a:rPr>
              <a:t> as a </a:t>
            </a:r>
            <a:r>
              <a:rPr lang="en-US" sz="2800" dirty="0" err="1">
                <a:effectLst/>
                <a:latin typeface="Nunito Sans" pitchFamily="2" charset="77"/>
              </a:rPr>
              <a:t>audae</a:t>
            </a:r>
            <a:r>
              <a:rPr lang="en-US" sz="2800" dirty="0">
                <a:effectLst/>
                <a:latin typeface="Nunito Sans" pitchFamily="2" charset="77"/>
              </a:rPr>
              <a:t> es </a:t>
            </a:r>
            <a:r>
              <a:rPr lang="en-US" sz="2800" dirty="0" err="1">
                <a:effectLst/>
                <a:latin typeface="Nunito Sans" pitchFamily="2" charset="77"/>
              </a:rPr>
              <a:t>elenti</a:t>
            </a:r>
            <a:r>
              <a:rPr lang="en-US" sz="2800" dirty="0">
                <a:effectLst/>
                <a:latin typeface="Nunito Sans" pitchFamily="2" charset="77"/>
              </a:rPr>
              <a:t> </a:t>
            </a:r>
            <a:r>
              <a:rPr lang="en-US" sz="2800" dirty="0" err="1">
                <a:effectLst/>
                <a:latin typeface="Nunito Sans" pitchFamily="2" charset="77"/>
              </a:rPr>
              <a:t>quis</a:t>
            </a:r>
            <a:r>
              <a:rPr lang="en-US" sz="2800" dirty="0">
                <a:effectLst/>
                <a:latin typeface="Nunito Sans" pitchFamily="2" charset="7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580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01114"/>
      </a:dk1>
      <a:lt1>
        <a:srgbClr val="FFFFFF"/>
      </a:lt1>
      <a:dk2>
        <a:srgbClr val="006E96"/>
      </a:dk2>
      <a:lt2>
        <a:srgbClr val="E7E6E6"/>
      </a:lt2>
      <a:accent1>
        <a:srgbClr val="D92A3F"/>
      </a:accent1>
      <a:accent2>
        <a:srgbClr val="D6A800"/>
      </a:accent2>
      <a:accent3>
        <a:srgbClr val="DF684B"/>
      </a:accent3>
      <a:accent4>
        <a:srgbClr val="4B955F"/>
      </a:accent4>
      <a:accent5>
        <a:srgbClr val="77C4D4"/>
      </a:accent5>
      <a:accent6>
        <a:srgbClr val="E9CCCF"/>
      </a:accent6>
      <a:hlink>
        <a:srgbClr val="006E96"/>
      </a:hlink>
      <a:folHlink>
        <a:srgbClr val="954F72"/>
      </a:folHlink>
    </a:clrScheme>
    <a:fontScheme name="Research Poster Copy Theme">
      <a:majorFont>
        <a:latin typeface="Nunito Sans SemiBold"/>
        <a:ea typeface=""/>
        <a:cs typeface=""/>
      </a:majorFont>
      <a:minorFont>
        <a:latin typeface="Nunito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1640</Words>
  <Application>Microsoft Macintosh PowerPoint</Application>
  <PresentationFormat>Custom</PresentationFormat>
  <Paragraphs>106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Brandon Grotesque Bold</vt:lpstr>
      <vt:lpstr>Calibri</vt:lpstr>
      <vt:lpstr>Halis GR Regular</vt:lpstr>
      <vt:lpstr>Nunito Sans</vt:lpstr>
      <vt:lpstr>Nunito Sans SemiBold</vt:lpstr>
      <vt:lpstr>Office Theme</vt:lpstr>
      <vt:lpstr>Poster Template A</vt:lpstr>
      <vt:lpstr>Poster Template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Puthuraya, Akshatha</dc:creator>
  <cp:lastModifiedBy>Hefner, Nicole M</cp:lastModifiedBy>
  <cp:revision>15</cp:revision>
  <dcterms:created xsi:type="dcterms:W3CDTF">2022-09-23T15:05:29Z</dcterms:created>
  <dcterms:modified xsi:type="dcterms:W3CDTF">2022-09-26T21:08:52Z</dcterms:modified>
</cp:coreProperties>
</file>